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PT Sans Narrow"/>
      <p:regular r:id="rId35"/>
      <p:bold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regular.fntdata"/><Relationship Id="rId14" Type="http://schemas.openxmlformats.org/officeDocument/2006/relationships/slide" Target="slides/slide9.xml"/><Relationship Id="rId36" Type="http://schemas.openxmlformats.org/officeDocument/2006/relationships/font" Target="fonts/PTSansNarrow-bold.fntdata"/><Relationship Id="rId17" Type="http://schemas.openxmlformats.org/officeDocument/2006/relationships/slide" Target="slides/slide12.xml"/><Relationship Id="rId39" Type="http://schemas.openxmlformats.org/officeDocument/2006/relationships/font" Target="fonts/OpenSans-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ffab5238c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ffab5238c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ffab5238c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ffab5238c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ffab5238c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ffab5238c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ffab5238c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ffab5238c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ffab5238c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ffab5238c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ffab5238c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ffab5238c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ffab5238c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ffab5238c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ffab5238c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ffab5238c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ffab5238c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ffab5238c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ffab5238c_2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ffab5238c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ffab5238c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ffab5238c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ffab5238c_2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ffab5238c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ffab5238c_2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ffab5238c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ffab5238c_2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9ffab5238c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ffab5238c_2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ffab5238c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ffab5238c_2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ffab5238c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ffab5238c_2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ffab5238c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ffab5238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ffab5238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ffab5238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ffab5238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ffab5238c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ffab5238c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ffab5238c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ffab5238c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ffab5238c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ffab5238c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ffab5238c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ffab5238c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ffab5238c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ffab5238c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CAREERS 4 U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</a:rPr>
              <a:t>Let’s Build Our Future Together</a:t>
            </a:r>
            <a:endParaRPr>
              <a:solidFill>
                <a:srgbClr val="741B4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for Job/ Internship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pop-up that comes up with all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details of student after clicking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 apply button. Student can edit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 details if needed and can confirm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his/ her application.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475" y="2031663"/>
            <a:ext cx="356235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Jobs/ Internships applied for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Here, a student can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iew the details of all the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previous jobs/ internships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applications along with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their status.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0425" y="1727900"/>
            <a:ext cx="5393175" cy="239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1637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Faculty as Mentors 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934275"/>
            <a:ext cx="8520600" cy="3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mentor is assigned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Some students. A student </a:t>
            </a:r>
            <a:r>
              <a:rPr lang="en"/>
              <a:t>c</a:t>
            </a:r>
            <a:r>
              <a:rPr lang="en"/>
              <a:t>an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select one of the two mentors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assigned to get to a page like this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where they get all the contact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details of mentor and even a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direct chat option to interact.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000" y="1336100"/>
            <a:ext cx="5047525" cy="271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92450" y="334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College Profile maintained by Placement officers/ SPOCS</a:t>
            </a:r>
            <a:endParaRPr sz="3200"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92450" y="1525850"/>
            <a:ext cx="8520600" cy="32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Placement officer/ SPOC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an maintain their college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rofile and fill up this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</a:t>
            </a:r>
            <a:r>
              <a:rPr lang="en"/>
              <a:t>nformation to update it.</a:t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 rotWithShape="1">
          <a:blip r:embed="rId3">
            <a:alphaModFix/>
          </a:blip>
          <a:srcRect b="0" l="-4020" r="4019" t="0"/>
          <a:stretch/>
        </p:blipFill>
        <p:spPr>
          <a:xfrm>
            <a:off x="3113774" y="1525856"/>
            <a:ext cx="5614599" cy="2989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Uploaded College Profile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545350"/>
            <a:ext cx="8520600" cy="3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updated college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profile can be edited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at any time.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325" y="1545350"/>
            <a:ext cx="5683800" cy="29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Organisation Profile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266325"/>
            <a:ext cx="8520600" cy="3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 Organisation person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fill the  information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about their company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and update the profile.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417" y="1499225"/>
            <a:ext cx="5523508" cy="29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Uploaded O</a:t>
            </a:r>
            <a:r>
              <a:rPr lang="en"/>
              <a:t>rganisation Profile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Updated Organisat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-ion profile which can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be edited anytime.</a:t>
            </a:r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9250" y="1501975"/>
            <a:ext cx="5518300" cy="27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Jobs/Internships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1266325"/>
            <a:ext cx="8520600" cy="3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an organisation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wants to add any opportu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-nities, they can add the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etails  of that job/intern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-ship in this page and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publish them to students.</a:t>
            </a:r>
            <a:endParaRPr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0625" y="1349325"/>
            <a:ext cx="5351100" cy="13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6775" y="2860900"/>
            <a:ext cx="5304951" cy="203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Uploaded Data In Jobs/Internships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11700" y="1687700"/>
            <a:ext cx="8520600" cy="30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the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jobs/ Internships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</a:t>
            </a:r>
            <a:r>
              <a:rPr lang="en"/>
              <a:t>dded by the organization.</a:t>
            </a:r>
            <a:endParaRPr/>
          </a:p>
        </p:txBody>
      </p:sp>
      <p:pic>
        <p:nvPicPr>
          <p:cNvPr id="185" name="Google Shape;185;p30"/>
          <p:cNvPicPr preferRelativeResize="0"/>
          <p:nvPr/>
        </p:nvPicPr>
        <p:blipFill rotWithShape="1">
          <a:blip r:embed="rId3">
            <a:alphaModFix/>
          </a:blip>
          <a:srcRect b="0" l="-11594" r="0" t="-11594"/>
          <a:stretch/>
        </p:blipFill>
        <p:spPr>
          <a:xfrm>
            <a:off x="2883775" y="1476750"/>
            <a:ext cx="5690625" cy="296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Applications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11700" y="1266325"/>
            <a:ext cx="8649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Applications received </a:t>
            </a:r>
            <a:r>
              <a:rPr lang="en" sz="1400"/>
              <a:t>f</a:t>
            </a:r>
            <a:r>
              <a:rPr lang="en" sz="1400"/>
              <a:t>rom different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Students </a:t>
            </a:r>
            <a:r>
              <a:rPr lang="en" sz="1400"/>
              <a:t>f</a:t>
            </a:r>
            <a:r>
              <a:rPr lang="en" sz="1400"/>
              <a:t>or differents posts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can be seen here along with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their details like resume and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etc. They can also schedule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An interview  and update the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status of application here.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9275" y="1654725"/>
            <a:ext cx="5972225" cy="25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Team: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Y Vaishnavi</a:t>
            </a:r>
            <a:endParaRPr b="1" sz="2300"/>
          </a:p>
          <a:p>
            <a:pPr indent="0" lvl="0" marL="3200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300"/>
              <a:t>P Samhitha</a:t>
            </a:r>
            <a:endParaRPr b="1" sz="2300"/>
          </a:p>
          <a:p>
            <a:pPr indent="0" lvl="0" marL="3200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300"/>
              <a:t>Ch Shreya Reddy</a:t>
            </a:r>
            <a:endParaRPr b="1" sz="2300"/>
          </a:p>
          <a:p>
            <a:pPr indent="457200" lvl="0" marL="2743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300"/>
              <a:t>(From VNR VJIET)</a:t>
            </a:r>
            <a:endParaRPr b="1" sz="2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 Profile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11700" y="1266325"/>
            <a:ext cx="8520600" cy="3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mentor can fill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his/her information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and update the profile.</a:t>
            </a:r>
            <a:endParaRPr/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6700" y="1673000"/>
            <a:ext cx="5264574" cy="293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Uploaded Mentor Profile</a:t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380900" y="984500"/>
            <a:ext cx="8520600" cy="3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Profile page of mentor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after  uploading his/her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details. It can be edited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at any time. After editing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click  on save button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saves the details.</a:t>
            </a:r>
            <a:endParaRPr/>
          </a:p>
        </p:txBody>
      </p:sp>
      <p:pic>
        <p:nvPicPr>
          <p:cNvPr id="206" name="Google Shape;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0325" y="1747975"/>
            <a:ext cx="5511626" cy="273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 assigned for a Mentor</a:t>
            </a:r>
            <a:endParaRPr/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311700" y="1266325"/>
            <a:ext cx="8520600" cy="3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 can click on Your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Students in the nav bar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and select the student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he/she want to among the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students assigned to them,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and see the  details of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students and can also chat with them.</a:t>
            </a:r>
            <a:endParaRPr/>
          </a:p>
        </p:txBody>
      </p:sp>
      <p:pic>
        <p:nvPicPr>
          <p:cNvPr id="213" name="Google Shape;2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1550" y="1456650"/>
            <a:ext cx="5439875" cy="284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 after logging in</a:t>
            </a:r>
            <a:endParaRPr/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311700" y="1266325"/>
            <a:ext cx="8520600" cy="35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From any page of the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entire site , the user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can come back to home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page  by clicking on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CAREERS 4 U at top left ,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and can logout by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clicking on top right icon.</a:t>
            </a:r>
            <a:endParaRPr sz="1600"/>
          </a:p>
        </p:txBody>
      </p:sp>
      <p:pic>
        <p:nvPicPr>
          <p:cNvPr id="220" name="Google Shape;2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400" y="1565125"/>
            <a:ext cx="5610550" cy="294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6" name="Google Shape;226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A4A4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4A4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this application :</a:t>
            </a:r>
            <a:endParaRPr sz="2000">
              <a:solidFill>
                <a:srgbClr val="4A4A4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4A4A4A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4A4A4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Organisations can create profiles, post their jobs, internships and hire on the platform.</a:t>
            </a:r>
            <a:endParaRPr sz="1600">
              <a:solidFill>
                <a:srgbClr val="4A4A4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4A4A4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SPOCs &amp; Placement officers can register and maintain their colleges’ profiles.</a:t>
            </a:r>
            <a:endParaRPr sz="1600">
              <a:solidFill>
                <a:srgbClr val="4A4A4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4A4A4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Students can register and find jobs/internships matching their profile.</a:t>
            </a:r>
            <a:endParaRPr sz="1600">
              <a:solidFill>
                <a:srgbClr val="4A4A4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4A4A4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Faculty can provide mentorship to students for applying to jobs on the platform.</a:t>
            </a:r>
            <a:endParaRPr sz="2400">
              <a:solidFill>
                <a:srgbClr val="4A4A4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idx="1" type="body"/>
          </p:nvPr>
        </p:nvSpPr>
        <p:spPr>
          <a:xfrm>
            <a:off x="311700" y="507425"/>
            <a:ext cx="8520600" cy="40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525" y="968750"/>
            <a:ext cx="7127095" cy="2883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want to create an easily accessible portal for students, organizations, placement officers, and faculty that facilitates students to match jobs according to their respective profiles.</a:t>
            </a:r>
            <a:endParaRPr sz="2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Home Page , a user can register and login and can find different organisations and colleges available on this platform.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175" y="2145050"/>
            <a:ext cx="6505575" cy="24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2742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Page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863950"/>
            <a:ext cx="8520600" cy="3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Here, a user can enter details and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register as a student or faculty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or placement officer/ spoc or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as an organization.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000" y="1436549"/>
            <a:ext cx="4582925" cy="25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Page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526975"/>
            <a:ext cx="8520600" cy="30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user can login here to go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 their respective profiles.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9725" y="1658387"/>
            <a:ext cx="4138300" cy="25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Profile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496850"/>
            <a:ext cx="8520600" cy="33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student can fill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his/her </a:t>
            </a:r>
            <a:r>
              <a:rPr lang="en"/>
              <a:t>i</a:t>
            </a:r>
            <a:r>
              <a:rPr lang="en"/>
              <a:t>nformation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and update their profile.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6850" y="1496850"/>
            <a:ext cx="5508275" cy="30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Student Profile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updated student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profile can be edited at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any time.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823" y="1331763"/>
            <a:ext cx="541450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Jobs/ Internships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266325"/>
            <a:ext cx="8520600" cy="3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setting up their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profiles, here students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view the jobs or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internships matching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their profiles and can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</a:t>
            </a:r>
            <a:r>
              <a:rPr lang="en"/>
              <a:t>pply for them.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500" y="1395425"/>
            <a:ext cx="5431826" cy="317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