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Lst>
  <p:sldSz cy="32918400" cx="43891200"/>
  <p:notesSz cx="6858000" cy="9144000"/>
  <p:embeddedFontLst>
    <p:embeddedFont>
      <p:font typeface="Arial Narrow"/>
      <p:regular r:id="rId7"/>
      <p:bold r:id="rId8"/>
      <p:italic r:id="rId9"/>
      <p:boldItalic r:id="rId10"/>
    </p:embeddedFont>
    <p:embeddedFont>
      <p:font typeface="Arial Black"/>
      <p:regular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552">
          <p15:clr>
            <a:srgbClr val="000000"/>
          </p15:clr>
        </p15:guide>
        <p15:guide id="2" orient="horz" pos="20285">
          <p15:clr>
            <a:srgbClr val="000000"/>
          </p15:clr>
        </p15:guide>
        <p15:guide id="3" pos="437">
          <p15:clr>
            <a:srgbClr val="000000"/>
          </p15:clr>
        </p15:guide>
        <p15:guide id="4" pos="6725">
          <p15:clr>
            <a:srgbClr val="000000"/>
          </p15:clr>
        </p15:guide>
        <p15:guide id="5" pos="7238">
          <p15:clr>
            <a:srgbClr val="000000"/>
          </p15:clr>
        </p15:guide>
        <p15:guide id="6" pos="13526">
          <p15:clr>
            <a:srgbClr val="000000"/>
          </p15:clr>
        </p15:guide>
        <p15:guide id="7" pos="14030">
          <p15:clr>
            <a:srgbClr val="000000"/>
          </p15:clr>
        </p15:guide>
        <p15:guide id="8" pos="20318">
          <p15:clr>
            <a:srgbClr val="000000"/>
          </p15:clr>
        </p15:guide>
        <p15:guide id="9" pos="20837">
          <p15:clr>
            <a:srgbClr val="000000"/>
          </p15:clr>
        </p15:guide>
        <p15:guide id="10" pos="27125">
          <p15:clr>
            <a:srgbClr val="000000"/>
          </p15:clr>
        </p15:guide>
      </p15:sldGuideLst>
    </p:ext>
    <p:ext uri="http://customooxmlschemas.google.com/">
      <go:slidesCustomData xmlns:go="http://customooxmlschemas.google.com/" r:id="rId12" roundtripDataSignature="AMtx7mg23w8EmCb+bPNH5sE28Gz7BuxGZ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552" orient="horz"/>
        <p:guide pos="20285" orient="horz"/>
        <p:guide pos="437"/>
        <p:guide pos="6725"/>
        <p:guide pos="7238"/>
        <p:guide pos="13526"/>
        <p:guide pos="14030"/>
        <p:guide pos="20318"/>
        <p:guide pos="20837"/>
        <p:guide pos="27125"/>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font" Target="fonts/ArialBlack-regular.fntdata"/><Relationship Id="rId10" Type="http://schemas.openxmlformats.org/officeDocument/2006/relationships/font" Target="fonts/ArialNarrow-boldItalic.fntdata"/><Relationship Id="rId12" Type="http://customschemas.google.com/relationships/presentationmetadata" Target="metadata"/><Relationship Id="rId9" Type="http://schemas.openxmlformats.org/officeDocument/2006/relationships/font" Target="fonts/ArialNarrow-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ArialNarrow-regular.fntdata"/><Relationship Id="rId8" Type="http://schemas.openxmlformats.org/officeDocument/2006/relationships/font" Target="fonts/ArialNarrow-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900" u="none" cap="none" strike="noStrike">
                <a:solidFill>
                  <a:srgbClr val="000000"/>
                </a:solidFill>
                <a:latin typeface="Arial Narrow"/>
                <a:ea typeface="Arial Narrow"/>
                <a:cs typeface="Arial Narrow"/>
                <a:sym typeface="Arial Narrow"/>
              </a:defRPr>
            </a:lvl1pPr>
            <a:lvl2pPr lvl="1" marR="0" rtl="0" algn="l">
              <a:lnSpc>
                <a:spcPct val="100000"/>
              </a:lnSpc>
              <a:spcBef>
                <a:spcPts val="0"/>
              </a:spcBef>
              <a:spcAft>
                <a:spcPts val="0"/>
              </a:spcAft>
              <a:buClr>
                <a:srgbClr val="000000"/>
              </a:buClr>
              <a:buSzPts val="1400"/>
              <a:buFont typeface="Arial"/>
              <a:buNone/>
              <a:defRPr b="0" i="0" sz="2900" u="none" cap="none" strike="noStrike">
                <a:solidFill>
                  <a:srgbClr val="000000"/>
                </a:solidFill>
                <a:latin typeface="Arial Narrow"/>
                <a:ea typeface="Arial Narrow"/>
                <a:cs typeface="Arial Narrow"/>
                <a:sym typeface="Arial Narrow"/>
              </a:defRPr>
            </a:lvl2pPr>
            <a:lvl3pPr lvl="2" marR="0" rtl="0" algn="l">
              <a:lnSpc>
                <a:spcPct val="100000"/>
              </a:lnSpc>
              <a:spcBef>
                <a:spcPts val="0"/>
              </a:spcBef>
              <a:spcAft>
                <a:spcPts val="0"/>
              </a:spcAft>
              <a:buClr>
                <a:srgbClr val="000000"/>
              </a:buClr>
              <a:buSzPts val="1400"/>
              <a:buFont typeface="Arial"/>
              <a:buNone/>
              <a:defRPr b="0" i="0" sz="2900" u="none" cap="none" strike="noStrike">
                <a:solidFill>
                  <a:srgbClr val="000000"/>
                </a:solidFill>
                <a:latin typeface="Arial Narrow"/>
                <a:ea typeface="Arial Narrow"/>
                <a:cs typeface="Arial Narrow"/>
                <a:sym typeface="Arial Narrow"/>
              </a:defRPr>
            </a:lvl3pPr>
            <a:lvl4pPr lvl="3" marR="0" rtl="0" algn="l">
              <a:lnSpc>
                <a:spcPct val="100000"/>
              </a:lnSpc>
              <a:spcBef>
                <a:spcPts val="0"/>
              </a:spcBef>
              <a:spcAft>
                <a:spcPts val="0"/>
              </a:spcAft>
              <a:buClr>
                <a:srgbClr val="000000"/>
              </a:buClr>
              <a:buSzPts val="1400"/>
              <a:buFont typeface="Arial"/>
              <a:buNone/>
              <a:defRPr b="0" i="0" sz="2900" u="none" cap="none" strike="noStrike">
                <a:solidFill>
                  <a:srgbClr val="000000"/>
                </a:solidFill>
                <a:latin typeface="Arial Narrow"/>
                <a:ea typeface="Arial Narrow"/>
                <a:cs typeface="Arial Narrow"/>
                <a:sym typeface="Arial Narrow"/>
              </a:defRPr>
            </a:lvl4pPr>
            <a:lvl5pPr lvl="4" marR="0" rtl="0" algn="l">
              <a:lnSpc>
                <a:spcPct val="100000"/>
              </a:lnSpc>
              <a:spcBef>
                <a:spcPts val="0"/>
              </a:spcBef>
              <a:spcAft>
                <a:spcPts val="0"/>
              </a:spcAft>
              <a:buClr>
                <a:srgbClr val="000000"/>
              </a:buClr>
              <a:buSzPts val="1400"/>
              <a:buFont typeface="Arial"/>
              <a:buNone/>
              <a:defRPr b="0" i="0" sz="2900" u="none" cap="none" strike="noStrike">
                <a:solidFill>
                  <a:srgbClr val="000000"/>
                </a:solidFill>
                <a:latin typeface="Arial Narrow"/>
                <a:ea typeface="Arial Narrow"/>
                <a:cs typeface="Arial Narrow"/>
                <a:sym typeface="Arial Narrow"/>
              </a:defRPr>
            </a:lvl5pPr>
            <a:lvl6pPr lvl="5" marR="0" rtl="0" algn="l">
              <a:lnSpc>
                <a:spcPct val="100000"/>
              </a:lnSpc>
              <a:spcBef>
                <a:spcPts val="0"/>
              </a:spcBef>
              <a:spcAft>
                <a:spcPts val="0"/>
              </a:spcAft>
              <a:buClr>
                <a:srgbClr val="000000"/>
              </a:buClr>
              <a:buSzPts val="1400"/>
              <a:buFont typeface="Arial"/>
              <a:buNone/>
              <a:defRPr b="0" i="0" sz="2900" u="none" cap="none" strike="noStrike">
                <a:solidFill>
                  <a:srgbClr val="000000"/>
                </a:solidFill>
                <a:latin typeface="Arial Narrow"/>
                <a:ea typeface="Arial Narrow"/>
                <a:cs typeface="Arial Narrow"/>
                <a:sym typeface="Arial Narrow"/>
              </a:defRPr>
            </a:lvl6pPr>
            <a:lvl7pPr lvl="6" marR="0" rtl="0" algn="l">
              <a:lnSpc>
                <a:spcPct val="100000"/>
              </a:lnSpc>
              <a:spcBef>
                <a:spcPts val="0"/>
              </a:spcBef>
              <a:spcAft>
                <a:spcPts val="0"/>
              </a:spcAft>
              <a:buClr>
                <a:srgbClr val="000000"/>
              </a:buClr>
              <a:buSzPts val="1400"/>
              <a:buFont typeface="Arial"/>
              <a:buNone/>
              <a:defRPr b="0" i="0" sz="2900" u="none" cap="none" strike="noStrike">
                <a:solidFill>
                  <a:srgbClr val="000000"/>
                </a:solidFill>
                <a:latin typeface="Arial Narrow"/>
                <a:ea typeface="Arial Narrow"/>
                <a:cs typeface="Arial Narrow"/>
                <a:sym typeface="Arial Narrow"/>
              </a:defRPr>
            </a:lvl7pPr>
            <a:lvl8pPr lvl="7" marR="0" rtl="0" algn="l">
              <a:lnSpc>
                <a:spcPct val="100000"/>
              </a:lnSpc>
              <a:spcBef>
                <a:spcPts val="0"/>
              </a:spcBef>
              <a:spcAft>
                <a:spcPts val="0"/>
              </a:spcAft>
              <a:buClr>
                <a:srgbClr val="000000"/>
              </a:buClr>
              <a:buSzPts val="1400"/>
              <a:buFont typeface="Arial"/>
              <a:buNone/>
              <a:defRPr b="0" i="0" sz="2900" u="none" cap="none" strike="noStrike">
                <a:solidFill>
                  <a:srgbClr val="000000"/>
                </a:solidFill>
                <a:latin typeface="Arial Narrow"/>
                <a:ea typeface="Arial Narrow"/>
                <a:cs typeface="Arial Narrow"/>
                <a:sym typeface="Arial Narrow"/>
              </a:defRPr>
            </a:lvl8pPr>
            <a:lvl9pPr lvl="8" marR="0" rtl="0" algn="l">
              <a:lnSpc>
                <a:spcPct val="100000"/>
              </a:lnSpc>
              <a:spcBef>
                <a:spcPts val="0"/>
              </a:spcBef>
              <a:spcAft>
                <a:spcPts val="0"/>
              </a:spcAft>
              <a:buClr>
                <a:srgbClr val="000000"/>
              </a:buClr>
              <a:buSzPts val="1400"/>
              <a:buFont typeface="Arial"/>
              <a:buNone/>
              <a:defRPr b="0" i="0" sz="2900" u="none" cap="none" strike="noStrike">
                <a:solidFill>
                  <a:srgbClr val="000000"/>
                </a:solidFill>
                <a:latin typeface="Arial Narrow"/>
                <a:ea typeface="Arial Narrow"/>
                <a:cs typeface="Arial Narrow"/>
                <a:sym typeface="Arial Narrow"/>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900" u="none" cap="none" strike="noStrike">
                <a:solidFill>
                  <a:srgbClr val="000000"/>
                </a:solidFill>
                <a:latin typeface="Arial Narrow"/>
                <a:ea typeface="Arial Narrow"/>
                <a:cs typeface="Arial Narrow"/>
                <a:sym typeface="Arial Narrow"/>
              </a:defRPr>
            </a:lvl1pPr>
            <a:lvl2pPr lvl="1" marR="0" rtl="0" algn="l">
              <a:lnSpc>
                <a:spcPct val="100000"/>
              </a:lnSpc>
              <a:spcBef>
                <a:spcPts val="0"/>
              </a:spcBef>
              <a:spcAft>
                <a:spcPts val="0"/>
              </a:spcAft>
              <a:buClr>
                <a:srgbClr val="000000"/>
              </a:buClr>
              <a:buSzPts val="1400"/>
              <a:buFont typeface="Arial"/>
              <a:buNone/>
              <a:defRPr b="0" i="0" sz="2900" u="none" cap="none" strike="noStrike">
                <a:solidFill>
                  <a:srgbClr val="000000"/>
                </a:solidFill>
                <a:latin typeface="Arial Narrow"/>
                <a:ea typeface="Arial Narrow"/>
                <a:cs typeface="Arial Narrow"/>
                <a:sym typeface="Arial Narrow"/>
              </a:defRPr>
            </a:lvl2pPr>
            <a:lvl3pPr lvl="2" marR="0" rtl="0" algn="l">
              <a:lnSpc>
                <a:spcPct val="100000"/>
              </a:lnSpc>
              <a:spcBef>
                <a:spcPts val="0"/>
              </a:spcBef>
              <a:spcAft>
                <a:spcPts val="0"/>
              </a:spcAft>
              <a:buClr>
                <a:srgbClr val="000000"/>
              </a:buClr>
              <a:buSzPts val="1400"/>
              <a:buFont typeface="Arial"/>
              <a:buNone/>
              <a:defRPr b="0" i="0" sz="2900" u="none" cap="none" strike="noStrike">
                <a:solidFill>
                  <a:srgbClr val="000000"/>
                </a:solidFill>
                <a:latin typeface="Arial Narrow"/>
                <a:ea typeface="Arial Narrow"/>
                <a:cs typeface="Arial Narrow"/>
                <a:sym typeface="Arial Narrow"/>
              </a:defRPr>
            </a:lvl3pPr>
            <a:lvl4pPr lvl="3" marR="0" rtl="0" algn="l">
              <a:lnSpc>
                <a:spcPct val="100000"/>
              </a:lnSpc>
              <a:spcBef>
                <a:spcPts val="0"/>
              </a:spcBef>
              <a:spcAft>
                <a:spcPts val="0"/>
              </a:spcAft>
              <a:buClr>
                <a:srgbClr val="000000"/>
              </a:buClr>
              <a:buSzPts val="1400"/>
              <a:buFont typeface="Arial"/>
              <a:buNone/>
              <a:defRPr b="0" i="0" sz="2900" u="none" cap="none" strike="noStrike">
                <a:solidFill>
                  <a:srgbClr val="000000"/>
                </a:solidFill>
                <a:latin typeface="Arial Narrow"/>
                <a:ea typeface="Arial Narrow"/>
                <a:cs typeface="Arial Narrow"/>
                <a:sym typeface="Arial Narrow"/>
              </a:defRPr>
            </a:lvl4pPr>
            <a:lvl5pPr lvl="4" marR="0" rtl="0" algn="l">
              <a:lnSpc>
                <a:spcPct val="100000"/>
              </a:lnSpc>
              <a:spcBef>
                <a:spcPts val="0"/>
              </a:spcBef>
              <a:spcAft>
                <a:spcPts val="0"/>
              </a:spcAft>
              <a:buClr>
                <a:srgbClr val="000000"/>
              </a:buClr>
              <a:buSzPts val="1400"/>
              <a:buFont typeface="Arial"/>
              <a:buNone/>
              <a:defRPr b="0" i="0" sz="2900" u="none" cap="none" strike="noStrike">
                <a:solidFill>
                  <a:srgbClr val="000000"/>
                </a:solidFill>
                <a:latin typeface="Arial Narrow"/>
                <a:ea typeface="Arial Narrow"/>
                <a:cs typeface="Arial Narrow"/>
                <a:sym typeface="Arial Narrow"/>
              </a:defRPr>
            </a:lvl5pPr>
            <a:lvl6pPr lvl="5" marR="0" rtl="0" algn="l">
              <a:lnSpc>
                <a:spcPct val="100000"/>
              </a:lnSpc>
              <a:spcBef>
                <a:spcPts val="0"/>
              </a:spcBef>
              <a:spcAft>
                <a:spcPts val="0"/>
              </a:spcAft>
              <a:buClr>
                <a:srgbClr val="000000"/>
              </a:buClr>
              <a:buSzPts val="1400"/>
              <a:buFont typeface="Arial"/>
              <a:buNone/>
              <a:defRPr b="0" i="0" sz="2900" u="none" cap="none" strike="noStrike">
                <a:solidFill>
                  <a:srgbClr val="000000"/>
                </a:solidFill>
                <a:latin typeface="Arial Narrow"/>
                <a:ea typeface="Arial Narrow"/>
                <a:cs typeface="Arial Narrow"/>
                <a:sym typeface="Arial Narrow"/>
              </a:defRPr>
            </a:lvl6pPr>
            <a:lvl7pPr lvl="6" marR="0" rtl="0" algn="l">
              <a:lnSpc>
                <a:spcPct val="100000"/>
              </a:lnSpc>
              <a:spcBef>
                <a:spcPts val="0"/>
              </a:spcBef>
              <a:spcAft>
                <a:spcPts val="0"/>
              </a:spcAft>
              <a:buClr>
                <a:srgbClr val="000000"/>
              </a:buClr>
              <a:buSzPts val="1400"/>
              <a:buFont typeface="Arial"/>
              <a:buNone/>
              <a:defRPr b="0" i="0" sz="2900" u="none" cap="none" strike="noStrike">
                <a:solidFill>
                  <a:srgbClr val="000000"/>
                </a:solidFill>
                <a:latin typeface="Arial Narrow"/>
                <a:ea typeface="Arial Narrow"/>
                <a:cs typeface="Arial Narrow"/>
                <a:sym typeface="Arial Narrow"/>
              </a:defRPr>
            </a:lvl7pPr>
            <a:lvl8pPr lvl="7" marR="0" rtl="0" algn="l">
              <a:lnSpc>
                <a:spcPct val="100000"/>
              </a:lnSpc>
              <a:spcBef>
                <a:spcPts val="0"/>
              </a:spcBef>
              <a:spcAft>
                <a:spcPts val="0"/>
              </a:spcAft>
              <a:buClr>
                <a:srgbClr val="000000"/>
              </a:buClr>
              <a:buSzPts val="1400"/>
              <a:buFont typeface="Arial"/>
              <a:buNone/>
              <a:defRPr b="0" i="0" sz="2900" u="none" cap="none" strike="noStrike">
                <a:solidFill>
                  <a:srgbClr val="000000"/>
                </a:solidFill>
                <a:latin typeface="Arial Narrow"/>
                <a:ea typeface="Arial Narrow"/>
                <a:cs typeface="Arial Narrow"/>
                <a:sym typeface="Arial Narrow"/>
              </a:defRPr>
            </a:lvl8pPr>
            <a:lvl9pPr lvl="8" marR="0" rtl="0" algn="l">
              <a:lnSpc>
                <a:spcPct val="100000"/>
              </a:lnSpc>
              <a:spcBef>
                <a:spcPts val="0"/>
              </a:spcBef>
              <a:spcAft>
                <a:spcPts val="0"/>
              </a:spcAft>
              <a:buClr>
                <a:srgbClr val="000000"/>
              </a:buClr>
              <a:buSzPts val="1400"/>
              <a:buFont typeface="Arial"/>
              <a:buNone/>
              <a:defRPr b="0" i="0" sz="2900" u="none" cap="none" strike="noStrike">
                <a:solidFill>
                  <a:srgbClr val="000000"/>
                </a:solidFill>
                <a:latin typeface="Arial Narrow"/>
                <a:ea typeface="Arial Narrow"/>
                <a:cs typeface="Arial Narrow"/>
                <a:sym typeface="Arial Narrow"/>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900" u="none" cap="none" strike="noStrike">
                <a:solidFill>
                  <a:srgbClr val="000000"/>
                </a:solidFill>
                <a:latin typeface="Arial Narrow"/>
                <a:ea typeface="Arial Narrow"/>
                <a:cs typeface="Arial Narrow"/>
                <a:sym typeface="Arial Narrow"/>
              </a:defRPr>
            </a:lvl1pPr>
            <a:lvl2pPr lvl="1" marR="0" rtl="0" algn="l">
              <a:lnSpc>
                <a:spcPct val="100000"/>
              </a:lnSpc>
              <a:spcBef>
                <a:spcPts val="0"/>
              </a:spcBef>
              <a:spcAft>
                <a:spcPts val="0"/>
              </a:spcAft>
              <a:buClr>
                <a:srgbClr val="000000"/>
              </a:buClr>
              <a:buSzPts val="1400"/>
              <a:buFont typeface="Arial"/>
              <a:buNone/>
              <a:defRPr b="0" i="0" sz="2900" u="none" cap="none" strike="noStrike">
                <a:solidFill>
                  <a:srgbClr val="000000"/>
                </a:solidFill>
                <a:latin typeface="Arial Narrow"/>
                <a:ea typeface="Arial Narrow"/>
                <a:cs typeface="Arial Narrow"/>
                <a:sym typeface="Arial Narrow"/>
              </a:defRPr>
            </a:lvl2pPr>
            <a:lvl3pPr lvl="2" marR="0" rtl="0" algn="l">
              <a:lnSpc>
                <a:spcPct val="100000"/>
              </a:lnSpc>
              <a:spcBef>
                <a:spcPts val="0"/>
              </a:spcBef>
              <a:spcAft>
                <a:spcPts val="0"/>
              </a:spcAft>
              <a:buClr>
                <a:srgbClr val="000000"/>
              </a:buClr>
              <a:buSzPts val="1400"/>
              <a:buFont typeface="Arial"/>
              <a:buNone/>
              <a:defRPr b="0" i="0" sz="2900" u="none" cap="none" strike="noStrike">
                <a:solidFill>
                  <a:srgbClr val="000000"/>
                </a:solidFill>
                <a:latin typeface="Arial Narrow"/>
                <a:ea typeface="Arial Narrow"/>
                <a:cs typeface="Arial Narrow"/>
                <a:sym typeface="Arial Narrow"/>
              </a:defRPr>
            </a:lvl3pPr>
            <a:lvl4pPr lvl="3" marR="0" rtl="0" algn="l">
              <a:lnSpc>
                <a:spcPct val="100000"/>
              </a:lnSpc>
              <a:spcBef>
                <a:spcPts val="0"/>
              </a:spcBef>
              <a:spcAft>
                <a:spcPts val="0"/>
              </a:spcAft>
              <a:buClr>
                <a:srgbClr val="000000"/>
              </a:buClr>
              <a:buSzPts val="1400"/>
              <a:buFont typeface="Arial"/>
              <a:buNone/>
              <a:defRPr b="0" i="0" sz="2900" u="none" cap="none" strike="noStrike">
                <a:solidFill>
                  <a:srgbClr val="000000"/>
                </a:solidFill>
                <a:latin typeface="Arial Narrow"/>
                <a:ea typeface="Arial Narrow"/>
                <a:cs typeface="Arial Narrow"/>
                <a:sym typeface="Arial Narrow"/>
              </a:defRPr>
            </a:lvl4pPr>
            <a:lvl5pPr lvl="4" marR="0" rtl="0" algn="l">
              <a:lnSpc>
                <a:spcPct val="100000"/>
              </a:lnSpc>
              <a:spcBef>
                <a:spcPts val="0"/>
              </a:spcBef>
              <a:spcAft>
                <a:spcPts val="0"/>
              </a:spcAft>
              <a:buClr>
                <a:srgbClr val="000000"/>
              </a:buClr>
              <a:buSzPts val="1400"/>
              <a:buFont typeface="Arial"/>
              <a:buNone/>
              <a:defRPr b="0" i="0" sz="2900" u="none" cap="none" strike="noStrike">
                <a:solidFill>
                  <a:srgbClr val="000000"/>
                </a:solidFill>
                <a:latin typeface="Arial Narrow"/>
                <a:ea typeface="Arial Narrow"/>
                <a:cs typeface="Arial Narrow"/>
                <a:sym typeface="Arial Narrow"/>
              </a:defRPr>
            </a:lvl5pPr>
            <a:lvl6pPr lvl="5" marR="0" rtl="0" algn="l">
              <a:lnSpc>
                <a:spcPct val="100000"/>
              </a:lnSpc>
              <a:spcBef>
                <a:spcPts val="0"/>
              </a:spcBef>
              <a:spcAft>
                <a:spcPts val="0"/>
              </a:spcAft>
              <a:buClr>
                <a:srgbClr val="000000"/>
              </a:buClr>
              <a:buSzPts val="1400"/>
              <a:buFont typeface="Arial"/>
              <a:buNone/>
              <a:defRPr b="0" i="0" sz="2900" u="none" cap="none" strike="noStrike">
                <a:solidFill>
                  <a:srgbClr val="000000"/>
                </a:solidFill>
                <a:latin typeface="Arial Narrow"/>
                <a:ea typeface="Arial Narrow"/>
                <a:cs typeface="Arial Narrow"/>
                <a:sym typeface="Arial Narrow"/>
              </a:defRPr>
            </a:lvl6pPr>
            <a:lvl7pPr lvl="6" marR="0" rtl="0" algn="l">
              <a:lnSpc>
                <a:spcPct val="100000"/>
              </a:lnSpc>
              <a:spcBef>
                <a:spcPts val="0"/>
              </a:spcBef>
              <a:spcAft>
                <a:spcPts val="0"/>
              </a:spcAft>
              <a:buClr>
                <a:srgbClr val="000000"/>
              </a:buClr>
              <a:buSzPts val="1400"/>
              <a:buFont typeface="Arial"/>
              <a:buNone/>
              <a:defRPr b="0" i="0" sz="2900" u="none" cap="none" strike="noStrike">
                <a:solidFill>
                  <a:srgbClr val="000000"/>
                </a:solidFill>
                <a:latin typeface="Arial Narrow"/>
                <a:ea typeface="Arial Narrow"/>
                <a:cs typeface="Arial Narrow"/>
                <a:sym typeface="Arial Narrow"/>
              </a:defRPr>
            </a:lvl7pPr>
            <a:lvl8pPr lvl="7" marR="0" rtl="0" algn="l">
              <a:lnSpc>
                <a:spcPct val="100000"/>
              </a:lnSpc>
              <a:spcBef>
                <a:spcPts val="0"/>
              </a:spcBef>
              <a:spcAft>
                <a:spcPts val="0"/>
              </a:spcAft>
              <a:buClr>
                <a:srgbClr val="000000"/>
              </a:buClr>
              <a:buSzPts val="1400"/>
              <a:buFont typeface="Arial"/>
              <a:buNone/>
              <a:defRPr b="0" i="0" sz="2900" u="none" cap="none" strike="noStrike">
                <a:solidFill>
                  <a:srgbClr val="000000"/>
                </a:solidFill>
                <a:latin typeface="Arial Narrow"/>
                <a:ea typeface="Arial Narrow"/>
                <a:cs typeface="Arial Narrow"/>
                <a:sym typeface="Arial Narrow"/>
              </a:defRPr>
            </a:lvl8pPr>
            <a:lvl9pPr lvl="8" marR="0" rtl="0" algn="l">
              <a:lnSpc>
                <a:spcPct val="100000"/>
              </a:lnSpc>
              <a:spcBef>
                <a:spcPts val="0"/>
              </a:spcBef>
              <a:spcAft>
                <a:spcPts val="0"/>
              </a:spcAft>
              <a:buClr>
                <a:srgbClr val="000000"/>
              </a:buClr>
              <a:buSzPts val="1400"/>
              <a:buFont typeface="Arial"/>
              <a:buNone/>
              <a:defRPr b="0" i="0" sz="2900" u="none" cap="none" strike="noStrike">
                <a:solidFill>
                  <a:srgbClr val="000000"/>
                </a:solidFill>
                <a:latin typeface="Arial Narrow"/>
                <a:ea typeface="Arial Narrow"/>
                <a:cs typeface="Arial Narrow"/>
                <a:sym typeface="Arial Narrow"/>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55" name="Google Shape;5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 name="Google Shape;56;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5"/>
          <p:cNvSpPr txBox="1"/>
          <p:nvPr>
            <p:ph type="ctrTitle"/>
          </p:nvPr>
        </p:nvSpPr>
        <p:spPr>
          <a:xfrm>
            <a:off x="5486400" y="5387975"/>
            <a:ext cx="32918401" cy="11460163"/>
          </a:xfrm>
          <a:prstGeom prst="rect">
            <a:avLst/>
          </a:prstGeom>
          <a:noFill/>
          <a:ln>
            <a:noFill/>
          </a:ln>
        </p:spPr>
        <p:txBody>
          <a:bodyPr anchorCtr="0" anchor="b" bIns="45600" lIns="91250" spcFirstLastPara="1" rIns="91250" wrap="square" tIns="45600">
            <a:noAutofit/>
          </a:bodyPr>
          <a:lstStyle>
            <a:lvl1pPr lvl="0" algn="ctr">
              <a:lnSpc>
                <a:spcPct val="100000"/>
              </a:lnSpc>
              <a:spcBef>
                <a:spcPts val="0"/>
              </a:spcBef>
              <a:spcAft>
                <a:spcPts val="0"/>
              </a:spcAft>
              <a:buSzPts val="1400"/>
              <a:buNone/>
              <a:defRPr sz="6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 name="Google Shape;19;p5"/>
          <p:cNvSpPr txBox="1"/>
          <p:nvPr>
            <p:ph idx="1" type="subTitle"/>
          </p:nvPr>
        </p:nvSpPr>
        <p:spPr>
          <a:xfrm>
            <a:off x="5486400" y="17289463"/>
            <a:ext cx="32918401" cy="7948612"/>
          </a:xfrm>
          <a:prstGeom prst="rect">
            <a:avLst/>
          </a:prstGeom>
          <a:noFill/>
          <a:ln>
            <a:noFill/>
          </a:ln>
        </p:spPr>
        <p:txBody>
          <a:bodyPr anchorCtr="0" anchor="t" bIns="456400" lIns="456400" spcFirstLastPara="1" rIns="456400" wrap="square" tIns="456400">
            <a:noAutofit/>
          </a:bodyPr>
          <a:lstStyle>
            <a:lvl1pPr lvl="0" algn="ctr">
              <a:lnSpc>
                <a:spcPct val="100000"/>
              </a:lnSpc>
              <a:spcBef>
                <a:spcPts val="480"/>
              </a:spcBef>
              <a:spcAft>
                <a:spcPts val="0"/>
              </a:spcAft>
              <a:buClr>
                <a:schemeClr val="dk1"/>
              </a:buClr>
              <a:buSzPts val="2400"/>
              <a:buFont typeface="Arial"/>
              <a:buNone/>
              <a:defRPr sz="2400"/>
            </a:lvl1pPr>
            <a:lvl2pPr lvl="1" algn="ctr">
              <a:lnSpc>
                <a:spcPct val="100000"/>
              </a:lnSpc>
              <a:spcBef>
                <a:spcPts val="400"/>
              </a:spcBef>
              <a:spcAft>
                <a:spcPts val="0"/>
              </a:spcAft>
              <a:buClr>
                <a:schemeClr val="dk1"/>
              </a:buClr>
              <a:buSzPts val="2000"/>
              <a:buFont typeface="Arial"/>
              <a:buNone/>
              <a:defRPr sz="2000"/>
            </a:lvl2pPr>
            <a:lvl3pPr lvl="2" algn="ctr">
              <a:lnSpc>
                <a:spcPct val="100000"/>
              </a:lnSpc>
              <a:spcBef>
                <a:spcPts val="360"/>
              </a:spcBef>
              <a:spcAft>
                <a:spcPts val="0"/>
              </a:spcAft>
              <a:buClr>
                <a:schemeClr val="dk1"/>
              </a:buClr>
              <a:buSzPts val="1800"/>
              <a:buFont typeface="Arial"/>
              <a:buNone/>
              <a:defRPr sz="1800"/>
            </a:lvl3pPr>
            <a:lvl4pPr lvl="3" algn="ctr">
              <a:lnSpc>
                <a:spcPct val="100000"/>
              </a:lnSpc>
              <a:spcBef>
                <a:spcPts val="320"/>
              </a:spcBef>
              <a:spcAft>
                <a:spcPts val="0"/>
              </a:spcAft>
              <a:buClr>
                <a:schemeClr val="dk1"/>
              </a:buClr>
              <a:buSzPts val="1600"/>
              <a:buFont typeface="Arial"/>
              <a:buNone/>
              <a:defRPr sz="1600"/>
            </a:lvl4pPr>
            <a:lvl5pPr lvl="4" algn="ctr">
              <a:lnSpc>
                <a:spcPct val="100000"/>
              </a:lnSpc>
              <a:spcBef>
                <a:spcPts val="320"/>
              </a:spcBef>
              <a:spcAft>
                <a:spcPts val="0"/>
              </a:spcAft>
              <a:buClr>
                <a:schemeClr val="dk1"/>
              </a:buClr>
              <a:buSzPts val="1600"/>
              <a:buFont typeface="Arial"/>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7" name="Shape 47"/>
        <p:cNvGrpSpPr/>
        <p:nvPr/>
      </p:nvGrpSpPr>
      <p:grpSpPr>
        <a:xfrm>
          <a:off x="0" y="0"/>
          <a:ext cx="0" cy="0"/>
          <a:chOff x="0" y="0"/>
          <a:chExt cx="0" cy="0"/>
        </a:xfrm>
      </p:grpSpPr>
      <p:sp>
        <p:nvSpPr>
          <p:cNvPr id="48" name="Google Shape;48;p14"/>
          <p:cNvSpPr txBox="1"/>
          <p:nvPr>
            <p:ph type="title"/>
          </p:nvPr>
        </p:nvSpPr>
        <p:spPr>
          <a:xfrm>
            <a:off x="2994025" y="8207375"/>
            <a:ext cx="37857113" cy="13692188"/>
          </a:xfrm>
          <a:prstGeom prst="rect">
            <a:avLst/>
          </a:prstGeom>
          <a:noFill/>
          <a:ln>
            <a:noFill/>
          </a:ln>
        </p:spPr>
        <p:txBody>
          <a:bodyPr anchorCtr="0" anchor="b" bIns="45600" lIns="91250" spcFirstLastPara="1" rIns="91250" wrap="square" tIns="45600">
            <a:noAutofit/>
          </a:bodyPr>
          <a:lstStyle>
            <a:lvl1pPr lvl="0" algn="ctr">
              <a:lnSpc>
                <a:spcPct val="100000"/>
              </a:lnSpc>
              <a:spcBef>
                <a:spcPts val="0"/>
              </a:spcBef>
              <a:spcAft>
                <a:spcPts val="0"/>
              </a:spcAft>
              <a:buSzPts val="1400"/>
              <a:buNone/>
              <a:defRPr sz="6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9" name="Google Shape;49;p14"/>
          <p:cNvSpPr txBox="1"/>
          <p:nvPr>
            <p:ph idx="1" type="body"/>
          </p:nvPr>
        </p:nvSpPr>
        <p:spPr>
          <a:xfrm>
            <a:off x="2994025" y="22029738"/>
            <a:ext cx="37857113" cy="7200900"/>
          </a:xfrm>
          <a:prstGeom prst="rect">
            <a:avLst/>
          </a:prstGeom>
          <a:noFill/>
          <a:ln>
            <a:noFill/>
          </a:ln>
        </p:spPr>
        <p:txBody>
          <a:bodyPr anchorCtr="0" anchor="t" bIns="456400" lIns="456400" spcFirstLastPara="1" rIns="456400" wrap="square" tIns="456400">
            <a:noAutofit/>
          </a:bodyPr>
          <a:lstStyle>
            <a:lvl1pPr indent="-228600" lvl="0" marL="457200" algn="l">
              <a:lnSpc>
                <a:spcPct val="100000"/>
              </a:lnSpc>
              <a:spcBef>
                <a:spcPts val="480"/>
              </a:spcBef>
              <a:spcAft>
                <a:spcPts val="0"/>
              </a:spcAft>
              <a:buClr>
                <a:schemeClr val="dk1"/>
              </a:buClr>
              <a:buSzPts val="2400"/>
              <a:buFont typeface="Arial"/>
              <a:buNone/>
              <a:defRPr sz="2400"/>
            </a:lvl1pPr>
            <a:lvl2pPr indent="-228600" lvl="1" marL="914400" algn="l">
              <a:lnSpc>
                <a:spcPct val="100000"/>
              </a:lnSpc>
              <a:spcBef>
                <a:spcPts val="400"/>
              </a:spcBef>
              <a:spcAft>
                <a:spcPts val="0"/>
              </a:spcAft>
              <a:buClr>
                <a:schemeClr val="dk1"/>
              </a:buClr>
              <a:buSzPts val="2000"/>
              <a:buFont typeface="Arial"/>
              <a:buNone/>
              <a:defRPr sz="2000"/>
            </a:lvl2pPr>
            <a:lvl3pPr indent="-228600" lvl="2" marL="1371600" algn="l">
              <a:lnSpc>
                <a:spcPct val="100000"/>
              </a:lnSpc>
              <a:spcBef>
                <a:spcPts val="360"/>
              </a:spcBef>
              <a:spcAft>
                <a:spcPts val="0"/>
              </a:spcAft>
              <a:buClr>
                <a:schemeClr val="dk1"/>
              </a:buClr>
              <a:buSzPts val="1800"/>
              <a:buFont typeface="Arial"/>
              <a:buNone/>
              <a:defRPr sz="1800"/>
            </a:lvl3pPr>
            <a:lvl4pPr indent="-228600" lvl="3" marL="1828800" algn="l">
              <a:lnSpc>
                <a:spcPct val="100000"/>
              </a:lnSpc>
              <a:spcBef>
                <a:spcPts val="320"/>
              </a:spcBef>
              <a:spcAft>
                <a:spcPts val="0"/>
              </a:spcAft>
              <a:buClr>
                <a:schemeClr val="dk1"/>
              </a:buClr>
              <a:buSzPts val="1600"/>
              <a:buFont typeface="Arial"/>
              <a:buNone/>
              <a:defRPr sz="1600"/>
            </a:lvl4pPr>
            <a:lvl5pPr indent="-228600" lvl="4" marL="2286000" algn="l">
              <a:lnSpc>
                <a:spcPct val="100000"/>
              </a:lnSpc>
              <a:spcBef>
                <a:spcPts val="320"/>
              </a:spcBef>
              <a:spcAft>
                <a:spcPts val="0"/>
              </a:spcAft>
              <a:buClr>
                <a:schemeClr val="dk1"/>
              </a:buClr>
              <a:buSzPts val="1600"/>
              <a:buFont typeface="Arial"/>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5"/>
          <p:cNvSpPr txBox="1"/>
          <p:nvPr>
            <p:ph type="title"/>
          </p:nvPr>
        </p:nvSpPr>
        <p:spPr>
          <a:xfrm>
            <a:off x="960437" y="1273175"/>
            <a:ext cx="41924286" cy="2201862"/>
          </a:xfrm>
          <a:prstGeom prst="rect">
            <a:avLst/>
          </a:prstGeom>
          <a:noFill/>
          <a:ln>
            <a:noFill/>
          </a:ln>
        </p:spPr>
        <p:txBody>
          <a:bodyPr anchorCtr="0" anchor="ctr" bIns="45600" lIns="91250" spcFirstLastPara="1" rIns="91250" wrap="square" tIns="456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2" name="Google Shape;52;p15"/>
          <p:cNvSpPr txBox="1"/>
          <p:nvPr>
            <p:ph idx="1" type="body"/>
          </p:nvPr>
        </p:nvSpPr>
        <p:spPr>
          <a:xfrm>
            <a:off x="693737" y="5638800"/>
            <a:ext cx="42190988" cy="26563637"/>
          </a:xfrm>
          <a:prstGeom prst="rect">
            <a:avLst/>
          </a:prstGeom>
          <a:noFill/>
          <a:ln>
            <a:noFill/>
          </a:ln>
        </p:spPr>
        <p:txBody>
          <a:bodyPr anchorCtr="0" anchor="t" bIns="456400" lIns="456400" spcFirstLastPara="1" rIns="456400" wrap="square" tIns="4564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0" name="Shape 20"/>
        <p:cNvGrpSpPr/>
        <p:nvPr/>
      </p:nvGrpSpPr>
      <p:grpSpPr>
        <a:xfrm>
          <a:off x="0" y="0"/>
          <a:ext cx="0" cy="0"/>
          <a:chOff x="0" y="0"/>
          <a:chExt cx="0" cy="0"/>
        </a:xfrm>
      </p:grpSpPr>
      <p:sp>
        <p:nvSpPr>
          <p:cNvPr id="21" name="Google Shape;21;p6"/>
          <p:cNvSpPr txBox="1"/>
          <p:nvPr>
            <p:ph type="title"/>
          </p:nvPr>
        </p:nvSpPr>
        <p:spPr>
          <a:xfrm rot="5400000">
            <a:off x="22146418" y="11464132"/>
            <a:ext cx="30929263" cy="10547350"/>
          </a:xfrm>
          <a:prstGeom prst="rect">
            <a:avLst/>
          </a:prstGeom>
          <a:noFill/>
          <a:ln>
            <a:noFill/>
          </a:ln>
        </p:spPr>
        <p:txBody>
          <a:bodyPr anchorCtr="0" anchor="ctr" bIns="45600" lIns="91250" spcFirstLastPara="1" rIns="91250" wrap="square" tIns="456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2" name="Google Shape;22;p6"/>
          <p:cNvSpPr txBox="1"/>
          <p:nvPr>
            <p:ph idx="1" type="body"/>
          </p:nvPr>
        </p:nvSpPr>
        <p:spPr>
          <a:xfrm rot="5400000">
            <a:off x="974725" y="992188"/>
            <a:ext cx="30929263" cy="31491237"/>
          </a:xfrm>
          <a:prstGeom prst="rect">
            <a:avLst/>
          </a:prstGeom>
          <a:noFill/>
          <a:ln>
            <a:noFill/>
          </a:ln>
        </p:spPr>
        <p:txBody>
          <a:bodyPr anchorCtr="0" anchor="t" bIns="456400" lIns="456400" spcFirstLastPara="1" rIns="456400" wrap="square" tIns="4564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3" name="Shape 23"/>
        <p:cNvGrpSpPr/>
        <p:nvPr/>
      </p:nvGrpSpPr>
      <p:grpSpPr>
        <a:xfrm>
          <a:off x="0" y="0"/>
          <a:ext cx="0" cy="0"/>
          <a:chOff x="0" y="0"/>
          <a:chExt cx="0" cy="0"/>
        </a:xfrm>
      </p:grpSpPr>
      <p:sp>
        <p:nvSpPr>
          <p:cNvPr id="24" name="Google Shape;24;p7"/>
          <p:cNvSpPr txBox="1"/>
          <p:nvPr>
            <p:ph type="title"/>
          </p:nvPr>
        </p:nvSpPr>
        <p:spPr>
          <a:xfrm>
            <a:off x="960437" y="1273175"/>
            <a:ext cx="41924286" cy="2201862"/>
          </a:xfrm>
          <a:prstGeom prst="rect">
            <a:avLst/>
          </a:prstGeom>
          <a:noFill/>
          <a:ln>
            <a:noFill/>
          </a:ln>
        </p:spPr>
        <p:txBody>
          <a:bodyPr anchorCtr="0" anchor="ctr" bIns="45600" lIns="91250" spcFirstLastPara="1" rIns="91250" wrap="square" tIns="456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 name="Google Shape;25;p7"/>
          <p:cNvSpPr txBox="1"/>
          <p:nvPr>
            <p:ph idx="1" type="body"/>
          </p:nvPr>
        </p:nvSpPr>
        <p:spPr>
          <a:xfrm rot="5400000">
            <a:off x="8507413" y="-2174875"/>
            <a:ext cx="26563637" cy="42190988"/>
          </a:xfrm>
          <a:prstGeom prst="rect">
            <a:avLst/>
          </a:prstGeom>
          <a:noFill/>
          <a:ln>
            <a:noFill/>
          </a:ln>
        </p:spPr>
        <p:txBody>
          <a:bodyPr anchorCtr="0" anchor="t" bIns="456400" lIns="456400" spcFirstLastPara="1" rIns="456400" wrap="square" tIns="4564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6" name="Shape 26"/>
        <p:cNvGrpSpPr/>
        <p:nvPr/>
      </p:nvGrpSpPr>
      <p:grpSpPr>
        <a:xfrm>
          <a:off x="0" y="0"/>
          <a:ext cx="0" cy="0"/>
          <a:chOff x="0" y="0"/>
          <a:chExt cx="0" cy="0"/>
        </a:xfrm>
      </p:grpSpPr>
      <p:sp>
        <p:nvSpPr>
          <p:cNvPr id="27" name="Google Shape;27;p8"/>
          <p:cNvSpPr txBox="1"/>
          <p:nvPr>
            <p:ph type="title"/>
          </p:nvPr>
        </p:nvSpPr>
        <p:spPr>
          <a:xfrm>
            <a:off x="3022600" y="2193925"/>
            <a:ext cx="14157324" cy="7681913"/>
          </a:xfrm>
          <a:prstGeom prst="rect">
            <a:avLst/>
          </a:prstGeom>
          <a:noFill/>
          <a:ln>
            <a:noFill/>
          </a:ln>
        </p:spPr>
        <p:txBody>
          <a:bodyPr anchorCtr="0" anchor="b" bIns="45600" lIns="91250" spcFirstLastPara="1" rIns="91250" wrap="square" tIns="45600">
            <a:noAutofit/>
          </a:bodyPr>
          <a:lstStyle>
            <a:lvl1pPr lvl="0" algn="ctr">
              <a:lnSpc>
                <a:spcPct val="100000"/>
              </a:lnSpc>
              <a:spcBef>
                <a:spcPts val="0"/>
              </a:spcBef>
              <a:spcAft>
                <a:spcPts val="0"/>
              </a:spcAft>
              <a:buSzPts val="1400"/>
              <a:buNone/>
              <a:defRPr sz="3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8" name="Google Shape;28;p8"/>
          <p:cNvSpPr/>
          <p:nvPr>
            <p:ph idx="2" type="pic"/>
          </p:nvPr>
        </p:nvSpPr>
        <p:spPr>
          <a:xfrm>
            <a:off x="18659475" y="4740275"/>
            <a:ext cx="22220238" cy="23393400"/>
          </a:xfrm>
          <a:prstGeom prst="rect">
            <a:avLst/>
          </a:prstGeom>
          <a:noFill/>
          <a:ln>
            <a:noFill/>
          </a:ln>
        </p:spPr>
        <p:txBody>
          <a:bodyPr anchorCtr="0" anchor="t" bIns="456400" lIns="456400" spcFirstLastPara="1" rIns="456400" wrap="square" tIns="456400">
            <a:noAutofit/>
          </a:bodyPr>
          <a:lstStyle>
            <a:lvl1pPr lvl="0" marR="0" rtl="0" algn="l">
              <a:lnSpc>
                <a:spcPct val="100000"/>
              </a:lnSpc>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29" name="Google Shape;29;p8"/>
          <p:cNvSpPr txBox="1"/>
          <p:nvPr>
            <p:ph idx="1" type="body"/>
          </p:nvPr>
        </p:nvSpPr>
        <p:spPr>
          <a:xfrm>
            <a:off x="3022600" y="9875838"/>
            <a:ext cx="14157324" cy="18295937"/>
          </a:xfrm>
          <a:prstGeom prst="rect">
            <a:avLst/>
          </a:prstGeom>
          <a:noFill/>
          <a:ln>
            <a:noFill/>
          </a:ln>
        </p:spPr>
        <p:txBody>
          <a:bodyPr anchorCtr="0" anchor="t" bIns="456400" lIns="456400" spcFirstLastPara="1" rIns="456400" wrap="square" tIns="456400">
            <a:noAutofit/>
          </a:bodyPr>
          <a:lstStyle>
            <a:lvl1pPr indent="-228600" lvl="0" marL="457200" algn="l">
              <a:lnSpc>
                <a:spcPct val="100000"/>
              </a:lnSpc>
              <a:spcBef>
                <a:spcPts val="320"/>
              </a:spcBef>
              <a:spcAft>
                <a:spcPts val="0"/>
              </a:spcAft>
              <a:buClr>
                <a:schemeClr val="dk1"/>
              </a:buClr>
              <a:buSzPts val="1600"/>
              <a:buFont typeface="Arial"/>
              <a:buNone/>
              <a:defRPr sz="1600"/>
            </a:lvl1pPr>
            <a:lvl2pPr indent="-228600" lvl="1" marL="914400" algn="l">
              <a:lnSpc>
                <a:spcPct val="100000"/>
              </a:lnSpc>
              <a:spcBef>
                <a:spcPts val="280"/>
              </a:spcBef>
              <a:spcAft>
                <a:spcPts val="0"/>
              </a:spcAft>
              <a:buClr>
                <a:schemeClr val="dk1"/>
              </a:buClr>
              <a:buSzPts val="1400"/>
              <a:buFont typeface="Arial"/>
              <a:buNone/>
              <a:defRPr sz="1400"/>
            </a:lvl2pPr>
            <a:lvl3pPr indent="-228600" lvl="2" marL="1371600" algn="l">
              <a:lnSpc>
                <a:spcPct val="100000"/>
              </a:lnSpc>
              <a:spcBef>
                <a:spcPts val="240"/>
              </a:spcBef>
              <a:spcAft>
                <a:spcPts val="0"/>
              </a:spcAft>
              <a:buClr>
                <a:schemeClr val="dk1"/>
              </a:buClr>
              <a:buSzPts val="1200"/>
              <a:buFont typeface="Arial"/>
              <a:buNone/>
              <a:defRPr sz="1200"/>
            </a:lvl3pPr>
            <a:lvl4pPr indent="-228600" lvl="3" marL="1828800" algn="l">
              <a:lnSpc>
                <a:spcPct val="100000"/>
              </a:lnSpc>
              <a:spcBef>
                <a:spcPts val="200"/>
              </a:spcBef>
              <a:spcAft>
                <a:spcPts val="0"/>
              </a:spcAft>
              <a:buClr>
                <a:schemeClr val="dk1"/>
              </a:buClr>
              <a:buSzPts val="1000"/>
              <a:buFont typeface="Arial"/>
              <a:buNone/>
              <a:defRPr sz="1000"/>
            </a:lvl4pPr>
            <a:lvl5pPr indent="-228600" lvl="4" marL="2286000" algn="l">
              <a:lnSpc>
                <a:spcPct val="100000"/>
              </a:lnSpc>
              <a:spcBef>
                <a:spcPts val="200"/>
              </a:spcBef>
              <a:spcAft>
                <a:spcPts val="0"/>
              </a:spcAft>
              <a:buClr>
                <a:schemeClr val="dk1"/>
              </a:buClr>
              <a:buSzPts val="1000"/>
              <a:buFont typeface="Arial"/>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0" name="Shape 30"/>
        <p:cNvGrpSpPr/>
        <p:nvPr/>
      </p:nvGrpSpPr>
      <p:grpSpPr>
        <a:xfrm>
          <a:off x="0" y="0"/>
          <a:ext cx="0" cy="0"/>
          <a:chOff x="0" y="0"/>
          <a:chExt cx="0" cy="0"/>
        </a:xfrm>
      </p:grpSpPr>
      <p:sp>
        <p:nvSpPr>
          <p:cNvPr id="31" name="Google Shape;31;p9"/>
          <p:cNvSpPr txBox="1"/>
          <p:nvPr>
            <p:ph type="title"/>
          </p:nvPr>
        </p:nvSpPr>
        <p:spPr>
          <a:xfrm>
            <a:off x="3022600" y="2193925"/>
            <a:ext cx="14157324" cy="7681913"/>
          </a:xfrm>
          <a:prstGeom prst="rect">
            <a:avLst/>
          </a:prstGeom>
          <a:noFill/>
          <a:ln>
            <a:noFill/>
          </a:ln>
        </p:spPr>
        <p:txBody>
          <a:bodyPr anchorCtr="0" anchor="b" bIns="45600" lIns="91250" spcFirstLastPara="1" rIns="91250" wrap="square" tIns="45600">
            <a:noAutofit/>
          </a:bodyPr>
          <a:lstStyle>
            <a:lvl1pPr lvl="0" algn="ctr">
              <a:lnSpc>
                <a:spcPct val="100000"/>
              </a:lnSpc>
              <a:spcBef>
                <a:spcPts val="0"/>
              </a:spcBef>
              <a:spcAft>
                <a:spcPts val="0"/>
              </a:spcAft>
              <a:buSzPts val="1400"/>
              <a:buNone/>
              <a:defRPr sz="3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2" name="Google Shape;32;p9"/>
          <p:cNvSpPr txBox="1"/>
          <p:nvPr>
            <p:ph idx="1" type="body"/>
          </p:nvPr>
        </p:nvSpPr>
        <p:spPr>
          <a:xfrm>
            <a:off x="18659475" y="4740275"/>
            <a:ext cx="22220238" cy="23393400"/>
          </a:xfrm>
          <a:prstGeom prst="rect">
            <a:avLst/>
          </a:prstGeom>
          <a:noFill/>
          <a:ln>
            <a:noFill/>
          </a:ln>
        </p:spPr>
        <p:txBody>
          <a:bodyPr anchorCtr="0" anchor="t" bIns="456400" lIns="456400" spcFirstLastPara="1" rIns="456400" wrap="square" tIns="456400">
            <a:noAutofit/>
          </a:bodyPr>
          <a:lstStyle>
            <a:lvl1pPr indent="-431800" lvl="0" marL="457200" algn="l">
              <a:lnSpc>
                <a:spcPct val="100000"/>
              </a:lnSpc>
              <a:spcBef>
                <a:spcPts val="640"/>
              </a:spcBef>
              <a:spcAft>
                <a:spcPts val="0"/>
              </a:spcAft>
              <a:buClr>
                <a:schemeClr val="dk1"/>
              </a:buClr>
              <a:buSzPts val="3200"/>
              <a:buFont typeface="Arial"/>
              <a:buChar char="•"/>
              <a:defRPr sz="3200"/>
            </a:lvl1pPr>
            <a:lvl2pPr indent="-406400" lvl="1" marL="914400" algn="l">
              <a:lnSpc>
                <a:spcPct val="100000"/>
              </a:lnSpc>
              <a:spcBef>
                <a:spcPts val="560"/>
              </a:spcBef>
              <a:spcAft>
                <a:spcPts val="0"/>
              </a:spcAft>
              <a:buClr>
                <a:schemeClr val="dk1"/>
              </a:buClr>
              <a:buSzPts val="2800"/>
              <a:buFont typeface="Arial"/>
              <a:buChar char="–"/>
              <a:defRPr sz="2800"/>
            </a:lvl2pPr>
            <a:lvl3pPr indent="-381000" lvl="2" marL="1371600" algn="l">
              <a:lnSpc>
                <a:spcPct val="100000"/>
              </a:lnSpc>
              <a:spcBef>
                <a:spcPts val="480"/>
              </a:spcBef>
              <a:spcAft>
                <a:spcPts val="0"/>
              </a:spcAft>
              <a:buClr>
                <a:schemeClr val="dk1"/>
              </a:buClr>
              <a:buSzPts val="2400"/>
              <a:buFont typeface="Arial"/>
              <a:buChar char="•"/>
              <a:defRPr sz="2400"/>
            </a:lvl3pPr>
            <a:lvl4pPr indent="-355600" lvl="3" marL="1828800" algn="l">
              <a:lnSpc>
                <a:spcPct val="100000"/>
              </a:lnSpc>
              <a:spcBef>
                <a:spcPts val="400"/>
              </a:spcBef>
              <a:spcAft>
                <a:spcPts val="0"/>
              </a:spcAft>
              <a:buClr>
                <a:schemeClr val="dk1"/>
              </a:buClr>
              <a:buSzPts val="2000"/>
              <a:buFont typeface="Arial"/>
              <a:buChar char="–"/>
              <a:defRPr sz="2000"/>
            </a:lvl4pPr>
            <a:lvl5pPr indent="-355600" lvl="4" marL="2286000" algn="l">
              <a:lnSpc>
                <a:spcPct val="100000"/>
              </a:lnSpc>
              <a:spcBef>
                <a:spcPts val="400"/>
              </a:spcBef>
              <a:spcAft>
                <a:spcPts val="0"/>
              </a:spcAft>
              <a:buClr>
                <a:schemeClr val="dk1"/>
              </a:buClr>
              <a:buSzPts val="2000"/>
              <a:buFont typeface="Arial"/>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33" name="Google Shape;33;p9"/>
          <p:cNvSpPr txBox="1"/>
          <p:nvPr>
            <p:ph idx="2" type="body"/>
          </p:nvPr>
        </p:nvSpPr>
        <p:spPr>
          <a:xfrm>
            <a:off x="3022600" y="9875838"/>
            <a:ext cx="14157324" cy="18295937"/>
          </a:xfrm>
          <a:prstGeom prst="rect">
            <a:avLst/>
          </a:prstGeom>
          <a:noFill/>
          <a:ln>
            <a:noFill/>
          </a:ln>
        </p:spPr>
        <p:txBody>
          <a:bodyPr anchorCtr="0" anchor="t" bIns="456400" lIns="456400" spcFirstLastPara="1" rIns="456400" wrap="square" tIns="456400">
            <a:noAutofit/>
          </a:bodyPr>
          <a:lstStyle>
            <a:lvl1pPr indent="-228600" lvl="0" marL="457200" algn="l">
              <a:lnSpc>
                <a:spcPct val="100000"/>
              </a:lnSpc>
              <a:spcBef>
                <a:spcPts val="320"/>
              </a:spcBef>
              <a:spcAft>
                <a:spcPts val="0"/>
              </a:spcAft>
              <a:buClr>
                <a:schemeClr val="dk1"/>
              </a:buClr>
              <a:buSzPts val="1600"/>
              <a:buFont typeface="Arial"/>
              <a:buNone/>
              <a:defRPr sz="1600"/>
            </a:lvl1pPr>
            <a:lvl2pPr indent="-228600" lvl="1" marL="914400" algn="l">
              <a:lnSpc>
                <a:spcPct val="100000"/>
              </a:lnSpc>
              <a:spcBef>
                <a:spcPts val="280"/>
              </a:spcBef>
              <a:spcAft>
                <a:spcPts val="0"/>
              </a:spcAft>
              <a:buClr>
                <a:schemeClr val="dk1"/>
              </a:buClr>
              <a:buSzPts val="1400"/>
              <a:buFont typeface="Arial"/>
              <a:buNone/>
              <a:defRPr sz="1400"/>
            </a:lvl2pPr>
            <a:lvl3pPr indent="-228600" lvl="2" marL="1371600" algn="l">
              <a:lnSpc>
                <a:spcPct val="100000"/>
              </a:lnSpc>
              <a:spcBef>
                <a:spcPts val="240"/>
              </a:spcBef>
              <a:spcAft>
                <a:spcPts val="0"/>
              </a:spcAft>
              <a:buClr>
                <a:schemeClr val="dk1"/>
              </a:buClr>
              <a:buSzPts val="1200"/>
              <a:buFont typeface="Arial"/>
              <a:buNone/>
              <a:defRPr sz="1200"/>
            </a:lvl3pPr>
            <a:lvl4pPr indent="-228600" lvl="3" marL="1828800" algn="l">
              <a:lnSpc>
                <a:spcPct val="100000"/>
              </a:lnSpc>
              <a:spcBef>
                <a:spcPts val="200"/>
              </a:spcBef>
              <a:spcAft>
                <a:spcPts val="0"/>
              </a:spcAft>
              <a:buClr>
                <a:schemeClr val="dk1"/>
              </a:buClr>
              <a:buSzPts val="1000"/>
              <a:buFont typeface="Arial"/>
              <a:buNone/>
              <a:defRPr sz="1000"/>
            </a:lvl4pPr>
            <a:lvl5pPr indent="-228600" lvl="4" marL="2286000" algn="l">
              <a:lnSpc>
                <a:spcPct val="100000"/>
              </a:lnSpc>
              <a:spcBef>
                <a:spcPts val="200"/>
              </a:spcBef>
              <a:spcAft>
                <a:spcPts val="0"/>
              </a:spcAft>
              <a:buClr>
                <a:schemeClr val="dk1"/>
              </a:buClr>
              <a:buSzPts val="1000"/>
              <a:buFont typeface="Arial"/>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4" name="Shape 3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11"/>
          <p:cNvSpPr txBox="1"/>
          <p:nvPr>
            <p:ph type="title"/>
          </p:nvPr>
        </p:nvSpPr>
        <p:spPr>
          <a:xfrm>
            <a:off x="960437" y="1273175"/>
            <a:ext cx="41924286" cy="2201862"/>
          </a:xfrm>
          <a:prstGeom prst="rect">
            <a:avLst/>
          </a:prstGeom>
          <a:noFill/>
          <a:ln>
            <a:noFill/>
          </a:ln>
        </p:spPr>
        <p:txBody>
          <a:bodyPr anchorCtr="0" anchor="ctr" bIns="45600" lIns="91250" spcFirstLastPara="1" rIns="91250" wrap="square" tIns="456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7" name="Shape 37"/>
        <p:cNvGrpSpPr/>
        <p:nvPr/>
      </p:nvGrpSpPr>
      <p:grpSpPr>
        <a:xfrm>
          <a:off x="0" y="0"/>
          <a:ext cx="0" cy="0"/>
          <a:chOff x="0" y="0"/>
          <a:chExt cx="0" cy="0"/>
        </a:xfrm>
      </p:grpSpPr>
      <p:sp>
        <p:nvSpPr>
          <p:cNvPr id="38" name="Google Shape;38;p12"/>
          <p:cNvSpPr txBox="1"/>
          <p:nvPr>
            <p:ph type="title"/>
          </p:nvPr>
        </p:nvSpPr>
        <p:spPr>
          <a:xfrm>
            <a:off x="3022600" y="1752600"/>
            <a:ext cx="37857113" cy="6362700"/>
          </a:xfrm>
          <a:prstGeom prst="rect">
            <a:avLst/>
          </a:prstGeom>
          <a:noFill/>
          <a:ln>
            <a:noFill/>
          </a:ln>
        </p:spPr>
        <p:txBody>
          <a:bodyPr anchorCtr="0" anchor="ctr" bIns="45600" lIns="91250" spcFirstLastPara="1" rIns="91250" wrap="square" tIns="456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9" name="Google Shape;39;p12"/>
          <p:cNvSpPr txBox="1"/>
          <p:nvPr>
            <p:ph idx="1" type="body"/>
          </p:nvPr>
        </p:nvSpPr>
        <p:spPr>
          <a:xfrm>
            <a:off x="3022600" y="8069263"/>
            <a:ext cx="18568987" cy="3954462"/>
          </a:xfrm>
          <a:prstGeom prst="rect">
            <a:avLst/>
          </a:prstGeom>
          <a:noFill/>
          <a:ln>
            <a:noFill/>
          </a:ln>
        </p:spPr>
        <p:txBody>
          <a:bodyPr anchorCtr="0" anchor="b" bIns="456400" lIns="456400" spcFirstLastPara="1" rIns="456400" wrap="square" tIns="456400">
            <a:noAutofit/>
          </a:bodyPr>
          <a:lstStyle>
            <a:lvl1pPr indent="-228600" lvl="0" marL="457200" algn="l">
              <a:lnSpc>
                <a:spcPct val="100000"/>
              </a:lnSpc>
              <a:spcBef>
                <a:spcPts val="480"/>
              </a:spcBef>
              <a:spcAft>
                <a:spcPts val="0"/>
              </a:spcAft>
              <a:buClr>
                <a:schemeClr val="dk1"/>
              </a:buClr>
              <a:buSzPts val="2400"/>
              <a:buFont typeface="Arial"/>
              <a:buNone/>
              <a:defRPr b="1" sz="2400"/>
            </a:lvl1pPr>
            <a:lvl2pPr indent="-228600" lvl="1" marL="914400" algn="l">
              <a:lnSpc>
                <a:spcPct val="100000"/>
              </a:lnSpc>
              <a:spcBef>
                <a:spcPts val="400"/>
              </a:spcBef>
              <a:spcAft>
                <a:spcPts val="0"/>
              </a:spcAft>
              <a:buClr>
                <a:schemeClr val="dk1"/>
              </a:buClr>
              <a:buSzPts val="2000"/>
              <a:buFont typeface="Arial"/>
              <a:buNone/>
              <a:defRPr b="1" sz="2000"/>
            </a:lvl2pPr>
            <a:lvl3pPr indent="-228600" lvl="2" marL="1371600" algn="l">
              <a:lnSpc>
                <a:spcPct val="100000"/>
              </a:lnSpc>
              <a:spcBef>
                <a:spcPts val="360"/>
              </a:spcBef>
              <a:spcAft>
                <a:spcPts val="0"/>
              </a:spcAft>
              <a:buClr>
                <a:schemeClr val="dk1"/>
              </a:buClr>
              <a:buSzPts val="1800"/>
              <a:buFont typeface="Arial"/>
              <a:buNone/>
              <a:defRPr b="1" sz="1800"/>
            </a:lvl3pPr>
            <a:lvl4pPr indent="-228600" lvl="3" marL="1828800" algn="l">
              <a:lnSpc>
                <a:spcPct val="100000"/>
              </a:lnSpc>
              <a:spcBef>
                <a:spcPts val="320"/>
              </a:spcBef>
              <a:spcAft>
                <a:spcPts val="0"/>
              </a:spcAft>
              <a:buClr>
                <a:schemeClr val="dk1"/>
              </a:buClr>
              <a:buSzPts val="1600"/>
              <a:buFont typeface="Arial"/>
              <a:buNone/>
              <a:defRPr b="1" sz="1600"/>
            </a:lvl4pPr>
            <a:lvl5pPr indent="-228600" lvl="4" marL="2286000" algn="l">
              <a:lnSpc>
                <a:spcPct val="100000"/>
              </a:lnSpc>
              <a:spcBef>
                <a:spcPts val="320"/>
              </a:spcBef>
              <a:spcAft>
                <a:spcPts val="0"/>
              </a:spcAft>
              <a:buClr>
                <a:schemeClr val="dk1"/>
              </a:buClr>
              <a:buSzPts val="1600"/>
              <a:buFont typeface="Arial"/>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0" name="Google Shape;40;p12"/>
          <p:cNvSpPr txBox="1"/>
          <p:nvPr>
            <p:ph idx="2" type="body"/>
          </p:nvPr>
        </p:nvSpPr>
        <p:spPr>
          <a:xfrm>
            <a:off x="3022600" y="12023725"/>
            <a:ext cx="18568987" cy="17686337"/>
          </a:xfrm>
          <a:prstGeom prst="rect">
            <a:avLst/>
          </a:prstGeom>
          <a:noFill/>
          <a:ln>
            <a:noFill/>
          </a:ln>
        </p:spPr>
        <p:txBody>
          <a:bodyPr anchorCtr="0" anchor="t" bIns="456400" lIns="456400" spcFirstLastPara="1" rIns="456400" wrap="square" tIns="4564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2"/>
          <p:cNvSpPr txBox="1"/>
          <p:nvPr>
            <p:ph idx="3" type="body"/>
          </p:nvPr>
        </p:nvSpPr>
        <p:spPr>
          <a:xfrm>
            <a:off x="22220238" y="8069263"/>
            <a:ext cx="18659474" cy="3954462"/>
          </a:xfrm>
          <a:prstGeom prst="rect">
            <a:avLst/>
          </a:prstGeom>
          <a:noFill/>
          <a:ln>
            <a:noFill/>
          </a:ln>
        </p:spPr>
        <p:txBody>
          <a:bodyPr anchorCtr="0" anchor="b" bIns="456400" lIns="456400" spcFirstLastPara="1" rIns="456400" wrap="square" tIns="456400">
            <a:noAutofit/>
          </a:bodyPr>
          <a:lstStyle>
            <a:lvl1pPr indent="-228600" lvl="0" marL="457200" algn="l">
              <a:lnSpc>
                <a:spcPct val="100000"/>
              </a:lnSpc>
              <a:spcBef>
                <a:spcPts val="480"/>
              </a:spcBef>
              <a:spcAft>
                <a:spcPts val="0"/>
              </a:spcAft>
              <a:buClr>
                <a:schemeClr val="dk1"/>
              </a:buClr>
              <a:buSzPts val="2400"/>
              <a:buFont typeface="Arial"/>
              <a:buNone/>
              <a:defRPr b="1" sz="2400"/>
            </a:lvl1pPr>
            <a:lvl2pPr indent="-228600" lvl="1" marL="914400" algn="l">
              <a:lnSpc>
                <a:spcPct val="100000"/>
              </a:lnSpc>
              <a:spcBef>
                <a:spcPts val="400"/>
              </a:spcBef>
              <a:spcAft>
                <a:spcPts val="0"/>
              </a:spcAft>
              <a:buClr>
                <a:schemeClr val="dk1"/>
              </a:buClr>
              <a:buSzPts val="2000"/>
              <a:buFont typeface="Arial"/>
              <a:buNone/>
              <a:defRPr b="1" sz="2000"/>
            </a:lvl2pPr>
            <a:lvl3pPr indent="-228600" lvl="2" marL="1371600" algn="l">
              <a:lnSpc>
                <a:spcPct val="100000"/>
              </a:lnSpc>
              <a:spcBef>
                <a:spcPts val="360"/>
              </a:spcBef>
              <a:spcAft>
                <a:spcPts val="0"/>
              </a:spcAft>
              <a:buClr>
                <a:schemeClr val="dk1"/>
              </a:buClr>
              <a:buSzPts val="1800"/>
              <a:buFont typeface="Arial"/>
              <a:buNone/>
              <a:defRPr b="1" sz="1800"/>
            </a:lvl3pPr>
            <a:lvl4pPr indent="-228600" lvl="3" marL="1828800" algn="l">
              <a:lnSpc>
                <a:spcPct val="100000"/>
              </a:lnSpc>
              <a:spcBef>
                <a:spcPts val="320"/>
              </a:spcBef>
              <a:spcAft>
                <a:spcPts val="0"/>
              </a:spcAft>
              <a:buClr>
                <a:schemeClr val="dk1"/>
              </a:buClr>
              <a:buSzPts val="1600"/>
              <a:buFont typeface="Arial"/>
              <a:buNone/>
              <a:defRPr b="1" sz="1600"/>
            </a:lvl4pPr>
            <a:lvl5pPr indent="-228600" lvl="4" marL="2286000" algn="l">
              <a:lnSpc>
                <a:spcPct val="100000"/>
              </a:lnSpc>
              <a:spcBef>
                <a:spcPts val="320"/>
              </a:spcBef>
              <a:spcAft>
                <a:spcPts val="0"/>
              </a:spcAft>
              <a:buClr>
                <a:schemeClr val="dk1"/>
              </a:buClr>
              <a:buSzPts val="1600"/>
              <a:buFont typeface="Arial"/>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2" name="Google Shape;42;p12"/>
          <p:cNvSpPr txBox="1"/>
          <p:nvPr>
            <p:ph idx="4" type="body"/>
          </p:nvPr>
        </p:nvSpPr>
        <p:spPr>
          <a:xfrm>
            <a:off x="22220238" y="12023725"/>
            <a:ext cx="18659474" cy="17686337"/>
          </a:xfrm>
          <a:prstGeom prst="rect">
            <a:avLst/>
          </a:prstGeom>
          <a:noFill/>
          <a:ln>
            <a:noFill/>
          </a:ln>
        </p:spPr>
        <p:txBody>
          <a:bodyPr anchorCtr="0" anchor="t" bIns="456400" lIns="456400" spcFirstLastPara="1" rIns="456400" wrap="square" tIns="4564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3" name="Shape 43"/>
        <p:cNvGrpSpPr/>
        <p:nvPr/>
      </p:nvGrpSpPr>
      <p:grpSpPr>
        <a:xfrm>
          <a:off x="0" y="0"/>
          <a:ext cx="0" cy="0"/>
          <a:chOff x="0" y="0"/>
          <a:chExt cx="0" cy="0"/>
        </a:xfrm>
      </p:grpSpPr>
      <p:sp>
        <p:nvSpPr>
          <p:cNvPr id="44" name="Google Shape;44;p13"/>
          <p:cNvSpPr txBox="1"/>
          <p:nvPr>
            <p:ph type="title"/>
          </p:nvPr>
        </p:nvSpPr>
        <p:spPr>
          <a:xfrm>
            <a:off x="960437" y="1273175"/>
            <a:ext cx="41924286" cy="2201862"/>
          </a:xfrm>
          <a:prstGeom prst="rect">
            <a:avLst/>
          </a:prstGeom>
          <a:noFill/>
          <a:ln>
            <a:noFill/>
          </a:ln>
        </p:spPr>
        <p:txBody>
          <a:bodyPr anchorCtr="0" anchor="ctr" bIns="45600" lIns="91250" spcFirstLastPara="1" rIns="91250" wrap="square" tIns="456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5" name="Google Shape;45;p13"/>
          <p:cNvSpPr txBox="1"/>
          <p:nvPr>
            <p:ph idx="1" type="body"/>
          </p:nvPr>
        </p:nvSpPr>
        <p:spPr>
          <a:xfrm>
            <a:off x="693738" y="5638800"/>
            <a:ext cx="21018499" cy="26563637"/>
          </a:xfrm>
          <a:prstGeom prst="rect">
            <a:avLst/>
          </a:prstGeom>
          <a:noFill/>
          <a:ln>
            <a:noFill/>
          </a:ln>
        </p:spPr>
        <p:txBody>
          <a:bodyPr anchorCtr="0" anchor="t" bIns="456400" lIns="456400" spcFirstLastPara="1" rIns="456400" wrap="square" tIns="4564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3"/>
          <p:cNvSpPr txBox="1"/>
          <p:nvPr>
            <p:ph idx="2" type="body"/>
          </p:nvPr>
        </p:nvSpPr>
        <p:spPr>
          <a:xfrm>
            <a:off x="21864638" y="5638800"/>
            <a:ext cx="21020087" cy="26563637"/>
          </a:xfrm>
          <a:prstGeom prst="rect">
            <a:avLst/>
          </a:prstGeom>
          <a:noFill/>
          <a:ln>
            <a:noFill/>
          </a:ln>
        </p:spPr>
        <p:txBody>
          <a:bodyPr anchorCtr="0" anchor="t" bIns="456400" lIns="456400" spcFirstLastPara="1" rIns="456400" wrap="square" tIns="4564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
          <p:cNvSpPr txBox="1"/>
          <p:nvPr/>
        </p:nvSpPr>
        <p:spPr>
          <a:xfrm>
            <a:off x="0" y="0"/>
            <a:ext cx="43891199" cy="4800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900"/>
              <a:buFont typeface="Arial"/>
              <a:buNone/>
            </a:pPr>
            <a:r>
              <a:t/>
            </a:r>
            <a:endParaRPr b="0" i="0" sz="2900" u="none" cap="none" strike="noStrike">
              <a:solidFill>
                <a:schemeClr val="dk1"/>
              </a:solidFill>
              <a:latin typeface="Arial Narrow"/>
              <a:ea typeface="Arial Narrow"/>
              <a:cs typeface="Arial Narrow"/>
              <a:sym typeface="Arial Narrow"/>
            </a:endParaRPr>
          </a:p>
        </p:txBody>
      </p:sp>
      <p:sp>
        <p:nvSpPr>
          <p:cNvPr id="11" name="Google Shape;11;p4"/>
          <p:cNvSpPr txBox="1"/>
          <p:nvPr/>
        </p:nvSpPr>
        <p:spPr>
          <a:xfrm>
            <a:off x="693737" y="5638800"/>
            <a:ext cx="42367201" cy="265636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900"/>
              <a:buFont typeface="Arial"/>
              <a:buNone/>
            </a:pPr>
            <a:r>
              <a:t/>
            </a:r>
            <a:endParaRPr b="0" i="0" sz="2900" u="none" cap="none" strike="noStrike">
              <a:solidFill>
                <a:schemeClr val="dk1"/>
              </a:solidFill>
              <a:latin typeface="Arial Narrow"/>
              <a:ea typeface="Arial Narrow"/>
              <a:cs typeface="Arial Narrow"/>
              <a:sym typeface="Arial Narrow"/>
            </a:endParaRPr>
          </a:p>
        </p:txBody>
      </p:sp>
      <p:sp>
        <p:nvSpPr>
          <p:cNvPr id="12" name="Google Shape;12;p4"/>
          <p:cNvSpPr txBox="1"/>
          <p:nvPr/>
        </p:nvSpPr>
        <p:spPr>
          <a:xfrm>
            <a:off x="0" y="4800600"/>
            <a:ext cx="43891199" cy="130175"/>
          </a:xfrm>
          <a:prstGeom prst="rect">
            <a:avLst/>
          </a:prstGeom>
          <a:solidFill>
            <a:srgbClr val="66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900"/>
              <a:buFont typeface="Arial"/>
              <a:buNone/>
            </a:pPr>
            <a:r>
              <a:t/>
            </a:r>
            <a:endParaRPr b="0" i="0" sz="2900" u="none" cap="none" strike="noStrike">
              <a:solidFill>
                <a:schemeClr val="dk1"/>
              </a:solidFill>
              <a:latin typeface="Arial Narrow"/>
              <a:ea typeface="Arial Narrow"/>
              <a:cs typeface="Arial Narrow"/>
              <a:sym typeface="Arial Narrow"/>
            </a:endParaRPr>
          </a:p>
        </p:txBody>
      </p:sp>
      <p:sp>
        <p:nvSpPr>
          <p:cNvPr id="13" name="Google Shape;13;p4"/>
          <p:cNvSpPr txBox="1"/>
          <p:nvPr/>
        </p:nvSpPr>
        <p:spPr>
          <a:xfrm>
            <a:off x="609600" y="32445325"/>
            <a:ext cx="2514600" cy="315912"/>
          </a:xfrm>
          <a:prstGeom prst="rect">
            <a:avLst/>
          </a:prstGeom>
          <a:noFill/>
          <a:ln>
            <a:noFill/>
          </a:ln>
        </p:spPr>
        <p:txBody>
          <a:bodyPr anchorCtr="0" anchor="t" bIns="45600" lIns="91250" spcFirstLastPara="1" rIns="91250" wrap="square" tIns="45600">
            <a:noAutofit/>
          </a:bodyPr>
          <a:lstStyle/>
          <a:p>
            <a:pPr indent="0" lvl="0" marL="0" marR="0" rtl="0" algn="l">
              <a:lnSpc>
                <a:spcPct val="65000"/>
              </a:lnSpc>
              <a:spcBef>
                <a:spcPts val="0"/>
              </a:spcBef>
              <a:spcAft>
                <a:spcPts val="0"/>
              </a:spcAft>
              <a:buClr>
                <a:schemeClr val="lt2"/>
              </a:buClr>
              <a:buSzPts val="500"/>
              <a:buFont typeface="Arial"/>
              <a:buNone/>
            </a:pPr>
            <a:r>
              <a:rPr b="1" i="0" lang="en-US" sz="500" u="none" cap="none" strike="noStrike">
                <a:solidFill>
                  <a:schemeClr val="lt2"/>
                </a:solidFill>
                <a:latin typeface="Arial"/>
                <a:ea typeface="Arial"/>
                <a:cs typeface="Arial"/>
                <a:sym typeface="Arial"/>
              </a:rPr>
              <a:t>POSTER TEMPLATE BY:</a:t>
            </a:r>
            <a:endParaRPr b="0" i="0" sz="1400" u="none" cap="none" strike="noStrike">
              <a:solidFill>
                <a:srgbClr val="000000"/>
              </a:solidFill>
              <a:latin typeface="Arial"/>
              <a:ea typeface="Arial"/>
              <a:cs typeface="Arial"/>
              <a:sym typeface="Arial"/>
            </a:endParaRPr>
          </a:p>
          <a:p>
            <a:pPr indent="0" lvl="0" marL="0" marR="0" rtl="0" algn="l">
              <a:lnSpc>
                <a:spcPct val="65000"/>
              </a:lnSpc>
              <a:spcBef>
                <a:spcPts val="500"/>
              </a:spcBef>
              <a:spcAft>
                <a:spcPts val="0"/>
              </a:spcAft>
              <a:buClr>
                <a:schemeClr val="lt2"/>
              </a:buClr>
              <a:buSzPts val="1000"/>
              <a:buFont typeface="Arial"/>
              <a:buNone/>
            </a:pPr>
            <a:r>
              <a:rPr b="1" i="0" lang="en-US" sz="1000" u="none" cap="none" strike="noStrike">
                <a:solidFill>
                  <a:schemeClr val="lt2"/>
                </a:solidFill>
                <a:latin typeface="Arial"/>
                <a:ea typeface="Arial"/>
                <a:cs typeface="Arial"/>
                <a:sym typeface="Arial"/>
              </a:rPr>
              <a:t>www.PosterPresentations.com</a:t>
            </a:r>
            <a:endParaRPr b="0" i="0" sz="1400" u="none" cap="none" strike="noStrike">
              <a:solidFill>
                <a:srgbClr val="000000"/>
              </a:solidFill>
              <a:latin typeface="Arial"/>
              <a:ea typeface="Arial"/>
              <a:cs typeface="Arial"/>
              <a:sym typeface="Arial"/>
            </a:endParaRPr>
          </a:p>
        </p:txBody>
      </p:sp>
      <p:sp>
        <p:nvSpPr>
          <p:cNvPr id="14" name="Google Shape;14;p4"/>
          <p:cNvSpPr txBox="1"/>
          <p:nvPr>
            <p:ph type="title"/>
          </p:nvPr>
        </p:nvSpPr>
        <p:spPr>
          <a:xfrm>
            <a:off x="960437" y="1273175"/>
            <a:ext cx="41924286" cy="2201862"/>
          </a:xfrm>
          <a:prstGeom prst="rect">
            <a:avLst/>
          </a:prstGeom>
          <a:noFill/>
          <a:ln>
            <a:noFill/>
          </a:ln>
        </p:spPr>
        <p:txBody>
          <a:bodyPr anchorCtr="0" anchor="ctr" bIns="45600" lIns="91250" spcFirstLastPara="1" rIns="91250" wrap="square" tIns="45600">
            <a:noAutofit/>
          </a:bodyPr>
          <a:lstStyle>
            <a:lvl1pPr lvl="0" marR="0" rtl="0" algn="ctr">
              <a:lnSpc>
                <a:spcPct val="100000"/>
              </a:lnSpc>
              <a:spcBef>
                <a:spcPts val="0"/>
              </a:spcBef>
              <a:spcAft>
                <a:spcPts val="0"/>
              </a:spcAft>
              <a:buClr>
                <a:srgbClr val="000000"/>
              </a:buClr>
              <a:buSzPts val="1400"/>
              <a:buFont typeface="Arial"/>
              <a:buNone/>
              <a:defRPr b="0" i="0" sz="8600" u="none" cap="none" strike="noStrike">
                <a:solidFill>
                  <a:schemeClr val="dk2"/>
                </a:solidFill>
                <a:latin typeface="Arial Black"/>
                <a:ea typeface="Arial Black"/>
                <a:cs typeface="Arial Black"/>
                <a:sym typeface="Arial Black"/>
              </a:defRPr>
            </a:lvl1pPr>
            <a:lvl2pPr lvl="1" marR="0" rtl="0" algn="ctr">
              <a:lnSpc>
                <a:spcPct val="100000"/>
              </a:lnSpc>
              <a:spcBef>
                <a:spcPts val="0"/>
              </a:spcBef>
              <a:spcAft>
                <a:spcPts val="0"/>
              </a:spcAft>
              <a:buClr>
                <a:srgbClr val="000000"/>
              </a:buClr>
              <a:buSzPts val="1400"/>
              <a:buFont typeface="Arial"/>
              <a:buNone/>
              <a:defRPr b="0" i="0" sz="8600" u="none" cap="none" strike="noStrike">
                <a:solidFill>
                  <a:schemeClr val="dk2"/>
                </a:solidFill>
                <a:latin typeface="Arial Black"/>
                <a:ea typeface="Arial Black"/>
                <a:cs typeface="Arial Black"/>
                <a:sym typeface="Arial Black"/>
              </a:defRPr>
            </a:lvl2pPr>
            <a:lvl3pPr lvl="2" marR="0" rtl="0" algn="ctr">
              <a:lnSpc>
                <a:spcPct val="100000"/>
              </a:lnSpc>
              <a:spcBef>
                <a:spcPts val="0"/>
              </a:spcBef>
              <a:spcAft>
                <a:spcPts val="0"/>
              </a:spcAft>
              <a:buClr>
                <a:srgbClr val="000000"/>
              </a:buClr>
              <a:buSzPts val="1400"/>
              <a:buFont typeface="Arial"/>
              <a:buNone/>
              <a:defRPr b="0" i="0" sz="8600" u="none" cap="none" strike="noStrike">
                <a:solidFill>
                  <a:schemeClr val="dk2"/>
                </a:solidFill>
                <a:latin typeface="Arial Black"/>
                <a:ea typeface="Arial Black"/>
                <a:cs typeface="Arial Black"/>
                <a:sym typeface="Arial Black"/>
              </a:defRPr>
            </a:lvl3pPr>
            <a:lvl4pPr lvl="3" marR="0" rtl="0" algn="ctr">
              <a:lnSpc>
                <a:spcPct val="100000"/>
              </a:lnSpc>
              <a:spcBef>
                <a:spcPts val="0"/>
              </a:spcBef>
              <a:spcAft>
                <a:spcPts val="0"/>
              </a:spcAft>
              <a:buClr>
                <a:srgbClr val="000000"/>
              </a:buClr>
              <a:buSzPts val="1400"/>
              <a:buFont typeface="Arial"/>
              <a:buNone/>
              <a:defRPr b="0" i="0" sz="8600" u="none" cap="none" strike="noStrike">
                <a:solidFill>
                  <a:schemeClr val="dk2"/>
                </a:solidFill>
                <a:latin typeface="Arial Black"/>
                <a:ea typeface="Arial Black"/>
                <a:cs typeface="Arial Black"/>
                <a:sym typeface="Arial Black"/>
              </a:defRPr>
            </a:lvl4pPr>
            <a:lvl5pPr lvl="4" marR="0" rtl="0" algn="ctr">
              <a:lnSpc>
                <a:spcPct val="100000"/>
              </a:lnSpc>
              <a:spcBef>
                <a:spcPts val="0"/>
              </a:spcBef>
              <a:spcAft>
                <a:spcPts val="0"/>
              </a:spcAft>
              <a:buClr>
                <a:srgbClr val="000000"/>
              </a:buClr>
              <a:buSzPts val="1400"/>
              <a:buFont typeface="Arial"/>
              <a:buNone/>
              <a:defRPr b="0" i="0" sz="8600" u="none" cap="none" strike="noStrike">
                <a:solidFill>
                  <a:schemeClr val="dk2"/>
                </a:solidFill>
                <a:latin typeface="Arial Black"/>
                <a:ea typeface="Arial Black"/>
                <a:cs typeface="Arial Black"/>
                <a:sym typeface="Arial Black"/>
              </a:defRPr>
            </a:lvl5pPr>
            <a:lvl6pPr lvl="5" marR="0" rtl="0" algn="ctr">
              <a:lnSpc>
                <a:spcPct val="100000"/>
              </a:lnSpc>
              <a:spcBef>
                <a:spcPts val="0"/>
              </a:spcBef>
              <a:spcAft>
                <a:spcPts val="0"/>
              </a:spcAft>
              <a:buClr>
                <a:srgbClr val="000000"/>
              </a:buClr>
              <a:buSzPts val="1400"/>
              <a:buFont typeface="Arial"/>
              <a:buNone/>
              <a:defRPr b="0" i="0" sz="8600" u="none" cap="none" strike="noStrike">
                <a:solidFill>
                  <a:schemeClr val="dk2"/>
                </a:solidFill>
                <a:latin typeface="Arial Black"/>
                <a:ea typeface="Arial Black"/>
                <a:cs typeface="Arial Black"/>
                <a:sym typeface="Arial Black"/>
              </a:defRPr>
            </a:lvl6pPr>
            <a:lvl7pPr lvl="6" marR="0" rtl="0" algn="ctr">
              <a:lnSpc>
                <a:spcPct val="100000"/>
              </a:lnSpc>
              <a:spcBef>
                <a:spcPts val="0"/>
              </a:spcBef>
              <a:spcAft>
                <a:spcPts val="0"/>
              </a:spcAft>
              <a:buClr>
                <a:srgbClr val="000000"/>
              </a:buClr>
              <a:buSzPts val="1400"/>
              <a:buFont typeface="Arial"/>
              <a:buNone/>
              <a:defRPr b="0" i="0" sz="8600" u="none" cap="none" strike="noStrike">
                <a:solidFill>
                  <a:schemeClr val="dk2"/>
                </a:solidFill>
                <a:latin typeface="Arial Black"/>
                <a:ea typeface="Arial Black"/>
                <a:cs typeface="Arial Black"/>
                <a:sym typeface="Arial Black"/>
              </a:defRPr>
            </a:lvl7pPr>
            <a:lvl8pPr lvl="7" marR="0" rtl="0" algn="ctr">
              <a:lnSpc>
                <a:spcPct val="100000"/>
              </a:lnSpc>
              <a:spcBef>
                <a:spcPts val="0"/>
              </a:spcBef>
              <a:spcAft>
                <a:spcPts val="0"/>
              </a:spcAft>
              <a:buClr>
                <a:srgbClr val="000000"/>
              </a:buClr>
              <a:buSzPts val="1400"/>
              <a:buFont typeface="Arial"/>
              <a:buNone/>
              <a:defRPr b="0" i="0" sz="8600" u="none" cap="none" strike="noStrike">
                <a:solidFill>
                  <a:schemeClr val="dk2"/>
                </a:solidFill>
                <a:latin typeface="Arial Black"/>
                <a:ea typeface="Arial Black"/>
                <a:cs typeface="Arial Black"/>
                <a:sym typeface="Arial Black"/>
              </a:defRPr>
            </a:lvl8pPr>
            <a:lvl9pPr lvl="8" marR="0" rtl="0" algn="ctr">
              <a:lnSpc>
                <a:spcPct val="100000"/>
              </a:lnSpc>
              <a:spcBef>
                <a:spcPts val="0"/>
              </a:spcBef>
              <a:spcAft>
                <a:spcPts val="0"/>
              </a:spcAft>
              <a:buClr>
                <a:srgbClr val="000000"/>
              </a:buClr>
              <a:buSzPts val="1400"/>
              <a:buFont typeface="Arial"/>
              <a:buNone/>
              <a:defRPr b="0" i="0" sz="8600" u="none" cap="none" strike="noStrike">
                <a:solidFill>
                  <a:schemeClr val="dk2"/>
                </a:solidFill>
                <a:latin typeface="Arial Black"/>
                <a:ea typeface="Arial Black"/>
                <a:cs typeface="Arial Black"/>
                <a:sym typeface="Arial Black"/>
              </a:defRPr>
            </a:lvl9pPr>
          </a:lstStyle>
          <a:p/>
        </p:txBody>
      </p:sp>
      <p:sp>
        <p:nvSpPr>
          <p:cNvPr id="15" name="Google Shape;15;p4"/>
          <p:cNvSpPr txBox="1"/>
          <p:nvPr>
            <p:ph idx="1" type="body"/>
          </p:nvPr>
        </p:nvSpPr>
        <p:spPr>
          <a:xfrm>
            <a:off x="693737" y="5638800"/>
            <a:ext cx="42190988" cy="26563637"/>
          </a:xfrm>
          <a:prstGeom prst="rect">
            <a:avLst/>
          </a:prstGeom>
          <a:noFill/>
          <a:ln>
            <a:noFill/>
          </a:ln>
        </p:spPr>
        <p:txBody>
          <a:bodyPr anchorCtr="0" anchor="t" bIns="456400" lIns="456400" spcFirstLastPara="1" rIns="456400" wrap="square" tIns="456400">
            <a:noAutofit/>
          </a:bodyPr>
          <a:lstStyle>
            <a:lvl1pPr indent="-412750" lvl="0" marL="457200" marR="0" rtl="0" algn="l">
              <a:lnSpc>
                <a:spcPct val="100000"/>
              </a:lnSpc>
              <a:spcBef>
                <a:spcPts val="580"/>
              </a:spcBef>
              <a:spcAft>
                <a:spcPts val="0"/>
              </a:spcAft>
              <a:buClr>
                <a:schemeClr val="dk1"/>
              </a:buClr>
              <a:buSzPts val="2900"/>
              <a:buFont typeface="Arial"/>
              <a:buChar char="•"/>
              <a:defRPr b="0" i="0" sz="2900" u="none" cap="none" strike="noStrike">
                <a:solidFill>
                  <a:schemeClr val="dk1"/>
                </a:solidFill>
                <a:latin typeface="Arial"/>
                <a:ea typeface="Arial"/>
                <a:cs typeface="Arial"/>
                <a:sym typeface="Arial"/>
              </a:defRPr>
            </a:lvl1pPr>
            <a:lvl2pPr indent="-412750" lvl="1" marL="914400" marR="0" rtl="0" algn="l">
              <a:lnSpc>
                <a:spcPct val="100000"/>
              </a:lnSpc>
              <a:spcBef>
                <a:spcPts val="580"/>
              </a:spcBef>
              <a:spcAft>
                <a:spcPts val="0"/>
              </a:spcAft>
              <a:buClr>
                <a:schemeClr val="dk1"/>
              </a:buClr>
              <a:buSzPts val="2900"/>
              <a:buFont typeface="Arial"/>
              <a:buChar char="–"/>
              <a:defRPr b="0" i="0" sz="29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9250" lvl="3" marL="1828800" marR="0" rtl="0" algn="l">
              <a:lnSpc>
                <a:spcPct val="100000"/>
              </a:lnSpc>
              <a:spcBef>
                <a:spcPts val="38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4pPr>
            <a:lvl5pPr indent="-349250" lvl="4" marL="2286000" marR="0" rtl="0" algn="l">
              <a:lnSpc>
                <a:spcPct val="100000"/>
              </a:lnSpc>
              <a:spcBef>
                <a:spcPts val="38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6" name="Google Shape;16;p4"/>
          <p:cNvSpPr txBox="1"/>
          <p:nvPr/>
        </p:nvSpPr>
        <p:spPr>
          <a:xfrm>
            <a:off x="0" y="0"/>
            <a:ext cx="43891199" cy="32918401"/>
          </a:xfrm>
          <a:prstGeom prst="rect">
            <a:avLst/>
          </a:prstGeom>
          <a:no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900"/>
              <a:buFont typeface="Arial"/>
              <a:buNone/>
            </a:pPr>
            <a:r>
              <a:t/>
            </a:r>
            <a:endParaRPr b="0" i="0" sz="2900" u="none" cap="none" strike="noStrike">
              <a:solidFill>
                <a:schemeClr val="dk1"/>
              </a:solidFill>
              <a:latin typeface="Arial Narrow"/>
              <a:ea typeface="Arial Narrow"/>
              <a:cs typeface="Arial Narrow"/>
              <a:sym typeface="Arial Narrow"/>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2.jpg"/><Relationship Id="rId5" Type="http://schemas.openxmlformats.org/officeDocument/2006/relationships/image" Target="../media/image1.png"/><Relationship Id="rId6" Type="http://schemas.openxmlformats.org/officeDocument/2006/relationships/image" Target="../media/image4.png"/><Relationship Id="rId7" Type="http://schemas.openxmlformats.org/officeDocument/2006/relationships/image" Target="../media/image3.png"/><Relationship Id="rId8"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3"/>
          <p:cNvSpPr txBox="1"/>
          <p:nvPr/>
        </p:nvSpPr>
        <p:spPr>
          <a:xfrm>
            <a:off x="5060626" y="1142372"/>
            <a:ext cx="34770899" cy="3190500"/>
          </a:xfrm>
          <a:prstGeom prst="rect">
            <a:avLst/>
          </a:prstGeom>
          <a:noFill/>
          <a:ln>
            <a:noFill/>
          </a:ln>
        </p:spPr>
        <p:txBody>
          <a:bodyPr anchorCtr="0" anchor="t" bIns="45600" lIns="91225" spcFirstLastPara="1" rIns="91225" wrap="square" tIns="45600">
            <a:noAutofit/>
          </a:bodyPr>
          <a:lstStyle/>
          <a:p>
            <a:pPr indent="0" lvl="0" marL="0" marR="0" rtl="0" algn="ctr">
              <a:lnSpc>
                <a:spcPct val="100000"/>
              </a:lnSpc>
              <a:spcBef>
                <a:spcPts val="0"/>
              </a:spcBef>
              <a:spcAft>
                <a:spcPts val="0"/>
              </a:spcAft>
              <a:buClr>
                <a:schemeClr val="dk1"/>
              </a:buClr>
              <a:buSzPts val="8000"/>
              <a:buFont typeface="Arial Black"/>
              <a:buNone/>
            </a:pPr>
            <a:r>
              <a:rPr b="0" i="0" lang="en-US" sz="8000" u="none" cap="none" strike="noStrike">
                <a:solidFill>
                  <a:schemeClr val="dk1"/>
                </a:solidFill>
                <a:latin typeface="Arial Black"/>
                <a:ea typeface="Arial Black"/>
                <a:cs typeface="Arial Black"/>
                <a:sym typeface="Arial Black"/>
              </a:rPr>
              <a:t>NYPL Improving Accessibility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4800"/>
              <a:buFont typeface="Arial"/>
              <a:buNone/>
            </a:pPr>
            <a:r>
              <a:rPr b="1" i="0" lang="en-US" sz="4800" u="none" cap="none" strike="noStrike">
                <a:solidFill>
                  <a:schemeClr val="dk1"/>
                </a:solidFill>
                <a:latin typeface="Arial"/>
                <a:ea typeface="Arial"/>
                <a:cs typeface="Arial"/>
                <a:sym typeface="Arial"/>
              </a:rPr>
              <a:t>Team: Abhijeet Sant, Nikita Amlani, Rohit Saraf, Shreya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3600"/>
              <a:buFont typeface="Arial"/>
              <a:buNone/>
            </a:pPr>
            <a:r>
              <a:rPr b="1" i="0" lang="en-US" sz="3600" u="none" cap="none" strike="noStrike">
                <a:solidFill>
                  <a:schemeClr val="dk1"/>
                </a:solidFill>
                <a:latin typeface="Arial"/>
                <a:ea typeface="Arial"/>
                <a:cs typeface="Arial"/>
                <a:sym typeface="Arial"/>
              </a:rPr>
              <a:t>Supervised by Prof. Jean-Claude Franchitti    Project Manager: Sharon Denning</a:t>
            </a:r>
            <a:endParaRPr b="1" i="0" sz="36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3600"/>
              <a:buFont typeface="Arial"/>
              <a:buNone/>
            </a:pPr>
            <a:r>
              <a:t/>
            </a:r>
            <a:endParaRPr b="1" i="0" sz="3600" u="none" cap="none" strike="noStrike">
              <a:solidFill>
                <a:schemeClr val="dk1"/>
              </a:solidFill>
              <a:latin typeface="Arial"/>
              <a:ea typeface="Arial"/>
              <a:cs typeface="Arial"/>
              <a:sym typeface="Arial"/>
            </a:endParaRPr>
          </a:p>
        </p:txBody>
      </p:sp>
      <p:sp>
        <p:nvSpPr>
          <p:cNvPr id="59" name="Google Shape;59;p3"/>
          <p:cNvSpPr txBox="1"/>
          <p:nvPr/>
        </p:nvSpPr>
        <p:spPr>
          <a:xfrm>
            <a:off x="685800" y="5638800"/>
            <a:ext cx="13076237" cy="1108075"/>
          </a:xfrm>
          <a:prstGeom prst="rect">
            <a:avLst/>
          </a:prstGeom>
          <a:solidFill>
            <a:schemeClr val="accent2"/>
          </a:solidFill>
          <a:ln>
            <a:noFill/>
          </a:ln>
        </p:spPr>
        <p:txBody>
          <a:bodyPr anchorCtr="0" anchor="t" bIns="45600" lIns="91250" spcFirstLastPara="1" rIns="91250" wrap="square" tIns="45600">
            <a:noAutofit/>
          </a:bodyPr>
          <a:lstStyle/>
          <a:p>
            <a:pPr indent="0" lvl="0" marL="0" marR="0" rtl="0" algn="ctr">
              <a:lnSpc>
                <a:spcPct val="100000"/>
              </a:lnSpc>
              <a:spcBef>
                <a:spcPts val="0"/>
              </a:spcBef>
              <a:spcAft>
                <a:spcPts val="0"/>
              </a:spcAft>
              <a:buClr>
                <a:srgbClr val="F8F8F8"/>
              </a:buClr>
              <a:buSzPts val="6600"/>
              <a:buFont typeface="Arial Narrow"/>
              <a:buNone/>
            </a:pPr>
            <a:r>
              <a:rPr b="1" i="0" lang="en-US" sz="6600" u="none" cap="none" strike="noStrike">
                <a:solidFill>
                  <a:srgbClr val="F8F8F8"/>
                </a:solidFill>
                <a:latin typeface="Arial Narrow"/>
                <a:ea typeface="Arial Narrow"/>
                <a:cs typeface="Arial Narrow"/>
                <a:sym typeface="Arial Narrow"/>
              </a:rPr>
              <a:t>Technical Objectives</a:t>
            </a:r>
            <a:endParaRPr b="0" i="0" sz="1400" u="none" cap="none" strike="noStrike">
              <a:solidFill>
                <a:srgbClr val="000000"/>
              </a:solidFill>
              <a:latin typeface="Arial"/>
              <a:ea typeface="Arial"/>
              <a:cs typeface="Arial"/>
              <a:sym typeface="Arial"/>
            </a:endParaRPr>
          </a:p>
        </p:txBody>
      </p:sp>
      <p:sp>
        <p:nvSpPr>
          <p:cNvPr id="60" name="Google Shape;60;p3"/>
          <p:cNvSpPr txBox="1"/>
          <p:nvPr/>
        </p:nvSpPr>
        <p:spPr>
          <a:xfrm>
            <a:off x="685900" y="19315488"/>
            <a:ext cx="13076099" cy="1108200"/>
          </a:xfrm>
          <a:prstGeom prst="rect">
            <a:avLst/>
          </a:prstGeom>
          <a:solidFill>
            <a:schemeClr val="accent2"/>
          </a:solidFill>
          <a:ln>
            <a:noFill/>
          </a:ln>
        </p:spPr>
        <p:txBody>
          <a:bodyPr anchorCtr="0" anchor="t" bIns="45600" lIns="91250" spcFirstLastPara="1" rIns="91250" wrap="square" tIns="45600">
            <a:noAutofit/>
          </a:bodyPr>
          <a:lstStyle/>
          <a:p>
            <a:pPr indent="0" lvl="0" marL="0" marR="0" rtl="0" algn="ctr">
              <a:lnSpc>
                <a:spcPct val="100000"/>
              </a:lnSpc>
              <a:spcBef>
                <a:spcPts val="0"/>
              </a:spcBef>
              <a:spcAft>
                <a:spcPts val="0"/>
              </a:spcAft>
              <a:buClr>
                <a:srgbClr val="F8F8F8"/>
              </a:buClr>
              <a:buSzPts val="6600"/>
              <a:buFont typeface="Arial Narrow"/>
              <a:buNone/>
            </a:pPr>
            <a:r>
              <a:rPr b="1" i="0" lang="en-US" sz="6600" u="none" cap="none" strike="noStrike">
                <a:solidFill>
                  <a:srgbClr val="F8F8F8"/>
                </a:solidFill>
                <a:latin typeface="Arial Narrow"/>
                <a:ea typeface="Arial Narrow"/>
                <a:cs typeface="Arial Narrow"/>
                <a:sym typeface="Arial Narrow"/>
              </a:rPr>
              <a:t>Scope</a:t>
            </a:r>
            <a:endParaRPr b="0" i="0" sz="1400" u="none" cap="none" strike="noStrike">
              <a:solidFill>
                <a:srgbClr val="000000"/>
              </a:solidFill>
              <a:latin typeface="Arial"/>
              <a:ea typeface="Arial"/>
              <a:cs typeface="Arial"/>
              <a:sym typeface="Arial"/>
            </a:endParaRPr>
          </a:p>
        </p:txBody>
      </p:sp>
      <p:sp>
        <p:nvSpPr>
          <p:cNvPr id="61" name="Google Shape;61;p3"/>
          <p:cNvSpPr txBox="1"/>
          <p:nvPr/>
        </p:nvSpPr>
        <p:spPr>
          <a:xfrm>
            <a:off x="15335250" y="5638800"/>
            <a:ext cx="13076237" cy="1108075"/>
          </a:xfrm>
          <a:prstGeom prst="rect">
            <a:avLst/>
          </a:prstGeom>
          <a:solidFill>
            <a:schemeClr val="accent2"/>
          </a:solidFill>
          <a:ln>
            <a:noFill/>
          </a:ln>
        </p:spPr>
        <p:txBody>
          <a:bodyPr anchorCtr="0" anchor="t" bIns="45600" lIns="91250" spcFirstLastPara="1" rIns="91250" wrap="square" tIns="45600">
            <a:noAutofit/>
          </a:bodyPr>
          <a:lstStyle/>
          <a:p>
            <a:pPr indent="0" lvl="0" marL="0" marR="0" rtl="0" algn="ctr">
              <a:lnSpc>
                <a:spcPct val="100000"/>
              </a:lnSpc>
              <a:spcBef>
                <a:spcPts val="0"/>
              </a:spcBef>
              <a:spcAft>
                <a:spcPts val="0"/>
              </a:spcAft>
              <a:buClr>
                <a:srgbClr val="F8F8F8"/>
              </a:buClr>
              <a:buSzPts val="6600"/>
              <a:buFont typeface="Arial Narrow"/>
              <a:buNone/>
            </a:pPr>
            <a:r>
              <a:rPr b="1" i="0" lang="en-US" sz="6600" u="none" cap="none" strike="noStrike">
                <a:solidFill>
                  <a:srgbClr val="F8F8F8"/>
                </a:solidFill>
                <a:latin typeface="Arial Narrow"/>
                <a:ea typeface="Arial Narrow"/>
                <a:cs typeface="Arial Narrow"/>
                <a:sym typeface="Arial Narrow"/>
              </a:rPr>
              <a:t>Technical Architecture </a:t>
            </a:r>
            <a:endParaRPr b="0" i="0" sz="1400" u="none" cap="none" strike="noStrike">
              <a:solidFill>
                <a:srgbClr val="000000"/>
              </a:solidFill>
              <a:latin typeface="Arial"/>
              <a:ea typeface="Arial"/>
              <a:cs typeface="Arial"/>
              <a:sym typeface="Arial"/>
            </a:endParaRPr>
          </a:p>
        </p:txBody>
      </p:sp>
      <p:sp>
        <p:nvSpPr>
          <p:cNvPr id="62" name="Google Shape;62;p3"/>
          <p:cNvSpPr txBox="1"/>
          <p:nvPr/>
        </p:nvSpPr>
        <p:spPr>
          <a:xfrm>
            <a:off x="15373350" y="19991388"/>
            <a:ext cx="13076237" cy="1106487"/>
          </a:xfrm>
          <a:prstGeom prst="rect">
            <a:avLst/>
          </a:prstGeom>
          <a:solidFill>
            <a:schemeClr val="accent2"/>
          </a:solidFill>
          <a:ln>
            <a:noFill/>
          </a:ln>
        </p:spPr>
        <p:txBody>
          <a:bodyPr anchorCtr="0" anchor="t" bIns="45600" lIns="91250" spcFirstLastPara="1" rIns="91250" wrap="square" tIns="45600">
            <a:noAutofit/>
          </a:bodyPr>
          <a:lstStyle/>
          <a:p>
            <a:pPr indent="0" lvl="0" marL="0" marR="0" rtl="0" algn="ctr">
              <a:lnSpc>
                <a:spcPct val="100000"/>
              </a:lnSpc>
              <a:spcBef>
                <a:spcPts val="0"/>
              </a:spcBef>
              <a:spcAft>
                <a:spcPts val="0"/>
              </a:spcAft>
              <a:buClr>
                <a:srgbClr val="F8F8F8"/>
              </a:buClr>
              <a:buSzPts val="6600"/>
              <a:buFont typeface="Arial Narrow"/>
              <a:buNone/>
            </a:pPr>
            <a:r>
              <a:rPr b="1" i="0" lang="en-US" sz="6600" u="none" cap="none" strike="noStrike">
                <a:solidFill>
                  <a:srgbClr val="F8F8F8"/>
                </a:solidFill>
                <a:latin typeface="Arial Narrow"/>
                <a:ea typeface="Arial Narrow"/>
                <a:cs typeface="Arial Narrow"/>
                <a:sym typeface="Arial Narrow"/>
              </a:rPr>
              <a:t>Technology Stack</a:t>
            </a:r>
            <a:endParaRPr b="0" i="0" sz="1400" u="none" cap="none" strike="noStrike">
              <a:solidFill>
                <a:srgbClr val="000000"/>
              </a:solidFill>
              <a:latin typeface="Arial"/>
              <a:ea typeface="Arial"/>
              <a:cs typeface="Arial"/>
              <a:sym typeface="Arial"/>
            </a:endParaRPr>
          </a:p>
        </p:txBody>
      </p:sp>
      <p:sp>
        <p:nvSpPr>
          <p:cNvPr id="63" name="Google Shape;63;p3"/>
          <p:cNvSpPr txBox="1"/>
          <p:nvPr/>
        </p:nvSpPr>
        <p:spPr>
          <a:xfrm>
            <a:off x="29984700" y="5638800"/>
            <a:ext cx="13076237" cy="1108075"/>
          </a:xfrm>
          <a:prstGeom prst="rect">
            <a:avLst/>
          </a:prstGeom>
          <a:solidFill>
            <a:schemeClr val="accent2"/>
          </a:solidFill>
          <a:ln>
            <a:noFill/>
          </a:ln>
        </p:spPr>
        <p:txBody>
          <a:bodyPr anchorCtr="0" anchor="t" bIns="45600" lIns="91250" spcFirstLastPara="1" rIns="91250" wrap="square" tIns="45600">
            <a:noAutofit/>
          </a:bodyPr>
          <a:lstStyle/>
          <a:p>
            <a:pPr indent="0" lvl="0" marL="0" marR="0" rtl="0" algn="ctr">
              <a:lnSpc>
                <a:spcPct val="100000"/>
              </a:lnSpc>
              <a:spcBef>
                <a:spcPts val="0"/>
              </a:spcBef>
              <a:spcAft>
                <a:spcPts val="0"/>
              </a:spcAft>
              <a:buClr>
                <a:srgbClr val="F8F8F8"/>
              </a:buClr>
              <a:buSzPts val="6600"/>
              <a:buFont typeface="Arial Narrow"/>
              <a:buNone/>
            </a:pPr>
            <a:r>
              <a:rPr b="1" i="0" lang="en-US" sz="6600" u="none" cap="none" strike="noStrike">
                <a:solidFill>
                  <a:srgbClr val="F8F8F8"/>
                </a:solidFill>
                <a:latin typeface="Arial Narrow"/>
                <a:ea typeface="Arial Narrow"/>
                <a:cs typeface="Arial Narrow"/>
                <a:sym typeface="Arial Narrow"/>
              </a:rPr>
              <a:t>Sample  Workflow</a:t>
            </a:r>
            <a:endParaRPr b="0" i="0" sz="1400" u="none" cap="none" strike="noStrike">
              <a:solidFill>
                <a:srgbClr val="000000"/>
              </a:solidFill>
              <a:latin typeface="Arial"/>
              <a:ea typeface="Arial"/>
              <a:cs typeface="Arial"/>
              <a:sym typeface="Arial"/>
            </a:endParaRPr>
          </a:p>
        </p:txBody>
      </p:sp>
      <p:sp>
        <p:nvSpPr>
          <p:cNvPr id="64" name="Google Shape;64;p3"/>
          <p:cNvSpPr txBox="1"/>
          <p:nvPr/>
        </p:nvSpPr>
        <p:spPr>
          <a:xfrm>
            <a:off x="30060925" y="19328038"/>
            <a:ext cx="13076099" cy="1108200"/>
          </a:xfrm>
          <a:prstGeom prst="rect">
            <a:avLst/>
          </a:prstGeom>
          <a:solidFill>
            <a:schemeClr val="accent2"/>
          </a:solidFill>
          <a:ln>
            <a:noFill/>
          </a:ln>
        </p:spPr>
        <p:txBody>
          <a:bodyPr anchorCtr="0" anchor="t" bIns="45600" lIns="91250" spcFirstLastPara="1" rIns="91250" wrap="square" tIns="45600">
            <a:noAutofit/>
          </a:bodyPr>
          <a:lstStyle/>
          <a:p>
            <a:pPr indent="0" lvl="0" marL="0" marR="0" rtl="0" algn="ctr">
              <a:lnSpc>
                <a:spcPct val="100000"/>
              </a:lnSpc>
              <a:spcBef>
                <a:spcPts val="0"/>
              </a:spcBef>
              <a:spcAft>
                <a:spcPts val="0"/>
              </a:spcAft>
              <a:buClr>
                <a:srgbClr val="F8F8F8"/>
              </a:buClr>
              <a:buSzPts val="6600"/>
              <a:buFont typeface="Arial Narrow"/>
              <a:buNone/>
            </a:pPr>
            <a:r>
              <a:rPr b="1" i="0" lang="en-US" sz="6600" u="none" cap="none" strike="noStrike">
                <a:solidFill>
                  <a:srgbClr val="F8F8F8"/>
                </a:solidFill>
                <a:latin typeface="Arial Narrow"/>
                <a:ea typeface="Arial Narrow"/>
                <a:cs typeface="Arial Narrow"/>
                <a:sym typeface="Arial Narrow"/>
              </a:rPr>
              <a:t>Next Steps</a:t>
            </a:r>
            <a:endParaRPr b="0" i="0" sz="1400" u="none" cap="none" strike="noStrike">
              <a:solidFill>
                <a:srgbClr val="000000"/>
              </a:solidFill>
              <a:latin typeface="Arial"/>
              <a:ea typeface="Arial"/>
              <a:cs typeface="Arial"/>
              <a:sym typeface="Arial"/>
            </a:endParaRPr>
          </a:p>
        </p:txBody>
      </p:sp>
      <p:sp>
        <p:nvSpPr>
          <p:cNvPr id="65" name="Google Shape;65;p3"/>
          <p:cNvSpPr txBox="1"/>
          <p:nvPr/>
        </p:nvSpPr>
        <p:spPr>
          <a:xfrm>
            <a:off x="32278638" y="6192837"/>
            <a:ext cx="9982200" cy="1384300"/>
          </a:xfrm>
          <a:prstGeom prst="rect">
            <a:avLst/>
          </a:prstGeom>
          <a:noFill/>
          <a:ln>
            <a:noFill/>
          </a:ln>
        </p:spPr>
        <p:txBody>
          <a:bodyPr anchorCtr="0" anchor="t" bIns="457200" lIns="457200" spcFirstLastPara="1" rIns="457200" wrap="square" tIns="457200">
            <a:noAutofit/>
          </a:bodyPr>
          <a:lstStyle/>
          <a:p>
            <a:pPr indent="0" lvl="0" marL="0" marR="0" rtl="0" algn="l">
              <a:lnSpc>
                <a:spcPct val="100000"/>
              </a:lnSpc>
              <a:spcBef>
                <a:spcPts val="0"/>
              </a:spcBef>
              <a:spcAft>
                <a:spcPts val="0"/>
              </a:spcAft>
              <a:buClr>
                <a:schemeClr val="dk1"/>
              </a:buClr>
              <a:buSzPts val="3000"/>
              <a:buFont typeface="Arial Narrow"/>
              <a:buNone/>
            </a:pPr>
            <a:r>
              <a:rPr b="0" i="0" lang="en-US" sz="30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pic>
        <p:nvPicPr>
          <p:cNvPr id="66" name="Google Shape;66;p3"/>
          <p:cNvPicPr preferRelativeResize="0"/>
          <p:nvPr/>
        </p:nvPicPr>
        <p:blipFill rotWithShape="1">
          <a:blip r:embed="rId3">
            <a:alphaModFix/>
          </a:blip>
          <a:srcRect b="0" l="0" r="0" t="0"/>
          <a:stretch/>
        </p:blipFill>
        <p:spPr>
          <a:xfrm>
            <a:off x="38965188" y="403225"/>
            <a:ext cx="4095750" cy="4095750"/>
          </a:xfrm>
          <a:prstGeom prst="rect">
            <a:avLst/>
          </a:prstGeom>
          <a:noFill/>
          <a:ln>
            <a:noFill/>
          </a:ln>
        </p:spPr>
      </p:pic>
      <p:pic>
        <p:nvPicPr>
          <p:cNvPr id="67" name="Google Shape;67;p3"/>
          <p:cNvPicPr preferRelativeResize="0"/>
          <p:nvPr/>
        </p:nvPicPr>
        <p:blipFill rotWithShape="1">
          <a:blip r:embed="rId4">
            <a:alphaModFix/>
          </a:blip>
          <a:srcRect b="0" l="0" r="0" t="0"/>
          <a:stretch/>
        </p:blipFill>
        <p:spPr>
          <a:xfrm>
            <a:off x="685800" y="654050"/>
            <a:ext cx="4792662" cy="3594100"/>
          </a:xfrm>
          <a:prstGeom prst="rect">
            <a:avLst/>
          </a:prstGeom>
          <a:noFill/>
          <a:ln>
            <a:noFill/>
          </a:ln>
        </p:spPr>
      </p:pic>
      <p:sp>
        <p:nvSpPr>
          <p:cNvPr id="68" name="Google Shape;68;p3"/>
          <p:cNvSpPr txBox="1"/>
          <p:nvPr/>
        </p:nvSpPr>
        <p:spPr>
          <a:xfrm>
            <a:off x="1269700" y="7055725"/>
            <a:ext cx="12085801" cy="12371399"/>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4800"/>
              <a:buFont typeface="Arial"/>
              <a:buNone/>
            </a:pPr>
            <a:r>
              <a:t/>
            </a:r>
            <a:endParaRPr/>
          </a:p>
          <a:p>
            <a:pPr indent="0" lvl="0" marL="0" marR="0" rtl="0" algn="just">
              <a:lnSpc>
                <a:spcPct val="100000"/>
              </a:lnSpc>
              <a:spcBef>
                <a:spcPts val="0"/>
              </a:spcBef>
              <a:spcAft>
                <a:spcPts val="0"/>
              </a:spcAft>
              <a:buClr>
                <a:srgbClr val="000000"/>
              </a:buClr>
              <a:buSzPts val="4800"/>
              <a:buFont typeface="Arial"/>
              <a:buNone/>
            </a:pPr>
            <a:r>
              <a:rPr lang="en-US" sz="4800">
                <a:solidFill>
                  <a:schemeClr val="dk1"/>
                </a:solidFill>
              </a:rPr>
              <a:t>The objective of the project was to create a system which would help library to generate alt text for the images of their Digital Collection.</a:t>
            </a:r>
            <a:endParaRPr sz="4800">
              <a:solidFill>
                <a:schemeClr val="dk1"/>
              </a:solidFill>
            </a:endParaRPr>
          </a:p>
          <a:p>
            <a:pPr indent="0" lvl="0" marL="0" marR="0" rtl="0" algn="just">
              <a:lnSpc>
                <a:spcPct val="100000"/>
              </a:lnSpc>
              <a:spcBef>
                <a:spcPts val="0"/>
              </a:spcBef>
              <a:spcAft>
                <a:spcPts val="0"/>
              </a:spcAft>
              <a:buClr>
                <a:srgbClr val="000000"/>
              </a:buClr>
              <a:buSzPts val="4800"/>
              <a:buFont typeface="Arial"/>
              <a:buNone/>
            </a:pPr>
            <a:r>
              <a:rPr b="0" i="0" lang="en-US" sz="4800" u="none" cap="none" strike="noStrike">
                <a:solidFill>
                  <a:schemeClr val="dk1"/>
                </a:solidFill>
                <a:latin typeface="Arial"/>
                <a:ea typeface="Arial"/>
                <a:cs typeface="Arial"/>
                <a:sym typeface="Arial"/>
              </a:rPr>
              <a:t>The major components of </a:t>
            </a:r>
            <a:r>
              <a:rPr lang="en-US" sz="4800">
                <a:solidFill>
                  <a:schemeClr val="dk1"/>
                </a:solidFill>
              </a:rPr>
              <a:t>the </a:t>
            </a:r>
            <a:r>
              <a:rPr b="0" i="0" lang="en-US" sz="4800" u="none" cap="none" strike="noStrike">
                <a:solidFill>
                  <a:schemeClr val="dk1"/>
                </a:solidFill>
                <a:latin typeface="Arial"/>
                <a:ea typeface="Arial"/>
                <a:cs typeface="Arial"/>
                <a:sym typeface="Arial"/>
              </a:rPr>
              <a:t>application are as follows:</a:t>
            </a:r>
            <a:endParaRPr b="0" i="0" sz="4800" u="none" cap="none" strike="noStrike">
              <a:solidFill>
                <a:schemeClr val="dk1"/>
              </a:solidFill>
              <a:latin typeface="Arial"/>
              <a:ea typeface="Arial"/>
              <a:cs typeface="Arial"/>
              <a:sym typeface="Arial"/>
            </a:endParaRPr>
          </a:p>
          <a:p>
            <a:pPr indent="-457200" lvl="0" marL="457200" marR="0" rtl="0" algn="just">
              <a:lnSpc>
                <a:spcPct val="100000"/>
              </a:lnSpc>
              <a:spcBef>
                <a:spcPts val="0"/>
              </a:spcBef>
              <a:spcAft>
                <a:spcPts val="0"/>
              </a:spcAft>
              <a:buClr>
                <a:schemeClr val="dk1"/>
              </a:buClr>
              <a:buSzPts val="4800"/>
              <a:buFont typeface="Arial"/>
              <a:buAutoNum type="arabicPeriod"/>
            </a:pPr>
            <a:r>
              <a:rPr b="0" i="0" lang="en-US" sz="4800" u="none" cap="none" strike="noStrike">
                <a:solidFill>
                  <a:schemeClr val="dk1"/>
                </a:solidFill>
                <a:latin typeface="Arial"/>
                <a:ea typeface="Arial"/>
                <a:cs typeface="Arial"/>
                <a:sym typeface="Arial"/>
              </a:rPr>
              <a:t>Machine Learning Model which predicts the alt text for images</a:t>
            </a:r>
            <a:endParaRPr b="0" i="0" sz="4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800"/>
              <a:buFont typeface="Arial"/>
              <a:buNone/>
            </a:pPr>
            <a:r>
              <a:rPr b="0" i="0" lang="en-US" sz="4800" u="none" cap="none" strike="noStrike">
                <a:solidFill>
                  <a:schemeClr val="dk1"/>
                </a:solidFill>
                <a:latin typeface="Arial"/>
                <a:ea typeface="Arial"/>
                <a:cs typeface="Arial"/>
                <a:sym typeface="Arial"/>
              </a:rPr>
              <a:t>2.Python Flask application which provides a GUI for uploading image and generating its alt text</a:t>
            </a:r>
            <a:r>
              <a:rPr lang="en-US" sz="4800">
                <a:solidFill>
                  <a:schemeClr val="dk1"/>
                </a:solidFill>
              </a:rPr>
              <a:t> which can be edited by the library personals. It also provides the ability to retrain the model to ensure constant improvement and generate alt text for all recent images added to the library.</a:t>
            </a:r>
            <a:endParaRPr sz="4800">
              <a:solidFill>
                <a:schemeClr val="dk1"/>
              </a:solidFill>
            </a:endParaRPr>
          </a:p>
          <a:p>
            <a:pPr indent="0" lvl="0" marL="0" marR="0" rtl="0" algn="l">
              <a:lnSpc>
                <a:spcPct val="100000"/>
              </a:lnSpc>
              <a:spcBef>
                <a:spcPts val="0"/>
              </a:spcBef>
              <a:spcAft>
                <a:spcPts val="0"/>
              </a:spcAft>
              <a:buClr>
                <a:srgbClr val="000000"/>
              </a:buClr>
              <a:buSzPts val="4800"/>
              <a:buFont typeface="Arial"/>
              <a:buNone/>
            </a:pPr>
            <a:r>
              <a:t/>
            </a:r>
            <a:endParaRPr b="0" i="0" sz="4800" u="none" cap="none" strike="noStrike">
              <a:solidFill>
                <a:schemeClr val="dk1"/>
              </a:solidFill>
              <a:latin typeface="Arial"/>
              <a:ea typeface="Arial"/>
              <a:cs typeface="Arial"/>
              <a:sym typeface="Arial"/>
            </a:endParaRPr>
          </a:p>
        </p:txBody>
      </p:sp>
      <p:sp>
        <p:nvSpPr>
          <p:cNvPr id="69" name="Google Shape;69;p3"/>
          <p:cNvSpPr txBox="1"/>
          <p:nvPr/>
        </p:nvSpPr>
        <p:spPr>
          <a:xfrm>
            <a:off x="15132088" y="28134475"/>
            <a:ext cx="13076099" cy="3594000"/>
          </a:xfrm>
          <a:prstGeom prst="rect">
            <a:avLst/>
          </a:prstGeom>
          <a:noFill/>
          <a:ln>
            <a:noFill/>
          </a:ln>
        </p:spPr>
        <p:txBody>
          <a:bodyPr anchorCtr="0" anchor="t" bIns="91425" lIns="91425" spcFirstLastPara="1" rIns="91425" wrap="square" tIns="91425">
            <a:noAutofit/>
          </a:bodyPr>
          <a:lstStyle/>
          <a:p>
            <a:pPr indent="0" lvl="0" marL="457200" marR="0" rtl="0" algn="just">
              <a:lnSpc>
                <a:spcPct val="100000"/>
              </a:lnSpc>
              <a:spcBef>
                <a:spcPts val="0"/>
              </a:spcBef>
              <a:spcAft>
                <a:spcPts val="0"/>
              </a:spcAft>
              <a:buClr>
                <a:schemeClr val="dk1"/>
              </a:buClr>
              <a:buSzPts val="1100"/>
              <a:buFont typeface="Arial"/>
              <a:buNone/>
            </a:pPr>
            <a:r>
              <a:rPr b="0" i="0" lang="en-US" sz="4800" u="none" cap="none" strike="noStrike">
                <a:solidFill>
                  <a:schemeClr val="dk1"/>
                </a:solidFill>
                <a:latin typeface="Arial"/>
                <a:ea typeface="Arial"/>
                <a:cs typeface="Arial"/>
                <a:sym typeface="Arial"/>
              </a:rPr>
              <a:t>In this project, we used, Flask for backend services</a:t>
            </a:r>
            <a:r>
              <a:rPr lang="en-US" sz="4800">
                <a:solidFill>
                  <a:schemeClr val="dk1"/>
                </a:solidFill>
              </a:rPr>
              <a:t>, Javascript, HTML and CSS for front-end. Python and HPC server</a:t>
            </a:r>
            <a:r>
              <a:rPr b="0" i="0" lang="en-US" sz="4800" u="none" cap="none" strike="noStrike">
                <a:solidFill>
                  <a:schemeClr val="dk1"/>
                </a:solidFill>
                <a:latin typeface="Arial"/>
                <a:ea typeface="Arial"/>
                <a:cs typeface="Arial"/>
                <a:sym typeface="Arial"/>
              </a:rPr>
              <a:t> to train ML model. </a:t>
            </a:r>
            <a:r>
              <a:rPr lang="en-US" sz="4800">
                <a:solidFill>
                  <a:schemeClr val="dk1"/>
                </a:solidFill>
              </a:rPr>
              <a:t>Data source - API provided by NYPL</a:t>
            </a:r>
            <a:endParaRPr b="0" i="0" sz="4800" u="none" cap="none" strike="noStrike">
              <a:solidFill>
                <a:schemeClr val="dk1"/>
              </a:solidFill>
              <a:latin typeface="Arial"/>
              <a:ea typeface="Arial"/>
              <a:cs typeface="Arial"/>
              <a:sym typeface="Arial"/>
            </a:endParaRPr>
          </a:p>
        </p:txBody>
      </p:sp>
      <p:sp>
        <p:nvSpPr>
          <p:cNvPr id="70" name="Google Shape;70;p3"/>
          <p:cNvSpPr txBox="1"/>
          <p:nvPr/>
        </p:nvSpPr>
        <p:spPr>
          <a:xfrm>
            <a:off x="1739975" y="22149375"/>
            <a:ext cx="11239200" cy="1168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3"/>
          <p:cNvSpPr txBox="1"/>
          <p:nvPr/>
        </p:nvSpPr>
        <p:spPr>
          <a:xfrm>
            <a:off x="1269700" y="20695275"/>
            <a:ext cx="12085801" cy="109065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4800"/>
              <a:buFont typeface="Arial"/>
              <a:buNone/>
            </a:pPr>
            <a:r>
              <a:rPr b="0" i="0" lang="en-US" sz="4800" u="none" cap="none" strike="noStrike">
                <a:solidFill>
                  <a:schemeClr val="dk1"/>
                </a:solidFill>
                <a:latin typeface="Arial"/>
                <a:ea typeface="Arial"/>
                <a:cs typeface="Arial"/>
                <a:sym typeface="Arial"/>
              </a:rPr>
              <a:t>Provide  a</a:t>
            </a:r>
            <a:r>
              <a:rPr lang="en-US" sz="4800">
                <a:solidFill>
                  <a:schemeClr val="dk1"/>
                </a:solidFill>
              </a:rPr>
              <a:t>n end to end system </a:t>
            </a:r>
            <a:r>
              <a:rPr b="0" i="0" lang="en-US" sz="4800" u="none" cap="none" strike="noStrike">
                <a:solidFill>
                  <a:schemeClr val="dk1"/>
                </a:solidFill>
                <a:latin typeface="Arial"/>
                <a:ea typeface="Arial"/>
                <a:cs typeface="Arial"/>
                <a:sym typeface="Arial"/>
              </a:rPr>
              <a:t>that can be used </a:t>
            </a:r>
            <a:r>
              <a:rPr lang="en-US" sz="4800">
                <a:solidFill>
                  <a:schemeClr val="dk1"/>
                </a:solidFill>
              </a:rPr>
              <a:t>by the library to generate alt text for the images in their digital collection.</a:t>
            </a:r>
            <a:endParaRPr sz="4800">
              <a:solidFill>
                <a:schemeClr val="dk1"/>
              </a:solidFill>
            </a:endParaRPr>
          </a:p>
          <a:p>
            <a:pPr indent="0" lvl="0" marL="0" marR="0" rtl="0" algn="just">
              <a:lnSpc>
                <a:spcPct val="100000"/>
              </a:lnSpc>
              <a:spcBef>
                <a:spcPts val="0"/>
              </a:spcBef>
              <a:spcAft>
                <a:spcPts val="0"/>
              </a:spcAft>
              <a:buClr>
                <a:srgbClr val="000000"/>
              </a:buClr>
              <a:buSzPts val="4800"/>
              <a:buFont typeface="Arial"/>
              <a:buNone/>
            </a:pPr>
            <a:r>
              <a:t/>
            </a:r>
            <a:endParaRPr sz="4800">
              <a:solidFill>
                <a:schemeClr val="dk1"/>
              </a:solidFill>
            </a:endParaRPr>
          </a:p>
          <a:p>
            <a:pPr indent="0" lvl="0" marL="0" marR="0" rtl="0" algn="just">
              <a:lnSpc>
                <a:spcPct val="100000"/>
              </a:lnSpc>
              <a:spcBef>
                <a:spcPts val="0"/>
              </a:spcBef>
              <a:spcAft>
                <a:spcPts val="0"/>
              </a:spcAft>
              <a:buClr>
                <a:schemeClr val="dk1"/>
              </a:buClr>
              <a:buSzPts val="1100"/>
              <a:buFont typeface="Arial"/>
              <a:buNone/>
            </a:pPr>
            <a:r>
              <a:rPr b="0" i="0" lang="en-US" sz="4800" u="none" cap="none" strike="noStrike">
                <a:solidFill>
                  <a:schemeClr val="dk1"/>
                </a:solidFill>
                <a:latin typeface="Arial"/>
                <a:ea typeface="Arial"/>
                <a:cs typeface="Arial"/>
                <a:sym typeface="Arial"/>
              </a:rPr>
              <a:t>Implement API endpoints that  can interact with the front-end UI to retrieve data from </a:t>
            </a:r>
            <a:r>
              <a:rPr lang="en-US" sz="4800">
                <a:solidFill>
                  <a:schemeClr val="dk1"/>
                </a:solidFill>
              </a:rPr>
              <a:t>frontend </a:t>
            </a:r>
            <a:r>
              <a:rPr b="0" i="0" lang="en-US" sz="4800" u="none" cap="none" strike="noStrike">
                <a:solidFill>
                  <a:schemeClr val="dk1"/>
                </a:solidFill>
                <a:latin typeface="Arial"/>
                <a:ea typeface="Arial"/>
                <a:cs typeface="Arial"/>
                <a:sym typeface="Arial"/>
              </a:rPr>
              <a:t>and interact with our machine learning model.</a:t>
            </a:r>
            <a:endParaRPr b="0" i="0" sz="4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t/>
            </a:r>
            <a:endParaRPr sz="4800">
              <a:solidFill>
                <a:schemeClr val="dk1"/>
              </a:solidFill>
            </a:endParaRPr>
          </a:p>
          <a:p>
            <a:pPr indent="0" lvl="0" marL="0" marR="0" rtl="0" algn="just">
              <a:lnSpc>
                <a:spcPct val="100000"/>
              </a:lnSpc>
              <a:spcBef>
                <a:spcPts val="0"/>
              </a:spcBef>
              <a:spcAft>
                <a:spcPts val="0"/>
              </a:spcAft>
              <a:buClr>
                <a:schemeClr val="dk1"/>
              </a:buClr>
              <a:buSzPts val="1100"/>
              <a:buFont typeface="Arial"/>
              <a:buNone/>
            </a:pPr>
            <a:r>
              <a:rPr lang="en-US" sz="4800">
                <a:solidFill>
                  <a:schemeClr val="dk1"/>
                </a:solidFill>
              </a:rPr>
              <a:t>Provide the library with ability to edit the alt text generated and retrain the model going forward. This will ensure that the model is retrained and keeps improving in performance. </a:t>
            </a:r>
            <a:endParaRPr sz="4800">
              <a:solidFill>
                <a:schemeClr val="dk1"/>
              </a:solidFill>
            </a:endParaRPr>
          </a:p>
          <a:p>
            <a:pPr indent="0" lvl="0" marL="0" marR="0" rtl="0" algn="just">
              <a:lnSpc>
                <a:spcPct val="100000"/>
              </a:lnSpc>
              <a:spcBef>
                <a:spcPts val="0"/>
              </a:spcBef>
              <a:spcAft>
                <a:spcPts val="0"/>
              </a:spcAft>
              <a:buClr>
                <a:schemeClr val="dk1"/>
              </a:buClr>
              <a:buSzPts val="1100"/>
              <a:buFont typeface="Arial"/>
              <a:buNone/>
            </a:pPr>
            <a:r>
              <a:t/>
            </a:r>
            <a:endParaRPr sz="4800">
              <a:solidFill>
                <a:schemeClr val="dk1"/>
              </a:solidFill>
            </a:endParaRPr>
          </a:p>
          <a:p>
            <a:pPr indent="0" lvl="0" marL="0" marR="0" rtl="0" algn="just">
              <a:lnSpc>
                <a:spcPct val="100000"/>
              </a:lnSpc>
              <a:spcBef>
                <a:spcPts val="0"/>
              </a:spcBef>
              <a:spcAft>
                <a:spcPts val="0"/>
              </a:spcAft>
              <a:buClr>
                <a:schemeClr val="dk1"/>
              </a:buClr>
              <a:buSzPts val="1100"/>
              <a:buFont typeface="Arial"/>
              <a:buNone/>
            </a:pPr>
            <a:r>
              <a:t/>
            </a:r>
            <a:endParaRPr sz="4800">
              <a:solidFill>
                <a:schemeClr val="dk1"/>
              </a:solidFill>
            </a:endParaRPr>
          </a:p>
        </p:txBody>
      </p:sp>
      <p:pic>
        <p:nvPicPr>
          <p:cNvPr id="72" name="Google Shape;72;p3"/>
          <p:cNvPicPr preferRelativeResize="0"/>
          <p:nvPr/>
        </p:nvPicPr>
        <p:blipFill rotWithShape="1">
          <a:blip r:embed="rId5">
            <a:alphaModFix/>
          </a:blip>
          <a:srcRect b="0" l="0" r="0" t="0"/>
          <a:stretch/>
        </p:blipFill>
        <p:spPr>
          <a:xfrm>
            <a:off x="15384675" y="21845125"/>
            <a:ext cx="6462501" cy="5982599"/>
          </a:xfrm>
          <a:prstGeom prst="rect">
            <a:avLst/>
          </a:prstGeom>
          <a:noFill/>
          <a:ln>
            <a:noFill/>
          </a:ln>
        </p:spPr>
      </p:pic>
      <p:sp>
        <p:nvSpPr>
          <p:cNvPr id="73" name="Google Shape;73;p3"/>
          <p:cNvSpPr txBox="1"/>
          <p:nvPr/>
        </p:nvSpPr>
        <p:spPr>
          <a:xfrm>
            <a:off x="30467425" y="20436250"/>
            <a:ext cx="12362400" cy="95016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4800"/>
              <a:buFont typeface="Arial"/>
              <a:buNone/>
            </a:pPr>
            <a:r>
              <a:rPr b="0" i="0" lang="en-US" sz="4800" u="none" cap="none" strike="noStrike">
                <a:solidFill>
                  <a:schemeClr val="dk1"/>
                </a:solidFill>
                <a:latin typeface="Arial"/>
                <a:ea typeface="Arial"/>
                <a:cs typeface="Arial"/>
                <a:sym typeface="Arial"/>
              </a:rPr>
              <a:t>There are currently limitations in our solution implementation as follows:</a:t>
            </a:r>
            <a:endParaRPr b="0" i="0" sz="4800" u="none" cap="none" strike="noStrike">
              <a:solidFill>
                <a:schemeClr val="dk1"/>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4800"/>
              <a:buFont typeface="Arial"/>
              <a:buNone/>
            </a:pPr>
            <a:r>
              <a:rPr b="0" i="0" lang="en-US" sz="4800" u="none" cap="none" strike="noStrike">
                <a:solidFill>
                  <a:schemeClr val="dk1"/>
                </a:solidFill>
                <a:latin typeface="Arial"/>
                <a:ea typeface="Arial"/>
                <a:cs typeface="Arial"/>
                <a:sym typeface="Arial"/>
              </a:rPr>
              <a:t>1. The accuracy of our machine learning model is limited.</a:t>
            </a:r>
            <a:r>
              <a:rPr lang="en-US" sz="4800">
                <a:solidFill>
                  <a:schemeClr val="dk1"/>
                </a:solidFill>
              </a:rPr>
              <a:t>Our system provides facility to keep retraining the model and over time this would improve</a:t>
            </a:r>
            <a:endParaRPr b="0" i="0" sz="4800" u="none" cap="none" strike="noStrike">
              <a:solidFill>
                <a:schemeClr val="dk1"/>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4800"/>
              <a:buFont typeface="Arial"/>
              <a:buNone/>
            </a:pPr>
            <a:r>
              <a:rPr b="0" i="0" lang="en-US" sz="4800" u="none" cap="none" strike="noStrike">
                <a:solidFill>
                  <a:schemeClr val="dk1"/>
                </a:solidFill>
                <a:latin typeface="Arial"/>
                <a:ea typeface="Arial"/>
                <a:cs typeface="Arial"/>
                <a:sym typeface="Arial"/>
              </a:rPr>
              <a:t>2. The current system generated alt text and saves it in file. It can be directly tagged to the image </a:t>
            </a:r>
            <a:r>
              <a:rPr lang="en-US" sz="4800">
                <a:solidFill>
                  <a:schemeClr val="dk1"/>
                </a:solidFill>
              </a:rPr>
              <a:t>on site in future.</a:t>
            </a:r>
            <a:endParaRPr sz="4800">
              <a:solidFill>
                <a:schemeClr val="dk1"/>
              </a:solidFill>
            </a:endParaRPr>
          </a:p>
          <a:p>
            <a:pPr indent="0" lvl="0" marL="457200" marR="0" rtl="0" algn="just">
              <a:lnSpc>
                <a:spcPct val="100000"/>
              </a:lnSpc>
              <a:spcBef>
                <a:spcPts val="0"/>
              </a:spcBef>
              <a:spcAft>
                <a:spcPts val="0"/>
              </a:spcAft>
              <a:buClr>
                <a:srgbClr val="000000"/>
              </a:buClr>
              <a:buSzPts val="4800"/>
              <a:buFont typeface="Arial"/>
              <a:buNone/>
            </a:pPr>
            <a:r>
              <a:rPr lang="en-US" sz="4800">
                <a:solidFill>
                  <a:schemeClr val="dk1"/>
                </a:solidFill>
              </a:rPr>
              <a:t>3. The model is trained on FSA collection of NYPL, it can be trained on other collections as well. </a:t>
            </a:r>
            <a:endParaRPr sz="4800">
              <a:solidFill>
                <a:schemeClr val="dk1"/>
              </a:solidFill>
            </a:endParaRPr>
          </a:p>
          <a:p>
            <a:pPr indent="0" lvl="0" marL="457200" marR="0" rtl="0" algn="just">
              <a:lnSpc>
                <a:spcPct val="100000"/>
              </a:lnSpc>
              <a:spcBef>
                <a:spcPts val="0"/>
              </a:spcBef>
              <a:spcAft>
                <a:spcPts val="0"/>
              </a:spcAft>
              <a:buClr>
                <a:srgbClr val="000000"/>
              </a:buClr>
              <a:buSzPts val="4800"/>
              <a:buFont typeface="Arial"/>
              <a:buNone/>
            </a:pPr>
            <a:r>
              <a:rPr lang="en-US" sz="4800">
                <a:solidFill>
                  <a:schemeClr val="dk1"/>
                </a:solidFill>
              </a:rPr>
              <a:t>4. UI can be further improved. </a:t>
            </a:r>
            <a:endParaRPr sz="4800">
              <a:solidFill>
                <a:schemeClr val="dk1"/>
              </a:solidFill>
            </a:endParaRPr>
          </a:p>
          <a:p>
            <a:pPr indent="0" lvl="0" marL="457200" marR="0" rtl="0" algn="just">
              <a:lnSpc>
                <a:spcPct val="100000"/>
              </a:lnSpc>
              <a:spcBef>
                <a:spcPts val="0"/>
              </a:spcBef>
              <a:spcAft>
                <a:spcPts val="0"/>
              </a:spcAft>
              <a:buClr>
                <a:srgbClr val="000000"/>
              </a:buClr>
              <a:buSzPts val="4800"/>
              <a:buFont typeface="Arial"/>
              <a:buNone/>
            </a:pPr>
            <a:r>
              <a:t/>
            </a:r>
            <a:endParaRPr sz="4800">
              <a:solidFill>
                <a:schemeClr val="dk1"/>
              </a:solidFill>
            </a:endParaRPr>
          </a:p>
        </p:txBody>
      </p:sp>
      <p:sp>
        <p:nvSpPr>
          <p:cNvPr id="74" name="Google Shape;74;p3"/>
          <p:cNvSpPr txBox="1"/>
          <p:nvPr/>
        </p:nvSpPr>
        <p:spPr>
          <a:xfrm>
            <a:off x="15335125" y="15659750"/>
            <a:ext cx="12880800" cy="138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3"/>
          <p:cNvSpPr txBox="1"/>
          <p:nvPr/>
        </p:nvSpPr>
        <p:spPr>
          <a:xfrm>
            <a:off x="15384675" y="18287138"/>
            <a:ext cx="13076100" cy="11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1" lang="en-US" sz="4000" u="none" cap="none" strike="noStrike">
                <a:solidFill>
                  <a:schemeClr val="dk1"/>
                </a:solidFill>
                <a:latin typeface="Arial"/>
                <a:ea typeface="Arial"/>
                <a:cs typeface="Arial"/>
                <a:sym typeface="Arial"/>
              </a:rPr>
              <a:t>Architecture of Application</a:t>
            </a:r>
            <a:endParaRPr b="1" i="1" sz="4000" u="none" cap="none" strike="noStrike">
              <a:solidFill>
                <a:srgbClr val="000000"/>
              </a:solidFill>
              <a:latin typeface="Arial"/>
              <a:ea typeface="Arial"/>
              <a:cs typeface="Arial"/>
              <a:sym typeface="Arial"/>
            </a:endParaRPr>
          </a:p>
        </p:txBody>
      </p:sp>
      <p:sp>
        <p:nvSpPr>
          <p:cNvPr id="76" name="Google Shape;76;p3"/>
          <p:cNvSpPr txBox="1"/>
          <p:nvPr/>
        </p:nvSpPr>
        <p:spPr>
          <a:xfrm>
            <a:off x="15335125" y="17094138"/>
            <a:ext cx="13076099" cy="261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t/>
            </a:r>
            <a:endParaRPr b="0" i="0" sz="4800" u="none" cap="none" strike="noStrike">
              <a:solidFill>
                <a:schemeClr val="dk1"/>
              </a:solidFill>
              <a:latin typeface="Arial"/>
              <a:ea typeface="Arial"/>
              <a:cs typeface="Arial"/>
              <a:sym typeface="Arial"/>
            </a:endParaRPr>
          </a:p>
        </p:txBody>
      </p:sp>
      <p:sp>
        <p:nvSpPr>
          <p:cNvPr id="77" name="Google Shape;77;p3"/>
          <p:cNvSpPr/>
          <p:nvPr/>
        </p:nvSpPr>
        <p:spPr>
          <a:xfrm>
            <a:off x="18538513" y="7771155"/>
            <a:ext cx="43891199"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78" name="Google Shape;78;p3"/>
          <p:cNvPicPr preferRelativeResize="0"/>
          <p:nvPr/>
        </p:nvPicPr>
        <p:blipFill>
          <a:blip r:embed="rId6">
            <a:alphaModFix/>
          </a:blip>
          <a:stretch>
            <a:fillRect/>
          </a:stretch>
        </p:blipFill>
        <p:spPr>
          <a:xfrm>
            <a:off x="23178349" y="25684580"/>
            <a:ext cx="4171950" cy="2143125"/>
          </a:xfrm>
          <a:prstGeom prst="rect">
            <a:avLst/>
          </a:prstGeom>
          <a:noFill/>
          <a:ln>
            <a:noFill/>
          </a:ln>
        </p:spPr>
      </p:pic>
      <p:sp>
        <p:nvSpPr>
          <p:cNvPr id="79" name="Google Shape;79;p3"/>
          <p:cNvSpPr txBox="1"/>
          <p:nvPr/>
        </p:nvSpPr>
        <p:spPr>
          <a:xfrm>
            <a:off x="30489950" y="7471025"/>
            <a:ext cx="12085800" cy="11688900"/>
          </a:xfrm>
          <a:prstGeom prst="rect">
            <a:avLst/>
          </a:prstGeom>
          <a:noFill/>
          <a:ln>
            <a:noFill/>
          </a:ln>
        </p:spPr>
        <p:txBody>
          <a:bodyPr anchorCtr="0" anchor="t" bIns="91425" lIns="91425" spcFirstLastPara="1" rIns="91425" wrap="square" tIns="91425">
            <a:noAutofit/>
          </a:bodyPr>
          <a:lstStyle/>
          <a:p>
            <a:pPr indent="-546100" lvl="0" marL="457200" rtl="0" algn="l">
              <a:lnSpc>
                <a:spcPct val="115000"/>
              </a:lnSpc>
              <a:spcBef>
                <a:spcPts val="0"/>
              </a:spcBef>
              <a:spcAft>
                <a:spcPts val="0"/>
              </a:spcAft>
              <a:buClr>
                <a:srgbClr val="000000"/>
              </a:buClr>
              <a:buSzPts val="5000"/>
              <a:buFont typeface="Arial"/>
              <a:buChar char="●"/>
            </a:pPr>
            <a:r>
              <a:rPr lang="en-US" sz="5000"/>
              <a:t>User uploads an image for which they want to generate alt text </a:t>
            </a:r>
            <a:endParaRPr sz="5000"/>
          </a:p>
          <a:p>
            <a:pPr indent="-546100" lvl="0" marL="457200" rtl="0" algn="l">
              <a:lnSpc>
                <a:spcPct val="115000"/>
              </a:lnSpc>
              <a:spcBef>
                <a:spcPts val="0"/>
              </a:spcBef>
              <a:spcAft>
                <a:spcPts val="0"/>
              </a:spcAft>
              <a:buClr>
                <a:srgbClr val="000000"/>
              </a:buClr>
              <a:buSzPts val="5000"/>
              <a:buFont typeface="Arial"/>
              <a:buChar char="●"/>
            </a:pPr>
            <a:r>
              <a:rPr lang="en-US" sz="5000"/>
              <a:t>A machine learning model generates alt text</a:t>
            </a:r>
            <a:endParaRPr sz="5000"/>
          </a:p>
          <a:p>
            <a:pPr indent="-546100" lvl="0" marL="457200" rtl="0" algn="l">
              <a:lnSpc>
                <a:spcPct val="115000"/>
              </a:lnSpc>
              <a:spcBef>
                <a:spcPts val="0"/>
              </a:spcBef>
              <a:spcAft>
                <a:spcPts val="0"/>
              </a:spcAft>
              <a:buClr>
                <a:srgbClr val="000000"/>
              </a:buClr>
              <a:buSzPts val="5000"/>
              <a:buFont typeface="Arial"/>
              <a:buChar char="●"/>
            </a:pPr>
            <a:r>
              <a:rPr lang="en-US" sz="5000"/>
              <a:t>The user is shown the generated alt text with an option to edit it and save</a:t>
            </a:r>
            <a:endParaRPr sz="5000"/>
          </a:p>
          <a:p>
            <a:pPr indent="-546100" lvl="0" marL="457200" rtl="0" algn="l">
              <a:lnSpc>
                <a:spcPct val="115000"/>
              </a:lnSpc>
              <a:spcBef>
                <a:spcPts val="0"/>
              </a:spcBef>
              <a:spcAft>
                <a:spcPts val="0"/>
              </a:spcAft>
              <a:buClr>
                <a:schemeClr val="dk1"/>
              </a:buClr>
              <a:buSzPts val="5000"/>
              <a:buFont typeface="Arial"/>
              <a:buChar char="●"/>
            </a:pPr>
            <a:r>
              <a:rPr lang="en-US" sz="5000">
                <a:solidFill>
                  <a:schemeClr val="dk1"/>
                </a:solidFill>
              </a:rPr>
              <a:t>Once they save it this changed description will be used to retrain the model.</a:t>
            </a:r>
            <a:endParaRPr sz="5000">
              <a:solidFill>
                <a:schemeClr val="dk1"/>
              </a:solidFill>
            </a:endParaRPr>
          </a:p>
          <a:p>
            <a:pPr indent="-546100" lvl="0" marL="457200" rtl="0" algn="l">
              <a:lnSpc>
                <a:spcPct val="115000"/>
              </a:lnSpc>
              <a:spcBef>
                <a:spcPts val="0"/>
              </a:spcBef>
              <a:spcAft>
                <a:spcPts val="0"/>
              </a:spcAft>
              <a:buClr>
                <a:schemeClr val="dk1"/>
              </a:buClr>
              <a:buSzPts val="5000"/>
              <a:buFont typeface="Lato"/>
              <a:buChar char="●"/>
            </a:pPr>
            <a:r>
              <a:rPr lang="en-US" sz="5000">
                <a:solidFill>
                  <a:schemeClr val="dk1"/>
                </a:solidFill>
              </a:rPr>
              <a:t>On click of retrain the model the model will get retrained. </a:t>
            </a:r>
            <a:endParaRPr sz="5000">
              <a:solidFill>
                <a:schemeClr val="dk1"/>
              </a:solidFill>
            </a:endParaRPr>
          </a:p>
          <a:p>
            <a:pPr indent="0" lvl="0" marL="457200" rtl="0" algn="l">
              <a:lnSpc>
                <a:spcPct val="115000"/>
              </a:lnSpc>
              <a:spcBef>
                <a:spcPts val="1600"/>
              </a:spcBef>
              <a:spcAft>
                <a:spcPts val="1600"/>
              </a:spcAft>
              <a:buNone/>
            </a:pPr>
            <a:r>
              <a:t/>
            </a:r>
            <a:endParaRPr sz="4500"/>
          </a:p>
        </p:txBody>
      </p:sp>
      <p:pic>
        <p:nvPicPr>
          <p:cNvPr id="80" name="Google Shape;80;p3"/>
          <p:cNvPicPr preferRelativeResize="0"/>
          <p:nvPr/>
        </p:nvPicPr>
        <p:blipFill>
          <a:blip r:embed="rId7">
            <a:alphaModFix/>
          </a:blip>
          <a:stretch>
            <a:fillRect/>
          </a:stretch>
        </p:blipFill>
        <p:spPr>
          <a:xfrm>
            <a:off x="22069912" y="21845100"/>
            <a:ext cx="5811540" cy="2675750"/>
          </a:xfrm>
          <a:prstGeom prst="rect">
            <a:avLst/>
          </a:prstGeom>
          <a:noFill/>
          <a:ln>
            <a:noFill/>
          </a:ln>
        </p:spPr>
      </p:pic>
      <p:pic>
        <p:nvPicPr>
          <p:cNvPr id="81" name="Google Shape;81;p3"/>
          <p:cNvPicPr preferRelativeResize="0"/>
          <p:nvPr/>
        </p:nvPicPr>
        <p:blipFill>
          <a:blip r:embed="rId8">
            <a:alphaModFix/>
          </a:blip>
          <a:stretch>
            <a:fillRect/>
          </a:stretch>
        </p:blipFill>
        <p:spPr>
          <a:xfrm>
            <a:off x="15384675" y="7577125"/>
            <a:ext cx="12880799" cy="10461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2_Custom Design">
  <a:themeElements>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