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F410-1B94-4358-AB1A-37B3EB8416A0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F37-3FF1-4013-AED0-84A6C40727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F410-1B94-4358-AB1A-37B3EB8416A0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F37-3FF1-4013-AED0-84A6C4072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F410-1B94-4358-AB1A-37B3EB8416A0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F37-3FF1-4013-AED0-84A6C4072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F410-1B94-4358-AB1A-37B3EB8416A0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F37-3FF1-4013-AED0-84A6C4072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F410-1B94-4358-AB1A-37B3EB8416A0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F37-3FF1-4013-AED0-84A6C4072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F410-1B94-4358-AB1A-37B3EB8416A0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F37-3FF1-4013-AED0-84A6C4072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F410-1B94-4358-AB1A-37B3EB8416A0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F37-3FF1-4013-AED0-84A6C4072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F410-1B94-4358-AB1A-37B3EB8416A0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F37-3FF1-4013-AED0-84A6C4072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F410-1B94-4358-AB1A-37B3EB8416A0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F37-3FF1-4013-AED0-84A6C4072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F410-1B94-4358-AB1A-37B3EB8416A0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F37-3FF1-4013-AED0-84A6C40727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557F410-1B94-4358-AB1A-37B3EB8416A0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8896F37-3FF1-4013-AED0-84A6C4072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557F410-1B94-4358-AB1A-37B3EB8416A0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8896F37-3FF1-4013-AED0-84A6C40727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dirty="0" smtClean="0"/>
              <a:t>TEMPERATURE AND HUMIDITY </a:t>
            </a:r>
            <a:r>
              <a:rPr lang="en-US" sz="4000" dirty="0" smtClean="0"/>
              <a:t>                             CONTROL </a:t>
            </a:r>
            <a:r>
              <a:rPr lang="en-US" sz="4000" dirty="0" smtClean="0"/>
              <a:t>SYSTEM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7010400" cy="3505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Submitted by-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Mumtaz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Uddin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(0827IT151066)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Shreya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Khandelwal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(0827IT151108)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Yashovardhan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Singh  (0827IT151124)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09800"/>
            <a:ext cx="85344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DHT11 Temperature &amp; Humidity Sensor features a temperature &amp; humidity sensor complex with calibrated digital signal output. By using the exclusive digital-signal-acquisition technique and temperature &amp; humidity sensing technology, it ensures high reliability and excellent long term stability. This sensor include a resistive type humidity measurement component and a NTC temperature measurement component, and connect to a high performance 8-bit microcontroller, offering excellent quality, fast response, anti-interface ability and cost effectiveness. It’s of small size, low power consumption and up-to 20 meter signal transmission makes it a best choice for various applications.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828800"/>
            <a:ext cx="8153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Full range of calibration, in-line digital output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Humidity measuring range: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20%-90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% RH (0-50 temperature compensation)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Temperature measuring range: 0 ~ +50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Humidity measurement accuracy: ± 5.0% RH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Temperature measurement accuracy: ± 2.0 Response time: &lt;5s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Low power consumption , Power: 3-5.5V.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USED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1" y="2057400"/>
          <a:ext cx="7772400" cy="3200401"/>
        </p:xfrm>
        <a:graphic>
          <a:graphicData uri="http://schemas.openxmlformats.org/drawingml/2006/table">
            <a:tbl>
              <a:tblPr/>
              <a:tblGrid>
                <a:gridCol w="1044416"/>
                <a:gridCol w="5683568"/>
                <a:gridCol w="1044416"/>
              </a:tblGrid>
              <a:tr h="117909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222222"/>
                          </a:solidFill>
                        </a:rPr>
                        <a:t>S.No</a:t>
                      </a:r>
                      <a:r>
                        <a:rPr lang="en-US" dirty="0">
                          <a:solidFill>
                            <a:srgbClr val="222222"/>
                          </a:solidFill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22222"/>
                          </a:solidFill>
                        </a:rPr>
                        <a:t>Item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222222"/>
                          </a:solidFill>
                        </a:rPr>
                        <a:t>Quantity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3769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222222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222222"/>
                          </a:solidFill>
                        </a:rPr>
                        <a:t>NodeMCU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222222"/>
                          </a:solidFill>
                        </a:rPr>
                        <a:t> 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3769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222222"/>
                          </a:solidFill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222222"/>
                          </a:solidFill>
                        </a:rPr>
                        <a:t>DHT11 Temperature and Humidity sensor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222222"/>
                          </a:solidFill>
                        </a:rPr>
                        <a:t> 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3769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222222"/>
                          </a:solidFill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222222"/>
                          </a:solidFill>
                        </a:rPr>
                        <a:t>Jumper Male to female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222222"/>
                          </a:solidFill>
                        </a:rPr>
                        <a:t> 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LAYOUT</a:t>
            </a:r>
            <a:endParaRPr lang="en-US" dirty="0"/>
          </a:p>
        </p:txBody>
      </p:sp>
      <p:pic>
        <p:nvPicPr>
          <p:cNvPr id="30722" name="Picture 2" descr="nodemcu-dht11-data-upload-thingspea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05000"/>
            <a:ext cx="7463145" cy="44679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600200"/>
            <a:ext cx="7924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data obtained can produce intelligent information for decision making.</a:t>
            </a:r>
          </a:p>
          <a:p>
            <a:pPr marL="457200" indent="-457200" algn="just">
              <a:buFont typeface="Arial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sensor will continuously sends real time data to central database that can be used later for  various purposes.</a:t>
            </a:r>
          </a:p>
          <a:p>
            <a:pPr marL="457200" indent="-457200" algn="just">
              <a:buFont typeface="Arial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information of critical location like server room can be obtained conveniently through gadget.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51</TotalTime>
  <Words>259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Module</vt:lpstr>
      <vt:lpstr>TEMPERATURE AND HUMIDITY                              CONTROL SYSTEM</vt:lpstr>
      <vt:lpstr>OVERVIEW</vt:lpstr>
      <vt:lpstr>Features</vt:lpstr>
      <vt:lpstr>HARDWARE USED</vt:lpstr>
      <vt:lpstr>CIRCUIT LAYOUT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7</cp:revision>
  <dcterms:created xsi:type="dcterms:W3CDTF">2019-03-06T06:08:09Z</dcterms:created>
  <dcterms:modified xsi:type="dcterms:W3CDTF">2019-03-06T07:05:56Z</dcterms:modified>
</cp:coreProperties>
</file>