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6" r:id="rId7"/>
    <p:sldId id="259" r:id="rId8"/>
    <p:sldId id="260" r:id="rId9"/>
    <p:sldId id="261" r:id="rId10"/>
    <p:sldId id="267" r:id="rId11"/>
    <p:sldId id="268" r:id="rId12"/>
    <p:sldId id="269" r:id="rId13"/>
    <p:sldId id="270" r:id="rId14"/>
    <p:sldId id="273" r:id="rId15"/>
    <p:sldId id="272" r:id="rId16"/>
    <p:sldId id="271" r:id="rId17"/>
    <p:sldId id="274" r:id="rId18"/>
    <p:sldId id="276" r:id="rId19"/>
    <p:sldId id="275" r:id="rId20"/>
    <p:sldId id="277"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B91F5F7-159F-4086-B2B9-4CC6ED17DA4F}" type="datetimeFigureOut">
              <a:rPr lang="en-US" smtClean="0"/>
              <a:pPr/>
              <a:t>11/2/2018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0CBDE4D-E4A7-4231-9E04-3CA3CEB509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B91F5F7-159F-4086-B2B9-4CC6ED17DA4F}" type="datetimeFigureOut">
              <a:rPr lang="en-US" smtClean="0"/>
              <a:pPr/>
              <a:t>11/2/2018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0CBDE4D-E4A7-4231-9E04-3CA3CEB509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B91F5F7-159F-4086-B2B9-4CC6ED17DA4F}" type="datetimeFigureOut">
              <a:rPr lang="en-US" smtClean="0"/>
              <a:pPr/>
              <a:t>11/2/2018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0CBDE4D-E4A7-4231-9E04-3CA3CEB509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B91F5F7-159F-4086-B2B9-4CC6ED17DA4F}" type="datetimeFigureOut">
              <a:rPr lang="en-US" smtClean="0"/>
              <a:pPr/>
              <a:t>11/2/2018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CBDE4D-E4A7-4231-9E04-3CA3CEB509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B91F5F7-159F-4086-B2B9-4CC6ED17DA4F}" type="datetimeFigureOut">
              <a:rPr lang="en-US" smtClean="0"/>
              <a:pPr/>
              <a:t>11/2/2018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CBDE4D-E4A7-4231-9E04-3CA3CEB50939}"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B91F5F7-159F-4086-B2B9-4CC6ED17DA4F}" type="datetimeFigureOut">
              <a:rPr lang="en-US" smtClean="0"/>
              <a:pPr/>
              <a:t>11/2/2018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0CBDE4D-E4A7-4231-9E04-3CA3CEB509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lstStyle/>
          <a:p>
            <a:r>
              <a:rPr lang="en-US" dirty="0" smtClean="0"/>
              <a:t>Payment Billing System</a:t>
            </a:r>
            <a:endParaRPr lang="en-US" dirty="0"/>
          </a:p>
        </p:txBody>
      </p:sp>
      <p:sp>
        <p:nvSpPr>
          <p:cNvPr id="3" name="Subtitle 2"/>
          <p:cNvSpPr>
            <a:spLocks noGrp="1"/>
          </p:cNvSpPr>
          <p:nvPr>
            <p:ph type="subTitle" idx="1"/>
          </p:nvPr>
        </p:nvSpPr>
        <p:spPr>
          <a:xfrm>
            <a:off x="2362200" y="3124200"/>
            <a:ext cx="6400800" cy="2590800"/>
          </a:xfrm>
        </p:spPr>
        <p:txBody>
          <a:bodyPr>
            <a:normAutofit/>
          </a:bodyPr>
          <a:lstStyle/>
          <a:p>
            <a:pPr algn="r"/>
            <a:r>
              <a:rPr lang="en-US" dirty="0" smtClean="0"/>
              <a:t>                                                                                  </a:t>
            </a:r>
            <a:r>
              <a:rPr lang="en-US" sz="3300" dirty="0" smtClean="0">
                <a:solidFill>
                  <a:schemeClr val="tx1"/>
                </a:solidFill>
                <a:latin typeface="+mj-lt"/>
              </a:rPr>
              <a:t>Submitted by-</a:t>
            </a:r>
            <a:endParaRPr lang="en-US" dirty="0" smtClean="0">
              <a:solidFill>
                <a:schemeClr val="tx1"/>
              </a:solidFill>
              <a:latin typeface="+mj-lt"/>
            </a:endParaRPr>
          </a:p>
          <a:p>
            <a:pPr algn="r"/>
            <a:r>
              <a:rPr lang="en-US" dirty="0" err="1" smtClean="0"/>
              <a:t>Yashovardhan</a:t>
            </a:r>
            <a:r>
              <a:rPr lang="en-US" dirty="0" smtClean="0"/>
              <a:t> Singh</a:t>
            </a:r>
          </a:p>
          <a:p>
            <a:pPr algn="r"/>
            <a:r>
              <a:rPr lang="en-US" dirty="0" err="1" smtClean="0"/>
              <a:t>Nupur</a:t>
            </a:r>
            <a:r>
              <a:rPr lang="en-US" dirty="0" smtClean="0"/>
              <a:t> </a:t>
            </a:r>
            <a:r>
              <a:rPr lang="en-US" dirty="0" err="1" smtClean="0"/>
              <a:t>Goyal</a:t>
            </a:r>
            <a:endParaRPr lang="en-US" dirty="0" smtClean="0"/>
          </a:p>
          <a:p>
            <a:pPr algn="r"/>
            <a:r>
              <a:rPr lang="en-US" dirty="0" err="1" smtClean="0"/>
              <a:t>Mumtaz</a:t>
            </a:r>
            <a:r>
              <a:rPr lang="en-US" dirty="0" smtClean="0"/>
              <a:t> </a:t>
            </a:r>
            <a:r>
              <a:rPr lang="en-US" dirty="0" err="1" smtClean="0"/>
              <a:t>Uddin</a:t>
            </a:r>
            <a:endParaRPr lang="en-US" dirty="0" smtClean="0"/>
          </a:p>
          <a:p>
            <a:pPr algn="r"/>
            <a:r>
              <a:rPr lang="en-US" dirty="0" err="1" smtClean="0"/>
              <a:t>Shreya</a:t>
            </a:r>
            <a:r>
              <a:rPr lang="en-US" dirty="0" smtClean="0"/>
              <a:t> </a:t>
            </a:r>
            <a:r>
              <a:rPr lang="en-US" dirty="0" err="1" smtClean="0"/>
              <a:t>Khandelwal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Screenshots:-</a:t>
            </a:r>
            <a:endParaRPr lang="en-US" dirty="0">
              <a:solidFill>
                <a:schemeClr val="bg2">
                  <a:lumMod val="50000"/>
                </a:schemeClr>
              </a:solidFill>
            </a:endParaRPr>
          </a:p>
        </p:txBody>
      </p:sp>
      <p:sp>
        <p:nvSpPr>
          <p:cNvPr id="3" name="Content Placeholder 2"/>
          <p:cNvSpPr>
            <a:spLocks noGrp="1"/>
          </p:cNvSpPr>
          <p:nvPr>
            <p:ph idx="1"/>
          </p:nvPr>
        </p:nvSpPr>
        <p:spPr/>
        <p:txBody>
          <a:bodyPr/>
          <a:lstStyle/>
          <a:p>
            <a:r>
              <a:rPr lang="en-US" b="1" dirty="0" smtClean="0"/>
              <a:t>Home Page:</a:t>
            </a:r>
            <a:endParaRPr lang="en-US" dirty="0" smtClean="0"/>
          </a:p>
          <a:p>
            <a:endParaRPr lang="en-US" dirty="0"/>
          </a:p>
        </p:txBody>
      </p:sp>
      <p:pic>
        <p:nvPicPr>
          <p:cNvPr id="4" name="Picture 3"/>
          <p:cNvPicPr/>
          <p:nvPr/>
        </p:nvPicPr>
        <p:blipFill>
          <a:blip r:embed="rId2" cstate="print"/>
          <a:srcRect/>
          <a:stretch/>
        </p:blipFill>
        <p:spPr>
          <a:xfrm>
            <a:off x="609600" y="2209800"/>
            <a:ext cx="7315200" cy="41148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solidFill>
              </a:rPr>
              <a:t>On Filling Incorrect Details:</a:t>
            </a:r>
            <a:r>
              <a:rPr lang="en-US" dirty="0" smtClean="0">
                <a:solidFill>
                  <a:schemeClr val="tx1"/>
                </a:solidFill>
              </a:rPr>
              <a:t/>
            </a:r>
            <a:br>
              <a:rPr lang="en-US" dirty="0" smtClean="0">
                <a:solidFill>
                  <a:schemeClr val="tx1"/>
                </a:solidFill>
              </a:rPr>
            </a:br>
            <a:endParaRPr lang="en-US" dirty="0">
              <a:solidFill>
                <a:schemeClr val="tx1"/>
              </a:solidFill>
            </a:endParaRPr>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2">
                    <a:lumMod val="50000"/>
                  </a:schemeClr>
                </a:solidFill>
              </a:rPr>
              <a:t>On Filling Correct Details</a:t>
            </a:r>
            <a:r>
              <a:rPr lang="en-US" dirty="0" smtClean="0"/>
              <a:t>:</a:t>
            </a:r>
            <a:endParaRPr lang="en-US" dirty="0"/>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50000"/>
                  </a:schemeClr>
                </a:solidFill>
              </a:rPr>
              <a:t>Create new accountant page </a:t>
            </a:r>
            <a:endParaRPr lang="en-US" dirty="0">
              <a:solidFill>
                <a:schemeClr val="bg2">
                  <a:lumMod val="50000"/>
                </a:schemeClr>
              </a:solidFill>
            </a:endParaRPr>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solidFill>
              </a:rPr>
              <a:t>And admin can browse any accountant as follows</a:t>
            </a:r>
            <a:endParaRPr lang="en-US" sz="2800" dirty="0">
              <a:solidFill>
                <a:schemeClr val="tx2"/>
              </a:solidFill>
            </a:endParaRPr>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239000" cy="1143000"/>
          </a:xfrm>
        </p:spPr>
        <p:txBody>
          <a:bodyPr>
            <a:noAutofit/>
          </a:bodyPr>
          <a:lstStyle/>
          <a:p>
            <a:r>
              <a:rPr lang="en-US" sz="2800" dirty="0" smtClean="0">
                <a:solidFill>
                  <a:schemeClr val="tx2"/>
                </a:solidFill>
              </a:rPr>
              <a:t>After creating accountant each accountant can login through welcome </a:t>
            </a:r>
            <a:r>
              <a:rPr lang="en-US" sz="2800" dirty="0" smtClean="0">
                <a:solidFill>
                  <a:schemeClr val="tx2"/>
                </a:solidFill>
              </a:rPr>
              <a:t>page</a:t>
            </a:r>
            <a:r>
              <a:rPr lang="en-US" sz="1800" dirty="0" smtClean="0"/>
              <a:t/>
            </a:r>
            <a:br>
              <a:rPr lang="en-US" sz="1800" dirty="0" smtClean="0"/>
            </a:br>
            <a:endParaRPr lang="en-US" sz="2800" dirty="0"/>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solidFill>
              </a:rPr>
              <a:t>Accountant Login: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solidFill>
              </a:rPr>
              <a:t>Searching Records</a:t>
            </a:r>
            <a:endParaRPr lang="en-US" sz="2800" dirty="0">
              <a:solidFill>
                <a:schemeClr val="tx2"/>
              </a:solidFill>
            </a:endParaRPr>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solidFill>
              </a:rPr>
              <a:t>To add new records</a:t>
            </a:r>
            <a:endParaRPr lang="en-US" sz="2800" dirty="0">
              <a:solidFill>
                <a:schemeClr val="tx2"/>
              </a:solidFill>
            </a:endParaRPr>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239000" cy="1143000"/>
          </a:xfrm>
        </p:spPr>
        <p:txBody>
          <a:bodyPr>
            <a:normAutofit fontScale="90000"/>
          </a:bodyPr>
          <a:lstStyle/>
          <a:p>
            <a:r>
              <a:rPr lang="en-US" sz="3100" dirty="0" smtClean="0">
                <a:solidFill>
                  <a:schemeClr val="tx2"/>
                </a:solidFill>
              </a:rPr>
              <a:t>To modify detail first find the record you want to modify it as follows</a:t>
            </a:r>
            <a:r>
              <a:rPr lang="en-US" sz="2700" dirty="0" smtClean="0"/>
              <a:t>:</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We are developing a website which provides a payment gateway</a:t>
            </a:r>
          </a:p>
          <a:p>
            <a:r>
              <a:rPr lang="en-US" dirty="0" smtClean="0"/>
              <a:t>It will be easier to make and receive payments for an </a:t>
            </a:r>
            <a:r>
              <a:rPr lang="en-US" dirty="0" err="1" smtClean="0"/>
              <a:t>organisation</a:t>
            </a:r>
            <a:endParaRPr lang="en-US" dirty="0" smtClean="0"/>
          </a:p>
          <a:p>
            <a:r>
              <a:rPr lang="en-US" dirty="0" smtClean="0"/>
              <a:t>An accountant will be provided with special administrator rights</a:t>
            </a:r>
          </a:p>
          <a:p>
            <a:r>
              <a:rPr lang="en-US" dirty="0" smtClean="0"/>
              <a:t>Only accountant can make changes in details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bg2">
                    <a:lumMod val="50000"/>
                  </a:schemeClr>
                </a:solidFill>
              </a:rPr>
              <a:t>Now point the id of respective row-</a:t>
            </a:r>
            <a:endParaRPr lang="en-US" sz="2800" dirty="0">
              <a:solidFill>
                <a:schemeClr val="bg2">
                  <a:lumMod val="50000"/>
                </a:schemeClr>
              </a:solidFill>
            </a:endParaRPr>
          </a:p>
        </p:txBody>
      </p:sp>
      <p:pic>
        <p:nvPicPr>
          <p:cNvPr id="4" name="Content Placeholder 3"/>
          <p:cNvPicPr>
            <a:picLocks noGrp="1"/>
          </p:cNvPicPr>
          <p:nvPr>
            <p:ph idx="1"/>
          </p:nvPr>
        </p:nvPicPr>
        <p:blipFill>
          <a:blip r:embed="rId2" cstate="print"/>
          <a:srcRect/>
          <a:stretch/>
        </p:blipFill>
        <p:spPr>
          <a:xfrm>
            <a:off x="457200" y="1998069"/>
            <a:ext cx="7239000" cy="406995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Conclusion</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Thus by this software we will provide a platform which will facilitate students and teachers to for payment </a:t>
            </a:r>
            <a:r>
              <a:rPr lang="en-US" dirty="0" err="1" smtClean="0"/>
              <a:t>conviniently</a:t>
            </a:r>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dirty="0"/>
              <a:t>In the existing system only we can see the details of particular information about the particular employee’s account details , the existing system has more workload for the authorized person, but in the case of Proposed System, the user can registered in our site and check for their account details and the accountant who is also the only </a:t>
            </a:r>
            <a:r>
              <a:rPr lang="en-US" dirty="0" err="1"/>
              <a:t>authorised</a:t>
            </a:r>
            <a:r>
              <a:rPr lang="en-US" dirty="0"/>
              <a:t> person to edit the information can access and edit those details online sitting at one place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dirty="0" smtClean="0"/>
              <a:t>Information retrieval will be become easy</a:t>
            </a:r>
          </a:p>
          <a:p>
            <a:r>
              <a:rPr lang="en-US" dirty="0" smtClean="0"/>
              <a:t>Maintenance of database as well as overall project will become easy</a:t>
            </a:r>
          </a:p>
          <a:p>
            <a:r>
              <a:rPr lang="en-US" dirty="0" smtClean="0"/>
              <a:t>Security measure will be adopted by maintaining the login of username and password</a:t>
            </a:r>
          </a:p>
          <a:p>
            <a:r>
              <a:rPr lang="en-US" dirty="0" smtClean="0"/>
              <a:t>Data redundancy will be greatly reduced</a:t>
            </a:r>
          </a:p>
          <a:p>
            <a:r>
              <a:rPr lang="en-US" dirty="0" smtClean="0"/>
              <a:t>To reduce the delay in bill generation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In existing system all the work is done manually</a:t>
            </a:r>
          </a:p>
          <a:p>
            <a:r>
              <a:rPr lang="en-US" dirty="0" smtClean="0"/>
              <a:t>Lack of authentication mechanism in existing system.</a:t>
            </a:r>
          </a:p>
          <a:p>
            <a:r>
              <a:rPr lang="en-US" dirty="0" smtClean="0"/>
              <a:t>Existing system do not provide role based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990600" y="0"/>
          <a:ext cx="7238999" cy="7613737"/>
        </p:xfrm>
        <a:graphic>
          <a:graphicData uri="http://schemas.openxmlformats.org/presentationml/2006/ole">
            <p:oleObj spid="_x0000_s1026" name="Document" r:id="rId3" imgW="7702232" imgH="8114137" progId="Word.Document.12">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Existing System</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More man power.</a:t>
            </a:r>
          </a:p>
          <a:p>
            <a:pPr>
              <a:buNone/>
            </a:pPr>
            <a:endParaRPr lang="en-US" dirty="0"/>
          </a:p>
          <a:p>
            <a:pPr lvl="0"/>
            <a:r>
              <a:rPr lang="en-US" dirty="0"/>
              <a:t>Time consuming.</a:t>
            </a:r>
          </a:p>
          <a:p>
            <a:pPr>
              <a:buNone/>
            </a:pPr>
            <a:endParaRPr lang="en-US" dirty="0"/>
          </a:p>
          <a:p>
            <a:pPr lvl="0"/>
            <a:r>
              <a:rPr lang="en-US" dirty="0"/>
              <a:t>Consumes large volume of paper work</a:t>
            </a:r>
            <a:r>
              <a:rPr lang="en-US" dirty="0" smtClean="0"/>
              <a:t>.</a:t>
            </a:r>
          </a:p>
          <a:p>
            <a:pPr lvl="0">
              <a:buNone/>
            </a:pPr>
            <a:endParaRPr lang="en-US" dirty="0"/>
          </a:p>
          <a:p>
            <a:pPr lvl="0"/>
            <a:r>
              <a:rPr lang="en-US" dirty="0"/>
              <a:t>Needs manual calculations.</a:t>
            </a:r>
          </a:p>
          <a:p>
            <a:pPr>
              <a:buNone/>
            </a:pPr>
            <a:endParaRPr lang="en-US" dirty="0"/>
          </a:p>
          <a:p>
            <a:pPr lvl="0"/>
            <a:r>
              <a:rPr lang="en-US" dirty="0"/>
              <a:t>No direct role for the higher officials</a:t>
            </a:r>
            <a:r>
              <a:rPr lang="en-US" dirty="0" smtClean="0"/>
              <a:t>.</a:t>
            </a:r>
          </a:p>
          <a:p>
            <a:pPr lvl="0">
              <a:buNone/>
            </a:pPr>
            <a:endParaRPr lang="en-US" dirty="0" smtClean="0"/>
          </a:p>
          <a:p>
            <a:pPr lvl="0"/>
            <a:r>
              <a:rPr lang="en-US" dirty="0" smtClean="0"/>
              <a:t>More scope for errors</a:t>
            </a: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proposed system</a:t>
            </a:r>
            <a:endParaRPr lang="en-US" dirty="0"/>
          </a:p>
        </p:txBody>
      </p:sp>
      <p:sp>
        <p:nvSpPr>
          <p:cNvPr id="3" name="Content Placeholder 2"/>
          <p:cNvSpPr>
            <a:spLocks noGrp="1"/>
          </p:cNvSpPr>
          <p:nvPr>
            <p:ph idx="1"/>
          </p:nvPr>
        </p:nvSpPr>
        <p:spPr/>
        <p:txBody>
          <a:bodyPr>
            <a:normAutofit fontScale="47500" lnSpcReduction="20000"/>
          </a:bodyPr>
          <a:lstStyle/>
          <a:p>
            <a:pPr lvl="0"/>
            <a:r>
              <a:rPr lang="en-US" sz="4000" dirty="0"/>
              <a:t>Ensure data accuracy’s.</a:t>
            </a:r>
          </a:p>
          <a:p>
            <a:pPr>
              <a:buNone/>
            </a:pPr>
            <a:endParaRPr lang="en-US" sz="4000" dirty="0"/>
          </a:p>
          <a:p>
            <a:pPr lvl="0"/>
            <a:r>
              <a:rPr lang="en-US" sz="4000" dirty="0"/>
              <a:t>Proper control of the higher officials.</a:t>
            </a:r>
          </a:p>
          <a:p>
            <a:pPr>
              <a:buNone/>
            </a:pPr>
            <a:r>
              <a:rPr lang="en-US" sz="4000" baseline="30000" dirty="0"/>
              <a:t> </a:t>
            </a:r>
            <a:endParaRPr lang="en-US" sz="4000" dirty="0"/>
          </a:p>
          <a:p>
            <a:pPr lvl="0"/>
            <a:r>
              <a:rPr lang="en-US" sz="4000" dirty="0"/>
              <a:t>Minimize manual data entry.</a:t>
            </a:r>
          </a:p>
          <a:p>
            <a:pPr>
              <a:buNone/>
            </a:pPr>
            <a:r>
              <a:rPr lang="en-US" sz="4000" baseline="30000" dirty="0"/>
              <a:t> </a:t>
            </a:r>
            <a:endParaRPr lang="en-US" sz="4000" dirty="0"/>
          </a:p>
          <a:p>
            <a:pPr lvl="0"/>
            <a:r>
              <a:rPr lang="en-US" sz="4000" dirty="0"/>
              <a:t>Minimum time needed for the various processing.</a:t>
            </a:r>
          </a:p>
          <a:p>
            <a:pPr>
              <a:buNone/>
            </a:pPr>
            <a:r>
              <a:rPr lang="en-US" sz="4000" baseline="30000" dirty="0"/>
              <a:t> </a:t>
            </a:r>
            <a:endParaRPr lang="en-US" sz="4000" dirty="0"/>
          </a:p>
          <a:p>
            <a:pPr lvl="0"/>
            <a:r>
              <a:rPr lang="en-US" sz="4000" dirty="0"/>
              <a:t>Greater efficiency.</a:t>
            </a:r>
          </a:p>
          <a:p>
            <a:pPr>
              <a:buNone/>
            </a:pPr>
            <a:r>
              <a:rPr lang="en-US" sz="4000" baseline="30000" dirty="0"/>
              <a:t> </a:t>
            </a:r>
            <a:endParaRPr lang="en-US" sz="4000" dirty="0"/>
          </a:p>
          <a:p>
            <a:pPr lvl="0"/>
            <a:r>
              <a:rPr lang="en-US" sz="4000" dirty="0"/>
              <a:t>Better service.</a:t>
            </a:r>
          </a:p>
          <a:p>
            <a:pPr>
              <a:buNone/>
            </a:pPr>
            <a:r>
              <a:rPr lang="en-US" sz="4000" baseline="30000" dirty="0"/>
              <a:t> </a:t>
            </a:r>
            <a:endParaRPr lang="en-US" sz="4000" dirty="0"/>
          </a:p>
          <a:p>
            <a:pPr lvl="0"/>
            <a:r>
              <a:rPr lang="en-US" sz="4000" dirty="0"/>
              <a:t>User friendliness and interactive.</a:t>
            </a:r>
          </a:p>
          <a:p>
            <a:pPr>
              <a:buNone/>
            </a:pPr>
            <a:r>
              <a:rPr lang="en-US" sz="4000" baseline="30000" dirty="0"/>
              <a:t> </a:t>
            </a:r>
            <a:endParaRPr lang="en-US" sz="4000" dirty="0"/>
          </a:p>
          <a:p>
            <a:pPr lvl="0"/>
            <a:r>
              <a:rPr lang="en-US" sz="4000" dirty="0"/>
              <a:t>Minimum time required.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In future we can use photo re </a:t>
            </a:r>
            <a:r>
              <a:rPr lang="en-US" dirty="0" err="1" smtClean="0"/>
              <a:t>organisation</a:t>
            </a:r>
            <a:r>
              <a:rPr lang="en-US" dirty="0" smtClean="0"/>
              <a:t> instead of using heterogeneous database.</a:t>
            </a:r>
          </a:p>
          <a:p>
            <a:r>
              <a:rPr lang="en-US" dirty="0" err="1" smtClean="0"/>
              <a:t>Ensurity</a:t>
            </a:r>
            <a:r>
              <a:rPr lang="en-US" dirty="0" smtClean="0"/>
              <a:t> of High speed  and accuracy of data.</a:t>
            </a:r>
          </a:p>
          <a:p>
            <a:r>
              <a:rPr lang="en-US" dirty="0" smtClean="0"/>
              <a:t>More controlled and error free handling of account details </a:t>
            </a:r>
          </a:p>
          <a:p>
            <a:r>
              <a:rPr lang="en-US" dirty="0" smtClean="0"/>
              <a:t>This system can be further expanded on larger levels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89</TotalTime>
  <Words>382</Words>
  <Application>Microsoft Office PowerPoint</Application>
  <PresentationFormat>On-screen Show (4:3)</PresentationFormat>
  <Paragraphs>70</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Opulent</vt:lpstr>
      <vt:lpstr>Document</vt:lpstr>
      <vt:lpstr>Payment Billing System</vt:lpstr>
      <vt:lpstr>Introduction</vt:lpstr>
      <vt:lpstr>Abstract</vt:lpstr>
      <vt:lpstr>Objective</vt:lpstr>
      <vt:lpstr>Problem Statement</vt:lpstr>
      <vt:lpstr>Slide 6</vt:lpstr>
      <vt:lpstr>Drawbacks of Existing System</vt:lpstr>
      <vt:lpstr>Advantages of proposed system</vt:lpstr>
      <vt:lpstr>Scope</vt:lpstr>
      <vt:lpstr>Screenshots:-</vt:lpstr>
      <vt:lpstr>On Filling Incorrect Details: </vt:lpstr>
      <vt:lpstr>On Filling Correct Details:</vt:lpstr>
      <vt:lpstr>Create new accountant page </vt:lpstr>
      <vt:lpstr>And admin can browse any accountant as follows</vt:lpstr>
      <vt:lpstr>After creating accountant each accountant can login through welcome page </vt:lpstr>
      <vt:lpstr>Accountant Login: </vt:lpstr>
      <vt:lpstr>Searching Records</vt:lpstr>
      <vt:lpstr>To add new records</vt:lpstr>
      <vt:lpstr>To modify detail first find the record you want to modify it as follows: </vt:lpstr>
      <vt:lpstr>Now point the id of respective row-</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Gateway</dc:title>
  <dc:creator>admin</dc:creator>
  <cp:lastModifiedBy>admin</cp:lastModifiedBy>
  <cp:revision>12</cp:revision>
  <dcterms:created xsi:type="dcterms:W3CDTF">2018-08-20T06:27:53Z</dcterms:created>
  <dcterms:modified xsi:type="dcterms:W3CDTF">2018-11-02T06:46:04Z</dcterms:modified>
</cp:coreProperties>
</file>