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76885F-D27C-4557-9842-B26A0480D0E8}" v="43" dt="2025-07-11T11:39:01.6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shnavi Shendre" userId="7e9debdedb97a926" providerId="LiveId" clId="{B776885F-D27C-4557-9842-B26A0480D0E8}"/>
    <pc:docChg chg="undo custSel addSld delSld modSld">
      <pc:chgData name="Vaishnavi Shendre" userId="7e9debdedb97a926" providerId="LiveId" clId="{B776885F-D27C-4557-9842-B26A0480D0E8}" dt="2025-07-11T11:40:36.929" v="337" actId="14100"/>
      <pc:docMkLst>
        <pc:docMk/>
      </pc:docMkLst>
      <pc:sldChg chg="modSp mod">
        <pc:chgData name="Vaishnavi Shendre" userId="7e9debdedb97a926" providerId="LiveId" clId="{B776885F-D27C-4557-9842-B26A0480D0E8}" dt="2025-07-11T11:05:15.892" v="48" actId="207"/>
        <pc:sldMkLst>
          <pc:docMk/>
          <pc:sldMk cId="4226580809" sldId="256"/>
        </pc:sldMkLst>
        <pc:spChg chg="mod">
          <ac:chgData name="Vaishnavi Shendre" userId="7e9debdedb97a926" providerId="LiveId" clId="{B776885F-D27C-4557-9842-B26A0480D0E8}" dt="2025-07-11T11:05:07.403" v="47" actId="403"/>
          <ac:spMkLst>
            <pc:docMk/>
            <pc:sldMk cId="4226580809" sldId="256"/>
            <ac:spMk id="2" creationId="{F3292E35-DA4A-E09F-1478-7676EB03CE3D}"/>
          </ac:spMkLst>
        </pc:spChg>
        <pc:spChg chg="mod">
          <ac:chgData name="Vaishnavi Shendre" userId="7e9debdedb97a926" providerId="LiveId" clId="{B776885F-D27C-4557-9842-B26A0480D0E8}" dt="2025-07-11T11:05:15.892" v="48" actId="207"/>
          <ac:spMkLst>
            <pc:docMk/>
            <pc:sldMk cId="4226580809" sldId="256"/>
            <ac:spMk id="3" creationId="{4EAD7D46-1336-43CA-9A0C-AEC1DEE0A462}"/>
          </ac:spMkLst>
        </pc:spChg>
      </pc:sldChg>
      <pc:sldChg chg="modSp new mod">
        <pc:chgData name="Vaishnavi Shendre" userId="7e9debdedb97a926" providerId="LiveId" clId="{B776885F-D27C-4557-9842-B26A0480D0E8}" dt="2025-07-11T11:32:06.530" v="243" actId="27636"/>
        <pc:sldMkLst>
          <pc:docMk/>
          <pc:sldMk cId="3105103176" sldId="257"/>
        </pc:sldMkLst>
        <pc:spChg chg="mod">
          <ac:chgData name="Vaishnavi Shendre" userId="7e9debdedb97a926" providerId="LiveId" clId="{B776885F-D27C-4557-9842-B26A0480D0E8}" dt="2025-07-11T11:28:36.522" v="215"/>
          <ac:spMkLst>
            <pc:docMk/>
            <pc:sldMk cId="3105103176" sldId="257"/>
            <ac:spMk id="2" creationId="{136A2230-4141-7599-67DF-7783E293A2AC}"/>
          </ac:spMkLst>
        </pc:spChg>
        <pc:spChg chg="mod">
          <ac:chgData name="Vaishnavi Shendre" userId="7e9debdedb97a926" providerId="LiveId" clId="{B776885F-D27C-4557-9842-B26A0480D0E8}" dt="2025-07-11T11:32:06.530" v="243" actId="27636"/>
          <ac:spMkLst>
            <pc:docMk/>
            <pc:sldMk cId="3105103176" sldId="257"/>
            <ac:spMk id="3" creationId="{0FD2E3DD-EDFC-28C6-3AD7-D3AFC778E12A}"/>
          </ac:spMkLst>
        </pc:spChg>
      </pc:sldChg>
      <pc:sldChg chg="modSp new mod">
        <pc:chgData name="Vaishnavi Shendre" userId="7e9debdedb97a926" providerId="LiveId" clId="{B776885F-D27C-4557-9842-B26A0480D0E8}" dt="2025-07-11T11:32:48.217" v="250" actId="14100"/>
        <pc:sldMkLst>
          <pc:docMk/>
          <pc:sldMk cId="2150201615" sldId="258"/>
        </pc:sldMkLst>
        <pc:spChg chg="mod">
          <ac:chgData name="Vaishnavi Shendre" userId="7e9debdedb97a926" providerId="LiveId" clId="{B776885F-D27C-4557-9842-B26A0480D0E8}" dt="2025-07-11T11:32:48.217" v="250" actId="14100"/>
          <ac:spMkLst>
            <pc:docMk/>
            <pc:sldMk cId="2150201615" sldId="258"/>
            <ac:spMk id="2" creationId="{3B574114-B1BE-4503-57DA-4CD23BA7E04E}"/>
          </ac:spMkLst>
        </pc:spChg>
        <pc:spChg chg="mod">
          <ac:chgData name="Vaishnavi Shendre" userId="7e9debdedb97a926" providerId="LiveId" clId="{B776885F-D27C-4557-9842-B26A0480D0E8}" dt="2025-07-11T11:32:28.076" v="248" actId="5793"/>
          <ac:spMkLst>
            <pc:docMk/>
            <pc:sldMk cId="2150201615" sldId="258"/>
            <ac:spMk id="3" creationId="{BD75EB36-1911-4C68-7005-EC900572E877}"/>
          </ac:spMkLst>
        </pc:spChg>
      </pc:sldChg>
      <pc:sldChg chg="modSp new mod">
        <pc:chgData name="Vaishnavi Shendre" userId="7e9debdedb97a926" providerId="LiveId" clId="{B776885F-D27C-4557-9842-B26A0480D0E8}" dt="2025-07-11T11:32:55.725" v="251" actId="14100"/>
        <pc:sldMkLst>
          <pc:docMk/>
          <pc:sldMk cId="526005332" sldId="259"/>
        </pc:sldMkLst>
        <pc:spChg chg="mod">
          <ac:chgData name="Vaishnavi Shendre" userId="7e9debdedb97a926" providerId="LiveId" clId="{B776885F-D27C-4557-9842-B26A0480D0E8}" dt="2025-07-11T11:32:55.725" v="251" actId="14100"/>
          <ac:spMkLst>
            <pc:docMk/>
            <pc:sldMk cId="526005332" sldId="259"/>
            <ac:spMk id="2" creationId="{29CEFC2C-215F-6E69-A53F-73E9355A7A64}"/>
          </ac:spMkLst>
        </pc:spChg>
        <pc:spChg chg="mod">
          <ac:chgData name="Vaishnavi Shendre" userId="7e9debdedb97a926" providerId="LiveId" clId="{B776885F-D27C-4557-9842-B26A0480D0E8}" dt="2025-07-11T11:31:54.256" v="241" actId="403"/>
          <ac:spMkLst>
            <pc:docMk/>
            <pc:sldMk cId="526005332" sldId="259"/>
            <ac:spMk id="3" creationId="{49A8B8F0-C2A0-5E68-171B-A84A0ECCD22B}"/>
          </ac:spMkLst>
        </pc:spChg>
      </pc:sldChg>
      <pc:sldChg chg="modSp new mod">
        <pc:chgData name="Vaishnavi Shendre" userId="7e9debdedb97a926" providerId="LiveId" clId="{B776885F-D27C-4557-9842-B26A0480D0E8}" dt="2025-07-11T11:33:48.962" v="260" actId="1076"/>
        <pc:sldMkLst>
          <pc:docMk/>
          <pc:sldMk cId="1929336559" sldId="260"/>
        </pc:sldMkLst>
        <pc:spChg chg="mod">
          <ac:chgData name="Vaishnavi Shendre" userId="7e9debdedb97a926" providerId="LiveId" clId="{B776885F-D27C-4557-9842-B26A0480D0E8}" dt="2025-07-11T11:33:30.629" v="256" actId="14100"/>
          <ac:spMkLst>
            <pc:docMk/>
            <pc:sldMk cId="1929336559" sldId="260"/>
            <ac:spMk id="2" creationId="{9E40C169-31EF-0076-8DC4-DCA2035E8053}"/>
          </ac:spMkLst>
        </pc:spChg>
        <pc:spChg chg="mod">
          <ac:chgData name="Vaishnavi Shendre" userId="7e9debdedb97a926" providerId="LiveId" clId="{B776885F-D27C-4557-9842-B26A0480D0E8}" dt="2025-07-11T11:33:48.962" v="260" actId="1076"/>
          <ac:spMkLst>
            <pc:docMk/>
            <pc:sldMk cId="1929336559" sldId="260"/>
            <ac:spMk id="3" creationId="{74735065-33C4-D46C-3489-AC97236C625D}"/>
          </ac:spMkLst>
        </pc:spChg>
      </pc:sldChg>
      <pc:sldChg chg="addSp delSp modSp new mod">
        <pc:chgData name="Vaishnavi Shendre" userId="7e9debdedb97a926" providerId="LiveId" clId="{B776885F-D27C-4557-9842-B26A0480D0E8}" dt="2025-07-11T11:34:15.687" v="262"/>
        <pc:sldMkLst>
          <pc:docMk/>
          <pc:sldMk cId="2810078186" sldId="261"/>
        </pc:sldMkLst>
        <pc:spChg chg="mod">
          <ac:chgData name="Vaishnavi Shendre" userId="7e9debdedb97a926" providerId="LiveId" clId="{B776885F-D27C-4557-9842-B26A0480D0E8}" dt="2025-07-11T11:34:15.687" v="262"/>
          <ac:spMkLst>
            <pc:docMk/>
            <pc:sldMk cId="2810078186" sldId="261"/>
            <ac:spMk id="2" creationId="{C14AEDC7-C967-D0EF-074F-335CD5100238}"/>
          </ac:spMkLst>
        </pc:spChg>
        <pc:spChg chg="del">
          <ac:chgData name="Vaishnavi Shendre" userId="7e9debdedb97a926" providerId="LiveId" clId="{B776885F-D27C-4557-9842-B26A0480D0E8}" dt="2025-07-11T11:17:57.190" v="150"/>
          <ac:spMkLst>
            <pc:docMk/>
            <pc:sldMk cId="2810078186" sldId="261"/>
            <ac:spMk id="3" creationId="{DA502D61-A580-DDEE-0DAA-8EEACA3A954D}"/>
          </ac:spMkLst>
        </pc:spChg>
        <pc:spChg chg="add mod">
          <ac:chgData name="Vaishnavi Shendre" userId="7e9debdedb97a926" providerId="LiveId" clId="{B776885F-D27C-4557-9842-B26A0480D0E8}" dt="2025-07-11T11:18:51.294" v="157" actId="1076"/>
          <ac:spMkLst>
            <pc:docMk/>
            <pc:sldMk cId="2810078186" sldId="261"/>
            <ac:spMk id="6" creationId="{15C77FA7-4963-C13B-086A-53C68F4FDFE2}"/>
          </ac:spMkLst>
        </pc:spChg>
        <pc:picChg chg="add mod">
          <ac:chgData name="Vaishnavi Shendre" userId="7e9debdedb97a926" providerId="LiveId" clId="{B776885F-D27C-4557-9842-B26A0480D0E8}" dt="2025-07-11T11:18:38.822" v="156" actId="1076"/>
          <ac:picMkLst>
            <pc:docMk/>
            <pc:sldMk cId="2810078186" sldId="261"/>
            <ac:picMk id="4" creationId="{AF5A646B-A2F9-4912-130B-29A1835E9766}"/>
          </ac:picMkLst>
        </pc:picChg>
      </pc:sldChg>
      <pc:sldChg chg="modSp new mod">
        <pc:chgData name="Vaishnavi Shendre" userId="7e9debdedb97a926" providerId="LiveId" clId="{B776885F-D27C-4557-9842-B26A0480D0E8}" dt="2025-07-11T11:38:37.629" v="310" actId="14100"/>
        <pc:sldMkLst>
          <pc:docMk/>
          <pc:sldMk cId="3031614" sldId="262"/>
        </pc:sldMkLst>
        <pc:spChg chg="mod">
          <ac:chgData name="Vaishnavi Shendre" userId="7e9debdedb97a926" providerId="LiveId" clId="{B776885F-D27C-4557-9842-B26A0480D0E8}" dt="2025-07-11T11:38:37.629" v="310" actId="14100"/>
          <ac:spMkLst>
            <pc:docMk/>
            <pc:sldMk cId="3031614" sldId="262"/>
            <ac:spMk id="2" creationId="{3A400796-357A-229D-0009-7A8E609BF441}"/>
          </ac:spMkLst>
        </pc:spChg>
        <pc:spChg chg="mod">
          <ac:chgData name="Vaishnavi Shendre" userId="7e9debdedb97a926" providerId="LiveId" clId="{B776885F-D27C-4557-9842-B26A0480D0E8}" dt="2025-07-11T11:35:10.069" v="274" actId="5793"/>
          <ac:spMkLst>
            <pc:docMk/>
            <pc:sldMk cId="3031614" sldId="262"/>
            <ac:spMk id="3" creationId="{DCBB9D7B-1F67-0DA1-842C-00A06B604BD1}"/>
          </ac:spMkLst>
        </pc:spChg>
      </pc:sldChg>
      <pc:sldChg chg="modSp new mod">
        <pc:chgData name="Vaishnavi Shendre" userId="7e9debdedb97a926" providerId="LiveId" clId="{B776885F-D27C-4557-9842-B26A0480D0E8}" dt="2025-07-11T11:38:22.126" v="309" actId="20577"/>
        <pc:sldMkLst>
          <pc:docMk/>
          <pc:sldMk cId="2161735612" sldId="263"/>
        </pc:sldMkLst>
        <pc:spChg chg="mod">
          <ac:chgData name="Vaishnavi Shendre" userId="7e9debdedb97a926" providerId="LiveId" clId="{B776885F-D27C-4557-9842-B26A0480D0E8}" dt="2025-07-11T11:35:32.329" v="277" actId="14100"/>
          <ac:spMkLst>
            <pc:docMk/>
            <pc:sldMk cId="2161735612" sldId="263"/>
            <ac:spMk id="2" creationId="{CCA01629-F6C7-C35D-1527-82DF98A8FA6D}"/>
          </ac:spMkLst>
        </pc:spChg>
        <pc:spChg chg="mod">
          <ac:chgData name="Vaishnavi Shendre" userId="7e9debdedb97a926" providerId="LiveId" clId="{B776885F-D27C-4557-9842-B26A0480D0E8}" dt="2025-07-11T11:37:11.571" v="295" actId="1076"/>
          <ac:spMkLst>
            <pc:docMk/>
            <pc:sldMk cId="2161735612" sldId="263"/>
            <ac:spMk id="3" creationId="{2EBD657D-727A-B320-10DE-603746188770}"/>
          </ac:spMkLst>
        </pc:spChg>
        <pc:spChg chg="mod">
          <ac:chgData name="Vaishnavi Shendre" userId="7e9debdedb97a926" providerId="LiveId" clId="{B776885F-D27C-4557-9842-B26A0480D0E8}" dt="2025-07-11T11:38:22.126" v="309" actId="20577"/>
          <ac:spMkLst>
            <pc:docMk/>
            <pc:sldMk cId="2161735612" sldId="263"/>
            <ac:spMk id="4" creationId="{AB852AE7-0AA2-E0A5-65CD-52F90FD9FC3A}"/>
          </ac:spMkLst>
        </pc:spChg>
        <pc:spChg chg="mod">
          <ac:chgData name="Vaishnavi Shendre" userId="7e9debdedb97a926" providerId="LiveId" clId="{B776885F-D27C-4557-9842-B26A0480D0E8}" dt="2025-07-11T11:37:46.194" v="302" actId="1076"/>
          <ac:spMkLst>
            <pc:docMk/>
            <pc:sldMk cId="2161735612" sldId="263"/>
            <ac:spMk id="5" creationId="{2D3931C9-9537-4D3C-198F-8EA41D2CF295}"/>
          </ac:spMkLst>
        </pc:spChg>
        <pc:spChg chg="mod">
          <ac:chgData name="Vaishnavi Shendre" userId="7e9debdedb97a926" providerId="LiveId" clId="{B776885F-D27C-4557-9842-B26A0480D0E8}" dt="2025-07-11T11:38:02.139" v="304" actId="20577"/>
          <ac:spMkLst>
            <pc:docMk/>
            <pc:sldMk cId="2161735612" sldId="263"/>
            <ac:spMk id="6" creationId="{DB92BA7B-FB7F-C921-3DD8-0B6208E03FF3}"/>
          </ac:spMkLst>
        </pc:spChg>
      </pc:sldChg>
      <pc:sldChg chg="addSp delSp modSp new mod">
        <pc:chgData name="Vaishnavi Shendre" userId="7e9debdedb97a926" providerId="LiveId" clId="{B776885F-D27C-4557-9842-B26A0480D0E8}" dt="2025-07-11T11:40:36.929" v="337" actId="14100"/>
        <pc:sldMkLst>
          <pc:docMk/>
          <pc:sldMk cId="3466437445" sldId="264"/>
        </pc:sldMkLst>
        <pc:spChg chg="mod">
          <ac:chgData name="Vaishnavi Shendre" userId="7e9debdedb97a926" providerId="LiveId" clId="{B776885F-D27C-4557-9842-B26A0480D0E8}" dt="2025-07-11T11:40:36.929" v="337" actId="14100"/>
          <ac:spMkLst>
            <pc:docMk/>
            <pc:sldMk cId="3466437445" sldId="264"/>
            <ac:spMk id="2" creationId="{6F57EA6D-208C-752A-1C86-2A1006E0CE07}"/>
          </ac:spMkLst>
        </pc:spChg>
        <pc:spChg chg="add del mod">
          <ac:chgData name="Vaishnavi Shendre" userId="7e9debdedb97a926" providerId="LiveId" clId="{B776885F-D27C-4557-9842-B26A0480D0E8}" dt="2025-07-11T11:39:41.306" v="325" actId="27636"/>
          <ac:spMkLst>
            <pc:docMk/>
            <pc:sldMk cId="3466437445" sldId="264"/>
            <ac:spMk id="3" creationId="{8E188F80-DAEA-84B3-A5B1-7CEE0B099C0D}"/>
          </ac:spMkLst>
        </pc:spChg>
        <pc:spChg chg="add del mod">
          <ac:chgData name="Vaishnavi Shendre" userId="7e9debdedb97a926" providerId="LiveId" clId="{B776885F-D27C-4557-9842-B26A0480D0E8}" dt="2025-07-11T11:24:30.824" v="197" actId="22"/>
          <ac:spMkLst>
            <pc:docMk/>
            <pc:sldMk cId="3466437445" sldId="264"/>
            <ac:spMk id="6" creationId="{AE01176E-032D-FA1A-AC98-DDDA0DC4D99F}"/>
          </ac:spMkLst>
        </pc:spChg>
        <pc:spChg chg="add del mod">
          <ac:chgData name="Vaishnavi Shendre" userId="7e9debdedb97a926" providerId="LiveId" clId="{B776885F-D27C-4557-9842-B26A0480D0E8}" dt="2025-07-11T11:24:30.180" v="194" actId="478"/>
          <ac:spMkLst>
            <pc:docMk/>
            <pc:sldMk cId="3466437445" sldId="264"/>
            <ac:spMk id="8" creationId="{AEE5162F-5F13-67EC-4534-57EC2DAE2D24}"/>
          </ac:spMkLst>
        </pc:spChg>
        <pc:picChg chg="add del mod">
          <ac:chgData name="Vaishnavi Shendre" userId="7e9debdedb97a926" providerId="LiveId" clId="{B776885F-D27C-4557-9842-B26A0480D0E8}" dt="2025-07-11T11:24:31.952" v="199"/>
          <ac:picMkLst>
            <pc:docMk/>
            <pc:sldMk cId="3466437445" sldId="264"/>
            <ac:picMk id="4" creationId="{395810F6-6CFF-80A4-E313-24735403AE95}"/>
          </ac:picMkLst>
        </pc:picChg>
      </pc:sldChg>
      <pc:sldChg chg="addSp modSp new mod">
        <pc:chgData name="Vaishnavi Shendre" userId="7e9debdedb97a926" providerId="LiveId" clId="{B776885F-D27C-4557-9842-B26A0480D0E8}" dt="2025-07-11T11:25:36.317" v="206" actId="14100"/>
        <pc:sldMkLst>
          <pc:docMk/>
          <pc:sldMk cId="820460784" sldId="265"/>
        </pc:sldMkLst>
        <pc:picChg chg="add mod">
          <ac:chgData name="Vaishnavi Shendre" userId="7e9debdedb97a926" providerId="LiveId" clId="{B776885F-D27C-4557-9842-B26A0480D0E8}" dt="2025-07-11T11:25:36.317" v="206" actId="14100"/>
          <ac:picMkLst>
            <pc:docMk/>
            <pc:sldMk cId="820460784" sldId="265"/>
            <ac:picMk id="2" creationId="{3E494288-F059-B998-8E27-72C7DF499A2A}"/>
          </ac:picMkLst>
        </pc:picChg>
      </pc:sldChg>
      <pc:sldChg chg="new del">
        <pc:chgData name="Vaishnavi Shendre" userId="7e9debdedb97a926" providerId="LiveId" clId="{B776885F-D27C-4557-9842-B26A0480D0E8}" dt="2025-07-11T11:27:11.712" v="208" actId="680"/>
        <pc:sldMkLst>
          <pc:docMk/>
          <pc:sldMk cId="747183666" sldId="266"/>
        </pc:sldMkLst>
      </pc:sldChg>
      <pc:sldChg chg="modSp new mod">
        <pc:chgData name="Vaishnavi Shendre" userId="7e9debdedb97a926" providerId="LiveId" clId="{B776885F-D27C-4557-9842-B26A0480D0E8}" dt="2025-07-11T11:40:26.299" v="336" actId="122"/>
        <pc:sldMkLst>
          <pc:docMk/>
          <pc:sldMk cId="3294085215" sldId="266"/>
        </pc:sldMkLst>
        <pc:spChg chg="mod">
          <ac:chgData name="Vaishnavi Shendre" userId="7e9debdedb97a926" providerId="LiveId" clId="{B776885F-D27C-4557-9842-B26A0480D0E8}" dt="2025-07-11T11:40:26.299" v="336" actId="122"/>
          <ac:spMkLst>
            <pc:docMk/>
            <pc:sldMk cId="3294085215" sldId="266"/>
            <ac:spMk id="2" creationId="{4B6C2878-3AB7-D764-4011-35E338F8F984}"/>
          </ac:spMkLst>
        </pc:spChg>
        <pc:spChg chg="mod">
          <ac:chgData name="Vaishnavi Shendre" userId="7e9debdedb97a926" providerId="LiveId" clId="{B776885F-D27C-4557-9842-B26A0480D0E8}" dt="2025-07-11T11:40:22.123" v="335" actId="14100"/>
          <ac:spMkLst>
            <pc:docMk/>
            <pc:sldMk cId="3294085215" sldId="266"/>
            <ac:spMk id="3" creationId="{05A5F757-D303-9AAD-8473-D379C2612B0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256C-DD31-4A70-A9A0-460F5F950D8D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6C0EB-9269-4FA0-92B3-724F3A100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43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256C-DD31-4A70-A9A0-460F5F950D8D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6C0EB-9269-4FA0-92B3-724F3A100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33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256C-DD31-4A70-A9A0-460F5F950D8D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6C0EB-9269-4FA0-92B3-724F3A100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50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256C-DD31-4A70-A9A0-460F5F950D8D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6C0EB-9269-4FA0-92B3-724F3A1002E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1913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256C-DD31-4A70-A9A0-460F5F950D8D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6C0EB-9269-4FA0-92B3-724F3A100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053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256C-DD31-4A70-A9A0-460F5F950D8D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6C0EB-9269-4FA0-92B3-724F3A100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429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256C-DD31-4A70-A9A0-460F5F950D8D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6C0EB-9269-4FA0-92B3-724F3A100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648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256C-DD31-4A70-A9A0-460F5F950D8D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6C0EB-9269-4FA0-92B3-724F3A100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847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256C-DD31-4A70-A9A0-460F5F950D8D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6C0EB-9269-4FA0-92B3-724F3A100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56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256C-DD31-4A70-A9A0-460F5F950D8D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6C0EB-9269-4FA0-92B3-724F3A100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00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256C-DD31-4A70-A9A0-460F5F950D8D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6C0EB-9269-4FA0-92B3-724F3A100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256C-DD31-4A70-A9A0-460F5F950D8D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6C0EB-9269-4FA0-92B3-724F3A100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14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256C-DD31-4A70-A9A0-460F5F950D8D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6C0EB-9269-4FA0-92B3-724F3A100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119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256C-DD31-4A70-A9A0-460F5F950D8D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6C0EB-9269-4FA0-92B3-724F3A100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60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256C-DD31-4A70-A9A0-460F5F950D8D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6C0EB-9269-4FA0-92B3-724F3A100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06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256C-DD31-4A70-A9A0-460F5F950D8D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6C0EB-9269-4FA0-92B3-724F3A100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29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256C-DD31-4A70-A9A0-460F5F950D8D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6C0EB-9269-4FA0-92B3-724F3A100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23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D256C-DD31-4A70-A9A0-460F5F950D8D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6C0EB-9269-4FA0-92B3-724F3A100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081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2E35-DA4A-E09F-1478-7676EB03C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701" y="184689"/>
            <a:ext cx="10993546" cy="2027569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Teachmate</a:t>
            </a:r>
            <a:b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Learning Assistant for classrooms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D7D46-1336-43CA-9A0C-AEC1DEE0A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700" y="2212258"/>
            <a:ext cx="10993546" cy="4195915"/>
          </a:xfrm>
        </p:spPr>
        <p:txBody>
          <a:bodyPr>
            <a:normAutofit fontScale="85000" lnSpcReduction="20000"/>
          </a:bodyPr>
          <a:lstStyle/>
          <a:p>
            <a:r>
              <a:rPr lang="en-I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  <a:endParaRPr lang="en-IN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Shreya                          (SW22ECE080)</a:t>
            </a:r>
          </a:p>
          <a:p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Vaishnavi Shendre (SW22ECE106)</a:t>
            </a:r>
          </a:p>
          <a:p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Vajreshwari               (SW22ECE107)</a:t>
            </a:r>
          </a:p>
          <a:p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Institute Name:</a:t>
            </a:r>
            <a:endParaRPr lang="en-IN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Electronics and Communication ENGINEERING</a:t>
            </a:r>
          </a:p>
          <a:p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Engineering and Technology (Exclusively FOR Women),</a:t>
            </a:r>
          </a:p>
          <a:p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Sharnbasva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University,</a:t>
            </a:r>
          </a:p>
          <a:p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Kalaburagi, Karnataka.</a:t>
            </a:r>
          </a:p>
          <a:p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MENTORSHIP OF:</a:t>
            </a:r>
          </a:p>
          <a:p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Laxmi Patil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6580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494288-F059-B998-8E27-72C7DF499A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29" y="452284"/>
            <a:ext cx="9979741" cy="597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60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2878-3AB7-D764-4011-35E338F8F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5F757-D303-9AAD-8473-D379C2612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751501" cy="4564192"/>
          </a:xfrm>
        </p:spPr>
        <p:txBody>
          <a:bodyPr/>
          <a:lstStyle/>
          <a:p>
            <a:pPr algn="just"/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TeachMate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presents a novel approach to improving classroom engagement by converting audio input into educational content using AI. 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freely available resources and is capable of running on standard hardware, making it ideal for use in schools and colleges with limited resources. 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has real-world applicability and can serve as a foundation for developing more robust, multilingual, and intelligent learning tools.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4085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2230-4141-7599-67DF-7783E293A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2E3DD-EDFC-28C6-3AD7-D3AFC778E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419" y="1720645"/>
            <a:ext cx="10579509" cy="468463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TeachMate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AI-powered, voice-driven assistant that supports learning inside and outside classrooms. It converts spoken topics into a structured summary, multiple-choice quiz, and AI-generated image using GPT-3.5 and DALL·E.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TeachMate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low-cost, scalable, and efficient-ideal for educational institutions with limited resources.</a:t>
            </a:r>
          </a:p>
          <a:p>
            <a:pPr marL="0" indent="0" algn="just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TeachMate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demonstrates the seamless integration of speech recognition, text summarization, question generation, and visual synthesis in a single web interface using free libraries and open tools.</a:t>
            </a:r>
          </a:p>
          <a:p>
            <a:pPr marL="0" indent="0" algn="just">
              <a:buNone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designed to run efficiently on standard laptops without a graphics processing unit (GPU), making it accessible for widespread adoption in the education sector.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510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74114-B1BE-4503-57DA-4CD23BA7E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742" y="452718"/>
            <a:ext cx="10540180" cy="140053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5EB36-1911-4C68-7005-EC900572E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742" y="2052918"/>
            <a:ext cx="10540181" cy="4195481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education systems often lack adaptability and fail to meet the personalized needs of diverse learners.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Educators spend excessive time creating content, and students struggle with theoretical learning. Many schools lack digital infrastructure.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TeachMate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solves this with an AI-based assistant that generates summaries, quizzes, and visuals from voice input in real time.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20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EFC2C-215F-6E69-A53F-73E9355A7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8B8F0-C2A0-5E68-171B-A84A0ECCD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voice-based AI assistant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voice to text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Summarize complex content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topic-based quizzes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 AI-generated visuals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browser UI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compatibility with basic laptops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Save time and enhance engagement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600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C169-31EF-0076-8DC4-DCA2035E8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723" y="452718"/>
            <a:ext cx="10107561" cy="1400530"/>
          </a:xfrm>
        </p:spPr>
        <p:txBody>
          <a:bodyPr/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35065-33C4-D46C-3489-AC97236C6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641" y="2357718"/>
            <a:ext cx="8946541" cy="4603521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3.8+ (core programming language)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UI/UX interaction in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browserOpenAI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GPT-3.5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summarization and quiz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generationOpenAI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DALL.E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Educational image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generationSpeechRecognition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(Google API)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voice-to-text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transcriptionPIL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requests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processing and displaying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imagesFree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CPU-based tools compatible with basic laptops</a:t>
            </a:r>
          </a:p>
        </p:txBody>
      </p:sp>
    </p:spTree>
    <p:extLst>
      <p:ext uri="{BB962C8B-B14F-4D97-AF65-F5344CB8AC3E}">
        <p14:creationId xmlns:p14="http://schemas.microsoft.com/office/powerpoint/2010/main" val="1929336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AEDC7-C967-D0EF-074F-335CD5100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SYSTEM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5A646B-A2F9-4912-130B-29A1835E9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35" y="1771350"/>
            <a:ext cx="4681767" cy="468176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C77FA7-4963-C13B-086A-53C68F4FDFE2}"/>
              </a:ext>
            </a:extLst>
          </p:cNvPr>
          <p:cNvSpPr txBox="1"/>
          <p:nvPr/>
        </p:nvSpPr>
        <p:spPr>
          <a:xfrm>
            <a:off x="5760499" y="1763061"/>
            <a:ext cx="5656366" cy="4618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Voice Input: User records or uploads voice.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Speech Recognition: Converts audio into text using Google Speech API.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Summarization: Transcribed text is summarized using GPT-3.5.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Quiz Generation: MCQs are generated from the summary using GPT.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 Generation: Summary is passed to DALL·E to produce a visual.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 Interface: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Gradio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displays the final summary, quiz, and image.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078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0796-357A-229D-0009-7A8E609BF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USE CASE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B9D7B-1F67-0DA1-842C-00A06B604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30478"/>
            <a:ext cx="10007140" cy="451792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1 – Classroom Teaching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Aid:Teachers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speak a lesson topic aloud and instantly receive a structured summary, quiz, and image. This helps in preparing digital content faster and more interactively.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2 – Student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Self-Learning:Students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revise any topic by simply speaking it to the system.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TeachMate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provide them with a summary and test questions on the spot.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3 – Inclusion for Visually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Impaired:TeachMate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integrated with text-to-speech tools to read summaries and quizzes aloud, enabling accessibility for visually impaired learners.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01629-F6C7-C35D-1527-82DF98A8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887128" cy="140053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ADVANTAGES &amp; LIMITATIONS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D657D-727A-B320-10DE-603746188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289" y="1853248"/>
            <a:ext cx="3352801" cy="819610"/>
          </a:xfrm>
        </p:spPr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52AE7-0AA2-E0A5-65CD-52F90FD9F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8847" y="3062182"/>
            <a:ext cx="4551183" cy="37417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Open-source and free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Runs on basic laptops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learning with visuals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Simple UI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931C9-9537-4D3C-198F-8EA41D2CF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54495" y="2044760"/>
            <a:ext cx="4230137" cy="819610"/>
          </a:xfrm>
        </p:spPr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92BA7B-FB7F-C921-3DD8-0B6208E03F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3055883"/>
            <a:ext cx="4396339" cy="37417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internet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Quiz/image accuracy depends on AI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regional language support (yet)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735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7EA6D-208C-752A-1C86-2A1006E0C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88F80-DAEA-84B3-A5B1-7CEE0B099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00982"/>
            <a:ext cx="9908817" cy="4547418"/>
          </a:xfrm>
        </p:spPr>
        <p:txBody>
          <a:bodyPr>
            <a:normAutofit fontScale="92500"/>
          </a:bodyPr>
          <a:lstStyle/>
          <a:p>
            <a:pPr algn="just"/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observed during testing:</a:t>
            </a:r>
          </a:p>
          <a:p>
            <a:pPr lvl="0" algn="just"/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Transcription Accuracy: Above 95% for clear speech input.</a:t>
            </a:r>
          </a:p>
          <a:p>
            <a:pPr lvl="0" algn="just"/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 Quality: Consistently produced 3–5 sentence summaries with appropriate structure.</a:t>
            </a:r>
          </a:p>
          <a:p>
            <a:pPr lvl="0" algn="just"/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 Generation: Relevant and topic-aligned questions with 3–4 options each.</a:t>
            </a:r>
          </a:p>
          <a:p>
            <a:pPr lvl="0" algn="just"/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Generation: Visually relevant AI images based on the summarized topic.</a:t>
            </a:r>
          </a:p>
          <a:p>
            <a:pPr lvl="0" algn="just"/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outputs displayed via the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were clean and user-friendly, making the system highly usable for both teachers and students.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6437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</TotalTime>
  <Words>696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Century Gothic</vt:lpstr>
      <vt:lpstr>Symbol</vt:lpstr>
      <vt:lpstr>Times New Roman</vt:lpstr>
      <vt:lpstr>Wingdings 3</vt:lpstr>
      <vt:lpstr>Ion</vt:lpstr>
      <vt:lpstr>Teachmate AI-Powered Learning Assistant for classrooms</vt:lpstr>
      <vt:lpstr>1. INTRODUCTION</vt:lpstr>
      <vt:lpstr>2. PROBLEM STATEMENT</vt:lpstr>
      <vt:lpstr>3. OBJECTIVES</vt:lpstr>
      <vt:lpstr>4. TECHNOLOGIES USED</vt:lpstr>
      <vt:lpstr>5. SYSTEM ARCHITECTURE</vt:lpstr>
      <vt:lpstr>6. USE CASE SCENARIOS</vt:lpstr>
      <vt:lpstr>7. ADVANTAGES &amp; LIMITATIONS</vt:lpstr>
      <vt:lpstr>8. RESULTS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Vaishnavi Shendre</dc:creator>
  <cp:lastModifiedBy>shreya venkatesh</cp:lastModifiedBy>
  <cp:revision>2</cp:revision>
  <dcterms:created xsi:type="dcterms:W3CDTF">2025-07-11T10:51:43Z</dcterms:created>
  <dcterms:modified xsi:type="dcterms:W3CDTF">2025-07-11T11:58:16Z</dcterms:modified>
</cp:coreProperties>
</file>