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4"/>
  </p:sldMasterIdLst>
  <p:sldIdLst>
    <p:sldId id="256" r:id="rId5"/>
    <p:sldId id="278" r:id="rId6"/>
    <p:sldId id="257" r:id="rId7"/>
    <p:sldId id="258" r:id="rId8"/>
    <p:sldId id="260" r:id="rId9"/>
    <p:sldId id="259" r:id="rId10"/>
    <p:sldId id="261" r:id="rId11"/>
    <p:sldId id="262" r:id="rId12"/>
    <p:sldId id="263" r:id="rId13"/>
    <p:sldId id="264" r:id="rId14"/>
    <p:sldId id="267" r:id="rId15"/>
    <p:sldId id="266" r:id="rId16"/>
    <p:sldId id="265" r:id="rId17"/>
    <p:sldId id="268" r:id="rId18"/>
    <p:sldId id="277" r:id="rId19"/>
    <p:sldId id="279" r:id="rId20"/>
    <p:sldId id="270" r:id="rId21"/>
    <p:sldId id="281" r:id="rId22"/>
    <p:sldId id="271" r:id="rId23"/>
    <p:sldId id="272" r:id="rId24"/>
    <p:sldId id="274" r:id="rId25"/>
    <p:sldId id="273" r:id="rId26"/>
    <p:sldId id="275" r:id="rId27"/>
    <p:sldId id="276" r:id="rId28"/>
    <p:sldId id="26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RDWAJ, Shreya" initials="BS" lastIdx="2" clrIdx="0">
    <p:extLst>
      <p:ext uri="{19B8F6BF-5375-455C-9EA6-DF929625EA0E}">
        <p15:presenceInfo xmlns:p15="http://schemas.microsoft.com/office/powerpoint/2012/main" userId="S::Shreya_Bhardwaj@Dell.com::05c230d5-d4da-4b67-92b6-243ac00da9f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B65E74-4E2A-4892-B96F-FE15CCDAA91D}" v="10" dt="2023-05-29T10:12:30.6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96" d="100"/>
          <a:sy n="96" d="100"/>
        </p:scale>
        <p:origin x="1152"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Bhardwaj" userId="05c230d5-d4da-4b67-92b6-243ac00da9ff" providerId="ADAL" clId="{F164E5E1-4F51-4801-94AE-3A8D51C96FAA}"/>
    <pc:docChg chg="addSld modSld">
      <pc:chgData name="Shreya Bhardwaj" userId="05c230d5-d4da-4b67-92b6-243ac00da9ff" providerId="ADAL" clId="{F164E5E1-4F51-4801-94AE-3A8D51C96FAA}" dt="2021-01-19T04:44:27.536" v="29" actId="20577"/>
      <pc:docMkLst>
        <pc:docMk/>
      </pc:docMkLst>
      <pc:sldChg chg="modSp add">
        <pc:chgData name="Shreya Bhardwaj" userId="05c230d5-d4da-4b67-92b6-243ac00da9ff" providerId="ADAL" clId="{F164E5E1-4F51-4801-94AE-3A8D51C96FAA}" dt="2021-01-19T04:44:27.536" v="29" actId="20577"/>
        <pc:sldMkLst>
          <pc:docMk/>
          <pc:sldMk cId="1195866286" sldId="278"/>
        </pc:sldMkLst>
        <pc:graphicFrameChg chg="mod">
          <ac:chgData name="Shreya Bhardwaj" userId="05c230d5-d4da-4b67-92b6-243ac00da9ff" providerId="ADAL" clId="{F164E5E1-4F51-4801-94AE-3A8D51C96FAA}" dt="2021-01-19T04:44:27.536" v="29" actId="20577"/>
          <ac:graphicFrameMkLst>
            <pc:docMk/>
            <pc:sldMk cId="1195866286" sldId="278"/>
            <ac:graphicFrameMk id="5" creationId="{2639E9B8-DAF7-4E6D-AB93-CDD0AD488084}"/>
          </ac:graphicFrameMkLst>
        </pc:graphicFrameChg>
      </pc:sldChg>
      <pc:sldChg chg="add">
        <pc:chgData name="Shreya Bhardwaj" userId="05c230d5-d4da-4b67-92b6-243ac00da9ff" providerId="ADAL" clId="{F164E5E1-4F51-4801-94AE-3A8D51C96FAA}" dt="2021-01-19T04:39:07.462" v="1"/>
        <pc:sldMkLst>
          <pc:docMk/>
          <pc:sldMk cId="2618459300" sldId="279"/>
        </pc:sldMkLst>
      </pc:sldChg>
      <pc:sldChg chg="add">
        <pc:chgData name="Shreya Bhardwaj" userId="05c230d5-d4da-4b67-92b6-243ac00da9ff" providerId="ADAL" clId="{F164E5E1-4F51-4801-94AE-3A8D51C96FAA}" dt="2021-01-19T04:42:56.557" v="26"/>
        <pc:sldMkLst>
          <pc:docMk/>
          <pc:sldMk cId="3281971367" sldId="280"/>
        </pc:sldMkLst>
      </pc:sldChg>
      <pc:sldChg chg="add">
        <pc:chgData name="Shreya Bhardwaj" userId="05c230d5-d4da-4b67-92b6-243ac00da9ff" providerId="ADAL" clId="{F164E5E1-4F51-4801-94AE-3A8D51C96FAA}" dt="2021-01-19T04:43:17.714" v="27"/>
        <pc:sldMkLst>
          <pc:docMk/>
          <pc:sldMk cId="3989442973" sldId="281"/>
        </pc:sldMkLst>
      </pc:sldChg>
    </pc:docChg>
  </pc:docChgLst>
  <pc:docChgLst>
    <pc:chgData name="BHARDWAJ, Shreya" userId="05c230d5-d4da-4b67-92b6-243ac00da9ff" providerId="ADAL" clId="{4EB65E74-4E2A-4892-B96F-FE15CCDAA91D}"/>
    <pc:docChg chg="custSel delSld modSld sldOrd modMainMaster">
      <pc:chgData name="BHARDWAJ, Shreya" userId="05c230d5-d4da-4b67-92b6-243ac00da9ff" providerId="ADAL" clId="{4EB65E74-4E2A-4892-B96F-FE15CCDAA91D}" dt="2023-05-30T02:58:19.653" v="38"/>
      <pc:docMkLst>
        <pc:docMk/>
      </pc:docMkLst>
      <pc:sldChg chg="modSp mod ord">
        <pc:chgData name="BHARDWAJ, Shreya" userId="05c230d5-d4da-4b67-92b6-243ac00da9ff" providerId="ADAL" clId="{4EB65E74-4E2A-4892-B96F-FE15CCDAA91D}" dt="2023-05-30T02:58:13.851" v="36"/>
        <pc:sldMkLst>
          <pc:docMk/>
          <pc:sldMk cId="2618459300" sldId="279"/>
        </pc:sldMkLst>
        <pc:spChg chg="mod">
          <ac:chgData name="BHARDWAJ, Shreya" userId="05c230d5-d4da-4b67-92b6-243ac00da9ff" providerId="ADAL" clId="{4EB65E74-4E2A-4892-B96F-FE15CCDAA91D}" dt="2023-05-29T10:12:18.704" v="0" actId="20577"/>
          <ac:spMkLst>
            <pc:docMk/>
            <pc:sldMk cId="2618459300" sldId="279"/>
            <ac:spMk id="3" creationId="{2CD9B380-21A7-4F8C-B5B7-BB9EFA165F0F}"/>
          </ac:spMkLst>
        </pc:spChg>
      </pc:sldChg>
      <pc:sldChg chg="del">
        <pc:chgData name="BHARDWAJ, Shreya" userId="05c230d5-d4da-4b67-92b6-243ac00da9ff" providerId="ADAL" clId="{4EB65E74-4E2A-4892-B96F-FE15CCDAA91D}" dt="2023-05-29T10:32:35.025" v="34" actId="2696"/>
        <pc:sldMkLst>
          <pc:docMk/>
          <pc:sldMk cId="3281971367" sldId="280"/>
        </pc:sldMkLst>
      </pc:sldChg>
      <pc:sldChg chg="ord">
        <pc:chgData name="BHARDWAJ, Shreya" userId="05c230d5-d4da-4b67-92b6-243ac00da9ff" providerId="ADAL" clId="{4EB65E74-4E2A-4892-B96F-FE15CCDAA91D}" dt="2023-05-30T02:58:19.653" v="38"/>
        <pc:sldMkLst>
          <pc:docMk/>
          <pc:sldMk cId="3989442973" sldId="281"/>
        </pc:sldMkLst>
      </pc:sldChg>
      <pc:sldMasterChg chg="addSp delSp modSp mod">
        <pc:chgData name="BHARDWAJ, Shreya" userId="05c230d5-d4da-4b67-92b6-243ac00da9ff" providerId="ADAL" clId="{4EB65E74-4E2A-4892-B96F-FE15CCDAA91D}" dt="2023-05-29T10:12:30.626" v="33"/>
        <pc:sldMasterMkLst>
          <pc:docMk/>
          <pc:sldMasterMk cId="0" sldId="2147483768"/>
        </pc:sldMasterMkLst>
        <pc:spChg chg="del">
          <ac:chgData name="BHARDWAJ, Shreya" userId="05c230d5-d4da-4b67-92b6-243ac00da9ff" providerId="ADAL" clId="{4EB65E74-4E2A-4892-B96F-FE15CCDAA91D}" dt="2023-05-29T10:12:27.524" v="2"/>
          <ac:spMkLst>
            <pc:docMk/>
            <pc:sldMasterMk cId="0" sldId="2147483768"/>
            <ac:spMk id="8" creationId="{D13169F9-1740-40CE-AC38-A6642D35CAE2}"/>
          </ac:spMkLst>
        </pc:spChg>
        <pc:spChg chg="add mod ord modVis">
          <ac:chgData name="BHARDWAJ, Shreya" userId="05c230d5-d4da-4b67-92b6-243ac00da9ff" providerId="ADAL" clId="{4EB65E74-4E2A-4892-B96F-FE15CCDAA91D}" dt="2023-05-29T10:12:30.626" v="33"/>
          <ac:spMkLst>
            <pc:docMk/>
            <pc:sldMasterMk cId="0" sldId="2147483768"/>
            <ac:spMk id="9" creationId="{6654A206-0AC9-B869-5E17-6FD0F0E24714}"/>
          </ac:spMkLst>
        </pc:spChg>
      </pc:sldMasterChg>
    </pc:docChg>
  </pc:docChgLst>
  <pc:docChgLst>
    <pc:chgData name="BHARDWAJ, Shreya" userId="05c230d5-d4da-4b67-92b6-243ac00da9ff" providerId="ADAL" clId="{91400D23-27D0-4A9F-BBA7-33A55B6648F4}"/>
    <pc:docChg chg="undo custSel mod addSld modSld sldOrd">
      <pc:chgData name="BHARDWAJ, Shreya" userId="05c230d5-d4da-4b67-92b6-243ac00da9ff" providerId="ADAL" clId="{91400D23-27D0-4A9F-BBA7-33A55B6648F4}" dt="2020-10-13T08:58:17.439" v="2836" actId="20577"/>
      <pc:docMkLst>
        <pc:docMk/>
      </pc:docMkLst>
      <pc:sldChg chg="addSp delSp modSp mod setBg">
        <pc:chgData name="BHARDWAJ, Shreya" userId="05c230d5-d4da-4b67-92b6-243ac00da9ff" providerId="ADAL" clId="{91400D23-27D0-4A9F-BBA7-33A55B6648F4}" dt="2020-10-13T06:42:47.532" v="2745" actId="255"/>
        <pc:sldMkLst>
          <pc:docMk/>
          <pc:sldMk cId="3765673348" sldId="257"/>
        </pc:sldMkLst>
        <pc:spChg chg="mod">
          <ac:chgData name="BHARDWAJ, Shreya" userId="05c230d5-d4da-4b67-92b6-243ac00da9ff" providerId="ADAL" clId="{91400D23-27D0-4A9F-BBA7-33A55B6648F4}" dt="2020-10-12T11:48:35.577" v="173" actId="26606"/>
          <ac:spMkLst>
            <pc:docMk/>
            <pc:sldMk cId="3765673348" sldId="257"/>
            <ac:spMk id="2" creationId="{33EC5FA1-8905-447D-A65E-DC020192AF7B}"/>
          </ac:spMkLst>
        </pc:spChg>
        <pc:spChg chg="add del">
          <ac:chgData name="BHARDWAJ, Shreya" userId="05c230d5-d4da-4b67-92b6-243ac00da9ff" providerId="ADAL" clId="{91400D23-27D0-4A9F-BBA7-33A55B6648F4}" dt="2020-10-12T11:48:35.577" v="173" actId="26606"/>
          <ac:spMkLst>
            <pc:docMk/>
            <pc:sldMk cId="3765673348" sldId="257"/>
            <ac:spMk id="37" creationId="{7455F7F3-3A58-4BBB-95C7-CF706F9FFA10}"/>
          </ac:spMkLst>
        </pc:spChg>
        <pc:spChg chg="add del">
          <ac:chgData name="BHARDWAJ, Shreya" userId="05c230d5-d4da-4b67-92b6-243ac00da9ff" providerId="ADAL" clId="{91400D23-27D0-4A9F-BBA7-33A55B6648F4}" dt="2020-10-12T11:48:35.577" v="173" actId="26606"/>
          <ac:spMkLst>
            <pc:docMk/>
            <pc:sldMk cId="3765673348" sldId="257"/>
            <ac:spMk id="38" creationId="{3AE3D314-6F93-4D91-8C0F-E92657F465C6}"/>
          </ac:spMkLst>
        </pc:spChg>
        <pc:spChg chg="add del">
          <ac:chgData name="BHARDWAJ, Shreya" userId="05c230d5-d4da-4b67-92b6-243ac00da9ff" providerId="ADAL" clId="{91400D23-27D0-4A9F-BBA7-33A55B6648F4}" dt="2020-10-12T11:48:22.915" v="160" actId="26606"/>
          <ac:spMkLst>
            <pc:docMk/>
            <pc:sldMk cId="3765673348" sldId="257"/>
            <ac:spMk id="40" creationId="{7455F7F3-3A58-4BBB-95C7-CF706F9FFA10}"/>
          </ac:spMkLst>
        </pc:spChg>
        <pc:spChg chg="add del">
          <ac:chgData name="BHARDWAJ, Shreya" userId="05c230d5-d4da-4b67-92b6-243ac00da9ff" providerId="ADAL" clId="{91400D23-27D0-4A9F-BBA7-33A55B6648F4}" dt="2020-10-12T11:48:22.915" v="160" actId="26606"/>
          <ac:spMkLst>
            <pc:docMk/>
            <pc:sldMk cId="3765673348" sldId="257"/>
            <ac:spMk id="41" creationId="{3AE3D314-6F93-4D91-8C0F-E92657F465C6}"/>
          </ac:spMkLst>
        </pc:spChg>
        <pc:spChg chg="add del">
          <ac:chgData name="BHARDWAJ, Shreya" userId="05c230d5-d4da-4b67-92b6-243ac00da9ff" providerId="ADAL" clId="{91400D23-27D0-4A9F-BBA7-33A55B6648F4}" dt="2020-10-12T11:48:26.060" v="164" actId="26606"/>
          <ac:spMkLst>
            <pc:docMk/>
            <pc:sldMk cId="3765673348" sldId="257"/>
            <ac:spMk id="42" creationId="{BD7A9026-87C9-4F44-9EC3-75AA7E6FB8D2}"/>
          </ac:spMkLst>
        </pc:spChg>
        <pc:spChg chg="add del">
          <ac:chgData name="BHARDWAJ, Shreya" userId="05c230d5-d4da-4b67-92b6-243ac00da9ff" providerId="ADAL" clId="{91400D23-27D0-4A9F-BBA7-33A55B6648F4}" dt="2020-10-12T11:47:07.665" v="156" actId="26606"/>
          <ac:spMkLst>
            <pc:docMk/>
            <pc:sldMk cId="3765673348" sldId="257"/>
            <ac:spMk id="43" creationId="{7455F7F3-3A58-4BBB-95C7-CF706F9FFA10}"/>
          </ac:spMkLst>
        </pc:spChg>
        <pc:spChg chg="add del">
          <ac:chgData name="BHARDWAJ, Shreya" userId="05c230d5-d4da-4b67-92b6-243ac00da9ff" providerId="ADAL" clId="{91400D23-27D0-4A9F-BBA7-33A55B6648F4}" dt="2020-10-12T11:48:26.060" v="164" actId="26606"/>
          <ac:spMkLst>
            <pc:docMk/>
            <pc:sldMk cId="3765673348" sldId="257"/>
            <ac:spMk id="44" creationId="{39D4A564-D451-4CDB-971B-95F3B044C6A3}"/>
          </ac:spMkLst>
        </pc:spChg>
        <pc:spChg chg="add del">
          <ac:chgData name="BHARDWAJ, Shreya" userId="05c230d5-d4da-4b67-92b6-243ac00da9ff" providerId="ADAL" clId="{91400D23-27D0-4A9F-BBA7-33A55B6648F4}" dt="2020-10-12T11:47:07.665" v="156" actId="26606"/>
          <ac:spMkLst>
            <pc:docMk/>
            <pc:sldMk cId="3765673348" sldId="257"/>
            <ac:spMk id="45" creationId="{3AE3D314-6F93-4D91-8C0F-E92657F465C6}"/>
          </ac:spMkLst>
        </pc:spChg>
        <pc:spChg chg="add del">
          <ac:chgData name="BHARDWAJ, Shreya" userId="05c230d5-d4da-4b67-92b6-243ac00da9ff" providerId="ADAL" clId="{91400D23-27D0-4A9F-BBA7-33A55B6648F4}" dt="2020-10-12T11:48:32.238" v="170" actId="26606"/>
          <ac:spMkLst>
            <pc:docMk/>
            <pc:sldMk cId="3765673348" sldId="257"/>
            <ac:spMk id="46" creationId="{BD7A9026-87C9-4F44-9EC3-75AA7E6FB8D2}"/>
          </ac:spMkLst>
        </pc:spChg>
        <pc:spChg chg="add del">
          <ac:chgData name="BHARDWAJ, Shreya" userId="05c230d5-d4da-4b67-92b6-243ac00da9ff" providerId="ADAL" clId="{91400D23-27D0-4A9F-BBA7-33A55B6648F4}" dt="2020-10-12T11:48:26.060" v="164" actId="26606"/>
          <ac:spMkLst>
            <pc:docMk/>
            <pc:sldMk cId="3765673348" sldId="257"/>
            <ac:spMk id="47" creationId="{C7CB884E-F589-488F-ADF5-77FF20080A2C}"/>
          </ac:spMkLst>
        </pc:spChg>
        <pc:spChg chg="add del">
          <ac:chgData name="BHARDWAJ, Shreya" userId="05c230d5-d4da-4b67-92b6-243ac00da9ff" providerId="ADAL" clId="{91400D23-27D0-4A9F-BBA7-33A55B6648F4}" dt="2020-10-12T11:48:32.238" v="170" actId="26606"/>
          <ac:spMkLst>
            <pc:docMk/>
            <pc:sldMk cId="3765673348" sldId="257"/>
            <ac:spMk id="48" creationId="{39D4A564-D451-4CDB-971B-95F3B044C6A3}"/>
          </ac:spMkLst>
        </pc:spChg>
        <pc:spChg chg="add del">
          <ac:chgData name="BHARDWAJ, Shreya" userId="05c230d5-d4da-4b67-92b6-243ac00da9ff" providerId="ADAL" clId="{91400D23-27D0-4A9F-BBA7-33A55B6648F4}" dt="2020-10-12T11:48:26.060" v="164" actId="26606"/>
          <ac:spMkLst>
            <pc:docMk/>
            <pc:sldMk cId="3765673348" sldId="257"/>
            <ac:spMk id="49" creationId="{11603A8D-1B1C-4538-9FE9-374B8FD5550B}"/>
          </ac:spMkLst>
        </pc:spChg>
        <pc:spChg chg="add del">
          <ac:chgData name="BHARDWAJ, Shreya" userId="05c230d5-d4da-4b67-92b6-243ac00da9ff" providerId="ADAL" clId="{91400D23-27D0-4A9F-BBA7-33A55B6648F4}" dt="2020-10-12T11:48:32.238" v="170" actId="26606"/>
          <ac:spMkLst>
            <pc:docMk/>
            <pc:sldMk cId="3765673348" sldId="257"/>
            <ac:spMk id="50" creationId="{C7CB884E-F589-488F-ADF5-77FF20080A2C}"/>
          </ac:spMkLst>
        </pc:spChg>
        <pc:spChg chg="add del">
          <ac:chgData name="BHARDWAJ, Shreya" userId="05c230d5-d4da-4b67-92b6-243ac00da9ff" providerId="ADAL" clId="{91400D23-27D0-4A9F-BBA7-33A55B6648F4}" dt="2020-10-12T11:48:26.060" v="164" actId="26606"/>
          <ac:spMkLst>
            <pc:docMk/>
            <pc:sldMk cId="3765673348" sldId="257"/>
            <ac:spMk id="51" creationId="{69BE86D1-7317-478F-819B-8779B075C234}"/>
          </ac:spMkLst>
        </pc:spChg>
        <pc:spChg chg="add del">
          <ac:chgData name="BHARDWAJ, Shreya" userId="05c230d5-d4da-4b67-92b6-243ac00da9ff" providerId="ADAL" clId="{91400D23-27D0-4A9F-BBA7-33A55B6648F4}" dt="2020-10-12T11:48:32.238" v="170" actId="26606"/>
          <ac:spMkLst>
            <pc:docMk/>
            <pc:sldMk cId="3765673348" sldId="257"/>
            <ac:spMk id="52" creationId="{11603A8D-1B1C-4538-9FE9-374B8FD5550B}"/>
          </ac:spMkLst>
        </pc:spChg>
        <pc:spChg chg="add del">
          <ac:chgData name="BHARDWAJ, Shreya" userId="05c230d5-d4da-4b67-92b6-243ac00da9ff" providerId="ADAL" clId="{91400D23-27D0-4A9F-BBA7-33A55B6648F4}" dt="2020-10-12T11:48:26.958" v="166" actId="26606"/>
          <ac:spMkLst>
            <pc:docMk/>
            <pc:sldMk cId="3765673348" sldId="257"/>
            <ac:spMk id="53" creationId="{910D13A8-8228-47E3-8159-DF3D937E08AF}"/>
          </ac:spMkLst>
        </pc:spChg>
        <pc:spChg chg="add del">
          <ac:chgData name="BHARDWAJ, Shreya" userId="05c230d5-d4da-4b67-92b6-243ac00da9ff" providerId="ADAL" clId="{91400D23-27D0-4A9F-BBA7-33A55B6648F4}" dt="2020-10-12T11:48:26.958" v="166" actId="26606"/>
          <ac:spMkLst>
            <pc:docMk/>
            <pc:sldMk cId="3765673348" sldId="257"/>
            <ac:spMk id="54" creationId="{CCEA6CE4-C4F8-44BC-9843-3C0939FD7709}"/>
          </ac:spMkLst>
        </pc:spChg>
        <pc:spChg chg="add del">
          <ac:chgData name="BHARDWAJ, Shreya" userId="05c230d5-d4da-4b67-92b6-243ac00da9ff" providerId="ADAL" clId="{91400D23-27D0-4A9F-BBA7-33A55B6648F4}" dt="2020-10-12T11:48:26.958" v="166" actId="26606"/>
          <ac:spMkLst>
            <pc:docMk/>
            <pc:sldMk cId="3765673348" sldId="257"/>
            <ac:spMk id="55" creationId="{338E743B-F088-4E4F-8134-10D25DEB61E6}"/>
          </ac:spMkLst>
        </pc:spChg>
        <pc:spChg chg="add del">
          <ac:chgData name="BHARDWAJ, Shreya" userId="05c230d5-d4da-4b67-92b6-243ac00da9ff" providerId="ADAL" clId="{91400D23-27D0-4A9F-BBA7-33A55B6648F4}" dt="2020-10-12T11:48:26.958" v="166" actId="26606"/>
          <ac:spMkLst>
            <pc:docMk/>
            <pc:sldMk cId="3765673348" sldId="257"/>
            <ac:spMk id="56" creationId="{DB6BF0CD-7130-4065-B7F5-D19DC7CE13A2}"/>
          </ac:spMkLst>
        </pc:spChg>
        <pc:spChg chg="add del">
          <ac:chgData name="BHARDWAJ, Shreya" userId="05c230d5-d4da-4b67-92b6-243ac00da9ff" providerId="ADAL" clId="{91400D23-27D0-4A9F-BBA7-33A55B6648F4}" dt="2020-10-12T11:48:32.238" v="170" actId="26606"/>
          <ac:spMkLst>
            <pc:docMk/>
            <pc:sldMk cId="3765673348" sldId="257"/>
            <ac:spMk id="57" creationId="{69BE86D1-7317-478F-819B-8779B075C234}"/>
          </ac:spMkLst>
        </pc:spChg>
        <pc:graphicFrameChg chg="mod modGraphic">
          <ac:chgData name="BHARDWAJ, Shreya" userId="05c230d5-d4da-4b67-92b6-243ac00da9ff" providerId="ADAL" clId="{91400D23-27D0-4A9F-BBA7-33A55B6648F4}" dt="2020-10-13T06:42:47.532" v="2745" actId="255"/>
          <ac:graphicFrameMkLst>
            <pc:docMk/>
            <pc:sldMk cId="3765673348" sldId="257"/>
            <ac:graphicFrameMk id="7" creationId="{F85E0F30-C67E-4961-BB28-46ED630C6090}"/>
          </ac:graphicFrameMkLst>
        </pc:graphicFrameChg>
      </pc:sldChg>
      <pc:sldChg chg="modSp">
        <pc:chgData name="BHARDWAJ, Shreya" userId="05c230d5-d4da-4b67-92b6-243ac00da9ff" providerId="ADAL" clId="{91400D23-27D0-4A9F-BBA7-33A55B6648F4}" dt="2020-10-13T08:58:17.439" v="2836" actId="20577"/>
        <pc:sldMkLst>
          <pc:docMk/>
          <pc:sldMk cId="2110045525" sldId="258"/>
        </pc:sldMkLst>
        <pc:spChg chg="mod">
          <ac:chgData name="BHARDWAJ, Shreya" userId="05c230d5-d4da-4b67-92b6-243ac00da9ff" providerId="ADAL" clId="{91400D23-27D0-4A9F-BBA7-33A55B6648F4}" dt="2020-10-13T08:58:17.439" v="2836" actId="20577"/>
          <ac:spMkLst>
            <pc:docMk/>
            <pc:sldMk cId="2110045525" sldId="258"/>
            <ac:spMk id="3" creationId="{A8EA4F72-B3CC-4157-B9AA-05A42CCB5CDE}"/>
          </ac:spMkLst>
        </pc:spChg>
      </pc:sldChg>
      <pc:sldChg chg="modSp">
        <pc:chgData name="BHARDWAJ, Shreya" userId="05c230d5-d4da-4b67-92b6-243ac00da9ff" providerId="ADAL" clId="{91400D23-27D0-4A9F-BBA7-33A55B6648F4}" dt="2020-10-13T06:46:22.561" v="2824" actId="20577"/>
        <pc:sldMkLst>
          <pc:docMk/>
          <pc:sldMk cId="471096566" sldId="259"/>
        </pc:sldMkLst>
        <pc:spChg chg="mod">
          <ac:chgData name="BHARDWAJ, Shreya" userId="05c230d5-d4da-4b67-92b6-243ac00da9ff" providerId="ADAL" clId="{91400D23-27D0-4A9F-BBA7-33A55B6648F4}" dt="2020-10-13T06:46:22.561" v="2824" actId="20577"/>
          <ac:spMkLst>
            <pc:docMk/>
            <pc:sldMk cId="471096566" sldId="259"/>
            <ac:spMk id="3" creationId="{B3B9291C-5FFE-489D-B725-5DECA652776A}"/>
          </ac:spMkLst>
        </pc:spChg>
      </pc:sldChg>
      <pc:sldChg chg="addSp delSp modSp">
        <pc:chgData name="BHARDWAJ, Shreya" userId="05c230d5-d4da-4b67-92b6-243ac00da9ff" providerId="ADAL" clId="{91400D23-27D0-4A9F-BBA7-33A55B6648F4}" dt="2020-10-13T06:45:23.217" v="2789" actId="255"/>
        <pc:sldMkLst>
          <pc:docMk/>
          <pc:sldMk cId="2205086983" sldId="260"/>
        </pc:sldMkLst>
        <pc:spChg chg="mod">
          <ac:chgData name="BHARDWAJ, Shreya" userId="05c230d5-d4da-4b67-92b6-243ac00da9ff" providerId="ADAL" clId="{91400D23-27D0-4A9F-BBA7-33A55B6648F4}" dt="2020-10-13T06:45:12.634" v="2788" actId="26606"/>
          <ac:spMkLst>
            <pc:docMk/>
            <pc:sldMk cId="2205086983" sldId="260"/>
            <ac:spMk id="2" creationId="{A511F182-3D16-4A44-8248-DF65B0B6B063}"/>
          </ac:spMkLst>
        </pc:spChg>
        <pc:spChg chg="add del">
          <ac:chgData name="BHARDWAJ, Shreya" userId="05c230d5-d4da-4b67-92b6-243ac00da9ff" providerId="ADAL" clId="{91400D23-27D0-4A9F-BBA7-33A55B6648F4}" dt="2020-10-13T06:45:12.634" v="2788" actId="26606"/>
          <ac:spMkLst>
            <pc:docMk/>
            <pc:sldMk cId="2205086983" sldId="260"/>
            <ac:spMk id="9" creationId="{7455F7F3-3A58-4BBB-95C7-CF706F9FFA10}"/>
          </ac:spMkLst>
        </pc:spChg>
        <pc:spChg chg="add del">
          <ac:chgData name="BHARDWAJ, Shreya" userId="05c230d5-d4da-4b67-92b6-243ac00da9ff" providerId="ADAL" clId="{91400D23-27D0-4A9F-BBA7-33A55B6648F4}" dt="2020-10-13T06:45:12.634" v="2788" actId="26606"/>
          <ac:spMkLst>
            <pc:docMk/>
            <pc:sldMk cId="2205086983" sldId="260"/>
            <ac:spMk id="11" creationId="{3AE3D314-6F93-4D91-8C0F-E92657F465C6}"/>
          </ac:spMkLst>
        </pc:spChg>
        <pc:spChg chg="add del">
          <ac:chgData name="BHARDWAJ, Shreya" userId="05c230d5-d4da-4b67-92b6-243ac00da9ff" providerId="ADAL" clId="{91400D23-27D0-4A9F-BBA7-33A55B6648F4}" dt="2020-10-13T06:45:07.267" v="2786" actId="26606"/>
          <ac:spMkLst>
            <pc:docMk/>
            <pc:sldMk cId="2205086983" sldId="260"/>
            <ac:spMk id="16" creationId="{7455F7F3-3A58-4BBB-95C7-CF706F9FFA10}"/>
          </ac:spMkLst>
        </pc:spChg>
        <pc:spChg chg="add del">
          <ac:chgData name="BHARDWAJ, Shreya" userId="05c230d5-d4da-4b67-92b6-243ac00da9ff" providerId="ADAL" clId="{91400D23-27D0-4A9F-BBA7-33A55B6648F4}" dt="2020-10-13T06:45:07.267" v="2786" actId="26606"/>
          <ac:spMkLst>
            <pc:docMk/>
            <pc:sldMk cId="2205086983" sldId="260"/>
            <ac:spMk id="18" creationId="{3AE3D314-6F93-4D91-8C0F-E92657F465C6}"/>
          </ac:spMkLst>
        </pc:spChg>
        <pc:graphicFrameChg chg="mod modGraphic">
          <ac:chgData name="BHARDWAJ, Shreya" userId="05c230d5-d4da-4b67-92b6-243ac00da9ff" providerId="ADAL" clId="{91400D23-27D0-4A9F-BBA7-33A55B6648F4}" dt="2020-10-13T06:45:23.217" v="2789" actId="255"/>
          <ac:graphicFrameMkLst>
            <pc:docMk/>
            <pc:sldMk cId="2205086983" sldId="260"/>
            <ac:graphicFrameMk id="7" creationId="{EDBDD772-42EF-4681-88E0-AB1A7CD19573}"/>
          </ac:graphicFrameMkLst>
        </pc:graphicFrameChg>
      </pc:sldChg>
      <pc:sldChg chg="addSp delSp modSp mod setBg">
        <pc:chgData name="BHARDWAJ, Shreya" userId="05c230d5-d4da-4b67-92b6-243ac00da9ff" providerId="ADAL" clId="{91400D23-27D0-4A9F-BBA7-33A55B6648F4}" dt="2020-10-13T04:25:48.606" v="2146" actId="1076"/>
        <pc:sldMkLst>
          <pc:docMk/>
          <pc:sldMk cId="1724807388" sldId="261"/>
        </pc:sldMkLst>
        <pc:spChg chg="mod ord">
          <ac:chgData name="BHARDWAJ, Shreya" userId="05c230d5-d4da-4b67-92b6-243ac00da9ff" providerId="ADAL" clId="{91400D23-27D0-4A9F-BBA7-33A55B6648F4}" dt="2020-10-12T12:35:51.019" v="1849" actId="26606"/>
          <ac:spMkLst>
            <pc:docMk/>
            <pc:sldMk cId="1724807388" sldId="261"/>
            <ac:spMk id="2" creationId="{CDA6553B-4308-47A0-9DF8-AF6F63AB21CC}"/>
          </ac:spMkLst>
        </pc:spChg>
        <pc:spChg chg="add del mod">
          <ac:chgData name="BHARDWAJ, Shreya" userId="05c230d5-d4da-4b67-92b6-243ac00da9ff" providerId="ADAL" clId="{91400D23-27D0-4A9F-BBA7-33A55B6648F4}" dt="2020-10-13T04:25:40.355" v="2145" actId="1076"/>
          <ac:spMkLst>
            <pc:docMk/>
            <pc:sldMk cId="1724807388" sldId="261"/>
            <ac:spMk id="4" creationId="{67B15491-B848-4502-9108-6E8B688559DF}"/>
          </ac:spMkLst>
        </pc:spChg>
        <pc:spChg chg="add mod">
          <ac:chgData name="BHARDWAJ, Shreya" userId="05c230d5-d4da-4b67-92b6-243ac00da9ff" providerId="ADAL" clId="{91400D23-27D0-4A9F-BBA7-33A55B6648F4}" dt="2020-10-13T04:25:48.606" v="2146" actId="1076"/>
          <ac:spMkLst>
            <pc:docMk/>
            <pc:sldMk cId="1724807388" sldId="261"/>
            <ac:spMk id="5" creationId="{600D0D81-12D0-4D34-BEEC-77F570D59A98}"/>
          </ac:spMkLst>
        </pc:spChg>
        <pc:spChg chg="del">
          <ac:chgData name="BHARDWAJ, Shreya" userId="05c230d5-d4da-4b67-92b6-243ac00da9ff" providerId="ADAL" clId="{91400D23-27D0-4A9F-BBA7-33A55B6648F4}" dt="2020-10-12T12:34:46.779" v="1834" actId="26606"/>
          <ac:spMkLst>
            <pc:docMk/>
            <pc:sldMk cId="1724807388" sldId="261"/>
            <ac:spMk id="73" creationId="{CD000060-D06D-4A48-BD8E-978966CCA797}"/>
          </ac:spMkLst>
        </pc:spChg>
        <pc:spChg chg="del">
          <ac:chgData name="BHARDWAJ, Shreya" userId="05c230d5-d4da-4b67-92b6-243ac00da9ff" providerId="ADAL" clId="{91400D23-27D0-4A9F-BBA7-33A55B6648F4}" dt="2020-10-12T12:34:46.779" v="1834" actId="26606"/>
          <ac:spMkLst>
            <pc:docMk/>
            <pc:sldMk cId="1724807388" sldId="261"/>
            <ac:spMk id="75" creationId="{DE4E5113-B3D0-40F8-9F39-B2C2BF92AE31}"/>
          </ac:spMkLst>
        </pc:spChg>
        <pc:spChg chg="add del">
          <ac:chgData name="BHARDWAJ, Shreya" userId="05c230d5-d4da-4b67-92b6-243ac00da9ff" providerId="ADAL" clId="{91400D23-27D0-4A9F-BBA7-33A55B6648F4}" dt="2020-10-12T12:35:37.622" v="1842" actId="26606"/>
          <ac:spMkLst>
            <pc:docMk/>
            <pc:sldMk cId="1724807388" sldId="261"/>
            <ac:spMk id="77" creationId="{80238079-1F65-476A-BC6C-F2D3BD2683BA}"/>
          </ac:spMkLst>
        </pc:spChg>
        <pc:spChg chg="add del">
          <ac:chgData name="BHARDWAJ, Shreya" userId="05c230d5-d4da-4b67-92b6-243ac00da9ff" providerId="ADAL" clId="{91400D23-27D0-4A9F-BBA7-33A55B6648F4}" dt="2020-10-12T12:35:37.622" v="1842" actId="26606"/>
          <ac:spMkLst>
            <pc:docMk/>
            <pc:sldMk cId="1724807388" sldId="261"/>
            <ac:spMk id="79" creationId="{3740C935-D2D3-4F63-A4DA-CD768BB3F409}"/>
          </ac:spMkLst>
        </pc:spChg>
        <pc:spChg chg="add del">
          <ac:chgData name="BHARDWAJ, Shreya" userId="05c230d5-d4da-4b67-92b6-243ac00da9ff" providerId="ADAL" clId="{91400D23-27D0-4A9F-BBA7-33A55B6648F4}" dt="2020-10-12T12:35:37.622" v="1842" actId="26606"/>
          <ac:spMkLst>
            <pc:docMk/>
            <pc:sldMk cId="1724807388" sldId="261"/>
            <ac:spMk id="86" creationId="{0FE051AA-0631-4833-B52C-BE76B9D3AAF3}"/>
          </ac:spMkLst>
        </pc:spChg>
        <pc:spChg chg="add del">
          <ac:chgData name="BHARDWAJ, Shreya" userId="05c230d5-d4da-4b67-92b6-243ac00da9ff" providerId="ADAL" clId="{91400D23-27D0-4A9F-BBA7-33A55B6648F4}" dt="2020-10-12T12:35:37.622" v="1842" actId="26606"/>
          <ac:spMkLst>
            <pc:docMk/>
            <pc:sldMk cId="1724807388" sldId="261"/>
            <ac:spMk id="88" creationId="{F2829316-8F5B-4EA1-9581-1F115294456E}"/>
          </ac:spMkLst>
        </pc:spChg>
        <pc:spChg chg="add del">
          <ac:chgData name="BHARDWAJ, Shreya" userId="05c230d5-d4da-4b67-92b6-243ac00da9ff" providerId="ADAL" clId="{91400D23-27D0-4A9F-BBA7-33A55B6648F4}" dt="2020-10-12T12:35:37.622" v="1842" actId="26606"/>
          <ac:spMkLst>
            <pc:docMk/>
            <pc:sldMk cId="1724807388" sldId="261"/>
            <ac:spMk id="90" creationId="{AD11D7A6-5D57-426A-A17A-1FD70DF66484}"/>
          </ac:spMkLst>
        </pc:spChg>
        <pc:spChg chg="add del">
          <ac:chgData name="BHARDWAJ, Shreya" userId="05c230d5-d4da-4b67-92b6-243ac00da9ff" providerId="ADAL" clId="{91400D23-27D0-4A9F-BBA7-33A55B6648F4}" dt="2020-10-12T12:35:10.989" v="1839" actId="26606"/>
          <ac:spMkLst>
            <pc:docMk/>
            <pc:sldMk cId="1724807388" sldId="261"/>
            <ac:spMk id="139" creationId="{0E9B969E-CD96-4162-BA90-449BBDA95EAE}"/>
          </ac:spMkLst>
        </pc:spChg>
        <pc:spChg chg="add del">
          <ac:chgData name="BHARDWAJ, Shreya" userId="05c230d5-d4da-4b67-92b6-243ac00da9ff" providerId="ADAL" clId="{91400D23-27D0-4A9F-BBA7-33A55B6648F4}" dt="2020-10-12T12:35:10.989" v="1839" actId="26606"/>
          <ac:spMkLst>
            <pc:docMk/>
            <pc:sldMk cId="1724807388" sldId="261"/>
            <ac:spMk id="141" creationId="{6B6401A4-FEE5-4976-857C-1FD0CDB2E2DC}"/>
          </ac:spMkLst>
        </pc:spChg>
        <pc:spChg chg="add del">
          <ac:chgData name="BHARDWAJ, Shreya" userId="05c230d5-d4da-4b67-92b6-243ac00da9ff" providerId="ADAL" clId="{91400D23-27D0-4A9F-BBA7-33A55B6648F4}" dt="2020-10-12T12:35:10.989" v="1839" actId="26606"/>
          <ac:spMkLst>
            <pc:docMk/>
            <pc:sldMk cId="1724807388" sldId="261"/>
            <ac:spMk id="143" creationId="{047AF1DF-6993-45FB-92A5-C36B1A680F61}"/>
          </ac:spMkLst>
        </pc:spChg>
        <pc:spChg chg="add">
          <ac:chgData name="BHARDWAJ, Shreya" userId="05c230d5-d4da-4b67-92b6-243ac00da9ff" providerId="ADAL" clId="{91400D23-27D0-4A9F-BBA7-33A55B6648F4}" dt="2020-10-12T12:35:51.019" v="1849" actId="26606"/>
          <ac:spMkLst>
            <pc:docMk/>
            <pc:sldMk cId="1724807388" sldId="261"/>
            <ac:spMk id="150" creationId="{3A8C6BC2-E9E2-4780-8A41-064073CD436B}"/>
          </ac:spMkLst>
        </pc:spChg>
        <pc:spChg chg="add">
          <ac:chgData name="BHARDWAJ, Shreya" userId="05c230d5-d4da-4b67-92b6-243ac00da9ff" providerId="ADAL" clId="{91400D23-27D0-4A9F-BBA7-33A55B6648F4}" dt="2020-10-12T12:35:51.019" v="1849" actId="26606"/>
          <ac:spMkLst>
            <pc:docMk/>
            <pc:sldMk cId="1724807388" sldId="261"/>
            <ac:spMk id="152" creationId="{E70450CF-22E9-4B1D-B146-30FEE770C400}"/>
          </ac:spMkLst>
        </pc:spChg>
        <pc:spChg chg="add">
          <ac:chgData name="BHARDWAJ, Shreya" userId="05c230d5-d4da-4b67-92b6-243ac00da9ff" providerId="ADAL" clId="{91400D23-27D0-4A9F-BBA7-33A55B6648F4}" dt="2020-10-12T12:35:51.019" v="1849" actId="26606"/>
          <ac:spMkLst>
            <pc:docMk/>
            <pc:sldMk cId="1724807388" sldId="261"/>
            <ac:spMk id="154" creationId="{80238079-1F65-476A-BC6C-F2D3BD2683BA}"/>
          </ac:spMkLst>
        </pc:spChg>
        <pc:spChg chg="add">
          <ac:chgData name="BHARDWAJ, Shreya" userId="05c230d5-d4da-4b67-92b6-243ac00da9ff" providerId="ADAL" clId="{91400D23-27D0-4A9F-BBA7-33A55B6648F4}" dt="2020-10-12T12:35:51.019" v="1849" actId="26606"/>
          <ac:spMkLst>
            <pc:docMk/>
            <pc:sldMk cId="1724807388" sldId="261"/>
            <ac:spMk id="156" creationId="{3740C935-D2D3-4F63-A4DA-CD768BB3F409}"/>
          </ac:spMkLst>
        </pc:spChg>
        <pc:spChg chg="add">
          <ac:chgData name="BHARDWAJ, Shreya" userId="05c230d5-d4da-4b67-92b6-243ac00da9ff" providerId="ADAL" clId="{91400D23-27D0-4A9F-BBA7-33A55B6648F4}" dt="2020-10-12T12:35:51.019" v="1849" actId="26606"/>
          <ac:spMkLst>
            <pc:docMk/>
            <pc:sldMk cId="1724807388" sldId="261"/>
            <ac:spMk id="163" creationId="{A093A349-1A08-4AF6-8637-F5B806D9F396}"/>
          </ac:spMkLst>
        </pc:spChg>
        <pc:spChg chg="add">
          <ac:chgData name="BHARDWAJ, Shreya" userId="05c230d5-d4da-4b67-92b6-243ac00da9ff" providerId="ADAL" clId="{91400D23-27D0-4A9F-BBA7-33A55B6648F4}" dt="2020-10-12T12:35:51.019" v="1849" actId="26606"/>
          <ac:spMkLst>
            <pc:docMk/>
            <pc:sldMk cId="1724807388" sldId="261"/>
            <ac:spMk id="165" creationId="{4938E77B-2D55-443A-B818-B0FAA91DB95B}"/>
          </ac:spMkLst>
        </pc:spChg>
        <pc:spChg chg="add">
          <ac:chgData name="BHARDWAJ, Shreya" userId="05c230d5-d4da-4b67-92b6-243ac00da9ff" providerId="ADAL" clId="{91400D23-27D0-4A9F-BBA7-33A55B6648F4}" dt="2020-10-12T12:35:51.019" v="1849" actId="26606"/>
          <ac:spMkLst>
            <pc:docMk/>
            <pc:sldMk cId="1724807388" sldId="261"/>
            <ac:spMk id="167" creationId="{6EC461B9-084D-4CA0-9EED-3423D95C802A}"/>
          </ac:spMkLst>
        </pc:spChg>
        <pc:spChg chg="add">
          <ac:chgData name="BHARDWAJ, Shreya" userId="05c230d5-d4da-4b67-92b6-243ac00da9ff" providerId="ADAL" clId="{91400D23-27D0-4A9F-BBA7-33A55B6648F4}" dt="2020-10-12T12:35:51.019" v="1849" actId="26606"/>
          <ac:spMkLst>
            <pc:docMk/>
            <pc:sldMk cId="1724807388" sldId="261"/>
            <ac:spMk id="169" creationId="{AA2D137E-4AAA-4448-A6B6-4AFD043D9402}"/>
          </ac:spMkLst>
        </pc:spChg>
        <pc:spChg chg="add">
          <ac:chgData name="BHARDWAJ, Shreya" userId="05c230d5-d4da-4b67-92b6-243ac00da9ff" providerId="ADAL" clId="{91400D23-27D0-4A9F-BBA7-33A55B6648F4}" dt="2020-10-12T12:35:51.019" v="1849" actId="26606"/>
          <ac:spMkLst>
            <pc:docMk/>
            <pc:sldMk cId="1724807388" sldId="261"/>
            <ac:spMk id="171" creationId="{B5B8A1BE-4362-4A90-A8B7-02ABA232F6BC}"/>
          </ac:spMkLst>
        </pc:spChg>
        <pc:spChg chg="add del">
          <ac:chgData name="BHARDWAJ, Shreya" userId="05c230d5-d4da-4b67-92b6-243ac00da9ff" providerId="ADAL" clId="{91400D23-27D0-4A9F-BBA7-33A55B6648F4}" dt="2020-10-12T12:35:37.649" v="1843" actId="26606"/>
          <ac:spMkLst>
            <pc:docMk/>
            <pc:sldMk cId="1724807388" sldId="261"/>
            <ac:spMk id="192" creationId="{CD000060-D06D-4A48-BD8E-978966CCA797}"/>
          </ac:spMkLst>
        </pc:spChg>
        <pc:spChg chg="add del">
          <ac:chgData name="BHARDWAJ, Shreya" userId="05c230d5-d4da-4b67-92b6-243ac00da9ff" providerId="ADAL" clId="{91400D23-27D0-4A9F-BBA7-33A55B6648F4}" dt="2020-10-12T12:35:37.649" v="1843" actId="26606"/>
          <ac:spMkLst>
            <pc:docMk/>
            <pc:sldMk cId="1724807388" sldId="261"/>
            <ac:spMk id="193" creationId="{DE4E5113-B3D0-40F8-9F39-B2C2BF92AE31}"/>
          </ac:spMkLst>
        </pc:spChg>
        <pc:spChg chg="add del">
          <ac:chgData name="BHARDWAJ, Shreya" userId="05c230d5-d4da-4b67-92b6-243ac00da9ff" providerId="ADAL" clId="{91400D23-27D0-4A9F-BBA7-33A55B6648F4}" dt="2020-10-12T12:35:37.622" v="1842" actId="26606"/>
          <ac:spMkLst>
            <pc:docMk/>
            <pc:sldMk cId="1724807388" sldId="261"/>
            <ac:spMk id="1028" creationId="{3A8C6BC2-E9E2-4780-8A41-064073CD436B}"/>
          </ac:spMkLst>
        </pc:spChg>
        <pc:spChg chg="add del">
          <ac:chgData name="BHARDWAJ, Shreya" userId="05c230d5-d4da-4b67-92b6-243ac00da9ff" providerId="ADAL" clId="{91400D23-27D0-4A9F-BBA7-33A55B6648F4}" dt="2020-10-12T12:35:37.622" v="1842" actId="26606"/>
          <ac:spMkLst>
            <pc:docMk/>
            <pc:sldMk cId="1724807388" sldId="261"/>
            <ac:spMk id="1029" creationId="{E70450CF-22E9-4B1D-B146-30FEE770C400}"/>
          </ac:spMkLst>
        </pc:spChg>
        <pc:spChg chg="add del mod">
          <ac:chgData name="BHARDWAJ, Shreya" userId="05c230d5-d4da-4b67-92b6-243ac00da9ff" providerId="ADAL" clId="{91400D23-27D0-4A9F-BBA7-33A55B6648F4}" dt="2020-10-12T12:35:16.315" v="1840"/>
          <ac:spMkLst>
            <pc:docMk/>
            <pc:sldMk cId="1724807388" sldId="261"/>
            <ac:spMk id="1030" creationId="{12FC39B2-411D-46A7-B3DA-9BEB52792706}"/>
          </ac:spMkLst>
        </pc:spChg>
        <pc:spChg chg="add del">
          <ac:chgData name="BHARDWAJ, Shreya" userId="05c230d5-d4da-4b67-92b6-243ac00da9ff" providerId="ADAL" clId="{91400D23-27D0-4A9F-BBA7-33A55B6648F4}" dt="2020-10-12T12:35:51.019" v="1849" actId="26606"/>
          <ac:spMkLst>
            <pc:docMk/>
            <pc:sldMk cId="1724807388" sldId="261"/>
            <ac:spMk id="1031" creationId="{3A8C6BC2-E9E2-4780-8A41-064073CD436B}"/>
          </ac:spMkLst>
        </pc:spChg>
        <pc:spChg chg="add del">
          <ac:chgData name="BHARDWAJ, Shreya" userId="05c230d5-d4da-4b67-92b6-243ac00da9ff" providerId="ADAL" clId="{91400D23-27D0-4A9F-BBA7-33A55B6648F4}" dt="2020-10-12T12:35:51.019" v="1849" actId="26606"/>
          <ac:spMkLst>
            <pc:docMk/>
            <pc:sldMk cId="1724807388" sldId="261"/>
            <ac:spMk id="1032" creationId="{E70450CF-22E9-4B1D-B146-30FEE770C400}"/>
          </ac:spMkLst>
        </pc:spChg>
        <pc:spChg chg="add del">
          <ac:chgData name="BHARDWAJ, Shreya" userId="05c230d5-d4da-4b67-92b6-243ac00da9ff" providerId="ADAL" clId="{91400D23-27D0-4A9F-BBA7-33A55B6648F4}" dt="2020-10-12T12:35:51.019" v="1849" actId="26606"/>
          <ac:spMkLst>
            <pc:docMk/>
            <pc:sldMk cId="1724807388" sldId="261"/>
            <ac:spMk id="1033" creationId="{80238079-1F65-476A-BC6C-F2D3BD2683BA}"/>
          </ac:spMkLst>
        </pc:spChg>
        <pc:spChg chg="add del">
          <ac:chgData name="BHARDWAJ, Shreya" userId="05c230d5-d4da-4b67-92b6-243ac00da9ff" providerId="ADAL" clId="{91400D23-27D0-4A9F-BBA7-33A55B6648F4}" dt="2020-10-12T12:35:51.019" v="1849" actId="26606"/>
          <ac:spMkLst>
            <pc:docMk/>
            <pc:sldMk cId="1724807388" sldId="261"/>
            <ac:spMk id="1034" creationId="{3740C935-D2D3-4F63-A4DA-CD768BB3F409}"/>
          </ac:spMkLst>
        </pc:spChg>
        <pc:spChg chg="add del">
          <ac:chgData name="BHARDWAJ, Shreya" userId="05c230d5-d4da-4b67-92b6-243ac00da9ff" providerId="ADAL" clId="{91400D23-27D0-4A9F-BBA7-33A55B6648F4}" dt="2020-10-12T12:35:51.019" v="1849" actId="26606"/>
          <ac:spMkLst>
            <pc:docMk/>
            <pc:sldMk cId="1724807388" sldId="261"/>
            <ac:spMk id="1036" creationId="{5472113B-41FA-450E-B533-F51733045F2A}"/>
          </ac:spMkLst>
        </pc:spChg>
        <pc:spChg chg="add del">
          <ac:chgData name="BHARDWAJ, Shreya" userId="05c230d5-d4da-4b67-92b6-243ac00da9ff" providerId="ADAL" clId="{91400D23-27D0-4A9F-BBA7-33A55B6648F4}" dt="2020-10-12T12:35:51.019" v="1849" actId="26606"/>
          <ac:spMkLst>
            <pc:docMk/>
            <pc:sldMk cId="1724807388" sldId="261"/>
            <ac:spMk id="1037" creationId="{3CB5E9E0-7C44-46B5-B3E8-E62887B31117}"/>
          </ac:spMkLst>
        </pc:spChg>
        <pc:spChg chg="add del">
          <ac:chgData name="BHARDWAJ, Shreya" userId="05c230d5-d4da-4b67-92b6-243ac00da9ff" providerId="ADAL" clId="{91400D23-27D0-4A9F-BBA7-33A55B6648F4}" dt="2020-10-12T12:35:51.019" v="1849" actId="26606"/>
          <ac:spMkLst>
            <pc:docMk/>
            <pc:sldMk cId="1724807388" sldId="261"/>
            <ac:spMk id="1038" creationId="{1EF88855-34D7-45DF-9DB8-682E4A3586D2}"/>
          </ac:spMkLst>
        </pc:spChg>
        <pc:grpChg chg="add del">
          <ac:chgData name="BHARDWAJ, Shreya" userId="05c230d5-d4da-4b67-92b6-243ac00da9ff" providerId="ADAL" clId="{91400D23-27D0-4A9F-BBA7-33A55B6648F4}" dt="2020-10-12T12:35:37.622" v="1842" actId="26606"/>
          <ac:grpSpMkLst>
            <pc:docMk/>
            <pc:sldMk cId="1724807388" sldId="261"/>
            <ac:grpSpMk id="81" creationId="{BE8D8045-0F80-4964-B591-0D599AB42DAF}"/>
          </ac:grpSpMkLst>
        </pc:grpChg>
        <pc:grpChg chg="add">
          <ac:chgData name="BHARDWAJ, Shreya" userId="05c230d5-d4da-4b67-92b6-243ac00da9ff" providerId="ADAL" clId="{91400D23-27D0-4A9F-BBA7-33A55B6648F4}" dt="2020-10-12T12:35:51.019" v="1849" actId="26606"/>
          <ac:grpSpMkLst>
            <pc:docMk/>
            <pc:sldMk cId="1724807388" sldId="261"/>
            <ac:grpSpMk id="158" creationId="{BE8D8045-0F80-4964-B591-0D599AB42DAF}"/>
          </ac:grpSpMkLst>
        </pc:grpChg>
        <pc:grpChg chg="add del">
          <ac:chgData name="BHARDWAJ, Shreya" userId="05c230d5-d4da-4b67-92b6-243ac00da9ff" providerId="ADAL" clId="{91400D23-27D0-4A9F-BBA7-33A55B6648F4}" dt="2020-10-12T12:35:51.019" v="1849" actId="26606"/>
          <ac:grpSpMkLst>
            <pc:docMk/>
            <pc:sldMk cId="1724807388" sldId="261"/>
            <ac:grpSpMk id="1035" creationId="{BE8D8045-0F80-4964-B591-0D599AB42DAF}"/>
          </ac:grpSpMkLst>
        </pc:grpChg>
        <pc:picChg chg="mod ord">
          <ac:chgData name="BHARDWAJ, Shreya" userId="05c230d5-d4da-4b67-92b6-243ac00da9ff" providerId="ADAL" clId="{91400D23-27D0-4A9F-BBA7-33A55B6648F4}" dt="2020-10-13T04:25:21.499" v="2141" actId="1076"/>
          <ac:picMkLst>
            <pc:docMk/>
            <pc:sldMk cId="1724807388" sldId="261"/>
            <ac:picMk id="1026" creationId="{944F44EE-DFDE-41C8-B97F-B51149ED21CC}"/>
          </ac:picMkLst>
        </pc:picChg>
        <pc:cxnChg chg="add del">
          <ac:chgData name="BHARDWAJ, Shreya" userId="05c230d5-d4da-4b67-92b6-243ac00da9ff" providerId="ADAL" clId="{91400D23-27D0-4A9F-BBA7-33A55B6648F4}" dt="2020-10-12T12:35:37.622" v="1842" actId="26606"/>
          <ac:cxnSpMkLst>
            <pc:docMk/>
            <pc:sldMk cId="1724807388" sldId="261"/>
            <ac:cxnSpMk id="92" creationId="{46B486D1-EF0A-4077-9343-C9DB94C0FE4C}"/>
          </ac:cxnSpMkLst>
        </pc:cxnChg>
        <pc:cxnChg chg="add del">
          <ac:chgData name="BHARDWAJ, Shreya" userId="05c230d5-d4da-4b67-92b6-243ac00da9ff" providerId="ADAL" clId="{91400D23-27D0-4A9F-BBA7-33A55B6648F4}" dt="2020-10-12T12:35:37.622" v="1842" actId="26606"/>
          <ac:cxnSpMkLst>
            <pc:docMk/>
            <pc:sldMk cId="1724807388" sldId="261"/>
            <ac:cxnSpMk id="94" creationId="{75646751-9C0C-4565-B6A3-3B1C50E6AFF6}"/>
          </ac:cxnSpMkLst>
        </pc:cxnChg>
        <pc:cxnChg chg="add del">
          <ac:chgData name="BHARDWAJ, Shreya" userId="05c230d5-d4da-4b67-92b6-243ac00da9ff" providerId="ADAL" clId="{91400D23-27D0-4A9F-BBA7-33A55B6648F4}" dt="2020-10-12T12:35:37.622" v="1842" actId="26606"/>
          <ac:cxnSpMkLst>
            <pc:docMk/>
            <pc:sldMk cId="1724807388" sldId="261"/>
            <ac:cxnSpMk id="96" creationId="{8DBA2A92-1748-4444-9DE9-95CEFF28FD31}"/>
          </ac:cxnSpMkLst>
        </pc:cxnChg>
        <pc:cxnChg chg="add">
          <ac:chgData name="BHARDWAJ, Shreya" userId="05c230d5-d4da-4b67-92b6-243ac00da9ff" providerId="ADAL" clId="{91400D23-27D0-4A9F-BBA7-33A55B6648F4}" dt="2020-10-12T12:35:51.019" v="1849" actId="26606"/>
          <ac:cxnSpMkLst>
            <pc:docMk/>
            <pc:sldMk cId="1724807388" sldId="261"/>
            <ac:cxnSpMk id="173" creationId="{40F0D77D-9216-47F5-A7AC-E5C6262465EF}"/>
          </ac:cxnSpMkLst>
        </pc:cxnChg>
        <pc:cxnChg chg="add">
          <ac:chgData name="BHARDWAJ, Shreya" userId="05c230d5-d4da-4b67-92b6-243ac00da9ff" providerId="ADAL" clId="{91400D23-27D0-4A9F-BBA7-33A55B6648F4}" dt="2020-10-12T12:35:51.019" v="1849" actId="26606"/>
          <ac:cxnSpMkLst>
            <pc:docMk/>
            <pc:sldMk cId="1724807388" sldId="261"/>
            <ac:cxnSpMk id="175" creationId="{278C6B5A-4F4B-4CCE-A018-D2FB78BF09E3}"/>
          </ac:cxnSpMkLst>
        </pc:cxnChg>
        <pc:cxnChg chg="add">
          <ac:chgData name="BHARDWAJ, Shreya" userId="05c230d5-d4da-4b67-92b6-243ac00da9ff" providerId="ADAL" clId="{91400D23-27D0-4A9F-BBA7-33A55B6648F4}" dt="2020-10-12T12:35:51.019" v="1849" actId="26606"/>
          <ac:cxnSpMkLst>
            <pc:docMk/>
            <pc:sldMk cId="1724807388" sldId="261"/>
            <ac:cxnSpMk id="177" creationId="{E0F24FB2-39B1-417D-90D1-C3E47390EAC0}"/>
          </ac:cxnSpMkLst>
        </pc:cxnChg>
        <pc:cxnChg chg="add del">
          <ac:chgData name="BHARDWAJ, Shreya" userId="05c230d5-d4da-4b67-92b6-243ac00da9ff" providerId="ADAL" clId="{91400D23-27D0-4A9F-BBA7-33A55B6648F4}" dt="2020-10-12T12:35:51.019" v="1849" actId="26606"/>
          <ac:cxnSpMkLst>
            <pc:docMk/>
            <pc:sldMk cId="1724807388" sldId="261"/>
            <ac:cxnSpMk id="1039" creationId="{BC6981A1-6AD0-44A6-84F4-420410F3B2A7}"/>
          </ac:cxnSpMkLst>
        </pc:cxnChg>
        <pc:cxnChg chg="add del">
          <ac:chgData name="BHARDWAJ, Shreya" userId="05c230d5-d4da-4b67-92b6-243ac00da9ff" providerId="ADAL" clId="{91400D23-27D0-4A9F-BBA7-33A55B6648F4}" dt="2020-10-12T12:35:51.019" v="1849" actId="26606"/>
          <ac:cxnSpMkLst>
            <pc:docMk/>
            <pc:sldMk cId="1724807388" sldId="261"/>
            <ac:cxnSpMk id="1040" creationId="{CD9FF0FB-30CE-40B4-B3F2-A565E71CE2D9}"/>
          </ac:cxnSpMkLst>
        </pc:cxnChg>
        <pc:cxnChg chg="add del">
          <ac:chgData name="BHARDWAJ, Shreya" userId="05c230d5-d4da-4b67-92b6-243ac00da9ff" providerId="ADAL" clId="{91400D23-27D0-4A9F-BBA7-33A55B6648F4}" dt="2020-10-12T12:35:51.019" v="1849" actId="26606"/>
          <ac:cxnSpMkLst>
            <pc:docMk/>
            <pc:sldMk cId="1724807388" sldId="261"/>
            <ac:cxnSpMk id="1041" creationId="{C7216A06-7EF2-4C72-8D1E-8959D3EBC14B}"/>
          </ac:cxnSpMkLst>
        </pc:cxnChg>
      </pc:sldChg>
      <pc:sldChg chg="addSp delSp modSp mod setBg">
        <pc:chgData name="BHARDWAJ, Shreya" userId="05c230d5-d4da-4b67-92b6-243ac00da9ff" providerId="ADAL" clId="{91400D23-27D0-4A9F-BBA7-33A55B6648F4}" dt="2020-10-12T12:17:44.889" v="1204" actId="26606"/>
        <pc:sldMkLst>
          <pc:docMk/>
          <pc:sldMk cId="363048256" sldId="262"/>
        </pc:sldMkLst>
        <pc:spChg chg="mod">
          <ac:chgData name="BHARDWAJ, Shreya" userId="05c230d5-d4da-4b67-92b6-243ac00da9ff" providerId="ADAL" clId="{91400D23-27D0-4A9F-BBA7-33A55B6648F4}" dt="2020-10-12T12:17:43.184" v="1201" actId="26606"/>
          <ac:spMkLst>
            <pc:docMk/>
            <pc:sldMk cId="363048256" sldId="262"/>
            <ac:spMk id="2" creationId="{0BF55524-7DA7-4517-B201-BBF43F0CB66F}"/>
          </ac:spMkLst>
        </pc:spChg>
        <pc:spChg chg="del mod">
          <ac:chgData name="BHARDWAJ, Shreya" userId="05c230d5-d4da-4b67-92b6-243ac00da9ff" providerId="ADAL" clId="{91400D23-27D0-4A9F-BBA7-33A55B6648F4}" dt="2020-10-12T12:16:56.330" v="1188" actId="26606"/>
          <ac:spMkLst>
            <pc:docMk/>
            <pc:sldMk cId="363048256" sldId="262"/>
            <ac:spMk id="3" creationId="{6A041176-DC08-418F-B0AC-ED8C7CF20DA5}"/>
          </ac:spMkLst>
        </pc:spChg>
        <pc:spChg chg="add del">
          <ac:chgData name="BHARDWAJ, Shreya" userId="05c230d5-d4da-4b67-92b6-243ac00da9ff" providerId="ADAL" clId="{91400D23-27D0-4A9F-BBA7-33A55B6648F4}" dt="2020-10-12T12:16:56.330" v="1188" actId="26606"/>
          <ac:spMkLst>
            <pc:docMk/>
            <pc:sldMk cId="363048256" sldId="262"/>
            <ac:spMk id="8" creationId="{ED15573D-0E45-4691-B525-471152EC18CD}"/>
          </ac:spMkLst>
        </pc:spChg>
        <pc:spChg chg="add del">
          <ac:chgData name="BHARDWAJ, Shreya" userId="05c230d5-d4da-4b67-92b6-243ac00da9ff" providerId="ADAL" clId="{91400D23-27D0-4A9F-BBA7-33A55B6648F4}" dt="2020-10-12T12:16:56.330" v="1188" actId="26606"/>
          <ac:spMkLst>
            <pc:docMk/>
            <pc:sldMk cId="363048256" sldId="262"/>
            <ac:spMk id="10" creationId="{9E448559-19A4-4252-8C27-54C1DA906F8A}"/>
          </ac:spMkLst>
        </pc:spChg>
        <pc:spChg chg="add del">
          <ac:chgData name="BHARDWAJ, Shreya" userId="05c230d5-d4da-4b67-92b6-243ac00da9ff" providerId="ADAL" clId="{91400D23-27D0-4A9F-BBA7-33A55B6648F4}" dt="2020-10-12T12:17:44.889" v="1204" actId="26606"/>
          <ac:spMkLst>
            <pc:docMk/>
            <pc:sldMk cId="363048256" sldId="262"/>
            <ac:spMk id="16" creationId="{7455F7F3-3A58-4BBB-95C7-CF706F9FFA10}"/>
          </ac:spMkLst>
        </pc:spChg>
        <pc:spChg chg="add del">
          <ac:chgData name="BHARDWAJ, Shreya" userId="05c230d5-d4da-4b67-92b6-243ac00da9ff" providerId="ADAL" clId="{91400D23-27D0-4A9F-BBA7-33A55B6648F4}" dt="2020-10-12T12:17:44.889" v="1204" actId="26606"/>
          <ac:spMkLst>
            <pc:docMk/>
            <pc:sldMk cId="363048256" sldId="262"/>
            <ac:spMk id="18" creationId="{3AE3D314-6F93-4D91-8C0F-E92657F465C6}"/>
          </ac:spMkLst>
        </pc:spChg>
        <pc:spChg chg="add del">
          <ac:chgData name="BHARDWAJ, Shreya" userId="05c230d5-d4da-4b67-92b6-243ac00da9ff" providerId="ADAL" clId="{91400D23-27D0-4A9F-BBA7-33A55B6648F4}" dt="2020-10-12T12:17:43.184" v="1201" actId="26606"/>
          <ac:spMkLst>
            <pc:docMk/>
            <pc:sldMk cId="363048256" sldId="262"/>
            <ac:spMk id="20" creationId="{BD7A9026-87C9-4F44-9EC3-75AA7E6FB8D2}"/>
          </ac:spMkLst>
        </pc:spChg>
        <pc:spChg chg="add del">
          <ac:chgData name="BHARDWAJ, Shreya" userId="05c230d5-d4da-4b67-92b6-243ac00da9ff" providerId="ADAL" clId="{91400D23-27D0-4A9F-BBA7-33A55B6648F4}" dt="2020-10-12T12:17:43.184" v="1201" actId="26606"/>
          <ac:spMkLst>
            <pc:docMk/>
            <pc:sldMk cId="363048256" sldId="262"/>
            <ac:spMk id="21" creationId="{39D4A564-D451-4CDB-971B-95F3B044C6A3}"/>
          </ac:spMkLst>
        </pc:spChg>
        <pc:spChg chg="add del">
          <ac:chgData name="BHARDWAJ, Shreya" userId="05c230d5-d4da-4b67-92b6-243ac00da9ff" providerId="ADAL" clId="{91400D23-27D0-4A9F-BBA7-33A55B6648F4}" dt="2020-10-12T12:17:43.184" v="1201" actId="26606"/>
          <ac:spMkLst>
            <pc:docMk/>
            <pc:sldMk cId="363048256" sldId="262"/>
            <ac:spMk id="22" creationId="{C7CB884E-F589-488F-ADF5-77FF20080A2C}"/>
          </ac:spMkLst>
        </pc:spChg>
        <pc:spChg chg="add del">
          <ac:chgData name="BHARDWAJ, Shreya" userId="05c230d5-d4da-4b67-92b6-243ac00da9ff" providerId="ADAL" clId="{91400D23-27D0-4A9F-BBA7-33A55B6648F4}" dt="2020-10-12T12:17:24.423" v="1193" actId="26606"/>
          <ac:spMkLst>
            <pc:docMk/>
            <pc:sldMk cId="363048256" sldId="262"/>
            <ac:spMk id="23" creationId="{7455F7F3-3A58-4BBB-95C7-CF706F9FFA10}"/>
          </ac:spMkLst>
        </pc:spChg>
        <pc:spChg chg="add del">
          <ac:chgData name="BHARDWAJ, Shreya" userId="05c230d5-d4da-4b67-92b6-243ac00da9ff" providerId="ADAL" clId="{91400D23-27D0-4A9F-BBA7-33A55B6648F4}" dt="2020-10-12T12:17:24.423" v="1193" actId="26606"/>
          <ac:spMkLst>
            <pc:docMk/>
            <pc:sldMk cId="363048256" sldId="262"/>
            <ac:spMk id="25" creationId="{3AE3D314-6F93-4D91-8C0F-E92657F465C6}"/>
          </ac:spMkLst>
        </pc:spChg>
        <pc:spChg chg="add del">
          <ac:chgData name="BHARDWAJ, Shreya" userId="05c230d5-d4da-4b67-92b6-243ac00da9ff" providerId="ADAL" clId="{91400D23-27D0-4A9F-BBA7-33A55B6648F4}" dt="2020-10-12T12:17:33.978" v="1195" actId="26606"/>
          <ac:spMkLst>
            <pc:docMk/>
            <pc:sldMk cId="363048256" sldId="262"/>
            <ac:spMk id="27" creationId="{7455F7F3-3A58-4BBB-95C7-CF706F9FFA10}"/>
          </ac:spMkLst>
        </pc:spChg>
        <pc:spChg chg="add del">
          <ac:chgData name="BHARDWAJ, Shreya" userId="05c230d5-d4da-4b67-92b6-243ac00da9ff" providerId="ADAL" clId="{91400D23-27D0-4A9F-BBA7-33A55B6648F4}" dt="2020-10-12T12:17:33.978" v="1195" actId="26606"/>
          <ac:spMkLst>
            <pc:docMk/>
            <pc:sldMk cId="363048256" sldId="262"/>
            <ac:spMk id="28" creationId="{3AE3D314-6F93-4D91-8C0F-E92657F465C6}"/>
          </ac:spMkLst>
        </pc:spChg>
        <pc:spChg chg="add del">
          <ac:chgData name="BHARDWAJ, Shreya" userId="05c230d5-d4da-4b67-92b6-243ac00da9ff" providerId="ADAL" clId="{91400D23-27D0-4A9F-BBA7-33A55B6648F4}" dt="2020-10-12T12:17:43.184" v="1201" actId="26606"/>
          <ac:spMkLst>
            <pc:docMk/>
            <pc:sldMk cId="363048256" sldId="262"/>
            <ac:spMk id="29" creationId="{11603A8D-1B1C-4538-9FE9-374B8FD5550B}"/>
          </ac:spMkLst>
        </pc:spChg>
        <pc:spChg chg="add del">
          <ac:chgData name="BHARDWAJ, Shreya" userId="05c230d5-d4da-4b67-92b6-243ac00da9ff" providerId="ADAL" clId="{91400D23-27D0-4A9F-BBA7-33A55B6648F4}" dt="2020-10-12T12:17:43.184" v="1201" actId="26606"/>
          <ac:spMkLst>
            <pc:docMk/>
            <pc:sldMk cId="363048256" sldId="262"/>
            <ac:spMk id="31" creationId="{69BE86D1-7317-478F-819B-8779B075C234}"/>
          </ac:spMkLst>
        </pc:spChg>
        <pc:spChg chg="add del">
          <ac:chgData name="BHARDWAJ, Shreya" userId="05c230d5-d4da-4b67-92b6-243ac00da9ff" providerId="ADAL" clId="{91400D23-27D0-4A9F-BBA7-33A55B6648F4}" dt="2020-10-12T12:17:44.803" v="1203" actId="26606"/>
          <ac:spMkLst>
            <pc:docMk/>
            <pc:sldMk cId="363048256" sldId="262"/>
            <ac:spMk id="33" creationId="{7455F7F3-3A58-4BBB-95C7-CF706F9FFA10}"/>
          </ac:spMkLst>
        </pc:spChg>
        <pc:spChg chg="add del">
          <ac:chgData name="BHARDWAJ, Shreya" userId="05c230d5-d4da-4b67-92b6-243ac00da9ff" providerId="ADAL" clId="{91400D23-27D0-4A9F-BBA7-33A55B6648F4}" dt="2020-10-12T12:17:44.803" v="1203" actId="26606"/>
          <ac:spMkLst>
            <pc:docMk/>
            <pc:sldMk cId="363048256" sldId="262"/>
            <ac:spMk id="34" creationId="{3AE3D314-6F93-4D91-8C0F-E92657F465C6}"/>
          </ac:spMkLst>
        </pc:spChg>
        <pc:spChg chg="add">
          <ac:chgData name="BHARDWAJ, Shreya" userId="05c230d5-d4da-4b67-92b6-243ac00da9ff" providerId="ADAL" clId="{91400D23-27D0-4A9F-BBA7-33A55B6648F4}" dt="2020-10-12T12:17:44.889" v="1204" actId="26606"/>
          <ac:spMkLst>
            <pc:docMk/>
            <pc:sldMk cId="363048256" sldId="262"/>
            <ac:spMk id="36" creationId="{7455F7F3-3A58-4BBB-95C7-CF706F9FFA10}"/>
          </ac:spMkLst>
        </pc:spChg>
        <pc:spChg chg="add">
          <ac:chgData name="BHARDWAJ, Shreya" userId="05c230d5-d4da-4b67-92b6-243ac00da9ff" providerId="ADAL" clId="{91400D23-27D0-4A9F-BBA7-33A55B6648F4}" dt="2020-10-12T12:17:44.889" v="1204" actId="26606"/>
          <ac:spMkLst>
            <pc:docMk/>
            <pc:sldMk cId="363048256" sldId="262"/>
            <ac:spMk id="37" creationId="{3AE3D314-6F93-4D91-8C0F-E92657F465C6}"/>
          </ac:spMkLst>
        </pc:spChg>
        <pc:graphicFrameChg chg="add mod modGraphic">
          <ac:chgData name="BHARDWAJ, Shreya" userId="05c230d5-d4da-4b67-92b6-243ac00da9ff" providerId="ADAL" clId="{91400D23-27D0-4A9F-BBA7-33A55B6648F4}" dt="2020-10-12T12:17:44.889" v="1204" actId="26606"/>
          <ac:graphicFrameMkLst>
            <pc:docMk/>
            <pc:sldMk cId="363048256" sldId="262"/>
            <ac:graphicFrameMk id="12" creationId="{CB396A53-651C-45E7-9071-2C33032520B7}"/>
          </ac:graphicFrameMkLst>
        </pc:graphicFrameChg>
      </pc:sldChg>
      <pc:sldChg chg="addSp delSp modSp add mod ord setBg">
        <pc:chgData name="BHARDWAJ, Shreya" userId="05c230d5-d4da-4b67-92b6-243ac00da9ff" providerId="ADAL" clId="{91400D23-27D0-4A9F-BBA7-33A55B6648F4}" dt="2020-10-12T12:36:43.846" v="1861" actId="20577"/>
        <pc:sldMkLst>
          <pc:docMk/>
          <pc:sldMk cId="2044241263" sldId="263"/>
        </pc:sldMkLst>
        <pc:spChg chg="mod">
          <ac:chgData name="BHARDWAJ, Shreya" userId="05c230d5-d4da-4b67-92b6-243ac00da9ff" providerId="ADAL" clId="{91400D23-27D0-4A9F-BBA7-33A55B6648F4}" dt="2020-10-12T12:18:02.823" v="1208" actId="26606"/>
          <ac:spMkLst>
            <pc:docMk/>
            <pc:sldMk cId="2044241263" sldId="263"/>
            <ac:spMk id="2" creationId="{2350E157-D6E1-44AC-AA63-10A81D237477}"/>
          </ac:spMkLst>
        </pc:spChg>
        <pc:spChg chg="del mod">
          <ac:chgData name="BHARDWAJ, Shreya" userId="05c230d5-d4da-4b67-92b6-243ac00da9ff" providerId="ADAL" clId="{91400D23-27D0-4A9F-BBA7-33A55B6648F4}" dt="2020-10-12T12:14:35.914" v="1063" actId="26606"/>
          <ac:spMkLst>
            <pc:docMk/>
            <pc:sldMk cId="2044241263" sldId="263"/>
            <ac:spMk id="3" creationId="{9BA4C0FE-6984-437A-A9C9-FEB900BA0A5A}"/>
          </ac:spMkLst>
        </pc:spChg>
        <pc:spChg chg="add del">
          <ac:chgData name="BHARDWAJ, Shreya" userId="05c230d5-d4da-4b67-92b6-243ac00da9ff" providerId="ADAL" clId="{91400D23-27D0-4A9F-BBA7-33A55B6648F4}" dt="2020-10-12T12:12:41.352" v="831" actId="26606"/>
          <ac:spMkLst>
            <pc:docMk/>
            <pc:sldMk cId="2044241263" sldId="263"/>
            <ac:spMk id="8" creationId="{ED15573D-0E45-4691-B525-471152EC18CD}"/>
          </ac:spMkLst>
        </pc:spChg>
        <pc:spChg chg="add del">
          <ac:chgData name="BHARDWAJ, Shreya" userId="05c230d5-d4da-4b67-92b6-243ac00da9ff" providerId="ADAL" clId="{91400D23-27D0-4A9F-BBA7-33A55B6648F4}" dt="2020-10-12T12:11:50.765" v="802" actId="26606"/>
          <ac:spMkLst>
            <pc:docMk/>
            <pc:sldMk cId="2044241263" sldId="263"/>
            <ac:spMk id="10" creationId="{CD000060-D06D-4A48-BD8E-978966CCA797}"/>
          </ac:spMkLst>
        </pc:spChg>
        <pc:spChg chg="add del">
          <ac:chgData name="BHARDWAJ, Shreya" userId="05c230d5-d4da-4b67-92b6-243ac00da9ff" providerId="ADAL" clId="{91400D23-27D0-4A9F-BBA7-33A55B6648F4}" dt="2020-10-12T12:11:50.765" v="802" actId="26606"/>
          <ac:spMkLst>
            <pc:docMk/>
            <pc:sldMk cId="2044241263" sldId="263"/>
            <ac:spMk id="12" creationId="{DE4E5113-B3D0-40F8-9F39-B2C2BF92AE31}"/>
          </ac:spMkLst>
        </pc:spChg>
        <pc:spChg chg="add del">
          <ac:chgData name="BHARDWAJ, Shreya" userId="05c230d5-d4da-4b67-92b6-243ac00da9ff" providerId="ADAL" clId="{91400D23-27D0-4A9F-BBA7-33A55B6648F4}" dt="2020-10-12T12:11:56.516" v="804" actId="26606"/>
          <ac:spMkLst>
            <pc:docMk/>
            <pc:sldMk cId="2044241263" sldId="263"/>
            <ac:spMk id="14" creationId="{CD000060-D06D-4A48-BD8E-978966CCA797}"/>
          </ac:spMkLst>
        </pc:spChg>
        <pc:spChg chg="add del">
          <ac:chgData name="BHARDWAJ, Shreya" userId="05c230d5-d4da-4b67-92b6-243ac00da9ff" providerId="ADAL" clId="{91400D23-27D0-4A9F-BBA7-33A55B6648F4}" dt="2020-10-12T12:11:56.516" v="804" actId="26606"/>
          <ac:spMkLst>
            <pc:docMk/>
            <pc:sldMk cId="2044241263" sldId="263"/>
            <ac:spMk id="15" creationId="{DE4E5113-B3D0-40F8-9F39-B2C2BF92AE31}"/>
          </ac:spMkLst>
        </pc:spChg>
        <pc:spChg chg="add del">
          <ac:chgData name="BHARDWAJ, Shreya" userId="05c230d5-d4da-4b67-92b6-243ac00da9ff" providerId="ADAL" clId="{91400D23-27D0-4A9F-BBA7-33A55B6648F4}" dt="2020-10-12T12:12:41.352" v="831" actId="26606"/>
          <ac:spMkLst>
            <pc:docMk/>
            <pc:sldMk cId="2044241263" sldId="263"/>
            <ac:spMk id="18" creationId="{9E448559-19A4-4252-8C27-54C1DA906F8A}"/>
          </ac:spMkLst>
        </pc:spChg>
        <pc:spChg chg="add del">
          <ac:chgData name="BHARDWAJ, Shreya" userId="05c230d5-d4da-4b67-92b6-243ac00da9ff" providerId="ADAL" clId="{91400D23-27D0-4A9F-BBA7-33A55B6648F4}" dt="2020-10-12T12:14:35.914" v="1063" actId="26606"/>
          <ac:spMkLst>
            <pc:docMk/>
            <pc:sldMk cId="2044241263" sldId="263"/>
            <ac:spMk id="23" creationId="{70120F84-A866-4D9F-8B1C-9120A013D654}"/>
          </ac:spMkLst>
        </pc:spChg>
        <pc:spChg chg="add del">
          <ac:chgData name="BHARDWAJ, Shreya" userId="05c230d5-d4da-4b67-92b6-243ac00da9ff" providerId="ADAL" clId="{91400D23-27D0-4A9F-BBA7-33A55B6648F4}" dt="2020-10-12T12:14:35.914" v="1063" actId="26606"/>
          <ac:spMkLst>
            <pc:docMk/>
            <pc:sldMk cId="2044241263" sldId="263"/>
            <ac:spMk id="25" creationId="{252FEFEF-6AC0-46B6-AC09-11FC56196FA4}"/>
          </ac:spMkLst>
        </pc:spChg>
        <pc:spChg chg="add del">
          <ac:chgData name="BHARDWAJ, Shreya" userId="05c230d5-d4da-4b67-92b6-243ac00da9ff" providerId="ADAL" clId="{91400D23-27D0-4A9F-BBA7-33A55B6648F4}" dt="2020-10-12T12:18:04.721" v="1211" actId="26606"/>
          <ac:spMkLst>
            <pc:docMk/>
            <pc:sldMk cId="2044241263" sldId="263"/>
            <ac:spMk id="31" creationId="{7455F7F3-3A58-4BBB-95C7-CF706F9FFA10}"/>
          </ac:spMkLst>
        </pc:spChg>
        <pc:spChg chg="add del">
          <ac:chgData name="BHARDWAJ, Shreya" userId="05c230d5-d4da-4b67-92b6-243ac00da9ff" providerId="ADAL" clId="{91400D23-27D0-4A9F-BBA7-33A55B6648F4}" dt="2020-10-12T12:18:04.721" v="1211" actId="26606"/>
          <ac:spMkLst>
            <pc:docMk/>
            <pc:sldMk cId="2044241263" sldId="263"/>
            <ac:spMk id="33" creationId="{3AE3D314-6F93-4D91-8C0F-E92657F465C6}"/>
          </ac:spMkLst>
        </pc:spChg>
        <pc:spChg chg="add del">
          <ac:chgData name="BHARDWAJ, Shreya" userId="05c230d5-d4da-4b67-92b6-243ac00da9ff" providerId="ADAL" clId="{91400D23-27D0-4A9F-BBA7-33A55B6648F4}" dt="2020-10-12T12:18:04.649" v="1210" actId="26606"/>
          <ac:spMkLst>
            <pc:docMk/>
            <pc:sldMk cId="2044241263" sldId="263"/>
            <ac:spMk id="38" creationId="{7455F7F3-3A58-4BBB-95C7-CF706F9FFA10}"/>
          </ac:spMkLst>
        </pc:spChg>
        <pc:spChg chg="add del">
          <ac:chgData name="BHARDWAJ, Shreya" userId="05c230d5-d4da-4b67-92b6-243ac00da9ff" providerId="ADAL" clId="{91400D23-27D0-4A9F-BBA7-33A55B6648F4}" dt="2020-10-12T12:18:04.649" v="1210" actId="26606"/>
          <ac:spMkLst>
            <pc:docMk/>
            <pc:sldMk cId="2044241263" sldId="263"/>
            <ac:spMk id="40" creationId="{3AE3D314-6F93-4D91-8C0F-E92657F465C6}"/>
          </ac:spMkLst>
        </pc:spChg>
        <pc:spChg chg="add">
          <ac:chgData name="BHARDWAJ, Shreya" userId="05c230d5-d4da-4b67-92b6-243ac00da9ff" providerId="ADAL" clId="{91400D23-27D0-4A9F-BBA7-33A55B6648F4}" dt="2020-10-12T12:18:04.721" v="1211" actId="26606"/>
          <ac:spMkLst>
            <pc:docMk/>
            <pc:sldMk cId="2044241263" sldId="263"/>
            <ac:spMk id="42" creationId="{7455F7F3-3A58-4BBB-95C7-CF706F9FFA10}"/>
          </ac:spMkLst>
        </pc:spChg>
        <pc:spChg chg="add">
          <ac:chgData name="BHARDWAJ, Shreya" userId="05c230d5-d4da-4b67-92b6-243ac00da9ff" providerId="ADAL" clId="{91400D23-27D0-4A9F-BBA7-33A55B6648F4}" dt="2020-10-12T12:18:04.721" v="1211" actId="26606"/>
          <ac:spMkLst>
            <pc:docMk/>
            <pc:sldMk cId="2044241263" sldId="263"/>
            <ac:spMk id="43" creationId="{3AE3D314-6F93-4D91-8C0F-E92657F465C6}"/>
          </ac:spMkLst>
        </pc:spChg>
        <pc:graphicFrameChg chg="add mod modGraphic">
          <ac:chgData name="BHARDWAJ, Shreya" userId="05c230d5-d4da-4b67-92b6-243ac00da9ff" providerId="ADAL" clId="{91400D23-27D0-4A9F-BBA7-33A55B6648F4}" dt="2020-10-12T12:36:43.846" v="1861" actId="20577"/>
          <ac:graphicFrameMkLst>
            <pc:docMk/>
            <pc:sldMk cId="2044241263" sldId="263"/>
            <ac:graphicFrameMk id="27" creationId="{D27275F5-91DB-4218-8835-0FBD6D1DDDDA}"/>
          </ac:graphicFrameMkLst>
        </pc:graphicFrameChg>
        <pc:picChg chg="add del">
          <ac:chgData name="BHARDWAJ, Shreya" userId="05c230d5-d4da-4b67-92b6-243ac00da9ff" providerId="ADAL" clId="{91400D23-27D0-4A9F-BBA7-33A55B6648F4}" dt="2020-10-12T12:11:50.765" v="802" actId="26606"/>
          <ac:picMkLst>
            <pc:docMk/>
            <pc:sldMk cId="2044241263" sldId="263"/>
            <ac:picMk id="7" creationId="{9BF0FEDD-4AB3-41CA-8DC7-82DB6018C3CD}"/>
          </ac:picMkLst>
        </pc:picChg>
        <pc:picChg chg="add del">
          <ac:chgData name="BHARDWAJ, Shreya" userId="05c230d5-d4da-4b67-92b6-243ac00da9ff" providerId="ADAL" clId="{91400D23-27D0-4A9F-BBA7-33A55B6648F4}" dt="2020-10-12T12:11:56.516" v="804" actId="26606"/>
          <ac:picMkLst>
            <pc:docMk/>
            <pc:sldMk cId="2044241263" sldId="263"/>
            <ac:picMk id="16" creationId="{25B2B4DE-EC70-4620-88BB-D764EC26271C}"/>
          </ac:picMkLst>
        </pc:picChg>
      </pc:sldChg>
      <pc:sldChg chg="addSp delSp modSp add mod setBg">
        <pc:chgData name="BHARDWAJ, Shreya" userId="05c230d5-d4da-4b67-92b6-243ac00da9ff" providerId="ADAL" clId="{91400D23-27D0-4A9F-BBA7-33A55B6648F4}" dt="2020-10-12T12:19:16.704" v="1212" actId="20577"/>
        <pc:sldMkLst>
          <pc:docMk/>
          <pc:sldMk cId="784501407" sldId="264"/>
        </pc:sldMkLst>
        <pc:spChg chg="mod">
          <ac:chgData name="BHARDWAJ, Shreya" userId="05c230d5-d4da-4b67-92b6-243ac00da9ff" providerId="ADAL" clId="{91400D23-27D0-4A9F-BBA7-33A55B6648F4}" dt="2020-10-12T12:09:50.494" v="714" actId="26606"/>
          <ac:spMkLst>
            <pc:docMk/>
            <pc:sldMk cId="784501407" sldId="264"/>
            <ac:spMk id="2" creationId="{14AC3A81-3B3D-4285-B3F6-58FF921F1E32}"/>
          </ac:spMkLst>
        </pc:spChg>
        <pc:spChg chg="add del mod">
          <ac:chgData name="BHARDWAJ, Shreya" userId="05c230d5-d4da-4b67-92b6-243ac00da9ff" providerId="ADAL" clId="{91400D23-27D0-4A9F-BBA7-33A55B6648F4}" dt="2020-10-12T12:09:34.726" v="711" actId="26606"/>
          <ac:spMkLst>
            <pc:docMk/>
            <pc:sldMk cId="784501407" sldId="264"/>
            <ac:spMk id="3" creationId="{C3D64C5E-88D5-43E8-B970-0A592E48868A}"/>
          </ac:spMkLst>
        </pc:spChg>
        <pc:spChg chg="add del">
          <ac:chgData name="BHARDWAJ, Shreya" userId="05c230d5-d4da-4b67-92b6-243ac00da9ff" providerId="ADAL" clId="{91400D23-27D0-4A9F-BBA7-33A55B6648F4}" dt="2020-10-12T12:09:50.494" v="714" actId="26606"/>
          <ac:spMkLst>
            <pc:docMk/>
            <pc:sldMk cId="784501407" sldId="264"/>
            <ac:spMk id="9" creationId="{910D13A8-8228-47E3-8159-DF3D937E08AF}"/>
          </ac:spMkLst>
        </pc:spChg>
        <pc:spChg chg="add del">
          <ac:chgData name="BHARDWAJ, Shreya" userId="05c230d5-d4da-4b67-92b6-243ac00da9ff" providerId="ADAL" clId="{91400D23-27D0-4A9F-BBA7-33A55B6648F4}" dt="2020-10-12T12:09:50.494" v="714" actId="26606"/>
          <ac:spMkLst>
            <pc:docMk/>
            <pc:sldMk cId="784501407" sldId="264"/>
            <ac:spMk id="11" creationId="{CCEA6CE4-C4F8-44BC-9843-3C0939FD7709}"/>
          </ac:spMkLst>
        </pc:spChg>
        <pc:spChg chg="add del">
          <ac:chgData name="BHARDWAJ, Shreya" userId="05c230d5-d4da-4b67-92b6-243ac00da9ff" providerId="ADAL" clId="{91400D23-27D0-4A9F-BBA7-33A55B6648F4}" dt="2020-10-12T12:09:50.494" v="714" actId="26606"/>
          <ac:spMkLst>
            <pc:docMk/>
            <pc:sldMk cId="784501407" sldId="264"/>
            <ac:spMk id="13" creationId="{338E743B-F088-4E4F-8134-10D25DEB61E6}"/>
          </ac:spMkLst>
        </pc:spChg>
        <pc:spChg chg="add del">
          <ac:chgData name="BHARDWAJ, Shreya" userId="05c230d5-d4da-4b67-92b6-243ac00da9ff" providerId="ADAL" clId="{91400D23-27D0-4A9F-BBA7-33A55B6648F4}" dt="2020-10-12T12:09:50.494" v="714" actId="26606"/>
          <ac:spMkLst>
            <pc:docMk/>
            <pc:sldMk cId="784501407" sldId="264"/>
            <ac:spMk id="15" creationId="{DB6BF0CD-7130-4065-B7F5-D19DC7CE13A2}"/>
          </ac:spMkLst>
        </pc:spChg>
        <pc:spChg chg="add">
          <ac:chgData name="BHARDWAJ, Shreya" userId="05c230d5-d4da-4b67-92b6-243ac00da9ff" providerId="ADAL" clId="{91400D23-27D0-4A9F-BBA7-33A55B6648F4}" dt="2020-10-12T12:09:50.494" v="714" actId="26606"/>
          <ac:spMkLst>
            <pc:docMk/>
            <pc:sldMk cId="784501407" sldId="264"/>
            <ac:spMk id="20" creationId="{7455F7F3-3A58-4BBB-95C7-CF706F9FFA10}"/>
          </ac:spMkLst>
        </pc:spChg>
        <pc:spChg chg="add">
          <ac:chgData name="BHARDWAJ, Shreya" userId="05c230d5-d4da-4b67-92b6-243ac00da9ff" providerId="ADAL" clId="{91400D23-27D0-4A9F-BBA7-33A55B6648F4}" dt="2020-10-12T12:09:50.494" v="714" actId="26606"/>
          <ac:spMkLst>
            <pc:docMk/>
            <pc:sldMk cId="784501407" sldId="264"/>
            <ac:spMk id="22" creationId="{3AE3D314-6F93-4D91-8C0F-E92657F465C6}"/>
          </ac:spMkLst>
        </pc:spChg>
        <pc:graphicFrameChg chg="add del">
          <ac:chgData name="BHARDWAJ, Shreya" userId="05c230d5-d4da-4b67-92b6-243ac00da9ff" providerId="ADAL" clId="{91400D23-27D0-4A9F-BBA7-33A55B6648F4}" dt="2020-10-12T12:09:34.644" v="710" actId="26606"/>
          <ac:graphicFrameMkLst>
            <pc:docMk/>
            <pc:sldMk cId="784501407" sldId="264"/>
            <ac:graphicFrameMk id="5" creationId="{CA3A1FAC-5DE2-4066-8030-C94B5B683B6A}"/>
          </ac:graphicFrameMkLst>
        </pc:graphicFrameChg>
        <pc:graphicFrameChg chg="add mod modGraphic">
          <ac:chgData name="BHARDWAJ, Shreya" userId="05c230d5-d4da-4b67-92b6-243ac00da9ff" providerId="ADAL" clId="{91400D23-27D0-4A9F-BBA7-33A55B6648F4}" dt="2020-10-12T12:19:16.704" v="1212" actId="20577"/>
          <ac:graphicFrameMkLst>
            <pc:docMk/>
            <pc:sldMk cId="784501407" sldId="264"/>
            <ac:graphicFrameMk id="7" creationId="{D32C11BA-A28E-4FF5-BC6B-CED7C245D29F}"/>
          </ac:graphicFrameMkLst>
        </pc:graphicFrameChg>
      </pc:sldChg>
      <pc:sldChg chg="addSp modSp add mod setBg">
        <pc:chgData name="BHARDWAJ, Shreya" userId="05c230d5-d4da-4b67-92b6-243ac00da9ff" providerId="ADAL" clId="{91400D23-27D0-4A9F-BBA7-33A55B6648F4}" dt="2020-10-13T05:56:49.985" v="2738" actId="26606"/>
        <pc:sldMkLst>
          <pc:docMk/>
          <pc:sldMk cId="658559902" sldId="265"/>
        </pc:sldMkLst>
        <pc:spChg chg="mod">
          <ac:chgData name="BHARDWAJ, Shreya" userId="05c230d5-d4da-4b67-92b6-243ac00da9ff" providerId="ADAL" clId="{91400D23-27D0-4A9F-BBA7-33A55B6648F4}" dt="2020-10-13T05:56:49.985" v="2738" actId="26606"/>
          <ac:spMkLst>
            <pc:docMk/>
            <pc:sldMk cId="658559902" sldId="265"/>
            <ac:spMk id="2" creationId="{E430CF73-F60C-4F0D-9CD6-9D0FC0682B30}"/>
          </ac:spMkLst>
        </pc:spChg>
        <pc:spChg chg="mod">
          <ac:chgData name="BHARDWAJ, Shreya" userId="05c230d5-d4da-4b67-92b6-243ac00da9ff" providerId="ADAL" clId="{91400D23-27D0-4A9F-BBA7-33A55B6648F4}" dt="2020-10-13T05:56:49.985" v="2738" actId="26606"/>
          <ac:spMkLst>
            <pc:docMk/>
            <pc:sldMk cId="658559902" sldId="265"/>
            <ac:spMk id="3" creationId="{5A946015-A8A9-4691-9645-D05A8CA95025}"/>
          </ac:spMkLst>
        </pc:spChg>
        <pc:spChg chg="add">
          <ac:chgData name="BHARDWAJ, Shreya" userId="05c230d5-d4da-4b67-92b6-243ac00da9ff" providerId="ADAL" clId="{91400D23-27D0-4A9F-BBA7-33A55B6648F4}" dt="2020-10-13T05:56:49.985" v="2738" actId="26606"/>
          <ac:spMkLst>
            <pc:docMk/>
            <pc:sldMk cId="658559902" sldId="265"/>
            <ac:spMk id="8" creationId="{ED15573D-0E45-4691-B525-471152EC18CD}"/>
          </ac:spMkLst>
        </pc:spChg>
        <pc:spChg chg="add">
          <ac:chgData name="BHARDWAJ, Shreya" userId="05c230d5-d4da-4b67-92b6-243ac00da9ff" providerId="ADAL" clId="{91400D23-27D0-4A9F-BBA7-33A55B6648F4}" dt="2020-10-13T05:56:49.985" v="2738" actId="26606"/>
          <ac:spMkLst>
            <pc:docMk/>
            <pc:sldMk cId="658559902" sldId="265"/>
            <ac:spMk id="10" creationId="{9E448559-19A4-4252-8C27-54C1DA906F8A}"/>
          </ac:spMkLst>
        </pc:spChg>
      </pc:sldChg>
      <pc:sldChg chg="addSp modSp add mod ord setBg">
        <pc:chgData name="BHARDWAJ, Shreya" userId="05c230d5-d4da-4b67-92b6-243ac00da9ff" providerId="ADAL" clId="{91400D23-27D0-4A9F-BBA7-33A55B6648F4}" dt="2020-10-13T04:52:51.045" v="2711"/>
        <pc:sldMkLst>
          <pc:docMk/>
          <pc:sldMk cId="4143378031" sldId="266"/>
        </pc:sldMkLst>
        <pc:spChg chg="mod">
          <ac:chgData name="BHARDWAJ, Shreya" userId="05c230d5-d4da-4b67-92b6-243ac00da9ff" providerId="ADAL" clId="{91400D23-27D0-4A9F-BBA7-33A55B6648F4}" dt="2020-10-12T12:26:58.898" v="1515" actId="26606"/>
          <ac:spMkLst>
            <pc:docMk/>
            <pc:sldMk cId="4143378031" sldId="266"/>
            <ac:spMk id="2" creationId="{3B7A87EA-DD74-4AEB-A086-2ECA9F82B31E}"/>
          </ac:spMkLst>
        </pc:spChg>
        <pc:spChg chg="mod">
          <ac:chgData name="BHARDWAJ, Shreya" userId="05c230d5-d4da-4b67-92b6-243ac00da9ff" providerId="ADAL" clId="{91400D23-27D0-4A9F-BBA7-33A55B6648F4}" dt="2020-10-12T13:10:31.385" v="1889" actId="20577"/>
          <ac:spMkLst>
            <pc:docMk/>
            <pc:sldMk cId="4143378031" sldId="266"/>
            <ac:spMk id="3" creationId="{C651FCA0-41EB-4759-A8E4-3AC9F9BC79DE}"/>
          </ac:spMkLst>
        </pc:spChg>
        <pc:spChg chg="add">
          <ac:chgData name="BHARDWAJ, Shreya" userId="05c230d5-d4da-4b67-92b6-243ac00da9ff" providerId="ADAL" clId="{91400D23-27D0-4A9F-BBA7-33A55B6648F4}" dt="2020-10-12T12:26:58.898" v="1515" actId="26606"/>
          <ac:spMkLst>
            <pc:docMk/>
            <pc:sldMk cId="4143378031" sldId="266"/>
            <ac:spMk id="10" creationId="{CD000060-D06D-4A48-BD8E-978966CCA797}"/>
          </ac:spMkLst>
        </pc:spChg>
        <pc:spChg chg="add">
          <ac:chgData name="BHARDWAJ, Shreya" userId="05c230d5-d4da-4b67-92b6-243ac00da9ff" providerId="ADAL" clId="{91400D23-27D0-4A9F-BBA7-33A55B6648F4}" dt="2020-10-12T12:26:58.898" v="1515" actId="26606"/>
          <ac:spMkLst>
            <pc:docMk/>
            <pc:sldMk cId="4143378031" sldId="266"/>
            <ac:spMk id="12" creationId="{DE4E5113-B3D0-40F8-9F39-B2C2BF92AE31}"/>
          </ac:spMkLst>
        </pc:spChg>
        <pc:picChg chg="add">
          <ac:chgData name="BHARDWAJ, Shreya" userId="05c230d5-d4da-4b67-92b6-243ac00da9ff" providerId="ADAL" clId="{91400D23-27D0-4A9F-BBA7-33A55B6648F4}" dt="2020-10-12T12:26:58.898" v="1515" actId="26606"/>
          <ac:picMkLst>
            <pc:docMk/>
            <pc:sldMk cId="4143378031" sldId="266"/>
            <ac:picMk id="7" creationId="{4F52CCF0-F6B9-4C61-A913-85DC76A83381}"/>
          </ac:picMkLst>
        </pc:picChg>
      </pc:sldChg>
      <pc:sldChg chg="addSp delSp modSp add mod ord setBg">
        <pc:chgData name="BHARDWAJ, Shreya" userId="05c230d5-d4da-4b67-92b6-243ac00da9ff" providerId="ADAL" clId="{91400D23-27D0-4A9F-BBA7-33A55B6648F4}" dt="2020-10-13T07:15:27.540" v="2827"/>
        <pc:sldMkLst>
          <pc:docMk/>
          <pc:sldMk cId="101253805" sldId="267"/>
        </pc:sldMkLst>
        <pc:spChg chg="del mod">
          <ac:chgData name="BHARDWAJ, Shreya" userId="05c230d5-d4da-4b67-92b6-243ac00da9ff" providerId="ADAL" clId="{91400D23-27D0-4A9F-BBA7-33A55B6648F4}" dt="2020-10-13T04:46:24.858" v="2570" actId="478"/>
          <ac:spMkLst>
            <pc:docMk/>
            <pc:sldMk cId="101253805" sldId="267"/>
            <ac:spMk id="2" creationId="{EF2B3F09-355B-4FF3-904B-03D5902D6EB3}"/>
          </ac:spMkLst>
        </pc:spChg>
        <pc:spChg chg="del mod">
          <ac:chgData name="BHARDWAJ, Shreya" userId="05c230d5-d4da-4b67-92b6-243ac00da9ff" providerId="ADAL" clId="{91400D23-27D0-4A9F-BBA7-33A55B6648F4}" dt="2020-10-13T04:41:27.004" v="2442" actId="478"/>
          <ac:spMkLst>
            <pc:docMk/>
            <pc:sldMk cId="101253805" sldId="267"/>
            <ac:spMk id="3" creationId="{0407CB5A-A296-4279-9CC1-4C661A3F6E17}"/>
          </ac:spMkLst>
        </pc:spChg>
        <pc:spChg chg="add del mod">
          <ac:chgData name="BHARDWAJ, Shreya" userId="05c230d5-d4da-4b67-92b6-243ac00da9ff" providerId="ADAL" clId="{91400D23-27D0-4A9F-BBA7-33A55B6648F4}" dt="2020-10-13T04:39:45.385" v="2422" actId="478"/>
          <ac:spMkLst>
            <pc:docMk/>
            <pc:sldMk cId="101253805" sldId="267"/>
            <ac:spMk id="6" creationId="{A5F84B3E-A8B1-49E6-950F-5F496054BCE8}"/>
          </ac:spMkLst>
        </pc:spChg>
        <pc:spChg chg="add">
          <ac:chgData name="BHARDWAJ, Shreya" userId="05c230d5-d4da-4b67-92b6-243ac00da9ff" providerId="ADAL" clId="{91400D23-27D0-4A9F-BBA7-33A55B6648F4}" dt="2020-10-12T12:29:29.554" v="1733" actId="26606"/>
          <ac:spMkLst>
            <pc:docMk/>
            <pc:sldMk cId="101253805" sldId="267"/>
            <ac:spMk id="8" creationId="{A009E310-C7C2-4F23-B466-4417C8ED3B99}"/>
          </ac:spMkLst>
        </pc:spChg>
        <pc:spChg chg="add del mod">
          <ac:chgData name="BHARDWAJ, Shreya" userId="05c230d5-d4da-4b67-92b6-243ac00da9ff" providerId="ADAL" clId="{91400D23-27D0-4A9F-BBA7-33A55B6648F4}" dt="2020-10-13T04:46:31.680" v="2571"/>
          <ac:spMkLst>
            <pc:docMk/>
            <pc:sldMk cId="101253805" sldId="267"/>
            <ac:spMk id="9" creationId="{6B83519C-2A86-4D66-959C-502EEC71B1E1}"/>
          </ac:spMkLst>
        </pc:spChg>
        <pc:spChg chg="add">
          <ac:chgData name="BHARDWAJ, Shreya" userId="05c230d5-d4da-4b67-92b6-243ac00da9ff" providerId="ADAL" clId="{91400D23-27D0-4A9F-BBA7-33A55B6648F4}" dt="2020-10-12T12:29:29.554" v="1733" actId="26606"/>
          <ac:spMkLst>
            <pc:docMk/>
            <pc:sldMk cId="101253805" sldId="267"/>
            <ac:spMk id="10" creationId="{51A4F4A1-146B-4D29-852A-F60996679785}"/>
          </ac:spMkLst>
        </pc:spChg>
        <pc:spChg chg="add mod">
          <ac:chgData name="BHARDWAJ, Shreya" userId="05c230d5-d4da-4b67-92b6-243ac00da9ff" providerId="ADAL" clId="{91400D23-27D0-4A9F-BBA7-33A55B6648F4}" dt="2020-10-13T04:46:55.133" v="2579" actId="1076"/>
          <ac:spMkLst>
            <pc:docMk/>
            <pc:sldMk cId="101253805" sldId="267"/>
            <ac:spMk id="11" creationId="{C406FCBC-F069-432D-BA21-AC4E8868B363}"/>
          </ac:spMkLst>
        </pc:spChg>
        <pc:spChg chg="add">
          <ac:chgData name="BHARDWAJ, Shreya" userId="05c230d5-d4da-4b67-92b6-243ac00da9ff" providerId="ADAL" clId="{91400D23-27D0-4A9F-BBA7-33A55B6648F4}" dt="2020-10-12T12:29:29.554" v="1733" actId="26606"/>
          <ac:spMkLst>
            <pc:docMk/>
            <pc:sldMk cId="101253805" sldId="267"/>
            <ac:spMk id="12" creationId="{A4C31FF5-F97E-4082-BFC5-A880DB9F3F00}"/>
          </ac:spMkLst>
        </pc:spChg>
        <pc:spChg chg="add">
          <ac:chgData name="BHARDWAJ, Shreya" userId="05c230d5-d4da-4b67-92b6-243ac00da9ff" providerId="ADAL" clId="{91400D23-27D0-4A9F-BBA7-33A55B6648F4}" dt="2020-10-12T12:29:29.554" v="1733" actId="26606"/>
          <ac:spMkLst>
            <pc:docMk/>
            <pc:sldMk cId="101253805" sldId="267"/>
            <ac:spMk id="14" creationId="{6015B4CE-42DE-4E9B-B800-B5B8142E6FCB}"/>
          </ac:spMkLst>
        </pc:spChg>
        <pc:picChg chg="add del mod">
          <ac:chgData name="BHARDWAJ, Shreya" userId="05c230d5-d4da-4b67-92b6-243ac00da9ff" providerId="ADAL" clId="{91400D23-27D0-4A9F-BBA7-33A55B6648F4}" dt="2020-10-13T04:39:42.184" v="2421"/>
          <ac:picMkLst>
            <pc:docMk/>
            <pc:sldMk cId="101253805" sldId="267"/>
            <ac:picMk id="5" creationId="{EB9D5B24-8701-4018-9E5A-4F62024D03E5}"/>
          </ac:picMkLst>
        </pc:picChg>
      </pc:sldChg>
      <pc:sldChg chg="addSp delSp modSp add mod setBg">
        <pc:chgData name="BHARDWAJ, Shreya" userId="05c230d5-d4da-4b67-92b6-243ac00da9ff" providerId="ADAL" clId="{91400D23-27D0-4A9F-BBA7-33A55B6648F4}" dt="2020-10-13T06:47:28.206" v="2826" actId="27636"/>
        <pc:sldMkLst>
          <pc:docMk/>
          <pc:sldMk cId="1010626880" sldId="268"/>
        </pc:sldMkLst>
        <pc:spChg chg="mod">
          <ac:chgData name="BHARDWAJ, Shreya" userId="05c230d5-d4da-4b67-92b6-243ac00da9ff" providerId="ADAL" clId="{91400D23-27D0-4A9F-BBA7-33A55B6648F4}" dt="2020-10-13T04:38:04.324" v="2419" actId="26606"/>
          <ac:spMkLst>
            <pc:docMk/>
            <pc:sldMk cId="1010626880" sldId="268"/>
            <ac:spMk id="2" creationId="{57024974-0B28-47A8-8EDD-751AF9D85FF2}"/>
          </ac:spMkLst>
        </pc:spChg>
        <pc:spChg chg="mod ord">
          <ac:chgData name="BHARDWAJ, Shreya" userId="05c230d5-d4da-4b67-92b6-243ac00da9ff" providerId="ADAL" clId="{91400D23-27D0-4A9F-BBA7-33A55B6648F4}" dt="2020-10-13T06:47:28.206" v="2826" actId="27636"/>
          <ac:spMkLst>
            <pc:docMk/>
            <pc:sldMk cId="1010626880" sldId="268"/>
            <ac:spMk id="3" creationId="{06784823-9A7F-46DC-9359-A385E7CD9A7C}"/>
          </ac:spMkLst>
        </pc:spChg>
        <pc:spChg chg="add del">
          <ac:chgData name="BHARDWAJ, Shreya" userId="05c230d5-d4da-4b67-92b6-243ac00da9ff" providerId="ADAL" clId="{91400D23-27D0-4A9F-BBA7-33A55B6648F4}" dt="2020-10-13T04:37:41.411" v="2417" actId="26606"/>
          <ac:spMkLst>
            <pc:docMk/>
            <pc:sldMk cId="1010626880" sldId="268"/>
            <ac:spMk id="8" creationId="{ED15573D-0E45-4691-B525-471152EC18CD}"/>
          </ac:spMkLst>
        </pc:spChg>
        <pc:spChg chg="add del">
          <ac:chgData name="BHARDWAJ, Shreya" userId="05c230d5-d4da-4b67-92b6-243ac00da9ff" providerId="ADAL" clId="{91400D23-27D0-4A9F-BBA7-33A55B6648F4}" dt="2020-10-13T04:37:41.411" v="2417" actId="26606"/>
          <ac:spMkLst>
            <pc:docMk/>
            <pc:sldMk cId="1010626880" sldId="268"/>
            <ac:spMk id="10" creationId="{9E448559-19A4-4252-8C27-54C1DA906F8A}"/>
          </ac:spMkLst>
        </pc:spChg>
        <pc:spChg chg="add del">
          <ac:chgData name="BHARDWAJ, Shreya" userId="05c230d5-d4da-4b67-92b6-243ac00da9ff" providerId="ADAL" clId="{91400D23-27D0-4A9F-BBA7-33A55B6648F4}" dt="2020-10-13T04:38:04.324" v="2419" actId="26606"/>
          <ac:spMkLst>
            <pc:docMk/>
            <pc:sldMk cId="1010626880" sldId="268"/>
            <ac:spMk id="15" creationId="{70120F84-A866-4D9F-8B1C-9120A013D654}"/>
          </ac:spMkLst>
        </pc:spChg>
        <pc:spChg chg="add del">
          <ac:chgData name="BHARDWAJ, Shreya" userId="05c230d5-d4da-4b67-92b6-243ac00da9ff" providerId="ADAL" clId="{91400D23-27D0-4A9F-BBA7-33A55B6648F4}" dt="2020-10-13T04:38:04.324" v="2419" actId="26606"/>
          <ac:spMkLst>
            <pc:docMk/>
            <pc:sldMk cId="1010626880" sldId="268"/>
            <ac:spMk id="17" creationId="{252FEFEF-6AC0-46B6-AC09-11FC56196FA4}"/>
          </ac:spMkLst>
        </pc:spChg>
        <pc:spChg chg="add">
          <ac:chgData name="BHARDWAJ, Shreya" userId="05c230d5-d4da-4b67-92b6-243ac00da9ff" providerId="ADAL" clId="{91400D23-27D0-4A9F-BBA7-33A55B6648F4}" dt="2020-10-13T04:38:04.324" v="2419" actId="26606"/>
          <ac:spMkLst>
            <pc:docMk/>
            <pc:sldMk cId="1010626880" sldId="268"/>
            <ac:spMk id="71" creationId="{CD000060-D06D-4A48-BD8E-978966CCA797}"/>
          </ac:spMkLst>
        </pc:spChg>
        <pc:spChg chg="add">
          <ac:chgData name="BHARDWAJ, Shreya" userId="05c230d5-d4da-4b67-92b6-243ac00da9ff" providerId="ADAL" clId="{91400D23-27D0-4A9F-BBA7-33A55B6648F4}" dt="2020-10-13T04:38:04.324" v="2419" actId="26606"/>
          <ac:spMkLst>
            <pc:docMk/>
            <pc:sldMk cId="1010626880" sldId="268"/>
            <ac:spMk id="73" creationId="{DE4E5113-B3D0-40F8-9F39-B2C2BF92AE31}"/>
          </ac:spMkLst>
        </pc:spChg>
        <pc:picChg chg="add mod">
          <ac:chgData name="BHARDWAJ, Shreya" userId="05c230d5-d4da-4b67-92b6-243ac00da9ff" providerId="ADAL" clId="{91400D23-27D0-4A9F-BBA7-33A55B6648F4}" dt="2020-10-13T04:38:04.324" v="2419" actId="26606"/>
          <ac:picMkLst>
            <pc:docMk/>
            <pc:sldMk cId="1010626880" sldId="268"/>
            <ac:picMk id="2050" creationId="{1A1BA9B3-C69B-4ADE-A779-AA398FBBB9F3}"/>
          </ac:picMkLst>
        </pc:picChg>
      </pc:sldChg>
      <pc:sldChg chg="addSp delSp modSp add mod setBg">
        <pc:chgData name="BHARDWAJ, Shreya" userId="05c230d5-d4da-4b67-92b6-243ac00da9ff" providerId="ADAL" clId="{91400D23-27D0-4A9F-BBA7-33A55B6648F4}" dt="2020-10-13T04:46:14.978" v="2568" actId="255"/>
        <pc:sldMkLst>
          <pc:docMk/>
          <pc:sldMk cId="2660994196" sldId="269"/>
        </pc:sldMkLst>
        <pc:spChg chg="del mod">
          <ac:chgData name="BHARDWAJ, Shreya" userId="05c230d5-d4da-4b67-92b6-243ac00da9ff" providerId="ADAL" clId="{91400D23-27D0-4A9F-BBA7-33A55B6648F4}" dt="2020-10-13T04:45:48.993" v="2563"/>
          <ac:spMkLst>
            <pc:docMk/>
            <pc:sldMk cId="2660994196" sldId="269"/>
            <ac:spMk id="2" creationId="{BCBBB163-8FC9-4BAF-83DB-24E0F769B253}"/>
          </ac:spMkLst>
        </pc:spChg>
        <pc:spChg chg="del mod">
          <ac:chgData name="BHARDWAJ, Shreya" userId="05c230d5-d4da-4b67-92b6-243ac00da9ff" providerId="ADAL" clId="{91400D23-27D0-4A9F-BBA7-33A55B6648F4}" dt="2020-10-13T04:44:50.163" v="2533"/>
          <ac:spMkLst>
            <pc:docMk/>
            <pc:sldMk cId="2660994196" sldId="269"/>
            <ac:spMk id="3" creationId="{7A2DDB4C-B0D0-4B20-AD40-5D57AC452AE1}"/>
          </ac:spMkLst>
        </pc:spChg>
        <pc:spChg chg="add mod">
          <ac:chgData name="BHARDWAJ, Shreya" userId="05c230d5-d4da-4b67-92b6-243ac00da9ff" providerId="ADAL" clId="{91400D23-27D0-4A9F-BBA7-33A55B6648F4}" dt="2020-10-13T04:45:10.416" v="2536" actId="1076"/>
          <ac:spMkLst>
            <pc:docMk/>
            <pc:sldMk cId="2660994196" sldId="269"/>
            <ac:spMk id="4" creationId="{8846F252-AE3B-40E5-913B-DB37C5FE5FE9}"/>
          </ac:spMkLst>
        </pc:spChg>
        <pc:spChg chg="add mod">
          <ac:chgData name="BHARDWAJ, Shreya" userId="05c230d5-d4da-4b67-92b6-243ac00da9ff" providerId="ADAL" clId="{91400D23-27D0-4A9F-BBA7-33A55B6648F4}" dt="2020-10-13T04:46:14.978" v="2568" actId="255"/>
          <ac:spMkLst>
            <pc:docMk/>
            <pc:sldMk cId="2660994196" sldId="269"/>
            <ac:spMk id="5" creationId="{17A59846-631F-40A8-A220-65098E6895B0}"/>
          </ac:spMkLst>
        </pc:spChg>
        <pc:spChg chg="add del">
          <ac:chgData name="BHARDWAJ, Shreya" userId="05c230d5-d4da-4b67-92b6-243ac00da9ff" providerId="ADAL" clId="{91400D23-27D0-4A9F-BBA7-33A55B6648F4}" dt="2020-10-13T04:43:51.897" v="2521" actId="26606"/>
          <ac:spMkLst>
            <pc:docMk/>
            <pc:sldMk cId="2660994196" sldId="269"/>
            <ac:spMk id="8" creationId="{3E25BDA2-3F4D-4B38-90E7-989465ECDDCF}"/>
          </ac:spMkLst>
        </pc:spChg>
        <pc:spChg chg="add del">
          <ac:chgData name="BHARDWAJ, Shreya" userId="05c230d5-d4da-4b67-92b6-243ac00da9ff" providerId="ADAL" clId="{91400D23-27D0-4A9F-BBA7-33A55B6648F4}" dt="2020-10-13T04:43:51.897" v="2521" actId="26606"/>
          <ac:spMkLst>
            <pc:docMk/>
            <pc:sldMk cId="2660994196" sldId="269"/>
            <ac:spMk id="10" creationId="{F65EEA05-AD42-442F-B6C6-CB9FC289426E}"/>
          </ac:spMkLst>
        </pc:spChg>
        <pc:spChg chg="add del">
          <ac:chgData name="BHARDWAJ, Shreya" userId="05c230d5-d4da-4b67-92b6-243ac00da9ff" providerId="ADAL" clId="{91400D23-27D0-4A9F-BBA7-33A55B6648F4}" dt="2020-10-13T04:43:51.897" v="2521" actId="26606"/>
          <ac:spMkLst>
            <pc:docMk/>
            <pc:sldMk cId="2660994196" sldId="269"/>
            <ac:spMk id="12" creationId="{BC96869A-A70D-42F7-876F-605CB1718F20}"/>
          </ac:spMkLst>
        </pc:spChg>
        <pc:spChg chg="add del">
          <ac:chgData name="BHARDWAJ, Shreya" userId="05c230d5-d4da-4b67-92b6-243ac00da9ff" providerId="ADAL" clId="{91400D23-27D0-4A9F-BBA7-33A55B6648F4}" dt="2020-10-13T04:43:51.897" v="2521" actId="26606"/>
          <ac:spMkLst>
            <pc:docMk/>
            <pc:sldMk cId="2660994196" sldId="269"/>
            <ac:spMk id="14" creationId="{6CD407CC-EF5C-486F-9A14-7F681F986D17}"/>
          </ac:spMkLst>
        </pc:spChg>
        <pc:spChg chg="add del">
          <ac:chgData name="BHARDWAJ, Shreya" userId="05c230d5-d4da-4b67-92b6-243ac00da9ff" providerId="ADAL" clId="{91400D23-27D0-4A9F-BBA7-33A55B6648F4}" dt="2020-10-13T04:43:48.503" v="2516" actId="26606"/>
          <ac:spMkLst>
            <pc:docMk/>
            <pc:sldMk cId="2660994196" sldId="269"/>
            <ac:spMk id="21" creationId="{A009E310-C7C2-4F23-B466-4417C8ED3B99}"/>
          </ac:spMkLst>
        </pc:spChg>
        <pc:spChg chg="add del">
          <ac:chgData name="BHARDWAJ, Shreya" userId="05c230d5-d4da-4b67-92b6-243ac00da9ff" providerId="ADAL" clId="{91400D23-27D0-4A9F-BBA7-33A55B6648F4}" dt="2020-10-13T04:43:48.503" v="2516" actId="26606"/>
          <ac:spMkLst>
            <pc:docMk/>
            <pc:sldMk cId="2660994196" sldId="269"/>
            <ac:spMk id="23" creationId="{51A4F4A1-146B-4D29-852A-F60996679785}"/>
          </ac:spMkLst>
        </pc:spChg>
        <pc:spChg chg="add del">
          <ac:chgData name="BHARDWAJ, Shreya" userId="05c230d5-d4da-4b67-92b6-243ac00da9ff" providerId="ADAL" clId="{91400D23-27D0-4A9F-BBA7-33A55B6648F4}" dt="2020-10-13T04:43:48.503" v="2516" actId="26606"/>
          <ac:spMkLst>
            <pc:docMk/>
            <pc:sldMk cId="2660994196" sldId="269"/>
            <ac:spMk id="25" creationId="{A4C31FF5-F97E-4082-BFC5-A880DB9F3F00}"/>
          </ac:spMkLst>
        </pc:spChg>
        <pc:spChg chg="add del">
          <ac:chgData name="BHARDWAJ, Shreya" userId="05c230d5-d4da-4b67-92b6-243ac00da9ff" providerId="ADAL" clId="{91400D23-27D0-4A9F-BBA7-33A55B6648F4}" dt="2020-10-13T04:43:48.503" v="2516" actId="26606"/>
          <ac:spMkLst>
            <pc:docMk/>
            <pc:sldMk cId="2660994196" sldId="269"/>
            <ac:spMk id="27" creationId="{6015B4CE-42DE-4E9B-B800-B5B8142E6FCB}"/>
          </ac:spMkLst>
        </pc:spChg>
        <pc:spChg chg="add del">
          <ac:chgData name="BHARDWAJ, Shreya" userId="05c230d5-d4da-4b67-92b6-243ac00da9ff" providerId="ADAL" clId="{91400D23-27D0-4A9F-BBA7-33A55B6648F4}" dt="2020-10-13T04:43:50.042" v="2518" actId="26606"/>
          <ac:spMkLst>
            <pc:docMk/>
            <pc:sldMk cId="2660994196" sldId="269"/>
            <ac:spMk id="30" creationId="{3E25BDA2-3F4D-4B38-90E7-989465ECDDCF}"/>
          </ac:spMkLst>
        </pc:spChg>
        <pc:spChg chg="add del">
          <ac:chgData name="BHARDWAJ, Shreya" userId="05c230d5-d4da-4b67-92b6-243ac00da9ff" providerId="ADAL" clId="{91400D23-27D0-4A9F-BBA7-33A55B6648F4}" dt="2020-10-13T04:43:50.042" v="2518" actId="26606"/>
          <ac:spMkLst>
            <pc:docMk/>
            <pc:sldMk cId="2660994196" sldId="269"/>
            <ac:spMk id="31" creationId="{F65EEA05-AD42-442F-B6C6-CB9FC289426E}"/>
          </ac:spMkLst>
        </pc:spChg>
        <pc:spChg chg="add del">
          <ac:chgData name="BHARDWAJ, Shreya" userId="05c230d5-d4da-4b67-92b6-243ac00da9ff" providerId="ADAL" clId="{91400D23-27D0-4A9F-BBA7-33A55B6648F4}" dt="2020-10-13T04:43:50.042" v="2518" actId="26606"/>
          <ac:spMkLst>
            <pc:docMk/>
            <pc:sldMk cId="2660994196" sldId="269"/>
            <ac:spMk id="32" creationId="{BC96869A-A70D-42F7-876F-605CB1718F20}"/>
          </ac:spMkLst>
        </pc:spChg>
        <pc:spChg chg="add del">
          <ac:chgData name="BHARDWAJ, Shreya" userId="05c230d5-d4da-4b67-92b6-243ac00da9ff" providerId="ADAL" clId="{91400D23-27D0-4A9F-BBA7-33A55B6648F4}" dt="2020-10-13T04:43:50.042" v="2518" actId="26606"/>
          <ac:spMkLst>
            <pc:docMk/>
            <pc:sldMk cId="2660994196" sldId="269"/>
            <ac:spMk id="33" creationId="{6CD407CC-EF5C-486F-9A14-7F681F986D17}"/>
          </ac:spMkLst>
        </pc:spChg>
        <pc:spChg chg="add del">
          <ac:chgData name="BHARDWAJ, Shreya" userId="05c230d5-d4da-4b67-92b6-243ac00da9ff" providerId="ADAL" clId="{91400D23-27D0-4A9F-BBA7-33A55B6648F4}" dt="2020-10-13T04:43:51.868" v="2520" actId="26606"/>
          <ac:spMkLst>
            <pc:docMk/>
            <pc:sldMk cId="2660994196" sldId="269"/>
            <ac:spMk id="35" creationId="{70120F84-A866-4D9F-8B1C-9120A013D654}"/>
          </ac:spMkLst>
        </pc:spChg>
        <pc:spChg chg="add del">
          <ac:chgData name="BHARDWAJ, Shreya" userId="05c230d5-d4da-4b67-92b6-243ac00da9ff" providerId="ADAL" clId="{91400D23-27D0-4A9F-BBA7-33A55B6648F4}" dt="2020-10-13T04:43:51.868" v="2520" actId="26606"/>
          <ac:spMkLst>
            <pc:docMk/>
            <pc:sldMk cId="2660994196" sldId="269"/>
            <ac:spMk id="36" creationId="{252FEFEF-6AC0-46B6-AC09-11FC56196FA4}"/>
          </ac:spMkLst>
        </pc:spChg>
        <pc:spChg chg="add">
          <ac:chgData name="BHARDWAJ, Shreya" userId="05c230d5-d4da-4b67-92b6-243ac00da9ff" providerId="ADAL" clId="{91400D23-27D0-4A9F-BBA7-33A55B6648F4}" dt="2020-10-13T04:43:51.897" v="2521" actId="26606"/>
          <ac:spMkLst>
            <pc:docMk/>
            <pc:sldMk cId="2660994196" sldId="269"/>
            <ac:spMk id="38" creationId="{3E25BDA2-3F4D-4B38-90E7-989465ECDDCF}"/>
          </ac:spMkLst>
        </pc:spChg>
        <pc:spChg chg="add">
          <ac:chgData name="BHARDWAJ, Shreya" userId="05c230d5-d4da-4b67-92b6-243ac00da9ff" providerId="ADAL" clId="{91400D23-27D0-4A9F-BBA7-33A55B6648F4}" dt="2020-10-13T04:43:51.897" v="2521" actId="26606"/>
          <ac:spMkLst>
            <pc:docMk/>
            <pc:sldMk cId="2660994196" sldId="269"/>
            <ac:spMk id="39" creationId="{F65EEA05-AD42-442F-B6C6-CB9FC289426E}"/>
          </ac:spMkLst>
        </pc:spChg>
        <pc:spChg chg="add">
          <ac:chgData name="BHARDWAJ, Shreya" userId="05c230d5-d4da-4b67-92b6-243ac00da9ff" providerId="ADAL" clId="{91400D23-27D0-4A9F-BBA7-33A55B6648F4}" dt="2020-10-13T04:43:51.897" v="2521" actId="26606"/>
          <ac:spMkLst>
            <pc:docMk/>
            <pc:sldMk cId="2660994196" sldId="269"/>
            <ac:spMk id="40" creationId="{BC96869A-A70D-42F7-876F-605CB1718F20}"/>
          </ac:spMkLst>
        </pc:spChg>
        <pc:spChg chg="add">
          <ac:chgData name="BHARDWAJ, Shreya" userId="05c230d5-d4da-4b67-92b6-243ac00da9ff" providerId="ADAL" clId="{91400D23-27D0-4A9F-BBA7-33A55B6648F4}" dt="2020-10-13T04:43:51.897" v="2521" actId="26606"/>
          <ac:spMkLst>
            <pc:docMk/>
            <pc:sldMk cId="2660994196" sldId="269"/>
            <ac:spMk id="41" creationId="{6CD407CC-EF5C-486F-9A14-7F681F986D17}"/>
          </ac:spMkLst>
        </pc:spChg>
        <pc:cxnChg chg="add del">
          <ac:chgData name="BHARDWAJ, Shreya" userId="05c230d5-d4da-4b67-92b6-243ac00da9ff" providerId="ADAL" clId="{91400D23-27D0-4A9F-BBA7-33A55B6648F4}" dt="2020-10-13T04:43:51.897" v="2521" actId="26606"/>
          <ac:cxnSpMkLst>
            <pc:docMk/>
            <pc:sldMk cId="2660994196" sldId="269"/>
            <ac:cxnSpMk id="16" creationId="{0DD76B5F-5BAA-48C6-9065-9AEF15D30B4E}"/>
          </ac:cxnSpMkLst>
        </pc:cxnChg>
        <pc:cxnChg chg="add del">
          <ac:chgData name="BHARDWAJ, Shreya" userId="05c230d5-d4da-4b67-92b6-243ac00da9ff" providerId="ADAL" clId="{91400D23-27D0-4A9F-BBA7-33A55B6648F4}" dt="2020-10-13T04:43:50.042" v="2518" actId="26606"/>
          <ac:cxnSpMkLst>
            <pc:docMk/>
            <pc:sldMk cId="2660994196" sldId="269"/>
            <ac:cxnSpMk id="29" creationId="{0DD76B5F-5BAA-48C6-9065-9AEF15D30B4E}"/>
          </ac:cxnSpMkLst>
        </pc:cxnChg>
        <pc:cxnChg chg="add">
          <ac:chgData name="BHARDWAJ, Shreya" userId="05c230d5-d4da-4b67-92b6-243ac00da9ff" providerId="ADAL" clId="{91400D23-27D0-4A9F-BBA7-33A55B6648F4}" dt="2020-10-13T04:43:51.897" v="2521" actId="26606"/>
          <ac:cxnSpMkLst>
            <pc:docMk/>
            <pc:sldMk cId="2660994196" sldId="269"/>
            <ac:cxnSpMk id="42" creationId="{0DD76B5F-5BAA-48C6-9065-9AEF15D30B4E}"/>
          </ac:cxnSpMkLst>
        </pc:cxnChg>
      </pc:sldChg>
    </pc:docChg>
  </pc:docChgLst>
  <pc:docChgLst>
    <pc:chgData name="BHARDWAJ, Shreya" userId="05c230d5-d4da-4b67-92b6-243ac00da9ff" providerId="ADAL" clId="{F164E5E1-4F51-4801-94AE-3A8D51C96FAA}"/>
    <pc:docChg chg="undo custSel mod addSld modSld">
      <pc:chgData name="BHARDWAJ, Shreya" userId="05c230d5-d4da-4b67-92b6-243ac00da9ff" providerId="ADAL" clId="{F164E5E1-4F51-4801-94AE-3A8D51C96FAA}" dt="2021-01-18T18:53:41.653" v="766" actId="26606"/>
      <pc:docMkLst>
        <pc:docMk/>
      </pc:docMkLst>
      <pc:sldChg chg="modSp">
        <pc:chgData name="BHARDWAJ, Shreya" userId="05c230d5-d4da-4b67-92b6-243ac00da9ff" providerId="ADAL" clId="{F164E5E1-4F51-4801-94AE-3A8D51C96FAA}" dt="2021-01-18T18:53:41.653" v="766" actId="26606"/>
        <pc:sldMkLst>
          <pc:docMk/>
          <pc:sldMk cId="3765673348" sldId="257"/>
        </pc:sldMkLst>
        <pc:graphicFrameChg chg="mod modGraphic">
          <ac:chgData name="BHARDWAJ, Shreya" userId="05c230d5-d4da-4b67-92b6-243ac00da9ff" providerId="ADAL" clId="{F164E5E1-4F51-4801-94AE-3A8D51C96FAA}" dt="2021-01-18T18:53:41.653" v="766" actId="26606"/>
          <ac:graphicFrameMkLst>
            <pc:docMk/>
            <pc:sldMk cId="3765673348" sldId="257"/>
            <ac:graphicFrameMk id="7" creationId="{F85E0F30-C67E-4961-BB28-46ED630C6090}"/>
          </ac:graphicFrameMkLst>
        </pc:graphicFrameChg>
      </pc:sldChg>
      <pc:sldChg chg="addSp delSp modSp">
        <pc:chgData name="BHARDWAJ, Shreya" userId="05c230d5-d4da-4b67-92b6-243ac00da9ff" providerId="ADAL" clId="{F164E5E1-4F51-4801-94AE-3A8D51C96FAA}" dt="2021-01-18T18:17:27.083" v="765" actId="27636"/>
        <pc:sldMkLst>
          <pc:docMk/>
          <pc:sldMk cId="2110045525" sldId="258"/>
        </pc:sldMkLst>
        <pc:spChg chg="mod">
          <ac:chgData name="BHARDWAJ, Shreya" userId="05c230d5-d4da-4b67-92b6-243ac00da9ff" providerId="ADAL" clId="{F164E5E1-4F51-4801-94AE-3A8D51C96FAA}" dt="2021-01-18T18:17:27.034" v="764" actId="26606"/>
          <ac:spMkLst>
            <pc:docMk/>
            <pc:sldMk cId="2110045525" sldId="258"/>
            <ac:spMk id="2" creationId="{E0B44B38-9020-4726-A1FF-CDB43F7FCD0E}"/>
          </ac:spMkLst>
        </pc:spChg>
        <pc:spChg chg="mod">
          <ac:chgData name="BHARDWAJ, Shreya" userId="05c230d5-d4da-4b67-92b6-243ac00da9ff" providerId="ADAL" clId="{F164E5E1-4F51-4801-94AE-3A8D51C96FAA}" dt="2021-01-18T18:17:27.083" v="765" actId="27636"/>
          <ac:spMkLst>
            <pc:docMk/>
            <pc:sldMk cId="2110045525" sldId="258"/>
            <ac:spMk id="3" creationId="{A8EA4F72-B3CC-4157-B9AA-05A42CCB5CDE}"/>
          </ac:spMkLst>
        </pc:spChg>
        <pc:spChg chg="del">
          <ac:chgData name="BHARDWAJ, Shreya" userId="05c230d5-d4da-4b67-92b6-243ac00da9ff" providerId="ADAL" clId="{F164E5E1-4F51-4801-94AE-3A8D51C96FAA}" dt="2021-01-18T18:17:27.034" v="764" actId="26606"/>
          <ac:spMkLst>
            <pc:docMk/>
            <pc:sldMk cId="2110045525" sldId="258"/>
            <ac:spMk id="48" creationId="{ED15573D-0E45-4691-B525-471152EC18CD}"/>
          </ac:spMkLst>
        </pc:spChg>
        <pc:spChg chg="del">
          <ac:chgData name="BHARDWAJ, Shreya" userId="05c230d5-d4da-4b67-92b6-243ac00da9ff" providerId="ADAL" clId="{F164E5E1-4F51-4801-94AE-3A8D51C96FAA}" dt="2021-01-18T18:17:27.034" v="764" actId="26606"/>
          <ac:spMkLst>
            <pc:docMk/>
            <pc:sldMk cId="2110045525" sldId="258"/>
            <ac:spMk id="50" creationId="{9E448559-19A4-4252-8C27-54C1DA906F8A}"/>
          </ac:spMkLst>
        </pc:spChg>
        <pc:spChg chg="add">
          <ac:chgData name="BHARDWAJ, Shreya" userId="05c230d5-d4da-4b67-92b6-243ac00da9ff" providerId="ADAL" clId="{F164E5E1-4F51-4801-94AE-3A8D51C96FAA}" dt="2021-01-18T18:17:27.034" v="764" actId="26606"/>
          <ac:spMkLst>
            <pc:docMk/>
            <pc:sldMk cId="2110045525" sldId="258"/>
            <ac:spMk id="55" creationId="{A009E310-C7C2-4F23-B466-4417C8ED3B99}"/>
          </ac:spMkLst>
        </pc:spChg>
        <pc:spChg chg="add">
          <ac:chgData name="BHARDWAJ, Shreya" userId="05c230d5-d4da-4b67-92b6-243ac00da9ff" providerId="ADAL" clId="{F164E5E1-4F51-4801-94AE-3A8D51C96FAA}" dt="2021-01-18T18:17:27.034" v="764" actId="26606"/>
          <ac:spMkLst>
            <pc:docMk/>
            <pc:sldMk cId="2110045525" sldId="258"/>
            <ac:spMk id="57" creationId="{51A4F4A1-146B-4D29-852A-F60996679785}"/>
          </ac:spMkLst>
        </pc:spChg>
        <pc:spChg chg="add">
          <ac:chgData name="BHARDWAJ, Shreya" userId="05c230d5-d4da-4b67-92b6-243ac00da9ff" providerId="ADAL" clId="{F164E5E1-4F51-4801-94AE-3A8D51C96FAA}" dt="2021-01-18T18:17:27.034" v="764" actId="26606"/>
          <ac:spMkLst>
            <pc:docMk/>
            <pc:sldMk cId="2110045525" sldId="258"/>
            <ac:spMk id="59" creationId="{A4C31FF5-F97E-4082-BFC5-A880DB9F3F00}"/>
          </ac:spMkLst>
        </pc:spChg>
        <pc:spChg chg="add">
          <ac:chgData name="BHARDWAJ, Shreya" userId="05c230d5-d4da-4b67-92b6-243ac00da9ff" providerId="ADAL" clId="{F164E5E1-4F51-4801-94AE-3A8D51C96FAA}" dt="2021-01-18T18:17:27.034" v="764" actId="26606"/>
          <ac:spMkLst>
            <pc:docMk/>
            <pc:sldMk cId="2110045525" sldId="258"/>
            <ac:spMk id="61" creationId="{6015B4CE-42DE-4E9B-B800-B5B8142E6FCB}"/>
          </ac:spMkLst>
        </pc:spChg>
      </pc:sldChg>
      <pc:sldChg chg="modSp add">
        <pc:chgData name="BHARDWAJ, Shreya" userId="05c230d5-d4da-4b67-92b6-243ac00da9ff" providerId="ADAL" clId="{F164E5E1-4F51-4801-94AE-3A8D51C96FAA}" dt="2021-01-18T07:42:39.567" v="237" actId="27636"/>
        <pc:sldMkLst>
          <pc:docMk/>
          <pc:sldMk cId="1137946325" sldId="270"/>
        </pc:sldMkLst>
        <pc:spChg chg="mod">
          <ac:chgData name="BHARDWAJ, Shreya" userId="05c230d5-d4da-4b67-92b6-243ac00da9ff" providerId="ADAL" clId="{F164E5E1-4F51-4801-94AE-3A8D51C96FAA}" dt="2021-01-18T05:42:41.293" v="28" actId="20577"/>
          <ac:spMkLst>
            <pc:docMk/>
            <pc:sldMk cId="1137946325" sldId="270"/>
            <ac:spMk id="2" creationId="{547E1E83-1BBB-4A80-911F-2794E9A6CA02}"/>
          </ac:spMkLst>
        </pc:spChg>
        <pc:spChg chg="mod">
          <ac:chgData name="BHARDWAJ, Shreya" userId="05c230d5-d4da-4b67-92b6-243ac00da9ff" providerId="ADAL" clId="{F164E5E1-4F51-4801-94AE-3A8D51C96FAA}" dt="2021-01-18T07:42:39.567" v="237" actId="27636"/>
          <ac:spMkLst>
            <pc:docMk/>
            <pc:sldMk cId="1137946325" sldId="270"/>
            <ac:spMk id="3" creationId="{34963A82-091F-4A44-B165-A13EA02F68D2}"/>
          </ac:spMkLst>
        </pc:spChg>
      </pc:sldChg>
      <pc:sldChg chg="modSp add">
        <pc:chgData name="BHARDWAJ, Shreya" userId="05c230d5-d4da-4b67-92b6-243ac00da9ff" providerId="ADAL" clId="{F164E5E1-4F51-4801-94AE-3A8D51C96FAA}" dt="2021-01-18T05:47:01.445" v="67" actId="27636"/>
        <pc:sldMkLst>
          <pc:docMk/>
          <pc:sldMk cId="2022801055" sldId="271"/>
        </pc:sldMkLst>
        <pc:spChg chg="mod">
          <ac:chgData name="BHARDWAJ, Shreya" userId="05c230d5-d4da-4b67-92b6-243ac00da9ff" providerId="ADAL" clId="{F164E5E1-4F51-4801-94AE-3A8D51C96FAA}" dt="2021-01-18T05:46:59.527" v="65" actId="20577"/>
          <ac:spMkLst>
            <pc:docMk/>
            <pc:sldMk cId="2022801055" sldId="271"/>
            <ac:spMk id="2" creationId="{CE4A2FF3-3B6D-4502-9D10-D6F2D13391BE}"/>
          </ac:spMkLst>
        </pc:spChg>
        <pc:spChg chg="mod">
          <ac:chgData name="BHARDWAJ, Shreya" userId="05c230d5-d4da-4b67-92b6-243ac00da9ff" providerId="ADAL" clId="{F164E5E1-4F51-4801-94AE-3A8D51C96FAA}" dt="2021-01-18T05:47:01.445" v="67" actId="27636"/>
          <ac:spMkLst>
            <pc:docMk/>
            <pc:sldMk cId="2022801055" sldId="271"/>
            <ac:spMk id="3" creationId="{420CEAC0-9F70-4666-8595-8428DD59FA9F}"/>
          </ac:spMkLst>
        </pc:spChg>
      </pc:sldChg>
      <pc:sldChg chg="modSp add">
        <pc:chgData name="BHARDWAJ, Shreya" userId="05c230d5-d4da-4b67-92b6-243ac00da9ff" providerId="ADAL" clId="{F164E5E1-4F51-4801-94AE-3A8D51C96FAA}" dt="2021-01-18T05:47:35.493" v="71"/>
        <pc:sldMkLst>
          <pc:docMk/>
          <pc:sldMk cId="2297702092" sldId="272"/>
        </pc:sldMkLst>
        <pc:spChg chg="mod">
          <ac:chgData name="BHARDWAJ, Shreya" userId="05c230d5-d4da-4b67-92b6-243ac00da9ff" providerId="ADAL" clId="{F164E5E1-4F51-4801-94AE-3A8D51C96FAA}" dt="2021-01-18T05:47:21.733" v="70" actId="27636"/>
          <ac:spMkLst>
            <pc:docMk/>
            <pc:sldMk cId="2297702092" sldId="272"/>
            <ac:spMk id="2" creationId="{0A5F583C-9C0C-4B80-BE70-9F372F08C4E7}"/>
          </ac:spMkLst>
        </pc:spChg>
        <pc:spChg chg="mod">
          <ac:chgData name="BHARDWAJ, Shreya" userId="05c230d5-d4da-4b67-92b6-243ac00da9ff" providerId="ADAL" clId="{F164E5E1-4F51-4801-94AE-3A8D51C96FAA}" dt="2021-01-18T05:47:35.493" v="71"/>
          <ac:spMkLst>
            <pc:docMk/>
            <pc:sldMk cId="2297702092" sldId="272"/>
            <ac:spMk id="3" creationId="{0F7E7714-71AE-4DCB-90C9-16984B10938B}"/>
          </ac:spMkLst>
        </pc:spChg>
      </pc:sldChg>
      <pc:sldChg chg="modSp add">
        <pc:chgData name="BHARDWAJ, Shreya" userId="05c230d5-d4da-4b67-92b6-243ac00da9ff" providerId="ADAL" clId="{F164E5E1-4F51-4801-94AE-3A8D51C96FAA}" dt="2021-01-18T13:03:27.195" v="763" actId="20577"/>
        <pc:sldMkLst>
          <pc:docMk/>
          <pc:sldMk cId="4056030534" sldId="273"/>
        </pc:sldMkLst>
        <pc:spChg chg="mod">
          <ac:chgData name="BHARDWAJ, Shreya" userId="05c230d5-d4da-4b67-92b6-243ac00da9ff" providerId="ADAL" clId="{F164E5E1-4F51-4801-94AE-3A8D51C96FAA}" dt="2021-01-18T13:03:27.195" v="763" actId="20577"/>
          <ac:spMkLst>
            <pc:docMk/>
            <pc:sldMk cId="4056030534" sldId="273"/>
            <ac:spMk id="2" creationId="{32D9D1AC-B40C-4544-A82E-18E53A93B630}"/>
          </ac:spMkLst>
        </pc:spChg>
      </pc:sldChg>
      <pc:sldChg chg="modSp add">
        <pc:chgData name="BHARDWAJ, Shreya" userId="05c230d5-d4da-4b67-92b6-243ac00da9ff" providerId="ADAL" clId="{F164E5E1-4F51-4801-94AE-3A8D51C96FAA}" dt="2021-01-18T05:48:08.984" v="116" actId="20577"/>
        <pc:sldMkLst>
          <pc:docMk/>
          <pc:sldMk cId="3787865902" sldId="274"/>
        </pc:sldMkLst>
        <pc:spChg chg="mod">
          <ac:chgData name="BHARDWAJ, Shreya" userId="05c230d5-d4da-4b67-92b6-243ac00da9ff" providerId="ADAL" clId="{F164E5E1-4F51-4801-94AE-3A8D51C96FAA}" dt="2021-01-18T05:48:08.984" v="116" actId="20577"/>
          <ac:spMkLst>
            <pc:docMk/>
            <pc:sldMk cId="3787865902" sldId="274"/>
            <ac:spMk id="2" creationId="{6EEA9953-CF3F-419C-9C14-1369AE22BC93}"/>
          </ac:spMkLst>
        </pc:spChg>
      </pc:sldChg>
      <pc:sldChg chg="modSp add">
        <pc:chgData name="BHARDWAJ, Shreya" userId="05c230d5-d4da-4b67-92b6-243ac00da9ff" providerId="ADAL" clId="{F164E5E1-4F51-4801-94AE-3A8D51C96FAA}" dt="2021-01-18T05:52:39.907" v="218"/>
        <pc:sldMkLst>
          <pc:docMk/>
          <pc:sldMk cId="1420592173" sldId="275"/>
        </pc:sldMkLst>
        <pc:spChg chg="mod">
          <ac:chgData name="BHARDWAJ, Shreya" userId="05c230d5-d4da-4b67-92b6-243ac00da9ff" providerId="ADAL" clId="{F164E5E1-4F51-4801-94AE-3A8D51C96FAA}" dt="2021-01-18T05:52:17.907" v="217" actId="27636"/>
          <ac:spMkLst>
            <pc:docMk/>
            <pc:sldMk cId="1420592173" sldId="275"/>
            <ac:spMk id="2" creationId="{4FCF3A16-D83C-4680-9242-1D44FD1E0955}"/>
          </ac:spMkLst>
        </pc:spChg>
        <pc:spChg chg="mod">
          <ac:chgData name="BHARDWAJ, Shreya" userId="05c230d5-d4da-4b67-92b6-243ac00da9ff" providerId="ADAL" clId="{F164E5E1-4F51-4801-94AE-3A8D51C96FAA}" dt="2021-01-18T05:52:39.907" v="218"/>
          <ac:spMkLst>
            <pc:docMk/>
            <pc:sldMk cId="1420592173" sldId="275"/>
            <ac:spMk id="3" creationId="{65030992-55BC-46B8-B1C2-9C65415242EC}"/>
          </ac:spMkLst>
        </pc:spChg>
      </pc:sldChg>
      <pc:sldChg chg="modSp add">
        <pc:chgData name="BHARDWAJ, Shreya" userId="05c230d5-d4da-4b67-92b6-243ac00da9ff" providerId="ADAL" clId="{F164E5E1-4F51-4801-94AE-3A8D51C96FAA}" dt="2021-01-18T05:53:03.491" v="232" actId="27636"/>
        <pc:sldMkLst>
          <pc:docMk/>
          <pc:sldMk cId="3454333412" sldId="276"/>
        </pc:sldMkLst>
        <pc:spChg chg="mod">
          <ac:chgData name="BHARDWAJ, Shreya" userId="05c230d5-d4da-4b67-92b6-243ac00da9ff" providerId="ADAL" clId="{F164E5E1-4F51-4801-94AE-3A8D51C96FAA}" dt="2021-01-18T05:53:02.046" v="230" actId="20577"/>
          <ac:spMkLst>
            <pc:docMk/>
            <pc:sldMk cId="3454333412" sldId="276"/>
            <ac:spMk id="2" creationId="{B645033C-38AA-4CA2-88D8-99BAAC8EDDAE}"/>
          </ac:spMkLst>
        </pc:spChg>
        <pc:spChg chg="mod">
          <ac:chgData name="BHARDWAJ, Shreya" userId="05c230d5-d4da-4b67-92b6-243ac00da9ff" providerId="ADAL" clId="{F164E5E1-4F51-4801-94AE-3A8D51C96FAA}" dt="2021-01-18T05:53:03.491" v="232" actId="27636"/>
          <ac:spMkLst>
            <pc:docMk/>
            <pc:sldMk cId="3454333412" sldId="276"/>
            <ac:spMk id="3" creationId="{39256503-FB86-41B9-9D91-77861274C6C9}"/>
          </ac:spMkLst>
        </pc:spChg>
      </pc:sldChg>
      <pc:sldChg chg="addSp modSp add mod setBg">
        <pc:chgData name="BHARDWAJ, Shreya" userId="05c230d5-d4da-4b67-92b6-243ac00da9ff" providerId="ADAL" clId="{F164E5E1-4F51-4801-94AE-3A8D51C96FAA}" dt="2021-01-18T13:03:08.333" v="762" actId="20577"/>
        <pc:sldMkLst>
          <pc:docMk/>
          <pc:sldMk cId="2794136100" sldId="277"/>
        </pc:sldMkLst>
        <pc:spChg chg="mod">
          <ac:chgData name="BHARDWAJ, Shreya" userId="05c230d5-d4da-4b67-92b6-243ac00da9ff" providerId="ADAL" clId="{F164E5E1-4F51-4801-94AE-3A8D51C96FAA}" dt="2021-01-18T12:34:31.906" v="282" actId="20577"/>
          <ac:spMkLst>
            <pc:docMk/>
            <pc:sldMk cId="2794136100" sldId="277"/>
            <ac:spMk id="2" creationId="{55A8F590-A208-4478-814D-9DA084DE80A5}"/>
          </ac:spMkLst>
        </pc:spChg>
        <pc:spChg chg="mod">
          <ac:chgData name="BHARDWAJ, Shreya" userId="05c230d5-d4da-4b67-92b6-243ac00da9ff" providerId="ADAL" clId="{F164E5E1-4F51-4801-94AE-3A8D51C96FAA}" dt="2021-01-18T13:03:08.333" v="762" actId="20577"/>
          <ac:spMkLst>
            <pc:docMk/>
            <pc:sldMk cId="2794136100" sldId="277"/>
            <ac:spMk id="3" creationId="{8111F29A-BF88-4F84-B6EE-8A8A604E80E6}"/>
          </ac:spMkLst>
        </pc:spChg>
        <pc:spChg chg="add">
          <ac:chgData name="BHARDWAJ, Shreya" userId="05c230d5-d4da-4b67-92b6-243ac00da9ff" providerId="ADAL" clId="{F164E5E1-4F51-4801-94AE-3A8D51C96FAA}" dt="2021-01-18T07:55:56.651" v="239" actId="26606"/>
          <ac:spMkLst>
            <pc:docMk/>
            <pc:sldMk cId="2794136100" sldId="277"/>
            <ac:spMk id="8" creationId="{A009E310-C7C2-4F23-B466-4417C8ED3B99}"/>
          </ac:spMkLst>
        </pc:spChg>
        <pc:spChg chg="add">
          <ac:chgData name="BHARDWAJ, Shreya" userId="05c230d5-d4da-4b67-92b6-243ac00da9ff" providerId="ADAL" clId="{F164E5E1-4F51-4801-94AE-3A8D51C96FAA}" dt="2021-01-18T07:55:56.651" v="239" actId="26606"/>
          <ac:spMkLst>
            <pc:docMk/>
            <pc:sldMk cId="2794136100" sldId="277"/>
            <ac:spMk id="10" creationId="{51A4F4A1-146B-4D29-852A-F60996679785}"/>
          </ac:spMkLst>
        </pc:spChg>
        <pc:spChg chg="add">
          <ac:chgData name="BHARDWAJ, Shreya" userId="05c230d5-d4da-4b67-92b6-243ac00da9ff" providerId="ADAL" clId="{F164E5E1-4F51-4801-94AE-3A8D51C96FAA}" dt="2021-01-18T07:55:56.651" v="239" actId="26606"/>
          <ac:spMkLst>
            <pc:docMk/>
            <pc:sldMk cId="2794136100" sldId="277"/>
            <ac:spMk id="12" creationId="{A4C31FF5-F97E-4082-BFC5-A880DB9F3F00}"/>
          </ac:spMkLst>
        </pc:spChg>
        <pc:spChg chg="add">
          <ac:chgData name="BHARDWAJ, Shreya" userId="05c230d5-d4da-4b67-92b6-243ac00da9ff" providerId="ADAL" clId="{F164E5E1-4F51-4801-94AE-3A8D51C96FAA}" dt="2021-01-18T07:55:56.651" v="239" actId="26606"/>
          <ac:spMkLst>
            <pc:docMk/>
            <pc:sldMk cId="2794136100" sldId="277"/>
            <ac:spMk id="14" creationId="{6015B4CE-42DE-4E9B-B800-B5B8142E6FCB}"/>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3C8D48-8E26-43F6-A211-234B926E6E7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E0F559C-F530-4822-822A-5EDCFC8F3FCB}">
      <dgm:prSet/>
      <dgm:spPr/>
      <dgm:t>
        <a:bodyPr/>
        <a:lstStyle/>
        <a:p>
          <a:pPr>
            <a:defRPr cap="all"/>
          </a:pPr>
          <a:r>
            <a:rPr lang="en-US"/>
            <a:t>What, Why and where?</a:t>
          </a:r>
        </a:p>
      </dgm:t>
    </dgm:pt>
    <dgm:pt modelId="{30657DE5-4FD9-454E-A9EB-5F6ED8D9C5A2}" type="parTrans" cxnId="{5B67050A-50A6-4814-A79B-525651554030}">
      <dgm:prSet/>
      <dgm:spPr/>
      <dgm:t>
        <a:bodyPr/>
        <a:lstStyle/>
        <a:p>
          <a:endParaRPr lang="en-US"/>
        </a:p>
      </dgm:t>
    </dgm:pt>
    <dgm:pt modelId="{FE576341-2543-4E80-B7F1-D4D6C73ADBDC}" type="sibTrans" cxnId="{5B67050A-50A6-4814-A79B-525651554030}">
      <dgm:prSet/>
      <dgm:spPr/>
      <dgm:t>
        <a:bodyPr/>
        <a:lstStyle/>
        <a:p>
          <a:endParaRPr lang="en-US"/>
        </a:p>
      </dgm:t>
    </dgm:pt>
    <dgm:pt modelId="{773A773C-3227-4E8A-8F9A-182132F4A050}">
      <dgm:prSet/>
      <dgm:spPr/>
      <dgm:t>
        <a:bodyPr/>
        <a:lstStyle/>
        <a:p>
          <a:pPr>
            <a:defRPr cap="all"/>
          </a:pPr>
          <a:r>
            <a:rPr lang="en-US"/>
            <a:t>What is automation- we all know- Automating a manual task</a:t>
          </a:r>
        </a:p>
      </dgm:t>
    </dgm:pt>
    <dgm:pt modelId="{203C5DBB-60AE-4E81-97D0-3E247646E1E0}" type="parTrans" cxnId="{5BA5F193-55FC-4473-B8E2-F894C40AAE27}">
      <dgm:prSet/>
      <dgm:spPr/>
      <dgm:t>
        <a:bodyPr/>
        <a:lstStyle/>
        <a:p>
          <a:endParaRPr lang="en-US"/>
        </a:p>
      </dgm:t>
    </dgm:pt>
    <dgm:pt modelId="{A6D8BF16-D5EE-4A15-96D6-C46E6A8A309A}" type="sibTrans" cxnId="{5BA5F193-55FC-4473-B8E2-F894C40AAE27}">
      <dgm:prSet/>
      <dgm:spPr/>
      <dgm:t>
        <a:bodyPr/>
        <a:lstStyle/>
        <a:p>
          <a:endParaRPr lang="en-US"/>
        </a:p>
      </dgm:t>
    </dgm:pt>
    <dgm:pt modelId="{B7398107-23B0-45B9-82C5-B172EF15770A}">
      <dgm:prSet/>
      <dgm:spPr/>
      <dgm:t>
        <a:bodyPr/>
        <a:lstStyle/>
        <a:p>
          <a:pPr>
            <a:defRPr cap="all"/>
          </a:pPr>
          <a:r>
            <a:rPr lang="en-US"/>
            <a:t>Why- to reduce time, effort and money</a:t>
          </a:r>
        </a:p>
      </dgm:t>
    </dgm:pt>
    <dgm:pt modelId="{DD8408D0-D01A-4D47-A886-5726EA87D69B}" type="parTrans" cxnId="{AA2AA9A2-A782-4AA1-BE72-A178BF8A8768}">
      <dgm:prSet/>
      <dgm:spPr/>
      <dgm:t>
        <a:bodyPr/>
        <a:lstStyle/>
        <a:p>
          <a:endParaRPr lang="en-US"/>
        </a:p>
      </dgm:t>
    </dgm:pt>
    <dgm:pt modelId="{68764D21-79BC-4617-9BB2-ECDE0DB82AB2}" type="sibTrans" cxnId="{AA2AA9A2-A782-4AA1-BE72-A178BF8A8768}">
      <dgm:prSet/>
      <dgm:spPr/>
      <dgm:t>
        <a:bodyPr/>
        <a:lstStyle/>
        <a:p>
          <a:endParaRPr lang="en-US"/>
        </a:p>
      </dgm:t>
    </dgm:pt>
    <dgm:pt modelId="{33C56D58-3808-4312-9649-5A5949DE63B0}">
      <dgm:prSet/>
      <dgm:spPr/>
      <dgm:t>
        <a:bodyPr/>
        <a:lstStyle/>
        <a:p>
          <a:pPr>
            <a:defRPr cap="all"/>
          </a:pPr>
          <a:r>
            <a:rPr lang="en-US" dirty="0"/>
            <a:t>Where- Automation is everywhere these days. We are all a bit </a:t>
          </a:r>
          <a:r>
            <a:rPr lang="en-US" dirty="0" err="1"/>
            <a:t>familier</a:t>
          </a:r>
          <a:r>
            <a:rPr lang="en-US" dirty="0"/>
            <a:t> with the software automation tasks. I will be mainly talking about the IT automation- software as well as hardware.</a:t>
          </a:r>
        </a:p>
        <a:p>
          <a:pPr>
            <a:defRPr cap="all"/>
          </a:pPr>
          <a:r>
            <a:rPr lang="en-US" dirty="0" err="1"/>
            <a:t>Devops</a:t>
          </a:r>
          <a:r>
            <a:rPr lang="en-US" dirty="0"/>
            <a:t>? </a:t>
          </a:r>
          <a:r>
            <a:rPr lang="en-US" dirty="0" err="1"/>
            <a:t>Gitops</a:t>
          </a:r>
          <a:r>
            <a:rPr lang="en-US" dirty="0"/>
            <a:t>?</a:t>
          </a:r>
        </a:p>
      </dgm:t>
    </dgm:pt>
    <dgm:pt modelId="{AA5E7F61-2395-4D18-8418-EF668F33D4FF}" type="parTrans" cxnId="{4AC2984E-08CE-4A1D-8779-CFC86555C321}">
      <dgm:prSet/>
      <dgm:spPr/>
      <dgm:t>
        <a:bodyPr/>
        <a:lstStyle/>
        <a:p>
          <a:endParaRPr lang="en-US"/>
        </a:p>
      </dgm:t>
    </dgm:pt>
    <dgm:pt modelId="{5A4CC2D4-41FE-4BFA-B10A-1705B76FA476}" type="sibTrans" cxnId="{4AC2984E-08CE-4A1D-8779-CFC86555C321}">
      <dgm:prSet/>
      <dgm:spPr/>
      <dgm:t>
        <a:bodyPr/>
        <a:lstStyle/>
        <a:p>
          <a:endParaRPr lang="en-US"/>
        </a:p>
      </dgm:t>
    </dgm:pt>
    <dgm:pt modelId="{3B8F1548-B21F-4AC7-BBEE-4BA857A6B961}" type="pres">
      <dgm:prSet presAssocID="{B63C8D48-8E26-43F6-A211-234B926E6E76}" presName="root" presStyleCnt="0">
        <dgm:presLayoutVars>
          <dgm:dir/>
          <dgm:resizeHandles val="exact"/>
        </dgm:presLayoutVars>
      </dgm:prSet>
      <dgm:spPr/>
    </dgm:pt>
    <dgm:pt modelId="{1F3C166A-1B19-4E31-9273-9F01A8FE9C4D}" type="pres">
      <dgm:prSet presAssocID="{CE0F559C-F530-4822-822A-5EDCFC8F3FCB}" presName="compNode" presStyleCnt="0"/>
      <dgm:spPr/>
    </dgm:pt>
    <dgm:pt modelId="{16123997-20EB-4360-A8D5-10622DD2741B}" type="pres">
      <dgm:prSet presAssocID="{CE0F559C-F530-4822-822A-5EDCFC8F3FCB}" presName="iconBgRect" presStyleLbl="bgShp" presStyleIdx="0" presStyleCnt="4"/>
      <dgm:spPr/>
    </dgm:pt>
    <dgm:pt modelId="{0EE1E423-0C5D-4FEA-8DF3-85CD26005A29}" type="pres">
      <dgm:prSet presAssocID="{CE0F559C-F530-4822-822A-5EDCFC8F3FC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E8067C21-571A-4E80-8CEC-FC9707E988CD}" type="pres">
      <dgm:prSet presAssocID="{CE0F559C-F530-4822-822A-5EDCFC8F3FCB}" presName="spaceRect" presStyleCnt="0"/>
      <dgm:spPr/>
    </dgm:pt>
    <dgm:pt modelId="{1DE9E3BB-2CD4-4D0C-A717-73A6906C7FC1}" type="pres">
      <dgm:prSet presAssocID="{CE0F559C-F530-4822-822A-5EDCFC8F3FCB}" presName="textRect" presStyleLbl="revTx" presStyleIdx="0" presStyleCnt="4">
        <dgm:presLayoutVars>
          <dgm:chMax val="1"/>
          <dgm:chPref val="1"/>
        </dgm:presLayoutVars>
      </dgm:prSet>
      <dgm:spPr/>
    </dgm:pt>
    <dgm:pt modelId="{FD735A22-2DF1-4C01-8BAE-3E3709C32041}" type="pres">
      <dgm:prSet presAssocID="{FE576341-2543-4E80-B7F1-D4D6C73ADBDC}" presName="sibTrans" presStyleCnt="0"/>
      <dgm:spPr/>
    </dgm:pt>
    <dgm:pt modelId="{0653AF3F-4A40-47C5-961C-25BB7BFED9C0}" type="pres">
      <dgm:prSet presAssocID="{773A773C-3227-4E8A-8F9A-182132F4A050}" presName="compNode" presStyleCnt="0"/>
      <dgm:spPr/>
    </dgm:pt>
    <dgm:pt modelId="{8B5D32E9-B7AA-468A-BCD9-92D51E949DB5}" type="pres">
      <dgm:prSet presAssocID="{773A773C-3227-4E8A-8F9A-182132F4A050}" presName="iconBgRect" presStyleLbl="bgShp" presStyleIdx="1" presStyleCnt="4"/>
      <dgm:spPr/>
    </dgm:pt>
    <dgm:pt modelId="{491C8D15-8CB2-4203-AFAC-0BBEDBA36369}" type="pres">
      <dgm:prSet presAssocID="{773A773C-3227-4E8A-8F9A-182132F4A05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81EE55EC-4A49-4793-89F4-5B8839D47B56}" type="pres">
      <dgm:prSet presAssocID="{773A773C-3227-4E8A-8F9A-182132F4A050}" presName="spaceRect" presStyleCnt="0"/>
      <dgm:spPr/>
    </dgm:pt>
    <dgm:pt modelId="{D66B47E3-893D-41B0-8351-46B86C03342B}" type="pres">
      <dgm:prSet presAssocID="{773A773C-3227-4E8A-8F9A-182132F4A050}" presName="textRect" presStyleLbl="revTx" presStyleIdx="1" presStyleCnt="4">
        <dgm:presLayoutVars>
          <dgm:chMax val="1"/>
          <dgm:chPref val="1"/>
        </dgm:presLayoutVars>
      </dgm:prSet>
      <dgm:spPr/>
    </dgm:pt>
    <dgm:pt modelId="{B9A9FD74-47F4-4034-89C3-D9168F37744B}" type="pres">
      <dgm:prSet presAssocID="{A6D8BF16-D5EE-4A15-96D6-C46E6A8A309A}" presName="sibTrans" presStyleCnt="0"/>
      <dgm:spPr/>
    </dgm:pt>
    <dgm:pt modelId="{E8222E02-D75C-482C-ACBC-7DC5CB13D11C}" type="pres">
      <dgm:prSet presAssocID="{B7398107-23B0-45B9-82C5-B172EF15770A}" presName="compNode" presStyleCnt="0"/>
      <dgm:spPr/>
    </dgm:pt>
    <dgm:pt modelId="{B3DEA350-8E69-4B6B-8A9E-7D7ABA883B0A}" type="pres">
      <dgm:prSet presAssocID="{B7398107-23B0-45B9-82C5-B172EF15770A}" presName="iconBgRect" presStyleLbl="bgShp" presStyleIdx="2" presStyleCnt="4"/>
      <dgm:spPr/>
    </dgm:pt>
    <dgm:pt modelId="{60AF7B78-4F51-4CD6-B592-5C5E9BD7AA6D}" type="pres">
      <dgm:prSet presAssocID="{B7398107-23B0-45B9-82C5-B172EF15770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8E449EAD-7B2D-4BDF-BBC2-406B557273E1}" type="pres">
      <dgm:prSet presAssocID="{B7398107-23B0-45B9-82C5-B172EF15770A}" presName="spaceRect" presStyleCnt="0"/>
      <dgm:spPr/>
    </dgm:pt>
    <dgm:pt modelId="{52F91914-495F-4D6B-AA80-C11C5EBE6CBA}" type="pres">
      <dgm:prSet presAssocID="{B7398107-23B0-45B9-82C5-B172EF15770A}" presName="textRect" presStyleLbl="revTx" presStyleIdx="2" presStyleCnt="4">
        <dgm:presLayoutVars>
          <dgm:chMax val="1"/>
          <dgm:chPref val="1"/>
        </dgm:presLayoutVars>
      </dgm:prSet>
      <dgm:spPr/>
    </dgm:pt>
    <dgm:pt modelId="{ED52DDBF-364F-4630-AC11-11DE850F5CBC}" type="pres">
      <dgm:prSet presAssocID="{68764D21-79BC-4617-9BB2-ECDE0DB82AB2}" presName="sibTrans" presStyleCnt="0"/>
      <dgm:spPr/>
    </dgm:pt>
    <dgm:pt modelId="{CC20130D-0301-4EDE-9563-B2FD336163C6}" type="pres">
      <dgm:prSet presAssocID="{33C56D58-3808-4312-9649-5A5949DE63B0}" presName="compNode" presStyleCnt="0"/>
      <dgm:spPr/>
    </dgm:pt>
    <dgm:pt modelId="{07F90BD8-2FD2-4E19-A976-EBA5C0BD6717}" type="pres">
      <dgm:prSet presAssocID="{33C56D58-3808-4312-9649-5A5949DE63B0}" presName="iconBgRect" presStyleLbl="bgShp" presStyleIdx="3" presStyleCnt="4"/>
      <dgm:spPr/>
    </dgm:pt>
    <dgm:pt modelId="{4010F347-1BCC-4859-BDAF-F01DA1C7FDF8}" type="pres">
      <dgm:prSet presAssocID="{33C56D58-3808-4312-9649-5A5949DE63B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67731D1C-2B20-46FB-9625-F3E6248AE82B}" type="pres">
      <dgm:prSet presAssocID="{33C56D58-3808-4312-9649-5A5949DE63B0}" presName="spaceRect" presStyleCnt="0"/>
      <dgm:spPr/>
    </dgm:pt>
    <dgm:pt modelId="{FAD89582-033C-467D-99F4-5149214FFA88}" type="pres">
      <dgm:prSet presAssocID="{33C56D58-3808-4312-9649-5A5949DE63B0}" presName="textRect" presStyleLbl="revTx" presStyleIdx="3" presStyleCnt="4">
        <dgm:presLayoutVars>
          <dgm:chMax val="1"/>
          <dgm:chPref val="1"/>
        </dgm:presLayoutVars>
      </dgm:prSet>
      <dgm:spPr/>
    </dgm:pt>
  </dgm:ptLst>
  <dgm:cxnLst>
    <dgm:cxn modelId="{5B67050A-50A6-4814-A79B-525651554030}" srcId="{B63C8D48-8E26-43F6-A211-234B926E6E76}" destId="{CE0F559C-F530-4822-822A-5EDCFC8F3FCB}" srcOrd="0" destOrd="0" parTransId="{30657DE5-4FD9-454E-A9EB-5F6ED8D9C5A2}" sibTransId="{FE576341-2543-4E80-B7F1-D4D6C73ADBDC}"/>
    <dgm:cxn modelId="{2FD2D630-23A4-4262-A343-28B9245E5018}" type="presOf" srcId="{33C56D58-3808-4312-9649-5A5949DE63B0}" destId="{FAD89582-033C-467D-99F4-5149214FFA88}" srcOrd="0" destOrd="0" presId="urn:microsoft.com/office/officeart/2018/5/layout/IconCircleLabelList"/>
    <dgm:cxn modelId="{C381BB6B-CF6E-47C7-8C6D-A138205D53FF}" type="presOf" srcId="{B63C8D48-8E26-43F6-A211-234B926E6E76}" destId="{3B8F1548-B21F-4AC7-BBEE-4BA857A6B961}" srcOrd="0" destOrd="0" presId="urn:microsoft.com/office/officeart/2018/5/layout/IconCircleLabelList"/>
    <dgm:cxn modelId="{4AC2984E-08CE-4A1D-8779-CFC86555C321}" srcId="{B63C8D48-8E26-43F6-A211-234B926E6E76}" destId="{33C56D58-3808-4312-9649-5A5949DE63B0}" srcOrd="3" destOrd="0" parTransId="{AA5E7F61-2395-4D18-8418-EF668F33D4FF}" sibTransId="{5A4CC2D4-41FE-4BFA-B10A-1705B76FA476}"/>
    <dgm:cxn modelId="{A1EE9E56-1B3C-457C-98DF-395924D6B0BC}" type="presOf" srcId="{773A773C-3227-4E8A-8F9A-182132F4A050}" destId="{D66B47E3-893D-41B0-8351-46B86C03342B}" srcOrd="0" destOrd="0" presId="urn:microsoft.com/office/officeart/2018/5/layout/IconCircleLabelList"/>
    <dgm:cxn modelId="{5BA5F193-55FC-4473-B8E2-F894C40AAE27}" srcId="{B63C8D48-8E26-43F6-A211-234B926E6E76}" destId="{773A773C-3227-4E8A-8F9A-182132F4A050}" srcOrd="1" destOrd="0" parTransId="{203C5DBB-60AE-4E81-97D0-3E247646E1E0}" sibTransId="{A6D8BF16-D5EE-4A15-96D6-C46E6A8A309A}"/>
    <dgm:cxn modelId="{AA2AA9A2-A782-4AA1-BE72-A178BF8A8768}" srcId="{B63C8D48-8E26-43F6-A211-234B926E6E76}" destId="{B7398107-23B0-45B9-82C5-B172EF15770A}" srcOrd="2" destOrd="0" parTransId="{DD8408D0-D01A-4D47-A886-5726EA87D69B}" sibTransId="{68764D21-79BC-4617-9BB2-ECDE0DB82AB2}"/>
    <dgm:cxn modelId="{2BE537CF-A25B-410E-8632-F3C64588E2C4}" type="presOf" srcId="{CE0F559C-F530-4822-822A-5EDCFC8F3FCB}" destId="{1DE9E3BB-2CD4-4D0C-A717-73A6906C7FC1}" srcOrd="0" destOrd="0" presId="urn:microsoft.com/office/officeart/2018/5/layout/IconCircleLabelList"/>
    <dgm:cxn modelId="{C8EB3CF6-3C52-44B4-980F-281E9FAB3402}" type="presOf" srcId="{B7398107-23B0-45B9-82C5-B172EF15770A}" destId="{52F91914-495F-4D6B-AA80-C11C5EBE6CBA}" srcOrd="0" destOrd="0" presId="urn:microsoft.com/office/officeart/2018/5/layout/IconCircleLabelList"/>
    <dgm:cxn modelId="{DB289DCA-4030-4069-A84C-ADADAAB95065}" type="presParOf" srcId="{3B8F1548-B21F-4AC7-BBEE-4BA857A6B961}" destId="{1F3C166A-1B19-4E31-9273-9F01A8FE9C4D}" srcOrd="0" destOrd="0" presId="urn:microsoft.com/office/officeart/2018/5/layout/IconCircleLabelList"/>
    <dgm:cxn modelId="{604AC6D7-E1DB-42CB-A2AD-4E4F95A64ABF}" type="presParOf" srcId="{1F3C166A-1B19-4E31-9273-9F01A8FE9C4D}" destId="{16123997-20EB-4360-A8D5-10622DD2741B}" srcOrd="0" destOrd="0" presId="urn:microsoft.com/office/officeart/2018/5/layout/IconCircleLabelList"/>
    <dgm:cxn modelId="{BB94CAFF-C93A-4BB7-9488-8093347443B4}" type="presParOf" srcId="{1F3C166A-1B19-4E31-9273-9F01A8FE9C4D}" destId="{0EE1E423-0C5D-4FEA-8DF3-85CD26005A29}" srcOrd="1" destOrd="0" presId="urn:microsoft.com/office/officeart/2018/5/layout/IconCircleLabelList"/>
    <dgm:cxn modelId="{594E0BA7-53F8-4E43-B861-8ED9E3296CE9}" type="presParOf" srcId="{1F3C166A-1B19-4E31-9273-9F01A8FE9C4D}" destId="{E8067C21-571A-4E80-8CEC-FC9707E988CD}" srcOrd="2" destOrd="0" presId="urn:microsoft.com/office/officeart/2018/5/layout/IconCircleLabelList"/>
    <dgm:cxn modelId="{0D688C79-9510-4450-AB4D-77482EE2E273}" type="presParOf" srcId="{1F3C166A-1B19-4E31-9273-9F01A8FE9C4D}" destId="{1DE9E3BB-2CD4-4D0C-A717-73A6906C7FC1}" srcOrd="3" destOrd="0" presId="urn:microsoft.com/office/officeart/2018/5/layout/IconCircleLabelList"/>
    <dgm:cxn modelId="{5BDA8B29-BB3B-4853-997D-D5F22BBF5CF8}" type="presParOf" srcId="{3B8F1548-B21F-4AC7-BBEE-4BA857A6B961}" destId="{FD735A22-2DF1-4C01-8BAE-3E3709C32041}" srcOrd="1" destOrd="0" presId="urn:microsoft.com/office/officeart/2018/5/layout/IconCircleLabelList"/>
    <dgm:cxn modelId="{95963C9A-7E96-452E-9CD8-7E3B391ACEF7}" type="presParOf" srcId="{3B8F1548-B21F-4AC7-BBEE-4BA857A6B961}" destId="{0653AF3F-4A40-47C5-961C-25BB7BFED9C0}" srcOrd="2" destOrd="0" presId="urn:microsoft.com/office/officeart/2018/5/layout/IconCircleLabelList"/>
    <dgm:cxn modelId="{8B33F74A-971F-46EF-98FA-15CEB1B46EDA}" type="presParOf" srcId="{0653AF3F-4A40-47C5-961C-25BB7BFED9C0}" destId="{8B5D32E9-B7AA-468A-BCD9-92D51E949DB5}" srcOrd="0" destOrd="0" presId="urn:microsoft.com/office/officeart/2018/5/layout/IconCircleLabelList"/>
    <dgm:cxn modelId="{BA7C2C31-CD17-4F13-8F86-3213B362C4D6}" type="presParOf" srcId="{0653AF3F-4A40-47C5-961C-25BB7BFED9C0}" destId="{491C8D15-8CB2-4203-AFAC-0BBEDBA36369}" srcOrd="1" destOrd="0" presId="urn:microsoft.com/office/officeart/2018/5/layout/IconCircleLabelList"/>
    <dgm:cxn modelId="{74854BDF-5FC3-4174-BBE3-EA3EAA538CB7}" type="presParOf" srcId="{0653AF3F-4A40-47C5-961C-25BB7BFED9C0}" destId="{81EE55EC-4A49-4793-89F4-5B8839D47B56}" srcOrd="2" destOrd="0" presId="urn:microsoft.com/office/officeart/2018/5/layout/IconCircleLabelList"/>
    <dgm:cxn modelId="{21785454-0DFF-4B35-9751-5AC1D119A600}" type="presParOf" srcId="{0653AF3F-4A40-47C5-961C-25BB7BFED9C0}" destId="{D66B47E3-893D-41B0-8351-46B86C03342B}" srcOrd="3" destOrd="0" presId="urn:microsoft.com/office/officeart/2018/5/layout/IconCircleLabelList"/>
    <dgm:cxn modelId="{E3DAF0C9-90F7-4E30-8DF5-67A52C4BDF7C}" type="presParOf" srcId="{3B8F1548-B21F-4AC7-BBEE-4BA857A6B961}" destId="{B9A9FD74-47F4-4034-89C3-D9168F37744B}" srcOrd="3" destOrd="0" presId="urn:microsoft.com/office/officeart/2018/5/layout/IconCircleLabelList"/>
    <dgm:cxn modelId="{33DE750D-8FF1-452D-802B-7531F5CE4212}" type="presParOf" srcId="{3B8F1548-B21F-4AC7-BBEE-4BA857A6B961}" destId="{E8222E02-D75C-482C-ACBC-7DC5CB13D11C}" srcOrd="4" destOrd="0" presId="urn:microsoft.com/office/officeart/2018/5/layout/IconCircleLabelList"/>
    <dgm:cxn modelId="{C09D9151-EADE-4F62-89D1-161CDA550079}" type="presParOf" srcId="{E8222E02-D75C-482C-ACBC-7DC5CB13D11C}" destId="{B3DEA350-8E69-4B6B-8A9E-7D7ABA883B0A}" srcOrd="0" destOrd="0" presId="urn:microsoft.com/office/officeart/2018/5/layout/IconCircleLabelList"/>
    <dgm:cxn modelId="{8743D5B1-AA69-4B96-A12B-0FD501937E93}" type="presParOf" srcId="{E8222E02-D75C-482C-ACBC-7DC5CB13D11C}" destId="{60AF7B78-4F51-4CD6-B592-5C5E9BD7AA6D}" srcOrd="1" destOrd="0" presId="urn:microsoft.com/office/officeart/2018/5/layout/IconCircleLabelList"/>
    <dgm:cxn modelId="{FBE5D802-56BC-4870-A068-6FA7EEB1E09F}" type="presParOf" srcId="{E8222E02-D75C-482C-ACBC-7DC5CB13D11C}" destId="{8E449EAD-7B2D-4BDF-BBC2-406B557273E1}" srcOrd="2" destOrd="0" presId="urn:microsoft.com/office/officeart/2018/5/layout/IconCircleLabelList"/>
    <dgm:cxn modelId="{86ED7DB4-07AF-4E5C-93EF-67246D83C085}" type="presParOf" srcId="{E8222E02-D75C-482C-ACBC-7DC5CB13D11C}" destId="{52F91914-495F-4D6B-AA80-C11C5EBE6CBA}" srcOrd="3" destOrd="0" presId="urn:microsoft.com/office/officeart/2018/5/layout/IconCircleLabelList"/>
    <dgm:cxn modelId="{E9809F24-EE93-4D7F-90FF-D756B72FC34E}" type="presParOf" srcId="{3B8F1548-B21F-4AC7-BBEE-4BA857A6B961}" destId="{ED52DDBF-364F-4630-AC11-11DE850F5CBC}" srcOrd="5" destOrd="0" presId="urn:microsoft.com/office/officeart/2018/5/layout/IconCircleLabelList"/>
    <dgm:cxn modelId="{12937455-CD29-4F88-8B85-89DF3AD468E0}" type="presParOf" srcId="{3B8F1548-B21F-4AC7-BBEE-4BA857A6B961}" destId="{CC20130D-0301-4EDE-9563-B2FD336163C6}" srcOrd="6" destOrd="0" presId="urn:microsoft.com/office/officeart/2018/5/layout/IconCircleLabelList"/>
    <dgm:cxn modelId="{CA563072-5E62-47FC-B4F4-23153AC9400A}" type="presParOf" srcId="{CC20130D-0301-4EDE-9563-B2FD336163C6}" destId="{07F90BD8-2FD2-4E19-A976-EBA5C0BD6717}" srcOrd="0" destOrd="0" presId="urn:microsoft.com/office/officeart/2018/5/layout/IconCircleLabelList"/>
    <dgm:cxn modelId="{4FF71E5A-3BAC-4011-B57A-1996FB4CBE71}" type="presParOf" srcId="{CC20130D-0301-4EDE-9563-B2FD336163C6}" destId="{4010F347-1BCC-4859-BDAF-F01DA1C7FDF8}" srcOrd="1" destOrd="0" presId="urn:microsoft.com/office/officeart/2018/5/layout/IconCircleLabelList"/>
    <dgm:cxn modelId="{C89DB0F2-0469-45A2-9CFC-4AB19EA8FD54}" type="presParOf" srcId="{CC20130D-0301-4EDE-9563-B2FD336163C6}" destId="{67731D1C-2B20-46FB-9625-F3E6248AE82B}" srcOrd="2" destOrd="0" presId="urn:microsoft.com/office/officeart/2018/5/layout/IconCircleLabelList"/>
    <dgm:cxn modelId="{BFF961E0-DAE9-4360-8723-D7913EB588A3}" type="presParOf" srcId="{CC20130D-0301-4EDE-9563-B2FD336163C6}" destId="{FAD89582-033C-467D-99F4-5149214FFA8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41817B-91C4-4472-B813-6355E534A80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EBE14F6-9BDC-4B51-9DF8-7C09EFEAC9AE}">
      <dgm:prSet/>
      <dgm:spPr/>
      <dgm:t>
        <a:bodyPr/>
        <a:lstStyle/>
        <a:p>
          <a:pPr>
            <a:lnSpc>
              <a:spcPct val="100000"/>
            </a:lnSpc>
            <a:defRPr b="1"/>
          </a:pPr>
          <a:r>
            <a:rPr lang="en-US" dirty="0"/>
            <a:t>Ansible is a configuration management and provisioning tool. </a:t>
          </a:r>
        </a:p>
      </dgm:t>
    </dgm:pt>
    <dgm:pt modelId="{8B68FAAB-0937-49EA-9B76-5878CF4E3C53}" type="parTrans" cxnId="{3062F379-4931-4E96-9879-B201A4405EF0}">
      <dgm:prSet/>
      <dgm:spPr/>
      <dgm:t>
        <a:bodyPr/>
        <a:lstStyle/>
        <a:p>
          <a:endParaRPr lang="en-US"/>
        </a:p>
      </dgm:t>
    </dgm:pt>
    <dgm:pt modelId="{2E0E785D-79DA-4C93-831E-2160FA1C4F73}" type="sibTrans" cxnId="{3062F379-4931-4E96-9879-B201A4405EF0}">
      <dgm:prSet/>
      <dgm:spPr/>
      <dgm:t>
        <a:bodyPr/>
        <a:lstStyle/>
        <a:p>
          <a:endParaRPr lang="en-US"/>
        </a:p>
      </dgm:t>
    </dgm:pt>
    <dgm:pt modelId="{B64DB49E-0C81-475D-84D6-1F443BDACA16}">
      <dgm:prSet/>
      <dgm:spPr/>
      <dgm:t>
        <a:bodyPr/>
        <a:lstStyle/>
        <a:p>
          <a:pPr>
            <a:lnSpc>
              <a:spcPct val="100000"/>
            </a:lnSpc>
            <a:defRPr b="1"/>
          </a:pPr>
          <a:r>
            <a:rPr lang="en-US"/>
            <a:t>What is a configuration management tool?</a:t>
          </a:r>
        </a:p>
      </dgm:t>
    </dgm:pt>
    <dgm:pt modelId="{19478DFE-770C-4947-BD4E-469DFD9583CA}" type="parTrans" cxnId="{C20FFDBC-44BE-41E6-A811-03AB35C155D6}">
      <dgm:prSet/>
      <dgm:spPr/>
      <dgm:t>
        <a:bodyPr/>
        <a:lstStyle/>
        <a:p>
          <a:endParaRPr lang="en-US"/>
        </a:p>
      </dgm:t>
    </dgm:pt>
    <dgm:pt modelId="{1DC16587-22DB-4D10-960E-2B22F4ADD48C}" type="sibTrans" cxnId="{C20FFDBC-44BE-41E6-A811-03AB35C155D6}">
      <dgm:prSet/>
      <dgm:spPr/>
      <dgm:t>
        <a:bodyPr/>
        <a:lstStyle/>
        <a:p>
          <a:endParaRPr lang="en-US"/>
        </a:p>
      </dgm:t>
    </dgm:pt>
    <dgm:pt modelId="{3940B202-8109-467C-96D0-64144D9DACC9}">
      <dgm:prSet/>
      <dgm:spPr/>
      <dgm:t>
        <a:bodyPr/>
        <a:lstStyle/>
        <a:p>
          <a:pPr>
            <a:lnSpc>
              <a:spcPct val="100000"/>
            </a:lnSpc>
          </a:pPr>
          <a:r>
            <a:rPr lang="en-US" b="1"/>
            <a:t>Configuration management</a:t>
          </a:r>
          <a:r>
            <a:rPr lang="en-US"/>
            <a:t> is a process for maintaining computer systems, servers, and software in a desired, consistent state. It's a way to make sure that a system performs as it's expected to as changes are made over time.</a:t>
          </a:r>
          <a:r>
            <a:rPr lang="en-US" b="1"/>
            <a:t> </a:t>
          </a:r>
          <a:endParaRPr lang="en-US"/>
        </a:p>
      </dgm:t>
    </dgm:pt>
    <dgm:pt modelId="{3EF659D2-729E-403A-879D-152DC98CD1D5}" type="parTrans" cxnId="{B79B2DD4-9222-4DB7-9018-BCCB35BC6C16}">
      <dgm:prSet/>
      <dgm:spPr/>
      <dgm:t>
        <a:bodyPr/>
        <a:lstStyle/>
        <a:p>
          <a:endParaRPr lang="en-US"/>
        </a:p>
      </dgm:t>
    </dgm:pt>
    <dgm:pt modelId="{133F8A85-02AB-45B5-98B8-D61DBB314432}" type="sibTrans" cxnId="{B79B2DD4-9222-4DB7-9018-BCCB35BC6C16}">
      <dgm:prSet/>
      <dgm:spPr/>
      <dgm:t>
        <a:bodyPr/>
        <a:lstStyle/>
        <a:p>
          <a:endParaRPr lang="en-US"/>
        </a:p>
      </dgm:t>
    </dgm:pt>
    <dgm:pt modelId="{6F698E80-588F-421B-B7FF-6AD3E3820AE1}">
      <dgm:prSet/>
      <dgm:spPr/>
      <dgm:t>
        <a:bodyPr/>
        <a:lstStyle/>
        <a:p>
          <a:pPr>
            <a:lnSpc>
              <a:spcPct val="100000"/>
            </a:lnSpc>
            <a:defRPr b="1"/>
          </a:pPr>
          <a:r>
            <a:rPr lang="en-US" dirty="0"/>
            <a:t>Why do we need a configuration management tool?</a:t>
          </a:r>
        </a:p>
      </dgm:t>
    </dgm:pt>
    <dgm:pt modelId="{0D6422DB-11A8-41BC-989D-05670E0F0C80}" type="parTrans" cxnId="{2DE5B062-0738-4FD9-A72E-BEBB0DA7B221}">
      <dgm:prSet/>
      <dgm:spPr/>
      <dgm:t>
        <a:bodyPr/>
        <a:lstStyle/>
        <a:p>
          <a:endParaRPr lang="en-US"/>
        </a:p>
      </dgm:t>
    </dgm:pt>
    <dgm:pt modelId="{81E11CF0-5087-4995-BB9B-566159740C31}" type="sibTrans" cxnId="{2DE5B062-0738-4FD9-A72E-BEBB0DA7B221}">
      <dgm:prSet/>
      <dgm:spPr/>
      <dgm:t>
        <a:bodyPr/>
        <a:lstStyle/>
        <a:p>
          <a:endParaRPr lang="en-US"/>
        </a:p>
      </dgm:t>
    </dgm:pt>
    <dgm:pt modelId="{CA369D81-4852-43B8-B80A-E1E81C79F9D5}">
      <dgm:prSet/>
      <dgm:spPr/>
      <dgm:t>
        <a:bodyPr/>
        <a:lstStyle/>
        <a:p>
          <a:pPr>
            <a:lnSpc>
              <a:spcPct val="100000"/>
            </a:lnSpc>
          </a:pPr>
          <a:r>
            <a:rPr lang="en-US"/>
            <a:t>Whenever a new server </a:t>
          </a:r>
          <a:r>
            <a:rPr lang="en-US" b="1"/>
            <a:t>needs</a:t>
          </a:r>
          <a:r>
            <a:rPr lang="en-US"/>
            <a:t> to be deployed, a </a:t>
          </a:r>
          <a:r>
            <a:rPr lang="en-US" b="1"/>
            <a:t>configuration management tool can</a:t>
          </a:r>
          <a:r>
            <a:rPr lang="en-US"/>
            <a:t> automate most of the provisioning process. Automation makes provisioning much quicker and more efficient because it allows tedious tasks to be performed faster and more accurately than any human </a:t>
          </a:r>
          <a:r>
            <a:rPr lang="en-US" b="1"/>
            <a:t>could</a:t>
          </a:r>
          <a:r>
            <a:rPr lang="en-US"/>
            <a:t>.</a:t>
          </a:r>
        </a:p>
      </dgm:t>
    </dgm:pt>
    <dgm:pt modelId="{5F68A6E4-EDA0-4285-9B6E-F4DC9CA953B8}" type="parTrans" cxnId="{AA5956BE-5454-4679-906C-5FC7C937984E}">
      <dgm:prSet/>
      <dgm:spPr/>
      <dgm:t>
        <a:bodyPr/>
        <a:lstStyle/>
        <a:p>
          <a:endParaRPr lang="en-US"/>
        </a:p>
      </dgm:t>
    </dgm:pt>
    <dgm:pt modelId="{273CED20-53C4-47DA-AF13-E3F82CF14CCB}" type="sibTrans" cxnId="{AA5956BE-5454-4679-906C-5FC7C937984E}">
      <dgm:prSet/>
      <dgm:spPr/>
      <dgm:t>
        <a:bodyPr/>
        <a:lstStyle/>
        <a:p>
          <a:endParaRPr lang="en-US"/>
        </a:p>
      </dgm:t>
    </dgm:pt>
    <dgm:pt modelId="{79AC67E6-F66E-4DB5-A12D-F6CD3AFA3BF1}" type="pres">
      <dgm:prSet presAssocID="{3B41817B-91C4-4472-B813-6355E534A802}" presName="root" presStyleCnt="0">
        <dgm:presLayoutVars>
          <dgm:dir/>
          <dgm:resizeHandles val="exact"/>
        </dgm:presLayoutVars>
      </dgm:prSet>
      <dgm:spPr/>
    </dgm:pt>
    <dgm:pt modelId="{B05B86F3-60B9-4CAE-B92E-FBBD82A48DD7}" type="pres">
      <dgm:prSet presAssocID="{4EBE14F6-9BDC-4B51-9DF8-7C09EFEAC9AE}" presName="compNode" presStyleCnt="0"/>
      <dgm:spPr/>
    </dgm:pt>
    <dgm:pt modelId="{E5F58C62-D416-47E7-BF94-E83FC2044FD3}" type="pres">
      <dgm:prSet presAssocID="{4EBE14F6-9BDC-4B51-9DF8-7C09EFEAC9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F8949FFE-625B-4A87-9BDC-21E3B367485C}" type="pres">
      <dgm:prSet presAssocID="{4EBE14F6-9BDC-4B51-9DF8-7C09EFEAC9AE}" presName="iconSpace" presStyleCnt="0"/>
      <dgm:spPr/>
    </dgm:pt>
    <dgm:pt modelId="{6D6D058B-8256-4564-BFFB-4236E7222E48}" type="pres">
      <dgm:prSet presAssocID="{4EBE14F6-9BDC-4B51-9DF8-7C09EFEAC9AE}" presName="parTx" presStyleLbl="revTx" presStyleIdx="0" presStyleCnt="6">
        <dgm:presLayoutVars>
          <dgm:chMax val="0"/>
          <dgm:chPref val="0"/>
        </dgm:presLayoutVars>
      </dgm:prSet>
      <dgm:spPr/>
    </dgm:pt>
    <dgm:pt modelId="{C84DE081-E90D-4504-878B-88C73EE65C81}" type="pres">
      <dgm:prSet presAssocID="{4EBE14F6-9BDC-4B51-9DF8-7C09EFEAC9AE}" presName="txSpace" presStyleCnt="0"/>
      <dgm:spPr/>
    </dgm:pt>
    <dgm:pt modelId="{AC57EB1A-F7C5-41E9-B697-B37034F776E2}" type="pres">
      <dgm:prSet presAssocID="{4EBE14F6-9BDC-4B51-9DF8-7C09EFEAC9AE}" presName="desTx" presStyleLbl="revTx" presStyleIdx="1" presStyleCnt="6">
        <dgm:presLayoutVars/>
      </dgm:prSet>
      <dgm:spPr/>
    </dgm:pt>
    <dgm:pt modelId="{0C094C2F-780A-49B2-926D-C218AA9BEDDD}" type="pres">
      <dgm:prSet presAssocID="{2E0E785D-79DA-4C93-831E-2160FA1C4F73}" presName="sibTrans" presStyleCnt="0"/>
      <dgm:spPr/>
    </dgm:pt>
    <dgm:pt modelId="{38AD68DC-0D8E-4101-BA79-0681C14182D8}" type="pres">
      <dgm:prSet presAssocID="{B64DB49E-0C81-475D-84D6-1F443BDACA16}" presName="compNode" presStyleCnt="0"/>
      <dgm:spPr/>
    </dgm:pt>
    <dgm:pt modelId="{C36DC0F6-2C02-417F-800E-8A0E62F6D83B}" type="pres">
      <dgm:prSet presAssocID="{B64DB49E-0C81-475D-84D6-1F443BDACA1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0FE0E0C5-F8FD-48B2-9F46-0CEF0DEC9D3C}" type="pres">
      <dgm:prSet presAssocID="{B64DB49E-0C81-475D-84D6-1F443BDACA16}" presName="iconSpace" presStyleCnt="0"/>
      <dgm:spPr/>
    </dgm:pt>
    <dgm:pt modelId="{03B6E0D4-AF07-4803-8435-0D7D59318E00}" type="pres">
      <dgm:prSet presAssocID="{B64DB49E-0C81-475D-84D6-1F443BDACA16}" presName="parTx" presStyleLbl="revTx" presStyleIdx="2" presStyleCnt="6">
        <dgm:presLayoutVars>
          <dgm:chMax val="0"/>
          <dgm:chPref val="0"/>
        </dgm:presLayoutVars>
      </dgm:prSet>
      <dgm:spPr/>
    </dgm:pt>
    <dgm:pt modelId="{8F8888E4-E54F-465A-AB92-AEAE63FBBA94}" type="pres">
      <dgm:prSet presAssocID="{B64DB49E-0C81-475D-84D6-1F443BDACA16}" presName="txSpace" presStyleCnt="0"/>
      <dgm:spPr/>
    </dgm:pt>
    <dgm:pt modelId="{592D6325-FE04-4C6C-BB67-5768999A9BA3}" type="pres">
      <dgm:prSet presAssocID="{B64DB49E-0C81-475D-84D6-1F443BDACA16}" presName="desTx" presStyleLbl="revTx" presStyleIdx="3" presStyleCnt="6">
        <dgm:presLayoutVars/>
      </dgm:prSet>
      <dgm:spPr/>
    </dgm:pt>
    <dgm:pt modelId="{BA82AADF-6A3E-406E-B641-66409BF7FD97}" type="pres">
      <dgm:prSet presAssocID="{1DC16587-22DB-4D10-960E-2B22F4ADD48C}" presName="sibTrans" presStyleCnt="0"/>
      <dgm:spPr/>
    </dgm:pt>
    <dgm:pt modelId="{8A49D5B9-38E8-4261-888B-1AD218B091A7}" type="pres">
      <dgm:prSet presAssocID="{6F698E80-588F-421B-B7FF-6AD3E3820AE1}" presName="compNode" presStyleCnt="0"/>
      <dgm:spPr/>
    </dgm:pt>
    <dgm:pt modelId="{78D20FE7-777C-402F-BBD0-382227CBB389}" type="pres">
      <dgm:prSet presAssocID="{6F698E80-588F-421B-B7FF-6AD3E3820AE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822535B6-91CF-4D70-AAED-69E0C8A0889B}" type="pres">
      <dgm:prSet presAssocID="{6F698E80-588F-421B-B7FF-6AD3E3820AE1}" presName="iconSpace" presStyleCnt="0"/>
      <dgm:spPr/>
    </dgm:pt>
    <dgm:pt modelId="{FE30CC26-BB13-4D5A-93C5-7AF924D3F3E3}" type="pres">
      <dgm:prSet presAssocID="{6F698E80-588F-421B-B7FF-6AD3E3820AE1}" presName="parTx" presStyleLbl="revTx" presStyleIdx="4" presStyleCnt="6">
        <dgm:presLayoutVars>
          <dgm:chMax val="0"/>
          <dgm:chPref val="0"/>
        </dgm:presLayoutVars>
      </dgm:prSet>
      <dgm:spPr/>
    </dgm:pt>
    <dgm:pt modelId="{E3E95A70-3DB8-40E4-8E87-B8EB0D0C8D4C}" type="pres">
      <dgm:prSet presAssocID="{6F698E80-588F-421B-B7FF-6AD3E3820AE1}" presName="txSpace" presStyleCnt="0"/>
      <dgm:spPr/>
    </dgm:pt>
    <dgm:pt modelId="{090483AC-A02B-4239-8294-341FA72825E1}" type="pres">
      <dgm:prSet presAssocID="{6F698E80-588F-421B-B7FF-6AD3E3820AE1}" presName="desTx" presStyleLbl="revTx" presStyleIdx="5" presStyleCnt="6">
        <dgm:presLayoutVars/>
      </dgm:prSet>
      <dgm:spPr/>
    </dgm:pt>
  </dgm:ptLst>
  <dgm:cxnLst>
    <dgm:cxn modelId="{5D8DB70B-3C5C-4470-81E4-595B50C8AD70}" type="presOf" srcId="{CA369D81-4852-43B8-B80A-E1E81C79F9D5}" destId="{090483AC-A02B-4239-8294-341FA72825E1}" srcOrd="0" destOrd="0" presId="urn:microsoft.com/office/officeart/2018/2/layout/IconLabelDescriptionList"/>
    <dgm:cxn modelId="{B95BB532-A1F6-42A3-9482-94CF5E78B92C}" type="presOf" srcId="{6F698E80-588F-421B-B7FF-6AD3E3820AE1}" destId="{FE30CC26-BB13-4D5A-93C5-7AF924D3F3E3}" srcOrd="0" destOrd="0" presId="urn:microsoft.com/office/officeart/2018/2/layout/IconLabelDescriptionList"/>
    <dgm:cxn modelId="{91BBB233-5BC8-43CA-B56D-F1C5717B8414}" type="presOf" srcId="{4EBE14F6-9BDC-4B51-9DF8-7C09EFEAC9AE}" destId="{6D6D058B-8256-4564-BFFB-4236E7222E48}" srcOrd="0" destOrd="0" presId="urn:microsoft.com/office/officeart/2018/2/layout/IconLabelDescriptionList"/>
    <dgm:cxn modelId="{2DE5B062-0738-4FD9-A72E-BEBB0DA7B221}" srcId="{3B41817B-91C4-4472-B813-6355E534A802}" destId="{6F698E80-588F-421B-B7FF-6AD3E3820AE1}" srcOrd="2" destOrd="0" parTransId="{0D6422DB-11A8-41BC-989D-05670E0F0C80}" sibTransId="{81E11CF0-5087-4995-BB9B-566159740C31}"/>
    <dgm:cxn modelId="{3062F379-4931-4E96-9879-B201A4405EF0}" srcId="{3B41817B-91C4-4472-B813-6355E534A802}" destId="{4EBE14F6-9BDC-4B51-9DF8-7C09EFEAC9AE}" srcOrd="0" destOrd="0" parTransId="{8B68FAAB-0937-49EA-9B76-5878CF4E3C53}" sibTransId="{2E0E785D-79DA-4C93-831E-2160FA1C4F73}"/>
    <dgm:cxn modelId="{AD105A91-1137-41EB-83EE-BD75F0E652E5}" type="presOf" srcId="{3B41817B-91C4-4472-B813-6355E534A802}" destId="{79AC67E6-F66E-4DB5-A12D-F6CD3AFA3BF1}" srcOrd="0" destOrd="0" presId="urn:microsoft.com/office/officeart/2018/2/layout/IconLabelDescriptionList"/>
    <dgm:cxn modelId="{49476295-3C24-499B-AEAC-9146BF1A4060}" type="presOf" srcId="{3940B202-8109-467C-96D0-64144D9DACC9}" destId="{592D6325-FE04-4C6C-BB67-5768999A9BA3}" srcOrd="0" destOrd="0" presId="urn:microsoft.com/office/officeart/2018/2/layout/IconLabelDescriptionList"/>
    <dgm:cxn modelId="{A43CCFA6-95A4-499C-9358-4C4B580BB8B0}" type="presOf" srcId="{B64DB49E-0C81-475D-84D6-1F443BDACA16}" destId="{03B6E0D4-AF07-4803-8435-0D7D59318E00}" srcOrd="0" destOrd="0" presId="urn:microsoft.com/office/officeart/2018/2/layout/IconLabelDescriptionList"/>
    <dgm:cxn modelId="{C20FFDBC-44BE-41E6-A811-03AB35C155D6}" srcId="{3B41817B-91C4-4472-B813-6355E534A802}" destId="{B64DB49E-0C81-475D-84D6-1F443BDACA16}" srcOrd="1" destOrd="0" parTransId="{19478DFE-770C-4947-BD4E-469DFD9583CA}" sibTransId="{1DC16587-22DB-4D10-960E-2B22F4ADD48C}"/>
    <dgm:cxn modelId="{AA5956BE-5454-4679-906C-5FC7C937984E}" srcId="{6F698E80-588F-421B-B7FF-6AD3E3820AE1}" destId="{CA369D81-4852-43B8-B80A-E1E81C79F9D5}" srcOrd="0" destOrd="0" parTransId="{5F68A6E4-EDA0-4285-9B6E-F4DC9CA953B8}" sibTransId="{273CED20-53C4-47DA-AF13-E3F82CF14CCB}"/>
    <dgm:cxn modelId="{B79B2DD4-9222-4DB7-9018-BCCB35BC6C16}" srcId="{B64DB49E-0C81-475D-84D6-1F443BDACA16}" destId="{3940B202-8109-467C-96D0-64144D9DACC9}" srcOrd="0" destOrd="0" parTransId="{3EF659D2-729E-403A-879D-152DC98CD1D5}" sibTransId="{133F8A85-02AB-45B5-98B8-D61DBB314432}"/>
    <dgm:cxn modelId="{20DEB06B-E5EC-45CA-A0EC-6DCA4AA7F4A7}" type="presParOf" srcId="{79AC67E6-F66E-4DB5-A12D-F6CD3AFA3BF1}" destId="{B05B86F3-60B9-4CAE-B92E-FBBD82A48DD7}" srcOrd="0" destOrd="0" presId="urn:microsoft.com/office/officeart/2018/2/layout/IconLabelDescriptionList"/>
    <dgm:cxn modelId="{8E3F7CEC-6005-4117-8095-B6E0350CE449}" type="presParOf" srcId="{B05B86F3-60B9-4CAE-B92E-FBBD82A48DD7}" destId="{E5F58C62-D416-47E7-BF94-E83FC2044FD3}" srcOrd="0" destOrd="0" presId="urn:microsoft.com/office/officeart/2018/2/layout/IconLabelDescriptionList"/>
    <dgm:cxn modelId="{8A4C399C-E916-4809-B6DF-87C39478C5F4}" type="presParOf" srcId="{B05B86F3-60B9-4CAE-B92E-FBBD82A48DD7}" destId="{F8949FFE-625B-4A87-9BDC-21E3B367485C}" srcOrd="1" destOrd="0" presId="urn:microsoft.com/office/officeart/2018/2/layout/IconLabelDescriptionList"/>
    <dgm:cxn modelId="{702ACD3A-006B-4E9B-9F7E-DE7514D0BE60}" type="presParOf" srcId="{B05B86F3-60B9-4CAE-B92E-FBBD82A48DD7}" destId="{6D6D058B-8256-4564-BFFB-4236E7222E48}" srcOrd="2" destOrd="0" presId="urn:microsoft.com/office/officeart/2018/2/layout/IconLabelDescriptionList"/>
    <dgm:cxn modelId="{0C8125D5-873F-4025-9A7E-D428123B7AF9}" type="presParOf" srcId="{B05B86F3-60B9-4CAE-B92E-FBBD82A48DD7}" destId="{C84DE081-E90D-4504-878B-88C73EE65C81}" srcOrd="3" destOrd="0" presId="urn:microsoft.com/office/officeart/2018/2/layout/IconLabelDescriptionList"/>
    <dgm:cxn modelId="{31A70F47-97C1-4955-9FF5-23C84203918E}" type="presParOf" srcId="{B05B86F3-60B9-4CAE-B92E-FBBD82A48DD7}" destId="{AC57EB1A-F7C5-41E9-B697-B37034F776E2}" srcOrd="4" destOrd="0" presId="urn:microsoft.com/office/officeart/2018/2/layout/IconLabelDescriptionList"/>
    <dgm:cxn modelId="{7FE619E5-C5C5-420B-8384-EB713F56BD8E}" type="presParOf" srcId="{79AC67E6-F66E-4DB5-A12D-F6CD3AFA3BF1}" destId="{0C094C2F-780A-49B2-926D-C218AA9BEDDD}" srcOrd="1" destOrd="0" presId="urn:microsoft.com/office/officeart/2018/2/layout/IconLabelDescriptionList"/>
    <dgm:cxn modelId="{519C153B-AECA-417B-B660-793650736924}" type="presParOf" srcId="{79AC67E6-F66E-4DB5-A12D-F6CD3AFA3BF1}" destId="{38AD68DC-0D8E-4101-BA79-0681C14182D8}" srcOrd="2" destOrd="0" presId="urn:microsoft.com/office/officeart/2018/2/layout/IconLabelDescriptionList"/>
    <dgm:cxn modelId="{99472592-F469-4853-9D80-6C17CC501FCB}" type="presParOf" srcId="{38AD68DC-0D8E-4101-BA79-0681C14182D8}" destId="{C36DC0F6-2C02-417F-800E-8A0E62F6D83B}" srcOrd="0" destOrd="0" presId="urn:microsoft.com/office/officeart/2018/2/layout/IconLabelDescriptionList"/>
    <dgm:cxn modelId="{0B8AB535-EB81-4579-A0FE-D5A15C92D6D7}" type="presParOf" srcId="{38AD68DC-0D8E-4101-BA79-0681C14182D8}" destId="{0FE0E0C5-F8FD-48B2-9F46-0CEF0DEC9D3C}" srcOrd="1" destOrd="0" presId="urn:microsoft.com/office/officeart/2018/2/layout/IconLabelDescriptionList"/>
    <dgm:cxn modelId="{3F39819A-1B28-49B3-AD04-1F088288BD54}" type="presParOf" srcId="{38AD68DC-0D8E-4101-BA79-0681C14182D8}" destId="{03B6E0D4-AF07-4803-8435-0D7D59318E00}" srcOrd="2" destOrd="0" presId="urn:microsoft.com/office/officeart/2018/2/layout/IconLabelDescriptionList"/>
    <dgm:cxn modelId="{04422AF3-7999-40A8-AFFA-06B60D171C97}" type="presParOf" srcId="{38AD68DC-0D8E-4101-BA79-0681C14182D8}" destId="{8F8888E4-E54F-465A-AB92-AEAE63FBBA94}" srcOrd="3" destOrd="0" presId="urn:microsoft.com/office/officeart/2018/2/layout/IconLabelDescriptionList"/>
    <dgm:cxn modelId="{1FFB6244-5C0E-43A8-BB8F-F5A44D8AD729}" type="presParOf" srcId="{38AD68DC-0D8E-4101-BA79-0681C14182D8}" destId="{592D6325-FE04-4C6C-BB67-5768999A9BA3}" srcOrd="4" destOrd="0" presId="urn:microsoft.com/office/officeart/2018/2/layout/IconLabelDescriptionList"/>
    <dgm:cxn modelId="{40D2B90B-FE0F-461B-983D-57C37BEBBAC4}" type="presParOf" srcId="{79AC67E6-F66E-4DB5-A12D-F6CD3AFA3BF1}" destId="{BA82AADF-6A3E-406E-B641-66409BF7FD97}" srcOrd="3" destOrd="0" presId="urn:microsoft.com/office/officeart/2018/2/layout/IconLabelDescriptionList"/>
    <dgm:cxn modelId="{BBFCDDCD-4469-4059-84CE-DF429C4DB7B2}" type="presParOf" srcId="{79AC67E6-F66E-4DB5-A12D-F6CD3AFA3BF1}" destId="{8A49D5B9-38E8-4261-888B-1AD218B091A7}" srcOrd="4" destOrd="0" presId="urn:microsoft.com/office/officeart/2018/2/layout/IconLabelDescriptionList"/>
    <dgm:cxn modelId="{7CAC19CB-7E1B-4ED5-8F82-832E63FDDEAA}" type="presParOf" srcId="{8A49D5B9-38E8-4261-888B-1AD218B091A7}" destId="{78D20FE7-777C-402F-BBD0-382227CBB389}" srcOrd="0" destOrd="0" presId="urn:microsoft.com/office/officeart/2018/2/layout/IconLabelDescriptionList"/>
    <dgm:cxn modelId="{A3E4125D-02B5-43A7-A74F-773B654AACC0}" type="presParOf" srcId="{8A49D5B9-38E8-4261-888B-1AD218B091A7}" destId="{822535B6-91CF-4D70-AAED-69E0C8A0889B}" srcOrd="1" destOrd="0" presId="urn:microsoft.com/office/officeart/2018/2/layout/IconLabelDescriptionList"/>
    <dgm:cxn modelId="{8CB05F26-A2E4-4889-B10B-54D0850E7A7E}" type="presParOf" srcId="{8A49D5B9-38E8-4261-888B-1AD218B091A7}" destId="{FE30CC26-BB13-4D5A-93C5-7AF924D3F3E3}" srcOrd="2" destOrd="0" presId="urn:microsoft.com/office/officeart/2018/2/layout/IconLabelDescriptionList"/>
    <dgm:cxn modelId="{95CB696C-40EB-4D98-89B4-080A513F2520}" type="presParOf" srcId="{8A49D5B9-38E8-4261-888B-1AD218B091A7}" destId="{E3E95A70-3DB8-40E4-8E87-B8EB0D0C8D4C}" srcOrd="3" destOrd="0" presId="urn:microsoft.com/office/officeart/2018/2/layout/IconLabelDescriptionList"/>
    <dgm:cxn modelId="{C4E47971-1123-4482-AAF8-667CEADF2ACC}" type="presParOf" srcId="{8A49D5B9-38E8-4261-888B-1AD218B091A7}" destId="{090483AC-A02B-4239-8294-341FA72825E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07864C-7F43-44AD-A41D-7867DA076D1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AC768CD-86DA-49C1-976C-8E7421AE3BDF}">
      <dgm:prSet custT="1"/>
      <dgm:spPr/>
      <dgm:t>
        <a:bodyPr/>
        <a:lstStyle/>
        <a:p>
          <a:r>
            <a:rPr lang="en-US" sz="1600"/>
            <a:t>Controller/manager and node/agent model.</a:t>
          </a:r>
          <a:endParaRPr lang="en-US" sz="1600" dirty="0"/>
        </a:p>
      </dgm:t>
    </dgm:pt>
    <dgm:pt modelId="{3C88CAB4-85F0-4994-A0E5-AF3499D1C052}" type="parTrans" cxnId="{1C409FC9-9DA4-445A-8C88-CAE1DDCCC33D}">
      <dgm:prSet/>
      <dgm:spPr/>
      <dgm:t>
        <a:bodyPr/>
        <a:lstStyle/>
        <a:p>
          <a:endParaRPr lang="en-US"/>
        </a:p>
      </dgm:t>
    </dgm:pt>
    <dgm:pt modelId="{246F2550-8BC8-4AB1-8F7B-8BABBA9ED546}" type="sibTrans" cxnId="{1C409FC9-9DA4-445A-8C88-CAE1DDCCC33D}">
      <dgm:prSet/>
      <dgm:spPr/>
      <dgm:t>
        <a:bodyPr/>
        <a:lstStyle/>
        <a:p>
          <a:endParaRPr lang="en-US"/>
        </a:p>
      </dgm:t>
    </dgm:pt>
    <dgm:pt modelId="{019EA011-429F-42B8-9F11-151EC6E76CED}">
      <dgm:prSet custT="1"/>
      <dgm:spPr/>
      <dgm:t>
        <a:bodyPr/>
        <a:lstStyle/>
        <a:p>
          <a:r>
            <a:rPr lang="en-US" sz="1600" dirty="0"/>
            <a:t>Controller directs the configuration of the nodes, based on t</a:t>
          </a:r>
          <a:r>
            <a:rPr lang="en-US" sz="1600" i="1" dirty="0"/>
            <a:t>asks</a:t>
          </a:r>
          <a:r>
            <a:rPr lang="en-US" sz="1600" dirty="0"/>
            <a:t> defined in your provisioning scripts</a:t>
          </a:r>
          <a:r>
            <a:rPr lang="en-US" sz="1500" dirty="0"/>
            <a:t>.</a:t>
          </a:r>
        </a:p>
      </dgm:t>
    </dgm:pt>
    <dgm:pt modelId="{8BE44633-3FC3-47CB-B5DD-5737E559BA36}" type="parTrans" cxnId="{19A320DB-154B-4C36-8C30-0E3CFB62656B}">
      <dgm:prSet/>
      <dgm:spPr/>
      <dgm:t>
        <a:bodyPr/>
        <a:lstStyle/>
        <a:p>
          <a:endParaRPr lang="en-US"/>
        </a:p>
      </dgm:t>
    </dgm:pt>
    <dgm:pt modelId="{D9B9EE20-D045-495A-918D-0DD1238B71C5}" type="sibTrans" cxnId="{19A320DB-154B-4C36-8C30-0E3CFB62656B}">
      <dgm:prSet/>
      <dgm:spPr/>
      <dgm:t>
        <a:bodyPr/>
        <a:lstStyle/>
        <a:p>
          <a:endParaRPr lang="en-US"/>
        </a:p>
      </dgm:t>
    </dgm:pt>
    <dgm:pt modelId="{EDDE3A97-8310-49DA-91AF-9B39E79CB48A}">
      <dgm:prSet custT="1"/>
      <dgm:spPr/>
      <dgm:t>
        <a:bodyPr/>
        <a:lstStyle/>
        <a:p>
          <a:r>
            <a:rPr lang="en-US" sz="1600"/>
            <a:t>Automation Framework</a:t>
          </a:r>
          <a:endParaRPr lang="en-US" sz="1600" dirty="0"/>
        </a:p>
      </dgm:t>
    </dgm:pt>
    <dgm:pt modelId="{57A37E1E-CD29-4834-A4A8-11F7EDF54CA4}" type="parTrans" cxnId="{F0E23769-1D4B-405B-813E-6C903E3DF578}">
      <dgm:prSet/>
      <dgm:spPr/>
      <dgm:t>
        <a:bodyPr/>
        <a:lstStyle/>
        <a:p>
          <a:endParaRPr lang="en-US"/>
        </a:p>
      </dgm:t>
    </dgm:pt>
    <dgm:pt modelId="{63B4AEED-B204-4141-9FC0-74694FE9D762}" type="sibTrans" cxnId="{F0E23769-1D4B-405B-813E-6C903E3DF578}">
      <dgm:prSet/>
      <dgm:spPr/>
      <dgm:t>
        <a:bodyPr/>
        <a:lstStyle/>
        <a:p>
          <a:endParaRPr lang="en-US"/>
        </a:p>
      </dgm:t>
    </dgm:pt>
    <dgm:pt modelId="{FDDF6B51-9A22-4DF4-A77D-4622B2518EEF}">
      <dgm:prSet custT="1"/>
      <dgm:spPr/>
      <dgm:t>
        <a:bodyPr/>
        <a:lstStyle/>
        <a:p>
          <a:r>
            <a:rPr lang="en-US" sz="1600"/>
            <a:t>Idempotent Behavior</a:t>
          </a:r>
          <a:endParaRPr lang="en-US" sz="1600" dirty="0"/>
        </a:p>
      </dgm:t>
    </dgm:pt>
    <dgm:pt modelId="{CB8CA5CC-D140-468E-82BB-EFD8AB4A493B}" type="parTrans" cxnId="{D7FB79F2-E6B5-49E6-A1B5-FBA81A9FE23E}">
      <dgm:prSet/>
      <dgm:spPr/>
      <dgm:t>
        <a:bodyPr/>
        <a:lstStyle/>
        <a:p>
          <a:endParaRPr lang="en-US"/>
        </a:p>
      </dgm:t>
    </dgm:pt>
    <dgm:pt modelId="{DF7D2F26-9547-4888-9F39-1E1D1E920CB8}" type="sibTrans" cxnId="{D7FB79F2-E6B5-49E6-A1B5-FBA81A9FE23E}">
      <dgm:prSet/>
      <dgm:spPr/>
      <dgm:t>
        <a:bodyPr/>
        <a:lstStyle/>
        <a:p>
          <a:endParaRPr lang="en-US"/>
        </a:p>
      </dgm:t>
    </dgm:pt>
    <dgm:pt modelId="{A0FF4F23-92DA-4991-9F7D-25A0ED27BAA9}">
      <dgm:prSet custT="1"/>
      <dgm:spPr/>
      <dgm:t>
        <a:bodyPr/>
        <a:lstStyle/>
        <a:p>
          <a:r>
            <a:rPr lang="en-US" sz="1600"/>
            <a:t>System Facts</a:t>
          </a:r>
          <a:endParaRPr lang="en-US" sz="1600" dirty="0"/>
        </a:p>
      </dgm:t>
    </dgm:pt>
    <dgm:pt modelId="{673BA5B3-D1A2-4E9D-9AD3-4C8F6D9391D2}" type="parTrans" cxnId="{478CA4A4-3E69-4EFD-A969-3995D338F611}">
      <dgm:prSet/>
      <dgm:spPr/>
      <dgm:t>
        <a:bodyPr/>
        <a:lstStyle/>
        <a:p>
          <a:endParaRPr lang="en-US"/>
        </a:p>
      </dgm:t>
    </dgm:pt>
    <dgm:pt modelId="{A8CB46A4-5358-4A34-B7AE-38CBD20FF570}" type="sibTrans" cxnId="{478CA4A4-3E69-4EFD-A969-3995D338F611}">
      <dgm:prSet/>
      <dgm:spPr/>
      <dgm:t>
        <a:bodyPr/>
        <a:lstStyle/>
        <a:p>
          <a:endParaRPr lang="en-US"/>
        </a:p>
      </dgm:t>
    </dgm:pt>
    <dgm:pt modelId="{0EE92C4D-4477-4042-A073-A8EDF58F1C33}">
      <dgm:prSet custT="1"/>
      <dgm:spPr/>
      <dgm:t>
        <a:bodyPr/>
        <a:lstStyle/>
        <a:p>
          <a:r>
            <a:rPr lang="en-US" sz="1600"/>
            <a:t>Templating System</a:t>
          </a:r>
          <a:endParaRPr lang="en-US" sz="1600" dirty="0"/>
        </a:p>
      </dgm:t>
    </dgm:pt>
    <dgm:pt modelId="{F4197B89-779F-4C9E-A4DA-BB735A022B55}" type="parTrans" cxnId="{779A15F2-97DF-44AB-BB51-93EBD0692504}">
      <dgm:prSet/>
      <dgm:spPr/>
      <dgm:t>
        <a:bodyPr/>
        <a:lstStyle/>
        <a:p>
          <a:endParaRPr lang="en-US"/>
        </a:p>
      </dgm:t>
    </dgm:pt>
    <dgm:pt modelId="{A750ECF0-EB2E-464A-9E13-5C7245D5E1AF}" type="sibTrans" cxnId="{779A15F2-97DF-44AB-BB51-93EBD0692504}">
      <dgm:prSet/>
      <dgm:spPr/>
      <dgm:t>
        <a:bodyPr/>
        <a:lstStyle/>
        <a:p>
          <a:endParaRPr lang="en-US"/>
        </a:p>
      </dgm:t>
    </dgm:pt>
    <dgm:pt modelId="{FA24C3B4-F073-42A5-9448-2CC98AE0F76D}">
      <dgm:prSet custT="1"/>
      <dgm:spPr/>
      <dgm:t>
        <a:bodyPr/>
        <a:lstStyle/>
        <a:p>
          <a:r>
            <a:rPr lang="en-US" sz="1600"/>
            <a:t>Extensibility</a:t>
          </a:r>
          <a:endParaRPr lang="en-US" sz="1600" dirty="0"/>
        </a:p>
      </dgm:t>
    </dgm:pt>
    <dgm:pt modelId="{667AE8EA-624B-4C9A-B3E9-721E99B3498B}" type="parTrans" cxnId="{AAA0C1AF-D35D-4C92-B7CA-17292CC8721D}">
      <dgm:prSet/>
      <dgm:spPr/>
      <dgm:t>
        <a:bodyPr/>
        <a:lstStyle/>
        <a:p>
          <a:endParaRPr lang="en-US"/>
        </a:p>
      </dgm:t>
    </dgm:pt>
    <dgm:pt modelId="{6A4DD564-EF1D-4A9F-A21A-D2F624CC786B}" type="sibTrans" cxnId="{AAA0C1AF-D35D-4C92-B7CA-17292CC8721D}">
      <dgm:prSet/>
      <dgm:spPr/>
      <dgm:t>
        <a:bodyPr/>
        <a:lstStyle/>
        <a:p>
          <a:endParaRPr lang="en-US"/>
        </a:p>
      </dgm:t>
    </dgm:pt>
    <dgm:pt modelId="{AD8C03D6-9B58-4D3C-8C6E-128CB32C6BB5}">
      <dgm:prSet custT="1"/>
      <dgm:spPr/>
      <dgm:t>
        <a:bodyPr/>
        <a:lstStyle/>
        <a:p>
          <a:r>
            <a:rPr lang="en-US" sz="1600"/>
            <a:t>Declarative in nature</a:t>
          </a:r>
          <a:endParaRPr lang="en-US" sz="1600" dirty="0"/>
        </a:p>
      </dgm:t>
    </dgm:pt>
    <dgm:pt modelId="{97522155-4D91-458D-8B1A-14FCEB4F846B}" type="parTrans" cxnId="{2BB5A30B-A97E-4621-99F4-7C2220D168CC}">
      <dgm:prSet/>
      <dgm:spPr/>
      <dgm:t>
        <a:bodyPr/>
        <a:lstStyle/>
        <a:p>
          <a:endParaRPr lang="en-US"/>
        </a:p>
      </dgm:t>
    </dgm:pt>
    <dgm:pt modelId="{0FE738BB-D4D3-4905-9797-095EAFE7A959}" type="sibTrans" cxnId="{2BB5A30B-A97E-4621-99F4-7C2220D168CC}">
      <dgm:prSet/>
      <dgm:spPr/>
      <dgm:t>
        <a:bodyPr/>
        <a:lstStyle/>
        <a:p>
          <a:endParaRPr lang="en-US"/>
        </a:p>
      </dgm:t>
    </dgm:pt>
    <dgm:pt modelId="{59252859-FD9C-42D4-8048-C53C527010D0}" type="pres">
      <dgm:prSet presAssocID="{DB07864C-7F43-44AD-A41D-7867DA076D13}" presName="linear" presStyleCnt="0">
        <dgm:presLayoutVars>
          <dgm:animLvl val="lvl"/>
          <dgm:resizeHandles val="exact"/>
        </dgm:presLayoutVars>
      </dgm:prSet>
      <dgm:spPr/>
    </dgm:pt>
    <dgm:pt modelId="{E2FA0C3B-638E-4AA1-9C1F-378BFD6B86D0}" type="pres">
      <dgm:prSet presAssocID="{BAC768CD-86DA-49C1-976C-8E7421AE3BDF}" presName="parentText" presStyleLbl="node1" presStyleIdx="0" presStyleCnt="8">
        <dgm:presLayoutVars>
          <dgm:chMax val="0"/>
          <dgm:bulletEnabled val="1"/>
        </dgm:presLayoutVars>
      </dgm:prSet>
      <dgm:spPr/>
    </dgm:pt>
    <dgm:pt modelId="{9F4AA2BE-C8B6-4337-9D4E-F55166E04B70}" type="pres">
      <dgm:prSet presAssocID="{246F2550-8BC8-4AB1-8F7B-8BABBA9ED546}" presName="spacer" presStyleCnt="0"/>
      <dgm:spPr/>
    </dgm:pt>
    <dgm:pt modelId="{5EDD1565-849E-40E4-9E2C-30E7989CE571}" type="pres">
      <dgm:prSet presAssocID="{019EA011-429F-42B8-9F11-151EC6E76CED}" presName="parentText" presStyleLbl="node1" presStyleIdx="1" presStyleCnt="8">
        <dgm:presLayoutVars>
          <dgm:chMax val="0"/>
          <dgm:bulletEnabled val="1"/>
        </dgm:presLayoutVars>
      </dgm:prSet>
      <dgm:spPr/>
    </dgm:pt>
    <dgm:pt modelId="{1995C0FD-2E22-4B6D-94E7-80802D6737F9}" type="pres">
      <dgm:prSet presAssocID="{D9B9EE20-D045-495A-918D-0DD1238B71C5}" presName="spacer" presStyleCnt="0"/>
      <dgm:spPr/>
    </dgm:pt>
    <dgm:pt modelId="{219A4770-F2F2-4BD4-A1AA-08A343D5BA94}" type="pres">
      <dgm:prSet presAssocID="{EDDE3A97-8310-49DA-91AF-9B39E79CB48A}" presName="parentText" presStyleLbl="node1" presStyleIdx="2" presStyleCnt="8">
        <dgm:presLayoutVars>
          <dgm:chMax val="0"/>
          <dgm:bulletEnabled val="1"/>
        </dgm:presLayoutVars>
      </dgm:prSet>
      <dgm:spPr/>
    </dgm:pt>
    <dgm:pt modelId="{927C03DB-65C7-4E1B-8EF3-580C02D80271}" type="pres">
      <dgm:prSet presAssocID="{63B4AEED-B204-4141-9FC0-74694FE9D762}" presName="spacer" presStyleCnt="0"/>
      <dgm:spPr/>
    </dgm:pt>
    <dgm:pt modelId="{95EEDA39-4C07-48B6-B84D-7BB6094CCC2E}" type="pres">
      <dgm:prSet presAssocID="{FDDF6B51-9A22-4DF4-A77D-4622B2518EEF}" presName="parentText" presStyleLbl="node1" presStyleIdx="3" presStyleCnt="8">
        <dgm:presLayoutVars>
          <dgm:chMax val="0"/>
          <dgm:bulletEnabled val="1"/>
        </dgm:presLayoutVars>
      </dgm:prSet>
      <dgm:spPr/>
    </dgm:pt>
    <dgm:pt modelId="{C313C6D5-35FC-4C59-BC30-CCDF43EF6C0B}" type="pres">
      <dgm:prSet presAssocID="{DF7D2F26-9547-4888-9F39-1E1D1E920CB8}" presName="spacer" presStyleCnt="0"/>
      <dgm:spPr/>
    </dgm:pt>
    <dgm:pt modelId="{EBECF966-E56C-4DEB-9109-CADABD1DF6D0}" type="pres">
      <dgm:prSet presAssocID="{A0FF4F23-92DA-4991-9F7D-25A0ED27BAA9}" presName="parentText" presStyleLbl="node1" presStyleIdx="4" presStyleCnt="8">
        <dgm:presLayoutVars>
          <dgm:chMax val="0"/>
          <dgm:bulletEnabled val="1"/>
        </dgm:presLayoutVars>
      </dgm:prSet>
      <dgm:spPr/>
    </dgm:pt>
    <dgm:pt modelId="{9B398AEE-70D1-4BB1-962D-8090E782FB82}" type="pres">
      <dgm:prSet presAssocID="{A8CB46A4-5358-4A34-B7AE-38CBD20FF570}" presName="spacer" presStyleCnt="0"/>
      <dgm:spPr/>
    </dgm:pt>
    <dgm:pt modelId="{97BFF4B2-882B-45B3-A250-FF2549462BEB}" type="pres">
      <dgm:prSet presAssocID="{0EE92C4D-4477-4042-A073-A8EDF58F1C33}" presName="parentText" presStyleLbl="node1" presStyleIdx="5" presStyleCnt="8">
        <dgm:presLayoutVars>
          <dgm:chMax val="0"/>
          <dgm:bulletEnabled val="1"/>
        </dgm:presLayoutVars>
      </dgm:prSet>
      <dgm:spPr/>
    </dgm:pt>
    <dgm:pt modelId="{4E53EBC5-0A79-4A8C-B9BA-54483FEB954A}" type="pres">
      <dgm:prSet presAssocID="{A750ECF0-EB2E-464A-9E13-5C7245D5E1AF}" presName="spacer" presStyleCnt="0"/>
      <dgm:spPr/>
    </dgm:pt>
    <dgm:pt modelId="{54339158-5F75-41A7-A9C1-1B695AD1B925}" type="pres">
      <dgm:prSet presAssocID="{FA24C3B4-F073-42A5-9448-2CC98AE0F76D}" presName="parentText" presStyleLbl="node1" presStyleIdx="6" presStyleCnt="8">
        <dgm:presLayoutVars>
          <dgm:chMax val="0"/>
          <dgm:bulletEnabled val="1"/>
        </dgm:presLayoutVars>
      </dgm:prSet>
      <dgm:spPr/>
    </dgm:pt>
    <dgm:pt modelId="{EE8AFE80-6797-40CE-8391-DD16F4FEECE4}" type="pres">
      <dgm:prSet presAssocID="{6A4DD564-EF1D-4A9F-A21A-D2F624CC786B}" presName="spacer" presStyleCnt="0"/>
      <dgm:spPr/>
    </dgm:pt>
    <dgm:pt modelId="{E519C320-FB20-4208-8EDA-B3456465E51B}" type="pres">
      <dgm:prSet presAssocID="{AD8C03D6-9B58-4D3C-8C6E-128CB32C6BB5}" presName="parentText" presStyleLbl="node1" presStyleIdx="7" presStyleCnt="8">
        <dgm:presLayoutVars>
          <dgm:chMax val="0"/>
          <dgm:bulletEnabled val="1"/>
        </dgm:presLayoutVars>
      </dgm:prSet>
      <dgm:spPr/>
    </dgm:pt>
  </dgm:ptLst>
  <dgm:cxnLst>
    <dgm:cxn modelId="{2BB5A30B-A97E-4621-99F4-7C2220D168CC}" srcId="{DB07864C-7F43-44AD-A41D-7867DA076D13}" destId="{AD8C03D6-9B58-4D3C-8C6E-128CB32C6BB5}" srcOrd="7" destOrd="0" parTransId="{97522155-4D91-458D-8B1A-14FCEB4F846B}" sibTransId="{0FE738BB-D4D3-4905-9797-095EAFE7A959}"/>
    <dgm:cxn modelId="{EF7F5A5B-A357-4E37-9C80-6FD1542B6DF1}" type="presOf" srcId="{DB07864C-7F43-44AD-A41D-7867DA076D13}" destId="{59252859-FD9C-42D4-8048-C53C527010D0}" srcOrd="0" destOrd="0" presId="urn:microsoft.com/office/officeart/2005/8/layout/vList2"/>
    <dgm:cxn modelId="{9E778E44-CEAF-4AA1-8141-FD75E8842A77}" type="presOf" srcId="{FA24C3B4-F073-42A5-9448-2CC98AE0F76D}" destId="{54339158-5F75-41A7-A9C1-1B695AD1B925}" srcOrd="0" destOrd="0" presId="urn:microsoft.com/office/officeart/2005/8/layout/vList2"/>
    <dgm:cxn modelId="{F0E23769-1D4B-405B-813E-6C903E3DF578}" srcId="{DB07864C-7F43-44AD-A41D-7867DA076D13}" destId="{EDDE3A97-8310-49DA-91AF-9B39E79CB48A}" srcOrd="2" destOrd="0" parTransId="{57A37E1E-CD29-4834-A4A8-11F7EDF54CA4}" sibTransId="{63B4AEED-B204-4141-9FC0-74694FE9D762}"/>
    <dgm:cxn modelId="{52E29B6A-324D-4BD7-A267-A14F6ACD28FD}" type="presOf" srcId="{FDDF6B51-9A22-4DF4-A77D-4622B2518EEF}" destId="{95EEDA39-4C07-48B6-B84D-7BB6094CCC2E}" srcOrd="0" destOrd="0" presId="urn:microsoft.com/office/officeart/2005/8/layout/vList2"/>
    <dgm:cxn modelId="{E1A0058E-A66F-48C4-B8BB-2214BF7C6C06}" type="presOf" srcId="{019EA011-429F-42B8-9F11-151EC6E76CED}" destId="{5EDD1565-849E-40E4-9E2C-30E7989CE571}" srcOrd="0" destOrd="0" presId="urn:microsoft.com/office/officeart/2005/8/layout/vList2"/>
    <dgm:cxn modelId="{1DC16893-503E-4FC8-A1E9-06A23897D4EE}" type="presOf" srcId="{AD8C03D6-9B58-4D3C-8C6E-128CB32C6BB5}" destId="{E519C320-FB20-4208-8EDA-B3456465E51B}" srcOrd="0" destOrd="0" presId="urn:microsoft.com/office/officeart/2005/8/layout/vList2"/>
    <dgm:cxn modelId="{AE8C219D-70F3-4666-9DC1-D9E4070F3B36}" type="presOf" srcId="{A0FF4F23-92DA-4991-9F7D-25A0ED27BAA9}" destId="{EBECF966-E56C-4DEB-9109-CADABD1DF6D0}" srcOrd="0" destOrd="0" presId="urn:microsoft.com/office/officeart/2005/8/layout/vList2"/>
    <dgm:cxn modelId="{478CA4A4-3E69-4EFD-A969-3995D338F611}" srcId="{DB07864C-7F43-44AD-A41D-7867DA076D13}" destId="{A0FF4F23-92DA-4991-9F7D-25A0ED27BAA9}" srcOrd="4" destOrd="0" parTransId="{673BA5B3-D1A2-4E9D-9AD3-4C8F6D9391D2}" sibTransId="{A8CB46A4-5358-4A34-B7AE-38CBD20FF570}"/>
    <dgm:cxn modelId="{FFE710AB-FAC7-479E-97B1-3E71CAFC4673}" type="presOf" srcId="{0EE92C4D-4477-4042-A073-A8EDF58F1C33}" destId="{97BFF4B2-882B-45B3-A250-FF2549462BEB}" srcOrd="0" destOrd="0" presId="urn:microsoft.com/office/officeart/2005/8/layout/vList2"/>
    <dgm:cxn modelId="{AAA0C1AF-D35D-4C92-B7CA-17292CC8721D}" srcId="{DB07864C-7F43-44AD-A41D-7867DA076D13}" destId="{FA24C3B4-F073-42A5-9448-2CC98AE0F76D}" srcOrd="6" destOrd="0" parTransId="{667AE8EA-624B-4C9A-B3E9-721E99B3498B}" sibTransId="{6A4DD564-EF1D-4A9F-A21A-D2F624CC786B}"/>
    <dgm:cxn modelId="{EA04A3C0-DE83-4980-9666-3C7C195EC7BA}" type="presOf" srcId="{BAC768CD-86DA-49C1-976C-8E7421AE3BDF}" destId="{E2FA0C3B-638E-4AA1-9C1F-378BFD6B86D0}" srcOrd="0" destOrd="0" presId="urn:microsoft.com/office/officeart/2005/8/layout/vList2"/>
    <dgm:cxn modelId="{BB6457C2-EACC-4DA5-98A2-A73070672100}" type="presOf" srcId="{EDDE3A97-8310-49DA-91AF-9B39E79CB48A}" destId="{219A4770-F2F2-4BD4-A1AA-08A343D5BA94}" srcOrd="0" destOrd="0" presId="urn:microsoft.com/office/officeart/2005/8/layout/vList2"/>
    <dgm:cxn modelId="{1C409FC9-9DA4-445A-8C88-CAE1DDCCC33D}" srcId="{DB07864C-7F43-44AD-A41D-7867DA076D13}" destId="{BAC768CD-86DA-49C1-976C-8E7421AE3BDF}" srcOrd="0" destOrd="0" parTransId="{3C88CAB4-85F0-4994-A0E5-AF3499D1C052}" sibTransId="{246F2550-8BC8-4AB1-8F7B-8BABBA9ED546}"/>
    <dgm:cxn modelId="{19A320DB-154B-4C36-8C30-0E3CFB62656B}" srcId="{DB07864C-7F43-44AD-A41D-7867DA076D13}" destId="{019EA011-429F-42B8-9F11-151EC6E76CED}" srcOrd="1" destOrd="0" parTransId="{8BE44633-3FC3-47CB-B5DD-5737E559BA36}" sibTransId="{D9B9EE20-D045-495A-918D-0DD1238B71C5}"/>
    <dgm:cxn modelId="{779A15F2-97DF-44AB-BB51-93EBD0692504}" srcId="{DB07864C-7F43-44AD-A41D-7867DA076D13}" destId="{0EE92C4D-4477-4042-A073-A8EDF58F1C33}" srcOrd="5" destOrd="0" parTransId="{F4197B89-779F-4C9E-A4DA-BB735A022B55}" sibTransId="{A750ECF0-EB2E-464A-9E13-5C7245D5E1AF}"/>
    <dgm:cxn modelId="{D7FB79F2-E6B5-49E6-A1B5-FBA81A9FE23E}" srcId="{DB07864C-7F43-44AD-A41D-7867DA076D13}" destId="{FDDF6B51-9A22-4DF4-A77D-4622B2518EEF}" srcOrd="3" destOrd="0" parTransId="{CB8CA5CC-D140-468E-82BB-EFD8AB4A493B}" sibTransId="{DF7D2F26-9547-4888-9F39-1E1D1E920CB8}"/>
    <dgm:cxn modelId="{F30C9CDE-0204-4D8E-8A00-163314B70A58}" type="presParOf" srcId="{59252859-FD9C-42D4-8048-C53C527010D0}" destId="{E2FA0C3B-638E-4AA1-9C1F-378BFD6B86D0}" srcOrd="0" destOrd="0" presId="urn:microsoft.com/office/officeart/2005/8/layout/vList2"/>
    <dgm:cxn modelId="{76D8BDDF-6259-41B1-9513-33C0B1E2ECCA}" type="presParOf" srcId="{59252859-FD9C-42D4-8048-C53C527010D0}" destId="{9F4AA2BE-C8B6-4337-9D4E-F55166E04B70}" srcOrd="1" destOrd="0" presId="urn:microsoft.com/office/officeart/2005/8/layout/vList2"/>
    <dgm:cxn modelId="{463FD54D-90C5-4757-A5A5-86622AF24F36}" type="presParOf" srcId="{59252859-FD9C-42D4-8048-C53C527010D0}" destId="{5EDD1565-849E-40E4-9E2C-30E7989CE571}" srcOrd="2" destOrd="0" presId="urn:microsoft.com/office/officeart/2005/8/layout/vList2"/>
    <dgm:cxn modelId="{0D541AF9-7BCF-4D08-9E06-D7F30719E2A7}" type="presParOf" srcId="{59252859-FD9C-42D4-8048-C53C527010D0}" destId="{1995C0FD-2E22-4B6D-94E7-80802D6737F9}" srcOrd="3" destOrd="0" presId="urn:microsoft.com/office/officeart/2005/8/layout/vList2"/>
    <dgm:cxn modelId="{C1549D6E-9305-4279-92F8-F21060EB4EF2}" type="presParOf" srcId="{59252859-FD9C-42D4-8048-C53C527010D0}" destId="{219A4770-F2F2-4BD4-A1AA-08A343D5BA94}" srcOrd="4" destOrd="0" presId="urn:microsoft.com/office/officeart/2005/8/layout/vList2"/>
    <dgm:cxn modelId="{598B4E77-65FC-465F-8B79-2E87002729DA}" type="presParOf" srcId="{59252859-FD9C-42D4-8048-C53C527010D0}" destId="{927C03DB-65C7-4E1B-8EF3-580C02D80271}" srcOrd="5" destOrd="0" presId="urn:microsoft.com/office/officeart/2005/8/layout/vList2"/>
    <dgm:cxn modelId="{D400E665-BDAE-4067-A498-2F2A14F63907}" type="presParOf" srcId="{59252859-FD9C-42D4-8048-C53C527010D0}" destId="{95EEDA39-4C07-48B6-B84D-7BB6094CCC2E}" srcOrd="6" destOrd="0" presId="urn:microsoft.com/office/officeart/2005/8/layout/vList2"/>
    <dgm:cxn modelId="{491F401B-6FE0-460B-91BE-ACBA694039F8}" type="presParOf" srcId="{59252859-FD9C-42D4-8048-C53C527010D0}" destId="{C313C6D5-35FC-4C59-BC30-CCDF43EF6C0B}" srcOrd="7" destOrd="0" presId="urn:microsoft.com/office/officeart/2005/8/layout/vList2"/>
    <dgm:cxn modelId="{03A900AC-041B-4A48-8124-A3A867735282}" type="presParOf" srcId="{59252859-FD9C-42D4-8048-C53C527010D0}" destId="{EBECF966-E56C-4DEB-9109-CADABD1DF6D0}" srcOrd="8" destOrd="0" presId="urn:microsoft.com/office/officeart/2005/8/layout/vList2"/>
    <dgm:cxn modelId="{8DE67B1A-7B7F-4EE2-9BF4-31EA24F3220F}" type="presParOf" srcId="{59252859-FD9C-42D4-8048-C53C527010D0}" destId="{9B398AEE-70D1-4BB1-962D-8090E782FB82}" srcOrd="9" destOrd="0" presId="urn:microsoft.com/office/officeart/2005/8/layout/vList2"/>
    <dgm:cxn modelId="{E2C5E64B-22DC-4969-8E2E-57AB5E524595}" type="presParOf" srcId="{59252859-FD9C-42D4-8048-C53C527010D0}" destId="{97BFF4B2-882B-45B3-A250-FF2549462BEB}" srcOrd="10" destOrd="0" presId="urn:microsoft.com/office/officeart/2005/8/layout/vList2"/>
    <dgm:cxn modelId="{78FA3548-0E65-4B05-B1BD-B9B094F09955}" type="presParOf" srcId="{59252859-FD9C-42D4-8048-C53C527010D0}" destId="{4E53EBC5-0A79-4A8C-B9BA-54483FEB954A}" srcOrd="11" destOrd="0" presId="urn:microsoft.com/office/officeart/2005/8/layout/vList2"/>
    <dgm:cxn modelId="{FE6D4B1C-2944-40AE-9294-EC5C925088CC}" type="presParOf" srcId="{59252859-FD9C-42D4-8048-C53C527010D0}" destId="{54339158-5F75-41A7-A9C1-1B695AD1B925}" srcOrd="12" destOrd="0" presId="urn:microsoft.com/office/officeart/2005/8/layout/vList2"/>
    <dgm:cxn modelId="{4E148F62-C4AB-4AF6-8572-C4A318C30717}" type="presParOf" srcId="{59252859-FD9C-42D4-8048-C53C527010D0}" destId="{EE8AFE80-6797-40CE-8391-DD16F4FEECE4}" srcOrd="13" destOrd="0" presId="urn:microsoft.com/office/officeart/2005/8/layout/vList2"/>
    <dgm:cxn modelId="{FD89F278-6840-4896-8A08-910E7D64AA21}" type="presParOf" srcId="{59252859-FD9C-42D4-8048-C53C527010D0}" destId="{E519C320-FB20-4208-8EDA-B3456465E51B}"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3CF28E-C5FE-4386-B649-A59D387991A2}"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6DAF4616-E532-4F60-902A-3BCFC26C73FF}">
      <dgm:prSet/>
      <dgm:spPr/>
      <dgm:t>
        <a:bodyPr/>
        <a:lstStyle/>
        <a:p>
          <a:pPr>
            <a:lnSpc>
              <a:spcPct val="100000"/>
            </a:lnSpc>
          </a:pPr>
          <a:r>
            <a:rPr lang="en-US" b="1" dirty="0"/>
            <a:t>Ansible installation</a:t>
          </a:r>
          <a:r>
            <a:rPr lang="en-US" dirty="0"/>
            <a:t>:</a:t>
          </a:r>
        </a:p>
      </dgm:t>
    </dgm:pt>
    <dgm:pt modelId="{1DEBCA5A-5BA1-4CBF-92AB-518B17E7FFEB}" type="parTrans" cxnId="{578019E7-F6A6-4AEA-A8AB-AADB14FA52C6}">
      <dgm:prSet/>
      <dgm:spPr/>
      <dgm:t>
        <a:bodyPr/>
        <a:lstStyle/>
        <a:p>
          <a:endParaRPr lang="en-US"/>
        </a:p>
      </dgm:t>
    </dgm:pt>
    <dgm:pt modelId="{2A29EAD9-3426-4914-AF08-6BA8E226AB4F}" type="sibTrans" cxnId="{578019E7-F6A6-4AEA-A8AB-AADB14FA52C6}">
      <dgm:prSet/>
      <dgm:spPr/>
      <dgm:t>
        <a:bodyPr/>
        <a:lstStyle/>
        <a:p>
          <a:endParaRPr lang="en-US"/>
        </a:p>
      </dgm:t>
    </dgm:pt>
    <dgm:pt modelId="{87A9423E-C41B-42C8-ABA1-1AB967AE7C9C}">
      <dgm:prSet/>
      <dgm:spPr/>
      <dgm:t>
        <a:bodyPr/>
        <a:lstStyle/>
        <a:p>
          <a:pPr>
            <a:lnSpc>
              <a:spcPct val="100000"/>
            </a:lnSpc>
          </a:pPr>
          <a:r>
            <a:rPr lang="en-US" dirty="0"/>
            <a:t>Using package manager : yum install ansible </a:t>
          </a:r>
        </a:p>
      </dgm:t>
    </dgm:pt>
    <dgm:pt modelId="{C9808F99-C2E3-4841-9FA9-3FE93D181E61}" type="parTrans" cxnId="{03B86D7A-6C45-4E89-B66C-481640314F6B}">
      <dgm:prSet/>
      <dgm:spPr/>
      <dgm:t>
        <a:bodyPr/>
        <a:lstStyle/>
        <a:p>
          <a:endParaRPr lang="en-US"/>
        </a:p>
      </dgm:t>
    </dgm:pt>
    <dgm:pt modelId="{64666DAF-6022-4296-A82D-59E5CFB43EB6}" type="sibTrans" cxnId="{03B86D7A-6C45-4E89-B66C-481640314F6B}">
      <dgm:prSet/>
      <dgm:spPr/>
      <dgm:t>
        <a:bodyPr/>
        <a:lstStyle/>
        <a:p>
          <a:endParaRPr lang="en-US"/>
        </a:p>
      </dgm:t>
    </dgm:pt>
    <dgm:pt modelId="{BC725E90-A186-4717-AE2E-986721C59F4C}">
      <dgm:prSet/>
      <dgm:spPr/>
      <dgm:t>
        <a:bodyPr/>
        <a:lstStyle/>
        <a:p>
          <a:pPr>
            <a:lnSpc>
              <a:spcPct val="100000"/>
            </a:lnSpc>
          </a:pPr>
          <a:r>
            <a:rPr lang="en-US" dirty="0"/>
            <a:t>Using pip: pip install ansible</a:t>
          </a:r>
        </a:p>
      </dgm:t>
    </dgm:pt>
    <dgm:pt modelId="{B036AC56-1495-4B33-9BCB-44C1CD693B1F}" type="parTrans" cxnId="{D096D7D7-3B4F-4FB1-BA9D-7FEF0D465D27}">
      <dgm:prSet/>
      <dgm:spPr/>
      <dgm:t>
        <a:bodyPr/>
        <a:lstStyle/>
        <a:p>
          <a:endParaRPr lang="en-US"/>
        </a:p>
      </dgm:t>
    </dgm:pt>
    <dgm:pt modelId="{FA950D66-BA37-4FB5-8033-8D7F26843712}" type="sibTrans" cxnId="{D096D7D7-3B4F-4FB1-BA9D-7FEF0D465D27}">
      <dgm:prSet/>
      <dgm:spPr/>
      <dgm:t>
        <a:bodyPr/>
        <a:lstStyle/>
        <a:p>
          <a:endParaRPr lang="en-US"/>
        </a:p>
      </dgm:t>
    </dgm:pt>
    <dgm:pt modelId="{62D82886-1744-4112-A291-CA11BE366708}">
      <dgm:prSet/>
      <dgm:spPr/>
      <dgm:t>
        <a:bodyPr/>
        <a:lstStyle/>
        <a:p>
          <a:pPr>
            <a:lnSpc>
              <a:spcPct val="100000"/>
            </a:lnSpc>
          </a:pPr>
          <a:r>
            <a:rPr lang="en-US" b="1"/>
            <a:t>Post installation</a:t>
          </a:r>
          <a:r>
            <a:rPr lang="en-US"/>
            <a:t>: A directory is created /etc/ansible</a:t>
          </a:r>
        </a:p>
      </dgm:t>
    </dgm:pt>
    <dgm:pt modelId="{39017CE1-7766-4FDE-B44C-4A5FDD8EB244}" type="parTrans" cxnId="{F40F2C73-FDB0-42AC-9541-6B1912E95885}">
      <dgm:prSet/>
      <dgm:spPr/>
      <dgm:t>
        <a:bodyPr/>
        <a:lstStyle/>
        <a:p>
          <a:endParaRPr lang="en-US"/>
        </a:p>
      </dgm:t>
    </dgm:pt>
    <dgm:pt modelId="{9584CE15-CBB0-4D1E-A560-503A92B79C7D}" type="sibTrans" cxnId="{F40F2C73-FDB0-42AC-9541-6B1912E95885}">
      <dgm:prSet/>
      <dgm:spPr/>
      <dgm:t>
        <a:bodyPr/>
        <a:lstStyle/>
        <a:p>
          <a:endParaRPr lang="en-US"/>
        </a:p>
      </dgm:t>
    </dgm:pt>
    <dgm:pt modelId="{F8D5781B-0AED-407E-B4B3-0394F7E3BD1F}">
      <dgm:prSet/>
      <dgm:spPr/>
      <dgm:t>
        <a:bodyPr/>
        <a:lstStyle/>
        <a:p>
          <a:pPr>
            <a:lnSpc>
              <a:spcPct val="100000"/>
            </a:lnSpc>
          </a:pPr>
          <a:r>
            <a:rPr lang="en-US"/>
            <a:t>We have our hosts file(inventory) here.</a:t>
          </a:r>
        </a:p>
      </dgm:t>
    </dgm:pt>
    <dgm:pt modelId="{39A4E88E-0327-4436-8F9D-D26D4975C630}" type="parTrans" cxnId="{C3EB7316-63E2-4AD6-AE1E-27D0F0D51EF6}">
      <dgm:prSet/>
      <dgm:spPr/>
      <dgm:t>
        <a:bodyPr/>
        <a:lstStyle/>
        <a:p>
          <a:endParaRPr lang="en-US"/>
        </a:p>
      </dgm:t>
    </dgm:pt>
    <dgm:pt modelId="{06628864-F35D-4855-A73C-F81FA160A3AD}" type="sibTrans" cxnId="{C3EB7316-63E2-4AD6-AE1E-27D0F0D51EF6}">
      <dgm:prSet/>
      <dgm:spPr/>
      <dgm:t>
        <a:bodyPr/>
        <a:lstStyle/>
        <a:p>
          <a:endParaRPr lang="en-US"/>
        </a:p>
      </dgm:t>
    </dgm:pt>
    <dgm:pt modelId="{34CE0F34-0082-4190-847D-7185B42F8B02}">
      <dgm:prSet/>
      <dgm:spPr/>
      <dgm:t>
        <a:bodyPr/>
        <a:lstStyle/>
        <a:p>
          <a:pPr>
            <a:lnSpc>
              <a:spcPct val="100000"/>
            </a:lnSpc>
          </a:pPr>
          <a:r>
            <a:rPr lang="en-US"/>
            <a:t>It is ini file.</a:t>
          </a:r>
        </a:p>
      </dgm:t>
    </dgm:pt>
    <dgm:pt modelId="{219787DF-793A-4A39-B313-B7A05372D4CA}" type="parTrans" cxnId="{85207A98-DDA2-4FF0-B67F-8D48DFB18F5D}">
      <dgm:prSet/>
      <dgm:spPr/>
      <dgm:t>
        <a:bodyPr/>
        <a:lstStyle/>
        <a:p>
          <a:endParaRPr lang="en-US"/>
        </a:p>
      </dgm:t>
    </dgm:pt>
    <dgm:pt modelId="{25842E88-EB33-4827-A6BC-D019471AAFFC}" type="sibTrans" cxnId="{85207A98-DDA2-4FF0-B67F-8D48DFB18F5D}">
      <dgm:prSet/>
      <dgm:spPr/>
      <dgm:t>
        <a:bodyPr/>
        <a:lstStyle/>
        <a:p>
          <a:endParaRPr lang="en-US"/>
        </a:p>
      </dgm:t>
    </dgm:pt>
    <dgm:pt modelId="{D7790B3C-6908-4ACD-834D-2886EC634DAB}" type="pres">
      <dgm:prSet presAssocID="{E13CF28E-C5FE-4386-B649-A59D387991A2}" presName="linear" presStyleCnt="0">
        <dgm:presLayoutVars>
          <dgm:animLvl val="lvl"/>
          <dgm:resizeHandles val="exact"/>
        </dgm:presLayoutVars>
      </dgm:prSet>
      <dgm:spPr/>
    </dgm:pt>
    <dgm:pt modelId="{06E7B7D6-2015-4336-8B4A-E4F040FC989A}" type="pres">
      <dgm:prSet presAssocID="{6DAF4616-E532-4F60-902A-3BCFC26C73FF}" presName="parentText" presStyleLbl="node1" presStyleIdx="0" presStyleCnt="2">
        <dgm:presLayoutVars>
          <dgm:chMax val="0"/>
          <dgm:bulletEnabled val="1"/>
        </dgm:presLayoutVars>
      </dgm:prSet>
      <dgm:spPr/>
    </dgm:pt>
    <dgm:pt modelId="{F892BEAC-44BC-489C-B2D1-A14C069B2498}" type="pres">
      <dgm:prSet presAssocID="{6DAF4616-E532-4F60-902A-3BCFC26C73FF}" presName="childText" presStyleLbl="revTx" presStyleIdx="0" presStyleCnt="2">
        <dgm:presLayoutVars>
          <dgm:bulletEnabled val="1"/>
        </dgm:presLayoutVars>
      </dgm:prSet>
      <dgm:spPr/>
    </dgm:pt>
    <dgm:pt modelId="{A047AE2F-8362-4B26-BE24-A6909CF8D23C}" type="pres">
      <dgm:prSet presAssocID="{62D82886-1744-4112-A291-CA11BE366708}" presName="parentText" presStyleLbl="node1" presStyleIdx="1" presStyleCnt="2">
        <dgm:presLayoutVars>
          <dgm:chMax val="0"/>
          <dgm:bulletEnabled val="1"/>
        </dgm:presLayoutVars>
      </dgm:prSet>
      <dgm:spPr/>
    </dgm:pt>
    <dgm:pt modelId="{B8664EBA-E98F-48F7-9311-7D97E0671015}" type="pres">
      <dgm:prSet presAssocID="{62D82886-1744-4112-A291-CA11BE366708}" presName="childText" presStyleLbl="revTx" presStyleIdx="1" presStyleCnt="2">
        <dgm:presLayoutVars>
          <dgm:bulletEnabled val="1"/>
        </dgm:presLayoutVars>
      </dgm:prSet>
      <dgm:spPr/>
    </dgm:pt>
  </dgm:ptLst>
  <dgm:cxnLst>
    <dgm:cxn modelId="{C3EB7316-63E2-4AD6-AE1E-27D0F0D51EF6}" srcId="{62D82886-1744-4112-A291-CA11BE366708}" destId="{F8D5781B-0AED-407E-B4B3-0394F7E3BD1F}" srcOrd="0" destOrd="0" parTransId="{39A4E88E-0327-4436-8F9D-D26D4975C630}" sibTransId="{06628864-F35D-4855-A73C-F81FA160A3AD}"/>
    <dgm:cxn modelId="{68D4502F-3B70-4FC5-9BBF-C1A7BFBA0033}" type="presOf" srcId="{E13CF28E-C5FE-4386-B649-A59D387991A2}" destId="{D7790B3C-6908-4ACD-834D-2886EC634DAB}" srcOrd="0" destOrd="0" presId="urn:microsoft.com/office/officeart/2005/8/layout/vList2"/>
    <dgm:cxn modelId="{F40F2C73-FDB0-42AC-9541-6B1912E95885}" srcId="{E13CF28E-C5FE-4386-B649-A59D387991A2}" destId="{62D82886-1744-4112-A291-CA11BE366708}" srcOrd="1" destOrd="0" parTransId="{39017CE1-7766-4FDE-B44C-4A5FDD8EB244}" sibTransId="{9584CE15-CBB0-4D1E-A560-503A92B79C7D}"/>
    <dgm:cxn modelId="{03B86D7A-6C45-4E89-B66C-481640314F6B}" srcId="{6DAF4616-E532-4F60-902A-3BCFC26C73FF}" destId="{87A9423E-C41B-42C8-ABA1-1AB967AE7C9C}" srcOrd="0" destOrd="0" parTransId="{C9808F99-C2E3-4841-9FA9-3FE93D181E61}" sibTransId="{64666DAF-6022-4296-A82D-59E5CFB43EB6}"/>
    <dgm:cxn modelId="{85207A98-DDA2-4FF0-B67F-8D48DFB18F5D}" srcId="{62D82886-1744-4112-A291-CA11BE366708}" destId="{34CE0F34-0082-4190-847D-7185B42F8B02}" srcOrd="1" destOrd="0" parTransId="{219787DF-793A-4A39-B313-B7A05372D4CA}" sibTransId="{25842E88-EB33-4827-A6BC-D019471AAFFC}"/>
    <dgm:cxn modelId="{61E8AD99-C121-4433-B05E-6CD7CE9DA1EE}" type="presOf" srcId="{87A9423E-C41B-42C8-ABA1-1AB967AE7C9C}" destId="{F892BEAC-44BC-489C-B2D1-A14C069B2498}" srcOrd="0" destOrd="0" presId="urn:microsoft.com/office/officeart/2005/8/layout/vList2"/>
    <dgm:cxn modelId="{04A541AA-E0DF-4412-A01A-198E87D48C9D}" type="presOf" srcId="{6DAF4616-E532-4F60-902A-3BCFC26C73FF}" destId="{06E7B7D6-2015-4336-8B4A-E4F040FC989A}" srcOrd="0" destOrd="0" presId="urn:microsoft.com/office/officeart/2005/8/layout/vList2"/>
    <dgm:cxn modelId="{E1A2CDC2-1321-4AD9-A77B-5B51E0FC9C37}" type="presOf" srcId="{BC725E90-A186-4717-AE2E-986721C59F4C}" destId="{F892BEAC-44BC-489C-B2D1-A14C069B2498}" srcOrd="0" destOrd="1" presId="urn:microsoft.com/office/officeart/2005/8/layout/vList2"/>
    <dgm:cxn modelId="{752E26CE-2E10-4C19-8C25-7A440543323D}" type="presOf" srcId="{62D82886-1744-4112-A291-CA11BE366708}" destId="{A047AE2F-8362-4B26-BE24-A6909CF8D23C}" srcOrd="0" destOrd="0" presId="urn:microsoft.com/office/officeart/2005/8/layout/vList2"/>
    <dgm:cxn modelId="{0480F3D5-E512-4656-8337-F43EC555CC88}" type="presOf" srcId="{34CE0F34-0082-4190-847D-7185B42F8B02}" destId="{B8664EBA-E98F-48F7-9311-7D97E0671015}" srcOrd="0" destOrd="1" presId="urn:microsoft.com/office/officeart/2005/8/layout/vList2"/>
    <dgm:cxn modelId="{D096D7D7-3B4F-4FB1-BA9D-7FEF0D465D27}" srcId="{6DAF4616-E532-4F60-902A-3BCFC26C73FF}" destId="{BC725E90-A186-4717-AE2E-986721C59F4C}" srcOrd="1" destOrd="0" parTransId="{B036AC56-1495-4B33-9BCB-44C1CD693B1F}" sibTransId="{FA950D66-BA37-4FB5-8033-8D7F26843712}"/>
    <dgm:cxn modelId="{578019E7-F6A6-4AEA-A8AB-AADB14FA52C6}" srcId="{E13CF28E-C5FE-4386-B649-A59D387991A2}" destId="{6DAF4616-E532-4F60-902A-3BCFC26C73FF}" srcOrd="0" destOrd="0" parTransId="{1DEBCA5A-5BA1-4CBF-92AB-518B17E7FFEB}" sibTransId="{2A29EAD9-3426-4914-AF08-6BA8E226AB4F}"/>
    <dgm:cxn modelId="{3F1A07F5-0474-4A5B-ABDB-42B302B44A2F}" type="presOf" srcId="{F8D5781B-0AED-407E-B4B3-0394F7E3BD1F}" destId="{B8664EBA-E98F-48F7-9311-7D97E0671015}" srcOrd="0" destOrd="0" presId="urn:microsoft.com/office/officeart/2005/8/layout/vList2"/>
    <dgm:cxn modelId="{6D671548-AC05-4B27-B15B-46F8C5554DB4}" type="presParOf" srcId="{D7790B3C-6908-4ACD-834D-2886EC634DAB}" destId="{06E7B7D6-2015-4336-8B4A-E4F040FC989A}" srcOrd="0" destOrd="0" presId="urn:microsoft.com/office/officeart/2005/8/layout/vList2"/>
    <dgm:cxn modelId="{2DF298D8-9A46-4E49-BA37-CE334F0114DE}" type="presParOf" srcId="{D7790B3C-6908-4ACD-834D-2886EC634DAB}" destId="{F892BEAC-44BC-489C-B2D1-A14C069B2498}" srcOrd="1" destOrd="0" presId="urn:microsoft.com/office/officeart/2005/8/layout/vList2"/>
    <dgm:cxn modelId="{A26102B1-8EF2-4A9E-892A-BF05F17A3231}" type="presParOf" srcId="{D7790B3C-6908-4ACD-834D-2886EC634DAB}" destId="{A047AE2F-8362-4B26-BE24-A6909CF8D23C}" srcOrd="2" destOrd="0" presId="urn:microsoft.com/office/officeart/2005/8/layout/vList2"/>
    <dgm:cxn modelId="{2E54C205-6637-4225-8F98-D7464754E8B1}" type="presParOf" srcId="{D7790B3C-6908-4ACD-834D-2886EC634DAB}" destId="{B8664EBA-E98F-48F7-9311-7D97E067101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DEEAF4-18F7-4839-AA70-A0F54AC761A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7F0C2C5-38AF-486E-B132-B5986E1474A4}">
      <dgm:prSet/>
      <dgm:spPr/>
      <dgm:t>
        <a:bodyPr/>
        <a:lstStyle/>
        <a:p>
          <a:r>
            <a:rPr lang="en-US" b="1"/>
            <a:t>Inventory file example-</a:t>
          </a:r>
          <a:endParaRPr lang="en-US"/>
        </a:p>
      </dgm:t>
    </dgm:pt>
    <dgm:pt modelId="{C9B2E413-1902-4594-ACA3-31A9B27958FE}" type="parTrans" cxnId="{D4AF597A-86BA-4BF1-B813-8CB5DAA17069}">
      <dgm:prSet/>
      <dgm:spPr/>
      <dgm:t>
        <a:bodyPr/>
        <a:lstStyle/>
        <a:p>
          <a:endParaRPr lang="en-US"/>
        </a:p>
      </dgm:t>
    </dgm:pt>
    <dgm:pt modelId="{146430F6-6C48-494F-8EF2-261EAF5EAF19}" type="sibTrans" cxnId="{D4AF597A-86BA-4BF1-B813-8CB5DAA17069}">
      <dgm:prSet/>
      <dgm:spPr/>
      <dgm:t>
        <a:bodyPr/>
        <a:lstStyle/>
        <a:p>
          <a:endParaRPr lang="en-US"/>
        </a:p>
      </dgm:t>
    </dgm:pt>
    <dgm:pt modelId="{EABA733B-9124-4F7D-888E-E94C1D642A88}">
      <dgm:prSet/>
      <dgm:spPr/>
      <dgm:t>
        <a:bodyPr/>
        <a:lstStyle/>
        <a:p>
          <a:pPr>
            <a:buNone/>
          </a:pPr>
          <a:r>
            <a:rPr lang="en-US"/>
            <a:t>[groupA]</a:t>
          </a:r>
          <a:endParaRPr lang="en-US" dirty="0"/>
        </a:p>
      </dgm:t>
    </dgm:pt>
    <dgm:pt modelId="{97698F6D-8BD1-414B-8657-08D350592321}" type="parTrans" cxnId="{847AD4DE-FD7E-4A3E-8A4F-E408AB8E1768}">
      <dgm:prSet/>
      <dgm:spPr/>
      <dgm:t>
        <a:bodyPr/>
        <a:lstStyle/>
        <a:p>
          <a:endParaRPr lang="en-US"/>
        </a:p>
      </dgm:t>
    </dgm:pt>
    <dgm:pt modelId="{5499D865-805F-444C-8CF8-4E83FFFB2801}" type="sibTrans" cxnId="{847AD4DE-FD7E-4A3E-8A4F-E408AB8E1768}">
      <dgm:prSet/>
      <dgm:spPr/>
      <dgm:t>
        <a:bodyPr/>
        <a:lstStyle/>
        <a:p>
          <a:endParaRPr lang="en-US"/>
        </a:p>
      </dgm:t>
    </dgm:pt>
    <dgm:pt modelId="{B62BAA99-236C-4E01-99F9-F02C5D557C8A}">
      <dgm:prSet/>
      <dgm:spPr/>
      <dgm:t>
        <a:bodyPr/>
        <a:lstStyle/>
        <a:p>
          <a:pPr>
            <a:buNone/>
          </a:pPr>
          <a:r>
            <a:rPr lang="en-US"/>
            <a:t>10.230.84.97</a:t>
          </a:r>
        </a:p>
      </dgm:t>
    </dgm:pt>
    <dgm:pt modelId="{DAF5A74D-192E-4139-A641-88BCF705D83A}" type="parTrans" cxnId="{7EF0B70B-29FE-4856-B71A-53DB6054D4C5}">
      <dgm:prSet/>
      <dgm:spPr/>
      <dgm:t>
        <a:bodyPr/>
        <a:lstStyle/>
        <a:p>
          <a:endParaRPr lang="en-US"/>
        </a:p>
      </dgm:t>
    </dgm:pt>
    <dgm:pt modelId="{EEF2EDAD-84C2-4CDD-8A37-24A1153202AF}" type="sibTrans" cxnId="{7EF0B70B-29FE-4856-B71A-53DB6054D4C5}">
      <dgm:prSet/>
      <dgm:spPr/>
      <dgm:t>
        <a:bodyPr/>
        <a:lstStyle/>
        <a:p>
          <a:endParaRPr lang="en-US"/>
        </a:p>
      </dgm:t>
    </dgm:pt>
    <dgm:pt modelId="{70254FBC-A269-4D31-B741-42888FE9C9E0}">
      <dgm:prSet/>
      <dgm:spPr/>
      <dgm:t>
        <a:bodyPr/>
        <a:lstStyle/>
        <a:p>
          <a:pPr>
            <a:buNone/>
          </a:pPr>
          <a:r>
            <a:rPr lang="en-US"/>
            <a:t>[groupB]</a:t>
          </a:r>
          <a:endParaRPr lang="en-US" dirty="0"/>
        </a:p>
      </dgm:t>
    </dgm:pt>
    <dgm:pt modelId="{820E4D54-4A80-479C-8ED2-95F428CFEE63}" type="parTrans" cxnId="{0A9050BC-9107-4FC3-8675-EAFC1BC271D2}">
      <dgm:prSet/>
      <dgm:spPr/>
      <dgm:t>
        <a:bodyPr/>
        <a:lstStyle/>
        <a:p>
          <a:endParaRPr lang="en-US"/>
        </a:p>
      </dgm:t>
    </dgm:pt>
    <dgm:pt modelId="{B6CF5CC1-339F-4617-A976-0F3AEECFE8B9}" type="sibTrans" cxnId="{0A9050BC-9107-4FC3-8675-EAFC1BC271D2}">
      <dgm:prSet/>
      <dgm:spPr/>
      <dgm:t>
        <a:bodyPr/>
        <a:lstStyle/>
        <a:p>
          <a:endParaRPr lang="en-US"/>
        </a:p>
      </dgm:t>
    </dgm:pt>
    <dgm:pt modelId="{CFDFA0E2-27A0-44D5-9D43-8340B68531EA}">
      <dgm:prSet/>
      <dgm:spPr/>
      <dgm:t>
        <a:bodyPr/>
        <a:lstStyle/>
        <a:p>
          <a:pPr>
            <a:buNone/>
          </a:pPr>
          <a:r>
            <a:rPr lang="en-US"/>
            <a:t>10.230.84.95</a:t>
          </a:r>
        </a:p>
      </dgm:t>
    </dgm:pt>
    <dgm:pt modelId="{29A23062-0ED8-4FC4-990F-A0BDFA9E0968}" type="parTrans" cxnId="{6E096270-688D-4653-9821-FCBB0331CEC1}">
      <dgm:prSet/>
      <dgm:spPr/>
      <dgm:t>
        <a:bodyPr/>
        <a:lstStyle/>
        <a:p>
          <a:endParaRPr lang="en-US"/>
        </a:p>
      </dgm:t>
    </dgm:pt>
    <dgm:pt modelId="{D0F2C064-6490-4A70-976A-9ED87A30E7B3}" type="sibTrans" cxnId="{6E096270-688D-4653-9821-FCBB0331CEC1}">
      <dgm:prSet/>
      <dgm:spPr/>
      <dgm:t>
        <a:bodyPr/>
        <a:lstStyle/>
        <a:p>
          <a:endParaRPr lang="en-US"/>
        </a:p>
      </dgm:t>
    </dgm:pt>
    <dgm:pt modelId="{AC67713C-9B4B-4D6F-838C-0F237D8405F0}">
      <dgm:prSet/>
      <dgm:spPr/>
      <dgm:t>
        <a:bodyPr/>
        <a:lstStyle/>
        <a:p>
          <a:pPr>
            <a:buNone/>
          </a:pPr>
          <a:r>
            <a:rPr lang="en-US"/>
            <a:t>10.230.84.78</a:t>
          </a:r>
          <a:endParaRPr lang="en-US" dirty="0"/>
        </a:p>
      </dgm:t>
    </dgm:pt>
    <dgm:pt modelId="{65D2DAB9-3C94-49E8-A9E1-1AC240C19F02}" type="parTrans" cxnId="{67DF5123-1E23-4058-BD29-8FDC3FE0805F}">
      <dgm:prSet/>
      <dgm:spPr/>
      <dgm:t>
        <a:bodyPr/>
        <a:lstStyle/>
        <a:p>
          <a:endParaRPr lang="en-US"/>
        </a:p>
      </dgm:t>
    </dgm:pt>
    <dgm:pt modelId="{46B14A07-B48C-4DA2-904E-F59D34AB2C48}" type="sibTrans" cxnId="{67DF5123-1E23-4058-BD29-8FDC3FE0805F}">
      <dgm:prSet/>
      <dgm:spPr/>
      <dgm:t>
        <a:bodyPr/>
        <a:lstStyle/>
        <a:p>
          <a:endParaRPr lang="en-US"/>
        </a:p>
      </dgm:t>
    </dgm:pt>
    <dgm:pt modelId="{203AA1A6-ED18-406A-99E5-9696D2FCDE87}">
      <dgm:prSet/>
      <dgm:spPr/>
      <dgm:t>
        <a:bodyPr/>
        <a:lstStyle/>
        <a:p>
          <a:r>
            <a:rPr lang="en-US" b="1" dirty="0" err="1"/>
            <a:t>Cfg</a:t>
          </a:r>
          <a:r>
            <a:rPr lang="en-US" b="1" dirty="0"/>
            <a:t> file-  </a:t>
          </a:r>
          <a:r>
            <a:rPr lang="en-US" b="1" dirty="0" err="1"/>
            <a:t>ansible.cfg</a:t>
          </a:r>
          <a:endParaRPr lang="en-US" dirty="0"/>
        </a:p>
      </dgm:t>
    </dgm:pt>
    <dgm:pt modelId="{C11167DA-B4B6-4ECC-8597-BA8A21C7528A}" type="parTrans" cxnId="{5CC56168-4D75-4607-9A46-2FE647908B65}">
      <dgm:prSet/>
      <dgm:spPr/>
      <dgm:t>
        <a:bodyPr/>
        <a:lstStyle/>
        <a:p>
          <a:endParaRPr lang="en-US"/>
        </a:p>
      </dgm:t>
    </dgm:pt>
    <dgm:pt modelId="{864EFBCC-460D-460C-9F76-4533939820DB}" type="sibTrans" cxnId="{5CC56168-4D75-4607-9A46-2FE647908B65}">
      <dgm:prSet/>
      <dgm:spPr/>
      <dgm:t>
        <a:bodyPr/>
        <a:lstStyle/>
        <a:p>
          <a:endParaRPr lang="en-US"/>
        </a:p>
      </dgm:t>
    </dgm:pt>
    <dgm:pt modelId="{1CC8B998-EF23-46E5-A7E0-28B0A8395EDD}">
      <dgm:prSet/>
      <dgm:spPr/>
      <dgm:t>
        <a:bodyPr/>
        <a:lstStyle/>
        <a:p>
          <a:pPr>
            <a:lnSpc>
              <a:spcPct val="100000"/>
            </a:lnSpc>
          </a:pPr>
          <a:r>
            <a:rPr lang="en-US"/>
            <a:t>This is the configuration file of ansible where you can specify where your hosts file is located and give other specifications as well</a:t>
          </a:r>
        </a:p>
      </dgm:t>
    </dgm:pt>
    <dgm:pt modelId="{7044DB0A-00A4-4892-ACF5-6C41B7064A77}" type="parTrans" cxnId="{935635AC-A4D5-45BE-A7AB-A1C7194A2E3C}">
      <dgm:prSet/>
      <dgm:spPr/>
      <dgm:t>
        <a:bodyPr/>
        <a:lstStyle/>
        <a:p>
          <a:endParaRPr lang="en-US"/>
        </a:p>
      </dgm:t>
    </dgm:pt>
    <dgm:pt modelId="{B51C073F-A64F-48DE-89A9-6319A903BEAF}" type="sibTrans" cxnId="{935635AC-A4D5-45BE-A7AB-A1C7194A2E3C}">
      <dgm:prSet/>
      <dgm:spPr/>
      <dgm:t>
        <a:bodyPr/>
        <a:lstStyle/>
        <a:p>
          <a:endParaRPr lang="en-US"/>
        </a:p>
      </dgm:t>
    </dgm:pt>
    <dgm:pt modelId="{57399D29-DD9B-4B07-A24C-C4C5038F0A3E}" type="pres">
      <dgm:prSet presAssocID="{F0DEEAF4-18F7-4839-AA70-A0F54AC761AD}" presName="linear" presStyleCnt="0">
        <dgm:presLayoutVars>
          <dgm:animLvl val="lvl"/>
          <dgm:resizeHandles val="exact"/>
        </dgm:presLayoutVars>
      </dgm:prSet>
      <dgm:spPr/>
    </dgm:pt>
    <dgm:pt modelId="{7ADB6B54-ADA0-4F8F-BC6D-0E2AB5DCDA4B}" type="pres">
      <dgm:prSet presAssocID="{F7F0C2C5-38AF-486E-B132-B5986E1474A4}" presName="parentText" presStyleLbl="node1" presStyleIdx="0" presStyleCnt="2">
        <dgm:presLayoutVars>
          <dgm:chMax val="0"/>
          <dgm:bulletEnabled val="1"/>
        </dgm:presLayoutVars>
      </dgm:prSet>
      <dgm:spPr/>
    </dgm:pt>
    <dgm:pt modelId="{58B38D8F-B4F0-4B27-9C85-32AAC6533103}" type="pres">
      <dgm:prSet presAssocID="{F7F0C2C5-38AF-486E-B132-B5986E1474A4}" presName="childText" presStyleLbl="revTx" presStyleIdx="0" presStyleCnt="2">
        <dgm:presLayoutVars>
          <dgm:bulletEnabled val="1"/>
        </dgm:presLayoutVars>
      </dgm:prSet>
      <dgm:spPr/>
    </dgm:pt>
    <dgm:pt modelId="{D93444CE-DCE4-45D2-927B-C91AAB1668FE}" type="pres">
      <dgm:prSet presAssocID="{203AA1A6-ED18-406A-99E5-9696D2FCDE87}" presName="parentText" presStyleLbl="node1" presStyleIdx="1" presStyleCnt="2">
        <dgm:presLayoutVars>
          <dgm:chMax val="0"/>
          <dgm:bulletEnabled val="1"/>
        </dgm:presLayoutVars>
      </dgm:prSet>
      <dgm:spPr/>
    </dgm:pt>
    <dgm:pt modelId="{93B21462-D222-4F5D-BDAB-1BE2E6A0AC73}" type="pres">
      <dgm:prSet presAssocID="{203AA1A6-ED18-406A-99E5-9696D2FCDE87}" presName="childText" presStyleLbl="revTx" presStyleIdx="1" presStyleCnt="2">
        <dgm:presLayoutVars>
          <dgm:bulletEnabled val="1"/>
        </dgm:presLayoutVars>
      </dgm:prSet>
      <dgm:spPr/>
    </dgm:pt>
  </dgm:ptLst>
  <dgm:cxnLst>
    <dgm:cxn modelId="{7EF0B70B-29FE-4856-B71A-53DB6054D4C5}" srcId="{F7F0C2C5-38AF-486E-B132-B5986E1474A4}" destId="{B62BAA99-236C-4E01-99F9-F02C5D557C8A}" srcOrd="1" destOrd="0" parTransId="{DAF5A74D-192E-4139-A641-88BCF705D83A}" sibTransId="{EEF2EDAD-84C2-4CDD-8A37-24A1153202AF}"/>
    <dgm:cxn modelId="{67DF5123-1E23-4058-BD29-8FDC3FE0805F}" srcId="{F7F0C2C5-38AF-486E-B132-B5986E1474A4}" destId="{AC67713C-9B4B-4D6F-838C-0F237D8405F0}" srcOrd="4" destOrd="0" parTransId="{65D2DAB9-3C94-49E8-A9E1-1AC240C19F02}" sibTransId="{46B14A07-B48C-4DA2-904E-F59D34AB2C48}"/>
    <dgm:cxn modelId="{3E022727-A400-49BB-B25B-8894B8EFF40B}" type="presOf" srcId="{203AA1A6-ED18-406A-99E5-9696D2FCDE87}" destId="{D93444CE-DCE4-45D2-927B-C91AAB1668FE}" srcOrd="0" destOrd="0" presId="urn:microsoft.com/office/officeart/2005/8/layout/vList2"/>
    <dgm:cxn modelId="{F107A633-E5CC-446F-88D6-78774B8AEE16}" type="presOf" srcId="{F0DEEAF4-18F7-4839-AA70-A0F54AC761AD}" destId="{57399D29-DD9B-4B07-A24C-C4C5038F0A3E}" srcOrd="0" destOrd="0" presId="urn:microsoft.com/office/officeart/2005/8/layout/vList2"/>
    <dgm:cxn modelId="{5CC56168-4D75-4607-9A46-2FE647908B65}" srcId="{F0DEEAF4-18F7-4839-AA70-A0F54AC761AD}" destId="{203AA1A6-ED18-406A-99E5-9696D2FCDE87}" srcOrd="1" destOrd="0" parTransId="{C11167DA-B4B6-4ECC-8597-BA8A21C7528A}" sibTransId="{864EFBCC-460D-460C-9F76-4533939820DB}"/>
    <dgm:cxn modelId="{FD3DA248-F84B-4CC7-A4EB-4C1173C618AF}" type="presOf" srcId="{B62BAA99-236C-4E01-99F9-F02C5D557C8A}" destId="{58B38D8F-B4F0-4B27-9C85-32AAC6533103}" srcOrd="0" destOrd="1" presId="urn:microsoft.com/office/officeart/2005/8/layout/vList2"/>
    <dgm:cxn modelId="{6E096270-688D-4653-9821-FCBB0331CEC1}" srcId="{F7F0C2C5-38AF-486E-B132-B5986E1474A4}" destId="{CFDFA0E2-27A0-44D5-9D43-8340B68531EA}" srcOrd="3" destOrd="0" parTransId="{29A23062-0ED8-4FC4-990F-A0BDFA9E0968}" sibTransId="{D0F2C064-6490-4A70-976A-9ED87A30E7B3}"/>
    <dgm:cxn modelId="{D4AF597A-86BA-4BF1-B813-8CB5DAA17069}" srcId="{F0DEEAF4-18F7-4839-AA70-A0F54AC761AD}" destId="{F7F0C2C5-38AF-486E-B132-B5986E1474A4}" srcOrd="0" destOrd="0" parTransId="{C9B2E413-1902-4594-ACA3-31A9B27958FE}" sibTransId="{146430F6-6C48-494F-8EF2-261EAF5EAF19}"/>
    <dgm:cxn modelId="{A1D7209D-8EE8-429A-AEC8-A9DA130C6E3A}" type="presOf" srcId="{CFDFA0E2-27A0-44D5-9D43-8340B68531EA}" destId="{58B38D8F-B4F0-4B27-9C85-32AAC6533103}" srcOrd="0" destOrd="3" presId="urn:microsoft.com/office/officeart/2005/8/layout/vList2"/>
    <dgm:cxn modelId="{72D3A79D-51E2-4D0F-A347-B9800E38F002}" type="presOf" srcId="{1CC8B998-EF23-46E5-A7E0-28B0A8395EDD}" destId="{93B21462-D222-4F5D-BDAB-1BE2E6A0AC73}" srcOrd="0" destOrd="0" presId="urn:microsoft.com/office/officeart/2005/8/layout/vList2"/>
    <dgm:cxn modelId="{935635AC-A4D5-45BE-A7AB-A1C7194A2E3C}" srcId="{203AA1A6-ED18-406A-99E5-9696D2FCDE87}" destId="{1CC8B998-EF23-46E5-A7E0-28B0A8395EDD}" srcOrd="0" destOrd="0" parTransId="{7044DB0A-00A4-4892-ACF5-6C41B7064A77}" sibTransId="{B51C073F-A64F-48DE-89A9-6319A903BEAF}"/>
    <dgm:cxn modelId="{0E4B8FAE-3C0D-4984-8A8F-0B99563291D0}" type="presOf" srcId="{70254FBC-A269-4D31-B741-42888FE9C9E0}" destId="{58B38D8F-B4F0-4B27-9C85-32AAC6533103}" srcOrd="0" destOrd="2" presId="urn:microsoft.com/office/officeart/2005/8/layout/vList2"/>
    <dgm:cxn modelId="{0A9050BC-9107-4FC3-8675-EAFC1BC271D2}" srcId="{F7F0C2C5-38AF-486E-B132-B5986E1474A4}" destId="{70254FBC-A269-4D31-B741-42888FE9C9E0}" srcOrd="2" destOrd="0" parTransId="{820E4D54-4A80-479C-8ED2-95F428CFEE63}" sibTransId="{B6CF5CC1-339F-4617-A976-0F3AEECFE8B9}"/>
    <dgm:cxn modelId="{A760D2BD-0E8E-4268-9432-1BD1DE05750C}" type="presOf" srcId="{F7F0C2C5-38AF-486E-B132-B5986E1474A4}" destId="{7ADB6B54-ADA0-4F8F-BC6D-0E2AB5DCDA4B}" srcOrd="0" destOrd="0" presId="urn:microsoft.com/office/officeart/2005/8/layout/vList2"/>
    <dgm:cxn modelId="{D4AD82CB-8D4E-4AE9-B210-51CC2D4022C3}" type="presOf" srcId="{EABA733B-9124-4F7D-888E-E94C1D642A88}" destId="{58B38D8F-B4F0-4B27-9C85-32AAC6533103}" srcOrd="0" destOrd="0" presId="urn:microsoft.com/office/officeart/2005/8/layout/vList2"/>
    <dgm:cxn modelId="{BB8028D4-67F3-4783-BF81-754C9876C1DE}" type="presOf" srcId="{AC67713C-9B4B-4D6F-838C-0F237D8405F0}" destId="{58B38D8F-B4F0-4B27-9C85-32AAC6533103}" srcOrd="0" destOrd="4" presId="urn:microsoft.com/office/officeart/2005/8/layout/vList2"/>
    <dgm:cxn modelId="{847AD4DE-FD7E-4A3E-8A4F-E408AB8E1768}" srcId="{F7F0C2C5-38AF-486E-B132-B5986E1474A4}" destId="{EABA733B-9124-4F7D-888E-E94C1D642A88}" srcOrd="0" destOrd="0" parTransId="{97698F6D-8BD1-414B-8657-08D350592321}" sibTransId="{5499D865-805F-444C-8CF8-4E83FFFB2801}"/>
    <dgm:cxn modelId="{0E070A2A-48DC-4832-9E2C-31DDC64A9F34}" type="presParOf" srcId="{57399D29-DD9B-4B07-A24C-C4C5038F0A3E}" destId="{7ADB6B54-ADA0-4F8F-BC6D-0E2AB5DCDA4B}" srcOrd="0" destOrd="0" presId="urn:microsoft.com/office/officeart/2005/8/layout/vList2"/>
    <dgm:cxn modelId="{1D17F192-9F6F-4EE3-AA8B-E5C17365DD87}" type="presParOf" srcId="{57399D29-DD9B-4B07-A24C-C4C5038F0A3E}" destId="{58B38D8F-B4F0-4B27-9C85-32AAC6533103}" srcOrd="1" destOrd="0" presId="urn:microsoft.com/office/officeart/2005/8/layout/vList2"/>
    <dgm:cxn modelId="{AAD0466F-EAC9-4AA4-BE10-946EE84995AF}" type="presParOf" srcId="{57399D29-DD9B-4B07-A24C-C4C5038F0A3E}" destId="{D93444CE-DCE4-45D2-927B-C91AAB1668FE}" srcOrd="2" destOrd="0" presId="urn:microsoft.com/office/officeart/2005/8/layout/vList2"/>
    <dgm:cxn modelId="{EA723D6D-3557-4853-93ED-DFA17AAD5BCC}" type="presParOf" srcId="{57399D29-DD9B-4B07-A24C-C4C5038F0A3E}" destId="{93B21462-D222-4F5D-BDAB-1BE2E6A0AC7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617725D-D96B-4306-913E-69876D2B94EF}" type="doc">
      <dgm:prSet loTypeId="urn:microsoft.com/office/officeart/2005/8/layout/vProcess5" loCatId="process" qsTypeId="urn:microsoft.com/office/officeart/2005/8/quickstyle/simple1" qsCatId="simple" csTypeId="urn:microsoft.com/office/officeart/2005/8/colors/accent6_2" csCatId="accent6" phldr="1"/>
      <dgm:spPr/>
      <dgm:t>
        <a:bodyPr/>
        <a:lstStyle/>
        <a:p>
          <a:endParaRPr lang="en-US"/>
        </a:p>
      </dgm:t>
    </dgm:pt>
    <dgm:pt modelId="{29B1E13E-90E3-4FA8-8FCB-7C1A1EE9D0B7}">
      <dgm:prSet/>
      <dgm:spPr/>
      <dgm:t>
        <a:bodyPr/>
        <a:lstStyle/>
        <a:p>
          <a:r>
            <a:rPr lang="en-US" dirty="0"/>
            <a:t>Ansible was designed to manage multiple servers from a single system by using SSH.</a:t>
          </a:r>
        </a:p>
      </dgm:t>
    </dgm:pt>
    <dgm:pt modelId="{12AC547B-A33E-4277-BB2D-316A6DFE34BF}" type="parTrans" cxnId="{DAE87431-0BB3-4925-AAC6-8358095DB915}">
      <dgm:prSet/>
      <dgm:spPr/>
      <dgm:t>
        <a:bodyPr/>
        <a:lstStyle/>
        <a:p>
          <a:endParaRPr lang="en-US"/>
        </a:p>
      </dgm:t>
    </dgm:pt>
    <dgm:pt modelId="{0BFA54B0-98E6-498B-920E-318C6BBF4506}" type="sibTrans" cxnId="{DAE87431-0BB3-4925-AAC6-8358095DB915}">
      <dgm:prSet/>
      <dgm:spPr/>
      <dgm:t>
        <a:bodyPr/>
        <a:lstStyle/>
        <a:p>
          <a:endParaRPr lang="en-US"/>
        </a:p>
      </dgm:t>
    </dgm:pt>
    <dgm:pt modelId="{1B701930-4D20-42A0-844E-DA53B2BF8A67}">
      <dgm:prSet/>
      <dgm:spPr/>
      <dgm:t>
        <a:bodyPr/>
        <a:lstStyle/>
        <a:p>
          <a:r>
            <a:rPr lang="en-US" dirty="0"/>
            <a:t>But first- setup and share </a:t>
          </a:r>
          <a:r>
            <a:rPr lang="en-US" dirty="0" err="1"/>
            <a:t>ssh</a:t>
          </a:r>
          <a:r>
            <a:rPr lang="en-US" dirty="0"/>
            <a:t>-keys from Ansible machine to all managed nodes.</a:t>
          </a:r>
        </a:p>
      </dgm:t>
    </dgm:pt>
    <dgm:pt modelId="{3475C2F8-FAA4-4411-93EF-ABB31E63FB37}" type="parTrans" cxnId="{E73BD7A1-FA7E-4788-9DFF-797ACAF07144}">
      <dgm:prSet/>
      <dgm:spPr/>
      <dgm:t>
        <a:bodyPr/>
        <a:lstStyle/>
        <a:p>
          <a:endParaRPr lang="en-US"/>
        </a:p>
      </dgm:t>
    </dgm:pt>
    <dgm:pt modelId="{115E5F79-DF21-4EEB-AB20-E31F475343E4}" type="sibTrans" cxnId="{E73BD7A1-FA7E-4788-9DFF-797ACAF07144}">
      <dgm:prSet/>
      <dgm:spPr/>
      <dgm:t>
        <a:bodyPr/>
        <a:lstStyle/>
        <a:p>
          <a:endParaRPr lang="en-US"/>
        </a:p>
      </dgm:t>
    </dgm:pt>
    <dgm:pt modelId="{BBD720A8-7DB7-4E1C-B40B-9F7613A07C6C}">
      <dgm:prSet/>
      <dgm:spPr/>
      <dgm:t>
        <a:bodyPr/>
        <a:lstStyle/>
        <a:p>
          <a:r>
            <a:rPr lang="en-US" dirty="0"/>
            <a:t>Creating a </a:t>
          </a:r>
          <a:r>
            <a:rPr lang="en-US" dirty="0" err="1"/>
            <a:t>ssh</a:t>
          </a:r>
          <a:r>
            <a:rPr lang="en-US" dirty="0"/>
            <a:t>-key: </a:t>
          </a:r>
        </a:p>
        <a:p>
          <a:r>
            <a:rPr lang="en-US" dirty="0"/>
            <a:t>#</a:t>
          </a:r>
          <a:r>
            <a:rPr lang="en-US" dirty="0" err="1"/>
            <a:t>ssh</a:t>
          </a:r>
          <a:r>
            <a:rPr lang="en-US" dirty="0"/>
            <a:t>-keygen</a:t>
          </a:r>
        </a:p>
      </dgm:t>
    </dgm:pt>
    <dgm:pt modelId="{9C4744AE-CD1C-4ED8-926F-027A5E6BD18D}" type="parTrans" cxnId="{5F7CB14E-0024-4922-BE5E-38F13A20DBC3}">
      <dgm:prSet/>
      <dgm:spPr/>
      <dgm:t>
        <a:bodyPr/>
        <a:lstStyle/>
        <a:p>
          <a:endParaRPr lang="en-US"/>
        </a:p>
      </dgm:t>
    </dgm:pt>
    <dgm:pt modelId="{70326744-3845-4B16-B249-A27FF98A2FF5}" type="sibTrans" cxnId="{5F7CB14E-0024-4922-BE5E-38F13A20DBC3}">
      <dgm:prSet/>
      <dgm:spPr/>
      <dgm:t>
        <a:bodyPr/>
        <a:lstStyle/>
        <a:p>
          <a:endParaRPr lang="en-US"/>
        </a:p>
      </dgm:t>
    </dgm:pt>
    <dgm:pt modelId="{D3E384E2-E4A5-4264-ABDC-05B565C600D7}">
      <dgm:prSet/>
      <dgm:spPr/>
      <dgm:t>
        <a:bodyPr/>
        <a:lstStyle/>
        <a:p>
          <a:r>
            <a:rPr lang="en-US" dirty="0"/>
            <a:t>Copying it to the servers: </a:t>
          </a:r>
        </a:p>
        <a:p>
          <a:r>
            <a:rPr lang="en-US" dirty="0"/>
            <a:t># </a:t>
          </a:r>
          <a:r>
            <a:rPr lang="en-US" dirty="0" err="1"/>
            <a:t>ssh</a:t>
          </a:r>
          <a:r>
            <a:rPr lang="en-US" dirty="0"/>
            <a:t>-copy-id 10.230.84.86</a:t>
          </a:r>
        </a:p>
      </dgm:t>
    </dgm:pt>
    <dgm:pt modelId="{D8F69C24-8C34-4E10-86CD-0D65BDC80BD6}" type="parTrans" cxnId="{BF99359A-A1E0-4D32-87CC-7CC62C293F24}">
      <dgm:prSet/>
      <dgm:spPr/>
      <dgm:t>
        <a:bodyPr/>
        <a:lstStyle/>
        <a:p>
          <a:endParaRPr lang="en-US"/>
        </a:p>
      </dgm:t>
    </dgm:pt>
    <dgm:pt modelId="{28D645A1-19C5-44AD-AFFF-C729DB510D5F}" type="sibTrans" cxnId="{BF99359A-A1E0-4D32-87CC-7CC62C293F24}">
      <dgm:prSet/>
      <dgm:spPr/>
      <dgm:t>
        <a:bodyPr/>
        <a:lstStyle/>
        <a:p>
          <a:endParaRPr lang="en-US"/>
        </a:p>
      </dgm:t>
    </dgm:pt>
    <dgm:pt modelId="{8D0622CE-7668-441C-B7CD-8383861418BF}" type="pres">
      <dgm:prSet presAssocID="{4617725D-D96B-4306-913E-69876D2B94EF}" presName="outerComposite" presStyleCnt="0">
        <dgm:presLayoutVars>
          <dgm:chMax val="5"/>
          <dgm:dir/>
          <dgm:resizeHandles val="exact"/>
        </dgm:presLayoutVars>
      </dgm:prSet>
      <dgm:spPr/>
    </dgm:pt>
    <dgm:pt modelId="{F596FE44-F013-4079-B2E7-C686234EA2D3}" type="pres">
      <dgm:prSet presAssocID="{4617725D-D96B-4306-913E-69876D2B94EF}" presName="dummyMaxCanvas" presStyleCnt="0">
        <dgm:presLayoutVars/>
      </dgm:prSet>
      <dgm:spPr/>
    </dgm:pt>
    <dgm:pt modelId="{E672D153-7F85-4E18-B385-596C74AC23C1}" type="pres">
      <dgm:prSet presAssocID="{4617725D-D96B-4306-913E-69876D2B94EF}" presName="FourNodes_1" presStyleLbl="node1" presStyleIdx="0" presStyleCnt="4">
        <dgm:presLayoutVars>
          <dgm:bulletEnabled val="1"/>
        </dgm:presLayoutVars>
      </dgm:prSet>
      <dgm:spPr/>
    </dgm:pt>
    <dgm:pt modelId="{6BDA2799-FB4C-4C84-9196-6F0A1F6A9DD0}" type="pres">
      <dgm:prSet presAssocID="{4617725D-D96B-4306-913E-69876D2B94EF}" presName="FourNodes_2" presStyleLbl="node1" presStyleIdx="1" presStyleCnt="4">
        <dgm:presLayoutVars>
          <dgm:bulletEnabled val="1"/>
        </dgm:presLayoutVars>
      </dgm:prSet>
      <dgm:spPr/>
    </dgm:pt>
    <dgm:pt modelId="{6B3222DE-63AA-46C3-8F06-3FEBD7DA31A1}" type="pres">
      <dgm:prSet presAssocID="{4617725D-D96B-4306-913E-69876D2B94EF}" presName="FourNodes_3" presStyleLbl="node1" presStyleIdx="2" presStyleCnt="4">
        <dgm:presLayoutVars>
          <dgm:bulletEnabled val="1"/>
        </dgm:presLayoutVars>
      </dgm:prSet>
      <dgm:spPr/>
    </dgm:pt>
    <dgm:pt modelId="{6CEDE8A9-F482-4D0E-820E-6CEDBAEF3D3D}" type="pres">
      <dgm:prSet presAssocID="{4617725D-D96B-4306-913E-69876D2B94EF}" presName="FourNodes_4" presStyleLbl="node1" presStyleIdx="3" presStyleCnt="4">
        <dgm:presLayoutVars>
          <dgm:bulletEnabled val="1"/>
        </dgm:presLayoutVars>
      </dgm:prSet>
      <dgm:spPr/>
    </dgm:pt>
    <dgm:pt modelId="{8276831C-FC2E-480B-9628-37ECA4C83DA0}" type="pres">
      <dgm:prSet presAssocID="{4617725D-D96B-4306-913E-69876D2B94EF}" presName="FourConn_1-2" presStyleLbl="fgAccFollowNode1" presStyleIdx="0" presStyleCnt="3">
        <dgm:presLayoutVars>
          <dgm:bulletEnabled val="1"/>
        </dgm:presLayoutVars>
      </dgm:prSet>
      <dgm:spPr/>
    </dgm:pt>
    <dgm:pt modelId="{4DD16F5F-40B4-4C66-8ED5-A2D5B05AFBFB}" type="pres">
      <dgm:prSet presAssocID="{4617725D-D96B-4306-913E-69876D2B94EF}" presName="FourConn_2-3" presStyleLbl="fgAccFollowNode1" presStyleIdx="1" presStyleCnt="3">
        <dgm:presLayoutVars>
          <dgm:bulletEnabled val="1"/>
        </dgm:presLayoutVars>
      </dgm:prSet>
      <dgm:spPr/>
    </dgm:pt>
    <dgm:pt modelId="{2800A6D5-2B41-498A-AB00-01D03293B95F}" type="pres">
      <dgm:prSet presAssocID="{4617725D-D96B-4306-913E-69876D2B94EF}" presName="FourConn_3-4" presStyleLbl="fgAccFollowNode1" presStyleIdx="2" presStyleCnt="3">
        <dgm:presLayoutVars>
          <dgm:bulletEnabled val="1"/>
        </dgm:presLayoutVars>
      </dgm:prSet>
      <dgm:spPr/>
    </dgm:pt>
    <dgm:pt modelId="{51D342A1-1CE9-406B-B3A1-FF63566049AC}" type="pres">
      <dgm:prSet presAssocID="{4617725D-D96B-4306-913E-69876D2B94EF}" presName="FourNodes_1_text" presStyleLbl="node1" presStyleIdx="3" presStyleCnt="4">
        <dgm:presLayoutVars>
          <dgm:bulletEnabled val="1"/>
        </dgm:presLayoutVars>
      </dgm:prSet>
      <dgm:spPr/>
    </dgm:pt>
    <dgm:pt modelId="{88795564-E29A-4A11-8C8F-6836FF9338C2}" type="pres">
      <dgm:prSet presAssocID="{4617725D-D96B-4306-913E-69876D2B94EF}" presName="FourNodes_2_text" presStyleLbl="node1" presStyleIdx="3" presStyleCnt="4">
        <dgm:presLayoutVars>
          <dgm:bulletEnabled val="1"/>
        </dgm:presLayoutVars>
      </dgm:prSet>
      <dgm:spPr/>
    </dgm:pt>
    <dgm:pt modelId="{8C74B8AE-E079-4031-B4FE-6F74419FE557}" type="pres">
      <dgm:prSet presAssocID="{4617725D-D96B-4306-913E-69876D2B94EF}" presName="FourNodes_3_text" presStyleLbl="node1" presStyleIdx="3" presStyleCnt="4">
        <dgm:presLayoutVars>
          <dgm:bulletEnabled val="1"/>
        </dgm:presLayoutVars>
      </dgm:prSet>
      <dgm:spPr/>
    </dgm:pt>
    <dgm:pt modelId="{6FA29F70-981C-4E60-BFFE-8C250986A86D}" type="pres">
      <dgm:prSet presAssocID="{4617725D-D96B-4306-913E-69876D2B94EF}" presName="FourNodes_4_text" presStyleLbl="node1" presStyleIdx="3" presStyleCnt="4">
        <dgm:presLayoutVars>
          <dgm:bulletEnabled val="1"/>
        </dgm:presLayoutVars>
      </dgm:prSet>
      <dgm:spPr/>
    </dgm:pt>
  </dgm:ptLst>
  <dgm:cxnLst>
    <dgm:cxn modelId="{B08FA919-5007-459A-B722-06F5D0AC60D9}" type="presOf" srcId="{D3E384E2-E4A5-4264-ABDC-05B565C600D7}" destId="{6CEDE8A9-F482-4D0E-820E-6CEDBAEF3D3D}" srcOrd="0" destOrd="0" presId="urn:microsoft.com/office/officeart/2005/8/layout/vProcess5"/>
    <dgm:cxn modelId="{DAE87431-0BB3-4925-AAC6-8358095DB915}" srcId="{4617725D-D96B-4306-913E-69876D2B94EF}" destId="{29B1E13E-90E3-4FA8-8FCB-7C1A1EE9D0B7}" srcOrd="0" destOrd="0" parTransId="{12AC547B-A33E-4277-BB2D-316A6DFE34BF}" sibTransId="{0BFA54B0-98E6-498B-920E-318C6BBF4506}"/>
    <dgm:cxn modelId="{5F7CB14E-0024-4922-BE5E-38F13A20DBC3}" srcId="{4617725D-D96B-4306-913E-69876D2B94EF}" destId="{BBD720A8-7DB7-4E1C-B40B-9F7613A07C6C}" srcOrd="2" destOrd="0" parTransId="{9C4744AE-CD1C-4ED8-926F-027A5E6BD18D}" sibTransId="{70326744-3845-4B16-B249-A27FF98A2FF5}"/>
    <dgm:cxn modelId="{6AAA1F7D-780B-4311-B72E-451211B79D33}" type="presOf" srcId="{0BFA54B0-98E6-498B-920E-318C6BBF4506}" destId="{8276831C-FC2E-480B-9628-37ECA4C83DA0}" srcOrd="0" destOrd="0" presId="urn:microsoft.com/office/officeart/2005/8/layout/vProcess5"/>
    <dgm:cxn modelId="{C1F7D48F-0E61-45F8-91A1-0A34731BE33E}" type="presOf" srcId="{BBD720A8-7DB7-4E1C-B40B-9F7613A07C6C}" destId="{6B3222DE-63AA-46C3-8F06-3FEBD7DA31A1}" srcOrd="0" destOrd="0" presId="urn:microsoft.com/office/officeart/2005/8/layout/vProcess5"/>
    <dgm:cxn modelId="{529FC799-467F-4858-A812-8BC51684CAB3}" type="presOf" srcId="{4617725D-D96B-4306-913E-69876D2B94EF}" destId="{8D0622CE-7668-441C-B7CD-8383861418BF}" srcOrd="0" destOrd="0" presId="urn:microsoft.com/office/officeart/2005/8/layout/vProcess5"/>
    <dgm:cxn modelId="{BF99359A-A1E0-4D32-87CC-7CC62C293F24}" srcId="{4617725D-D96B-4306-913E-69876D2B94EF}" destId="{D3E384E2-E4A5-4264-ABDC-05B565C600D7}" srcOrd="3" destOrd="0" parTransId="{D8F69C24-8C34-4E10-86CD-0D65BDC80BD6}" sibTransId="{28D645A1-19C5-44AD-AFFF-C729DB510D5F}"/>
    <dgm:cxn modelId="{E73BD7A1-FA7E-4788-9DFF-797ACAF07144}" srcId="{4617725D-D96B-4306-913E-69876D2B94EF}" destId="{1B701930-4D20-42A0-844E-DA53B2BF8A67}" srcOrd="1" destOrd="0" parTransId="{3475C2F8-FAA4-4411-93EF-ABB31E63FB37}" sibTransId="{115E5F79-DF21-4EEB-AB20-E31F475343E4}"/>
    <dgm:cxn modelId="{A99B4EB6-E607-439A-87E1-42589C783C00}" type="presOf" srcId="{BBD720A8-7DB7-4E1C-B40B-9F7613A07C6C}" destId="{8C74B8AE-E079-4031-B4FE-6F74419FE557}" srcOrd="1" destOrd="0" presId="urn:microsoft.com/office/officeart/2005/8/layout/vProcess5"/>
    <dgm:cxn modelId="{AE42A3BD-DEB9-46B9-811E-C808F4B92193}" type="presOf" srcId="{29B1E13E-90E3-4FA8-8FCB-7C1A1EE9D0B7}" destId="{51D342A1-1CE9-406B-B3A1-FF63566049AC}" srcOrd="1" destOrd="0" presId="urn:microsoft.com/office/officeart/2005/8/layout/vProcess5"/>
    <dgm:cxn modelId="{7B6A85D1-2A11-439E-87F1-ECD4B739D2DB}" type="presOf" srcId="{D3E384E2-E4A5-4264-ABDC-05B565C600D7}" destId="{6FA29F70-981C-4E60-BFFE-8C250986A86D}" srcOrd="1" destOrd="0" presId="urn:microsoft.com/office/officeart/2005/8/layout/vProcess5"/>
    <dgm:cxn modelId="{FF87B4D8-B4DE-4460-B54D-00BE15BDA8E1}" type="presOf" srcId="{29B1E13E-90E3-4FA8-8FCB-7C1A1EE9D0B7}" destId="{E672D153-7F85-4E18-B385-596C74AC23C1}" srcOrd="0" destOrd="0" presId="urn:microsoft.com/office/officeart/2005/8/layout/vProcess5"/>
    <dgm:cxn modelId="{957D58DC-86FF-4E34-81CC-F28F7964226F}" type="presOf" srcId="{1B701930-4D20-42A0-844E-DA53B2BF8A67}" destId="{6BDA2799-FB4C-4C84-9196-6F0A1F6A9DD0}" srcOrd="0" destOrd="0" presId="urn:microsoft.com/office/officeart/2005/8/layout/vProcess5"/>
    <dgm:cxn modelId="{50992FF0-CBC6-4192-9EC3-F85585D4706E}" type="presOf" srcId="{115E5F79-DF21-4EEB-AB20-E31F475343E4}" destId="{4DD16F5F-40B4-4C66-8ED5-A2D5B05AFBFB}" srcOrd="0" destOrd="0" presId="urn:microsoft.com/office/officeart/2005/8/layout/vProcess5"/>
    <dgm:cxn modelId="{A9E9C0F5-39E8-467B-A9E8-F9A1B0B43FB9}" type="presOf" srcId="{1B701930-4D20-42A0-844E-DA53B2BF8A67}" destId="{88795564-E29A-4A11-8C8F-6836FF9338C2}" srcOrd="1" destOrd="0" presId="urn:microsoft.com/office/officeart/2005/8/layout/vProcess5"/>
    <dgm:cxn modelId="{067D74F7-99D2-44A9-9CC1-EB7D27D0202C}" type="presOf" srcId="{70326744-3845-4B16-B249-A27FF98A2FF5}" destId="{2800A6D5-2B41-498A-AB00-01D03293B95F}" srcOrd="0" destOrd="0" presId="urn:microsoft.com/office/officeart/2005/8/layout/vProcess5"/>
    <dgm:cxn modelId="{02311D8A-B871-4EF3-ACE4-70F55FC1A9DE}" type="presParOf" srcId="{8D0622CE-7668-441C-B7CD-8383861418BF}" destId="{F596FE44-F013-4079-B2E7-C686234EA2D3}" srcOrd="0" destOrd="0" presId="urn:microsoft.com/office/officeart/2005/8/layout/vProcess5"/>
    <dgm:cxn modelId="{CE6FBABC-06E4-4F9D-A1F0-449BB5DCBD82}" type="presParOf" srcId="{8D0622CE-7668-441C-B7CD-8383861418BF}" destId="{E672D153-7F85-4E18-B385-596C74AC23C1}" srcOrd="1" destOrd="0" presId="urn:microsoft.com/office/officeart/2005/8/layout/vProcess5"/>
    <dgm:cxn modelId="{A17F28A6-E18B-4B4B-AD29-1414F2EEC3C5}" type="presParOf" srcId="{8D0622CE-7668-441C-B7CD-8383861418BF}" destId="{6BDA2799-FB4C-4C84-9196-6F0A1F6A9DD0}" srcOrd="2" destOrd="0" presId="urn:microsoft.com/office/officeart/2005/8/layout/vProcess5"/>
    <dgm:cxn modelId="{15DF8A71-760D-4C7E-A31B-D9C0445CD1E7}" type="presParOf" srcId="{8D0622CE-7668-441C-B7CD-8383861418BF}" destId="{6B3222DE-63AA-46C3-8F06-3FEBD7DA31A1}" srcOrd="3" destOrd="0" presId="urn:microsoft.com/office/officeart/2005/8/layout/vProcess5"/>
    <dgm:cxn modelId="{F2121C56-5B59-4A56-90C8-9F66165EE3C1}" type="presParOf" srcId="{8D0622CE-7668-441C-B7CD-8383861418BF}" destId="{6CEDE8A9-F482-4D0E-820E-6CEDBAEF3D3D}" srcOrd="4" destOrd="0" presId="urn:microsoft.com/office/officeart/2005/8/layout/vProcess5"/>
    <dgm:cxn modelId="{CB87C76D-FB0A-48D4-AB2D-B7B771611E99}" type="presParOf" srcId="{8D0622CE-7668-441C-B7CD-8383861418BF}" destId="{8276831C-FC2E-480B-9628-37ECA4C83DA0}" srcOrd="5" destOrd="0" presId="urn:microsoft.com/office/officeart/2005/8/layout/vProcess5"/>
    <dgm:cxn modelId="{D18E20AE-B61F-4C65-8D55-8E6012E4EFC6}" type="presParOf" srcId="{8D0622CE-7668-441C-B7CD-8383861418BF}" destId="{4DD16F5F-40B4-4C66-8ED5-A2D5B05AFBFB}" srcOrd="6" destOrd="0" presId="urn:microsoft.com/office/officeart/2005/8/layout/vProcess5"/>
    <dgm:cxn modelId="{F2C42411-B646-4830-971F-56CCC8B53A82}" type="presParOf" srcId="{8D0622CE-7668-441C-B7CD-8383861418BF}" destId="{2800A6D5-2B41-498A-AB00-01D03293B95F}" srcOrd="7" destOrd="0" presId="urn:microsoft.com/office/officeart/2005/8/layout/vProcess5"/>
    <dgm:cxn modelId="{DF913E0F-9C69-47DC-B071-A2E541D5BCAE}" type="presParOf" srcId="{8D0622CE-7668-441C-B7CD-8383861418BF}" destId="{51D342A1-1CE9-406B-B3A1-FF63566049AC}" srcOrd="8" destOrd="0" presId="urn:microsoft.com/office/officeart/2005/8/layout/vProcess5"/>
    <dgm:cxn modelId="{47F732F3-89B7-4C00-B8BF-5DF13353BA5A}" type="presParOf" srcId="{8D0622CE-7668-441C-B7CD-8383861418BF}" destId="{88795564-E29A-4A11-8C8F-6836FF9338C2}" srcOrd="9" destOrd="0" presId="urn:microsoft.com/office/officeart/2005/8/layout/vProcess5"/>
    <dgm:cxn modelId="{E614A965-91A0-473C-B208-BDF6DB8F4635}" type="presParOf" srcId="{8D0622CE-7668-441C-B7CD-8383861418BF}" destId="{8C74B8AE-E079-4031-B4FE-6F74419FE557}" srcOrd="10" destOrd="0" presId="urn:microsoft.com/office/officeart/2005/8/layout/vProcess5"/>
    <dgm:cxn modelId="{37A5BAA5-7046-4C45-A7E5-77EAD1E18AC5}" type="presParOf" srcId="{8D0622CE-7668-441C-B7CD-8383861418BF}" destId="{6FA29F70-981C-4E60-BFFE-8C250986A86D}"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123997-20EB-4360-A8D5-10622DD2741B}">
      <dsp:nvSpPr>
        <dsp:cNvPr id="0" name=""/>
        <dsp:cNvSpPr/>
      </dsp:nvSpPr>
      <dsp:spPr>
        <a:xfrm>
          <a:off x="774129" y="297075"/>
          <a:ext cx="1255425" cy="12554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E1E423-0C5D-4FEA-8DF3-85CD26005A29}">
      <dsp:nvSpPr>
        <dsp:cNvPr id="0" name=""/>
        <dsp:cNvSpPr/>
      </dsp:nvSpPr>
      <dsp:spPr>
        <a:xfrm>
          <a:off x="1041679" y="564625"/>
          <a:ext cx="720326" cy="720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E9E3BB-2CD4-4D0C-A717-73A6906C7FC1}">
      <dsp:nvSpPr>
        <dsp:cNvPr id="0" name=""/>
        <dsp:cNvSpPr/>
      </dsp:nvSpPr>
      <dsp:spPr>
        <a:xfrm>
          <a:off x="372805" y="1943536"/>
          <a:ext cx="2058075" cy="14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What, Why and where?</a:t>
          </a:r>
        </a:p>
      </dsp:txBody>
      <dsp:txXfrm>
        <a:off x="372805" y="1943536"/>
        <a:ext cx="2058075" cy="1485000"/>
      </dsp:txXfrm>
    </dsp:sp>
    <dsp:sp modelId="{8B5D32E9-B7AA-468A-BCD9-92D51E949DB5}">
      <dsp:nvSpPr>
        <dsp:cNvPr id="0" name=""/>
        <dsp:cNvSpPr/>
      </dsp:nvSpPr>
      <dsp:spPr>
        <a:xfrm>
          <a:off x="3192368" y="297075"/>
          <a:ext cx="1255425" cy="12554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1C8D15-8CB2-4203-AFAC-0BBEDBA36369}">
      <dsp:nvSpPr>
        <dsp:cNvPr id="0" name=""/>
        <dsp:cNvSpPr/>
      </dsp:nvSpPr>
      <dsp:spPr>
        <a:xfrm>
          <a:off x="3459917" y="564625"/>
          <a:ext cx="720326" cy="720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6B47E3-893D-41B0-8351-46B86C03342B}">
      <dsp:nvSpPr>
        <dsp:cNvPr id="0" name=""/>
        <dsp:cNvSpPr/>
      </dsp:nvSpPr>
      <dsp:spPr>
        <a:xfrm>
          <a:off x="2791043" y="1943536"/>
          <a:ext cx="2058075" cy="14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What is automation- we all know- Automating a manual task</a:t>
          </a:r>
        </a:p>
      </dsp:txBody>
      <dsp:txXfrm>
        <a:off x="2791043" y="1943536"/>
        <a:ext cx="2058075" cy="1485000"/>
      </dsp:txXfrm>
    </dsp:sp>
    <dsp:sp modelId="{B3DEA350-8E69-4B6B-8A9E-7D7ABA883B0A}">
      <dsp:nvSpPr>
        <dsp:cNvPr id="0" name=""/>
        <dsp:cNvSpPr/>
      </dsp:nvSpPr>
      <dsp:spPr>
        <a:xfrm>
          <a:off x="5610606" y="297075"/>
          <a:ext cx="1255425" cy="12554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AF7B78-4F51-4CD6-B592-5C5E9BD7AA6D}">
      <dsp:nvSpPr>
        <dsp:cNvPr id="0" name=""/>
        <dsp:cNvSpPr/>
      </dsp:nvSpPr>
      <dsp:spPr>
        <a:xfrm>
          <a:off x="5878155" y="564625"/>
          <a:ext cx="720326" cy="720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F91914-495F-4D6B-AA80-C11C5EBE6CBA}">
      <dsp:nvSpPr>
        <dsp:cNvPr id="0" name=""/>
        <dsp:cNvSpPr/>
      </dsp:nvSpPr>
      <dsp:spPr>
        <a:xfrm>
          <a:off x="5209281" y="1943536"/>
          <a:ext cx="2058075" cy="14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Why- to reduce time, effort and money</a:t>
          </a:r>
        </a:p>
      </dsp:txBody>
      <dsp:txXfrm>
        <a:off x="5209281" y="1943536"/>
        <a:ext cx="2058075" cy="1485000"/>
      </dsp:txXfrm>
    </dsp:sp>
    <dsp:sp modelId="{07F90BD8-2FD2-4E19-A976-EBA5C0BD6717}">
      <dsp:nvSpPr>
        <dsp:cNvPr id="0" name=""/>
        <dsp:cNvSpPr/>
      </dsp:nvSpPr>
      <dsp:spPr>
        <a:xfrm>
          <a:off x="8028844" y="297075"/>
          <a:ext cx="1255425" cy="12554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10F347-1BCC-4859-BDAF-F01DA1C7FDF8}">
      <dsp:nvSpPr>
        <dsp:cNvPr id="0" name=""/>
        <dsp:cNvSpPr/>
      </dsp:nvSpPr>
      <dsp:spPr>
        <a:xfrm>
          <a:off x="8296394" y="564625"/>
          <a:ext cx="720326" cy="720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D89582-033C-467D-99F4-5149214FFA88}">
      <dsp:nvSpPr>
        <dsp:cNvPr id="0" name=""/>
        <dsp:cNvSpPr/>
      </dsp:nvSpPr>
      <dsp:spPr>
        <a:xfrm>
          <a:off x="7627519" y="1943536"/>
          <a:ext cx="2058075" cy="148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Where- Automation is everywhere these days. We are all a bit </a:t>
          </a:r>
          <a:r>
            <a:rPr lang="en-US" sz="1100" kern="1200" dirty="0" err="1"/>
            <a:t>familier</a:t>
          </a:r>
          <a:r>
            <a:rPr lang="en-US" sz="1100" kern="1200" dirty="0"/>
            <a:t> with the software automation tasks. I will be mainly talking about the IT automation- software as well as hardware.</a:t>
          </a:r>
        </a:p>
        <a:p>
          <a:pPr marL="0" lvl="0" indent="0" algn="ctr" defTabSz="488950">
            <a:lnSpc>
              <a:spcPct val="90000"/>
            </a:lnSpc>
            <a:spcBef>
              <a:spcPct val="0"/>
            </a:spcBef>
            <a:spcAft>
              <a:spcPct val="35000"/>
            </a:spcAft>
            <a:buNone/>
            <a:defRPr cap="all"/>
          </a:pPr>
          <a:r>
            <a:rPr lang="en-US" sz="1100" kern="1200" dirty="0" err="1"/>
            <a:t>Devops</a:t>
          </a:r>
          <a:r>
            <a:rPr lang="en-US" sz="1100" kern="1200" dirty="0"/>
            <a:t>? </a:t>
          </a:r>
          <a:r>
            <a:rPr lang="en-US" sz="1100" kern="1200" dirty="0" err="1"/>
            <a:t>Gitops</a:t>
          </a:r>
          <a:r>
            <a:rPr lang="en-US" sz="1100" kern="1200" dirty="0"/>
            <a:t>?</a:t>
          </a:r>
        </a:p>
      </dsp:txBody>
      <dsp:txXfrm>
        <a:off x="7627519" y="1943536"/>
        <a:ext cx="2058075" cy="148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F58C62-D416-47E7-BF94-E83FC2044FD3}">
      <dsp:nvSpPr>
        <dsp:cNvPr id="0" name=""/>
        <dsp:cNvSpPr/>
      </dsp:nvSpPr>
      <dsp:spPr>
        <a:xfrm>
          <a:off x="9891" y="215670"/>
          <a:ext cx="1048810" cy="10488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6D058B-8256-4564-BFFB-4236E7222E48}">
      <dsp:nvSpPr>
        <dsp:cNvPr id="0" name=""/>
        <dsp:cNvSpPr/>
      </dsp:nvSpPr>
      <dsp:spPr>
        <a:xfrm>
          <a:off x="9891" y="1406134"/>
          <a:ext cx="2996602" cy="660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Ansible is a configuration management and provisioning tool. </a:t>
          </a:r>
        </a:p>
      </dsp:txBody>
      <dsp:txXfrm>
        <a:off x="9891" y="1406134"/>
        <a:ext cx="2996602" cy="660188"/>
      </dsp:txXfrm>
    </dsp:sp>
    <dsp:sp modelId="{AC57EB1A-F7C5-41E9-B697-B37034F776E2}">
      <dsp:nvSpPr>
        <dsp:cNvPr id="0" name=""/>
        <dsp:cNvSpPr/>
      </dsp:nvSpPr>
      <dsp:spPr>
        <a:xfrm>
          <a:off x="9891" y="2132208"/>
          <a:ext cx="2996602" cy="1377733"/>
        </a:xfrm>
        <a:prstGeom prst="rect">
          <a:avLst/>
        </a:prstGeom>
        <a:noFill/>
        <a:ln>
          <a:noFill/>
        </a:ln>
        <a:effectLst/>
      </dsp:spPr>
      <dsp:style>
        <a:lnRef idx="0">
          <a:scrgbClr r="0" g="0" b="0"/>
        </a:lnRef>
        <a:fillRef idx="0">
          <a:scrgbClr r="0" g="0" b="0"/>
        </a:fillRef>
        <a:effectRef idx="0">
          <a:scrgbClr r="0" g="0" b="0"/>
        </a:effectRef>
        <a:fontRef idx="minor"/>
      </dsp:style>
    </dsp:sp>
    <dsp:sp modelId="{C36DC0F6-2C02-417F-800E-8A0E62F6D83B}">
      <dsp:nvSpPr>
        <dsp:cNvPr id="0" name=""/>
        <dsp:cNvSpPr/>
      </dsp:nvSpPr>
      <dsp:spPr>
        <a:xfrm>
          <a:off x="3530898" y="215670"/>
          <a:ext cx="1048810" cy="10488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B6E0D4-AF07-4803-8435-0D7D59318E00}">
      <dsp:nvSpPr>
        <dsp:cNvPr id="0" name=""/>
        <dsp:cNvSpPr/>
      </dsp:nvSpPr>
      <dsp:spPr>
        <a:xfrm>
          <a:off x="3530898" y="1406134"/>
          <a:ext cx="2996602" cy="660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What is a configuration management tool?</a:t>
          </a:r>
        </a:p>
      </dsp:txBody>
      <dsp:txXfrm>
        <a:off x="3530898" y="1406134"/>
        <a:ext cx="2996602" cy="660188"/>
      </dsp:txXfrm>
    </dsp:sp>
    <dsp:sp modelId="{592D6325-FE04-4C6C-BB67-5768999A9BA3}">
      <dsp:nvSpPr>
        <dsp:cNvPr id="0" name=""/>
        <dsp:cNvSpPr/>
      </dsp:nvSpPr>
      <dsp:spPr>
        <a:xfrm>
          <a:off x="3530898" y="2132208"/>
          <a:ext cx="2996602" cy="137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kern="1200"/>
            <a:t>Configuration management</a:t>
          </a:r>
          <a:r>
            <a:rPr lang="en-US" sz="1100" kern="1200"/>
            <a:t> is a process for maintaining computer systems, servers, and software in a desired, consistent state. It's a way to make sure that a system performs as it's expected to as changes are made over time.</a:t>
          </a:r>
          <a:r>
            <a:rPr lang="en-US" sz="1100" b="1" kern="1200"/>
            <a:t> </a:t>
          </a:r>
          <a:endParaRPr lang="en-US" sz="1100" kern="1200"/>
        </a:p>
      </dsp:txBody>
      <dsp:txXfrm>
        <a:off x="3530898" y="2132208"/>
        <a:ext cx="2996602" cy="1377733"/>
      </dsp:txXfrm>
    </dsp:sp>
    <dsp:sp modelId="{78D20FE7-777C-402F-BBD0-382227CBB389}">
      <dsp:nvSpPr>
        <dsp:cNvPr id="0" name=""/>
        <dsp:cNvSpPr/>
      </dsp:nvSpPr>
      <dsp:spPr>
        <a:xfrm>
          <a:off x="7051906" y="215670"/>
          <a:ext cx="1048810" cy="10488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30CC26-BB13-4D5A-93C5-7AF924D3F3E3}">
      <dsp:nvSpPr>
        <dsp:cNvPr id="0" name=""/>
        <dsp:cNvSpPr/>
      </dsp:nvSpPr>
      <dsp:spPr>
        <a:xfrm>
          <a:off x="7051906" y="1406134"/>
          <a:ext cx="2996602" cy="660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Why do we need a configuration management tool?</a:t>
          </a:r>
        </a:p>
      </dsp:txBody>
      <dsp:txXfrm>
        <a:off x="7051906" y="1406134"/>
        <a:ext cx="2996602" cy="660188"/>
      </dsp:txXfrm>
    </dsp:sp>
    <dsp:sp modelId="{090483AC-A02B-4239-8294-341FA72825E1}">
      <dsp:nvSpPr>
        <dsp:cNvPr id="0" name=""/>
        <dsp:cNvSpPr/>
      </dsp:nvSpPr>
      <dsp:spPr>
        <a:xfrm>
          <a:off x="7051906" y="2132208"/>
          <a:ext cx="2996602" cy="1377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Whenever a new server </a:t>
          </a:r>
          <a:r>
            <a:rPr lang="en-US" sz="1100" b="1" kern="1200"/>
            <a:t>needs</a:t>
          </a:r>
          <a:r>
            <a:rPr lang="en-US" sz="1100" kern="1200"/>
            <a:t> to be deployed, a </a:t>
          </a:r>
          <a:r>
            <a:rPr lang="en-US" sz="1100" b="1" kern="1200"/>
            <a:t>configuration management tool can</a:t>
          </a:r>
          <a:r>
            <a:rPr lang="en-US" sz="1100" kern="1200"/>
            <a:t> automate most of the provisioning process. Automation makes provisioning much quicker and more efficient because it allows tedious tasks to be performed faster and more accurately than any human </a:t>
          </a:r>
          <a:r>
            <a:rPr lang="en-US" sz="1100" b="1" kern="1200"/>
            <a:t>could</a:t>
          </a:r>
          <a:r>
            <a:rPr lang="en-US" sz="1100" kern="1200"/>
            <a:t>.</a:t>
          </a:r>
        </a:p>
      </dsp:txBody>
      <dsp:txXfrm>
        <a:off x="7051906" y="2132208"/>
        <a:ext cx="2996602" cy="13777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A0C3B-638E-4AA1-9C1F-378BFD6B86D0}">
      <dsp:nvSpPr>
        <dsp:cNvPr id="0" name=""/>
        <dsp:cNvSpPr/>
      </dsp:nvSpPr>
      <dsp:spPr>
        <a:xfrm>
          <a:off x="0" y="7046"/>
          <a:ext cx="5906181" cy="63947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Controller/manager and node/agent model.</a:t>
          </a:r>
          <a:endParaRPr lang="en-US" sz="1600" kern="1200" dirty="0"/>
        </a:p>
      </dsp:txBody>
      <dsp:txXfrm>
        <a:off x="31217" y="38263"/>
        <a:ext cx="5843747" cy="577044"/>
      </dsp:txXfrm>
    </dsp:sp>
    <dsp:sp modelId="{5EDD1565-849E-40E4-9E2C-30E7989CE571}">
      <dsp:nvSpPr>
        <dsp:cNvPr id="0" name=""/>
        <dsp:cNvSpPr/>
      </dsp:nvSpPr>
      <dsp:spPr>
        <a:xfrm>
          <a:off x="0" y="660924"/>
          <a:ext cx="5906181" cy="639478"/>
        </a:xfrm>
        <a:prstGeom prst="roundRect">
          <a:avLst/>
        </a:prstGeom>
        <a:solidFill>
          <a:schemeClr val="accent2">
            <a:hueOff val="-189053"/>
            <a:satOff val="213"/>
            <a:lumOff val="50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Controller directs the configuration of the nodes, based on t</a:t>
          </a:r>
          <a:r>
            <a:rPr lang="en-US" sz="1600" i="1" kern="1200" dirty="0"/>
            <a:t>asks</a:t>
          </a:r>
          <a:r>
            <a:rPr lang="en-US" sz="1600" kern="1200" dirty="0"/>
            <a:t> defined in your provisioning scripts</a:t>
          </a:r>
          <a:r>
            <a:rPr lang="en-US" sz="1500" kern="1200" dirty="0"/>
            <a:t>.</a:t>
          </a:r>
        </a:p>
      </dsp:txBody>
      <dsp:txXfrm>
        <a:off x="31217" y="692141"/>
        <a:ext cx="5843747" cy="577044"/>
      </dsp:txXfrm>
    </dsp:sp>
    <dsp:sp modelId="{219A4770-F2F2-4BD4-A1AA-08A343D5BA94}">
      <dsp:nvSpPr>
        <dsp:cNvPr id="0" name=""/>
        <dsp:cNvSpPr/>
      </dsp:nvSpPr>
      <dsp:spPr>
        <a:xfrm>
          <a:off x="0" y="1314802"/>
          <a:ext cx="5906181" cy="639478"/>
        </a:xfrm>
        <a:prstGeom prst="roundRect">
          <a:avLst/>
        </a:prstGeom>
        <a:solidFill>
          <a:schemeClr val="accent2">
            <a:hueOff val="-378107"/>
            <a:satOff val="426"/>
            <a:lumOff val="100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Automation Framework</a:t>
          </a:r>
          <a:endParaRPr lang="en-US" sz="1600" kern="1200" dirty="0"/>
        </a:p>
      </dsp:txBody>
      <dsp:txXfrm>
        <a:off x="31217" y="1346019"/>
        <a:ext cx="5843747" cy="577044"/>
      </dsp:txXfrm>
    </dsp:sp>
    <dsp:sp modelId="{95EEDA39-4C07-48B6-B84D-7BB6094CCC2E}">
      <dsp:nvSpPr>
        <dsp:cNvPr id="0" name=""/>
        <dsp:cNvSpPr/>
      </dsp:nvSpPr>
      <dsp:spPr>
        <a:xfrm>
          <a:off x="0" y="1968680"/>
          <a:ext cx="5906181" cy="639478"/>
        </a:xfrm>
        <a:prstGeom prst="roundRect">
          <a:avLst/>
        </a:prstGeom>
        <a:solidFill>
          <a:schemeClr val="accent2">
            <a:hueOff val="-567160"/>
            <a:satOff val="639"/>
            <a:lumOff val="151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Idempotent Behavior</a:t>
          </a:r>
          <a:endParaRPr lang="en-US" sz="1600" kern="1200" dirty="0"/>
        </a:p>
      </dsp:txBody>
      <dsp:txXfrm>
        <a:off x="31217" y="1999897"/>
        <a:ext cx="5843747" cy="577044"/>
      </dsp:txXfrm>
    </dsp:sp>
    <dsp:sp modelId="{EBECF966-E56C-4DEB-9109-CADABD1DF6D0}">
      <dsp:nvSpPr>
        <dsp:cNvPr id="0" name=""/>
        <dsp:cNvSpPr/>
      </dsp:nvSpPr>
      <dsp:spPr>
        <a:xfrm>
          <a:off x="0" y="2622558"/>
          <a:ext cx="5906181" cy="639478"/>
        </a:xfrm>
        <a:prstGeom prst="roundRect">
          <a:avLst/>
        </a:prstGeom>
        <a:solidFill>
          <a:schemeClr val="accent2">
            <a:hueOff val="-756213"/>
            <a:satOff val="853"/>
            <a:lumOff val="201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System Facts</a:t>
          </a:r>
          <a:endParaRPr lang="en-US" sz="1600" kern="1200" dirty="0"/>
        </a:p>
      </dsp:txBody>
      <dsp:txXfrm>
        <a:off x="31217" y="2653775"/>
        <a:ext cx="5843747" cy="577044"/>
      </dsp:txXfrm>
    </dsp:sp>
    <dsp:sp modelId="{97BFF4B2-882B-45B3-A250-FF2549462BEB}">
      <dsp:nvSpPr>
        <dsp:cNvPr id="0" name=""/>
        <dsp:cNvSpPr/>
      </dsp:nvSpPr>
      <dsp:spPr>
        <a:xfrm>
          <a:off x="0" y="3276437"/>
          <a:ext cx="5906181" cy="639478"/>
        </a:xfrm>
        <a:prstGeom prst="roundRect">
          <a:avLst/>
        </a:prstGeom>
        <a:solidFill>
          <a:schemeClr val="accent2">
            <a:hueOff val="-945266"/>
            <a:satOff val="1066"/>
            <a:lumOff val="252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Templating System</a:t>
          </a:r>
          <a:endParaRPr lang="en-US" sz="1600" kern="1200" dirty="0"/>
        </a:p>
      </dsp:txBody>
      <dsp:txXfrm>
        <a:off x="31217" y="3307654"/>
        <a:ext cx="5843747" cy="577044"/>
      </dsp:txXfrm>
    </dsp:sp>
    <dsp:sp modelId="{54339158-5F75-41A7-A9C1-1B695AD1B925}">
      <dsp:nvSpPr>
        <dsp:cNvPr id="0" name=""/>
        <dsp:cNvSpPr/>
      </dsp:nvSpPr>
      <dsp:spPr>
        <a:xfrm>
          <a:off x="0" y="3930315"/>
          <a:ext cx="5906181" cy="639478"/>
        </a:xfrm>
        <a:prstGeom prst="roundRect">
          <a:avLst/>
        </a:prstGeom>
        <a:solidFill>
          <a:schemeClr val="accent2">
            <a:hueOff val="-1134320"/>
            <a:satOff val="1279"/>
            <a:lumOff val="302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Extensibility</a:t>
          </a:r>
          <a:endParaRPr lang="en-US" sz="1600" kern="1200" dirty="0"/>
        </a:p>
      </dsp:txBody>
      <dsp:txXfrm>
        <a:off x="31217" y="3961532"/>
        <a:ext cx="5843747" cy="577044"/>
      </dsp:txXfrm>
    </dsp:sp>
    <dsp:sp modelId="{E519C320-FB20-4208-8EDA-B3456465E51B}">
      <dsp:nvSpPr>
        <dsp:cNvPr id="0" name=""/>
        <dsp:cNvSpPr/>
      </dsp:nvSpPr>
      <dsp:spPr>
        <a:xfrm>
          <a:off x="0" y="4584193"/>
          <a:ext cx="5906181" cy="639478"/>
        </a:xfrm>
        <a:prstGeom prst="roundRect">
          <a:avLst/>
        </a:prstGeom>
        <a:solidFill>
          <a:schemeClr val="accent2">
            <a:hueOff val="-1323373"/>
            <a:satOff val="1492"/>
            <a:lumOff val="353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Declarative in nature</a:t>
          </a:r>
          <a:endParaRPr lang="en-US" sz="1600" kern="1200" dirty="0"/>
        </a:p>
      </dsp:txBody>
      <dsp:txXfrm>
        <a:off x="31217" y="4615410"/>
        <a:ext cx="5843747" cy="5770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E7B7D6-2015-4336-8B4A-E4F040FC989A}">
      <dsp:nvSpPr>
        <dsp:cNvPr id="0" name=""/>
        <dsp:cNvSpPr/>
      </dsp:nvSpPr>
      <dsp:spPr>
        <a:xfrm>
          <a:off x="0" y="70271"/>
          <a:ext cx="5906181" cy="1303087"/>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pPr>
          <a:r>
            <a:rPr lang="en-US" sz="3000" b="1" kern="1200" dirty="0"/>
            <a:t>Ansible installation</a:t>
          </a:r>
          <a:r>
            <a:rPr lang="en-US" sz="3000" kern="1200" dirty="0"/>
            <a:t>:</a:t>
          </a:r>
        </a:p>
      </dsp:txBody>
      <dsp:txXfrm>
        <a:off x="63611" y="133882"/>
        <a:ext cx="5778959" cy="1175865"/>
      </dsp:txXfrm>
    </dsp:sp>
    <dsp:sp modelId="{F892BEAC-44BC-489C-B2D1-A14C069B2498}">
      <dsp:nvSpPr>
        <dsp:cNvPr id="0" name=""/>
        <dsp:cNvSpPr/>
      </dsp:nvSpPr>
      <dsp:spPr>
        <a:xfrm>
          <a:off x="0" y="1373359"/>
          <a:ext cx="5906181" cy="124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21" tIns="38100" rIns="213360" bIns="38100" numCol="1" spcCol="1270" anchor="t" anchorCtr="0">
          <a:noAutofit/>
        </a:bodyPr>
        <a:lstStyle/>
        <a:p>
          <a:pPr marL="228600" lvl="1" indent="-228600" algn="l" defTabSz="1022350">
            <a:lnSpc>
              <a:spcPct val="100000"/>
            </a:lnSpc>
            <a:spcBef>
              <a:spcPct val="0"/>
            </a:spcBef>
            <a:spcAft>
              <a:spcPct val="20000"/>
            </a:spcAft>
            <a:buChar char="•"/>
          </a:pPr>
          <a:r>
            <a:rPr lang="en-US" sz="2300" kern="1200" dirty="0"/>
            <a:t>Using package manager : yum install ansible </a:t>
          </a:r>
        </a:p>
        <a:p>
          <a:pPr marL="228600" lvl="1" indent="-228600" algn="l" defTabSz="1022350">
            <a:lnSpc>
              <a:spcPct val="100000"/>
            </a:lnSpc>
            <a:spcBef>
              <a:spcPct val="0"/>
            </a:spcBef>
            <a:spcAft>
              <a:spcPct val="20000"/>
            </a:spcAft>
            <a:buChar char="•"/>
          </a:pPr>
          <a:r>
            <a:rPr lang="en-US" sz="2300" kern="1200" dirty="0"/>
            <a:t>Using pip: pip install ansible</a:t>
          </a:r>
        </a:p>
      </dsp:txBody>
      <dsp:txXfrm>
        <a:off x="0" y="1373359"/>
        <a:ext cx="5906181" cy="1242000"/>
      </dsp:txXfrm>
    </dsp:sp>
    <dsp:sp modelId="{A047AE2F-8362-4B26-BE24-A6909CF8D23C}">
      <dsp:nvSpPr>
        <dsp:cNvPr id="0" name=""/>
        <dsp:cNvSpPr/>
      </dsp:nvSpPr>
      <dsp:spPr>
        <a:xfrm>
          <a:off x="0" y="2615359"/>
          <a:ext cx="5906181" cy="1303087"/>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100000"/>
            </a:lnSpc>
            <a:spcBef>
              <a:spcPct val="0"/>
            </a:spcBef>
            <a:spcAft>
              <a:spcPct val="35000"/>
            </a:spcAft>
            <a:buNone/>
          </a:pPr>
          <a:r>
            <a:rPr lang="en-US" sz="3000" b="1" kern="1200"/>
            <a:t>Post installation</a:t>
          </a:r>
          <a:r>
            <a:rPr lang="en-US" sz="3000" kern="1200"/>
            <a:t>: A directory is created /etc/ansible</a:t>
          </a:r>
        </a:p>
      </dsp:txBody>
      <dsp:txXfrm>
        <a:off x="63611" y="2678970"/>
        <a:ext cx="5778959" cy="1175865"/>
      </dsp:txXfrm>
    </dsp:sp>
    <dsp:sp modelId="{B8664EBA-E98F-48F7-9311-7D97E0671015}">
      <dsp:nvSpPr>
        <dsp:cNvPr id="0" name=""/>
        <dsp:cNvSpPr/>
      </dsp:nvSpPr>
      <dsp:spPr>
        <a:xfrm>
          <a:off x="0" y="3918446"/>
          <a:ext cx="5906181" cy="124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21" tIns="38100" rIns="213360" bIns="38100" numCol="1" spcCol="1270" anchor="t" anchorCtr="0">
          <a:noAutofit/>
        </a:bodyPr>
        <a:lstStyle/>
        <a:p>
          <a:pPr marL="228600" lvl="1" indent="-228600" algn="l" defTabSz="1022350">
            <a:lnSpc>
              <a:spcPct val="100000"/>
            </a:lnSpc>
            <a:spcBef>
              <a:spcPct val="0"/>
            </a:spcBef>
            <a:spcAft>
              <a:spcPct val="20000"/>
            </a:spcAft>
            <a:buChar char="•"/>
          </a:pPr>
          <a:r>
            <a:rPr lang="en-US" sz="2300" kern="1200"/>
            <a:t>We have our hosts file(inventory) here.</a:t>
          </a:r>
        </a:p>
        <a:p>
          <a:pPr marL="228600" lvl="1" indent="-228600" algn="l" defTabSz="1022350">
            <a:lnSpc>
              <a:spcPct val="100000"/>
            </a:lnSpc>
            <a:spcBef>
              <a:spcPct val="0"/>
            </a:spcBef>
            <a:spcAft>
              <a:spcPct val="20000"/>
            </a:spcAft>
            <a:buChar char="•"/>
          </a:pPr>
          <a:r>
            <a:rPr lang="en-US" sz="2300" kern="1200"/>
            <a:t>It is ini file.</a:t>
          </a:r>
        </a:p>
      </dsp:txBody>
      <dsp:txXfrm>
        <a:off x="0" y="3918446"/>
        <a:ext cx="5906181" cy="1242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B6B54-ADA0-4F8F-BC6D-0E2AB5DCDA4B}">
      <dsp:nvSpPr>
        <dsp:cNvPr id="0" name=""/>
        <dsp:cNvSpPr/>
      </dsp:nvSpPr>
      <dsp:spPr>
        <a:xfrm>
          <a:off x="0" y="10893"/>
          <a:ext cx="5906181" cy="74353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a:t>Inventory file example-</a:t>
          </a:r>
          <a:endParaRPr lang="en-US" sz="3100" kern="1200"/>
        </a:p>
      </dsp:txBody>
      <dsp:txXfrm>
        <a:off x="36296" y="47189"/>
        <a:ext cx="5833589" cy="670943"/>
      </dsp:txXfrm>
    </dsp:sp>
    <dsp:sp modelId="{58B38D8F-B4F0-4B27-9C85-32AAC6533103}">
      <dsp:nvSpPr>
        <dsp:cNvPr id="0" name=""/>
        <dsp:cNvSpPr/>
      </dsp:nvSpPr>
      <dsp:spPr>
        <a:xfrm>
          <a:off x="0" y="754428"/>
          <a:ext cx="5906181" cy="2117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21" tIns="39370" rIns="220472" bIns="39370" numCol="1" spcCol="1270" anchor="t" anchorCtr="0">
          <a:noAutofit/>
        </a:bodyPr>
        <a:lstStyle/>
        <a:p>
          <a:pPr marL="228600" lvl="1" indent="-228600" algn="l" defTabSz="1066800">
            <a:lnSpc>
              <a:spcPct val="90000"/>
            </a:lnSpc>
            <a:spcBef>
              <a:spcPct val="0"/>
            </a:spcBef>
            <a:spcAft>
              <a:spcPct val="20000"/>
            </a:spcAft>
            <a:buNone/>
          </a:pPr>
          <a:r>
            <a:rPr lang="en-US" sz="2400" kern="1200"/>
            <a:t>[groupA]</a:t>
          </a:r>
          <a:endParaRPr lang="en-US" sz="2400" kern="1200" dirty="0"/>
        </a:p>
        <a:p>
          <a:pPr marL="228600" lvl="1" indent="-228600" algn="l" defTabSz="1066800">
            <a:lnSpc>
              <a:spcPct val="90000"/>
            </a:lnSpc>
            <a:spcBef>
              <a:spcPct val="0"/>
            </a:spcBef>
            <a:spcAft>
              <a:spcPct val="20000"/>
            </a:spcAft>
            <a:buNone/>
          </a:pPr>
          <a:r>
            <a:rPr lang="en-US" sz="2400" kern="1200"/>
            <a:t>10.230.84.97</a:t>
          </a:r>
        </a:p>
        <a:p>
          <a:pPr marL="228600" lvl="1" indent="-228600" algn="l" defTabSz="1066800">
            <a:lnSpc>
              <a:spcPct val="90000"/>
            </a:lnSpc>
            <a:spcBef>
              <a:spcPct val="0"/>
            </a:spcBef>
            <a:spcAft>
              <a:spcPct val="20000"/>
            </a:spcAft>
            <a:buNone/>
          </a:pPr>
          <a:r>
            <a:rPr lang="en-US" sz="2400" kern="1200"/>
            <a:t>[groupB]</a:t>
          </a:r>
          <a:endParaRPr lang="en-US" sz="2400" kern="1200" dirty="0"/>
        </a:p>
        <a:p>
          <a:pPr marL="228600" lvl="1" indent="-228600" algn="l" defTabSz="1066800">
            <a:lnSpc>
              <a:spcPct val="90000"/>
            </a:lnSpc>
            <a:spcBef>
              <a:spcPct val="0"/>
            </a:spcBef>
            <a:spcAft>
              <a:spcPct val="20000"/>
            </a:spcAft>
            <a:buNone/>
          </a:pPr>
          <a:r>
            <a:rPr lang="en-US" sz="2400" kern="1200"/>
            <a:t>10.230.84.95</a:t>
          </a:r>
        </a:p>
        <a:p>
          <a:pPr marL="228600" lvl="1" indent="-228600" algn="l" defTabSz="1066800">
            <a:lnSpc>
              <a:spcPct val="90000"/>
            </a:lnSpc>
            <a:spcBef>
              <a:spcPct val="0"/>
            </a:spcBef>
            <a:spcAft>
              <a:spcPct val="20000"/>
            </a:spcAft>
            <a:buNone/>
          </a:pPr>
          <a:r>
            <a:rPr lang="en-US" sz="2400" kern="1200"/>
            <a:t>10.230.84.78</a:t>
          </a:r>
          <a:endParaRPr lang="en-US" sz="2400" kern="1200" dirty="0"/>
        </a:p>
      </dsp:txBody>
      <dsp:txXfrm>
        <a:off x="0" y="754428"/>
        <a:ext cx="5906181" cy="2117610"/>
      </dsp:txXfrm>
    </dsp:sp>
    <dsp:sp modelId="{D93444CE-DCE4-45D2-927B-C91AAB1668FE}">
      <dsp:nvSpPr>
        <dsp:cNvPr id="0" name=""/>
        <dsp:cNvSpPr/>
      </dsp:nvSpPr>
      <dsp:spPr>
        <a:xfrm>
          <a:off x="0" y="2872039"/>
          <a:ext cx="5906181" cy="743535"/>
        </a:xfrm>
        <a:prstGeom prst="roundRect">
          <a:avLst/>
        </a:prstGeom>
        <a:solidFill>
          <a:schemeClr val="accent5">
            <a:hueOff val="2356783"/>
            <a:satOff val="-11270"/>
            <a:lumOff val="12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err="1"/>
            <a:t>Cfg</a:t>
          </a:r>
          <a:r>
            <a:rPr lang="en-US" sz="3100" b="1" kern="1200" dirty="0"/>
            <a:t> file-  </a:t>
          </a:r>
          <a:r>
            <a:rPr lang="en-US" sz="3100" b="1" kern="1200" dirty="0" err="1"/>
            <a:t>ansible.cfg</a:t>
          </a:r>
          <a:endParaRPr lang="en-US" sz="3100" kern="1200" dirty="0"/>
        </a:p>
      </dsp:txBody>
      <dsp:txXfrm>
        <a:off x="36296" y="2908335"/>
        <a:ext cx="5833589" cy="670943"/>
      </dsp:txXfrm>
    </dsp:sp>
    <dsp:sp modelId="{93B21462-D222-4F5D-BDAB-1BE2E6A0AC73}">
      <dsp:nvSpPr>
        <dsp:cNvPr id="0" name=""/>
        <dsp:cNvSpPr/>
      </dsp:nvSpPr>
      <dsp:spPr>
        <a:xfrm>
          <a:off x="0" y="3615574"/>
          <a:ext cx="5906181" cy="1604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21" tIns="39370" rIns="220472" bIns="39370" numCol="1" spcCol="1270" anchor="t" anchorCtr="0">
          <a:noAutofit/>
        </a:bodyPr>
        <a:lstStyle/>
        <a:p>
          <a:pPr marL="228600" lvl="1" indent="-228600" algn="l" defTabSz="1066800">
            <a:lnSpc>
              <a:spcPct val="100000"/>
            </a:lnSpc>
            <a:spcBef>
              <a:spcPct val="0"/>
            </a:spcBef>
            <a:spcAft>
              <a:spcPct val="20000"/>
            </a:spcAft>
            <a:buChar char="•"/>
          </a:pPr>
          <a:r>
            <a:rPr lang="en-US" sz="2400" kern="1200"/>
            <a:t>This is the configuration file of ansible where you can specify where your hosts file is located and give other specifications as well</a:t>
          </a:r>
        </a:p>
      </dsp:txBody>
      <dsp:txXfrm>
        <a:off x="0" y="3615574"/>
        <a:ext cx="5906181" cy="16042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2D153-7F85-4E18-B385-596C74AC23C1}">
      <dsp:nvSpPr>
        <dsp:cNvPr id="0" name=""/>
        <dsp:cNvSpPr/>
      </dsp:nvSpPr>
      <dsp:spPr>
        <a:xfrm>
          <a:off x="0" y="0"/>
          <a:ext cx="4724944" cy="115075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Ansible was designed to manage multiple servers from a single system by using SSH.</a:t>
          </a:r>
        </a:p>
      </dsp:txBody>
      <dsp:txXfrm>
        <a:off x="33705" y="33705"/>
        <a:ext cx="3385947" cy="1083347"/>
      </dsp:txXfrm>
    </dsp:sp>
    <dsp:sp modelId="{6BDA2799-FB4C-4C84-9196-6F0A1F6A9DD0}">
      <dsp:nvSpPr>
        <dsp:cNvPr id="0" name=""/>
        <dsp:cNvSpPr/>
      </dsp:nvSpPr>
      <dsp:spPr>
        <a:xfrm>
          <a:off x="395714" y="1359986"/>
          <a:ext cx="4724944" cy="115075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But first- setup and share </a:t>
          </a:r>
          <a:r>
            <a:rPr lang="en-US" sz="1700" kern="1200" dirty="0" err="1"/>
            <a:t>ssh</a:t>
          </a:r>
          <a:r>
            <a:rPr lang="en-US" sz="1700" kern="1200" dirty="0"/>
            <a:t>-keys from Ansible machine to all managed nodes.</a:t>
          </a:r>
        </a:p>
      </dsp:txBody>
      <dsp:txXfrm>
        <a:off x="429419" y="1393691"/>
        <a:ext cx="3513827" cy="1083347"/>
      </dsp:txXfrm>
    </dsp:sp>
    <dsp:sp modelId="{6B3222DE-63AA-46C3-8F06-3FEBD7DA31A1}">
      <dsp:nvSpPr>
        <dsp:cNvPr id="0" name=""/>
        <dsp:cNvSpPr/>
      </dsp:nvSpPr>
      <dsp:spPr>
        <a:xfrm>
          <a:off x="785522" y="2719973"/>
          <a:ext cx="4724944" cy="115075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Creating a </a:t>
          </a:r>
          <a:r>
            <a:rPr lang="en-US" sz="1700" kern="1200" dirty="0" err="1"/>
            <a:t>ssh</a:t>
          </a:r>
          <a:r>
            <a:rPr lang="en-US" sz="1700" kern="1200" dirty="0"/>
            <a:t>-key: </a:t>
          </a:r>
        </a:p>
        <a:p>
          <a:pPr marL="0" lvl="0" indent="0" algn="l" defTabSz="755650">
            <a:lnSpc>
              <a:spcPct val="90000"/>
            </a:lnSpc>
            <a:spcBef>
              <a:spcPct val="0"/>
            </a:spcBef>
            <a:spcAft>
              <a:spcPct val="35000"/>
            </a:spcAft>
            <a:buNone/>
          </a:pPr>
          <a:r>
            <a:rPr lang="en-US" sz="1700" kern="1200" dirty="0"/>
            <a:t>#</a:t>
          </a:r>
          <a:r>
            <a:rPr lang="en-US" sz="1700" kern="1200" dirty="0" err="1"/>
            <a:t>ssh</a:t>
          </a:r>
          <a:r>
            <a:rPr lang="en-US" sz="1700" kern="1200" dirty="0"/>
            <a:t>-keygen</a:t>
          </a:r>
        </a:p>
      </dsp:txBody>
      <dsp:txXfrm>
        <a:off x="819227" y="2753678"/>
        <a:ext cx="3519734" cy="1083347"/>
      </dsp:txXfrm>
    </dsp:sp>
    <dsp:sp modelId="{6CEDE8A9-F482-4D0E-820E-6CEDBAEF3D3D}">
      <dsp:nvSpPr>
        <dsp:cNvPr id="0" name=""/>
        <dsp:cNvSpPr/>
      </dsp:nvSpPr>
      <dsp:spPr>
        <a:xfrm>
          <a:off x="1181236" y="4079960"/>
          <a:ext cx="4724944" cy="115075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Copying it to the servers: </a:t>
          </a:r>
        </a:p>
        <a:p>
          <a:pPr marL="0" lvl="0" indent="0" algn="l" defTabSz="755650">
            <a:lnSpc>
              <a:spcPct val="90000"/>
            </a:lnSpc>
            <a:spcBef>
              <a:spcPct val="0"/>
            </a:spcBef>
            <a:spcAft>
              <a:spcPct val="35000"/>
            </a:spcAft>
            <a:buNone/>
          </a:pPr>
          <a:r>
            <a:rPr lang="en-US" sz="1700" kern="1200" dirty="0"/>
            <a:t># </a:t>
          </a:r>
          <a:r>
            <a:rPr lang="en-US" sz="1700" kern="1200" dirty="0" err="1"/>
            <a:t>ssh</a:t>
          </a:r>
          <a:r>
            <a:rPr lang="en-US" sz="1700" kern="1200" dirty="0"/>
            <a:t>-copy-id 10.230.84.86</a:t>
          </a:r>
        </a:p>
      </dsp:txBody>
      <dsp:txXfrm>
        <a:off x="1214941" y="4113665"/>
        <a:ext cx="3513827" cy="1083347"/>
      </dsp:txXfrm>
    </dsp:sp>
    <dsp:sp modelId="{8276831C-FC2E-480B-9628-37ECA4C83DA0}">
      <dsp:nvSpPr>
        <dsp:cNvPr id="0" name=""/>
        <dsp:cNvSpPr/>
      </dsp:nvSpPr>
      <dsp:spPr>
        <a:xfrm>
          <a:off x="3976952" y="881375"/>
          <a:ext cx="747992" cy="747992"/>
        </a:xfrm>
        <a:prstGeom prst="downArrow">
          <a:avLst>
            <a:gd name="adj1" fmla="val 55000"/>
            <a:gd name="adj2" fmla="val 45000"/>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4145250" y="881375"/>
        <a:ext cx="411396" cy="562864"/>
      </dsp:txXfrm>
    </dsp:sp>
    <dsp:sp modelId="{4DD16F5F-40B4-4C66-8ED5-A2D5B05AFBFB}">
      <dsp:nvSpPr>
        <dsp:cNvPr id="0" name=""/>
        <dsp:cNvSpPr/>
      </dsp:nvSpPr>
      <dsp:spPr>
        <a:xfrm>
          <a:off x="4372666" y="2241362"/>
          <a:ext cx="747992" cy="747992"/>
        </a:xfrm>
        <a:prstGeom prst="downArrow">
          <a:avLst>
            <a:gd name="adj1" fmla="val 55000"/>
            <a:gd name="adj2" fmla="val 45000"/>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4540964" y="2241362"/>
        <a:ext cx="411396" cy="562864"/>
      </dsp:txXfrm>
    </dsp:sp>
    <dsp:sp modelId="{2800A6D5-2B41-498A-AB00-01D03293B95F}">
      <dsp:nvSpPr>
        <dsp:cNvPr id="0" name=""/>
        <dsp:cNvSpPr/>
      </dsp:nvSpPr>
      <dsp:spPr>
        <a:xfrm>
          <a:off x="4762474" y="3601349"/>
          <a:ext cx="747992" cy="747992"/>
        </a:xfrm>
        <a:prstGeom prst="downArrow">
          <a:avLst>
            <a:gd name="adj1" fmla="val 55000"/>
            <a:gd name="adj2" fmla="val 45000"/>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4930772" y="3601349"/>
        <a:ext cx="411396" cy="56286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5/26/2023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5/26/2023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5/26/2023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5/26/2023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5/26/2023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5/26/2023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5/26/2023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5/26/2023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5/26/2023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
        <p:nvSpPr>
          <p:cNvPr id="9" name="MSIPCMContentMarking" descr="{&quot;HashCode&quot;:-1876667767,&quot;Placement&quot;:&quot;Footer&quot;,&quot;Top&quot;:523.380066,&quot;Left&quot;:0.0,&quot;SlideWidth&quot;:960,&quot;SlideHeight&quot;:540}">
            <a:extLst>
              <a:ext uri="{FF2B5EF4-FFF2-40B4-BE49-F238E27FC236}">
                <a16:creationId xmlns:a16="http://schemas.microsoft.com/office/drawing/2014/main" id="{6654A206-0AC9-B869-5E17-6FD0F0E24714}"/>
              </a:ext>
            </a:extLst>
          </p:cNvPr>
          <p:cNvSpPr txBox="1"/>
          <p:nvPr userDrawn="1"/>
        </p:nvSpPr>
        <p:spPr>
          <a:xfrm>
            <a:off x="0" y="6646927"/>
            <a:ext cx="1185008"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a:solidFill>
                  <a:srgbClr val="737373"/>
                </a:solidFill>
                <a:latin typeface="Calibri" panose="020F0502020204030204" pitchFamily="34" charset="0"/>
              </a:rPr>
              <a:t>Internal Use - Confidential</a:t>
            </a: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26" name="Rectangle 7">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9">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11">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8B92F7E5-DAD5-4C14-B7B6-56A332884D8F}"/>
              </a:ext>
            </a:extLst>
          </p:cNvPr>
          <p:cNvSpPr>
            <a:spLocks noGrp="1"/>
          </p:cNvSpPr>
          <p:nvPr>
            <p:ph type="ctrTitle"/>
          </p:nvPr>
        </p:nvSpPr>
        <p:spPr>
          <a:xfrm>
            <a:off x="1263520" y="1272800"/>
            <a:ext cx="6544620" cy="4312402"/>
          </a:xfrm>
        </p:spPr>
        <p:txBody>
          <a:bodyPr anchor="ctr">
            <a:normAutofit/>
          </a:bodyPr>
          <a:lstStyle/>
          <a:p>
            <a:pPr algn="r"/>
            <a:r>
              <a:rPr lang="en-US" sz="6800" dirty="0">
                <a:solidFill>
                  <a:schemeClr val="tx1"/>
                </a:solidFill>
              </a:rPr>
              <a:t>Ansible Automation</a:t>
            </a:r>
          </a:p>
        </p:txBody>
      </p:sp>
      <p:sp>
        <p:nvSpPr>
          <p:cNvPr id="3" name="Subtitle 2">
            <a:extLst>
              <a:ext uri="{FF2B5EF4-FFF2-40B4-BE49-F238E27FC236}">
                <a16:creationId xmlns:a16="http://schemas.microsoft.com/office/drawing/2014/main" id="{07901E6E-B3EE-45B2-AABB-1103EF1D7CAF}"/>
              </a:ext>
            </a:extLst>
          </p:cNvPr>
          <p:cNvSpPr>
            <a:spLocks noGrp="1"/>
          </p:cNvSpPr>
          <p:nvPr>
            <p:ph type="subTitle" idx="1"/>
          </p:nvPr>
        </p:nvSpPr>
        <p:spPr>
          <a:xfrm>
            <a:off x="8473440" y="1272800"/>
            <a:ext cx="2481307" cy="4312402"/>
          </a:xfrm>
        </p:spPr>
        <p:txBody>
          <a:bodyPr anchor="ctr">
            <a:normAutofit/>
          </a:bodyPr>
          <a:lstStyle/>
          <a:p>
            <a:pPr algn="r">
              <a:spcAft>
                <a:spcPts val="600"/>
              </a:spcAft>
            </a:pPr>
            <a:r>
              <a:rPr lang="en-US" sz="2000" dirty="0"/>
              <a:t>Shreya Bhardwaj</a:t>
            </a:r>
          </a:p>
        </p:txBody>
      </p:sp>
      <p:cxnSp>
        <p:nvCxnSpPr>
          <p:cNvPr id="16" name="Straight Connector 15">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481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14AC3A81-3B3D-4285-B3F6-58FF921F1E32}"/>
              </a:ext>
            </a:extLst>
          </p:cNvPr>
          <p:cNvSpPr>
            <a:spLocks noGrp="1"/>
          </p:cNvSpPr>
          <p:nvPr>
            <p:ph type="title"/>
          </p:nvPr>
        </p:nvSpPr>
        <p:spPr>
          <a:xfrm>
            <a:off x="573409" y="559477"/>
            <a:ext cx="3765200" cy="5709931"/>
          </a:xfrm>
        </p:spPr>
        <p:txBody>
          <a:bodyPr>
            <a:normAutofit/>
          </a:bodyPr>
          <a:lstStyle/>
          <a:p>
            <a:pPr algn="ctr"/>
            <a:r>
              <a:rPr lang="en-US"/>
              <a:t>Managing  Servers</a:t>
            </a:r>
          </a:p>
        </p:txBody>
      </p:sp>
      <p:graphicFrame>
        <p:nvGraphicFramePr>
          <p:cNvPr id="7" name="Content Placeholder 2">
            <a:extLst>
              <a:ext uri="{FF2B5EF4-FFF2-40B4-BE49-F238E27FC236}">
                <a16:creationId xmlns:a16="http://schemas.microsoft.com/office/drawing/2014/main" id="{D32C11BA-A28E-4FF5-BC6B-CED7C245D29F}"/>
              </a:ext>
            </a:extLst>
          </p:cNvPr>
          <p:cNvGraphicFramePr>
            <a:graphicFrameLocks noGrp="1"/>
          </p:cNvGraphicFramePr>
          <p:nvPr>
            <p:ph idx="1"/>
            <p:extLst>
              <p:ext uri="{D42A27DB-BD31-4B8C-83A1-F6EECF244321}">
                <p14:modId xmlns:p14="http://schemas.microsoft.com/office/powerpoint/2010/main" val="3498447358"/>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450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sp>
      <p:sp>
        <p:nvSpPr>
          <p:cNvPr id="11" name="Rectangle 10">
            <a:extLst>
              <a:ext uri="{FF2B5EF4-FFF2-40B4-BE49-F238E27FC236}">
                <a16:creationId xmlns:a16="http://schemas.microsoft.com/office/drawing/2014/main" id="{C406FCBC-F069-432D-BA21-AC4E8868B363}"/>
              </a:ext>
            </a:extLst>
          </p:cNvPr>
          <p:cNvSpPr/>
          <p:nvPr/>
        </p:nvSpPr>
        <p:spPr>
          <a:xfrm>
            <a:off x="5553827" y="2644170"/>
            <a:ext cx="3828292" cy="1569660"/>
          </a:xfrm>
          <a:prstGeom prst="rect">
            <a:avLst/>
          </a:prstGeom>
          <a:noFill/>
        </p:spPr>
        <p:txBody>
          <a:bodyPr wrap="none" lIns="91440" tIns="45720" rIns="91440" bIns="45720">
            <a:spAutoFit/>
          </a:bodyPr>
          <a:lstStyle/>
          <a:p>
            <a:pPr algn="ctr"/>
            <a:r>
              <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DEMO</a:t>
            </a:r>
          </a:p>
        </p:txBody>
      </p:sp>
    </p:spTree>
    <p:extLst>
      <p:ext uri="{BB962C8B-B14F-4D97-AF65-F5344CB8AC3E}">
        <p14:creationId xmlns:p14="http://schemas.microsoft.com/office/powerpoint/2010/main" val="101253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A87EA-DD74-4AEB-A086-2ECA9F82B31E}"/>
              </a:ext>
            </a:extLst>
          </p:cNvPr>
          <p:cNvSpPr>
            <a:spLocks noGrp="1"/>
          </p:cNvSpPr>
          <p:nvPr>
            <p:ph type="title"/>
          </p:nvPr>
        </p:nvSpPr>
        <p:spPr>
          <a:xfrm>
            <a:off x="6579450" y="727627"/>
            <a:ext cx="4957553" cy="1645920"/>
          </a:xfrm>
        </p:spPr>
        <p:txBody>
          <a:bodyPr>
            <a:normAutofit/>
          </a:bodyPr>
          <a:lstStyle/>
          <a:p>
            <a:r>
              <a:rPr lang="en-US" dirty="0"/>
              <a:t>Modules</a:t>
            </a:r>
          </a:p>
        </p:txBody>
      </p:sp>
      <p:sp>
        <p:nvSpPr>
          <p:cNvPr id="10" name="Rectangle 9">
            <a:extLst>
              <a:ext uri="{FF2B5EF4-FFF2-40B4-BE49-F238E27FC236}">
                <a16:creationId xmlns:a16="http://schemas.microsoft.com/office/drawing/2014/main" id="{CD000060-D06D-4A48-BD8E-978966CC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54" y="727628"/>
            <a:ext cx="5367164" cy="541555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DE4E5113-B3D0-40F8-9F39-B2C2BF92A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3978" y="886862"/>
            <a:ext cx="5054517" cy="5097085"/>
          </a:xfrm>
          <a:prstGeom prst="rect">
            <a:avLst/>
          </a:prstGeom>
          <a:noFill/>
          <a:ln w="6350" cap="sq" cmpd="sng" algn="ctr">
            <a:solidFill>
              <a:schemeClr val="tx1">
                <a:lumMod val="75000"/>
                <a:lumOff val="25000"/>
              </a:schemeClr>
            </a:solidFill>
            <a:prstDash val="solid"/>
            <a:miter lim="800000"/>
          </a:ln>
          <a:effectLst/>
        </p:spPr>
      </p:sp>
      <p:pic>
        <p:nvPicPr>
          <p:cNvPr id="7" name="Graphic 6" descr="Open Folder">
            <a:extLst>
              <a:ext uri="{FF2B5EF4-FFF2-40B4-BE49-F238E27FC236}">
                <a16:creationId xmlns:a16="http://schemas.microsoft.com/office/drawing/2014/main" id="{4F52CCF0-F6B9-4C61-A913-85DC76A833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4017" y="1228185"/>
            <a:ext cx="4414438" cy="4414438"/>
          </a:xfrm>
          <a:prstGeom prst="rect">
            <a:avLst/>
          </a:prstGeom>
        </p:spPr>
      </p:pic>
      <p:sp>
        <p:nvSpPr>
          <p:cNvPr id="3" name="Content Placeholder 2">
            <a:extLst>
              <a:ext uri="{FF2B5EF4-FFF2-40B4-BE49-F238E27FC236}">
                <a16:creationId xmlns:a16="http://schemas.microsoft.com/office/drawing/2014/main" id="{C651FCA0-41EB-4759-A8E4-3AC9F9BC79DE}"/>
              </a:ext>
            </a:extLst>
          </p:cNvPr>
          <p:cNvSpPr>
            <a:spLocks noGrp="1"/>
          </p:cNvSpPr>
          <p:nvPr>
            <p:ph idx="1"/>
          </p:nvPr>
        </p:nvSpPr>
        <p:spPr>
          <a:xfrm>
            <a:off x="6579450" y="2538919"/>
            <a:ext cx="4957554" cy="3496120"/>
          </a:xfrm>
        </p:spPr>
        <p:txBody>
          <a:bodyPr>
            <a:normAutofit lnSpcReduction="10000"/>
          </a:bodyPr>
          <a:lstStyle/>
          <a:p>
            <a:pPr>
              <a:lnSpc>
                <a:spcPct val="90000"/>
              </a:lnSpc>
            </a:pPr>
            <a:r>
              <a:rPr lang="en-US" dirty="0"/>
              <a:t>Modules are predefined functions in ansible which are used to perform some specific task. For example: </a:t>
            </a:r>
          </a:p>
          <a:p>
            <a:pPr lvl="1">
              <a:lnSpc>
                <a:spcPct val="90000"/>
              </a:lnSpc>
            </a:pPr>
            <a:r>
              <a:rPr lang="en-US" b="1" i="1" dirty="0"/>
              <a:t>copy module</a:t>
            </a:r>
          </a:p>
          <a:p>
            <a:pPr lvl="1">
              <a:lnSpc>
                <a:spcPct val="90000"/>
              </a:lnSpc>
            </a:pPr>
            <a:r>
              <a:rPr lang="en-US" b="1" i="1" dirty="0"/>
              <a:t>Package module</a:t>
            </a:r>
          </a:p>
          <a:p>
            <a:pPr lvl="1">
              <a:lnSpc>
                <a:spcPct val="90000"/>
              </a:lnSpc>
            </a:pPr>
            <a:r>
              <a:rPr lang="en-US" b="1" i="1" dirty="0"/>
              <a:t>Service  module</a:t>
            </a:r>
          </a:p>
          <a:p>
            <a:pPr lvl="1">
              <a:lnSpc>
                <a:spcPct val="90000"/>
              </a:lnSpc>
            </a:pPr>
            <a:r>
              <a:rPr lang="en-US" b="1" i="1" dirty="0"/>
              <a:t>File module</a:t>
            </a:r>
          </a:p>
          <a:p>
            <a:pPr lvl="1">
              <a:lnSpc>
                <a:spcPct val="90000"/>
              </a:lnSpc>
            </a:pPr>
            <a:r>
              <a:rPr lang="en-US" b="1" i="1" dirty="0"/>
              <a:t>Debug module</a:t>
            </a:r>
          </a:p>
          <a:p>
            <a:pPr lvl="1">
              <a:lnSpc>
                <a:spcPct val="90000"/>
              </a:lnSpc>
            </a:pPr>
            <a:r>
              <a:rPr lang="en-US" b="1" i="1" dirty="0"/>
              <a:t>Archive module</a:t>
            </a:r>
          </a:p>
          <a:p>
            <a:pPr lvl="1">
              <a:lnSpc>
                <a:spcPct val="90000"/>
              </a:lnSpc>
            </a:pPr>
            <a:r>
              <a:rPr lang="en-US" b="1" i="1" dirty="0"/>
              <a:t>Unarchive module</a:t>
            </a:r>
          </a:p>
          <a:p>
            <a:pPr lvl="1">
              <a:lnSpc>
                <a:spcPct val="90000"/>
              </a:lnSpc>
            </a:pPr>
            <a:r>
              <a:rPr lang="en-US" b="1" i="1" dirty="0" err="1"/>
              <a:t>Lineinfile</a:t>
            </a:r>
            <a:r>
              <a:rPr lang="en-US" b="1" i="1" dirty="0"/>
              <a:t> module</a:t>
            </a:r>
          </a:p>
          <a:p>
            <a:pPr lvl="1">
              <a:lnSpc>
                <a:spcPct val="90000"/>
              </a:lnSpc>
            </a:pPr>
            <a:r>
              <a:rPr lang="en-US" b="1" i="1" dirty="0"/>
              <a:t>User module</a:t>
            </a:r>
          </a:p>
          <a:p>
            <a:pPr lvl="1">
              <a:lnSpc>
                <a:spcPct val="90000"/>
              </a:lnSpc>
            </a:pPr>
            <a:r>
              <a:rPr lang="en-US" b="1" i="1" dirty="0"/>
              <a:t>Command module </a:t>
            </a:r>
            <a:r>
              <a:rPr lang="en-US" b="1" i="1" dirty="0" err="1"/>
              <a:t>etc</a:t>
            </a:r>
            <a:endParaRPr lang="en-US" b="1" i="1" dirty="0"/>
          </a:p>
          <a:p>
            <a:pPr lvl="1">
              <a:lnSpc>
                <a:spcPct val="90000"/>
              </a:lnSpc>
            </a:pPr>
            <a:endParaRPr lang="en-US" dirty="0"/>
          </a:p>
          <a:p>
            <a:pPr lvl="1">
              <a:lnSpc>
                <a:spcPct val="90000"/>
              </a:lnSpc>
            </a:pPr>
            <a:endParaRPr lang="en-US" dirty="0"/>
          </a:p>
        </p:txBody>
      </p:sp>
    </p:spTree>
    <p:extLst>
      <p:ext uri="{BB962C8B-B14F-4D97-AF65-F5344CB8AC3E}">
        <p14:creationId xmlns:p14="http://schemas.microsoft.com/office/powerpoint/2010/main" val="4143378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E430CF73-F60C-4F0D-9CD6-9D0FC0682B30}"/>
              </a:ext>
            </a:extLst>
          </p:cNvPr>
          <p:cNvSpPr>
            <a:spLocks noGrp="1"/>
          </p:cNvSpPr>
          <p:nvPr>
            <p:ph type="title"/>
          </p:nvPr>
        </p:nvSpPr>
        <p:spPr>
          <a:xfrm>
            <a:off x="573409" y="559477"/>
            <a:ext cx="3765200" cy="5709931"/>
          </a:xfrm>
        </p:spPr>
        <p:txBody>
          <a:bodyPr>
            <a:normAutofit/>
          </a:bodyPr>
          <a:lstStyle/>
          <a:p>
            <a:pPr algn="ctr"/>
            <a:r>
              <a:rPr lang="en-US" sz="4400"/>
              <a:t>Ad-hoc commands</a:t>
            </a:r>
          </a:p>
        </p:txBody>
      </p:sp>
      <p:sp>
        <p:nvSpPr>
          <p:cNvPr id="3" name="Content Placeholder 2">
            <a:extLst>
              <a:ext uri="{FF2B5EF4-FFF2-40B4-BE49-F238E27FC236}">
                <a16:creationId xmlns:a16="http://schemas.microsoft.com/office/drawing/2014/main" id="{5A946015-A8A9-4691-9645-D05A8CA95025}"/>
              </a:ext>
            </a:extLst>
          </p:cNvPr>
          <p:cNvSpPr>
            <a:spLocks noGrp="1"/>
          </p:cNvSpPr>
          <p:nvPr>
            <p:ph idx="1"/>
          </p:nvPr>
        </p:nvSpPr>
        <p:spPr>
          <a:xfrm>
            <a:off x="5478124" y="559477"/>
            <a:ext cx="5647076" cy="5475563"/>
          </a:xfrm>
        </p:spPr>
        <p:txBody>
          <a:bodyPr anchor="ctr">
            <a:normAutofit/>
          </a:bodyPr>
          <a:lstStyle/>
          <a:p>
            <a:r>
              <a:rPr lang="en-US" dirty="0"/>
              <a:t>Simplest way to use ansible.</a:t>
            </a:r>
          </a:p>
          <a:p>
            <a:r>
              <a:rPr lang="en-US" dirty="0"/>
              <a:t>A command-line tool which uses /</a:t>
            </a:r>
            <a:r>
              <a:rPr lang="en-US" dirty="0" err="1"/>
              <a:t>usr</a:t>
            </a:r>
            <a:r>
              <a:rPr lang="en-US" dirty="0"/>
              <a:t>/bin/ansible to run a single task on one or more managed nodes.</a:t>
            </a:r>
          </a:p>
          <a:p>
            <a:r>
              <a:rPr lang="en-US" dirty="0"/>
              <a:t>Syntax: ansible &lt;hosts&gt; [-m &lt;</a:t>
            </a:r>
            <a:r>
              <a:rPr lang="en-US" dirty="0" err="1"/>
              <a:t>module_name</a:t>
            </a:r>
            <a:r>
              <a:rPr lang="en-US" dirty="0"/>
              <a:t>&gt;] -a &lt;"arguments"&gt; -u &lt;username&gt; [--become] </a:t>
            </a:r>
          </a:p>
          <a:p>
            <a:pPr lvl="1"/>
            <a:r>
              <a:rPr lang="en-US" dirty="0"/>
              <a:t>Example: </a:t>
            </a:r>
            <a:r>
              <a:rPr lang="en-US" dirty="0" err="1"/>
              <a:t>anisble</a:t>
            </a:r>
            <a:r>
              <a:rPr lang="en-US" dirty="0"/>
              <a:t> </a:t>
            </a:r>
            <a:r>
              <a:rPr lang="en-US" dirty="0" err="1"/>
              <a:t>groupA</a:t>
            </a:r>
            <a:r>
              <a:rPr lang="en-US" dirty="0"/>
              <a:t> –m ping</a:t>
            </a:r>
          </a:p>
          <a:p>
            <a:pPr lvl="1"/>
            <a:r>
              <a:rPr lang="en-US" dirty="0"/>
              <a:t>Example: ansible </a:t>
            </a:r>
            <a:r>
              <a:rPr lang="en-US" dirty="0" err="1"/>
              <a:t>groupB</a:t>
            </a:r>
            <a:r>
              <a:rPr lang="en-US" dirty="0"/>
              <a:t> -m copy -a "</a:t>
            </a:r>
            <a:r>
              <a:rPr lang="en-US" dirty="0" err="1"/>
              <a:t>src</a:t>
            </a:r>
            <a:r>
              <a:rPr lang="en-US" dirty="0"/>
              <a:t> = /</a:t>
            </a:r>
            <a:r>
              <a:rPr lang="en-US" dirty="0" err="1"/>
              <a:t>etc</a:t>
            </a:r>
            <a:r>
              <a:rPr lang="en-US" dirty="0"/>
              <a:t>/</a:t>
            </a:r>
            <a:r>
              <a:rPr lang="en-US" dirty="0" err="1"/>
              <a:t>yum.conf</a:t>
            </a:r>
            <a:r>
              <a:rPr lang="en-US" dirty="0"/>
              <a:t> </a:t>
            </a:r>
            <a:r>
              <a:rPr lang="en-US" dirty="0" err="1"/>
              <a:t>dest</a:t>
            </a:r>
            <a:r>
              <a:rPr lang="en-US" dirty="0"/>
              <a:t> = /</a:t>
            </a:r>
            <a:r>
              <a:rPr lang="en-US" dirty="0" err="1"/>
              <a:t>tmp</a:t>
            </a:r>
            <a:r>
              <a:rPr lang="en-US" dirty="0"/>
              <a:t>/</a:t>
            </a:r>
            <a:r>
              <a:rPr lang="en-US" dirty="0" err="1"/>
              <a:t>yum.conf</a:t>
            </a:r>
            <a:r>
              <a:rPr lang="en-US" dirty="0"/>
              <a:t>”</a:t>
            </a:r>
          </a:p>
          <a:p>
            <a:pPr marL="274320" lvl="1" indent="0">
              <a:buNone/>
            </a:pPr>
            <a:endParaRPr lang="en-US" dirty="0"/>
          </a:p>
          <a:p>
            <a:pPr marL="0" indent="0">
              <a:buNone/>
            </a:pPr>
            <a:r>
              <a:rPr lang="en-US" dirty="0"/>
              <a:t>Disadvantage: Cannot reuse the code. </a:t>
            </a:r>
          </a:p>
          <a:p>
            <a:pPr marL="0" indent="0">
              <a:buNone/>
            </a:pPr>
            <a:r>
              <a:rPr lang="en-US" dirty="0"/>
              <a:t>		Not documented.</a:t>
            </a:r>
          </a:p>
        </p:txBody>
      </p:sp>
    </p:spTree>
    <p:extLst>
      <p:ext uri="{BB962C8B-B14F-4D97-AF65-F5344CB8AC3E}">
        <p14:creationId xmlns:p14="http://schemas.microsoft.com/office/powerpoint/2010/main" val="658559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24974-0B28-47A8-8EDD-751AF9D85FF2}"/>
              </a:ext>
            </a:extLst>
          </p:cNvPr>
          <p:cNvSpPr>
            <a:spLocks noGrp="1"/>
          </p:cNvSpPr>
          <p:nvPr>
            <p:ph type="title"/>
          </p:nvPr>
        </p:nvSpPr>
        <p:spPr>
          <a:xfrm>
            <a:off x="6579450" y="727627"/>
            <a:ext cx="4957553" cy="1645920"/>
          </a:xfrm>
        </p:spPr>
        <p:txBody>
          <a:bodyPr>
            <a:normAutofit/>
          </a:bodyPr>
          <a:lstStyle/>
          <a:p>
            <a:r>
              <a:rPr lang="en-US" dirty="0"/>
              <a:t>Playbooks</a:t>
            </a:r>
          </a:p>
        </p:txBody>
      </p:sp>
      <p:sp>
        <p:nvSpPr>
          <p:cNvPr id="71" name="Rectangle 70">
            <a:extLst>
              <a:ext uri="{FF2B5EF4-FFF2-40B4-BE49-F238E27FC236}">
                <a16:creationId xmlns:a16="http://schemas.microsoft.com/office/drawing/2014/main" id="{CD000060-D06D-4A48-BD8E-978966CC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54" y="727628"/>
            <a:ext cx="5367164" cy="541555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73" name="Rectangle 72">
            <a:extLst>
              <a:ext uri="{FF2B5EF4-FFF2-40B4-BE49-F238E27FC236}">
                <a16:creationId xmlns:a16="http://schemas.microsoft.com/office/drawing/2014/main" id="{DE4E5113-B3D0-40F8-9F39-B2C2BF92A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3978" y="886862"/>
            <a:ext cx="5054517" cy="5097085"/>
          </a:xfrm>
          <a:prstGeom prst="rect">
            <a:avLst/>
          </a:prstGeom>
          <a:noFill/>
          <a:ln w="6350" cap="sq" cmpd="sng" algn="ctr">
            <a:solidFill>
              <a:schemeClr val="tx1">
                <a:lumMod val="75000"/>
                <a:lumOff val="25000"/>
              </a:schemeClr>
            </a:solidFill>
            <a:prstDash val="solid"/>
            <a:miter lim="800000"/>
          </a:ln>
          <a:effectLst/>
        </p:spPr>
      </p:sp>
      <p:pic>
        <p:nvPicPr>
          <p:cNvPr id="2050" name="Picture 2" descr="Ansible Playbooks">
            <a:extLst>
              <a:ext uri="{FF2B5EF4-FFF2-40B4-BE49-F238E27FC236}">
                <a16:creationId xmlns:a16="http://schemas.microsoft.com/office/drawing/2014/main" id="{1A1BA9B3-C69B-4ADE-A779-AA398FBBB9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04017" y="1963925"/>
            <a:ext cx="4414438" cy="294295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6784823-9A7F-46DC-9359-A385E7CD9A7C}"/>
              </a:ext>
            </a:extLst>
          </p:cNvPr>
          <p:cNvSpPr>
            <a:spLocks noGrp="1"/>
          </p:cNvSpPr>
          <p:nvPr>
            <p:ph idx="1"/>
          </p:nvPr>
        </p:nvSpPr>
        <p:spPr>
          <a:xfrm>
            <a:off x="6362700" y="2043113"/>
            <a:ext cx="5174304" cy="3991926"/>
          </a:xfrm>
        </p:spPr>
        <p:txBody>
          <a:bodyPr>
            <a:normAutofit lnSpcReduction="10000"/>
          </a:bodyPr>
          <a:lstStyle/>
          <a:p>
            <a:pPr>
              <a:lnSpc>
                <a:spcPct val="90000"/>
              </a:lnSpc>
            </a:pPr>
            <a:r>
              <a:rPr lang="en-US" sz="1600" dirty="0"/>
              <a:t>Written in YAML.</a:t>
            </a:r>
          </a:p>
          <a:p>
            <a:pPr>
              <a:lnSpc>
                <a:spcPct val="90000"/>
              </a:lnSpc>
            </a:pPr>
            <a:r>
              <a:rPr lang="en-US" sz="1600" dirty="0"/>
              <a:t>YAML is very sensitive to white-space, and uses that to group different pieces of information together.</a:t>
            </a:r>
          </a:p>
          <a:p>
            <a:pPr>
              <a:lnSpc>
                <a:spcPct val="90000"/>
              </a:lnSpc>
            </a:pPr>
            <a:r>
              <a:rPr lang="en-US" sz="1600" dirty="0"/>
              <a:t>Only spaces should be used. NO Tabs</a:t>
            </a:r>
          </a:p>
          <a:p>
            <a:pPr>
              <a:lnSpc>
                <a:spcPct val="90000"/>
              </a:lnSpc>
            </a:pPr>
            <a:r>
              <a:rPr lang="en-US" sz="1600" dirty="0"/>
              <a:t>Playbook can run multiple Tasks.</a:t>
            </a:r>
          </a:p>
          <a:p>
            <a:pPr>
              <a:lnSpc>
                <a:spcPct val="90000"/>
              </a:lnSpc>
            </a:pPr>
            <a:r>
              <a:rPr lang="en-US" sz="1600" dirty="0"/>
              <a:t>Example:</a:t>
            </a:r>
          </a:p>
          <a:p>
            <a:pPr marL="0" indent="0">
              <a:lnSpc>
                <a:spcPct val="90000"/>
              </a:lnSpc>
              <a:buNone/>
            </a:pPr>
            <a:r>
              <a:rPr lang="en-US" sz="1600" dirty="0"/>
              <a:t>    - hosts: </a:t>
            </a:r>
            <a:r>
              <a:rPr lang="en-US" sz="1600" dirty="0" err="1"/>
              <a:t>groupB</a:t>
            </a:r>
            <a:endParaRPr lang="en-US" sz="1600" dirty="0"/>
          </a:p>
          <a:p>
            <a:pPr marL="0" indent="0">
              <a:lnSpc>
                <a:spcPct val="90000"/>
              </a:lnSpc>
              <a:buNone/>
            </a:pPr>
            <a:r>
              <a:rPr lang="en-US" sz="1600" dirty="0"/>
              <a:t>       tasks:</a:t>
            </a:r>
          </a:p>
          <a:p>
            <a:pPr marL="0" indent="0">
              <a:lnSpc>
                <a:spcPct val="90000"/>
              </a:lnSpc>
              <a:buNone/>
            </a:pPr>
            <a:r>
              <a:rPr lang="en-US" sz="1600" dirty="0"/>
              <a:t>           - name: installing httpd</a:t>
            </a:r>
          </a:p>
          <a:p>
            <a:pPr marL="0" indent="0">
              <a:lnSpc>
                <a:spcPct val="90000"/>
              </a:lnSpc>
              <a:buNone/>
            </a:pPr>
            <a:r>
              <a:rPr lang="en-US" sz="1600" dirty="0"/>
              <a:t>              package:</a:t>
            </a:r>
          </a:p>
          <a:p>
            <a:pPr marL="0" indent="0">
              <a:lnSpc>
                <a:spcPct val="90000"/>
              </a:lnSpc>
              <a:buNone/>
            </a:pPr>
            <a:r>
              <a:rPr lang="en-US" sz="1600" dirty="0"/>
              <a:t>                     name: httpd</a:t>
            </a:r>
          </a:p>
          <a:p>
            <a:pPr marL="0" indent="0">
              <a:lnSpc>
                <a:spcPct val="90000"/>
              </a:lnSpc>
              <a:buNone/>
            </a:pPr>
            <a:r>
              <a:rPr lang="en-US" sz="1600" dirty="0"/>
              <a:t>                      state: present</a:t>
            </a:r>
          </a:p>
          <a:p>
            <a:pPr>
              <a:lnSpc>
                <a:spcPct val="90000"/>
              </a:lnSpc>
            </a:pPr>
            <a:endParaRPr lang="en-US" sz="1300" dirty="0"/>
          </a:p>
        </p:txBody>
      </p:sp>
    </p:spTree>
    <p:extLst>
      <p:ext uri="{BB962C8B-B14F-4D97-AF65-F5344CB8AC3E}">
        <p14:creationId xmlns:p14="http://schemas.microsoft.com/office/powerpoint/2010/main" val="1010626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 name="Rectangle 13">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55A8F590-A208-4478-814D-9DA084DE80A5}"/>
              </a:ext>
            </a:extLst>
          </p:cNvPr>
          <p:cNvSpPr>
            <a:spLocks noGrp="1"/>
          </p:cNvSpPr>
          <p:nvPr>
            <p:ph type="title"/>
          </p:nvPr>
        </p:nvSpPr>
        <p:spPr>
          <a:xfrm>
            <a:off x="3844616" y="881210"/>
            <a:ext cx="7417925" cy="1517035"/>
          </a:xfrm>
        </p:spPr>
        <p:txBody>
          <a:bodyPr>
            <a:normAutofit fontScale="90000"/>
          </a:bodyPr>
          <a:lstStyle/>
          <a:p>
            <a:r>
              <a:rPr lang="en-US" dirty="0">
                <a:solidFill>
                  <a:schemeClr val="tx1">
                    <a:lumMod val="75000"/>
                    <a:lumOff val="25000"/>
                  </a:schemeClr>
                </a:solidFill>
              </a:rPr>
              <a:t>Why ansible for Hardware? Infrastructure as a code?</a:t>
            </a:r>
          </a:p>
        </p:txBody>
      </p:sp>
      <p:sp>
        <p:nvSpPr>
          <p:cNvPr id="3" name="Content Placeholder 2">
            <a:extLst>
              <a:ext uri="{FF2B5EF4-FFF2-40B4-BE49-F238E27FC236}">
                <a16:creationId xmlns:a16="http://schemas.microsoft.com/office/drawing/2014/main" id="{8111F29A-BF88-4F84-B6EE-8A8A604E80E6}"/>
              </a:ext>
            </a:extLst>
          </p:cNvPr>
          <p:cNvSpPr>
            <a:spLocks noGrp="1"/>
          </p:cNvSpPr>
          <p:nvPr>
            <p:ph idx="1"/>
          </p:nvPr>
        </p:nvSpPr>
        <p:spPr>
          <a:xfrm>
            <a:off x="3844616" y="2626840"/>
            <a:ext cx="7245103" cy="3131777"/>
          </a:xfrm>
        </p:spPr>
        <p:txBody>
          <a:bodyPr>
            <a:normAutofit/>
          </a:bodyPr>
          <a:lstStyle/>
          <a:p>
            <a:r>
              <a:rPr lang="en-US" dirty="0">
                <a:solidFill>
                  <a:schemeClr val="tx1">
                    <a:lumMod val="75000"/>
                    <a:lumOff val="25000"/>
                  </a:schemeClr>
                </a:solidFill>
              </a:rPr>
              <a:t>Lets assume a scenario of a data center, where we have 1000’s of physical DELL servers and 10000’s of DELL storage devices.</a:t>
            </a:r>
          </a:p>
          <a:p>
            <a:r>
              <a:rPr lang="en-US" dirty="0">
                <a:solidFill>
                  <a:schemeClr val="tx1">
                    <a:lumMod val="75000"/>
                    <a:lumOff val="25000"/>
                  </a:schemeClr>
                </a:solidFill>
              </a:rPr>
              <a:t>Can we even imagine the time it can take to configure the servers and storages?</a:t>
            </a:r>
          </a:p>
          <a:p>
            <a:r>
              <a:rPr lang="en-US" dirty="0">
                <a:solidFill>
                  <a:schemeClr val="tx1">
                    <a:lumMod val="75000"/>
                    <a:lumOff val="25000"/>
                  </a:schemeClr>
                </a:solidFill>
              </a:rPr>
              <a:t>A lot right!</a:t>
            </a:r>
          </a:p>
          <a:p>
            <a:r>
              <a:rPr lang="en-US" dirty="0">
                <a:solidFill>
                  <a:schemeClr val="tx1">
                    <a:lumMod val="75000"/>
                    <a:lumOff val="25000"/>
                  </a:schemeClr>
                </a:solidFill>
              </a:rPr>
              <a:t>That’s where automation tools like ansible come into the picture, which can reduce this time to literally minutes.</a:t>
            </a:r>
          </a:p>
          <a:p>
            <a:r>
              <a:rPr lang="en-US" dirty="0">
                <a:solidFill>
                  <a:schemeClr val="tx1">
                    <a:lumMod val="75000"/>
                    <a:lumOff val="25000"/>
                  </a:schemeClr>
                </a:solidFill>
              </a:rPr>
              <a:t>How? Lets dive into that.</a:t>
            </a:r>
          </a:p>
          <a:p>
            <a:endParaRPr lang="en-US" dirty="0">
              <a:solidFill>
                <a:schemeClr val="tx1">
                  <a:lumMod val="75000"/>
                  <a:lumOff val="25000"/>
                </a:schemeClr>
              </a:solidFill>
            </a:endParaRPr>
          </a:p>
        </p:txBody>
      </p:sp>
    </p:spTree>
    <p:extLst>
      <p:ext uri="{BB962C8B-B14F-4D97-AF65-F5344CB8AC3E}">
        <p14:creationId xmlns:p14="http://schemas.microsoft.com/office/powerpoint/2010/main" val="2794136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FCC5-D538-4782-B57C-F7E082868D81}"/>
              </a:ext>
            </a:extLst>
          </p:cNvPr>
          <p:cNvSpPr>
            <a:spLocks noGrp="1"/>
          </p:cNvSpPr>
          <p:nvPr>
            <p:ph type="title"/>
          </p:nvPr>
        </p:nvSpPr>
        <p:spPr/>
        <p:txBody>
          <a:bodyPr/>
          <a:lstStyle/>
          <a:p>
            <a:r>
              <a:rPr lang="en-US" dirty="0"/>
              <a:t>Python? Shell script?</a:t>
            </a:r>
          </a:p>
        </p:txBody>
      </p:sp>
      <p:sp>
        <p:nvSpPr>
          <p:cNvPr id="3" name="Content Placeholder 2">
            <a:extLst>
              <a:ext uri="{FF2B5EF4-FFF2-40B4-BE49-F238E27FC236}">
                <a16:creationId xmlns:a16="http://schemas.microsoft.com/office/drawing/2014/main" id="{2CD9B380-21A7-4F8C-B5B7-BB9EFA165F0F}"/>
              </a:ext>
            </a:extLst>
          </p:cNvPr>
          <p:cNvSpPr>
            <a:spLocks noGrp="1"/>
          </p:cNvSpPr>
          <p:nvPr>
            <p:ph idx="1"/>
          </p:nvPr>
        </p:nvSpPr>
        <p:spPr/>
        <p:txBody>
          <a:bodyPr/>
          <a:lstStyle/>
          <a:p>
            <a:r>
              <a:rPr lang="en-US" dirty="0" err="1"/>
              <a:t>Declaractive</a:t>
            </a:r>
            <a:endParaRPr lang="en-US" dirty="0"/>
          </a:p>
          <a:p>
            <a:r>
              <a:rPr lang="en-US" dirty="0" err="1"/>
              <a:t>ideptotent</a:t>
            </a:r>
            <a:endParaRPr lang="en-US" dirty="0"/>
          </a:p>
        </p:txBody>
      </p:sp>
    </p:spTree>
    <p:extLst>
      <p:ext uri="{BB962C8B-B14F-4D97-AF65-F5344CB8AC3E}">
        <p14:creationId xmlns:p14="http://schemas.microsoft.com/office/powerpoint/2010/main" val="2618459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1E83-1BBB-4A80-911F-2794E9A6CA02}"/>
              </a:ext>
            </a:extLst>
          </p:cNvPr>
          <p:cNvSpPr>
            <a:spLocks noGrp="1"/>
          </p:cNvSpPr>
          <p:nvPr>
            <p:ph type="title"/>
          </p:nvPr>
        </p:nvSpPr>
        <p:spPr/>
        <p:txBody>
          <a:bodyPr>
            <a:normAutofit fontScale="90000"/>
          </a:bodyPr>
          <a:lstStyle/>
          <a:p>
            <a:r>
              <a:rPr lang="en-US" dirty="0"/>
              <a:t>OpenManage Modules- Server Automation</a:t>
            </a:r>
          </a:p>
        </p:txBody>
      </p:sp>
      <p:sp>
        <p:nvSpPr>
          <p:cNvPr id="3" name="Content Placeholder 2">
            <a:extLst>
              <a:ext uri="{FF2B5EF4-FFF2-40B4-BE49-F238E27FC236}">
                <a16:creationId xmlns:a16="http://schemas.microsoft.com/office/drawing/2014/main" id="{34963A82-091F-4A44-B165-A13EA02F68D2}"/>
              </a:ext>
            </a:extLst>
          </p:cNvPr>
          <p:cNvSpPr>
            <a:spLocks noGrp="1"/>
          </p:cNvSpPr>
          <p:nvPr>
            <p:ph idx="1"/>
          </p:nvPr>
        </p:nvSpPr>
        <p:spPr/>
        <p:txBody>
          <a:bodyPr>
            <a:normAutofit lnSpcReduction="10000"/>
          </a:bodyPr>
          <a:lstStyle/>
          <a:p>
            <a:r>
              <a:rPr lang="en-US" dirty="0"/>
              <a:t>In recent years, Infrastructure as Code (</a:t>
            </a:r>
            <a:r>
              <a:rPr lang="en-US" dirty="0" err="1"/>
              <a:t>IaC</a:t>
            </a:r>
            <a:r>
              <a:rPr lang="en-US" dirty="0"/>
              <a:t>) has gained widespread adoption with DevOps. </a:t>
            </a:r>
            <a:r>
              <a:rPr lang="en-US" dirty="0" err="1"/>
              <a:t>IaC</a:t>
            </a:r>
            <a:r>
              <a:rPr lang="en-US" dirty="0"/>
              <a:t> defines the configuration of compute, network and storage through source code that can be treated like any software. You can provision a dynamic infrastructure in a matter of seconds rather than days by simply running software commands.</a:t>
            </a:r>
          </a:p>
          <a:p>
            <a:r>
              <a:rPr lang="en-US" dirty="0"/>
              <a:t> It takes 72% less time and 33 fewer steps to configure a new server using OpenManage Ansible modules1 . This guarantees rapid deployment with a consistent and compliant infrastructure</a:t>
            </a:r>
          </a:p>
          <a:p>
            <a:endParaRPr lang="en-US" dirty="0"/>
          </a:p>
          <a:p>
            <a:r>
              <a:rPr lang="en-US" dirty="0"/>
              <a:t>Dell EMC OpenManage Ansible Modules allows IT administrators to use Ansible to automate and orchestrate the configuration, deployment, and update of Dell EMC PowerEdge Servers and modular infrastructure by leveraging the management automation capabilities in-built into the Integrated Dell Remote Access Controller (iDRAC), OpenManage Enterprise and OpenManage Enterprise Modular.</a:t>
            </a:r>
          </a:p>
        </p:txBody>
      </p:sp>
    </p:spTree>
    <p:extLst>
      <p:ext uri="{BB962C8B-B14F-4D97-AF65-F5344CB8AC3E}">
        <p14:creationId xmlns:p14="http://schemas.microsoft.com/office/powerpoint/2010/main" val="1137946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A2BB7-768E-4329-AC52-79D9E1EC3C20}"/>
              </a:ext>
            </a:extLst>
          </p:cNvPr>
          <p:cNvSpPr>
            <a:spLocks noGrp="1"/>
          </p:cNvSpPr>
          <p:nvPr>
            <p:ph type="title"/>
          </p:nvPr>
        </p:nvSpPr>
        <p:spPr/>
        <p:txBody>
          <a:bodyPr/>
          <a:lstStyle/>
          <a:p>
            <a:r>
              <a:rPr lang="en-US" dirty="0"/>
              <a:t>All tools</a:t>
            </a:r>
          </a:p>
        </p:txBody>
      </p:sp>
      <p:sp>
        <p:nvSpPr>
          <p:cNvPr id="3" name="Content Placeholder 2">
            <a:extLst>
              <a:ext uri="{FF2B5EF4-FFF2-40B4-BE49-F238E27FC236}">
                <a16:creationId xmlns:a16="http://schemas.microsoft.com/office/drawing/2014/main" id="{7AB530F6-9392-4FDD-875A-C30943D2321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89442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A2FF3-3B6D-4502-9D10-D6F2D13391BE}"/>
              </a:ext>
            </a:extLst>
          </p:cNvPr>
          <p:cNvSpPr>
            <a:spLocks noGrp="1"/>
          </p:cNvSpPr>
          <p:nvPr>
            <p:ph type="title"/>
          </p:nvPr>
        </p:nvSpPr>
        <p:spPr/>
        <p:txBody>
          <a:bodyPr/>
          <a:lstStyle/>
          <a:p>
            <a:r>
              <a:rPr lang="en-US" dirty="0"/>
              <a:t>Key-Features</a:t>
            </a:r>
          </a:p>
        </p:txBody>
      </p:sp>
      <p:sp>
        <p:nvSpPr>
          <p:cNvPr id="3" name="Content Placeholder 2">
            <a:extLst>
              <a:ext uri="{FF2B5EF4-FFF2-40B4-BE49-F238E27FC236}">
                <a16:creationId xmlns:a16="http://schemas.microsoft.com/office/drawing/2014/main" id="{420CEAC0-9F70-4666-8595-8428DD59FA9F}"/>
              </a:ext>
            </a:extLst>
          </p:cNvPr>
          <p:cNvSpPr>
            <a:spLocks noGrp="1"/>
          </p:cNvSpPr>
          <p:nvPr>
            <p:ph idx="1"/>
          </p:nvPr>
        </p:nvSpPr>
        <p:spPr/>
        <p:txBody>
          <a:bodyPr>
            <a:normAutofit fontScale="85000" lnSpcReduction="20000"/>
          </a:bodyPr>
          <a:lstStyle/>
          <a:p>
            <a:r>
              <a:rPr lang="en-US" dirty="0"/>
              <a:t>The key features in OpenManage Ansible Modules are: ● Support for updating firmware and managing storage volume configuration using standard Redfish URIs supported by iDRAC. ● Support for managing network, proxy, web server and time configurations. ● Support for creating, modifying or deleting single identity pool. ● Support for creating a firmware baseline or catalog. ● Retrieve baseline and baseline compliance details. ● Support for creating, modifying or deleting a user account. ● Perform the supported power state management operations on devices managed by OME. ● Support for creating, modifying, deploying, exporting, importing and cloning a template. ● Get the list and details of all user accounts or of a specific account. ● Get the list and details of templates or of a specific template. ● Support for firmware update of PowerEdge devices and all its components. ● Support for retrieving job details for a given job ID or the entire job queue. ● Support for retrieving the list of all devices with the exhaustive inventory of each device. ● Export a server configuration profile (SCP) containing either the entire server configuration or component level configuration (iDRAC, BIOS, RAID, NIC) to a local file path on Ansible controller or a remote network share. ● Import an SCP from a local file path on Ansible controller or a remote network share. ● Support for configuration of BIOS, Integrated Dell Remote Access Controller (iDRAC), NIC, and RAID. ● Support for firmware update using a firmware repository hosted on CIFS, NFS, HTTP, HTTPS, or FTP shares. ● Support for viewing firmware inventory details. ● Support for Windows, Linux, and </a:t>
            </a:r>
            <a:r>
              <a:rPr lang="en-US" dirty="0" err="1"/>
              <a:t>ESXi</a:t>
            </a:r>
            <a:r>
              <a:rPr lang="en-US" dirty="0"/>
              <a:t> operating system deployments. ● Support for configuring power controls, resetting iDRAC, viewing Lifecycle Controller (LC) job status, deleting LC job, deleting LC job queue, exporting LC logs, and configuring system lockdown mode. ● Retrieve the system inventory details.</a:t>
            </a:r>
          </a:p>
        </p:txBody>
      </p:sp>
    </p:spTree>
    <p:extLst>
      <p:ext uri="{BB962C8B-B14F-4D97-AF65-F5344CB8AC3E}">
        <p14:creationId xmlns:p14="http://schemas.microsoft.com/office/powerpoint/2010/main" val="2022801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44F9-12FD-4304-9A62-57B02C3659D5}"/>
              </a:ext>
            </a:extLst>
          </p:cNvPr>
          <p:cNvSpPr>
            <a:spLocks noGrp="1"/>
          </p:cNvSpPr>
          <p:nvPr>
            <p:ph type="title"/>
          </p:nvPr>
        </p:nvSpPr>
        <p:spPr>
          <a:xfrm>
            <a:off x="1066800" y="642594"/>
            <a:ext cx="10058400" cy="1371600"/>
          </a:xfrm>
        </p:spPr>
        <p:txBody>
          <a:bodyPr>
            <a:normAutofit/>
          </a:bodyPr>
          <a:lstStyle/>
          <a:p>
            <a:pPr algn="ctr"/>
            <a:r>
              <a:rPr lang="en-US" dirty="0"/>
              <a:t>Why do we need Automation?</a:t>
            </a:r>
            <a:endParaRPr lang="en-US"/>
          </a:p>
        </p:txBody>
      </p:sp>
      <p:graphicFrame>
        <p:nvGraphicFramePr>
          <p:cNvPr id="5" name="Content Placeholder 2">
            <a:extLst>
              <a:ext uri="{FF2B5EF4-FFF2-40B4-BE49-F238E27FC236}">
                <a16:creationId xmlns:a16="http://schemas.microsoft.com/office/drawing/2014/main" id="{2639E9B8-DAF7-4E6D-AB93-CDD0AD488084}"/>
              </a:ext>
            </a:extLst>
          </p:cNvPr>
          <p:cNvGraphicFramePr>
            <a:graphicFrameLocks noGrp="1"/>
          </p:cNvGraphicFramePr>
          <p:nvPr>
            <p:ph idx="1"/>
            <p:extLst>
              <p:ext uri="{D42A27DB-BD31-4B8C-83A1-F6EECF244321}">
                <p14:modId xmlns:p14="http://schemas.microsoft.com/office/powerpoint/2010/main" val="297310398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5866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F583C-9C0C-4B80-BE70-9F372F08C4E7}"/>
              </a:ext>
            </a:extLst>
          </p:cNvPr>
          <p:cNvSpPr>
            <a:spLocks noGrp="1"/>
          </p:cNvSpPr>
          <p:nvPr>
            <p:ph type="title"/>
          </p:nvPr>
        </p:nvSpPr>
        <p:spPr/>
        <p:txBody>
          <a:bodyPr>
            <a:normAutofit fontScale="90000"/>
          </a:bodyPr>
          <a:lstStyle/>
          <a:p>
            <a:r>
              <a:rPr lang="en-US" dirty="0"/>
              <a:t> How OpenManage Ansible Modules work with iDRAC</a:t>
            </a:r>
          </a:p>
        </p:txBody>
      </p:sp>
      <p:sp>
        <p:nvSpPr>
          <p:cNvPr id="3" name="Content Placeholder 2">
            <a:extLst>
              <a:ext uri="{FF2B5EF4-FFF2-40B4-BE49-F238E27FC236}">
                <a16:creationId xmlns:a16="http://schemas.microsoft.com/office/drawing/2014/main" id="{0F7E7714-71AE-4DCB-90C9-16984B10938B}"/>
              </a:ext>
            </a:extLst>
          </p:cNvPr>
          <p:cNvSpPr>
            <a:spLocks noGrp="1"/>
          </p:cNvSpPr>
          <p:nvPr>
            <p:ph idx="1"/>
          </p:nvPr>
        </p:nvSpPr>
        <p:spPr/>
        <p:txBody>
          <a:bodyPr/>
          <a:lstStyle/>
          <a:p>
            <a:r>
              <a:rPr lang="en-US" dirty="0"/>
              <a:t>OpenManage Ansible modules uses iDRAC REST APIs based on Redfish standards and Server Configuration Profiles (SCP) for automated configuration, deployment and update of PowerEdge servers. An SCP contains all BIOS, iDRAC, Network and Storage settings of a PowerEdge server. You can apply them to multiple servers, enabling rapid, reliable, and reproducible configuration. You can perform an SCP operation using any of the following methods: ● Export to or import from a remote network share via CIFS, NFS. Ensure that the remote network share is mounted on the Ansible controller with read-write privileges for user running the Ansible playbooks. ● Export or import via local file streaming (for iDRAC firmware 2.60.60.60 and above). Setting up a local mount point for a remote network share Mount the remote network share (CIFS or NFS) locally on the Ansible controller where you want to run the playbook or modules. Local mount point should have read-write privileges in order for OpenManage Ansible modules to write an SCP file to remote network share that will be imported by iDRAC.</a:t>
            </a:r>
          </a:p>
          <a:p>
            <a:endParaRPr lang="en-US" dirty="0"/>
          </a:p>
        </p:txBody>
      </p:sp>
    </p:spTree>
    <p:extLst>
      <p:ext uri="{BB962C8B-B14F-4D97-AF65-F5344CB8AC3E}">
        <p14:creationId xmlns:p14="http://schemas.microsoft.com/office/powerpoint/2010/main" val="2297702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A9953-CF3F-419C-9C14-1369AE22BC93}"/>
              </a:ext>
            </a:extLst>
          </p:cNvPr>
          <p:cNvSpPr>
            <a:spLocks noGrp="1"/>
          </p:cNvSpPr>
          <p:nvPr>
            <p:ph type="title"/>
          </p:nvPr>
        </p:nvSpPr>
        <p:spPr/>
        <p:txBody>
          <a:bodyPr/>
          <a:lstStyle/>
          <a:p>
            <a:r>
              <a:rPr lang="en-US" dirty="0"/>
              <a:t>Install </a:t>
            </a:r>
            <a:r>
              <a:rPr lang="en-US" dirty="0" err="1"/>
              <a:t>omsdk</a:t>
            </a:r>
            <a:endParaRPr lang="en-US" dirty="0"/>
          </a:p>
        </p:txBody>
      </p:sp>
      <p:sp>
        <p:nvSpPr>
          <p:cNvPr id="3" name="Content Placeholder 2">
            <a:extLst>
              <a:ext uri="{FF2B5EF4-FFF2-40B4-BE49-F238E27FC236}">
                <a16:creationId xmlns:a16="http://schemas.microsoft.com/office/drawing/2014/main" id="{5AB089A6-898F-411B-9363-F6F5B430B89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87865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D1AC-B40C-4544-A82E-18E53A93B630}"/>
              </a:ext>
            </a:extLst>
          </p:cNvPr>
          <p:cNvSpPr>
            <a:spLocks noGrp="1"/>
          </p:cNvSpPr>
          <p:nvPr>
            <p:ph type="title"/>
          </p:nvPr>
        </p:nvSpPr>
        <p:spPr/>
        <p:txBody>
          <a:bodyPr/>
          <a:lstStyle/>
          <a:p>
            <a:r>
              <a:rPr lang="en-US" dirty="0"/>
              <a:t>DEMO of open manage modules</a:t>
            </a:r>
          </a:p>
        </p:txBody>
      </p:sp>
      <p:sp>
        <p:nvSpPr>
          <p:cNvPr id="3" name="Content Placeholder 2">
            <a:extLst>
              <a:ext uri="{FF2B5EF4-FFF2-40B4-BE49-F238E27FC236}">
                <a16:creationId xmlns:a16="http://schemas.microsoft.com/office/drawing/2014/main" id="{DA0A3877-BEE6-48D3-931A-DB6F3E827D6F}"/>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56030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3A16-D83C-4680-9242-1D44FD1E0955}"/>
              </a:ext>
            </a:extLst>
          </p:cNvPr>
          <p:cNvSpPr>
            <a:spLocks noGrp="1"/>
          </p:cNvSpPr>
          <p:nvPr>
            <p:ph type="title"/>
          </p:nvPr>
        </p:nvSpPr>
        <p:spPr/>
        <p:txBody>
          <a:bodyPr>
            <a:normAutofit fontScale="90000"/>
          </a:bodyPr>
          <a:lstStyle/>
          <a:p>
            <a:r>
              <a:rPr lang="en-US" dirty="0"/>
              <a:t>Ansible Modules for Dell EMC </a:t>
            </a:r>
            <a:r>
              <a:rPr lang="en-US" dirty="0" err="1"/>
              <a:t>PowerMax</a:t>
            </a:r>
            <a:endParaRPr lang="en-US" dirty="0"/>
          </a:p>
        </p:txBody>
      </p:sp>
      <p:sp>
        <p:nvSpPr>
          <p:cNvPr id="3" name="Content Placeholder 2">
            <a:extLst>
              <a:ext uri="{FF2B5EF4-FFF2-40B4-BE49-F238E27FC236}">
                <a16:creationId xmlns:a16="http://schemas.microsoft.com/office/drawing/2014/main" id="{65030992-55BC-46B8-B1C2-9C65415242EC}"/>
              </a:ext>
            </a:extLst>
          </p:cNvPr>
          <p:cNvSpPr>
            <a:spLocks noGrp="1"/>
          </p:cNvSpPr>
          <p:nvPr>
            <p:ph idx="1"/>
          </p:nvPr>
        </p:nvSpPr>
        <p:spPr/>
        <p:txBody>
          <a:bodyPr/>
          <a:lstStyle/>
          <a:p>
            <a:r>
              <a:rPr lang="en-US" dirty="0" err="1"/>
              <a:t>Similary</a:t>
            </a:r>
            <a:r>
              <a:rPr lang="en-US" dirty="0"/>
              <a:t>, we have ansible modules to configure DELL storages as well</a:t>
            </a:r>
          </a:p>
          <a:p>
            <a:r>
              <a:rPr lang="en-US" dirty="0"/>
              <a:t>The Ansible Modules for Dell EMC </a:t>
            </a:r>
            <a:r>
              <a:rPr lang="en-US" dirty="0" err="1"/>
              <a:t>PowerMax</a:t>
            </a:r>
            <a:r>
              <a:rPr lang="en-US" dirty="0"/>
              <a:t> allow Data Center and IT administrators to use RedHat Ansible to automate and orchestrate the configuration and management of Dell EMC </a:t>
            </a:r>
            <a:r>
              <a:rPr lang="en-US" dirty="0" err="1"/>
              <a:t>PowerMax</a:t>
            </a:r>
            <a:r>
              <a:rPr lang="en-US" dirty="0"/>
              <a:t> arrays.</a:t>
            </a:r>
          </a:p>
          <a:p>
            <a:r>
              <a:rPr lang="en-US" dirty="0"/>
              <a:t>The capabilities of Ansible modules are managing volumes, storage groups, ports, port groups, hosts, host groups, masking views, snapshots, and gathering high-level facts about the arrays. The options available for each capability are list, show, create, delete, and modify. These tasks can be executed by running simple playbooks written in </a:t>
            </a:r>
            <a:r>
              <a:rPr lang="en-US" dirty="0" err="1"/>
              <a:t>yaml</a:t>
            </a:r>
            <a:r>
              <a:rPr lang="en-US" dirty="0"/>
              <a:t> syntax. The modules are written so that all the operations are idempotent, therefore making multiple identical requests has the same effect as making a single request.</a:t>
            </a:r>
          </a:p>
          <a:p>
            <a:endParaRPr lang="en-US" dirty="0"/>
          </a:p>
        </p:txBody>
      </p:sp>
    </p:spTree>
    <p:extLst>
      <p:ext uri="{BB962C8B-B14F-4D97-AF65-F5344CB8AC3E}">
        <p14:creationId xmlns:p14="http://schemas.microsoft.com/office/powerpoint/2010/main" val="1420592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033C-38AA-4CA2-88D8-99BAAC8EDDAE}"/>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39256503-FB86-41B9-9D91-77861274C6C9}"/>
              </a:ext>
            </a:extLst>
          </p:cNvPr>
          <p:cNvSpPr>
            <a:spLocks noGrp="1"/>
          </p:cNvSpPr>
          <p:nvPr>
            <p:ph idx="1"/>
          </p:nvPr>
        </p:nvSpPr>
        <p:spPr/>
        <p:txBody>
          <a:bodyPr>
            <a:normAutofit fontScale="92500" lnSpcReduction="10000"/>
          </a:bodyPr>
          <a:lstStyle/>
          <a:p>
            <a:r>
              <a:rPr lang="en-US" dirty="0"/>
              <a:t>Volume module</a:t>
            </a:r>
          </a:p>
          <a:p>
            <a:r>
              <a:rPr lang="en-US" dirty="0"/>
              <a:t>Host module</a:t>
            </a:r>
          </a:p>
          <a:p>
            <a:r>
              <a:rPr lang="en-US" dirty="0"/>
              <a:t>Host group module</a:t>
            </a:r>
          </a:p>
          <a:p>
            <a:r>
              <a:rPr lang="en-US" dirty="0"/>
              <a:t>Snapshot module</a:t>
            </a:r>
          </a:p>
          <a:p>
            <a:r>
              <a:rPr lang="en-US" dirty="0" err="1"/>
              <a:t>Maskingview</a:t>
            </a:r>
            <a:r>
              <a:rPr lang="en-US" dirty="0"/>
              <a:t> module</a:t>
            </a:r>
          </a:p>
          <a:p>
            <a:r>
              <a:rPr lang="en-US" dirty="0"/>
              <a:t>Port module</a:t>
            </a:r>
          </a:p>
          <a:p>
            <a:r>
              <a:rPr lang="en-US" dirty="0"/>
              <a:t>Port group module</a:t>
            </a:r>
          </a:p>
          <a:p>
            <a:r>
              <a:rPr lang="en-US" dirty="0"/>
              <a:t>Storage group module</a:t>
            </a:r>
          </a:p>
          <a:p>
            <a:r>
              <a:rPr lang="en-US" dirty="0"/>
              <a:t>Gather facts module</a:t>
            </a:r>
          </a:p>
          <a:p>
            <a:r>
              <a:rPr lang="en-US" dirty="0"/>
              <a:t>SRDF module</a:t>
            </a:r>
          </a:p>
          <a:p>
            <a:r>
              <a:rPr lang="en-US" dirty="0"/>
              <a:t>RDF module</a:t>
            </a:r>
          </a:p>
          <a:p>
            <a:endParaRPr lang="en-US" dirty="0"/>
          </a:p>
        </p:txBody>
      </p:sp>
    </p:spTree>
    <p:extLst>
      <p:ext uri="{BB962C8B-B14F-4D97-AF65-F5344CB8AC3E}">
        <p14:creationId xmlns:p14="http://schemas.microsoft.com/office/powerpoint/2010/main" val="3454333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38" name="Rectangle 20">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Rectangle 22">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24">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41" name="Rectangle 26">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sp>
      <p:cxnSp>
        <p:nvCxnSpPr>
          <p:cNvPr id="42" name="Straight Connector 28">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5731"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8846F252-AE3B-40E5-913B-DB37C5FE5FE9}"/>
              </a:ext>
            </a:extLst>
          </p:cNvPr>
          <p:cNvSpPr/>
          <p:nvPr/>
        </p:nvSpPr>
        <p:spPr>
          <a:xfrm>
            <a:off x="1571625" y="2644170"/>
            <a:ext cx="4656825" cy="1569660"/>
          </a:xfrm>
          <a:prstGeom prst="rect">
            <a:avLst/>
          </a:prstGeom>
          <a:noFill/>
        </p:spPr>
        <p:txBody>
          <a:bodyPr wrap="square" lIns="91440" tIns="45720" rIns="91440" bIns="45720">
            <a:spAutoFit/>
          </a:bodyPr>
          <a:lstStyle/>
          <a:p>
            <a:pPr algn="ctr"/>
            <a:r>
              <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Q&amp;A</a:t>
            </a:r>
          </a:p>
        </p:txBody>
      </p:sp>
      <p:sp>
        <p:nvSpPr>
          <p:cNvPr id="5" name="Rectangle 4">
            <a:extLst>
              <a:ext uri="{FF2B5EF4-FFF2-40B4-BE49-F238E27FC236}">
                <a16:creationId xmlns:a16="http://schemas.microsoft.com/office/drawing/2014/main" id="{17A59846-631F-40A8-A220-65098E6895B0}"/>
              </a:ext>
            </a:extLst>
          </p:cNvPr>
          <p:cNvSpPr/>
          <p:nvPr/>
        </p:nvSpPr>
        <p:spPr>
          <a:xfrm>
            <a:off x="7837841" y="2405359"/>
            <a:ext cx="2602662" cy="2123658"/>
          </a:xfrm>
          <a:prstGeom prst="rect">
            <a:avLst/>
          </a:prstGeom>
          <a:noFill/>
        </p:spPr>
        <p:txBody>
          <a:bodyPr wrap="square" lIns="91440" tIns="45720" rIns="91440" bIns="45720">
            <a:spAutoFit/>
          </a:bodyPr>
          <a:lstStyle/>
          <a:p>
            <a:pPr algn="ctr"/>
            <a:r>
              <a:rPr lang="en-US" sz="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a:t>
            </a:r>
          </a:p>
          <a:p>
            <a:pPr algn="ctr"/>
            <a:r>
              <a:rPr lang="en-US" sz="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You!</a:t>
            </a:r>
          </a:p>
        </p:txBody>
      </p:sp>
    </p:spTree>
    <p:extLst>
      <p:ext uri="{BB962C8B-B14F-4D97-AF65-F5344CB8AC3E}">
        <p14:creationId xmlns:p14="http://schemas.microsoft.com/office/powerpoint/2010/main" val="266099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C5FA1-8905-447D-A65E-DC020192AF7B}"/>
              </a:ext>
            </a:extLst>
          </p:cNvPr>
          <p:cNvSpPr>
            <a:spLocks noGrp="1"/>
          </p:cNvSpPr>
          <p:nvPr>
            <p:ph type="title"/>
          </p:nvPr>
        </p:nvSpPr>
        <p:spPr>
          <a:xfrm>
            <a:off x="1066800" y="642594"/>
            <a:ext cx="10058400" cy="1371600"/>
          </a:xfrm>
        </p:spPr>
        <p:txBody>
          <a:bodyPr>
            <a:normAutofit/>
          </a:bodyPr>
          <a:lstStyle/>
          <a:p>
            <a:pPr algn="ctr"/>
            <a:r>
              <a:rPr lang="en-US"/>
              <a:t>INTRODUCTION</a:t>
            </a:r>
          </a:p>
        </p:txBody>
      </p:sp>
      <p:graphicFrame>
        <p:nvGraphicFramePr>
          <p:cNvPr id="7" name="Content Placeholder 2">
            <a:extLst>
              <a:ext uri="{FF2B5EF4-FFF2-40B4-BE49-F238E27FC236}">
                <a16:creationId xmlns:a16="http://schemas.microsoft.com/office/drawing/2014/main" id="{F85E0F30-C67E-4961-BB28-46ED630C6090}"/>
              </a:ext>
            </a:extLst>
          </p:cNvPr>
          <p:cNvGraphicFramePr>
            <a:graphicFrameLocks noGrp="1"/>
          </p:cNvGraphicFramePr>
          <p:nvPr>
            <p:ph idx="1"/>
            <p:extLst>
              <p:ext uri="{D42A27DB-BD31-4B8C-83A1-F6EECF244321}">
                <p14:modId xmlns:p14="http://schemas.microsoft.com/office/powerpoint/2010/main" val="257283908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567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 name="Rectangle 56">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Rectangle 58">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61" name="Rectangle 60">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E0B44B38-9020-4726-A1FF-CDB43F7FCD0E}"/>
              </a:ext>
            </a:extLst>
          </p:cNvPr>
          <p:cNvSpPr>
            <a:spLocks noGrp="1"/>
          </p:cNvSpPr>
          <p:nvPr>
            <p:ph type="title"/>
          </p:nvPr>
        </p:nvSpPr>
        <p:spPr>
          <a:xfrm>
            <a:off x="3844616" y="881210"/>
            <a:ext cx="7417925" cy="1517035"/>
          </a:xfrm>
        </p:spPr>
        <p:txBody>
          <a:bodyPr>
            <a:normAutofit/>
          </a:bodyPr>
          <a:lstStyle/>
          <a:p>
            <a:r>
              <a:rPr lang="en-US">
                <a:solidFill>
                  <a:schemeClr val="tx1">
                    <a:lumMod val="75000"/>
                    <a:lumOff val="25000"/>
                  </a:schemeClr>
                </a:solidFill>
              </a:rPr>
              <a:t>Benefits</a:t>
            </a:r>
          </a:p>
        </p:txBody>
      </p:sp>
      <p:sp>
        <p:nvSpPr>
          <p:cNvPr id="3" name="Content Placeholder 2">
            <a:extLst>
              <a:ext uri="{FF2B5EF4-FFF2-40B4-BE49-F238E27FC236}">
                <a16:creationId xmlns:a16="http://schemas.microsoft.com/office/drawing/2014/main" id="{A8EA4F72-B3CC-4157-B9AA-05A42CCB5CDE}"/>
              </a:ext>
            </a:extLst>
          </p:cNvPr>
          <p:cNvSpPr>
            <a:spLocks noGrp="1"/>
          </p:cNvSpPr>
          <p:nvPr>
            <p:ph idx="1"/>
          </p:nvPr>
        </p:nvSpPr>
        <p:spPr>
          <a:xfrm>
            <a:off x="3844616" y="2626840"/>
            <a:ext cx="7245103" cy="3131777"/>
          </a:xfrm>
        </p:spPr>
        <p:txBody>
          <a:bodyPr>
            <a:normAutofit lnSpcReduction="10000"/>
          </a:bodyPr>
          <a:lstStyle/>
          <a:p>
            <a:pPr>
              <a:lnSpc>
                <a:spcPct val="90000"/>
              </a:lnSpc>
            </a:pPr>
            <a:r>
              <a:rPr lang="en-US" sz="1500">
                <a:solidFill>
                  <a:schemeClr val="tx1">
                    <a:lumMod val="75000"/>
                    <a:lumOff val="25000"/>
                  </a:schemeClr>
                </a:solidFill>
              </a:rPr>
              <a:t>So the benefits of using a tool for your configurations are many! To name a few:</a:t>
            </a:r>
          </a:p>
          <a:p>
            <a:pPr marL="0" indent="0">
              <a:lnSpc>
                <a:spcPct val="90000"/>
              </a:lnSpc>
              <a:buNone/>
            </a:pPr>
            <a:endParaRPr lang="en-US" sz="1500">
              <a:solidFill>
                <a:schemeClr val="tx1">
                  <a:lumMod val="75000"/>
                  <a:lumOff val="25000"/>
                </a:schemeClr>
              </a:solidFill>
            </a:endParaRPr>
          </a:p>
          <a:p>
            <a:pPr lvl="1">
              <a:lnSpc>
                <a:spcPct val="90000"/>
              </a:lnSpc>
            </a:pPr>
            <a:r>
              <a:rPr lang="en-US" sz="1500">
                <a:solidFill>
                  <a:schemeClr val="tx1">
                    <a:lumMod val="75000"/>
                    <a:lumOff val="25000"/>
                  </a:schemeClr>
                </a:solidFill>
              </a:rPr>
              <a:t>Quick Provisioning of New Servers. For ex- a web server</a:t>
            </a:r>
          </a:p>
          <a:p>
            <a:pPr marL="274320" lvl="1" indent="0">
              <a:lnSpc>
                <a:spcPct val="90000"/>
              </a:lnSpc>
              <a:buNone/>
            </a:pPr>
            <a:endParaRPr lang="en-US" sz="1500" b="1">
              <a:solidFill>
                <a:schemeClr val="tx1">
                  <a:lumMod val="75000"/>
                  <a:lumOff val="25000"/>
                </a:schemeClr>
              </a:solidFill>
            </a:endParaRPr>
          </a:p>
          <a:p>
            <a:pPr lvl="1">
              <a:lnSpc>
                <a:spcPct val="90000"/>
              </a:lnSpc>
            </a:pPr>
            <a:r>
              <a:rPr lang="en-US" sz="1500">
                <a:solidFill>
                  <a:schemeClr val="tx1">
                    <a:lumMod val="75000"/>
                    <a:lumOff val="25000"/>
                  </a:schemeClr>
                </a:solidFill>
              </a:rPr>
              <a:t>No Snowflake Servers</a:t>
            </a:r>
          </a:p>
          <a:p>
            <a:pPr marL="274320" lvl="1" indent="0">
              <a:lnSpc>
                <a:spcPct val="90000"/>
              </a:lnSpc>
              <a:buNone/>
            </a:pPr>
            <a:endParaRPr lang="en-US" sz="1500">
              <a:solidFill>
                <a:schemeClr val="tx1">
                  <a:lumMod val="75000"/>
                  <a:lumOff val="25000"/>
                </a:schemeClr>
              </a:solidFill>
            </a:endParaRPr>
          </a:p>
          <a:p>
            <a:pPr lvl="1">
              <a:lnSpc>
                <a:spcPct val="90000"/>
              </a:lnSpc>
            </a:pPr>
            <a:r>
              <a:rPr lang="en-US" sz="1500">
                <a:solidFill>
                  <a:schemeClr val="tx1">
                    <a:lumMod val="75000"/>
                    <a:lumOff val="25000"/>
                  </a:schemeClr>
                </a:solidFill>
              </a:rPr>
              <a:t>Version Control for the Server Environment</a:t>
            </a:r>
          </a:p>
          <a:p>
            <a:pPr lvl="1">
              <a:lnSpc>
                <a:spcPct val="90000"/>
              </a:lnSpc>
            </a:pPr>
            <a:endParaRPr lang="en-US" sz="1500">
              <a:solidFill>
                <a:schemeClr val="tx1">
                  <a:lumMod val="75000"/>
                  <a:lumOff val="25000"/>
                </a:schemeClr>
              </a:solidFill>
            </a:endParaRPr>
          </a:p>
          <a:p>
            <a:pPr lvl="1">
              <a:lnSpc>
                <a:spcPct val="90000"/>
              </a:lnSpc>
            </a:pPr>
            <a:r>
              <a:rPr lang="en-US" sz="1500">
                <a:solidFill>
                  <a:schemeClr val="tx1">
                    <a:lumMod val="75000"/>
                    <a:lumOff val="25000"/>
                  </a:schemeClr>
                </a:solidFill>
              </a:rPr>
              <a:t>Replicated Environments</a:t>
            </a:r>
          </a:p>
          <a:p>
            <a:pPr marL="274320" lvl="1" indent="0">
              <a:lnSpc>
                <a:spcPct val="90000"/>
              </a:lnSpc>
              <a:buNone/>
            </a:pPr>
            <a:endParaRPr lang="en-US" sz="1500" b="1">
              <a:solidFill>
                <a:schemeClr val="tx1">
                  <a:lumMod val="75000"/>
                  <a:lumOff val="25000"/>
                </a:schemeClr>
              </a:solidFill>
            </a:endParaRPr>
          </a:p>
          <a:p>
            <a:pPr lvl="1">
              <a:lnSpc>
                <a:spcPct val="90000"/>
              </a:lnSpc>
            </a:pPr>
            <a:r>
              <a:rPr lang="en-US" sz="1500">
                <a:solidFill>
                  <a:schemeClr val="tx1">
                    <a:lumMod val="75000"/>
                    <a:lumOff val="25000"/>
                  </a:schemeClr>
                </a:solidFill>
              </a:rPr>
              <a:t>Not dependent on type of OS running on the remote host</a:t>
            </a:r>
          </a:p>
          <a:p>
            <a:pPr lvl="1">
              <a:lnSpc>
                <a:spcPct val="90000"/>
              </a:lnSpc>
            </a:pPr>
            <a:endParaRPr lang="en-US" sz="1500">
              <a:solidFill>
                <a:schemeClr val="tx1">
                  <a:lumMod val="75000"/>
                  <a:lumOff val="25000"/>
                </a:schemeClr>
              </a:solidFill>
            </a:endParaRPr>
          </a:p>
          <a:p>
            <a:pPr lvl="1">
              <a:lnSpc>
                <a:spcPct val="90000"/>
              </a:lnSpc>
            </a:pPr>
            <a:endParaRPr lang="en-US" sz="1500">
              <a:solidFill>
                <a:schemeClr val="tx1">
                  <a:lumMod val="75000"/>
                  <a:lumOff val="25000"/>
                </a:schemeClr>
              </a:solidFill>
            </a:endParaRPr>
          </a:p>
        </p:txBody>
      </p:sp>
    </p:spTree>
    <p:extLst>
      <p:ext uri="{BB962C8B-B14F-4D97-AF65-F5344CB8AC3E}">
        <p14:creationId xmlns:p14="http://schemas.microsoft.com/office/powerpoint/2010/main" val="2110045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A511F182-3D16-4A44-8248-DF65B0B6B063}"/>
              </a:ext>
            </a:extLst>
          </p:cNvPr>
          <p:cNvSpPr>
            <a:spLocks noGrp="1"/>
          </p:cNvSpPr>
          <p:nvPr>
            <p:ph type="title"/>
          </p:nvPr>
        </p:nvSpPr>
        <p:spPr>
          <a:xfrm>
            <a:off x="573409" y="559477"/>
            <a:ext cx="3765200" cy="5709931"/>
          </a:xfrm>
        </p:spPr>
        <p:txBody>
          <a:bodyPr>
            <a:normAutofit/>
          </a:bodyPr>
          <a:lstStyle/>
          <a:p>
            <a:pPr algn="ctr"/>
            <a:r>
              <a:rPr lang="en-US" sz="3700"/>
              <a:t>Characteristics of CM tool</a:t>
            </a:r>
          </a:p>
        </p:txBody>
      </p:sp>
      <p:graphicFrame>
        <p:nvGraphicFramePr>
          <p:cNvPr id="7" name="Content Placeholder 2">
            <a:extLst>
              <a:ext uri="{FF2B5EF4-FFF2-40B4-BE49-F238E27FC236}">
                <a16:creationId xmlns:a16="http://schemas.microsoft.com/office/drawing/2014/main" id="{EDBDD772-42EF-4681-88E0-AB1A7CD19573}"/>
              </a:ext>
            </a:extLst>
          </p:cNvPr>
          <p:cNvGraphicFramePr>
            <a:graphicFrameLocks noGrp="1"/>
          </p:cNvGraphicFramePr>
          <p:nvPr>
            <p:ph idx="1"/>
            <p:extLst>
              <p:ext uri="{D42A27DB-BD31-4B8C-83A1-F6EECF244321}">
                <p14:modId xmlns:p14="http://schemas.microsoft.com/office/powerpoint/2010/main" val="1097845207"/>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5086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C8DD3386-CB43-4867-9D40-8C3EAEEBC315}"/>
              </a:ext>
            </a:extLst>
          </p:cNvPr>
          <p:cNvSpPr>
            <a:spLocks noGrp="1"/>
          </p:cNvSpPr>
          <p:nvPr>
            <p:ph type="title"/>
          </p:nvPr>
        </p:nvSpPr>
        <p:spPr>
          <a:xfrm>
            <a:off x="573409" y="559477"/>
            <a:ext cx="3765200" cy="5709931"/>
          </a:xfrm>
        </p:spPr>
        <p:txBody>
          <a:bodyPr>
            <a:normAutofit/>
          </a:bodyPr>
          <a:lstStyle/>
          <a:p>
            <a:pPr algn="ctr"/>
            <a:r>
              <a:rPr lang="en-US" sz="4400"/>
              <a:t>Why Ansible?</a:t>
            </a:r>
          </a:p>
        </p:txBody>
      </p:sp>
      <p:sp>
        <p:nvSpPr>
          <p:cNvPr id="3" name="Content Placeholder 2">
            <a:extLst>
              <a:ext uri="{FF2B5EF4-FFF2-40B4-BE49-F238E27FC236}">
                <a16:creationId xmlns:a16="http://schemas.microsoft.com/office/drawing/2014/main" id="{B3B9291C-5FFE-489D-B725-5DECA652776A}"/>
              </a:ext>
            </a:extLst>
          </p:cNvPr>
          <p:cNvSpPr>
            <a:spLocks noGrp="1"/>
          </p:cNvSpPr>
          <p:nvPr>
            <p:ph idx="1"/>
          </p:nvPr>
        </p:nvSpPr>
        <p:spPr>
          <a:xfrm>
            <a:off x="5478124" y="559477"/>
            <a:ext cx="5647076" cy="5475563"/>
          </a:xfrm>
        </p:spPr>
        <p:txBody>
          <a:bodyPr anchor="ctr">
            <a:normAutofit/>
          </a:bodyPr>
          <a:lstStyle/>
          <a:p>
            <a:r>
              <a:rPr lang="en-US" dirty="0"/>
              <a:t>We have a lot of automation tools available in the market like CHEF, ANISBLE, PUTTET, SALT </a:t>
            </a:r>
            <a:r>
              <a:rPr lang="en-US" dirty="0" err="1"/>
              <a:t>etc</a:t>
            </a:r>
            <a:endParaRPr lang="en-US" dirty="0"/>
          </a:p>
          <a:p>
            <a:r>
              <a:rPr lang="en-US" dirty="0"/>
              <a:t>Why choose Ansible?</a:t>
            </a:r>
          </a:p>
          <a:p>
            <a:pPr lvl="1"/>
            <a:r>
              <a:rPr lang="en-US" dirty="0"/>
              <a:t>Ansible, doesn’t require installation of additional software on the nodes. No agent application installed on all nodes.</a:t>
            </a:r>
          </a:p>
          <a:p>
            <a:pPr lvl="1"/>
            <a:r>
              <a:rPr lang="en-US" dirty="0"/>
              <a:t>Low learning curve, easy descriptive language based on YAML.</a:t>
            </a:r>
          </a:p>
          <a:p>
            <a:pPr lvl="1"/>
            <a:r>
              <a:rPr lang="en-US" dirty="0"/>
              <a:t>More readable syntax.</a:t>
            </a:r>
          </a:p>
          <a:p>
            <a:pPr lvl="1"/>
            <a:r>
              <a:rPr lang="en-US" dirty="0"/>
              <a:t>Uses SSH, Minimal in nature.</a:t>
            </a:r>
          </a:p>
          <a:p>
            <a:pPr lvl="1"/>
            <a:r>
              <a:rPr lang="en-US" dirty="0"/>
              <a:t>Setup is easy.</a:t>
            </a:r>
          </a:p>
          <a:p>
            <a:pPr lvl="1"/>
            <a:r>
              <a:rPr lang="en-US" dirty="0"/>
              <a:t>Architecture includes only server and clients.</a:t>
            </a:r>
          </a:p>
          <a:p>
            <a:pPr marL="0" indent="0">
              <a:buNone/>
            </a:pPr>
            <a:endParaRPr lang="en-US" dirty="0"/>
          </a:p>
        </p:txBody>
      </p:sp>
    </p:spTree>
    <p:extLst>
      <p:ext uri="{BB962C8B-B14F-4D97-AF65-F5344CB8AC3E}">
        <p14:creationId xmlns:p14="http://schemas.microsoft.com/office/powerpoint/2010/main" val="47109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Rectangle 149">
            <a:extLst>
              <a:ext uri="{FF2B5EF4-FFF2-40B4-BE49-F238E27FC236}">
                <a16:creationId xmlns:a16="http://schemas.microsoft.com/office/drawing/2014/main" id="{3A8C6BC2-E9E2-4780-8A41-064073CD4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2" name="Rectangle 151">
            <a:extLst>
              <a:ext uri="{FF2B5EF4-FFF2-40B4-BE49-F238E27FC236}">
                <a16:creationId xmlns:a16="http://schemas.microsoft.com/office/drawing/2014/main" id="{E70450CF-22E9-4B1D-B146-30FEE770C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54" name="Rectangle 153">
            <a:extLst>
              <a:ext uri="{FF2B5EF4-FFF2-40B4-BE49-F238E27FC236}">
                <a16:creationId xmlns:a16="http://schemas.microsoft.com/office/drawing/2014/main" id="{80238079-1F65-476A-BC6C-F2D3BD268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6" name="Rectangle 155">
            <a:extLst>
              <a:ext uri="{FF2B5EF4-FFF2-40B4-BE49-F238E27FC236}">
                <a16:creationId xmlns:a16="http://schemas.microsoft.com/office/drawing/2014/main" id="{3740C935-D2D3-4F63-A4DA-CD768BB3F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8" name="Group 157">
            <a:extLst>
              <a:ext uri="{FF2B5EF4-FFF2-40B4-BE49-F238E27FC236}">
                <a16:creationId xmlns:a16="http://schemas.microsoft.com/office/drawing/2014/main" id="{BE8D8045-0F80-4964-B591-0D599AB42D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159" name="Straight Connector 158">
              <a:extLst>
                <a:ext uri="{FF2B5EF4-FFF2-40B4-BE49-F238E27FC236}">
                  <a16:creationId xmlns:a16="http://schemas.microsoft.com/office/drawing/2014/main" id="{AF8A5889-0EE6-4E19-98FE-29F79E987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B0FE4C3-64BE-4A2B-818D-4D84479344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4670D04-30D8-487E-A3F4-0655E48016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63" name="Rectangle 162">
            <a:extLst>
              <a:ext uri="{FF2B5EF4-FFF2-40B4-BE49-F238E27FC236}">
                <a16:creationId xmlns:a16="http://schemas.microsoft.com/office/drawing/2014/main" id="{A093A349-1A08-4AF6-8637-F5B806D9F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6553B-4308-47A0-9DF8-AF6F63AB21CC}"/>
              </a:ext>
            </a:extLst>
          </p:cNvPr>
          <p:cNvSpPr>
            <a:spLocks noGrp="1"/>
          </p:cNvSpPr>
          <p:nvPr>
            <p:ph type="title"/>
          </p:nvPr>
        </p:nvSpPr>
        <p:spPr>
          <a:xfrm>
            <a:off x="8560024" y="1442916"/>
            <a:ext cx="3238829" cy="3252231"/>
          </a:xfrm>
        </p:spPr>
        <p:txBody>
          <a:bodyPr vert="horz" lIns="91440" tIns="45720" rIns="91440" bIns="45720" rtlCol="0" anchor="ctr">
            <a:normAutofit/>
          </a:bodyPr>
          <a:lstStyle/>
          <a:p>
            <a:pPr algn="ctr">
              <a:lnSpc>
                <a:spcPct val="83000"/>
              </a:lnSpc>
            </a:pPr>
            <a:r>
              <a:rPr lang="en-US" sz="3400" cap="all" spc="-100">
                <a:solidFill>
                  <a:srgbClr val="FFFFFF"/>
                </a:solidFill>
              </a:rPr>
              <a:t>Architecture of Ansible</a:t>
            </a:r>
          </a:p>
        </p:txBody>
      </p:sp>
      <p:sp>
        <p:nvSpPr>
          <p:cNvPr id="165" name="Rectangle 164">
            <a:extLst>
              <a:ext uri="{FF2B5EF4-FFF2-40B4-BE49-F238E27FC236}">
                <a16:creationId xmlns:a16="http://schemas.microsoft.com/office/drawing/2014/main" id="{4938E77B-2D55-443A-B818-B0FAA91DB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6EC461B9-084D-4CA0-9EED-3423D95C8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69" name="Rectangle 168">
            <a:extLst>
              <a:ext uri="{FF2B5EF4-FFF2-40B4-BE49-F238E27FC236}">
                <a16:creationId xmlns:a16="http://schemas.microsoft.com/office/drawing/2014/main" id="{AA2D137E-4AAA-4448-A6B6-4AFD043D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227" y="805446"/>
            <a:ext cx="6570161" cy="5244497"/>
          </a:xfrm>
          <a:prstGeom prst="rect">
            <a:avLst/>
          </a:prstGeom>
          <a:noFill/>
          <a:ln w="6350" cap="sq" cmpd="sng" algn="ctr">
            <a:solidFill>
              <a:schemeClr val="tx1">
                <a:lumMod val="75000"/>
                <a:lumOff val="25000"/>
              </a:schemeClr>
            </a:solidFill>
            <a:prstDash val="solid"/>
            <a:miter lim="800000"/>
          </a:ln>
          <a:effectLst/>
        </p:spPr>
      </p:sp>
      <p:sp>
        <p:nvSpPr>
          <p:cNvPr id="171" name="Rectangle 170">
            <a:extLst>
              <a:ext uri="{FF2B5EF4-FFF2-40B4-BE49-F238E27FC236}">
                <a16:creationId xmlns:a16="http://schemas.microsoft.com/office/drawing/2014/main" id="{B5B8A1BE-4362-4A90-A8B7-02ABA232F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3" name="Straight Connector 172">
            <a:extLst>
              <a:ext uri="{FF2B5EF4-FFF2-40B4-BE49-F238E27FC236}">
                <a16:creationId xmlns:a16="http://schemas.microsoft.com/office/drawing/2014/main" id="{40F0D77D-9216-47F5-A7AC-E5C6262465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278C6B5A-4F4B-4CCE-A018-D2FB78BF0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0F24FB2-39B1-417D-90D1-C3E47390EA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1026" name="Picture 2" descr="Ansible Introduction for Beginners - Geekflare">
            <a:extLst>
              <a:ext uri="{FF2B5EF4-FFF2-40B4-BE49-F238E27FC236}">
                <a16:creationId xmlns:a16="http://schemas.microsoft.com/office/drawing/2014/main" id="{944F44EE-DFDE-41C8-B97F-B51149ED21C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07668" y="1641920"/>
            <a:ext cx="5949671" cy="39664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67B15491-B848-4502-9108-6E8B688559DF}"/>
              </a:ext>
            </a:extLst>
          </p:cNvPr>
          <p:cNvSpPr/>
          <p:nvPr/>
        </p:nvSpPr>
        <p:spPr>
          <a:xfrm>
            <a:off x="1776412" y="1996642"/>
            <a:ext cx="1847850" cy="552023"/>
          </a:xfrm>
          <a:prstGeom prst="roundRect">
            <a:avLst>
              <a:gd name="adj" fmla="val 37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node</a:t>
            </a:r>
          </a:p>
        </p:txBody>
      </p:sp>
      <p:sp>
        <p:nvSpPr>
          <p:cNvPr id="5" name="Rectangle: Rounded Corners 4">
            <a:extLst>
              <a:ext uri="{FF2B5EF4-FFF2-40B4-BE49-F238E27FC236}">
                <a16:creationId xmlns:a16="http://schemas.microsoft.com/office/drawing/2014/main" id="{600D0D81-12D0-4D34-BEEC-77F570D59A98}"/>
              </a:ext>
            </a:extLst>
          </p:cNvPr>
          <p:cNvSpPr/>
          <p:nvPr/>
        </p:nvSpPr>
        <p:spPr>
          <a:xfrm>
            <a:off x="5553985" y="4779513"/>
            <a:ext cx="1423035" cy="7315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Managed nodes</a:t>
            </a:r>
          </a:p>
        </p:txBody>
      </p:sp>
    </p:spTree>
    <p:extLst>
      <p:ext uri="{BB962C8B-B14F-4D97-AF65-F5344CB8AC3E}">
        <p14:creationId xmlns:p14="http://schemas.microsoft.com/office/powerpoint/2010/main" val="172480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2">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4">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0BF55524-7DA7-4517-B201-BBF43F0CB66F}"/>
              </a:ext>
            </a:extLst>
          </p:cNvPr>
          <p:cNvSpPr>
            <a:spLocks noGrp="1"/>
          </p:cNvSpPr>
          <p:nvPr>
            <p:ph type="title"/>
          </p:nvPr>
        </p:nvSpPr>
        <p:spPr>
          <a:xfrm>
            <a:off x="573409" y="559477"/>
            <a:ext cx="3765200" cy="5709931"/>
          </a:xfrm>
        </p:spPr>
        <p:txBody>
          <a:bodyPr>
            <a:normAutofit/>
          </a:bodyPr>
          <a:lstStyle/>
          <a:p>
            <a:pPr algn="ctr"/>
            <a:r>
              <a:rPr lang="en-US"/>
              <a:t>Installation and setup</a:t>
            </a:r>
          </a:p>
        </p:txBody>
      </p:sp>
      <p:graphicFrame>
        <p:nvGraphicFramePr>
          <p:cNvPr id="12" name="Content Placeholder 2">
            <a:extLst>
              <a:ext uri="{FF2B5EF4-FFF2-40B4-BE49-F238E27FC236}">
                <a16:creationId xmlns:a16="http://schemas.microsoft.com/office/drawing/2014/main" id="{CB396A53-651C-45E7-9071-2C33032520B7}"/>
              </a:ext>
            </a:extLst>
          </p:cNvPr>
          <p:cNvGraphicFramePr>
            <a:graphicFrameLocks noGrp="1"/>
          </p:cNvGraphicFramePr>
          <p:nvPr>
            <p:ph idx="1"/>
            <p:extLst>
              <p:ext uri="{D42A27DB-BD31-4B8C-83A1-F6EECF244321}">
                <p14:modId xmlns:p14="http://schemas.microsoft.com/office/powerpoint/2010/main" val="2023541295"/>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04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7">
            <a:extLst>
              <a:ext uri="{FF2B5EF4-FFF2-40B4-BE49-F238E27FC236}">
                <a16:creationId xmlns:a16="http://schemas.microsoft.com/office/drawing/2014/main" id="{7455F7F3-3A58-4BBB-95C7-CF706F9F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9">
            <a:extLst>
              <a:ext uri="{FF2B5EF4-FFF2-40B4-BE49-F238E27FC236}">
                <a16:creationId xmlns:a16="http://schemas.microsoft.com/office/drawing/2014/main" id="{3AE3D314-6F93-4D91-8C0F-E92657F465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2350E157-D6E1-44AC-AA63-10A81D237477}"/>
              </a:ext>
            </a:extLst>
          </p:cNvPr>
          <p:cNvSpPr>
            <a:spLocks noGrp="1"/>
          </p:cNvSpPr>
          <p:nvPr>
            <p:ph type="title"/>
          </p:nvPr>
        </p:nvSpPr>
        <p:spPr>
          <a:xfrm>
            <a:off x="573409" y="559477"/>
            <a:ext cx="3765200" cy="5709931"/>
          </a:xfrm>
        </p:spPr>
        <p:txBody>
          <a:bodyPr>
            <a:normAutofit/>
          </a:bodyPr>
          <a:lstStyle/>
          <a:p>
            <a:pPr algn="ctr"/>
            <a:r>
              <a:rPr lang="en-US" sz="4100"/>
              <a:t>Configuration of Ansible:</a:t>
            </a:r>
          </a:p>
        </p:txBody>
      </p:sp>
      <p:graphicFrame>
        <p:nvGraphicFramePr>
          <p:cNvPr id="27" name="Content Placeholder 2">
            <a:extLst>
              <a:ext uri="{FF2B5EF4-FFF2-40B4-BE49-F238E27FC236}">
                <a16:creationId xmlns:a16="http://schemas.microsoft.com/office/drawing/2014/main" id="{D27275F5-91DB-4218-8835-0FBD6D1DDDDA}"/>
              </a:ext>
            </a:extLst>
          </p:cNvPr>
          <p:cNvGraphicFramePr>
            <a:graphicFrameLocks noGrp="1"/>
          </p:cNvGraphicFramePr>
          <p:nvPr>
            <p:ph idx="1"/>
            <p:extLst>
              <p:ext uri="{D42A27DB-BD31-4B8C-83A1-F6EECF244321}">
                <p14:modId xmlns:p14="http://schemas.microsoft.com/office/powerpoint/2010/main" val="2855114676"/>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4241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1F98347276354D827610F18F1F56B4" ma:contentTypeVersion="9" ma:contentTypeDescription="Create a new document." ma:contentTypeScope="" ma:versionID="933001a757d6cc7df10263897f46f8e2">
  <xsd:schema xmlns:xsd="http://www.w3.org/2001/XMLSchema" xmlns:xs="http://www.w3.org/2001/XMLSchema" xmlns:p="http://schemas.microsoft.com/office/2006/metadata/properties" xmlns:ns3="c08f7b0a-6834-4f64-897a-4058824f4b86" xmlns:ns4="bffbff2e-1cee-479a-9c2a-de0c4cea6d6b" targetNamespace="http://schemas.microsoft.com/office/2006/metadata/properties" ma:root="true" ma:fieldsID="f5c13aea63e9c49ceae787262b6d376c" ns3:_="" ns4:_="">
    <xsd:import namespace="c08f7b0a-6834-4f64-897a-4058824f4b86"/>
    <xsd:import namespace="bffbff2e-1cee-479a-9c2a-de0c4cea6d6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8f7b0a-6834-4f64-897a-4058824f4b8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fbff2e-1cee-479a-9c2a-de0c4cea6d6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7CC0B8-F1C2-4634-B94E-285B57A8F6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8f7b0a-6834-4f64-897a-4058824f4b86"/>
    <ds:schemaRef ds:uri="bffbff2e-1cee-479a-9c2a-de0c4cea6d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8950B0-47A1-4ECF-BEAD-960E0B22E972}">
  <ds:schemaRefs>
    <ds:schemaRef ds:uri="http://www.w3.org/XML/1998/namespace"/>
    <ds:schemaRef ds:uri="http://purl.org/dc/terms/"/>
    <ds:schemaRef ds:uri="http://purl.org/dc/elements/1.1/"/>
    <ds:schemaRef ds:uri="http://schemas.microsoft.com/office/2006/metadata/properties"/>
    <ds:schemaRef ds:uri="http://purl.org/dc/dcmitype/"/>
    <ds:schemaRef ds:uri="c08f7b0a-6834-4f64-897a-4058824f4b86"/>
    <ds:schemaRef ds:uri="http://schemas.microsoft.com/office/2006/documentManagement/types"/>
    <ds:schemaRef ds:uri="http://schemas.microsoft.com/office/infopath/2007/PartnerControls"/>
    <ds:schemaRef ds:uri="http://schemas.openxmlformats.org/package/2006/metadata/core-properties"/>
    <ds:schemaRef ds:uri="bffbff2e-1cee-479a-9c2a-de0c4cea6d6b"/>
  </ds:schemaRefs>
</ds:datastoreItem>
</file>

<file path=customXml/itemProps3.xml><?xml version="1.0" encoding="utf-8"?>
<ds:datastoreItem xmlns:ds="http://schemas.openxmlformats.org/officeDocument/2006/customXml" ds:itemID="{A4050F00-7511-4EC3-9BD5-0C06919922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6226</TotalTime>
  <Words>1693</Words>
  <Application>Microsoft Office PowerPoint</Application>
  <PresentationFormat>Widescreen</PresentationFormat>
  <Paragraphs>144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Century Gothic</vt:lpstr>
      <vt:lpstr>Garamond</vt:lpstr>
      <vt:lpstr>Savon</vt:lpstr>
      <vt:lpstr>Ansible Automation</vt:lpstr>
      <vt:lpstr>Why do we need Automation?</vt:lpstr>
      <vt:lpstr>INTRODUCTION</vt:lpstr>
      <vt:lpstr>Benefits</vt:lpstr>
      <vt:lpstr>Characteristics of CM tool</vt:lpstr>
      <vt:lpstr>Why Ansible?</vt:lpstr>
      <vt:lpstr>Architecture of Ansible</vt:lpstr>
      <vt:lpstr>Installation and setup</vt:lpstr>
      <vt:lpstr>Configuration of Ansible:</vt:lpstr>
      <vt:lpstr>Managing  Servers</vt:lpstr>
      <vt:lpstr>PowerPoint Presentation</vt:lpstr>
      <vt:lpstr>Modules</vt:lpstr>
      <vt:lpstr>Ad-hoc commands</vt:lpstr>
      <vt:lpstr>Playbooks</vt:lpstr>
      <vt:lpstr>Why ansible for Hardware? Infrastructure as a code?</vt:lpstr>
      <vt:lpstr>Python? Shell script?</vt:lpstr>
      <vt:lpstr>OpenManage Modules- Server Automation</vt:lpstr>
      <vt:lpstr>All tools</vt:lpstr>
      <vt:lpstr>Key-Features</vt:lpstr>
      <vt:lpstr> How OpenManage Ansible Modules work with iDRAC</vt:lpstr>
      <vt:lpstr>Install omsdk</vt:lpstr>
      <vt:lpstr>DEMO of open manage modules</vt:lpstr>
      <vt:lpstr>Ansible Modules for Dell EMC PowerMax</vt:lpstr>
      <vt:lpstr>modules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 Automation</dc:title>
  <dc:creator>Shreya Bhardwaj</dc:creator>
  <cp:lastModifiedBy>BHARDWAJ, Shreya</cp:lastModifiedBy>
  <cp:revision>1</cp:revision>
  <dcterms:created xsi:type="dcterms:W3CDTF">2021-01-18T19:13:19Z</dcterms:created>
  <dcterms:modified xsi:type="dcterms:W3CDTF">2023-05-30T07:05:22Z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3dd1fcc-24d7-4f55-9dc2-c1518f171327_Enabled">
    <vt:lpwstr>true</vt:lpwstr>
  </property>
  <property fmtid="{D5CDD505-2E9C-101B-9397-08002B2CF9AE}" pid="3" name="MSIP_Label_73dd1fcc-24d7-4f55-9dc2-c1518f171327_SetDate">
    <vt:lpwstr>2023-05-30T07:05:21Z</vt:lpwstr>
  </property>
  <property fmtid="{D5CDD505-2E9C-101B-9397-08002B2CF9AE}" pid="4" name="MSIP_Label_73dd1fcc-24d7-4f55-9dc2-c1518f171327_Method">
    <vt:lpwstr>Privileged</vt:lpwstr>
  </property>
  <property fmtid="{D5CDD505-2E9C-101B-9397-08002B2CF9AE}" pid="5" name="MSIP_Label_73dd1fcc-24d7-4f55-9dc2-c1518f171327_Name">
    <vt:lpwstr>No Protection (Label Only) - Internal Use</vt:lpwstr>
  </property>
  <property fmtid="{D5CDD505-2E9C-101B-9397-08002B2CF9AE}" pid="6" name="MSIP_Label_73dd1fcc-24d7-4f55-9dc2-c1518f171327_SiteId">
    <vt:lpwstr>945c199a-83a2-4e80-9f8c-5a91be5752dd</vt:lpwstr>
  </property>
  <property fmtid="{D5CDD505-2E9C-101B-9397-08002B2CF9AE}" pid="7" name="MSIP_Label_73dd1fcc-24d7-4f55-9dc2-c1518f171327_ActionId">
    <vt:lpwstr>da0261be-9cc1-4d66-88dd-c9f834b63d41</vt:lpwstr>
  </property>
  <property fmtid="{D5CDD505-2E9C-101B-9397-08002B2CF9AE}" pid="8" name="MSIP_Label_73dd1fcc-24d7-4f55-9dc2-c1518f171327_ContentBits">
    <vt:lpwstr>2</vt:lpwstr>
  </property>
</Properties>
</file>