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68" r:id="rId5"/>
    <p:sldId id="269" r:id="rId6"/>
    <p:sldId id="270" r:id="rId7"/>
    <p:sldId id="258" r:id="rId8"/>
    <p:sldId id="259" r:id="rId9"/>
    <p:sldId id="263" r:id="rId10"/>
    <p:sldId id="260" r:id="rId11"/>
    <p:sldId id="26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8BAF22-0CB3-4B79-A38E-C09E018D32F1}" v="1" dt="2023-08-15T13:14:20.454"/>
    <p1510:client id="{D0B5798C-177D-47F3-8168-52C582F8CDFE}" v="29" dt="2023-05-30T04:07:52.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64883" autoAdjust="0"/>
  </p:normalViewPr>
  <p:slideViewPr>
    <p:cSldViewPr snapToGrid="0">
      <p:cViewPr varScale="1">
        <p:scale>
          <a:sx n="76" d="100"/>
          <a:sy n="76" d="100"/>
        </p:scale>
        <p:origin x="58" y="470"/>
      </p:cViewPr>
      <p:guideLst/>
    </p:cSldViewPr>
  </p:slideViewPr>
  <p:outlineViewPr>
    <p:cViewPr>
      <p:scale>
        <a:sx n="33" d="100"/>
        <a:sy n="33" d="100"/>
      </p:scale>
      <p:origin x="0" y="-43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CD09-5EA2-47C0-9606-0A86EDFA6B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D80723-9E15-4F30-87B3-AE6FEFE31C61}">
      <dgm:prSet/>
      <dgm:spPr/>
      <dgm:t>
        <a:bodyPr/>
        <a:lstStyle/>
        <a:p>
          <a:r>
            <a:rPr lang="en-US"/>
            <a:t>Why we need automation</a:t>
          </a:r>
        </a:p>
      </dgm:t>
    </dgm:pt>
    <dgm:pt modelId="{BC0039B2-A7CD-4A08-A129-D06CA5DD7BA8}" type="parTrans" cxnId="{E3F0B7D5-FB48-45FE-AAF0-2482068812F1}">
      <dgm:prSet/>
      <dgm:spPr/>
      <dgm:t>
        <a:bodyPr/>
        <a:lstStyle/>
        <a:p>
          <a:endParaRPr lang="en-US"/>
        </a:p>
      </dgm:t>
    </dgm:pt>
    <dgm:pt modelId="{8077A5AA-4984-40C2-B0DE-931D5E6E7D15}" type="sibTrans" cxnId="{E3F0B7D5-FB48-45FE-AAF0-2482068812F1}">
      <dgm:prSet/>
      <dgm:spPr/>
      <dgm:t>
        <a:bodyPr/>
        <a:lstStyle/>
        <a:p>
          <a:endParaRPr lang="en-US"/>
        </a:p>
      </dgm:t>
    </dgm:pt>
    <dgm:pt modelId="{B1AEB6AE-A721-4430-9C1F-7FA344412C30}">
      <dgm:prSet/>
      <dgm:spPr/>
      <dgm:t>
        <a:bodyPr/>
        <a:lstStyle/>
        <a:p>
          <a:r>
            <a:rPr lang="en-US" dirty="0"/>
            <a:t>Declarative vs Idempotent</a:t>
          </a:r>
        </a:p>
      </dgm:t>
    </dgm:pt>
    <dgm:pt modelId="{9BB81DB1-69A3-4D90-9948-0509D296742A}" type="parTrans" cxnId="{E7061A1E-268F-4E81-88CA-56BA95C5336D}">
      <dgm:prSet/>
      <dgm:spPr/>
      <dgm:t>
        <a:bodyPr/>
        <a:lstStyle/>
        <a:p>
          <a:endParaRPr lang="en-US"/>
        </a:p>
      </dgm:t>
    </dgm:pt>
    <dgm:pt modelId="{A2CD8154-5BCA-4199-B088-BEC19D251C87}" type="sibTrans" cxnId="{E7061A1E-268F-4E81-88CA-56BA95C5336D}">
      <dgm:prSet/>
      <dgm:spPr/>
      <dgm:t>
        <a:bodyPr/>
        <a:lstStyle/>
        <a:p>
          <a:endParaRPr lang="en-US"/>
        </a:p>
      </dgm:t>
    </dgm:pt>
    <dgm:pt modelId="{C110DE76-CB69-4410-B2ED-A65F0096597F}">
      <dgm:prSet/>
      <dgm:spPr/>
      <dgm:t>
        <a:bodyPr/>
        <a:lstStyle/>
        <a:p>
          <a:r>
            <a:rPr lang="en-US" dirty="0"/>
            <a:t>Why ansible?</a:t>
          </a:r>
        </a:p>
      </dgm:t>
    </dgm:pt>
    <dgm:pt modelId="{9F559C1B-0272-4381-BB21-158869BA2A93}" type="parTrans" cxnId="{157818EE-6C82-43FA-95FE-EF662ECA40F4}">
      <dgm:prSet/>
      <dgm:spPr/>
      <dgm:t>
        <a:bodyPr/>
        <a:lstStyle/>
        <a:p>
          <a:endParaRPr lang="en-US"/>
        </a:p>
      </dgm:t>
    </dgm:pt>
    <dgm:pt modelId="{4657E5B7-5BA8-4213-A893-07CBBB95B86F}" type="sibTrans" cxnId="{157818EE-6C82-43FA-95FE-EF662ECA40F4}">
      <dgm:prSet/>
      <dgm:spPr/>
      <dgm:t>
        <a:bodyPr/>
        <a:lstStyle/>
        <a:p>
          <a:endParaRPr lang="en-US"/>
        </a:p>
      </dgm:t>
    </dgm:pt>
    <dgm:pt modelId="{E612AF0A-BF75-4A28-9DEA-E88CAB4DC263}">
      <dgm:prSet/>
      <dgm:spPr/>
      <dgm:t>
        <a:bodyPr/>
        <a:lstStyle/>
        <a:p>
          <a:r>
            <a:rPr lang="en-US"/>
            <a:t>Architecture</a:t>
          </a:r>
        </a:p>
      </dgm:t>
    </dgm:pt>
    <dgm:pt modelId="{54DEB8F4-4DA5-447B-9F70-DF35BA91E3EF}" type="parTrans" cxnId="{76D15C58-2A95-4AFA-AAC6-14328DBACB86}">
      <dgm:prSet/>
      <dgm:spPr/>
      <dgm:t>
        <a:bodyPr/>
        <a:lstStyle/>
        <a:p>
          <a:endParaRPr lang="en-US"/>
        </a:p>
      </dgm:t>
    </dgm:pt>
    <dgm:pt modelId="{9D993F63-4189-4232-8031-6AFDE2227900}" type="sibTrans" cxnId="{76D15C58-2A95-4AFA-AAC6-14328DBACB86}">
      <dgm:prSet/>
      <dgm:spPr/>
      <dgm:t>
        <a:bodyPr/>
        <a:lstStyle/>
        <a:p>
          <a:endParaRPr lang="en-US"/>
        </a:p>
      </dgm:t>
    </dgm:pt>
    <dgm:pt modelId="{EB6795B0-D93E-407B-B234-E70178BCD136}">
      <dgm:prSet/>
      <dgm:spPr/>
      <dgm:t>
        <a:bodyPr/>
        <a:lstStyle/>
        <a:p>
          <a:r>
            <a:rPr lang="en-US"/>
            <a:t>Installation &amp; configuration</a:t>
          </a:r>
        </a:p>
      </dgm:t>
    </dgm:pt>
    <dgm:pt modelId="{18D01A07-1035-4F6F-99F2-31886A9202EF}" type="parTrans" cxnId="{1A5EC3F0-5CD2-42C5-8CE0-CA051ECB91A5}">
      <dgm:prSet/>
      <dgm:spPr/>
      <dgm:t>
        <a:bodyPr/>
        <a:lstStyle/>
        <a:p>
          <a:endParaRPr lang="en-US"/>
        </a:p>
      </dgm:t>
    </dgm:pt>
    <dgm:pt modelId="{EC11D4DC-0503-4152-8519-E3AAAD7669E8}" type="sibTrans" cxnId="{1A5EC3F0-5CD2-42C5-8CE0-CA051ECB91A5}">
      <dgm:prSet/>
      <dgm:spPr/>
      <dgm:t>
        <a:bodyPr/>
        <a:lstStyle/>
        <a:p>
          <a:endParaRPr lang="en-US"/>
        </a:p>
      </dgm:t>
    </dgm:pt>
    <dgm:pt modelId="{151FF14A-A2DF-4954-88D5-9CFC10FABE7B}">
      <dgm:prSet/>
      <dgm:spPr/>
      <dgm:t>
        <a:bodyPr/>
        <a:lstStyle/>
        <a:p>
          <a:r>
            <a:rPr lang="en-US"/>
            <a:t>Playbooks and Modules</a:t>
          </a:r>
        </a:p>
      </dgm:t>
    </dgm:pt>
    <dgm:pt modelId="{39D0C2C5-437B-4C2D-8A92-C3A7E3BC6AAF}" type="parTrans" cxnId="{1A849EB0-8F81-4B39-BE74-DBA7FD881783}">
      <dgm:prSet/>
      <dgm:spPr/>
      <dgm:t>
        <a:bodyPr/>
        <a:lstStyle/>
        <a:p>
          <a:endParaRPr lang="en-US"/>
        </a:p>
      </dgm:t>
    </dgm:pt>
    <dgm:pt modelId="{950F0ED5-C83E-48A6-B42D-EFB1BA533FF4}" type="sibTrans" cxnId="{1A849EB0-8F81-4B39-BE74-DBA7FD881783}">
      <dgm:prSet/>
      <dgm:spPr/>
      <dgm:t>
        <a:bodyPr/>
        <a:lstStyle/>
        <a:p>
          <a:endParaRPr lang="en-US"/>
        </a:p>
      </dgm:t>
    </dgm:pt>
    <dgm:pt modelId="{A1765CE9-B44A-41AE-AD7B-7FE2BEAB22B8}">
      <dgm:prSet/>
      <dgm:spPr/>
      <dgm:t>
        <a:bodyPr/>
        <a:lstStyle/>
        <a:p>
          <a:r>
            <a:rPr lang="en-US"/>
            <a:t>Ad-hoc commands</a:t>
          </a:r>
        </a:p>
      </dgm:t>
    </dgm:pt>
    <dgm:pt modelId="{DDDAB3BE-3848-4CBD-84E4-51D1C445E265}" type="parTrans" cxnId="{B52D99E2-64FD-4C9D-8FD4-82DC90CF32B0}">
      <dgm:prSet/>
      <dgm:spPr/>
      <dgm:t>
        <a:bodyPr/>
        <a:lstStyle/>
        <a:p>
          <a:endParaRPr lang="en-US"/>
        </a:p>
      </dgm:t>
    </dgm:pt>
    <dgm:pt modelId="{CD9C623F-A586-4DDA-8591-1140FE02BB0D}" type="sibTrans" cxnId="{B52D99E2-64FD-4C9D-8FD4-82DC90CF32B0}">
      <dgm:prSet/>
      <dgm:spPr/>
      <dgm:t>
        <a:bodyPr/>
        <a:lstStyle/>
        <a:p>
          <a:endParaRPr lang="en-US"/>
        </a:p>
      </dgm:t>
    </dgm:pt>
    <dgm:pt modelId="{96783089-4308-43E5-AC81-21483BF87F57}" type="pres">
      <dgm:prSet presAssocID="{AF38CD09-5EA2-47C0-9606-0A86EDFA6B15}" presName="root" presStyleCnt="0">
        <dgm:presLayoutVars>
          <dgm:dir/>
          <dgm:resizeHandles val="exact"/>
        </dgm:presLayoutVars>
      </dgm:prSet>
      <dgm:spPr/>
    </dgm:pt>
    <dgm:pt modelId="{A4851E54-1153-4CFB-AB7A-1B7888888410}" type="pres">
      <dgm:prSet presAssocID="{8FD80723-9E15-4F30-87B3-AE6FEFE31C61}" presName="compNode" presStyleCnt="0"/>
      <dgm:spPr/>
    </dgm:pt>
    <dgm:pt modelId="{C7F63CDC-10CB-44BB-AD42-DB7F300B9B1C}" type="pres">
      <dgm:prSet presAssocID="{8FD80723-9E15-4F30-87B3-AE6FEFE31C61}" presName="bgRect" presStyleLbl="bgShp" presStyleIdx="0" presStyleCnt="7"/>
      <dgm:spPr/>
    </dgm:pt>
    <dgm:pt modelId="{2CE6D000-CF3C-4011-BCEF-B360C7C5CEFF}" type="pres">
      <dgm:prSet presAssocID="{8FD80723-9E15-4F30-87B3-AE6FEFE31C6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51671E9-E916-4A0A-B921-0DDAF2AA04EF}" type="pres">
      <dgm:prSet presAssocID="{8FD80723-9E15-4F30-87B3-AE6FEFE31C61}" presName="spaceRect" presStyleCnt="0"/>
      <dgm:spPr/>
    </dgm:pt>
    <dgm:pt modelId="{2006512A-7653-46BD-AF26-82A2DCB1EA4A}" type="pres">
      <dgm:prSet presAssocID="{8FD80723-9E15-4F30-87B3-AE6FEFE31C61}" presName="parTx" presStyleLbl="revTx" presStyleIdx="0" presStyleCnt="7">
        <dgm:presLayoutVars>
          <dgm:chMax val="0"/>
          <dgm:chPref val="0"/>
        </dgm:presLayoutVars>
      </dgm:prSet>
      <dgm:spPr/>
    </dgm:pt>
    <dgm:pt modelId="{57F95227-3EB7-45F1-AF90-FC0F6CD3E0F8}" type="pres">
      <dgm:prSet presAssocID="{8077A5AA-4984-40C2-B0DE-931D5E6E7D15}" presName="sibTrans" presStyleCnt="0"/>
      <dgm:spPr/>
    </dgm:pt>
    <dgm:pt modelId="{609B4BB7-1DB1-4361-864B-D0D4F76DD1C0}" type="pres">
      <dgm:prSet presAssocID="{B1AEB6AE-A721-4430-9C1F-7FA344412C30}" presName="compNode" presStyleCnt="0"/>
      <dgm:spPr/>
    </dgm:pt>
    <dgm:pt modelId="{21FF2C2B-E84C-43C8-ABD1-B0C2B008BAF5}" type="pres">
      <dgm:prSet presAssocID="{B1AEB6AE-A721-4430-9C1F-7FA344412C30}" presName="bgRect" presStyleLbl="bgShp" presStyleIdx="1" presStyleCnt="7"/>
      <dgm:spPr/>
    </dgm:pt>
    <dgm:pt modelId="{424A7660-453F-48CC-9304-16CD4734C6EE}" type="pres">
      <dgm:prSet presAssocID="{B1AEB6AE-A721-4430-9C1F-7FA344412C3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704E3D0-F09B-4FE3-911A-19C18BE8D692}" type="pres">
      <dgm:prSet presAssocID="{B1AEB6AE-A721-4430-9C1F-7FA344412C30}" presName="spaceRect" presStyleCnt="0"/>
      <dgm:spPr/>
    </dgm:pt>
    <dgm:pt modelId="{84DF6518-9248-47AA-9DFC-4E90FCD1C8E5}" type="pres">
      <dgm:prSet presAssocID="{B1AEB6AE-A721-4430-9C1F-7FA344412C30}" presName="parTx" presStyleLbl="revTx" presStyleIdx="1" presStyleCnt="7">
        <dgm:presLayoutVars>
          <dgm:chMax val="0"/>
          <dgm:chPref val="0"/>
        </dgm:presLayoutVars>
      </dgm:prSet>
      <dgm:spPr/>
    </dgm:pt>
    <dgm:pt modelId="{9A964496-9E7A-445A-895D-08D47609B5D9}" type="pres">
      <dgm:prSet presAssocID="{A2CD8154-5BCA-4199-B088-BEC19D251C87}" presName="sibTrans" presStyleCnt="0"/>
      <dgm:spPr/>
    </dgm:pt>
    <dgm:pt modelId="{EAA38204-9AF6-4C51-AD41-9CEB497E6FBB}" type="pres">
      <dgm:prSet presAssocID="{C110DE76-CB69-4410-B2ED-A65F0096597F}" presName="compNode" presStyleCnt="0"/>
      <dgm:spPr/>
    </dgm:pt>
    <dgm:pt modelId="{ED21B526-E470-414B-AD81-CAADF45ADE2A}" type="pres">
      <dgm:prSet presAssocID="{C110DE76-CB69-4410-B2ED-A65F0096597F}" presName="bgRect" presStyleLbl="bgShp" presStyleIdx="2" presStyleCnt="7"/>
      <dgm:spPr/>
    </dgm:pt>
    <dgm:pt modelId="{20B09EA2-AB81-41B5-98CB-3FC5157DBEB0}" type="pres">
      <dgm:prSet presAssocID="{C110DE76-CB69-4410-B2ED-A65F0096597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60DE8F14-C8E5-4A14-BD87-8ED3B027E6E3}" type="pres">
      <dgm:prSet presAssocID="{C110DE76-CB69-4410-B2ED-A65F0096597F}" presName="spaceRect" presStyleCnt="0"/>
      <dgm:spPr/>
    </dgm:pt>
    <dgm:pt modelId="{A09B422F-9936-4160-AB9C-60C2E563F0A8}" type="pres">
      <dgm:prSet presAssocID="{C110DE76-CB69-4410-B2ED-A65F0096597F}" presName="parTx" presStyleLbl="revTx" presStyleIdx="2" presStyleCnt="7">
        <dgm:presLayoutVars>
          <dgm:chMax val="0"/>
          <dgm:chPref val="0"/>
        </dgm:presLayoutVars>
      </dgm:prSet>
      <dgm:spPr/>
    </dgm:pt>
    <dgm:pt modelId="{82EAB3FF-4071-4EE7-B3D5-CDD7620C9A09}" type="pres">
      <dgm:prSet presAssocID="{4657E5B7-5BA8-4213-A893-07CBBB95B86F}" presName="sibTrans" presStyleCnt="0"/>
      <dgm:spPr/>
    </dgm:pt>
    <dgm:pt modelId="{676AEB4F-B340-4CF2-8509-6368BF43FC12}" type="pres">
      <dgm:prSet presAssocID="{E612AF0A-BF75-4A28-9DEA-E88CAB4DC263}" presName="compNode" presStyleCnt="0"/>
      <dgm:spPr/>
    </dgm:pt>
    <dgm:pt modelId="{7A369A4D-1E68-4E8B-A62A-BC297534D879}" type="pres">
      <dgm:prSet presAssocID="{E612AF0A-BF75-4A28-9DEA-E88CAB4DC263}" presName="bgRect" presStyleLbl="bgShp" presStyleIdx="3" presStyleCnt="7"/>
      <dgm:spPr/>
    </dgm:pt>
    <dgm:pt modelId="{A85F5853-7DC0-40DA-9CCD-E484B99FA4DC}" type="pres">
      <dgm:prSet presAssocID="{E612AF0A-BF75-4A28-9DEA-E88CAB4DC26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6D33A1F2-0B49-4017-9C8B-553DBAE8C3D7}" type="pres">
      <dgm:prSet presAssocID="{E612AF0A-BF75-4A28-9DEA-E88CAB4DC263}" presName="spaceRect" presStyleCnt="0"/>
      <dgm:spPr/>
    </dgm:pt>
    <dgm:pt modelId="{82C6B5C2-2503-4C9C-B5D9-BB8F75F551CE}" type="pres">
      <dgm:prSet presAssocID="{E612AF0A-BF75-4A28-9DEA-E88CAB4DC263}" presName="parTx" presStyleLbl="revTx" presStyleIdx="3" presStyleCnt="7">
        <dgm:presLayoutVars>
          <dgm:chMax val="0"/>
          <dgm:chPref val="0"/>
        </dgm:presLayoutVars>
      </dgm:prSet>
      <dgm:spPr/>
    </dgm:pt>
    <dgm:pt modelId="{E40824D4-E64D-417C-A5C5-ACC3C80F6F2F}" type="pres">
      <dgm:prSet presAssocID="{9D993F63-4189-4232-8031-6AFDE2227900}" presName="sibTrans" presStyleCnt="0"/>
      <dgm:spPr/>
    </dgm:pt>
    <dgm:pt modelId="{631E4831-9E7E-4CE6-86E7-C2F9C2C82FEA}" type="pres">
      <dgm:prSet presAssocID="{EB6795B0-D93E-407B-B234-E70178BCD136}" presName="compNode" presStyleCnt="0"/>
      <dgm:spPr/>
    </dgm:pt>
    <dgm:pt modelId="{C1F46882-7492-4200-ADBD-55CC0A88AE79}" type="pres">
      <dgm:prSet presAssocID="{EB6795B0-D93E-407B-B234-E70178BCD136}" presName="bgRect" presStyleLbl="bgShp" presStyleIdx="4" presStyleCnt="7"/>
      <dgm:spPr/>
    </dgm:pt>
    <dgm:pt modelId="{C44BE5D5-A197-42A1-8F62-449757769586}" type="pres">
      <dgm:prSet presAssocID="{EB6795B0-D93E-407B-B234-E70178BCD13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DF750678-110A-41F5-9F59-F498A09192E2}" type="pres">
      <dgm:prSet presAssocID="{EB6795B0-D93E-407B-B234-E70178BCD136}" presName="spaceRect" presStyleCnt="0"/>
      <dgm:spPr/>
    </dgm:pt>
    <dgm:pt modelId="{66913FA7-E982-4F0E-A2B0-E67413FC2CF6}" type="pres">
      <dgm:prSet presAssocID="{EB6795B0-D93E-407B-B234-E70178BCD136}" presName="parTx" presStyleLbl="revTx" presStyleIdx="4" presStyleCnt="7">
        <dgm:presLayoutVars>
          <dgm:chMax val="0"/>
          <dgm:chPref val="0"/>
        </dgm:presLayoutVars>
      </dgm:prSet>
      <dgm:spPr/>
    </dgm:pt>
    <dgm:pt modelId="{1A0A7736-E463-4804-AC40-75F852C1A353}" type="pres">
      <dgm:prSet presAssocID="{EC11D4DC-0503-4152-8519-E3AAAD7669E8}" presName="sibTrans" presStyleCnt="0"/>
      <dgm:spPr/>
    </dgm:pt>
    <dgm:pt modelId="{A726AAA7-96A7-44F4-981F-6E6726C65E40}" type="pres">
      <dgm:prSet presAssocID="{151FF14A-A2DF-4954-88D5-9CFC10FABE7B}" presName="compNode" presStyleCnt="0"/>
      <dgm:spPr/>
    </dgm:pt>
    <dgm:pt modelId="{A3FD5764-B1BB-49CE-917A-1194CFC54AF3}" type="pres">
      <dgm:prSet presAssocID="{151FF14A-A2DF-4954-88D5-9CFC10FABE7B}" presName="bgRect" presStyleLbl="bgShp" presStyleIdx="5" presStyleCnt="7"/>
      <dgm:spPr/>
    </dgm:pt>
    <dgm:pt modelId="{1C9C765A-1FC2-4144-AA62-23DA2E4E301C}" type="pres">
      <dgm:prSet presAssocID="{151FF14A-A2DF-4954-88D5-9CFC10FABE7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B6BCABED-7156-4766-9E15-1F89E5741298}" type="pres">
      <dgm:prSet presAssocID="{151FF14A-A2DF-4954-88D5-9CFC10FABE7B}" presName="spaceRect" presStyleCnt="0"/>
      <dgm:spPr/>
    </dgm:pt>
    <dgm:pt modelId="{A893A618-107C-418F-A59A-0B44151D866C}" type="pres">
      <dgm:prSet presAssocID="{151FF14A-A2DF-4954-88D5-9CFC10FABE7B}" presName="parTx" presStyleLbl="revTx" presStyleIdx="5" presStyleCnt="7">
        <dgm:presLayoutVars>
          <dgm:chMax val="0"/>
          <dgm:chPref val="0"/>
        </dgm:presLayoutVars>
      </dgm:prSet>
      <dgm:spPr/>
    </dgm:pt>
    <dgm:pt modelId="{A294BEC1-187B-4E35-B1AD-8074FF528165}" type="pres">
      <dgm:prSet presAssocID="{950F0ED5-C83E-48A6-B42D-EFB1BA533FF4}" presName="sibTrans" presStyleCnt="0"/>
      <dgm:spPr/>
    </dgm:pt>
    <dgm:pt modelId="{1DE382FE-3921-4C2B-9B8C-3B0F234ED4AA}" type="pres">
      <dgm:prSet presAssocID="{A1765CE9-B44A-41AE-AD7B-7FE2BEAB22B8}" presName="compNode" presStyleCnt="0"/>
      <dgm:spPr/>
    </dgm:pt>
    <dgm:pt modelId="{8B159F81-F1AA-4436-84B5-6A90D4786F70}" type="pres">
      <dgm:prSet presAssocID="{A1765CE9-B44A-41AE-AD7B-7FE2BEAB22B8}" presName="bgRect" presStyleLbl="bgShp" presStyleIdx="6" presStyleCnt="7"/>
      <dgm:spPr/>
    </dgm:pt>
    <dgm:pt modelId="{4DD6CAF7-E580-4624-9E88-95CB5E2D7882}" type="pres">
      <dgm:prSet presAssocID="{A1765CE9-B44A-41AE-AD7B-7FE2BEAB22B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puter"/>
        </a:ext>
      </dgm:extLst>
    </dgm:pt>
    <dgm:pt modelId="{CD62E473-5BE8-465B-AC59-EAF7D81DAB29}" type="pres">
      <dgm:prSet presAssocID="{A1765CE9-B44A-41AE-AD7B-7FE2BEAB22B8}" presName="spaceRect" presStyleCnt="0"/>
      <dgm:spPr/>
    </dgm:pt>
    <dgm:pt modelId="{15D389C6-12CD-489A-A7E8-0F3A1FE56A82}" type="pres">
      <dgm:prSet presAssocID="{A1765CE9-B44A-41AE-AD7B-7FE2BEAB22B8}" presName="parTx" presStyleLbl="revTx" presStyleIdx="6" presStyleCnt="7">
        <dgm:presLayoutVars>
          <dgm:chMax val="0"/>
          <dgm:chPref val="0"/>
        </dgm:presLayoutVars>
      </dgm:prSet>
      <dgm:spPr/>
    </dgm:pt>
  </dgm:ptLst>
  <dgm:cxnLst>
    <dgm:cxn modelId="{0C83F51B-A28D-44DB-AC56-20DFAE801185}" type="presOf" srcId="{C110DE76-CB69-4410-B2ED-A65F0096597F}" destId="{A09B422F-9936-4160-AB9C-60C2E563F0A8}" srcOrd="0" destOrd="0" presId="urn:microsoft.com/office/officeart/2018/2/layout/IconVerticalSolidList"/>
    <dgm:cxn modelId="{E7061A1E-268F-4E81-88CA-56BA95C5336D}" srcId="{AF38CD09-5EA2-47C0-9606-0A86EDFA6B15}" destId="{B1AEB6AE-A721-4430-9C1F-7FA344412C30}" srcOrd="1" destOrd="0" parTransId="{9BB81DB1-69A3-4D90-9948-0509D296742A}" sibTransId="{A2CD8154-5BCA-4199-B088-BEC19D251C87}"/>
    <dgm:cxn modelId="{B4B34F30-ADC0-4357-BFEC-84DCF162E730}" type="presOf" srcId="{AF38CD09-5EA2-47C0-9606-0A86EDFA6B15}" destId="{96783089-4308-43E5-AC81-21483BF87F57}" srcOrd="0" destOrd="0" presId="urn:microsoft.com/office/officeart/2018/2/layout/IconVerticalSolidList"/>
    <dgm:cxn modelId="{14EAC469-3464-4B30-87FD-74D8A0B18B17}" type="presOf" srcId="{8FD80723-9E15-4F30-87B3-AE6FEFE31C61}" destId="{2006512A-7653-46BD-AF26-82A2DCB1EA4A}" srcOrd="0" destOrd="0" presId="urn:microsoft.com/office/officeart/2018/2/layout/IconVerticalSolidList"/>
    <dgm:cxn modelId="{2072BA6D-EBE1-4143-9703-01EBD7EC629F}" type="presOf" srcId="{A1765CE9-B44A-41AE-AD7B-7FE2BEAB22B8}" destId="{15D389C6-12CD-489A-A7E8-0F3A1FE56A82}" srcOrd="0" destOrd="0" presId="urn:microsoft.com/office/officeart/2018/2/layout/IconVerticalSolidList"/>
    <dgm:cxn modelId="{69194954-29F7-40F0-A06D-9FEC037FD286}" type="presOf" srcId="{B1AEB6AE-A721-4430-9C1F-7FA344412C30}" destId="{84DF6518-9248-47AA-9DFC-4E90FCD1C8E5}" srcOrd="0" destOrd="0" presId="urn:microsoft.com/office/officeart/2018/2/layout/IconVerticalSolidList"/>
    <dgm:cxn modelId="{76D15C58-2A95-4AFA-AAC6-14328DBACB86}" srcId="{AF38CD09-5EA2-47C0-9606-0A86EDFA6B15}" destId="{E612AF0A-BF75-4A28-9DEA-E88CAB4DC263}" srcOrd="3" destOrd="0" parTransId="{54DEB8F4-4DA5-447B-9F70-DF35BA91E3EF}" sibTransId="{9D993F63-4189-4232-8031-6AFDE2227900}"/>
    <dgm:cxn modelId="{A2B5688D-2357-46E0-8DED-F527AFD65E60}" type="presOf" srcId="{151FF14A-A2DF-4954-88D5-9CFC10FABE7B}" destId="{A893A618-107C-418F-A59A-0B44151D866C}" srcOrd="0" destOrd="0" presId="urn:microsoft.com/office/officeart/2018/2/layout/IconVerticalSolidList"/>
    <dgm:cxn modelId="{EDB2649B-A6C8-4146-8EED-F115B0858E3E}" type="presOf" srcId="{E612AF0A-BF75-4A28-9DEA-E88CAB4DC263}" destId="{82C6B5C2-2503-4C9C-B5D9-BB8F75F551CE}" srcOrd="0" destOrd="0" presId="urn:microsoft.com/office/officeart/2018/2/layout/IconVerticalSolidList"/>
    <dgm:cxn modelId="{02EF1A9F-15BB-436B-9B4F-238230826A06}" type="presOf" srcId="{EB6795B0-D93E-407B-B234-E70178BCD136}" destId="{66913FA7-E982-4F0E-A2B0-E67413FC2CF6}" srcOrd="0" destOrd="0" presId="urn:microsoft.com/office/officeart/2018/2/layout/IconVerticalSolidList"/>
    <dgm:cxn modelId="{1A849EB0-8F81-4B39-BE74-DBA7FD881783}" srcId="{AF38CD09-5EA2-47C0-9606-0A86EDFA6B15}" destId="{151FF14A-A2DF-4954-88D5-9CFC10FABE7B}" srcOrd="5" destOrd="0" parTransId="{39D0C2C5-437B-4C2D-8A92-C3A7E3BC6AAF}" sibTransId="{950F0ED5-C83E-48A6-B42D-EFB1BA533FF4}"/>
    <dgm:cxn modelId="{E3F0B7D5-FB48-45FE-AAF0-2482068812F1}" srcId="{AF38CD09-5EA2-47C0-9606-0A86EDFA6B15}" destId="{8FD80723-9E15-4F30-87B3-AE6FEFE31C61}" srcOrd="0" destOrd="0" parTransId="{BC0039B2-A7CD-4A08-A129-D06CA5DD7BA8}" sibTransId="{8077A5AA-4984-40C2-B0DE-931D5E6E7D15}"/>
    <dgm:cxn modelId="{B52D99E2-64FD-4C9D-8FD4-82DC90CF32B0}" srcId="{AF38CD09-5EA2-47C0-9606-0A86EDFA6B15}" destId="{A1765CE9-B44A-41AE-AD7B-7FE2BEAB22B8}" srcOrd="6" destOrd="0" parTransId="{DDDAB3BE-3848-4CBD-84E4-51D1C445E265}" sibTransId="{CD9C623F-A586-4DDA-8591-1140FE02BB0D}"/>
    <dgm:cxn modelId="{157818EE-6C82-43FA-95FE-EF662ECA40F4}" srcId="{AF38CD09-5EA2-47C0-9606-0A86EDFA6B15}" destId="{C110DE76-CB69-4410-B2ED-A65F0096597F}" srcOrd="2" destOrd="0" parTransId="{9F559C1B-0272-4381-BB21-158869BA2A93}" sibTransId="{4657E5B7-5BA8-4213-A893-07CBBB95B86F}"/>
    <dgm:cxn modelId="{1A5EC3F0-5CD2-42C5-8CE0-CA051ECB91A5}" srcId="{AF38CD09-5EA2-47C0-9606-0A86EDFA6B15}" destId="{EB6795B0-D93E-407B-B234-E70178BCD136}" srcOrd="4" destOrd="0" parTransId="{18D01A07-1035-4F6F-99F2-31886A9202EF}" sibTransId="{EC11D4DC-0503-4152-8519-E3AAAD7669E8}"/>
    <dgm:cxn modelId="{7F3E04E3-2655-4337-9F7B-3529D96FFECA}" type="presParOf" srcId="{96783089-4308-43E5-AC81-21483BF87F57}" destId="{A4851E54-1153-4CFB-AB7A-1B7888888410}" srcOrd="0" destOrd="0" presId="urn:microsoft.com/office/officeart/2018/2/layout/IconVerticalSolidList"/>
    <dgm:cxn modelId="{4DC864AF-4B96-45B1-9E80-50D9AF914EF6}" type="presParOf" srcId="{A4851E54-1153-4CFB-AB7A-1B7888888410}" destId="{C7F63CDC-10CB-44BB-AD42-DB7F300B9B1C}" srcOrd="0" destOrd="0" presId="urn:microsoft.com/office/officeart/2018/2/layout/IconVerticalSolidList"/>
    <dgm:cxn modelId="{A077992E-58F1-4E34-B59B-AFC7919FE011}" type="presParOf" srcId="{A4851E54-1153-4CFB-AB7A-1B7888888410}" destId="{2CE6D000-CF3C-4011-BCEF-B360C7C5CEFF}" srcOrd="1" destOrd="0" presId="urn:microsoft.com/office/officeart/2018/2/layout/IconVerticalSolidList"/>
    <dgm:cxn modelId="{949B869E-4CFD-4292-B697-66F6ED833EB7}" type="presParOf" srcId="{A4851E54-1153-4CFB-AB7A-1B7888888410}" destId="{751671E9-E916-4A0A-B921-0DDAF2AA04EF}" srcOrd="2" destOrd="0" presId="urn:microsoft.com/office/officeart/2018/2/layout/IconVerticalSolidList"/>
    <dgm:cxn modelId="{B623C40B-493C-4EDF-8929-9C50DDAADA0F}" type="presParOf" srcId="{A4851E54-1153-4CFB-AB7A-1B7888888410}" destId="{2006512A-7653-46BD-AF26-82A2DCB1EA4A}" srcOrd="3" destOrd="0" presId="urn:microsoft.com/office/officeart/2018/2/layout/IconVerticalSolidList"/>
    <dgm:cxn modelId="{B3F6DB84-5578-4904-8880-9A1C1E89485F}" type="presParOf" srcId="{96783089-4308-43E5-AC81-21483BF87F57}" destId="{57F95227-3EB7-45F1-AF90-FC0F6CD3E0F8}" srcOrd="1" destOrd="0" presId="urn:microsoft.com/office/officeart/2018/2/layout/IconVerticalSolidList"/>
    <dgm:cxn modelId="{774B7ED8-94C5-4A33-B208-3DDCF5E0CC77}" type="presParOf" srcId="{96783089-4308-43E5-AC81-21483BF87F57}" destId="{609B4BB7-1DB1-4361-864B-D0D4F76DD1C0}" srcOrd="2" destOrd="0" presId="urn:microsoft.com/office/officeart/2018/2/layout/IconVerticalSolidList"/>
    <dgm:cxn modelId="{CB63DFEE-628F-41E4-A7A7-C4F39ED70751}" type="presParOf" srcId="{609B4BB7-1DB1-4361-864B-D0D4F76DD1C0}" destId="{21FF2C2B-E84C-43C8-ABD1-B0C2B008BAF5}" srcOrd="0" destOrd="0" presId="urn:microsoft.com/office/officeart/2018/2/layout/IconVerticalSolidList"/>
    <dgm:cxn modelId="{122F3918-1DE7-4B61-BCF1-08B02E835CAD}" type="presParOf" srcId="{609B4BB7-1DB1-4361-864B-D0D4F76DD1C0}" destId="{424A7660-453F-48CC-9304-16CD4734C6EE}" srcOrd="1" destOrd="0" presId="urn:microsoft.com/office/officeart/2018/2/layout/IconVerticalSolidList"/>
    <dgm:cxn modelId="{62F0A423-A2DA-4FFC-989D-82356C02C90B}" type="presParOf" srcId="{609B4BB7-1DB1-4361-864B-D0D4F76DD1C0}" destId="{2704E3D0-F09B-4FE3-911A-19C18BE8D692}" srcOrd="2" destOrd="0" presId="urn:microsoft.com/office/officeart/2018/2/layout/IconVerticalSolidList"/>
    <dgm:cxn modelId="{66F053D1-8581-45C0-A8F1-238A36A5B5C5}" type="presParOf" srcId="{609B4BB7-1DB1-4361-864B-D0D4F76DD1C0}" destId="{84DF6518-9248-47AA-9DFC-4E90FCD1C8E5}" srcOrd="3" destOrd="0" presId="urn:microsoft.com/office/officeart/2018/2/layout/IconVerticalSolidList"/>
    <dgm:cxn modelId="{D2BE691D-E398-4E30-82E6-000330BA8DFB}" type="presParOf" srcId="{96783089-4308-43E5-AC81-21483BF87F57}" destId="{9A964496-9E7A-445A-895D-08D47609B5D9}" srcOrd="3" destOrd="0" presId="urn:microsoft.com/office/officeart/2018/2/layout/IconVerticalSolidList"/>
    <dgm:cxn modelId="{77776D1F-6A21-4052-A546-4FD97462B8D9}" type="presParOf" srcId="{96783089-4308-43E5-AC81-21483BF87F57}" destId="{EAA38204-9AF6-4C51-AD41-9CEB497E6FBB}" srcOrd="4" destOrd="0" presId="urn:microsoft.com/office/officeart/2018/2/layout/IconVerticalSolidList"/>
    <dgm:cxn modelId="{081C59D9-44FC-47F7-94F9-EF523C81CC99}" type="presParOf" srcId="{EAA38204-9AF6-4C51-AD41-9CEB497E6FBB}" destId="{ED21B526-E470-414B-AD81-CAADF45ADE2A}" srcOrd="0" destOrd="0" presId="urn:microsoft.com/office/officeart/2018/2/layout/IconVerticalSolidList"/>
    <dgm:cxn modelId="{AA767669-6908-4772-ABC6-FAC360B95010}" type="presParOf" srcId="{EAA38204-9AF6-4C51-AD41-9CEB497E6FBB}" destId="{20B09EA2-AB81-41B5-98CB-3FC5157DBEB0}" srcOrd="1" destOrd="0" presId="urn:microsoft.com/office/officeart/2018/2/layout/IconVerticalSolidList"/>
    <dgm:cxn modelId="{3C0390CA-E312-4ECE-AA14-89DB5E9433CA}" type="presParOf" srcId="{EAA38204-9AF6-4C51-AD41-9CEB497E6FBB}" destId="{60DE8F14-C8E5-4A14-BD87-8ED3B027E6E3}" srcOrd="2" destOrd="0" presId="urn:microsoft.com/office/officeart/2018/2/layout/IconVerticalSolidList"/>
    <dgm:cxn modelId="{941A96A8-6BF5-476C-8BF0-A102BCAB836B}" type="presParOf" srcId="{EAA38204-9AF6-4C51-AD41-9CEB497E6FBB}" destId="{A09B422F-9936-4160-AB9C-60C2E563F0A8}" srcOrd="3" destOrd="0" presId="urn:microsoft.com/office/officeart/2018/2/layout/IconVerticalSolidList"/>
    <dgm:cxn modelId="{90D3F3F1-FFB2-4A63-9972-44F1FB25BC8A}" type="presParOf" srcId="{96783089-4308-43E5-AC81-21483BF87F57}" destId="{82EAB3FF-4071-4EE7-B3D5-CDD7620C9A09}" srcOrd="5" destOrd="0" presId="urn:microsoft.com/office/officeart/2018/2/layout/IconVerticalSolidList"/>
    <dgm:cxn modelId="{2C398983-985F-4309-AD1D-9DF5158E8B37}" type="presParOf" srcId="{96783089-4308-43E5-AC81-21483BF87F57}" destId="{676AEB4F-B340-4CF2-8509-6368BF43FC12}" srcOrd="6" destOrd="0" presId="urn:microsoft.com/office/officeart/2018/2/layout/IconVerticalSolidList"/>
    <dgm:cxn modelId="{324F9B40-95C2-4880-962F-D9FE84C1188F}" type="presParOf" srcId="{676AEB4F-B340-4CF2-8509-6368BF43FC12}" destId="{7A369A4D-1E68-4E8B-A62A-BC297534D879}" srcOrd="0" destOrd="0" presId="urn:microsoft.com/office/officeart/2018/2/layout/IconVerticalSolidList"/>
    <dgm:cxn modelId="{49DD086A-4DFB-4261-BF36-44E29EC36738}" type="presParOf" srcId="{676AEB4F-B340-4CF2-8509-6368BF43FC12}" destId="{A85F5853-7DC0-40DA-9CCD-E484B99FA4DC}" srcOrd="1" destOrd="0" presId="urn:microsoft.com/office/officeart/2018/2/layout/IconVerticalSolidList"/>
    <dgm:cxn modelId="{43955DD7-84F2-4E77-AAA3-C2BD0EB61932}" type="presParOf" srcId="{676AEB4F-B340-4CF2-8509-6368BF43FC12}" destId="{6D33A1F2-0B49-4017-9C8B-553DBAE8C3D7}" srcOrd="2" destOrd="0" presId="urn:microsoft.com/office/officeart/2018/2/layout/IconVerticalSolidList"/>
    <dgm:cxn modelId="{DE2E3587-0FA6-478A-A260-0A40C34029F9}" type="presParOf" srcId="{676AEB4F-B340-4CF2-8509-6368BF43FC12}" destId="{82C6B5C2-2503-4C9C-B5D9-BB8F75F551CE}" srcOrd="3" destOrd="0" presId="urn:microsoft.com/office/officeart/2018/2/layout/IconVerticalSolidList"/>
    <dgm:cxn modelId="{BA729DD8-C6F0-4A8C-8E08-B1ED482B494A}" type="presParOf" srcId="{96783089-4308-43E5-AC81-21483BF87F57}" destId="{E40824D4-E64D-417C-A5C5-ACC3C80F6F2F}" srcOrd="7" destOrd="0" presId="urn:microsoft.com/office/officeart/2018/2/layout/IconVerticalSolidList"/>
    <dgm:cxn modelId="{525BE62A-1A9E-4C73-AA95-3547F45B393A}" type="presParOf" srcId="{96783089-4308-43E5-AC81-21483BF87F57}" destId="{631E4831-9E7E-4CE6-86E7-C2F9C2C82FEA}" srcOrd="8" destOrd="0" presId="urn:microsoft.com/office/officeart/2018/2/layout/IconVerticalSolidList"/>
    <dgm:cxn modelId="{C5B3721D-BEF5-4C8A-AAC3-50AD074D509B}" type="presParOf" srcId="{631E4831-9E7E-4CE6-86E7-C2F9C2C82FEA}" destId="{C1F46882-7492-4200-ADBD-55CC0A88AE79}" srcOrd="0" destOrd="0" presId="urn:microsoft.com/office/officeart/2018/2/layout/IconVerticalSolidList"/>
    <dgm:cxn modelId="{E369AA0F-F9E3-4551-B862-FCA9471B8C42}" type="presParOf" srcId="{631E4831-9E7E-4CE6-86E7-C2F9C2C82FEA}" destId="{C44BE5D5-A197-42A1-8F62-449757769586}" srcOrd="1" destOrd="0" presId="urn:microsoft.com/office/officeart/2018/2/layout/IconVerticalSolidList"/>
    <dgm:cxn modelId="{79023FCE-BE98-4AF8-955E-7FBD6919D1F4}" type="presParOf" srcId="{631E4831-9E7E-4CE6-86E7-C2F9C2C82FEA}" destId="{DF750678-110A-41F5-9F59-F498A09192E2}" srcOrd="2" destOrd="0" presId="urn:microsoft.com/office/officeart/2018/2/layout/IconVerticalSolidList"/>
    <dgm:cxn modelId="{D3FD1EB0-2552-4589-859E-51323E0972AF}" type="presParOf" srcId="{631E4831-9E7E-4CE6-86E7-C2F9C2C82FEA}" destId="{66913FA7-E982-4F0E-A2B0-E67413FC2CF6}" srcOrd="3" destOrd="0" presId="urn:microsoft.com/office/officeart/2018/2/layout/IconVerticalSolidList"/>
    <dgm:cxn modelId="{B3CE3DB6-7BBB-4BF6-AD50-E7B8DC267FE7}" type="presParOf" srcId="{96783089-4308-43E5-AC81-21483BF87F57}" destId="{1A0A7736-E463-4804-AC40-75F852C1A353}" srcOrd="9" destOrd="0" presId="urn:microsoft.com/office/officeart/2018/2/layout/IconVerticalSolidList"/>
    <dgm:cxn modelId="{1C798F83-6CFB-439A-B136-3F3A5CAF0971}" type="presParOf" srcId="{96783089-4308-43E5-AC81-21483BF87F57}" destId="{A726AAA7-96A7-44F4-981F-6E6726C65E40}" srcOrd="10" destOrd="0" presId="urn:microsoft.com/office/officeart/2018/2/layout/IconVerticalSolidList"/>
    <dgm:cxn modelId="{AC016BA2-91C6-4752-A650-85CB7FEA63E4}" type="presParOf" srcId="{A726AAA7-96A7-44F4-981F-6E6726C65E40}" destId="{A3FD5764-B1BB-49CE-917A-1194CFC54AF3}" srcOrd="0" destOrd="0" presId="urn:microsoft.com/office/officeart/2018/2/layout/IconVerticalSolidList"/>
    <dgm:cxn modelId="{27BECE44-B350-412A-94BA-1E8B107DFB8B}" type="presParOf" srcId="{A726AAA7-96A7-44F4-981F-6E6726C65E40}" destId="{1C9C765A-1FC2-4144-AA62-23DA2E4E301C}" srcOrd="1" destOrd="0" presId="urn:microsoft.com/office/officeart/2018/2/layout/IconVerticalSolidList"/>
    <dgm:cxn modelId="{C9EFB89B-9BA3-4A60-8CF3-014985FA4555}" type="presParOf" srcId="{A726AAA7-96A7-44F4-981F-6E6726C65E40}" destId="{B6BCABED-7156-4766-9E15-1F89E5741298}" srcOrd="2" destOrd="0" presId="urn:microsoft.com/office/officeart/2018/2/layout/IconVerticalSolidList"/>
    <dgm:cxn modelId="{51A67FD6-B0C3-4A49-A160-D693FAC59FA5}" type="presParOf" srcId="{A726AAA7-96A7-44F4-981F-6E6726C65E40}" destId="{A893A618-107C-418F-A59A-0B44151D866C}" srcOrd="3" destOrd="0" presId="urn:microsoft.com/office/officeart/2018/2/layout/IconVerticalSolidList"/>
    <dgm:cxn modelId="{2DBDF501-A8E7-4969-921E-86FF298D06B0}" type="presParOf" srcId="{96783089-4308-43E5-AC81-21483BF87F57}" destId="{A294BEC1-187B-4E35-B1AD-8074FF528165}" srcOrd="11" destOrd="0" presId="urn:microsoft.com/office/officeart/2018/2/layout/IconVerticalSolidList"/>
    <dgm:cxn modelId="{5B1B9F27-6039-4494-9DF7-A9B0CF3E8F78}" type="presParOf" srcId="{96783089-4308-43E5-AC81-21483BF87F57}" destId="{1DE382FE-3921-4C2B-9B8C-3B0F234ED4AA}" srcOrd="12" destOrd="0" presId="urn:microsoft.com/office/officeart/2018/2/layout/IconVerticalSolidList"/>
    <dgm:cxn modelId="{EA420FD0-0D1B-4DAA-ADC5-D50E2095D8B5}" type="presParOf" srcId="{1DE382FE-3921-4C2B-9B8C-3B0F234ED4AA}" destId="{8B159F81-F1AA-4436-84B5-6A90D4786F70}" srcOrd="0" destOrd="0" presId="urn:microsoft.com/office/officeart/2018/2/layout/IconVerticalSolidList"/>
    <dgm:cxn modelId="{718EC1FD-1A7E-478F-8950-2F08A4FD3BE3}" type="presParOf" srcId="{1DE382FE-3921-4C2B-9B8C-3B0F234ED4AA}" destId="{4DD6CAF7-E580-4624-9E88-95CB5E2D7882}" srcOrd="1" destOrd="0" presId="urn:microsoft.com/office/officeart/2018/2/layout/IconVerticalSolidList"/>
    <dgm:cxn modelId="{789E1A4B-4A49-4BEE-892E-A82FD715ABA3}" type="presParOf" srcId="{1DE382FE-3921-4C2B-9B8C-3B0F234ED4AA}" destId="{CD62E473-5BE8-465B-AC59-EAF7D81DAB29}" srcOrd="2" destOrd="0" presId="urn:microsoft.com/office/officeart/2018/2/layout/IconVerticalSolidList"/>
    <dgm:cxn modelId="{4D48649E-3058-4E00-ACF7-4B4E10C06E22}" type="presParOf" srcId="{1DE382FE-3921-4C2B-9B8C-3B0F234ED4AA}" destId="{15D389C6-12CD-489A-A7E8-0F3A1FE56A8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3CF28E-C5FE-4386-B649-A59D387991A2}"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DAF4616-E532-4F60-902A-3BCFC26C73FF}">
      <dgm:prSet/>
      <dgm:spPr/>
      <dgm:t>
        <a:bodyPr/>
        <a:lstStyle/>
        <a:p>
          <a:r>
            <a:rPr lang="en-US" b="1"/>
            <a:t>Ansible installation</a:t>
          </a:r>
          <a:r>
            <a:rPr lang="en-US"/>
            <a:t>:</a:t>
          </a:r>
        </a:p>
      </dgm:t>
    </dgm:pt>
    <dgm:pt modelId="{1DEBCA5A-5BA1-4CBF-92AB-518B17E7FFEB}" type="parTrans" cxnId="{578019E7-F6A6-4AEA-A8AB-AADB14FA52C6}">
      <dgm:prSet/>
      <dgm:spPr/>
      <dgm:t>
        <a:bodyPr/>
        <a:lstStyle/>
        <a:p>
          <a:endParaRPr lang="en-US"/>
        </a:p>
      </dgm:t>
    </dgm:pt>
    <dgm:pt modelId="{2A29EAD9-3426-4914-AF08-6BA8E226AB4F}" type="sibTrans" cxnId="{578019E7-F6A6-4AEA-A8AB-AADB14FA52C6}">
      <dgm:prSet/>
      <dgm:spPr/>
      <dgm:t>
        <a:bodyPr/>
        <a:lstStyle/>
        <a:p>
          <a:endParaRPr lang="en-US"/>
        </a:p>
      </dgm:t>
    </dgm:pt>
    <dgm:pt modelId="{87A9423E-C41B-42C8-ABA1-1AB967AE7C9C}">
      <dgm:prSet/>
      <dgm:spPr/>
      <dgm:t>
        <a:bodyPr/>
        <a:lstStyle/>
        <a:p>
          <a:r>
            <a:rPr lang="en-US"/>
            <a:t>Using package manager : yum install ansible </a:t>
          </a:r>
        </a:p>
      </dgm:t>
    </dgm:pt>
    <dgm:pt modelId="{C9808F99-C2E3-4841-9FA9-3FE93D181E61}" type="parTrans" cxnId="{03B86D7A-6C45-4E89-B66C-481640314F6B}">
      <dgm:prSet/>
      <dgm:spPr/>
      <dgm:t>
        <a:bodyPr/>
        <a:lstStyle/>
        <a:p>
          <a:endParaRPr lang="en-US"/>
        </a:p>
      </dgm:t>
    </dgm:pt>
    <dgm:pt modelId="{64666DAF-6022-4296-A82D-59E5CFB43EB6}" type="sibTrans" cxnId="{03B86D7A-6C45-4E89-B66C-481640314F6B}">
      <dgm:prSet/>
      <dgm:spPr/>
      <dgm:t>
        <a:bodyPr/>
        <a:lstStyle/>
        <a:p>
          <a:endParaRPr lang="en-US"/>
        </a:p>
      </dgm:t>
    </dgm:pt>
    <dgm:pt modelId="{BC725E90-A186-4717-AE2E-986721C59F4C}">
      <dgm:prSet/>
      <dgm:spPr/>
      <dgm:t>
        <a:bodyPr/>
        <a:lstStyle/>
        <a:p>
          <a:r>
            <a:rPr lang="en-US"/>
            <a:t>Using pip: pip install ansible</a:t>
          </a:r>
        </a:p>
      </dgm:t>
    </dgm:pt>
    <dgm:pt modelId="{B036AC56-1495-4B33-9BCB-44C1CD693B1F}" type="parTrans" cxnId="{D096D7D7-3B4F-4FB1-BA9D-7FEF0D465D27}">
      <dgm:prSet/>
      <dgm:spPr/>
      <dgm:t>
        <a:bodyPr/>
        <a:lstStyle/>
        <a:p>
          <a:endParaRPr lang="en-US"/>
        </a:p>
      </dgm:t>
    </dgm:pt>
    <dgm:pt modelId="{FA950D66-BA37-4FB5-8033-8D7F26843712}" type="sibTrans" cxnId="{D096D7D7-3B4F-4FB1-BA9D-7FEF0D465D27}">
      <dgm:prSet/>
      <dgm:spPr/>
      <dgm:t>
        <a:bodyPr/>
        <a:lstStyle/>
        <a:p>
          <a:endParaRPr lang="en-US"/>
        </a:p>
      </dgm:t>
    </dgm:pt>
    <dgm:pt modelId="{62D82886-1744-4112-A291-CA11BE366708}">
      <dgm:prSet/>
      <dgm:spPr/>
      <dgm:t>
        <a:bodyPr/>
        <a:lstStyle/>
        <a:p>
          <a:r>
            <a:rPr lang="en-US" b="1"/>
            <a:t>Post installation</a:t>
          </a:r>
          <a:r>
            <a:rPr lang="en-US"/>
            <a:t>: A directory is created /etc/ansible</a:t>
          </a:r>
        </a:p>
      </dgm:t>
    </dgm:pt>
    <dgm:pt modelId="{39017CE1-7766-4FDE-B44C-4A5FDD8EB244}" type="parTrans" cxnId="{F40F2C73-FDB0-42AC-9541-6B1912E95885}">
      <dgm:prSet/>
      <dgm:spPr/>
      <dgm:t>
        <a:bodyPr/>
        <a:lstStyle/>
        <a:p>
          <a:endParaRPr lang="en-US"/>
        </a:p>
      </dgm:t>
    </dgm:pt>
    <dgm:pt modelId="{9584CE15-CBB0-4D1E-A560-503A92B79C7D}" type="sibTrans" cxnId="{F40F2C73-FDB0-42AC-9541-6B1912E95885}">
      <dgm:prSet/>
      <dgm:spPr/>
      <dgm:t>
        <a:bodyPr/>
        <a:lstStyle/>
        <a:p>
          <a:endParaRPr lang="en-US"/>
        </a:p>
      </dgm:t>
    </dgm:pt>
    <dgm:pt modelId="{F8D5781B-0AED-407E-B4B3-0394F7E3BD1F}">
      <dgm:prSet/>
      <dgm:spPr/>
      <dgm:t>
        <a:bodyPr/>
        <a:lstStyle/>
        <a:p>
          <a:r>
            <a:rPr lang="en-US"/>
            <a:t>We have our hosts file(inventory) here.</a:t>
          </a:r>
        </a:p>
      </dgm:t>
    </dgm:pt>
    <dgm:pt modelId="{39A4E88E-0327-4436-8F9D-D26D4975C630}" type="parTrans" cxnId="{C3EB7316-63E2-4AD6-AE1E-27D0F0D51EF6}">
      <dgm:prSet/>
      <dgm:spPr/>
      <dgm:t>
        <a:bodyPr/>
        <a:lstStyle/>
        <a:p>
          <a:endParaRPr lang="en-US"/>
        </a:p>
      </dgm:t>
    </dgm:pt>
    <dgm:pt modelId="{06628864-F35D-4855-A73C-F81FA160A3AD}" type="sibTrans" cxnId="{C3EB7316-63E2-4AD6-AE1E-27D0F0D51EF6}">
      <dgm:prSet/>
      <dgm:spPr/>
      <dgm:t>
        <a:bodyPr/>
        <a:lstStyle/>
        <a:p>
          <a:endParaRPr lang="en-US"/>
        </a:p>
      </dgm:t>
    </dgm:pt>
    <dgm:pt modelId="{34CE0F34-0082-4190-847D-7185B42F8B02}">
      <dgm:prSet/>
      <dgm:spPr/>
      <dgm:t>
        <a:bodyPr/>
        <a:lstStyle/>
        <a:p>
          <a:r>
            <a:rPr lang="en-US"/>
            <a:t>It is ini file.</a:t>
          </a:r>
        </a:p>
      </dgm:t>
    </dgm:pt>
    <dgm:pt modelId="{219787DF-793A-4A39-B313-B7A05372D4CA}" type="parTrans" cxnId="{85207A98-DDA2-4FF0-B67F-8D48DFB18F5D}">
      <dgm:prSet/>
      <dgm:spPr/>
      <dgm:t>
        <a:bodyPr/>
        <a:lstStyle/>
        <a:p>
          <a:endParaRPr lang="en-US"/>
        </a:p>
      </dgm:t>
    </dgm:pt>
    <dgm:pt modelId="{25842E88-EB33-4827-A6BC-D019471AAFFC}" type="sibTrans" cxnId="{85207A98-DDA2-4FF0-B67F-8D48DFB18F5D}">
      <dgm:prSet/>
      <dgm:spPr/>
      <dgm:t>
        <a:bodyPr/>
        <a:lstStyle/>
        <a:p>
          <a:endParaRPr lang="en-US"/>
        </a:p>
      </dgm:t>
    </dgm:pt>
    <dgm:pt modelId="{500B1116-80F4-4F32-A35C-07369D70240C}" type="pres">
      <dgm:prSet presAssocID="{E13CF28E-C5FE-4386-B649-A59D387991A2}" presName="Name0" presStyleCnt="0">
        <dgm:presLayoutVars>
          <dgm:dir/>
          <dgm:animLvl val="lvl"/>
          <dgm:resizeHandles val="exact"/>
        </dgm:presLayoutVars>
      </dgm:prSet>
      <dgm:spPr/>
    </dgm:pt>
    <dgm:pt modelId="{13A6A534-C343-49D8-BFA5-039BB37B4E62}" type="pres">
      <dgm:prSet presAssocID="{62D82886-1744-4112-A291-CA11BE366708}" presName="boxAndChildren" presStyleCnt="0"/>
      <dgm:spPr/>
    </dgm:pt>
    <dgm:pt modelId="{1FCEBA31-2C99-4BDD-B5D4-02C52C0CD8C0}" type="pres">
      <dgm:prSet presAssocID="{62D82886-1744-4112-A291-CA11BE366708}" presName="parentTextBox" presStyleLbl="alignNode1" presStyleIdx="0" presStyleCnt="2"/>
      <dgm:spPr/>
    </dgm:pt>
    <dgm:pt modelId="{F76027EF-385B-46FC-9BF3-F6D99515D990}" type="pres">
      <dgm:prSet presAssocID="{62D82886-1744-4112-A291-CA11BE366708}" presName="descendantBox" presStyleLbl="bgAccFollowNode1" presStyleIdx="0" presStyleCnt="2"/>
      <dgm:spPr/>
    </dgm:pt>
    <dgm:pt modelId="{58F49611-877B-43F5-B519-90A82F5EA3D4}" type="pres">
      <dgm:prSet presAssocID="{2A29EAD9-3426-4914-AF08-6BA8E226AB4F}" presName="sp" presStyleCnt="0"/>
      <dgm:spPr/>
    </dgm:pt>
    <dgm:pt modelId="{5F130E7B-D86B-44A2-A4F1-9A0C0D7E4BE5}" type="pres">
      <dgm:prSet presAssocID="{6DAF4616-E532-4F60-902A-3BCFC26C73FF}" presName="arrowAndChildren" presStyleCnt="0"/>
      <dgm:spPr/>
    </dgm:pt>
    <dgm:pt modelId="{CB21D673-1A1D-4FFD-8ED4-87364BF46AA6}" type="pres">
      <dgm:prSet presAssocID="{6DAF4616-E532-4F60-902A-3BCFC26C73FF}" presName="parentTextArrow" presStyleLbl="node1" presStyleIdx="0" presStyleCnt="0"/>
      <dgm:spPr/>
    </dgm:pt>
    <dgm:pt modelId="{D7D019BA-153E-475A-B379-693DF75DA145}" type="pres">
      <dgm:prSet presAssocID="{6DAF4616-E532-4F60-902A-3BCFC26C73FF}" presName="arrow" presStyleLbl="alignNode1" presStyleIdx="1" presStyleCnt="2"/>
      <dgm:spPr/>
    </dgm:pt>
    <dgm:pt modelId="{0C59F79C-9FB8-4113-A184-C134AFFF41D7}" type="pres">
      <dgm:prSet presAssocID="{6DAF4616-E532-4F60-902A-3BCFC26C73FF}" presName="descendantArrow" presStyleLbl="bgAccFollowNode1" presStyleIdx="1" presStyleCnt="2"/>
      <dgm:spPr/>
    </dgm:pt>
  </dgm:ptLst>
  <dgm:cxnLst>
    <dgm:cxn modelId="{4217060B-F7C5-44B5-9A60-121BE2E876C5}" type="presOf" srcId="{62D82886-1744-4112-A291-CA11BE366708}" destId="{1FCEBA31-2C99-4BDD-B5D4-02C52C0CD8C0}" srcOrd="0" destOrd="0" presId="urn:microsoft.com/office/officeart/2016/7/layout/VerticalDownArrowProcess"/>
    <dgm:cxn modelId="{0FB5C715-FC65-4A5B-852B-B998307916E0}" type="presOf" srcId="{F8D5781B-0AED-407E-B4B3-0394F7E3BD1F}" destId="{F76027EF-385B-46FC-9BF3-F6D99515D990}" srcOrd="0" destOrd="0" presId="urn:microsoft.com/office/officeart/2016/7/layout/VerticalDownArrowProcess"/>
    <dgm:cxn modelId="{C3EB7316-63E2-4AD6-AE1E-27D0F0D51EF6}" srcId="{62D82886-1744-4112-A291-CA11BE366708}" destId="{F8D5781B-0AED-407E-B4B3-0394F7E3BD1F}" srcOrd="0" destOrd="0" parTransId="{39A4E88E-0327-4436-8F9D-D26D4975C630}" sibTransId="{06628864-F35D-4855-A73C-F81FA160A3AD}"/>
    <dgm:cxn modelId="{55924317-E818-4E42-A9AB-6C4807D48F7A}" type="presOf" srcId="{87A9423E-C41B-42C8-ABA1-1AB967AE7C9C}" destId="{0C59F79C-9FB8-4113-A184-C134AFFF41D7}" srcOrd="0" destOrd="0" presId="urn:microsoft.com/office/officeart/2016/7/layout/VerticalDownArrowProcess"/>
    <dgm:cxn modelId="{83293C2E-307A-4BF5-9B99-0BEC4BA8CF54}" type="presOf" srcId="{6DAF4616-E532-4F60-902A-3BCFC26C73FF}" destId="{CB21D673-1A1D-4FFD-8ED4-87364BF46AA6}" srcOrd="0" destOrd="0" presId="urn:microsoft.com/office/officeart/2016/7/layout/VerticalDownArrowProcess"/>
    <dgm:cxn modelId="{89741935-47F5-459C-AFD5-0DE0260A9E0E}" type="presOf" srcId="{BC725E90-A186-4717-AE2E-986721C59F4C}" destId="{0C59F79C-9FB8-4113-A184-C134AFFF41D7}" srcOrd="0" destOrd="1" presId="urn:microsoft.com/office/officeart/2016/7/layout/VerticalDownArrowProcess"/>
    <dgm:cxn modelId="{A17F685B-9639-4D2E-82F5-06C9A5C0DA49}" type="presOf" srcId="{34CE0F34-0082-4190-847D-7185B42F8B02}" destId="{F76027EF-385B-46FC-9BF3-F6D99515D990}" srcOrd="0" destOrd="1" presId="urn:microsoft.com/office/officeart/2016/7/layout/VerticalDownArrowProcess"/>
    <dgm:cxn modelId="{F40F2C73-FDB0-42AC-9541-6B1912E95885}" srcId="{E13CF28E-C5FE-4386-B649-A59D387991A2}" destId="{62D82886-1744-4112-A291-CA11BE366708}" srcOrd="1" destOrd="0" parTransId="{39017CE1-7766-4FDE-B44C-4A5FDD8EB244}" sibTransId="{9584CE15-CBB0-4D1E-A560-503A92B79C7D}"/>
    <dgm:cxn modelId="{03B86D7A-6C45-4E89-B66C-481640314F6B}" srcId="{6DAF4616-E532-4F60-902A-3BCFC26C73FF}" destId="{87A9423E-C41B-42C8-ABA1-1AB967AE7C9C}" srcOrd="0" destOrd="0" parTransId="{C9808F99-C2E3-4841-9FA9-3FE93D181E61}" sibTransId="{64666DAF-6022-4296-A82D-59E5CFB43EB6}"/>
    <dgm:cxn modelId="{85207A98-DDA2-4FF0-B67F-8D48DFB18F5D}" srcId="{62D82886-1744-4112-A291-CA11BE366708}" destId="{34CE0F34-0082-4190-847D-7185B42F8B02}" srcOrd="1" destOrd="0" parTransId="{219787DF-793A-4A39-B313-B7A05372D4CA}" sibTransId="{25842E88-EB33-4827-A6BC-D019471AAFFC}"/>
    <dgm:cxn modelId="{0229BAA6-44C9-4343-9693-A88ABF8223F2}" type="presOf" srcId="{6DAF4616-E532-4F60-902A-3BCFC26C73FF}" destId="{D7D019BA-153E-475A-B379-693DF75DA145}" srcOrd="1" destOrd="0" presId="urn:microsoft.com/office/officeart/2016/7/layout/VerticalDownArrowProcess"/>
    <dgm:cxn modelId="{D096D7D7-3B4F-4FB1-BA9D-7FEF0D465D27}" srcId="{6DAF4616-E532-4F60-902A-3BCFC26C73FF}" destId="{BC725E90-A186-4717-AE2E-986721C59F4C}" srcOrd="1" destOrd="0" parTransId="{B036AC56-1495-4B33-9BCB-44C1CD693B1F}" sibTransId="{FA950D66-BA37-4FB5-8033-8D7F26843712}"/>
    <dgm:cxn modelId="{578019E7-F6A6-4AEA-A8AB-AADB14FA52C6}" srcId="{E13CF28E-C5FE-4386-B649-A59D387991A2}" destId="{6DAF4616-E532-4F60-902A-3BCFC26C73FF}" srcOrd="0" destOrd="0" parTransId="{1DEBCA5A-5BA1-4CBF-92AB-518B17E7FFEB}" sibTransId="{2A29EAD9-3426-4914-AF08-6BA8E226AB4F}"/>
    <dgm:cxn modelId="{0E8D71E9-884B-4B51-9E9A-E5D0D4334D57}" type="presOf" srcId="{E13CF28E-C5FE-4386-B649-A59D387991A2}" destId="{500B1116-80F4-4F32-A35C-07369D70240C}" srcOrd="0" destOrd="0" presId="urn:microsoft.com/office/officeart/2016/7/layout/VerticalDownArrowProcess"/>
    <dgm:cxn modelId="{5792D884-F589-473D-86FC-ED258D142E70}" type="presParOf" srcId="{500B1116-80F4-4F32-A35C-07369D70240C}" destId="{13A6A534-C343-49D8-BFA5-039BB37B4E62}" srcOrd="0" destOrd="0" presId="urn:microsoft.com/office/officeart/2016/7/layout/VerticalDownArrowProcess"/>
    <dgm:cxn modelId="{D9651F1A-85FD-49D3-98E2-E6FC6B67955A}" type="presParOf" srcId="{13A6A534-C343-49D8-BFA5-039BB37B4E62}" destId="{1FCEBA31-2C99-4BDD-B5D4-02C52C0CD8C0}" srcOrd="0" destOrd="0" presId="urn:microsoft.com/office/officeart/2016/7/layout/VerticalDownArrowProcess"/>
    <dgm:cxn modelId="{BB5D5FAF-D736-4E44-A3FA-AEB92E71CF01}" type="presParOf" srcId="{13A6A534-C343-49D8-BFA5-039BB37B4E62}" destId="{F76027EF-385B-46FC-9BF3-F6D99515D990}" srcOrd="1" destOrd="0" presId="urn:microsoft.com/office/officeart/2016/7/layout/VerticalDownArrowProcess"/>
    <dgm:cxn modelId="{A5D40C39-02E8-4483-A4ED-93ADAE32AA4C}" type="presParOf" srcId="{500B1116-80F4-4F32-A35C-07369D70240C}" destId="{58F49611-877B-43F5-B519-90A82F5EA3D4}" srcOrd="1" destOrd="0" presId="urn:microsoft.com/office/officeart/2016/7/layout/VerticalDownArrowProcess"/>
    <dgm:cxn modelId="{AEE80A57-6DBE-4907-B3DF-2BD441DE2D34}" type="presParOf" srcId="{500B1116-80F4-4F32-A35C-07369D70240C}" destId="{5F130E7B-D86B-44A2-A4F1-9A0C0D7E4BE5}" srcOrd="2" destOrd="0" presId="urn:microsoft.com/office/officeart/2016/7/layout/VerticalDownArrowProcess"/>
    <dgm:cxn modelId="{84285747-8477-4AD7-86D8-315CEDE37933}" type="presParOf" srcId="{5F130E7B-D86B-44A2-A4F1-9A0C0D7E4BE5}" destId="{CB21D673-1A1D-4FFD-8ED4-87364BF46AA6}" srcOrd="0" destOrd="0" presId="urn:microsoft.com/office/officeart/2016/7/layout/VerticalDownArrowProcess"/>
    <dgm:cxn modelId="{50962440-009C-472A-B8F5-4F0828E384B1}" type="presParOf" srcId="{5F130E7B-D86B-44A2-A4F1-9A0C0D7E4BE5}" destId="{D7D019BA-153E-475A-B379-693DF75DA145}" srcOrd="1" destOrd="0" presId="urn:microsoft.com/office/officeart/2016/7/layout/VerticalDownArrowProcess"/>
    <dgm:cxn modelId="{D98A7A8C-AB00-41D0-B4CD-E12C0DC84103}" type="presParOf" srcId="{5F130E7B-D86B-44A2-A4F1-9A0C0D7E4BE5}" destId="{0C59F79C-9FB8-4113-A184-C134AFFF41D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DEEAF4-18F7-4839-AA70-A0F54AC761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F0C2C5-38AF-486E-B132-B5986E1474A4}">
      <dgm:prSet/>
      <dgm:spPr/>
      <dgm:t>
        <a:bodyPr/>
        <a:lstStyle/>
        <a:p>
          <a:r>
            <a:rPr lang="en-US" b="1"/>
            <a:t>Inventory file example-</a:t>
          </a:r>
          <a:endParaRPr lang="en-US"/>
        </a:p>
      </dgm:t>
    </dgm:pt>
    <dgm:pt modelId="{C9B2E413-1902-4594-ACA3-31A9B27958FE}" type="parTrans" cxnId="{D4AF597A-86BA-4BF1-B813-8CB5DAA17069}">
      <dgm:prSet/>
      <dgm:spPr/>
      <dgm:t>
        <a:bodyPr/>
        <a:lstStyle/>
        <a:p>
          <a:endParaRPr lang="en-US"/>
        </a:p>
      </dgm:t>
    </dgm:pt>
    <dgm:pt modelId="{146430F6-6C48-494F-8EF2-261EAF5EAF19}" type="sibTrans" cxnId="{D4AF597A-86BA-4BF1-B813-8CB5DAA17069}">
      <dgm:prSet/>
      <dgm:spPr/>
      <dgm:t>
        <a:bodyPr/>
        <a:lstStyle/>
        <a:p>
          <a:endParaRPr lang="en-US"/>
        </a:p>
      </dgm:t>
    </dgm:pt>
    <dgm:pt modelId="{EABA733B-9124-4F7D-888E-E94C1D642A88}">
      <dgm:prSet/>
      <dgm:spPr/>
      <dgm:t>
        <a:bodyPr/>
        <a:lstStyle/>
        <a:p>
          <a:pPr>
            <a:buNone/>
          </a:pPr>
          <a:r>
            <a:rPr lang="en-US"/>
            <a:t>[groupA]</a:t>
          </a:r>
          <a:endParaRPr lang="en-US" dirty="0"/>
        </a:p>
      </dgm:t>
    </dgm:pt>
    <dgm:pt modelId="{97698F6D-8BD1-414B-8657-08D350592321}" type="parTrans" cxnId="{847AD4DE-FD7E-4A3E-8A4F-E408AB8E1768}">
      <dgm:prSet/>
      <dgm:spPr/>
      <dgm:t>
        <a:bodyPr/>
        <a:lstStyle/>
        <a:p>
          <a:endParaRPr lang="en-US"/>
        </a:p>
      </dgm:t>
    </dgm:pt>
    <dgm:pt modelId="{5499D865-805F-444C-8CF8-4E83FFFB2801}" type="sibTrans" cxnId="{847AD4DE-FD7E-4A3E-8A4F-E408AB8E1768}">
      <dgm:prSet/>
      <dgm:spPr/>
      <dgm:t>
        <a:bodyPr/>
        <a:lstStyle/>
        <a:p>
          <a:endParaRPr lang="en-US"/>
        </a:p>
      </dgm:t>
    </dgm:pt>
    <dgm:pt modelId="{B62BAA99-236C-4E01-99F9-F02C5D557C8A}">
      <dgm:prSet/>
      <dgm:spPr/>
      <dgm:t>
        <a:bodyPr/>
        <a:lstStyle/>
        <a:p>
          <a:pPr>
            <a:buNone/>
          </a:pPr>
          <a:r>
            <a:rPr lang="en-US"/>
            <a:t>10.230.84.97</a:t>
          </a:r>
        </a:p>
      </dgm:t>
    </dgm:pt>
    <dgm:pt modelId="{DAF5A74D-192E-4139-A641-88BCF705D83A}" type="parTrans" cxnId="{7EF0B70B-29FE-4856-B71A-53DB6054D4C5}">
      <dgm:prSet/>
      <dgm:spPr/>
      <dgm:t>
        <a:bodyPr/>
        <a:lstStyle/>
        <a:p>
          <a:endParaRPr lang="en-US"/>
        </a:p>
      </dgm:t>
    </dgm:pt>
    <dgm:pt modelId="{EEF2EDAD-84C2-4CDD-8A37-24A1153202AF}" type="sibTrans" cxnId="{7EF0B70B-29FE-4856-B71A-53DB6054D4C5}">
      <dgm:prSet/>
      <dgm:spPr/>
      <dgm:t>
        <a:bodyPr/>
        <a:lstStyle/>
        <a:p>
          <a:endParaRPr lang="en-US"/>
        </a:p>
      </dgm:t>
    </dgm:pt>
    <dgm:pt modelId="{70254FBC-A269-4D31-B741-42888FE9C9E0}">
      <dgm:prSet/>
      <dgm:spPr/>
      <dgm:t>
        <a:bodyPr/>
        <a:lstStyle/>
        <a:p>
          <a:pPr>
            <a:buNone/>
          </a:pPr>
          <a:r>
            <a:rPr lang="en-US"/>
            <a:t>[groupB]</a:t>
          </a:r>
          <a:endParaRPr lang="en-US" dirty="0"/>
        </a:p>
      </dgm:t>
    </dgm:pt>
    <dgm:pt modelId="{820E4D54-4A80-479C-8ED2-95F428CFEE63}" type="parTrans" cxnId="{0A9050BC-9107-4FC3-8675-EAFC1BC271D2}">
      <dgm:prSet/>
      <dgm:spPr/>
      <dgm:t>
        <a:bodyPr/>
        <a:lstStyle/>
        <a:p>
          <a:endParaRPr lang="en-US"/>
        </a:p>
      </dgm:t>
    </dgm:pt>
    <dgm:pt modelId="{B6CF5CC1-339F-4617-A976-0F3AEECFE8B9}" type="sibTrans" cxnId="{0A9050BC-9107-4FC3-8675-EAFC1BC271D2}">
      <dgm:prSet/>
      <dgm:spPr/>
      <dgm:t>
        <a:bodyPr/>
        <a:lstStyle/>
        <a:p>
          <a:endParaRPr lang="en-US"/>
        </a:p>
      </dgm:t>
    </dgm:pt>
    <dgm:pt modelId="{CFDFA0E2-27A0-44D5-9D43-8340B68531EA}">
      <dgm:prSet/>
      <dgm:spPr/>
      <dgm:t>
        <a:bodyPr/>
        <a:lstStyle/>
        <a:p>
          <a:pPr>
            <a:buNone/>
          </a:pPr>
          <a:r>
            <a:rPr lang="en-US"/>
            <a:t>10.230.84.95</a:t>
          </a:r>
        </a:p>
      </dgm:t>
    </dgm:pt>
    <dgm:pt modelId="{29A23062-0ED8-4FC4-990F-A0BDFA9E0968}" type="parTrans" cxnId="{6E096270-688D-4653-9821-FCBB0331CEC1}">
      <dgm:prSet/>
      <dgm:spPr/>
      <dgm:t>
        <a:bodyPr/>
        <a:lstStyle/>
        <a:p>
          <a:endParaRPr lang="en-US"/>
        </a:p>
      </dgm:t>
    </dgm:pt>
    <dgm:pt modelId="{D0F2C064-6490-4A70-976A-9ED87A30E7B3}" type="sibTrans" cxnId="{6E096270-688D-4653-9821-FCBB0331CEC1}">
      <dgm:prSet/>
      <dgm:spPr/>
      <dgm:t>
        <a:bodyPr/>
        <a:lstStyle/>
        <a:p>
          <a:endParaRPr lang="en-US"/>
        </a:p>
      </dgm:t>
    </dgm:pt>
    <dgm:pt modelId="{AC67713C-9B4B-4D6F-838C-0F237D8405F0}">
      <dgm:prSet/>
      <dgm:spPr/>
      <dgm:t>
        <a:bodyPr/>
        <a:lstStyle/>
        <a:p>
          <a:pPr>
            <a:buNone/>
          </a:pPr>
          <a:r>
            <a:rPr lang="en-US"/>
            <a:t>10.230.84.78</a:t>
          </a:r>
          <a:endParaRPr lang="en-US" dirty="0"/>
        </a:p>
      </dgm:t>
    </dgm:pt>
    <dgm:pt modelId="{65D2DAB9-3C94-49E8-A9E1-1AC240C19F02}" type="parTrans" cxnId="{67DF5123-1E23-4058-BD29-8FDC3FE0805F}">
      <dgm:prSet/>
      <dgm:spPr/>
      <dgm:t>
        <a:bodyPr/>
        <a:lstStyle/>
        <a:p>
          <a:endParaRPr lang="en-US"/>
        </a:p>
      </dgm:t>
    </dgm:pt>
    <dgm:pt modelId="{46B14A07-B48C-4DA2-904E-F59D34AB2C48}" type="sibTrans" cxnId="{67DF5123-1E23-4058-BD29-8FDC3FE0805F}">
      <dgm:prSet/>
      <dgm:spPr/>
      <dgm:t>
        <a:bodyPr/>
        <a:lstStyle/>
        <a:p>
          <a:endParaRPr lang="en-US"/>
        </a:p>
      </dgm:t>
    </dgm:pt>
    <dgm:pt modelId="{203AA1A6-ED18-406A-99E5-9696D2FCDE87}">
      <dgm:prSet/>
      <dgm:spPr/>
      <dgm:t>
        <a:bodyPr/>
        <a:lstStyle/>
        <a:p>
          <a:r>
            <a:rPr lang="en-US" b="1" dirty="0" err="1"/>
            <a:t>Cfg</a:t>
          </a:r>
          <a:r>
            <a:rPr lang="en-US" b="1" dirty="0"/>
            <a:t> file-  </a:t>
          </a:r>
          <a:r>
            <a:rPr lang="en-US" b="1" dirty="0" err="1"/>
            <a:t>ansible.cfg</a:t>
          </a:r>
          <a:endParaRPr lang="en-US" dirty="0"/>
        </a:p>
      </dgm:t>
    </dgm:pt>
    <dgm:pt modelId="{C11167DA-B4B6-4ECC-8597-BA8A21C7528A}" type="parTrans" cxnId="{5CC56168-4D75-4607-9A46-2FE647908B65}">
      <dgm:prSet/>
      <dgm:spPr/>
      <dgm:t>
        <a:bodyPr/>
        <a:lstStyle/>
        <a:p>
          <a:endParaRPr lang="en-US"/>
        </a:p>
      </dgm:t>
    </dgm:pt>
    <dgm:pt modelId="{864EFBCC-460D-460C-9F76-4533939820DB}" type="sibTrans" cxnId="{5CC56168-4D75-4607-9A46-2FE647908B65}">
      <dgm:prSet/>
      <dgm:spPr/>
      <dgm:t>
        <a:bodyPr/>
        <a:lstStyle/>
        <a:p>
          <a:endParaRPr lang="en-US"/>
        </a:p>
      </dgm:t>
    </dgm:pt>
    <dgm:pt modelId="{1CC8B998-EF23-46E5-A7E0-28B0A8395EDD}">
      <dgm:prSet/>
      <dgm:spPr/>
      <dgm:t>
        <a:bodyPr/>
        <a:lstStyle/>
        <a:p>
          <a:pPr>
            <a:lnSpc>
              <a:spcPct val="100000"/>
            </a:lnSpc>
          </a:pPr>
          <a:r>
            <a:rPr lang="en-US"/>
            <a:t>This is the configuration file of ansible where you can specify where your hosts file is located and give other specifications as well</a:t>
          </a:r>
        </a:p>
      </dgm:t>
    </dgm:pt>
    <dgm:pt modelId="{7044DB0A-00A4-4892-ACF5-6C41B7064A77}" type="parTrans" cxnId="{935635AC-A4D5-45BE-A7AB-A1C7194A2E3C}">
      <dgm:prSet/>
      <dgm:spPr/>
      <dgm:t>
        <a:bodyPr/>
        <a:lstStyle/>
        <a:p>
          <a:endParaRPr lang="en-US"/>
        </a:p>
      </dgm:t>
    </dgm:pt>
    <dgm:pt modelId="{B51C073F-A64F-48DE-89A9-6319A903BEAF}" type="sibTrans" cxnId="{935635AC-A4D5-45BE-A7AB-A1C7194A2E3C}">
      <dgm:prSet/>
      <dgm:spPr/>
      <dgm:t>
        <a:bodyPr/>
        <a:lstStyle/>
        <a:p>
          <a:endParaRPr lang="en-US"/>
        </a:p>
      </dgm:t>
    </dgm:pt>
    <dgm:pt modelId="{57399D29-DD9B-4B07-A24C-C4C5038F0A3E}" type="pres">
      <dgm:prSet presAssocID="{F0DEEAF4-18F7-4839-AA70-A0F54AC761AD}" presName="linear" presStyleCnt="0">
        <dgm:presLayoutVars>
          <dgm:animLvl val="lvl"/>
          <dgm:resizeHandles val="exact"/>
        </dgm:presLayoutVars>
      </dgm:prSet>
      <dgm:spPr/>
    </dgm:pt>
    <dgm:pt modelId="{7ADB6B54-ADA0-4F8F-BC6D-0E2AB5DCDA4B}" type="pres">
      <dgm:prSet presAssocID="{F7F0C2C5-38AF-486E-B132-B5986E1474A4}" presName="parentText" presStyleLbl="node1" presStyleIdx="0" presStyleCnt="2">
        <dgm:presLayoutVars>
          <dgm:chMax val="0"/>
          <dgm:bulletEnabled val="1"/>
        </dgm:presLayoutVars>
      </dgm:prSet>
      <dgm:spPr/>
    </dgm:pt>
    <dgm:pt modelId="{58B38D8F-B4F0-4B27-9C85-32AAC6533103}" type="pres">
      <dgm:prSet presAssocID="{F7F0C2C5-38AF-486E-B132-B5986E1474A4}" presName="childText" presStyleLbl="revTx" presStyleIdx="0" presStyleCnt="2">
        <dgm:presLayoutVars>
          <dgm:bulletEnabled val="1"/>
        </dgm:presLayoutVars>
      </dgm:prSet>
      <dgm:spPr/>
    </dgm:pt>
    <dgm:pt modelId="{D93444CE-DCE4-45D2-927B-C91AAB1668FE}" type="pres">
      <dgm:prSet presAssocID="{203AA1A6-ED18-406A-99E5-9696D2FCDE87}" presName="parentText" presStyleLbl="node1" presStyleIdx="1" presStyleCnt="2">
        <dgm:presLayoutVars>
          <dgm:chMax val="0"/>
          <dgm:bulletEnabled val="1"/>
        </dgm:presLayoutVars>
      </dgm:prSet>
      <dgm:spPr/>
    </dgm:pt>
    <dgm:pt modelId="{93B21462-D222-4F5D-BDAB-1BE2E6A0AC73}" type="pres">
      <dgm:prSet presAssocID="{203AA1A6-ED18-406A-99E5-9696D2FCDE87}" presName="childText" presStyleLbl="revTx" presStyleIdx="1" presStyleCnt="2">
        <dgm:presLayoutVars>
          <dgm:bulletEnabled val="1"/>
        </dgm:presLayoutVars>
      </dgm:prSet>
      <dgm:spPr/>
    </dgm:pt>
  </dgm:ptLst>
  <dgm:cxnLst>
    <dgm:cxn modelId="{7EF0B70B-29FE-4856-B71A-53DB6054D4C5}" srcId="{F7F0C2C5-38AF-486E-B132-B5986E1474A4}" destId="{B62BAA99-236C-4E01-99F9-F02C5D557C8A}" srcOrd="1" destOrd="0" parTransId="{DAF5A74D-192E-4139-A641-88BCF705D83A}" sibTransId="{EEF2EDAD-84C2-4CDD-8A37-24A1153202AF}"/>
    <dgm:cxn modelId="{67DF5123-1E23-4058-BD29-8FDC3FE0805F}" srcId="{F7F0C2C5-38AF-486E-B132-B5986E1474A4}" destId="{AC67713C-9B4B-4D6F-838C-0F237D8405F0}" srcOrd="4" destOrd="0" parTransId="{65D2DAB9-3C94-49E8-A9E1-1AC240C19F02}" sibTransId="{46B14A07-B48C-4DA2-904E-F59D34AB2C48}"/>
    <dgm:cxn modelId="{3E022727-A400-49BB-B25B-8894B8EFF40B}" type="presOf" srcId="{203AA1A6-ED18-406A-99E5-9696D2FCDE87}" destId="{D93444CE-DCE4-45D2-927B-C91AAB1668FE}" srcOrd="0" destOrd="0" presId="urn:microsoft.com/office/officeart/2005/8/layout/vList2"/>
    <dgm:cxn modelId="{F107A633-E5CC-446F-88D6-78774B8AEE16}" type="presOf" srcId="{F0DEEAF4-18F7-4839-AA70-A0F54AC761AD}" destId="{57399D29-DD9B-4B07-A24C-C4C5038F0A3E}" srcOrd="0" destOrd="0" presId="urn:microsoft.com/office/officeart/2005/8/layout/vList2"/>
    <dgm:cxn modelId="{5CC56168-4D75-4607-9A46-2FE647908B65}" srcId="{F0DEEAF4-18F7-4839-AA70-A0F54AC761AD}" destId="{203AA1A6-ED18-406A-99E5-9696D2FCDE87}" srcOrd="1" destOrd="0" parTransId="{C11167DA-B4B6-4ECC-8597-BA8A21C7528A}" sibTransId="{864EFBCC-460D-460C-9F76-4533939820DB}"/>
    <dgm:cxn modelId="{FD3DA248-F84B-4CC7-A4EB-4C1173C618AF}" type="presOf" srcId="{B62BAA99-236C-4E01-99F9-F02C5D557C8A}" destId="{58B38D8F-B4F0-4B27-9C85-32AAC6533103}" srcOrd="0" destOrd="1" presId="urn:microsoft.com/office/officeart/2005/8/layout/vList2"/>
    <dgm:cxn modelId="{6E096270-688D-4653-9821-FCBB0331CEC1}" srcId="{F7F0C2C5-38AF-486E-B132-B5986E1474A4}" destId="{CFDFA0E2-27A0-44D5-9D43-8340B68531EA}" srcOrd="3" destOrd="0" parTransId="{29A23062-0ED8-4FC4-990F-A0BDFA9E0968}" sibTransId="{D0F2C064-6490-4A70-976A-9ED87A30E7B3}"/>
    <dgm:cxn modelId="{D4AF597A-86BA-4BF1-B813-8CB5DAA17069}" srcId="{F0DEEAF4-18F7-4839-AA70-A0F54AC761AD}" destId="{F7F0C2C5-38AF-486E-B132-B5986E1474A4}" srcOrd="0" destOrd="0" parTransId="{C9B2E413-1902-4594-ACA3-31A9B27958FE}" sibTransId="{146430F6-6C48-494F-8EF2-261EAF5EAF19}"/>
    <dgm:cxn modelId="{A1D7209D-8EE8-429A-AEC8-A9DA130C6E3A}" type="presOf" srcId="{CFDFA0E2-27A0-44D5-9D43-8340B68531EA}" destId="{58B38D8F-B4F0-4B27-9C85-32AAC6533103}" srcOrd="0" destOrd="3" presId="urn:microsoft.com/office/officeart/2005/8/layout/vList2"/>
    <dgm:cxn modelId="{72D3A79D-51E2-4D0F-A347-B9800E38F002}" type="presOf" srcId="{1CC8B998-EF23-46E5-A7E0-28B0A8395EDD}" destId="{93B21462-D222-4F5D-BDAB-1BE2E6A0AC73}" srcOrd="0" destOrd="0" presId="urn:microsoft.com/office/officeart/2005/8/layout/vList2"/>
    <dgm:cxn modelId="{935635AC-A4D5-45BE-A7AB-A1C7194A2E3C}" srcId="{203AA1A6-ED18-406A-99E5-9696D2FCDE87}" destId="{1CC8B998-EF23-46E5-A7E0-28B0A8395EDD}" srcOrd="0" destOrd="0" parTransId="{7044DB0A-00A4-4892-ACF5-6C41B7064A77}" sibTransId="{B51C073F-A64F-48DE-89A9-6319A903BEAF}"/>
    <dgm:cxn modelId="{0E4B8FAE-3C0D-4984-8A8F-0B99563291D0}" type="presOf" srcId="{70254FBC-A269-4D31-B741-42888FE9C9E0}" destId="{58B38D8F-B4F0-4B27-9C85-32AAC6533103}" srcOrd="0" destOrd="2" presId="urn:microsoft.com/office/officeart/2005/8/layout/vList2"/>
    <dgm:cxn modelId="{0A9050BC-9107-4FC3-8675-EAFC1BC271D2}" srcId="{F7F0C2C5-38AF-486E-B132-B5986E1474A4}" destId="{70254FBC-A269-4D31-B741-42888FE9C9E0}" srcOrd="2" destOrd="0" parTransId="{820E4D54-4A80-479C-8ED2-95F428CFEE63}" sibTransId="{B6CF5CC1-339F-4617-A976-0F3AEECFE8B9}"/>
    <dgm:cxn modelId="{A760D2BD-0E8E-4268-9432-1BD1DE05750C}" type="presOf" srcId="{F7F0C2C5-38AF-486E-B132-B5986E1474A4}" destId="{7ADB6B54-ADA0-4F8F-BC6D-0E2AB5DCDA4B}" srcOrd="0" destOrd="0" presId="urn:microsoft.com/office/officeart/2005/8/layout/vList2"/>
    <dgm:cxn modelId="{D4AD82CB-8D4E-4AE9-B210-51CC2D4022C3}" type="presOf" srcId="{EABA733B-9124-4F7D-888E-E94C1D642A88}" destId="{58B38D8F-B4F0-4B27-9C85-32AAC6533103}" srcOrd="0" destOrd="0" presId="urn:microsoft.com/office/officeart/2005/8/layout/vList2"/>
    <dgm:cxn modelId="{BB8028D4-67F3-4783-BF81-754C9876C1DE}" type="presOf" srcId="{AC67713C-9B4B-4D6F-838C-0F237D8405F0}" destId="{58B38D8F-B4F0-4B27-9C85-32AAC6533103}" srcOrd="0" destOrd="4" presId="urn:microsoft.com/office/officeart/2005/8/layout/vList2"/>
    <dgm:cxn modelId="{847AD4DE-FD7E-4A3E-8A4F-E408AB8E1768}" srcId="{F7F0C2C5-38AF-486E-B132-B5986E1474A4}" destId="{EABA733B-9124-4F7D-888E-E94C1D642A88}" srcOrd="0" destOrd="0" parTransId="{97698F6D-8BD1-414B-8657-08D350592321}" sibTransId="{5499D865-805F-444C-8CF8-4E83FFFB2801}"/>
    <dgm:cxn modelId="{0E070A2A-48DC-4832-9E2C-31DDC64A9F34}" type="presParOf" srcId="{57399D29-DD9B-4B07-A24C-C4C5038F0A3E}" destId="{7ADB6B54-ADA0-4F8F-BC6D-0E2AB5DCDA4B}" srcOrd="0" destOrd="0" presId="urn:microsoft.com/office/officeart/2005/8/layout/vList2"/>
    <dgm:cxn modelId="{1D17F192-9F6F-4EE3-AA8B-E5C17365DD87}" type="presParOf" srcId="{57399D29-DD9B-4B07-A24C-C4C5038F0A3E}" destId="{58B38D8F-B4F0-4B27-9C85-32AAC6533103}" srcOrd="1" destOrd="0" presId="urn:microsoft.com/office/officeart/2005/8/layout/vList2"/>
    <dgm:cxn modelId="{AAD0466F-EAC9-4AA4-BE10-946EE84995AF}" type="presParOf" srcId="{57399D29-DD9B-4B07-A24C-C4C5038F0A3E}" destId="{D93444CE-DCE4-45D2-927B-C91AAB1668FE}" srcOrd="2" destOrd="0" presId="urn:microsoft.com/office/officeart/2005/8/layout/vList2"/>
    <dgm:cxn modelId="{EA723D6D-3557-4853-93ED-DFA17AAD5BCC}" type="presParOf" srcId="{57399D29-DD9B-4B07-A24C-C4C5038F0A3E}" destId="{93B21462-D222-4F5D-BDAB-1BE2E6A0AC7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3CDC-10CB-44BB-AD42-DB7F300B9B1C}">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6D000-CF3C-4011-BCEF-B360C7C5CEFF}">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6512A-7653-46BD-AF26-82A2DCB1EA4A}">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Why we need automation</a:t>
          </a:r>
        </a:p>
      </dsp:txBody>
      <dsp:txXfrm>
        <a:off x="759363" y="477"/>
        <a:ext cx="5485901" cy="657457"/>
      </dsp:txXfrm>
    </dsp:sp>
    <dsp:sp modelId="{21FF2C2B-E84C-43C8-ABD1-B0C2B008BAF5}">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A7660-453F-48CC-9304-16CD4734C6EE}">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F6518-9248-47AA-9DFC-4E90FCD1C8E5}">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Declarative vs Idempotent</a:t>
          </a:r>
        </a:p>
      </dsp:txBody>
      <dsp:txXfrm>
        <a:off x="759363" y="822299"/>
        <a:ext cx="5485901" cy="657457"/>
      </dsp:txXfrm>
    </dsp:sp>
    <dsp:sp modelId="{ED21B526-E470-414B-AD81-CAADF45ADE2A}">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09EA2-AB81-41B5-98CB-3FC5157DBEB0}">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B422F-9936-4160-AB9C-60C2E563F0A8}">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dirty="0"/>
            <a:t>Why ansible?</a:t>
          </a:r>
        </a:p>
      </dsp:txBody>
      <dsp:txXfrm>
        <a:off x="759363" y="1644122"/>
        <a:ext cx="5485901" cy="657457"/>
      </dsp:txXfrm>
    </dsp:sp>
    <dsp:sp modelId="{7A369A4D-1E68-4E8B-A62A-BC297534D879}">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F5853-7DC0-40DA-9CCD-E484B99FA4DC}">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C6B5C2-2503-4C9C-B5D9-BB8F75F551CE}">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Architecture</a:t>
          </a:r>
        </a:p>
      </dsp:txBody>
      <dsp:txXfrm>
        <a:off x="759363" y="2465944"/>
        <a:ext cx="5485901" cy="657457"/>
      </dsp:txXfrm>
    </dsp:sp>
    <dsp:sp modelId="{C1F46882-7492-4200-ADBD-55CC0A88AE79}">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BE5D5-A197-42A1-8F62-449757769586}">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13FA7-E982-4F0E-A2B0-E67413FC2CF6}">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Installation &amp; configuration</a:t>
          </a:r>
        </a:p>
      </dsp:txBody>
      <dsp:txXfrm>
        <a:off x="759363" y="3287766"/>
        <a:ext cx="5485901" cy="657457"/>
      </dsp:txXfrm>
    </dsp:sp>
    <dsp:sp modelId="{A3FD5764-B1BB-49CE-917A-1194CFC54AF3}">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C765A-1FC2-4144-AA62-23DA2E4E301C}">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3A618-107C-418F-A59A-0B44151D866C}">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Playbooks and Modules</a:t>
          </a:r>
        </a:p>
      </dsp:txBody>
      <dsp:txXfrm>
        <a:off x="759363" y="4109589"/>
        <a:ext cx="5485901" cy="657457"/>
      </dsp:txXfrm>
    </dsp:sp>
    <dsp:sp modelId="{8B159F81-F1AA-4436-84B5-6A90D4786F70}">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6CAF7-E580-4624-9E88-95CB5E2D7882}">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389C6-12CD-489A-A7E8-0F3A1FE56A82}">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Ad-hoc commands</a:t>
          </a:r>
        </a:p>
      </dsp:txBody>
      <dsp:txXfrm>
        <a:off x="759363" y="4931411"/>
        <a:ext cx="5485901" cy="657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BA31-2C99-4BDD-B5D4-02C52C0CD8C0}">
      <dsp:nvSpPr>
        <dsp:cNvPr id="0" name=""/>
        <dsp:cNvSpPr/>
      </dsp:nvSpPr>
      <dsp:spPr>
        <a:xfrm>
          <a:off x="0" y="3322370"/>
          <a:ext cx="1314450" cy="21798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28016" rIns="93484" bIns="128016" numCol="1" spcCol="1270" anchor="ctr" anchorCtr="0">
          <a:noAutofit/>
        </a:bodyPr>
        <a:lstStyle/>
        <a:p>
          <a:pPr marL="0" lvl="0" indent="0" algn="ctr" defTabSz="800100">
            <a:lnSpc>
              <a:spcPct val="90000"/>
            </a:lnSpc>
            <a:spcBef>
              <a:spcPct val="0"/>
            </a:spcBef>
            <a:spcAft>
              <a:spcPct val="35000"/>
            </a:spcAft>
            <a:buNone/>
          </a:pPr>
          <a:r>
            <a:rPr lang="en-US" sz="1800" b="1" kern="1200"/>
            <a:t>Post installation</a:t>
          </a:r>
          <a:r>
            <a:rPr lang="en-US" sz="1800" kern="1200"/>
            <a:t>: A directory is created /etc/ansible</a:t>
          </a:r>
        </a:p>
      </dsp:txBody>
      <dsp:txXfrm>
        <a:off x="0" y="3322370"/>
        <a:ext cx="1314450" cy="2179834"/>
      </dsp:txXfrm>
    </dsp:sp>
    <dsp:sp modelId="{F76027EF-385B-46FC-9BF3-F6D99515D990}">
      <dsp:nvSpPr>
        <dsp:cNvPr id="0" name=""/>
        <dsp:cNvSpPr/>
      </dsp:nvSpPr>
      <dsp:spPr>
        <a:xfrm>
          <a:off x="1314450" y="3322370"/>
          <a:ext cx="3943350" cy="21798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228600" rIns="79990" bIns="228600" numCol="1" spcCol="1270" anchor="ctr" anchorCtr="0">
          <a:noAutofit/>
        </a:bodyPr>
        <a:lstStyle/>
        <a:p>
          <a:pPr marL="0" lvl="0" indent="0" algn="l" defTabSz="800100">
            <a:lnSpc>
              <a:spcPct val="90000"/>
            </a:lnSpc>
            <a:spcBef>
              <a:spcPct val="0"/>
            </a:spcBef>
            <a:spcAft>
              <a:spcPct val="35000"/>
            </a:spcAft>
            <a:buNone/>
          </a:pPr>
          <a:r>
            <a:rPr lang="en-US" sz="1800" kern="1200"/>
            <a:t>We have our hosts file(inventory) here.</a:t>
          </a:r>
        </a:p>
        <a:p>
          <a:pPr marL="0" lvl="0" indent="0" algn="l" defTabSz="800100">
            <a:lnSpc>
              <a:spcPct val="90000"/>
            </a:lnSpc>
            <a:spcBef>
              <a:spcPct val="0"/>
            </a:spcBef>
            <a:spcAft>
              <a:spcPct val="35000"/>
            </a:spcAft>
            <a:buNone/>
          </a:pPr>
          <a:r>
            <a:rPr lang="en-US" sz="1800" kern="1200"/>
            <a:t>It is ini file.</a:t>
          </a:r>
        </a:p>
      </dsp:txBody>
      <dsp:txXfrm>
        <a:off x="1314450" y="3322370"/>
        <a:ext cx="3943350" cy="2179834"/>
      </dsp:txXfrm>
    </dsp:sp>
    <dsp:sp modelId="{D7D019BA-153E-475A-B379-693DF75DA145}">
      <dsp:nvSpPr>
        <dsp:cNvPr id="0" name=""/>
        <dsp:cNvSpPr/>
      </dsp:nvSpPr>
      <dsp:spPr>
        <a:xfrm rot="10800000">
          <a:off x="0" y="2482"/>
          <a:ext cx="1314450" cy="335258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28016" rIns="93484" bIns="128016" numCol="1" spcCol="1270" anchor="ctr" anchorCtr="0">
          <a:noAutofit/>
        </a:bodyPr>
        <a:lstStyle/>
        <a:p>
          <a:pPr marL="0" lvl="0" indent="0" algn="ctr" defTabSz="800100">
            <a:lnSpc>
              <a:spcPct val="90000"/>
            </a:lnSpc>
            <a:spcBef>
              <a:spcPct val="0"/>
            </a:spcBef>
            <a:spcAft>
              <a:spcPct val="35000"/>
            </a:spcAft>
            <a:buNone/>
          </a:pPr>
          <a:r>
            <a:rPr lang="en-US" sz="1800" b="1" kern="1200"/>
            <a:t>Ansible installation</a:t>
          </a:r>
          <a:r>
            <a:rPr lang="en-US" sz="1800" kern="1200"/>
            <a:t>:</a:t>
          </a:r>
        </a:p>
      </dsp:txBody>
      <dsp:txXfrm rot="-10800000">
        <a:off x="0" y="2482"/>
        <a:ext cx="1314450" cy="2179180"/>
      </dsp:txXfrm>
    </dsp:sp>
    <dsp:sp modelId="{0C59F79C-9FB8-4113-A184-C134AFFF41D7}">
      <dsp:nvSpPr>
        <dsp:cNvPr id="0" name=""/>
        <dsp:cNvSpPr/>
      </dsp:nvSpPr>
      <dsp:spPr>
        <a:xfrm>
          <a:off x="1314450" y="2482"/>
          <a:ext cx="3943350" cy="21791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228600" rIns="79990" bIns="228600" numCol="1" spcCol="1270" anchor="ctr" anchorCtr="0">
          <a:noAutofit/>
        </a:bodyPr>
        <a:lstStyle/>
        <a:p>
          <a:pPr marL="0" lvl="0" indent="0" algn="l" defTabSz="800100">
            <a:lnSpc>
              <a:spcPct val="90000"/>
            </a:lnSpc>
            <a:spcBef>
              <a:spcPct val="0"/>
            </a:spcBef>
            <a:spcAft>
              <a:spcPct val="35000"/>
            </a:spcAft>
            <a:buNone/>
          </a:pPr>
          <a:r>
            <a:rPr lang="en-US" sz="1800" kern="1200"/>
            <a:t>Using package manager : yum install ansible </a:t>
          </a:r>
        </a:p>
        <a:p>
          <a:pPr marL="0" lvl="0" indent="0" algn="l" defTabSz="800100">
            <a:lnSpc>
              <a:spcPct val="90000"/>
            </a:lnSpc>
            <a:spcBef>
              <a:spcPct val="0"/>
            </a:spcBef>
            <a:spcAft>
              <a:spcPct val="35000"/>
            </a:spcAft>
            <a:buNone/>
          </a:pPr>
          <a:r>
            <a:rPr lang="en-US" sz="1800" kern="1200"/>
            <a:t>Using pip: pip install ansible</a:t>
          </a:r>
        </a:p>
      </dsp:txBody>
      <dsp:txXfrm>
        <a:off x="1314450" y="2482"/>
        <a:ext cx="3943350" cy="21791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B6B54-ADA0-4F8F-BC6D-0E2AB5DCDA4B}">
      <dsp:nvSpPr>
        <dsp:cNvPr id="0" name=""/>
        <dsp:cNvSpPr/>
      </dsp:nvSpPr>
      <dsp:spPr>
        <a:xfrm>
          <a:off x="0" y="59021"/>
          <a:ext cx="5906181"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Inventory file example-</a:t>
          </a:r>
          <a:endParaRPr lang="en-US" sz="3100" kern="1200"/>
        </a:p>
      </dsp:txBody>
      <dsp:txXfrm>
        <a:off x="36296" y="95317"/>
        <a:ext cx="5833589" cy="670943"/>
      </dsp:txXfrm>
    </dsp:sp>
    <dsp:sp modelId="{58B38D8F-B4F0-4B27-9C85-32AAC6533103}">
      <dsp:nvSpPr>
        <dsp:cNvPr id="0" name=""/>
        <dsp:cNvSpPr/>
      </dsp:nvSpPr>
      <dsp:spPr>
        <a:xfrm>
          <a:off x="0" y="802556"/>
          <a:ext cx="5906181"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9370" rIns="220472" bIns="39370" numCol="1" spcCol="1270" anchor="t" anchorCtr="0">
          <a:noAutofit/>
        </a:bodyPr>
        <a:lstStyle/>
        <a:p>
          <a:pPr marL="228600" lvl="1" indent="-228600" algn="l" defTabSz="1066800">
            <a:lnSpc>
              <a:spcPct val="90000"/>
            </a:lnSpc>
            <a:spcBef>
              <a:spcPct val="0"/>
            </a:spcBef>
            <a:spcAft>
              <a:spcPct val="20000"/>
            </a:spcAft>
            <a:buNone/>
          </a:pPr>
          <a:r>
            <a:rPr lang="en-US" sz="2400" kern="1200"/>
            <a:t>[groupA]</a:t>
          </a:r>
          <a:endParaRPr lang="en-US" sz="2400" kern="1200" dirty="0"/>
        </a:p>
        <a:p>
          <a:pPr marL="228600" lvl="1" indent="-228600" algn="l" defTabSz="1066800">
            <a:lnSpc>
              <a:spcPct val="90000"/>
            </a:lnSpc>
            <a:spcBef>
              <a:spcPct val="0"/>
            </a:spcBef>
            <a:spcAft>
              <a:spcPct val="20000"/>
            </a:spcAft>
            <a:buNone/>
          </a:pPr>
          <a:r>
            <a:rPr lang="en-US" sz="2400" kern="1200"/>
            <a:t>10.230.84.97</a:t>
          </a:r>
        </a:p>
        <a:p>
          <a:pPr marL="228600" lvl="1" indent="-228600" algn="l" defTabSz="1066800">
            <a:lnSpc>
              <a:spcPct val="90000"/>
            </a:lnSpc>
            <a:spcBef>
              <a:spcPct val="0"/>
            </a:spcBef>
            <a:spcAft>
              <a:spcPct val="20000"/>
            </a:spcAft>
            <a:buNone/>
          </a:pPr>
          <a:r>
            <a:rPr lang="en-US" sz="2400" kern="1200"/>
            <a:t>[groupB]</a:t>
          </a:r>
          <a:endParaRPr lang="en-US" sz="2400" kern="1200" dirty="0"/>
        </a:p>
        <a:p>
          <a:pPr marL="228600" lvl="1" indent="-228600" algn="l" defTabSz="1066800">
            <a:lnSpc>
              <a:spcPct val="90000"/>
            </a:lnSpc>
            <a:spcBef>
              <a:spcPct val="0"/>
            </a:spcBef>
            <a:spcAft>
              <a:spcPct val="20000"/>
            </a:spcAft>
            <a:buNone/>
          </a:pPr>
          <a:r>
            <a:rPr lang="en-US" sz="2400" kern="1200"/>
            <a:t>10.230.84.95</a:t>
          </a:r>
        </a:p>
        <a:p>
          <a:pPr marL="228600" lvl="1" indent="-228600" algn="l" defTabSz="1066800">
            <a:lnSpc>
              <a:spcPct val="90000"/>
            </a:lnSpc>
            <a:spcBef>
              <a:spcPct val="0"/>
            </a:spcBef>
            <a:spcAft>
              <a:spcPct val="20000"/>
            </a:spcAft>
            <a:buNone/>
          </a:pPr>
          <a:r>
            <a:rPr lang="en-US" sz="2400" kern="1200"/>
            <a:t>10.230.84.78</a:t>
          </a:r>
          <a:endParaRPr lang="en-US" sz="2400" kern="1200" dirty="0"/>
        </a:p>
      </dsp:txBody>
      <dsp:txXfrm>
        <a:off x="0" y="802556"/>
        <a:ext cx="5906181" cy="2053440"/>
      </dsp:txXfrm>
    </dsp:sp>
    <dsp:sp modelId="{D93444CE-DCE4-45D2-927B-C91AAB1668FE}">
      <dsp:nvSpPr>
        <dsp:cNvPr id="0" name=""/>
        <dsp:cNvSpPr/>
      </dsp:nvSpPr>
      <dsp:spPr>
        <a:xfrm>
          <a:off x="0" y="2855996"/>
          <a:ext cx="5906181"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err="1"/>
            <a:t>Cfg</a:t>
          </a:r>
          <a:r>
            <a:rPr lang="en-US" sz="3100" b="1" kern="1200" dirty="0"/>
            <a:t> file-  </a:t>
          </a:r>
          <a:r>
            <a:rPr lang="en-US" sz="3100" b="1" kern="1200" dirty="0" err="1"/>
            <a:t>ansible.cfg</a:t>
          </a:r>
          <a:endParaRPr lang="en-US" sz="3100" kern="1200" dirty="0"/>
        </a:p>
      </dsp:txBody>
      <dsp:txXfrm>
        <a:off x="36296" y="2892292"/>
        <a:ext cx="5833589" cy="670943"/>
      </dsp:txXfrm>
    </dsp:sp>
    <dsp:sp modelId="{93B21462-D222-4F5D-BDAB-1BE2E6A0AC73}">
      <dsp:nvSpPr>
        <dsp:cNvPr id="0" name=""/>
        <dsp:cNvSpPr/>
      </dsp:nvSpPr>
      <dsp:spPr>
        <a:xfrm>
          <a:off x="0" y="3599531"/>
          <a:ext cx="5906181"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9370" rIns="220472" bIns="39370" numCol="1" spcCol="1270" anchor="t" anchorCtr="0">
          <a:noAutofit/>
        </a:bodyPr>
        <a:lstStyle/>
        <a:p>
          <a:pPr marL="228600" lvl="1" indent="-228600" algn="l" defTabSz="1066800">
            <a:lnSpc>
              <a:spcPct val="100000"/>
            </a:lnSpc>
            <a:spcBef>
              <a:spcPct val="0"/>
            </a:spcBef>
            <a:spcAft>
              <a:spcPct val="20000"/>
            </a:spcAft>
            <a:buChar char="•"/>
          </a:pPr>
          <a:r>
            <a:rPr lang="en-US" sz="2400" kern="1200"/>
            <a:t>This is the configuration file of ansible where you can specify where your hosts file is located and give other specifications as well</a:t>
          </a:r>
        </a:p>
      </dsp:txBody>
      <dsp:txXfrm>
        <a:off x="0" y="3599531"/>
        <a:ext cx="5906181" cy="15721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E2413-38C5-4D7C-9569-CAEB77D0E59D}"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AC35A-2C35-45E9-BB14-68E4778A194B}" type="slidenum">
              <a:rPr lang="en-US" smtClean="0"/>
              <a:t>‹#›</a:t>
            </a:fld>
            <a:endParaRPr lang="en-US"/>
          </a:p>
        </p:txBody>
      </p:sp>
    </p:spTree>
    <p:extLst>
      <p:ext uri="{BB962C8B-B14F-4D97-AF65-F5344CB8AC3E}">
        <p14:creationId xmlns:p14="http://schemas.microsoft.com/office/powerpoint/2010/main" val="252462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FAC35A-2C35-45E9-BB14-68E4778A194B}" type="slidenum">
              <a:rPr lang="en-US" smtClean="0"/>
              <a:t>2</a:t>
            </a:fld>
            <a:endParaRPr lang="en-US"/>
          </a:p>
        </p:txBody>
      </p:sp>
    </p:spTree>
    <p:extLst>
      <p:ext uri="{BB962C8B-B14F-4D97-AF65-F5344CB8AC3E}">
        <p14:creationId xmlns:p14="http://schemas.microsoft.com/office/powerpoint/2010/main" val="24437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FAC35A-2C35-45E9-BB14-68E4778A194B}" type="slidenum">
              <a:rPr lang="en-US" smtClean="0"/>
              <a:t>6</a:t>
            </a:fld>
            <a:endParaRPr lang="en-US"/>
          </a:p>
        </p:txBody>
      </p:sp>
    </p:spTree>
    <p:extLst>
      <p:ext uri="{BB962C8B-B14F-4D97-AF65-F5344CB8AC3E}">
        <p14:creationId xmlns:p14="http://schemas.microsoft.com/office/powerpoint/2010/main" val="82714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Dell EMC OpenManage Ansible Modules allows IT administrators to use Ansible to automate and orchestrate the configuration, deployment, and update of Dell EMC PowerEdge Servers and modular infrastructure by leveraging the management automation capabilities in-built into the Integrated Dell Remote Access Controller (iDRAC), OpenManage Enterprise and OpenManage Enterprise Modular.</a:t>
            </a:r>
          </a:p>
          <a:p>
            <a:endParaRPr lang="en-US" dirty="0"/>
          </a:p>
        </p:txBody>
      </p:sp>
      <p:sp>
        <p:nvSpPr>
          <p:cNvPr id="4" name="Slide Number Placeholder 3"/>
          <p:cNvSpPr>
            <a:spLocks noGrp="1"/>
          </p:cNvSpPr>
          <p:nvPr>
            <p:ph type="sldNum" sz="quarter" idx="5"/>
          </p:nvPr>
        </p:nvSpPr>
        <p:spPr/>
        <p:txBody>
          <a:bodyPr/>
          <a:lstStyle/>
          <a:p>
            <a:fld id="{CAFAC35A-2C35-45E9-BB14-68E4778A194B}" type="slidenum">
              <a:rPr lang="en-US" smtClean="0"/>
              <a:t>7</a:t>
            </a:fld>
            <a:endParaRPr lang="en-US"/>
          </a:p>
        </p:txBody>
      </p:sp>
    </p:spTree>
    <p:extLst>
      <p:ext uri="{BB962C8B-B14F-4D97-AF65-F5344CB8AC3E}">
        <p14:creationId xmlns:p14="http://schemas.microsoft.com/office/powerpoint/2010/main" val="328524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Support for updating firmware and managing storage volume configuration using standard Redfish URIs supported by iDRAC. </a:t>
            </a:r>
          </a:p>
          <a:p>
            <a:pPr marL="0" indent="0">
              <a:buNone/>
            </a:pPr>
            <a:r>
              <a:rPr lang="en-US" dirty="0"/>
              <a:t>● Support for managing network, proxy, web server and time configurations. </a:t>
            </a:r>
          </a:p>
          <a:p>
            <a:pPr marL="0" indent="0">
              <a:buNone/>
            </a:pPr>
            <a:r>
              <a:rPr lang="en-US" dirty="0"/>
              <a:t>● Support for creating, modifying or deleting single identity pool. </a:t>
            </a:r>
          </a:p>
          <a:p>
            <a:pPr marL="0" indent="0">
              <a:buNone/>
            </a:pPr>
            <a:r>
              <a:rPr lang="en-US" dirty="0"/>
              <a:t>● Support for creating a firmware baseline or catalog. </a:t>
            </a:r>
          </a:p>
          <a:p>
            <a:pPr marL="0" indent="0">
              <a:buNone/>
            </a:pPr>
            <a:r>
              <a:rPr lang="en-US" dirty="0"/>
              <a:t>● Retrieve baseline and baseline compliance details.</a:t>
            </a:r>
          </a:p>
          <a:p>
            <a:pPr marL="0" indent="0">
              <a:buNone/>
            </a:pPr>
            <a:r>
              <a:rPr lang="en-US" dirty="0"/>
              <a:t> ● Support for creating, modifying or deleting a user account. </a:t>
            </a:r>
          </a:p>
          <a:p>
            <a:pPr marL="0" indent="0">
              <a:buNone/>
            </a:pPr>
            <a:r>
              <a:rPr lang="en-US" dirty="0"/>
              <a:t>● Perform the supported power state management operations on devices managed by OME.</a:t>
            </a:r>
          </a:p>
          <a:p>
            <a:pPr marL="0" indent="0">
              <a:buNone/>
            </a:pPr>
            <a:r>
              <a:rPr lang="en-US" dirty="0"/>
              <a:t>● Support for creating, modifying, deploying, exporting, importing and cloning a template. </a:t>
            </a:r>
          </a:p>
          <a:p>
            <a:pPr marL="0" indent="0">
              <a:buNone/>
            </a:pPr>
            <a:r>
              <a:rPr lang="en-US" dirty="0"/>
              <a:t>● Get the list and details of all user accounts or of a specific account. </a:t>
            </a:r>
          </a:p>
          <a:p>
            <a:pPr marL="0" indent="0">
              <a:buNone/>
            </a:pPr>
            <a:r>
              <a:rPr lang="en-US" dirty="0"/>
              <a:t>● Get the list and details of templates or of a specific template. </a:t>
            </a:r>
          </a:p>
          <a:p>
            <a:pPr marL="0" indent="0">
              <a:buNone/>
            </a:pPr>
            <a:r>
              <a:rPr lang="en-US" dirty="0"/>
              <a:t>● Support for firmware update of PowerEdge devices and all its components. </a:t>
            </a:r>
          </a:p>
          <a:p>
            <a:pPr marL="0" indent="0">
              <a:buNone/>
            </a:pPr>
            <a:r>
              <a:rPr lang="en-US" dirty="0"/>
              <a:t>● Support for retrieving job details for a given job ID or the entire job queue. </a:t>
            </a:r>
          </a:p>
          <a:p>
            <a:pPr marL="0" indent="0">
              <a:buNone/>
            </a:pPr>
            <a:r>
              <a:rPr lang="en-US" dirty="0"/>
              <a:t>● Support for retrieving the list of all devices with the exhaustive inventory of each device. </a:t>
            </a:r>
          </a:p>
          <a:p>
            <a:pPr marL="0" indent="0">
              <a:buNone/>
            </a:pPr>
            <a:r>
              <a:rPr lang="en-US" dirty="0"/>
              <a:t>● Export a server configuration profile (SCP) containing either the entire server configuration or component level configuration (iDRAC, BIOS, RAID, NIC) to a local file path on Ansible controller or a remote network share. </a:t>
            </a:r>
          </a:p>
          <a:p>
            <a:pPr marL="0" indent="0">
              <a:buNone/>
            </a:pPr>
            <a:r>
              <a:rPr lang="en-US" dirty="0"/>
              <a:t>● Import an SCP from a local file path on Ansible controller or a remote network share. </a:t>
            </a:r>
          </a:p>
          <a:p>
            <a:pPr marL="0" indent="0">
              <a:buNone/>
            </a:pPr>
            <a:r>
              <a:rPr lang="en-US" dirty="0"/>
              <a:t>● Support for configuration of BIOS, Integrated Dell Remote Access Controller (iDRAC), NIC, and RAID. </a:t>
            </a:r>
          </a:p>
          <a:p>
            <a:pPr marL="0" indent="0">
              <a:buNone/>
            </a:pPr>
            <a:r>
              <a:rPr lang="en-US" dirty="0"/>
              <a:t>● Support for firmware update using a firmware repository hosted on CIFS, NFS, HTTP, HTTPS, or FTP shares. </a:t>
            </a:r>
          </a:p>
          <a:p>
            <a:pPr marL="0" indent="0">
              <a:buNone/>
            </a:pPr>
            <a:r>
              <a:rPr lang="en-US" dirty="0"/>
              <a:t>● Support for viewing firmware inventory details. </a:t>
            </a:r>
          </a:p>
          <a:p>
            <a:pPr marL="0" indent="0">
              <a:buNone/>
            </a:pPr>
            <a:r>
              <a:rPr lang="en-US" dirty="0"/>
              <a:t>● Support for configuring power controls, resetting iDRAC, viewing Lifecycle Controller (LC) job status, deleting LC job, deleting LC job queue, exporting LC logs, and configuring system lockdown mode. </a:t>
            </a:r>
          </a:p>
          <a:p>
            <a:pPr marL="0" indent="0">
              <a:buNone/>
            </a:pPr>
            <a:r>
              <a:rPr lang="en-US" dirty="0"/>
              <a:t>● Retrieve the system inventory details.</a:t>
            </a:r>
          </a:p>
          <a:p>
            <a:endParaRPr lang="en-US" dirty="0"/>
          </a:p>
        </p:txBody>
      </p:sp>
      <p:sp>
        <p:nvSpPr>
          <p:cNvPr id="4" name="Slide Number Placeholder 3"/>
          <p:cNvSpPr>
            <a:spLocks noGrp="1"/>
          </p:cNvSpPr>
          <p:nvPr>
            <p:ph type="sldNum" sz="quarter" idx="5"/>
          </p:nvPr>
        </p:nvSpPr>
        <p:spPr/>
        <p:txBody>
          <a:bodyPr/>
          <a:lstStyle/>
          <a:p>
            <a:fld id="{CAFAC35A-2C35-45E9-BB14-68E4778A194B}" type="slidenum">
              <a:rPr lang="en-US" smtClean="0"/>
              <a:t>8</a:t>
            </a:fld>
            <a:endParaRPr lang="en-US"/>
          </a:p>
        </p:txBody>
      </p:sp>
    </p:spTree>
    <p:extLst>
      <p:ext uri="{BB962C8B-B14F-4D97-AF65-F5344CB8AC3E}">
        <p14:creationId xmlns:p14="http://schemas.microsoft.com/office/powerpoint/2010/main" val="415521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DF3"/>
                </a:solidFill>
                <a:effectLst/>
                <a:latin typeface="-apple-system"/>
              </a:rPr>
              <a:t>OpenManage Python Software Development Kit- to run the modules</a:t>
            </a:r>
          </a:p>
          <a:p>
            <a:r>
              <a:rPr lang="en-US" b="0" i="0" dirty="0">
                <a:solidFill>
                  <a:srgbClr val="E6EDF3"/>
                </a:solidFill>
                <a:effectLst/>
                <a:latin typeface="-apple-system"/>
              </a:rPr>
              <a:t>And the collection is of modules</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Ansible roles are a way to organize and package Ansible automation code, making it reusable and modular. </a:t>
            </a:r>
          </a:p>
          <a:p>
            <a:pPr algn="l"/>
            <a:r>
              <a:rPr lang="en-US" b="0" i="0" dirty="0">
                <a:solidFill>
                  <a:srgbClr val="D1D5DB"/>
                </a:solidFill>
                <a:effectLst/>
                <a:latin typeface="Söhne"/>
              </a:rPr>
              <a:t>A role is a directory structure that contains all the necessary files, templates, tasks, and variables required to perform a specific automation task or configuration.</a:t>
            </a:r>
          </a:p>
          <a:p>
            <a:pPr algn="l"/>
            <a:r>
              <a:rPr lang="en-US" b="0" i="0" dirty="0">
                <a:solidFill>
                  <a:srgbClr val="D1D5DB"/>
                </a:solidFill>
                <a:effectLst/>
                <a:latin typeface="Söhne"/>
              </a:rPr>
              <a:t>Roles provide a higher level of abstraction compared to individual tasks, allowing you to group related tasks, templates, and variables together into a self-contained unit. This modular approach makes it easier to manage and maintain Ansible code, promotes code reuse, and improves the overall organization of your automation projects.</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Ansible Galaxy is a centralized repository for sharing and finding Ansible roles. It is a community-driven platform where Ansible users can publish and discover roles to automate various tasks and configurations.</a:t>
            </a:r>
            <a:endParaRPr lang="en-US" dirty="0"/>
          </a:p>
        </p:txBody>
      </p:sp>
      <p:sp>
        <p:nvSpPr>
          <p:cNvPr id="4" name="Slide Number Placeholder 3"/>
          <p:cNvSpPr>
            <a:spLocks noGrp="1"/>
          </p:cNvSpPr>
          <p:nvPr>
            <p:ph type="sldNum" sz="quarter" idx="5"/>
          </p:nvPr>
        </p:nvSpPr>
        <p:spPr/>
        <p:txBody>
          <a:bodyPr/>
          <a:lstStyle/>
          <a:p>
            <a:fld id="{CAFAC35A-2C35-45E9-BB14-68E4778A194B}" type="slidenum">
              <a:rPr lang="en-US" smtClean="0"/>
              <a:t>10</a:t>
            </a:fld>
            <a:endParaRPr lang="en-US"/>
          </a:p>
        </p:txBody>
      </p:sp>
    </p:spTree>
    <p:extLst>
      <p:ext uri="{BB962C8B-B14F-4D97-AF65-F5344CB8AC3E}">
        <p14:creationId xmlns:p14="http://schemas.microsoft.com/office/powerpoint/2010/main" val="52861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1176-4144-97D1-D2B6-A0415E74B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2AB2F-1153-DF7B-9A79-9495A22C6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0EA0F-D7F5-1E98-FAB5-D5C0C26D4E68}"/>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120782C7-B518-715D-3FBB-CCBF6964E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006B7-22D0-E7AC-57D9-2C5DB91A4A59}"/>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372176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1DF4-780C-C46A-679B-09C3B7697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210AA7-00BB-BB4E-6C22-97D7614D4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3104B-AB73-7DDA-C81A-BF1147C807E4}"/>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8BA55008-CA01-0369-2F22-AAEF0134C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BA3B6-ADD8-7D89-EA9F-635E3089EB0F}"/>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38650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2E48D-B002-6D8F-039B-DEEDB78997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F34314-EDDC-584A-5646-552F34DD5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840FF-1936-D05B-53EC-851BBFF1FA40}"/>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0C09C40F-4AE8-B3C3-602B-48B26F337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C9F2F-2267-5AC3-67A1-8780B21EE6E9}"/>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23526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BEBF-C2C6-0165-431F-039D630E0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58E2EF-8778-6633-8882-4C4E866F8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07646-6E12-38A9-C5DF-59E60901C34A}"/>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A4DF6AD1-B089-01AC-CA04-5BF6E4EE6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9217C-8300-30B7-991C-2D5F167B9257}"/>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357809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ED59-08BD-01CA-28CA-33E0B0F44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3B0645-F37D-18F3-D407-E2E212E86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38FB9-01A4-6A33-6702-8E375E77DC19}"/>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EBF155B3-9C1A-3DFF-BF61-95E789911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A33B4-B86E-FB03-D4A9-0D5174BF6B21}"/>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7075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4F14-0707-E39C-DB5C-7550A1914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63354-FB5E-46E4-45C8-0B2E2F362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57E35-8BC9-939B-321A-06C1BCC1B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7ED51C-36F8-5A90-89DF-59AD9441158A}"/>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6" name="Footer Placeholder 5">
            <a:extLst>
              <a:ext uri="{FF2B5EF4-FFF2-40B4-BE49-F238E27FC236}">
                <a16:creationId xmlns:a16="http://schemas.microsoft.com/office/drawing/2014/main" id="{61A97974-A829-65B6-AC4B-6BA41C99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70BB1-2EED-2631-AE71-077D0AE8136F}"/>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80644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E485-9551-4B04-FBF1-A2FEE19FE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4FA02-FC79-CC0B-E8E9-382E89946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441BE-FD12-110E-7922-969C83132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0B5831-04BD-1CF9-9858-8DE4142B7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1C9C1-1542-8197-E1FE-C3CD345A97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2B5DD-4874-B880-0B64-AE2FD89164FD}"/>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8" name="Footer Placeholder 7">
            <a:extLst>
              <a:ext uri="{FF2B5EF4-FFF2-40B4-BE49-F238E27FC236}">
                <a16:creationId xmlns:a16="http://schemas.microsoft.com/office/drawing/2014/main" id="{6E0D9570-F647-CED0-3B79-5D88B01B7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031BA8-FD42-C884-105F-4B2492B51FFE}"/>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25805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F870-A613-3FAF-9395-A788352EFD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D8322-4243-7838-9ABE-FA369736FDDB}"/>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4" name="Footer Placeholder 3">
            <a:extLst>
              <a:ext uri="{FF2B5EF4-FFF2-40B4-BE49-F238E27FC236}">
                <a16:creationId xmlns:a16="http://schemas.microsoft.com/office/drawing/2014/main" id="{A6E94528-FCE4-F0BE-1A6E-6C884F377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D72F96-CF8F-AC93-757D-EEBE3E872BD5}"/>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364580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2F030-284F-CD8F-81E0-A5C65CFD80BD}"/>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3" name="Footer Placeholder 2">
            <a:extLst>
              <a:ext uri="{FF2B5EF4-FFF2-40B4-BE49-F238E27FC236}">
                <a16:creationId xmlns:a16="http://schemas.microsoft.com/office/drawing/2014/main" id="{71B924A5-250B-5FFD-0B3F-DCEB4E3CE9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4F67C-EAE1-0E70-055C-63955DE4060C}"/>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101016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443F-E98C-3ADB-D0E0-3FF7D8894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1C8AA1-5B1A-702B-0B27-7B48BAF9F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9A9979-8091-129A-4DD8-C50D13C3E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2995D-094C-855D-6CE4-CB0F43B4BF66}"/>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6" name="Footer Placeholder 5">
            <a:extLst>
              <a:ext uri="{FF2B5EF4-FFF2-40B4-BE49-F238E27FC236}">
                <a16:creationId xmlns:a16="http://schemas.microsoft.com/office/drawing/2014/main" id="{1BD15189-6B9E-992C-F32B-C74C0679B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7CDD0-6EA7-3A28-A98E-CC07CC88E1C7}"/>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21099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CD5D-66DD-CCC7-DB11-5E68429CB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4DB0BB-ACE3-3C06-8F10-DA7876ABC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D2853-8769-0258-ECF2-2BE455EC4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2029B-4032-5CBF-B4AD-E4E23ADC1CE4}"/>
              </a:ext>
            </a:extLst>
          </p:cNvPr>
          <p:cNvSpPr>
            <a:spLocks noGrp="1"/>
          </p:cNvSpPr>
          <p:nvPr>
            <p:ph type="dt" sz="half" idx="10"/>
          </p:nvPr>
        </p:nvSpPr>
        <p:spPr/>
        <p:txBody>
          <a:bodyPr/>
          <a:lstStyle/>
          <a:p>
            <a:fld id="{E956A5EB-4056-458E-901B-D8B66B1F9071}" type="datetimeFigureOut">
              <a:rPr lang="en-US" smtClean="0"/>
              <a:t>8/15/2023</a:t>
            </a:fld>
            <a:endParaRPr lang="en-US"/>
          </a:p>
        </p:txBody>
      </p:sp>
      <p:sp>
        <p:nvSpPr>
          <p:cNvPr id="6" name="Footer Placeholder 5">
            <a:extLst>
              <a:ext uri="{FF2B5EF4-FFF2-40B4-BE49-F238E27FC236}">
                <a16:creationId xmlns:a16="http://schemas.microsoft.com/office/drawing/2014/main" id="{C8B1B75B-88D3-7122-C06E-83158B8F8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108AC-AC95-C797-21B1-8BDDE1EDC1FF}"/>
              </a:ext>
            </a:extLst>
          </p:cNvPr>
          <p:cNvSpPr>
            <a:spLocks noGrp="1"/>
          </p:cNvSpPr>
          <p:nvPr>
            <p:ph type="sldNum" sz="quarter" idx="12"/>
          </p:nvPr>
        </p:nvSpPr>
        <p:spPr/>
        <p:txBody>
          <a:bodyPr/>
          <a:lstStyle/>
          <a:p>
            <a:fld id="{80B17478-D429-4094-9103-4B0E3F089B16}" type="slidenum">
              <a:rPr lang="en-US" smtClean="0"/>
              <a:t>‹#›</a:t>
            </a:fld>
            <a:endParaRPr lang="en-US"/>
          </a:p>
        </p:txBody>
      </p:sp>
    </p:spTree>
    <p:extLst>
      <p:ext uri="{BB962C8B-B14F-4D97-AF65-F5344CB8AC3E}">
        <p14:creationId xmlns:p14="http://schemas.microsoft.com/office/powerpoint/2010/main" val="11906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D8A72-9D8E-D14C-1948-7D167D08A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97CD0-FE26-80BB-15F0-4FB01236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9AB3C-47AA-9277-0C9F-E73A3000A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6A5EB-4056-458E-901B-D8B66B1F9071}" type="datetimeFigureOut">
              <a:rPr lang="en-US" smtClean="0"/>
              <a:t>8/15/2023</a:t>
            </a:fld>
            <a:endParaRPr lang="en-US"/>
          </a:p>
        </p:txBody>
      </p:sp>
      <p:sp>
        <p:nvSpPr>
          <p:cNvPr id="5" name="Footer Placeholder 4">
            <a:extLst>
              <a:ext uri="{FF2B5EF4-FFF2-40B4-BE49-F238E27FC236}">
                <a16:creationId xmlns:a16="http://schemas.microsoft.com/office/drawing/2014/main" id="{C643A59A-5B67-C254-6471-6E6032E14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796EF5-1107-A529-EA74-7379CAAFB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7478-D429-4094-9103-4B0E3F089B16}" type="slidenum">
              <a:rPr lang="en-US" smtClean="0"/>
              <a:t>‹#›</a:t>
            </a:fld>
            <a:endParaRPr lang="en-US"/>
          </a:p>
        </p:txBody>
      </p:sp>
      <p:sp>
        <p:nvSpPr>
          <p:cNvPr id="7"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2EDA6DC6-C1FB-1B21-2EE7-7C278B48D950}"/>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Tree>
    <p:extLst>
      <p:ext uri="{BB962C8B-B14F-4D97-AF65-F5344CB8AC3E}">
        <p14:creationId xmlns:p14="http://schemas.microsoft.com/office/powerpoint/2010/main" val="2443856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A18668F-7B77-42FC-4DF2-FA57390029D2}"/>
              </a:ext>
            </a:extLst>
          </p:cNvPr>
          <p:cNvSpPr>
            <a:spLocks noGrp="1"/>
          </p:cNvSpPr>
          <p:nvPr>
            <p:ph type="ctrTitle"/>
          </p:nvPr>
        </p:nvSpPr>
        <p:spPr>
          <a:xfrm>
            <a:off x="753925" y="1321056"/>
            <a:ext cx="10684151" cy="1991979"/>
          </a:xfrm>
        </p:spPr>
        <p:txBody>
          <a:bodyPr anchor="b">
            <a:normAutofit/>
          </a:bodyPr>
          <a:lstStyle/>
          <a:p>
            <a:r>
              <a:rPr lang="en-US" sz="5200" dirty="0">
                <a:solidFill>
                  <a:schemeClr val="accent1">
                    <a:lumMod val="50000"/>
                  </a:schemeClr>
                </a:solidFill>
              </a:rPr>
              <a:t>Ansible Automation</a:t>
            </a:r>
          </a:p>
        </p:txBody>
      </p:sp>
      <p:sp>
        <p:nvSpPr>
          <p:cNvPr id="3" name="Subtitle 2">
            <a:extLst>
              <a:ext uri="{FF2B5EF4-FFF2-40B4-BE49-F238E27FC236}">
                <a16:creationId xmlns:a16="http://schemas.microsoft.com/office/drawing/2014/main" id="{0B37B19F-2E38-B138-DC2D-5BA2B58D7D13}"/>
              </a:ext>
            </a:extLst>
          </p:cNvPr>
          <p:cNvSpPr>
            <a:spLocks noGrp="1"/>
          </p:cNvSpPr>
          <p:nvPr>
            <p:ph type="subTitle" idx="1"/>
          </p:nvPr>
        </p:nvSpPr>
        <p:spPr>
          <a:xfrm>
            <a:off x="1361395" y="3525490"/>
            <a:ext cx="9469211" cy="865639"/>
          </a:xfrm>
        </p:spPr>
        <p:txBody>
          <a:bodyPr anchor="t">
            <a:normAutofit/>
          </a:bodyPr>
          <a:lstStyle/>
          <a:p>
            <a:r>
              <a:rPr lang="en-US" dirty="0">
                <a:solidFill>
                  <a:schemeClr val="tx2"/>
                </a:solidFill>
              </a:rPr>
              <a:t>-</a:t>
            </a:r>
            <a:r>
              <a:rPr lang="en-US" dirty="0">
                <a:solidFill>
                  <a:schemeClr val="accent1">
                    <a:lumMod val="50000"/>
                  </a:schemeClr>
                </a:solidFill>
              </a:rPr>
              <a:t>SHREYA BHARDWAJ-</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83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E39D1F7-7B39-174A-E28A-EE7AFFB83A2A}"/>
              </a:ext>
            </a:extLst>
          </p:cNvPr>
          <p:cNvSpPr>
            <a:spLocks noGrp="1"/>
          </p:cNvSpPr>
          <p:nvPr>
            <p:ph type="title"/>
          </p:nvPr>
        </p:nvSpPr>
        <p:spPr>
          <a:xfrm>
            <a:off x="1340666" y="179817"/>
            <a:ext cx="9833548" cy="696650"/>
          </a:xfrm>
        </p:spPr>
        <p:txBody>
          <a:bodyPr anchor="b">
            <a:normAutofit/>
          </a:bodyPr>
          <a:lstStyle/>
          <a:p>
            <a:pPr algn="ctr"/>
            <a:r>
              <a:rPr lang="en-US" sz="3600" dirty="0">
                <a:solidFill>
                  <a:schemeClr val="accent1">
                    <a:lumMod val="50000"/>
                  </a:schemeClr>
                </a:solidFill>
              </a:rPr>
              <a:t>Install OMSDK and dellemc.openmanage package</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5" name="Freeform: Shape 2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B89FABE-AB33-90E9-AD2B-915C9505C48A}"/>
              </a:ext>
            </a:extLst>
          </p:cNvPr>
          <p:cNvSpPr>
            <a:spLocks noGrp="1"/>
          </p:cNvSpPr>
          <p:nvPr>
            <p:ph idx="1"/>
          </p:nvPr>
        </p:nvSpPr>
        <p:spPr>
          <a:xfrm>
            <a:off x="1280824" y="1248786"/>
            <a:ext cx="9953231" cy="4124957"/>
          </a:xfrm>
        </p:spPr>
        <p:txBody>
          <a:bodyPr>
            <a:noAutofit/>
          </a:bodyPr>
          <a:lstStyle/>
          <a:p>
            <a:r>
              <a:rPr lang="en-US" sz="1800" dirty="0">
                <a:solidFill>
                  <a:schemeClr val="tx2"/>
                </a:solidFill>
              </a:rPr>
              <a:t>OMSDK:</a:t>
            </a:r>
            <a:br>
              <a:rPr lang="en-US" sz="1800" dirty="0">
                <a:solidFill>
                  <a:schemeClr val="tx2"/>
                </a:solidFill>
              </a:rPr>
            </a:br>
            <a:r>
              <a:rPr lang="en-US" sz="1800" dirty="0">
                <a:solidFill>
                  <a:schemeClr val="tx2"/>
                </a:solidFill>
              </a:rPr>
              <a:t>	pip install </a:t>
            </a:r>
            <a:r>
              <a:rPr lang="en-US" sz="1800" dirty="0" err="1">
                <a:solidFill>
                  <a:schemeClr val="tx2"/>
                </a:solidFill>
              </a:rPr>
              <a:t>omsdk</a:t>
            </a:r>
            <a:r>
              <a:rPr lang="en-US" sz="1800" dirty="0">
                <a:solidFill>
                  <a:schemeClr val="tx2"/>
                </a:solidFill>
              </a:rPr>
              <a:t> --upgrade</a:t>
            </a:r>
          </a:p>
          <a:p>
            <a:r>
              <a:rPr lang="en-US" sz="1800" dirty="0">
                <a:solidFill>
                  <a:schemeClr val="tx2"/>
                </a:solidFill>
              </a:rPr>
              <a:t>OpenManage Package From galaxy:</a:t>
            </a:r>
          </a:p>
          <a:p>
            <a:pPr marL="457200" lvl="1" indent="0">
              <a:buNone/>
            </a:pPr>
            <a:r>
              <a:rPr lang="en-US" sz="1800" dirty="0">
                <a:solidFill>
                  <a:schemeClr val="tx2"/>
                </a:solidFill>
              </a:rPr>
              <a:t>ansible-galaxy collection install </a:t>
            </a:r>
            <a:r>
              <a:rPr lang="en-US" sz="1800" dirty="0" err="1">
                <a:solidFill>
                  <a:schemeClr val="tx2"/>
                </a:solidFill>
              </a:rPr>
              <a:t>dellemc.openmanage</a:t>
            </a:r>
            <a:endParaRPr lang="en-US" sz="1800" dirty="0">
              <a:solidFill>
                <a:schemeClr val="tx2"/>
              </a:solidFill>
            </a:endParaRPr>
          </a:p>
          <a:p>
            <a:endParaRPr lang="en-US" sz="1800" dirty="0">
              <a:solidFill>
                <a:schemeClr val="tx2"/>
              </a:solidFill>
            </a:endParaRPr>
          </a:p>
          <a:p>
            <a:r>
              <a:rPr lang="en-US" sz="1800" dirty="0">
                <a:solidFill>
                  <a:schemeClr val="tx2"/>
                </a:solidFill>
              </a:rPr>
              <a:t>For offline installation on the Ansible control machine, download the required tar archive version of the collection from Dell OpenManage collection and run the command given below:</a:t>
            </a:r>
          </a:p>
          <a:p>
            <a:pPr marL="457200" lvl="1" indent="0">
              <a:buNone/>
            </a:pPr>
            <a:r>
              <a:rPr lang="en-US" sz="1800" dirty="0">
                <a:solidFill>
                  <a:schemeClr val="tx2"/>
                </a:solidFill>
              </a:rPr>
              <a:t>ansible-galaxy collection install </a:t>
            </a:r>
            <a:r>
              <a:rPr lang="en-US" sz="1800" dirty="0" err="1">
                <a:solidFill>
                  <a:schemeClr val="tx2"/>
                </a:solidFill>
              </a:rPr>
              <a:t>dellemc-openmanage</a:t>
            </a:r>
            <a:r>
              <a:rPr lang="en-US" sz="1800" dirty="0">
                <a:solidFill>
                  <a:schemeClr val="tx2"/>
                </a:solidFill>
              </a:rPr>
              <a:t>-&lt;version&gt;.tar.gz</a:t>
            </a:r>
          </a:p>
          <a:p>
            <a:pPr lvl="1"/>
            <a:endParaRPr lang="en-US" sz="1800" dirty="0">
              <a:solidFill>
                <a:schemeClr val="tx2"/>
              </a:solidFill>
            </a:endParaRPr>
          </a:p>
          <a:p>
            <a:r>
              <a:rPr lang="en-US" sz="1800" dirty="0">
                <a:solidFill>
                  <a:schemeClr val="tx2"/>
                </a:solidFill>
              </a:rPr>
              <a:t>From </a:t>
            </a:r>
            <a:r>
              <a:rPr lang="en-US" sz="1800" dirty="0" err="1">
                <a:solidFill>
                  <a:schemeClr val="tx2"/>
                </a:solidFill>
              </a:rPr>
              <a:t>github</a:t>
            </a:r>
            <a:r>
              <a:rPr lang="en-US" sz="1800" dirty="0">
                <a:solidFill>
                  <a:schemeClr val="tx2"/>
                </a:solidFill>
              </a:rPr>
              <a:t>: Install the collection from the </a:t>
            </a:r>
            <a:r>
              <a:rPr lang="en-US" sz="1800" dirty="0" err="1">
                <a:solidFill>
                  <a:schemeClr val="tx2"/>
                </a:solidFill>
              </a:rPr>
              <a:t>github</a:t>
            </a:r>
            <a:r>
              <a:rPr lang="en-US" sz="1800" dirty="0">
                <a:solidFill>
                  <a:schemeClr val="tx2"/>
                </a:solidFill>
              </a:rPr>
              <a:t> repository using the latest commit on the branch 'collections’</a:t>
            </a:r>
          </a:p>
          <a:p>
            <a:pPr marL="457200" lvl="1" indent="0">
              <a:buNone/>
            </a:pPr>
            <a:r>
              <a:rPr lang="en-US" sz="1800" dirty="0">
                <a:solidFill>
                  <a:schemeClr val="tx2"/>
                </a:solidFill>
              </a:rPr>
              <a:t>ansible-galaxy collection install </a:t>
            </a:r>
            <a:r>
              <a:rPr lang="en-US" sz="1800" dirty="0" err="1">
                <a:solidFill>
                  <a:schemeClr val="tx2"/>
                </a:solidFill>
              </a:rPr>
              <a:t>git+https</a:t>
            </a:r>
            <a:r>
              <a:rPr lang="en-US" sz="1800" dirty="0">
                <a:solidFill>
                  <a:schemeClr val="tx2"/>
                </a:solidFill>
              </a:rPr>
              <a:t>://github.com/dell/</a:t>
            </a:r>
            <a:r>
              <a:rPr lang="en-US" sz="1800" dirty="0" err="1">
                <a:solidFill>
                  <a:schemeClr val="tx2"/>
                </a:solidFill>
              </a:rPr>
              <a:t>dellemc</a:t>
            </a:r>
            <a:r>
              <a:rPr lang="en-US" sz="1800" dirty="0">
                <a:solidFill>
                  <a:schemeClr val="tx2"/>
                </a:solidFill>
              </a:rPr>
              <a:t>-</a:t>
            </a:r>
            <a:r>
              <a:rPr lang="en-US" sz="1800" dirty="0" err="1">
                <a:solidFill>
                  <a:schemeClr val="tx2"/>
                </a:solidFill>
              </a:rPr>
              <a:t>openmanage</a:t>
            </a:r>
            <a:r>
              <a:rPr lang="en-US" sz="1800" dirty="0">
                <a:solidFill>
                  <a:schemeClr val="tx2"/>
                </a:solidFill>
              </a:rPr>
              <a:t>-ansible-</a:t>
            </a:r>
            <a:r>
              <a:rPr lang="en-US" sz="1800" dirty="0" err="1">
                <a:solidFill>
                  <a:schemeClr val="tx2"/>
                </a:solidFill>
              </a:rPr>
              <a:t>modules.git,collections</a:t>
            </a:r>
            <a:endParaRPr lang="en-US" sz="1800" dirty="0">
              <a:solidFill>
                <a:schemeClr val="tx2"/>
              </a:solidFill>
            </a:endParaRPr>
          </a:p>
        </p:txBody>
      </p:sp>
      <p:grpSp>
        <p:nvGrpSpPr>
          <p:cNvPr id="30" name="Group 2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1" name="Freeform: Shape 3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5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642459C0-23C1-8DA7-A673-1F7AEC45D95C}"/>
              </a:ext>
            </a:extLst>
          </p:cNvPr>
          <p:cNvSpPr>
            <a:spLocks noGrp="1"/>
          </p:cNvSpPr>
          <p:nvPr>
            <p:ph type="title"/>
          </p:nvPr>
        </p:nvSpPr>
        <p:spPr>
          <a:xfrm>
            <a:off x="804672" y="1191796"/>
            <a:ext cx="10021446" cy="2976344"/>
          </a:xfrm>
        </p:spPr>
        <p:txBody>
          <a:bodyPr vert="horz" lIns="91440" tIns="45720" rIns="91440" bIns="45720" rtlCol="0" anchor="b">
            <a:normAutofit/>
          </a:bodyPr>
          <a:lstStyle/>
          <a:p>
            <a:r>
              <a:rPr lang="en-US" sz="8800" kern="1200" dirty="0">
                <a:solidFill>
                  <a:schemeClr val="tx2"/>
                </a:solidFill>
                <a:latin typeface="Amasis MT Pro Medium" panose="02040604050005020304" pitchFamily="18" charset="0"/>
              </a:rPr>
              <a:t>DEMO</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594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7DA0-5838-5131-3618-3985E461EEEF}"/>
              </a:ext>
            </a:extLst>
          </p:cNvPr>
          <p:cNvSpPr>
            <a:spLocks noGrp="1"/>
          </p:cNvSpPr>
          <p:nvPr>
            <p:ph type="title"/>
          </p:nvPr>
        </p:nvSpPr>
        <p:spPr>
          <a:xfrm>
            <a:off x="606310" y="2951870"/>
            <a:ext cx="4805996" cy="1297115"/>
          </a:xfrm>
        </p:spPr>
        <p:txBody>
          <a:bodyPr vert="horz" lIns="91440" tIns="45720" rIns="91440" bIns="45720" rtlCol="0" anchor="t">
            <a:noAutofit/>
          </a:bodyPr>
          <a:lstStyle/>
          <a:p>
            <a:r>
              <a:rPr lang="en-US" sz="8800" kern="1200" dirty="0">
                <a:solidFill>
                  <a:schemeClr val="accent1">
                    <a:lumMod val="50000"/>
                  </a:schemeClr>
                </a:solidFill>
                <a:latin typeface="Amasis MT Pro Medium" panose="02040604050005020304" pitchFamily="18" charset="0"/>
              </a:rPr>
              <a:t>Q/A</a:t>
            </a:r>
          </a:p>
        </p:txBody>
      </p:sp>
      <p:grpSp>
        <p:nvGrpSpPr>
          <p:cNvPr id="21" name="Group 20">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2" name="Freeform: Shape 21">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Questions">
            <a:extLst>
              <a:ext uri="{FF2B5EF4-FFF2-40B4-BE49-F238E27FC236}">
                <a16:creationId xmlns:a16="http://schemas.microsoft.com/office/drawing/2014/main" id="{C9B4B7EC-0F28-B3D1-F06E-7D1FFC6C03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70311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D4FF9-BEC5-4F7E-07B4-B728FC40ABC9}"/>
              </a:ext>
            </a:extLst>
          </p:cNvPr>
          <p:cNvSpPr>
            <a:spLocks noGrp="1"/>
          </p:cNvSpPr>
          <p:nvPr>
            <p:ph type="title"/>
          </p:nvPr>
        </p:nvSpPr>
        <p:spPr>
          <a:xfrm>
            <a:off x="2100339" y="900625"/>
            <a:ext cx="4978399" cy="3165045"/>
          </a:xfrm>
        </p:spPr>
        <p:txBody>
          <a:bodyPr vert="horz" lIns="91440" tIns="45720" rIns="91440" bIns="45720" rtlCol="0" anchor="b">
            <a:normAutofit/>
          </a:bodyPr>
          <a:lstStyle/>
          <a:p>
            <a:r>
              <a:rPr lang="en-US" sz="7200" kern="1200" dirty="0">
                <a:solidFill>
                  <a:schemeClr val="accent1">
                    <a:lumMod val="50000"/>
                  </a:schemeClr>
                </a:solidFill>
                <a:latin typeface="Amasis MT Pro Medium" panose="02040604050005020304" pitchFamily="18" charset="0"/>
              </a:rPr>
              <a:t>Thank you!</a:t>
            </a:r>
          </a:p>
        </p:txBody>
      </p:sp>
      <p:pic>
        <p:nvPicPr>
          <p:cNvPr id="7" name="Graphic 6" descr="Smiling Face with No Fill">
            <a:extLst>
              <a:ext uri="{FF2B5EF4-FFF2-40B4-BE49-F238E27FC236}">
                <a16:creationId xmlns:a16="http://schemas.microsoft.com/office/drawing/2014/main" id="{040AA36F-2ED4-42A1-BCF6-E0C7B461C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A690119D-665C-4B86-B7A0-76DE7707C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74305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BB5F0D1-6C8E-EDC7-871E-9BCA196E35FB}"/>
              </a:ext>
            </a:extLst>
          </p:cNvPr>
          <p:cNvSpPr>
            <a:spLocks noGrp="1"/>
          </p:cNvSpPr>
          <p:nvPr>
            <p:ph type="title"/>
          </p:nvPr>
        </p:nvSpPr>
        <p:spPr>
          <a:xfrm>
            <a:off x="479394" y="1070800"/>
            <a:ext cx="3939688" cy="5583126"/>
          </a:xfrm>
        </p:spPr>
        <p:txBody>
          <a:bodyPr>
            <a:normAutofit/>
          </a:bodyPr>
          <a:lstStyle/>
          <a:p>
            <a:pPr algn="r"/>
            <a:r>
              <a:rPr lang="en-US" sz="8000" dirty="0">
                <a:solidFill>
                  <a:schemeClr val="accent1">
                    <a:lumMod val="50000"/>
                  </a:schemeClr>
                </a:solidFill>
              </a:rPr>
              <a:t>What we already know</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076FCE-217E-4459-DDA9-3F5C29EEB3A3}"/>
              </a:ext>
            </a:extLst>
          </p:cNvPr>
          <p:cNvGraphicFramePr>
            <a:graphicFrameLocks noGrp="1"/>
          </p:cNvGraphicFramePr>
          <p:nvPr>
            <p:ph idx="1"/>
            <p:extLst>
              <p:ext uri="{D42A27DB-BD31-4B8C-83A1-F6EECF244321}">
                <p14:modId xmlns:p14="http://schemas.microsoft.com/office/powerpoint/2010/main" val="209456368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552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553B-4308-47A0-9DF8-AF6F63AB21CC}"/>
              </a:ext>
            </a:extLst>
          </p:cNvPr>
          <p:cNvSpPr>
            <a:spLocks noGrp="1"/>
          </p:cNvSpPr>
          <p:nvPr>
            <p:ph type="title"/>
          </p:nvPr>
        </p:nvSpPr>
        <p:spPr>
          <a:xfrm>
            <a:off x="8545509" y="1433239"/>
            <a:ext cx="3238829" cy="3252231"/>
          </a:xfrm>
        </p:spPr>
        <p:txBody>
          <a:bodyPr vert="horz" lIns="91440" tIns="45720" rIns="91440" bIns="45720" rtlCol="0" anchor="ctr">
            <a:normAutofit/>
          </a:bodyPr>
          <a:lstStyle/>
          <a:p>
            <a:pPr algn="ctr">
              <a:lnSpc>
                <a:spcPct val="83000"/>
              </a:lnSpc>
            </a:pPr>
            <a:r>
              <a:rPr lang="en-US" sz="3400" cap="all" spc="-100" dirty="0">
                <a:solidFill>
                  <a:schemeClr val="accent1">
                    <a:lumMod val="50000"/>
                  </a:schemeClr>
                </a:solidFill>
              </a:rPr>
              <a:t>Architecture of Ansible</a:t>
            </a:r>
          </a:p>
        </p:txBody>
      </p:sp>
      <p:pic>
        <p:nvPicPr>
          <p:cNvPr id="1026" name="Picture 2" descr="Ansible Introduction for Beginners - Geekflare">
            <a:extLst>
              <a:ext uri="{FF2B5EF4-FFF2-40B4-BE49-F238E27FC236}">
                <a16:creationId xmlns:a16="http://schemas.microsoft.com/office/drawing/2014/main" id="{944F44EE-DFDE-41C8-B97F-B51149ED21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7668" y="1641920"/>
            <a:ext cx="5949671" cy="39664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7B15491-B848-4502-9108-6E8B688559DF}"/>
              </a:ext>
            </a:extLst>
          </p:cNvPr>
          <p:cNvSpPr/>
          <p:nvPr/>
        </p:nvSpPr>
        <p:spPr>
          <a:xfrm>
            <a:off x="1776412" y="1996642"/>
            <a:ext cx="1847850" cy="552023"/>
          </a:xfrm>
          <a:prstGeom prst="roundRect">
            <a:avLst>
              <a:gd name="adj" fmla="val 3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node</a:t>
            </a:r>
          </a:p>
        </p:txBody>
      </p:sp>
      <p:sp>
        <p:nvSpPr>
          <p:cNvPr id="5" name="Rectangle: Rounded Corners 4">
            <a:extLst>
              <a:ext uri="{FF2B5EF4-FFF2-40B4-BE49-F238E27FC236}">
                <a16:creationId xmlns:a16="http://schemas.microsoft.com/office/drawing/2014/main" id="{600D0D81-12D0-4D34-BEEC-77F570D59A98}"/>
              </a:ext>
            </a:extLst>
          </p:cNvPr>
          <p:cNvSpPr/>
          <p:nvPr/>
        </p:nvSpPr>
        <p:spPr>
          <a:xfrm>
            <a:off x="5553985" y="4779513"/>
            <a:ext cx="1423035" cy="731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Managed nodes</a:t>
            </a:r>
          </a:p>
        </p:txBody>
      </p:sp>
    </p:spTree>
    <p:extLst>
      <p:ext uri="{BB962C8B-B14F-4D97-AF65-F5344CB8AC3E}">
        <p14:creationId xmlns:p14="http://schemas.microsoft.com/office/powerpoint/2010/main" val="172480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55524-7DA7-4517-B201-BBF43F0CB66F}"/>
              </a:ext>
            </a:extLst>
          </p:cNvPr>
          <p:cNvSpPr>
            <a:spLocks noGrp="1"/>
          </p:cNvSpPr>
          <p:nvPr>
            <p:ph type="title"/>
          </p:nvPr>
        </p:nvSpPr>
        <p:spPr>
          <a:xfrm>
            <a:off x="838200" y="557188"/>
            <a:ext cx="4862848" cy="5569291"/>
          </a:xfrm>
        </p:spPr>
        <p:txBody>
          <a:bodyPr>
            <a:normAutofit/>
          </a:bodyPr>
          <a:lstStyle/>
          <a:p>
            <a:r>
              <a:rPr lang="en-US" sz="5200" dirty="0">
                <a:solidFill>
                  <a:schemeClr val="accent1">
                    <a:lumMod val="50000"/>
                  </a:schemeClr>
                </a:solidFill>
                <a:latin typeface="Amasis MT Pro Medium" panose="02040604050005020304" pitchFamily="18" charset="0"/>
              </a:rPr>
              <a:t>Installation and setup</a:t>
            </a:r>
          </a:p>
        </p:txBody>
      </p:sp>
      <p:graphicFrame>
        <p:nvGraphicFramePr>
          <p:cNvPr id="12" name="Content Placeholder 2">
            <a:extLst>
              <a:ext uri="{FF2B5EF4-FFF2-40B4-BE49-F238E27FC236}">
                <a16:creationId xmlns:a16="http://schemas.microsoft.com/office/drawing/2014/main" id="{CB396A53-651C-45E7-9071-2C33032520B7}"/>
              </a:ext>
            </a:extLst>
          </p:cNvPr>
          <p:cNvGraphicFramePr>
            <a:graphicFrameLocks noGrp="1"/>
          </p:cNvGraphicFramePr>
          <p:nvPr>
            <p:ph idx="1"/>
            <p:extLst>
              <p:ext uri="{D42A27DB-BD31-4B8C-83A1-F6EECF244321}">
                <p14:modId xmlns:p14="http://schemas.microsoft.com/office/powerpoint/2010/main" val="158416688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4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E157-D6E1-44AC-AA63-10A81D237477}"/>
              </a:ext>
            </a:extLst>
          </p:cNvPr>
          <p:cNvSpPr>
            <a:spLocks noGrp="1"/>
          </p:cNvSpPr>
          <p:nvPr>
            <p:ph type="title"/>
          </p:nvPr>
        </p:nvSpPr>
        <p:spPr>
          <a:xfrm>
            <a:off x="573409" y="559477"/>
            <a:ext cx="3765200" cy="5709931"/>
          </a:xfrm>
        </p:spPr>
        <p:txBody>
          <a:bodyPr>
            <a:normAutofit/>
          </a:bodyPr>
          <a:lstStyle/>
          <a:p>
            <a:pPr algn="ctr"/>
            <a:r>
              <a:rPr lang="en-US" sz="4100" dirty="0">
                <a:solidFill>
                  <a:schemeClr val="accent1">
                    <a:lumMod val="50000"/>
                  </a:schemeClr>
                </a:solidFill>
                <a:latin typeface="Amasis MT Pro Medium" panose="02040604050005020304" pitchFamily="18" charset="0"/>
              </a:rPr>
              <a:t>Configuration of Ansible:</a:t>
            </a:r>
          </a:p>
        </p:txBody>
      </p:sp>
      <p:graphicFrame>
        <p:nvGraphicFramePr>
          <p:cNvPr id="27" name="Content Placeholder 2">
            <a:extLst>
              <a:ext uri="{FF2B5EF4-FFF2-40B4-BE49-F238E27FC236}">
                <a16:creationId xmlns:a16="http://schemas.microsoft.com/office/drawing/2014/main" id="{D27275F5-91DB-4218-8835-0FBD6D1DDDDA}"/>
              </a:ext>
            </a:extLst>
          </p:cNvPr>
          <p:cNvGraphicFramePr>
            <a:graphicFrameLocks noGrp="1"/>
          </p:cNvGraphicFramePr>
          <p:nvPr>
            <p:ph idx="1"/>
            <p:extLst>
              <p:ext uri="{D42A27DB-BD31-4B8C-83A1-F6EECF244321}">
                <p14:modId xmlns:p14="http://schemas.microsoft.com/office/powerpoint/2010/main" val="90831041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2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642459C0-23C1-8DA7-A673-1F7AEC45D95C}"/>
              </a:ext>
            </a:extLst>
          </p:cNvPr>
          <p:cNvSpPr>
            <a:spLocks noGrp="1"/>
          </p:cNvSpPr>
          <p:nvPr>
            <p:ph type="title"/>
          </p:nvPr>
        </p:nvSpPr>
        <p:spPr>
          <a:xfrm>
            <a:off x="804672" y="1191796"/>
            <a:ext cx="10021446" cy="2976344"/>
          </a:xfrm>
        </p:spPr>
        <p:txBody>
          <a:bodyPr vert="horz" lIns="91440" tIns="45720" rIns="91440" bIns="45720" rtlCol="0" anchor="b">
            <a:normAutofit/>
          </a:bodyPr>
          <a:lstStyle/>
          <a:p>
            <a:r>
              <a:rPr lang="en-US" sz="8800" kern="1200" dirty="0">
                <a:solidFill>
                  <a:schemeClr val="tx2"/>
                </a:solidFill>
                <a:latin typeface="Amasis MT Pro Medium" panose="02040604050005020304" pitchFamily="18" charset="0"/>
              </a:rPr>
              <a:t>DEMO</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899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CF8E6FC-8089-4432-1377-BD7921BAB79A}"/>
              </a:ext>
            </a:extLst>
          </p:cNvPr>
          <p:cNvSpPr>
            <a:spLocks noGrp="1"/>
          </p:cNvSpPr>
          <p:nvPr>
            <p:ph type="title"/>
          </p:nvPr>
        </p:nvSpPr>
        <p:spPr>
          <a:xfrm>
            <a:off x="804672" y="2053641"/>
            <a:ext cx="3669161" cy="2760098"/>
          </a:xfrm>
        </p:spPr>
        <p:txBody>
          <a:bodyPr>
            <a:normAutofit/>
          </a:bodyPr>
          <a:lstStyle/>
          <a:p>
            <a:r>
              <a:rPr lang="en-US" sz="4000" dirty="0">
                <a:solidFill>
                  <a:schemeClr val="accent1">
                    <a:lumMod val="50000"/>
                  </a:schemeClr>
                </a:solidFill>
              </a:rPr>
              <a:t>Dell specific modules: OpenManage</a:t>
            </a:r>
          </a:p>
        </p:txBody>
      </p:sp>
      <p:sp>
        <p:nvSpPr>
          <p:cNvPr id="3" name="Content Placeholder 2">
            <a:extLst>
              <a:ext uri="{FF2B5EF4-FFF2-40B4-BE49-F238E27FC236}">
                <a16:creationId xmlns:a16="http://schemas.microsoft.com/office/drawing/2014/main" id="{5A714AA9-2118-AFF0-9023-180A0362B96E}"/>
              </a:ext>
            </a:extLst>
          </p:cNvPr>
          <p:cNvSpPr>
            <a:spLocks noGrp="1"/>
          </p:cNvSpPr>
          <p:nvPr>
            <p:ph idx="1"/>
          </p:nvPr>
        </p:nvSpPr>
        <p:spPr>
          <a:xfrm>
            <a:off x="6090574" y="801866"/>
            <a:ext cx="5306084" cy="5230634"/>
          </a:xfrm>
          <a:noFill/>
          <a:ln>
            <a:noFill/>
          </a:ln>
        </p:spPr>
        <p:txBody>
          <a:bodyPr anchor="ctr">
            <a:normAutofit/>
          </a:bodyPr>
          <a:lstStyle/>
          <a:p>
            <a:endParaRPr lang="en-US" sz="1800" dirty="0">
              <a:solidFill>
                <a:schemeClr val="tx2"/>
              </a:solidFill>
            </a:endParaRPr>
          </a:p>
          <a:p>
            <a:pPr marL="0" indent="0">
              <a:buNone/>
            </a:pPr>
            <a:endParaRPr lang="en-US" sz="1800" dirty="0">
              <a:solidFill>
                <a:schemeClr val="tx2"/>
              </a:solidFill>
            </a:endParaRPr>
          </a:p>
          <a:p>
            <a:r>
              <a:rPr lang="en-US" sz="2400" dirty="0">
                <a:solidFill>
                  <a:schemeClr val="tx2"/>
                </a:solidFill>
              </a:rPr>
              <a:t>Dell Technologies OpenManage Ansible Modules </a:t>
            </a:r>
          </a:p>
          <a:p>
            <a:r>
              <a:rPr lang="en-US" sz="2400" dirty="0">
                <a:solidFill>
                  <a:schemeClr val="tx2"/>
                </a:solidFill>
              </a:rPr>
              <a:t>Server &amp; Modular infrastructure</a:t>
            </a:r>
          </a:p>
          <a:p>
            <a:r>
              <a:rPr lang="en-US" sz="2400" dirty="0">
                <a:solidFill>
                  <a:schemeClr val="tx2"/>
                </a:solidFill>
              </a:rPr>
              <a:t>iDrac, OpenManage Enterprise and OpenManage Enterprise Modular.</a:t>
            </a:r>
          </a:p>
          <a:p>
            <a:endParaRPr lang="en-US" sz="1800" dirty="0">
              <a:solidFill>
                <a:schemeClr val="tx2"/>
              </a:solidFill>
            </a:endParaRPr>
          </a:p>
        </p:txBody>
      </p:sp>
    </p:spTree>
    <p:extLst>
      <p:ext uri="{BB962C8B-B14F-4D97-AF65-F5344CB8AC3E}">
        <p14:creationId xmlns:p14="http://schemas.microsoft.com/office/powerpoint/2010/main" val="307435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2C66-1A24-B70D-D1DC-056935A76D86}"/>
              </a:ext>
            </a:extLst>
          </p:cNvPr>
          <p:cNvSpPr>
            <a:spLocks noGrp="1"/>
          </p:cNvSpPr>
          <p:nvPr>
            <p:ph type="title"/>
          </p:nvPr>
        </p:nvSpPr>
        <p:spPr>
          <a:xfrm>
            <a:off x="2019300" y="538956"/>
            <a:ext cx="8985250" cy="1118394"/>
          </a:xfrm>
        </p:spPr>
        <p:txBody>
          <a:bodyPr anchor="t">
            <a:normAutofit/>
          </a:bodyPr>
          <a:lstStyle/>
          <a:p>
            <a:r>
              <a:rPr lang="en-US" sz="4000" dirty="0"/>
              <a:t>Key-Features</a:t>
            </a:r>
          </a:p>
        </p:txBody>
      </p:sp>
      <p:pic>
        <p:nvPicPr>
          <p:cNvPr id="7" name="Graphic 6" descr="Web Design">
            <a:extLst>
              <a:ext uri="{FF2B5EF4-FFF2-40B4-BE49-F238E27FC236}">
                <a16:creationId xmlns:a16="http://schemas.microsoft.com/office/drawing/2014/main" id="{AB752987-1DB5-A3D1-DF5F-9FA6DE251F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FA704A6D-7F2F-3D1D-B923-CB6BA2825B38}"/>
              </a:ext>
            </a:extLst>
          </p:cNvPr>
          <p:cNvSpPr>
            <a:spLocks noGrp="1"/>
          </p:cNvSpPr>
          <p:nvPr>
            <p:ph idx="1"/>
          </p:nvPr>
        </p:nvSpPr>
        <p:spPr>
          <a:xfrm>
            <a:off x="705222" y="1590068"/>
            <a:ext cx="11062447" cy="4788740"/>
          </a:xfrm>
        </p:spPr>
        <p:txBody>
          <a:bodyPr>
            <a:noAutofit/>
          </a:bodyPr>
          <a:lstStyle/>
          <a:p>
            <a:pPr marL="0" indent="0">
              <a:buNone/>
            </a:pPr>
            <a:r>
              <a:rPr lang="en-US" sz="1800" dirty="0"/>
              <a:t>●  Updating firmware, managing storage volume configuration, managing network configurations. </a:t>
            </a:r>
          </a:p>
          <a:p>
            <a:pPr marL="0" indent="0">
              <a:buNone/>
            </a:pPr>
            <a:r>
              <a:rPr lang="en-US" sz="1800" dirty="0"/>
              <a:t>● Support for creating, modifying or deleting a user account. </a:t>
            </a:r>
          </a:p>
          <a:p>
            <a:pPr marL="0" indent="0">
              <a:buNone/>
            </a:pPr>
            <a:r>
              <a:rPr lang="en-US" sz="1800" dirty="0"/>
              <a:t>● Perform the supported power state management operations.</a:t>
            </a:r>
          </a:p>
          <a:p>
            <a:pPr marL="0" indent="0">
              <a:buNone/>
            </a:pPr>
            <a:r>
              <a:rPr lang="en-US" sz="1800" dirty="0"/>
              <a:t>● Support for firmware update of PowerEdge devices and all its components. </a:t>
            </a:r>
          </a:p>
          <a:p>
            <a:pPr marL="0" indent="0">
              <a:buNone/>
            </a:pPr>
            <a:r>
              <a:rPr lang="en-US" sz="1800" dirty="0"/>
              <a:t>● Support for retrieving job details for a given job ID or the entire job queue. </a:t>
            </a:r>
          </a:p>
          <a:p>
            <a:pPr marL="0" indent="0">
              <a:buNone/>
            </a:pPr>
            <a:r>
              <a:rPr lang="en-US" sz="1800" dirty="0"/>
              <a:t>● Export and Import a server configuration profile (SCP) containing either the entire server configuration or component level configuration (iDRAC, BIOS, RAID, NIC) to a local file path on Ansible controller or a remote network share. </a:t>
            </a:r>
          </a:p>
          <a:p>
            <a:pPr marL="0" indent="0">
              <a:buNone/>
            </a:pPr>
            <a:r>
              <a:rPr lang="en-US" sz="1800" dirty="0"/>
              <a:t>● Support for configuration of BIOS, Integrated Dell Remote Access Controller (iDRAC), NIC, and RAID. </a:t>
            </a:r>
          </a:p>
          <a:p>
            <a:pPr marL="0" indent="0">
              <a:buNone/>
            </a:pPr>
            <a:r>
              <a:rPr lang="en-US" sz="1800" dirty="0"/>
              <a:t>● Support for firmware update using a firmware repository hosted on CIFS, NFS, HTTP, HTTPS, or FTP shares. </a:t>
            </a:r>
          </a:p>
          <a:p>
            <a:pPr marL="0" indent="0">
              <a:buNone/>
            </a:pPr>
            <a:r>
              <a:rPr lang="en-US" sz="1800" dirty="0"/>
              <a:t>● Support for configuring power controls, resetting iDRAC, viewing Lifecycle Controller (LC) job status, deleting LC job, deleting LC job queue, exporting LC logs, and configuring system lockdown mode. </a:t>
            </a:r>
          </a:p>
          <a:p>
            <a:pPr marL="0" indent="0">
              <a:buNone/>
            </a:pPr>
            <a:r>
              <a:rPr lang="en-US" sz="1800" dirty="0"/>
              <a:t>● Retrieve the system inventory details.</a:t>
            </a:r>
          </a:p>
          <a:p>
            <a:pPr marL="0" indent="0">
              <a:buNone/>
            </a:pPr>
            <a:r>
              <a:rPr lang="en-US" sz="1800" dirty="0"/>
              <a:t>And much more. </a:t>
            </a:r>
          </a:p>
        </p:txBody>
      </p:sp>
    </p:spTree>
    <p:extLst>
      <p:ext uri="{BB962C8B-B14F-4D97-AF65-F5344CB8AC3E}">
        <p14:creationId xmlns:p14="http://schemas.microsoft.com/office/powerpoint/2010/main" val="325267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E6F06-E3BD-DF26-29CC-695F110B0389}"/>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dirty="0">
                <a:solidFill>
                  <a:schemeClr val="accent1">
                    <a:lumMod val="50000"/>
                  </a:schemeClr>
                </a:solidFill>
                <a:latin typeface="+mj-lt"/>
                <a:ea typeface="+mj-ea"/>
                <a:cs typeface="+mj-cs"/>
              </a:rPr>
              <a:t>Integrating Ansible</a:t>
            </a:r>
          </a:p>
        </p:txBody>
      </p:sp>
      <p:pic>
        <p:nvPicPr>
          <p:cNvPr id="35" name="Graphic 34" descr="Morse Code with solid fill">
            <a:extLst>
              <a:ext uri="{FF2B5EF4-FFF2-40B4-BE49-F238E27FC236}">
                <a16:creationId xmlns:a16="http://schemas.microsoft.com/office/drawing/2014/main" id="{07F188F4-88E3-C836-F87B-5A4E39CEDC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4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35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5664</TotalTime>
  <Words>1011</Words>
  <Application>Microsoft Office PowerPoint</Application>
  <PresentationFormat>Widescreen</PresentationFormat>
  <Paragraphs>97</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Söhne</vt:lpstr>
      <vt:lpstr>Amasis MT Pro Medium</vt:lpstr>
      <vt:lpstr>Arial</vt:lpstr>
      <vt:lpstr>Calibri</vt:lpstr>
      <vt:lpstr>Calibri Light</vt:lpstr>
      <vt:lpstr>Office Theme</vt:lpstr>
      <vt:lpstr>Ansible Automation</vt:lpstr>
      <vt:lpstr>What we already know</vt:lpstr>
      <vt:lpstr>Architecture of Ansible</vt:lpstr>
      <vt:lpstr>Installation and setup</vt:lpstr>
      <vt:lpstr>Configuration of Ansible:</vt:lpstr>
      <vt:lpstr>DEMO</vt:lpstr>
      <vt:lpstr>Dell specific modules: OpenManage</vt:lpstr>
      <vt:lpstr>Key-Features</vt:lpstr>
      <vt:lpstr>Integrating Ansible</vt:lpstr>
      <vt:lpstr>Install OMSDK and dellemc.openmanage package</vt:lpstr>
      <vt:lpstr>DEMO</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Automation</dc:title>
  <dc:creator>BHARDWAJ, Shreya</dc:creator>
  <cp:lastModifiedBy>BHARDWAJ, Shreya</cp:lastModifiedBy>
  <cp:revision>2</cp:revision>
  <dcterms:created xsi:type="dcterms:W3CDTF">2023-05-26T08:49:15Z</dcterms:created>
  <dcterms:modified xsi:type="dcterms:W3CDTF">2023-08-15T13:14:20Z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dd1fcc-24d7-4f55-9dc2-c1518f171327_Enabled">
    <vt:lpwstr>true</vt:lpwstr>
  </property>
  <property fmtid="{D5CDD505-2E9C-101B-9397-08002B2CF9AE}" pid="3" name="MSIP_Label_73dd1fcc-24d7-4f55-9dc2-c1518f171327_SetDate">
    <vt:lpwstr>2023-08-15T13:14:20Z</vt:lpwstr>
  </property>
  <property fmtid="{D5CDD505-2E9C-101B-9397-08002B2CF9AE}" pid="4" name="MSIP_Label_73dd1fcc-24d7-4f55-9dc2-c1518f171327_Method">
    <vt:lpwstr>Privileged</vt:lpwstr>
  </property>
  <property fmtid="{D5CDD505-2E9C-101B-9397-08002B2CF9AE}" pid="5" name="MSIP_Label_73dd1fcc-24d7-4f55-9dc2-c1518f171327_Name">
    <vt:lpwstr>No Protection (Label Only) - Internal Use</vt:lpwstr>
  </property>
  <property fmtid="{D5CDD505-2E9C-101B-9397-08002B2CF9AE}" pid="6" name="MSIP_Label_73dd1fcc-24d7-4f55-9dc2-c1518f171327_SiteId">
    <vt:lpwstr>945c199a-83a2-4e80-9f8c-5a91be5752dd</vt:lpwstr>
  </property>
  <property fmtid="{D5CDD505-2E9C-101B-9397-08002B2CF9AE}" pid="7" name="MSIP_Label_73dd1fcc-24d7-4f55-9dc2-c1518f171327_ActionId">
    <vt:lpwstr>21fc0394-3312-493d-bf8a-f972f33fb8ed</vt:lpwstr>
  </property>
  <property fmtid="{D5CDD505-2E9C-101B-9397-08002B2CF9AE}" pid="8" name="MSIP_Label_73dd1fcc-24d7-4f55-9dc2-c1518f171327_ContentBits">
    <vt:lpwstr>2</vt:lpwstr>
  </property>
</Properties>
</file>