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13A-C211-DB41-99E3-570D5EC4E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1E4DD-700C-8841-B535-D3A568DEC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063C4-060E-E748-BEA7-B2EF6881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FF5E-287B-B746-975C-6649C8899B89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98C2-0669-C347-ACDC-1A6E2D19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1A795-EA86-A443-8035-2D85C608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1C5DC-1D90-234C-A56E-170F7040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7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3BC8-EB41-0846-A37B-872C13BB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22C2F-BAC1-0743-BB80-C8B710506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65314-9D1E-9547-BD02-FF3676EF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FF5E-287B-B746-975C-6649C8899B89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E2979-EE0D-7B43-9D5E-3756D89C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2A70D-BE11-4540-B4AB-78207483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1C5DC-1D90-234C-A56E-170F7040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8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29B33-541D-3D4E-8CB4-13D77B6DC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FE71A-424B-3443-B13E-EB6C5CCE0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2D5A-7169-A147-8DBC-0F612320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FF5E-287B-B746-975C-6649C8899B89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EEAD8-7B6B-944F-9DFA-3FCE099E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F9F81-A2CE-4F41-929A-6BBABA47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1C5DC-1D90-234C-A56E-170F7040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8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1847-EA1B-2F4E-9FF8-3C9B9372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2F761-FCB2-1B40-83FF-2C80DC98A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7B742-1C35-F44A-B0B0-B167FF01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FF5E-287B-B746-975C-6649C8899B89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46CCF-114C-8B41-A9B7-935FCF0C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B03C-7D34-264C-B7C0-5C20F3D7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1C5DC-1D90-234C-A56E-170F7040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2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31A5-7958-8349-A991-CC592C42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0BA23-5CB3-1D40-9552-C68160080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B72E-9152-9243-A797-8F84E8DB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FF5E-287B-B746-975C-6649C8899B89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8749-524E-EE43-A42C-9F111DC7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79E1-6BE2-1745-9564-1D198F91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1C5DC-1D90-234C-A56E-170F7040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8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0497-EC91-AC4C-B5E7-894E0725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2E108-D6C8-E14F-B35E-EC6C3FBBF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DE381-1251-214E-AB9B-D42C90227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8F65B-316A-3448-830B-244367AAE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FF5E-287B-B746-975C-6649C8899B89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3728D-01E6-3A40-A80C-63CC9887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9CC29-5176-7149-943E-0CCE2BFC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1C5DC-1D90-234C-A56E-170F7040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A865-49CC-CD47-984D-515D6C51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45FBE-202D-7F40-B325-2C8F9FA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B9AF9-6C05-124C-A352-3EFC00014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66992-F731-8247-B5CA-7FF9E6B7D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ECD82-E274-CD48-BD04-58C190891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EA997-3F3C-9D4E-94DE-F2E94FC6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FF5E-287B-B746-975C-6649C8899B89}" type="datetimeFigureOut">
              <a:rPr lang="en-US" smtClean="0"/>
              <a:t>9/9/22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025B9-4C63-7246-98D5-26C834F3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82ABF-8482-C64D-B8BA-1C53DABF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1C5DC-1D90-234C-A56E-170F7040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0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E79A-1888-7844-A89D-8EBE5AAD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BA91E-0F3C-6F4F-A777-6EF40583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FF5E-287B-B746-975C-6649C8899B89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79C61-6DD9-0945-BDEA-96F1C13D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B1DE1C-286F-A94D-8B9B-99DB6F8E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1C5DC-1D90-234C-A56E-170F7040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1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B440C-1871-1340-A2BF-FEBF9750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FF5E-287B-B746-975C-6649C8899B89}" type="datetimeFigureOut">
              <a:rPr lang="en-US" smtClean="0"/>
              <a:t>9/9/22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87992-06DC-7A4B-A8E4-A120533C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B0029-8C43-C444-A260-A3E68D23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1C5DC-1D90-234C-A56E-170F7040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E339-2F04-A44C-84C2-54F5F3CB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643F-048E-C148-9334-A907F19DD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F0A19-14E2-344C-8B9F-985B3F8B8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70EAD-145D-2E42-9563-00C22EA2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FF5E-287B-B746-975C-6649C8899B89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2F187-7DAB-4543-9101-1813FCDD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E8A11-0B70-0649-BD8B-7AD393E4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1C5DC-1D90-234C-A56E-170F7040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7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BCEE-6E23-4740-93FE-68EBE997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FF1CA-FDF6-1C4C-AA84-FB71B0D2F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E7919-9264-5D42-908C-5240F82BB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ED3B7-6CE2-C14F-AE07-418BFA29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FF5E-287B-B746-975C-6649C8899B89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88B9A-E81B-FB40-91F8-57DCB6F1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7E066-5353-DD4E-ABF1-F0012FDB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1C5DC-1D90-234C-A56E-170F7040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7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BD8B0-E9FD-3C4F-B0D8-C5061859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C0B84-61D4-8B4F-846C-507186B78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8FCB0-E89C-4749-9545-55BA9CABB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5FF5E-287B-B746-975C-6649C8899B89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67C76-1176-8C4A-8298-4699B6065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8E560-CECE-1342-AC4C-064D8AC61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1C5DC-1D90-234C-A56E-170F70407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6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17A58-BC86-254F-85B7-ED1F9D8BB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 b="1">
                <a:solidFill>
                  <a:srgbClr val="FFFFFF"/>
                </a:solidFill>
              </a:rPr>
              <a:t>Setting up the Lab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A1C5-74A4-EB4A-BFAB-C6F805126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(AWS/GCP &amp; Terraform)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7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1E10-CD82-904A-820A-40C31FC2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74"/>
            <a:ext cx="10515600" cy="1325563"/>
          </a:xfrm>
        </p:spPr>
        <p:txBody>
          <a:bodyPr/>
          <a:lstStyle/>
          <a:p>
            <a:r>
              <a:rPr lang="en-US" dirty="0"/>
              <a:t>Setting up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3A720-A9A5-EF49-8072-94D6FADB4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9243"/>
            <a:ext cx="10515600" cy="4817720"/>
          </a:xfrm>
        </p:spPr>
        <p:txBody>
          <a:bodyPr/>
          <a:lstStyle/>
          <a:p>
            <a:r>
              <a:rPr lang="en-IN" dirty="0"/>
              <a:t>Create a new AWS Account.</a:t>
            </a:r>
          </a:p>
          <a:p>
            <a:r>
              <a:rPr lang="en-IN" dirty="0"/>
              <a:t>Begin the course </a:t>
            </a:r>
            <a:endParaRPr lang="en-IN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65FDC-A9B3-8A40-848F-F08A8A750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842054"/>
            <a:ext cx="9855200" cy="401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1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Setting up the Lab</vt:lpstr>
      <vt:lpstr>Setting up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the Lab</dc:title>
  <dc:creator>Kaushal Kumar</dc:creator>
  <cp:lastModifiedBy>Kaushal Kumar</cp:lastModifiedBy>
  <cp:revision>4</cp:revision>
  <dcterms:created xsi:type="dcterms:W3CDTF">2022-09-09T16:42:30Z</dcterms:created>
  <dcterms:modified xsi:type="dcterms:W3CDTF">2022-09-09T16:45:24Z</dcterms:modified>
</cp:coreProperties>
</file>