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0886C8B-D846-8F41-9621-71F5967D2FB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0238BFD-8935-034A-89DF-154B31E03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4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6C8B-D846-8F41-9621-71F5967D2FB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8BFD-8935-034A-89DF-154B31E03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5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6C8B-D846-8F41-9621-71F5967D2FB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8BFD-8935-034A-89DF-154B31E03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06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6C8B-D846-8F41-9621-71F5967D2FB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8BFD-8935-034A-89DF-154B31E03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78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6C8B-D846-8F41-9621-71F5967D2FB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8BFD-8935-034A-89DF-154B31E03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25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6C8B-D846-8F41-9621-71F5967D2FB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8BFD-8935-034A-89DF-154B31E03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37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6C8B-D846-8F41-9621-71F5967D2FB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8BFD-8935-034A-89DF-154B31E03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30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0886C8B-D846-8F41-9621-71F5967D2FB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8BFD-8935-034A-89DF-154B31E03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8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0886C8B-D846-8F41-9621-71F5967D2FB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8BFD-8935-034A-89DF-154B31E03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9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6C8B-D846-8F41-9621-71F5967D2FB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8BFD-8935-034A-89DF-154B31E03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3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6C8B-D846-8F41-9621-71F5967D2FB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8BFD-8935-034A-89DF-154B31E03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6C8B-D846-8F41-9621-71F5967D2FB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8BFD-8935-034A-89DF-154B31E03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5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6C8B-D846-8F41-9621-71F5967D2FB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8BFD-8935-034A-89DF-154B31E03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7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6C8B-D846-8F41-9621-71F5967D2FB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8BFD-8935-034A-89DF-154B31E03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5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6C8B-D846-8F41-9621-71F5967D2FB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8BFD-8935-034A-89DF-154B31E03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6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6C8B-D846-8F41-9621-71F5967D2FB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8BFD-8935-034A-89DF-154B31E03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1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6C8B-D846-8F41-9621-71F5967D2FB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38BFD-8935-034A-89DF-154B31E03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7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886C8B-D846-8F41-9621-71F5967D2FBC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0238BFD-8935-034A-89DF-154B31E03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1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7DC5-A009-9547-BA17-1E1131D6C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Terraform variables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3A7CF-CF0B-6E46-922F-8518A5757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9</a:t>
            </a:r>
          </a:p>
        </p:txBody>
      </p:sp>
    </p:spTree>
    <p:extLst>
      <p:ext uri="{BB962C8B-B14F-4D97-AF65-F5344CB8AC3E}">
        <p14:creationId xmlns:p14="http://schemas.microsoft.com/office/powerpoint/2010/main" val="338569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114F7-748D-8E4C-9AAE-14FA0F09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3743"/>
          </a:xfrm>
        </p:spPr>
        <p:txBody>
          <a:bodyPr/>
          <a:lstStyle/>
          <a:p>
            <a:r>
              <a:rPr lang="en-IN" b="1" dirty="0"/>
              <a:t>Terraform variables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D09124-2E7F-BF48-8DFF-E26EBF705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Repeated static values can create more work in the future. </a:t>
            </a:r>
            <a:endParaRPr lang="en-IN" dirty="0">
              <a:effectLst/>
            </a:endParaRPr>
          </a:p>
          <a:p>
            <a:endParaRPr lang="en-US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8187F0E9-D41C-4245-90C5-5AC3D49C3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3842950"/>
            <a:ext cx="6985000" cy="246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0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5437-E1E7-0D4D-B9E4-5EE053E7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Terraform Variables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9B99A-90BC-DF4E-A2F2-2836B9FCA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Terraform Variables allows us to centrally define the values that can be used in multiple terraform configuration blocks. </a:t>
            </a:r>
            <a:endParaRPr lang="en-IN" dirty="0">
              <a:effectLst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32A8E2-569D-C641-A5FB-2C60A4EDD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327" y="3590453"/>
            <a:ext cx="8877300" cy="290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5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4B74-7C51-044D-9D66-3090AFFA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Approach for Variable 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6E93C-1F18-9748-9016-F2DEEAEEA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Variables in Terraform can be assigned values in multiple ways. </a:t>
            </a:r>
          </a:p>
          <a:p>
            <a:pPr marL="0" indent="0">
              <a:buNone/>
            </a:pPr>
            <a:r>
              <a:rPr lang="en-IN" dirty="0"/>
              <a:t>Some of these include: </a:t>
            </a:r>
          </a:p>
          <a:p>
            <a:pPr marL="0" indent="0">
              <a:buNone/>
            </a:pPr>
            <a:endParaRPr lang="en-IN" dirty="0">
              <a:effectLst/>
            </a:endParaRPr>
          </a:p>
          <a:p>
            <a:r>
              <a:rPr lang="en-IN" dirty="0"/>
              <a:t>Environment variables </a:t>
            </a:r>
            <a:endParaRPr lang="en-IN" dirty="0">
              <a:effectLst/>
            </a:endParaRPr>
          </a:p>
          <a:p>
            <a:r>
              <a:rPr lang="en-IN" dirty="0"/>
              <a:t>Command Line Flags </a:t>
            </a:r>
            <a:endParaRPr lang="en-IN" dirty="0">
              <a:effectLst/>
            </a:endParaRPr>
          </a:p>
          <a:p>
            <a:r>
              <a:rPr lang="en-IN" dirty="0"/>
              <a:t>From a File </a:t>
            </a:r>
            <a:endParaRPr lang="en-IN" dirty="0">
              <a:effectLst/>
            </a:endParaRPr>
          </a:p>
          <a:p>
            <a:r>
              <a:rPr lang="en-IN" dirty="0"/>
              <a:t>Variable Defaults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362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1E81-1CD1-B547-A3B6-B3874C7C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Environment Variables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B3CC2-362F-8846-B42F-6F9FB536F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Environment Variables: </a:t>
            </a:r>
          </a:p>
          <a:p>
            <a:pPr marL="0" indent="0">
              <a:buNone/>
            </a:pPr>
            <a:endParaRPr lang="en-IN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E4DEC4D-55CF-2648-B4F7-12EC67077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259" y="3278459"/>
            <a:ext cx="5338291" cy="106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5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B162-CEC8-7C46-92B7-644A310B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 Line Flags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71AE7E-5ABB-6642-A8BE-1529472CA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Command Line Flags: </a:t>
            </a:r>
            <a:endParaRPr lang="en-IN" dirty="0">
              <a:effectLst/>
            </a:endParaRPr>
          </a:p>
          <a:p>
            <a:endParaRPr lang="en-US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340CB19-2B8D-294D-AEAD-E0FE69E68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349" y="3311611"/>
            <a:ext cx="6144569" cy="103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0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8A0B-3342-E44F-9B56-F3D60E6E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Terraform.tfvars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108E86-80DB-AD40-98F5-B5CC1297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From a File (</a:t>
            </a:r>
            <a:r>
              <a:rPr lang="en-IN" dirty="0" err="1"/>
              <a:t>terraform.tfvars</a:t>
            </a:r>
            <a:r>
              <a:rPr lang="en-IN" dirty="0"/>
              <a:t>)</a:t>
            </a:r>
            <a:endParaRPr lang="en-IN" dirty="0"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8BF055-B81D-0C42-B7F3-99D42C4EE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50" y="3257550"/>
            <a:ext cx="3263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2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9903-EE18-AE42-96E6-A25A1906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E23B5-50B8-FB49-8537-02721D549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 Defaults: </a:t>
            </a:r>
            <a:endParaRPr lang="en-IN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AB47B-1BEC-9C40-894F-6DA33521F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2971800"/>
            <a:ext cx="3302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10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{60613211-EBE9-3549-8854-9B73441FDFC9}tf10001076</Template>
  <TotalTime>8</TotalTime>
  <Words>96</Words>
  <Application>Microsoft Macintosh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Terraform variables</vt:lpstr>
      <vt:lpstr>Terraform variables</vt:lpstr>
      <vt:lpstr>Terraform Variables</vt:lpstr>
      <vt:lpstr>Approach for Variable Assignment</vt:lpstr>
      <vt:lpstr>Environment Variables</vt:lpstr>
      <vt:lpstr>Command Line Flags</vt:lpstr>
      <vt:lpstr>Terraform.tfvars</vt:lpstr>
      <vt:lpstr>Variable Defaults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variables</dc:title>
  <dc:creator>Kaushal Kumar</dc:creator>
  <cp:lastModifiedBy>Kaushal Kumar</cp:lastModifiedBy>
  <cp:revision>23</cp:revision>
  <dcterms:created xsi:type="dcterms:W3CDTF">2022-09-11T06:54:50Z</dcterms:created>
  <dcterms:modified xsi:type="dcterms:W3CDTF">2022-09-11T07:03:22Z</dcterms:modified>
</cp:coreProperties>
</file>