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47B5-24AF-FC19-2219-1CA67682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21975-56A7-BF39-904D-1106467F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AE3F-A569-53E7-281D-9CDDEE45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4BB3-8338-26D0-759C-649E5C5F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3F2E-63C0-5DAE-2939-FA179EE1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8CB-8FB4-642F-0DA3-DC4696C7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87BB3-EB0C-6703-D901-27269A9A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1435-8EE1-B038-6CBB-EF312114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C661-B02C-C129-8556-2A68BE4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B708-F89A-CE6C-B82B-ECC0639B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DA091-4923-C6EB-86DB-599726F7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3A905-FD3C-28BE-F02E-F9C4A7D78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F3F3-9E34-B6D8-CB01-26317C3A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A5857-2CE9-A102-E558-97845EBF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79F1-91A6-7ABB-E2F6-C1D5B51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4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34EE-2643-4137-E00B-6D082BD8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DF73-C864-2453-1F2A-16E1AE58C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5EDA-7FA8-716B-2859-686BA5C1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068B-A77E-6F61-DCCA-70322CAE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1563-60AE-D109-033C-9A5A3E73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5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3257-75FF-23E1-0F4B-37955DBF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81D5-7B86-9713-08F0-27258BCCE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B09B-A9EC-1AD4-AF24-D199B2BE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08DD-EA8C-31CF-73D9-56E71F21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BC4B-6D8F-DA66-7159-5D5A5C20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2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08C0-BB24-2606-3DD3-547E93F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5267-CD2A-2E7A-A3B0-D5F0C0AD1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DA06-272F-866C-F6BA-F3D2A714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30C15-F55D-1DFD-EFB7-DE7860E3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C8EBA-4AAD-BBC3-8887-7878A37D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1C1A-0EDB-440D-0C5E-4BD4319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17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D5C7-6EE9-9580-8794-BF777E1A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BE307-A84D-87EB-C066-FC8D1AE7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086C7-E418-E45D-AB23-92C7CC925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EE6CA-3B90-B563-6E8E-871D69DA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FB988-6D38-020E-BBC2-70A8655E3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142D-4EE7-6F69-CB67-0CC8CC75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CA74A-DBE0-1B2D-4D3A-1001359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04344-7DD5-4FAE-A5BC-ED0C7176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B759-CC90-0FE8-4113-8503C876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CB38C-89D3-0287-2E8B-777BC7D5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EC7A6-C43B-A412-D9D5-5DB890BF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1AFE-7A0B-4A94-ACE0-4265994F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3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E3F7B-C48B-B1F0-C5CD-B036530A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4CCA9-351C-80E6-8155-E4405FE3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AB1D1-1EAD-FDA5-C6D3-7EF413DA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426D-E9D7-13C3-68DF-4B9676FC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A2E6-4FF0-9F37-A701-DAE19929D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5604-C938-C970-516A-DDACB7C1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6B764-263C-F299-BC85-8D8DD6A4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8CAC-61F1-7555-8104-1B998910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5AE68-8D10-A977-E119-DFF143E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5CE6-F5D8-E0B2-1185-3C142C0E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B1298-545B-BB39-12CA-349C03BB4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147CA-0A51-914D-2002-72398284C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A3326-0380-D860-EE69-4A71BDA1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99B66-A983-2A53-7CED-5A30D234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56B8-D956-802C-8B1B-743B88A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1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EBCA5-0136-FAD2-23F4-A031B56B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680D7-628A-9EE4-BF97-DA80DDEE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F79-C369-741F-0F67-DD5A66853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339F-4866-4B4A-9C40-C29D8ED09B8C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7F9BA-D432-0DCA-CA58-24581B532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F7A7-51FF-8C72-F707-978FAEEFA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9F16-0A7A-4AFF-9252-4D3998F08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9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68B7-B5AF-6568-8BC6-BE9241BCB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Providers and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707C0-F48C-108F-9D65-A7F092E18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241342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9F1D-47B8-681D-A0EC-BABB5083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Providers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CA4A-6759-43F1-424D-93E8BE34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supports multiple providers.</a:t>
            </a:r>
          </a:p>
          <a:p>
            <a:r>
              <a:rPr lang="en-US" dirty="0"/>
              <a:t>Depending on what type of infrastructure we want to launch, we have to use appropriate providers accordingly.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AA58-FBDF-4498-C40B-B66E2459F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64" y="3391815"/>
            <a:ext cx="5747496" cy="27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8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B803-A20E-BF40-14CB-07965059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1 - Provider Plugins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0C27-BCF6-07E0-C546-C148DA84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provider is a plugin that lets Terraform manage an external API.</a:t>
            </a:r>
          </a:p>
          <a:p>
            <a:r>
              <a:rPr lang="en-US" dirty="0"/>
              <a:t>When we run terraform </a:t>
            </a:r>
            <a:r>
              <a:rPr lang="en-US" dirty="0" err="1"/>
              <a:t>init</a:t>
            </a:r>
            <a:r>
              <a:rPr lang="en-US" dirty="0"/>
              <a:t>, plugins required for the provider are automatically downloaded and saved locally to a .terraform directory.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0F16E-8B30-7B86-E585-865B87357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84" y="3529909"/>
            <a:ext cx="6169746" cy="30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CF22-6A1D-5967-14AE-4EF77F6C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2 -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C838-0348-F75C-A4AC-BB244A23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Resource block describes one or more infrastructure objects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● resource </a:t>
            </a:r>
            <a:r>
              <a:rPr lang="en-IN" dirty="0" err="1"/>
              <a:t>aws_instance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 resource </a:t>
            </a:r>
            <a:r>
              <a:rPr lang="en-IN" dirty="0" err="1"/>
              <a:t>aws_alb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 resource </a:t>
            </a:r>
            <a:r>
              <a:rPr lang="en-IN" dirty="0" err="1"/>
              <a:t>iam_user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● resource </a:t>
            </a:r>
            <a:r>
              <a:rPr lang="en-IN" dirty="0" err="1"/>
              <a:t>digitalocean_droplet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A9DE8-4C29-9AAF-DB55-2697EB55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72" y="2985242"/>
            <a:ext cx="4348558" cy="20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47E-15D5-9A40-A38C-7D22215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3 - Resource Blocks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4373-0CAD-A4EF-93D2-E6EC42B9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resource block declares a resource of a given type ("</a:t>
            </a:r>
            <a:r>
              <a:rPr lang="en-US" dirty="0" err="1"/>
              <a:t>aws_instance</a:t>
            </a:r>
            <a:r>
              <a:rPr lang="en-US" dirty="0"/>
              <a:t>") with a given local name ("myec2").</a:t>
            </a:r>
          </a:p>
          <a:p>
            <a:r>
              <a:rPr lang="en-US" dirty="0"/>
              <a:t>Resource type and Name together serve as an identifier for a given resource and so must be unique.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60CA-13A9-DE54-5D1D-6E33DF40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61" y="4001294"/>
            <a:ext cx="8093877" cy="20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74F6-C906-FE7C-4CC6-BE8068E9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Note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15B3-9F96-D7F4-88E1-3B4A7457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only use the resource that are supported by a specific provider.</a:t>
            </a:r>
          </a:p>
          <a:p>
            <a:r>
              <a:rPr lang="en-US" dirty="0"/>
              <a:t>In the below example, provider of Azure is used with resource of </a:t>
            </a:r>
            <a:r>
              <a:rPr lang="en-US" dirty="0" err="1"/>
              <a:t>aws_instance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DEC96-AF1B-E28F-8F9C-3142E426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954" y="3734396"/>
            <a:ext cx="5727785" cy="25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Providers and Resources</vt:lpstr>
      <vt:lpstr>Basics of Providers</vt:lpstr>
      <vt:lpstr>Learning 1 - Provider Plugins</vt:lpstr>
      <vt:lpstr>Learning 2 - Resource</vt:lpstr>
      <vt:lpstr>Learning 3 - Resource Blocks</vt:lpstr>
      <vt:lpstr>Point 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Providers and Resources</dc:title>
  <dc:creator>Kaushal Kumar</dc:creator>
  <cp:lastModifiedBy>Kaushal Kumar</cp:lastModifiedBy>
  <cp:revision>5</cp:revision>
  <dcterms:created xsi:type="dcterms:W3CDTF">2024-04-14T08:26:48Z</dcterms:created>
  <dcterms:modified xsi:type="dcterms:W3CDTF">2024-04-14T08:31:32Z</dcterms:modified>
</cp:coreProperties>
</file>