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2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5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4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9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9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1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1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6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86291D6-2067-0147-A296-9E65681DE5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EA78478-588E-4943-BC4C-59B03426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9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790C-1567-024E-A9F5-A46338B1C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Deploying Infrastructure with Terraform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F2CF5-208C-CC4D-B601-4D8D90E92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(Create First EC2 instance)</a:t>
            </a:r>
          </a:p>
        </p:txBody>
      </p:sp>
    </p:spTree>
    <p:extLst>
      <p:ext uri="{BB962C8B-B14F-4D97-AF65-F5344CB8AC3E}">
        <p14:creationId xmlns:p14="http://schemas.microsoft.com/office/powerpoint/2010/main" val="320381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DF81-9BFE-3218-1D80-C20A4D07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Revising the Basics of EC2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F79F-AB05-3072-6AA8-5D5C76410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EC2 stands for Elastic Compute Cloud.</a:t>
            </a:r>
          </a:p>
          <a:p>
            <a:r>
              <a:rPr lang="en-US" dirty="0"/>
              <a:t>In-short, it's a name for a virtual server that you launch in AWS.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DBE13-A567-F75F-9783-D20A5BF1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651" y="4415067"/>
            <a:ext cx="4853707" cy="178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7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916B-E839-1A48-9620-143C4753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EC2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2C54-2C64-E54F-9DA2-C774D528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When you want to launch a resource in AWS, there are three important considerations. </a:t>
            </a:r>
            <a:endParaRPr lang="en-IN" dirty="0">
              <a:effectLst/>
            </a:endParaRPr>
          </a:p>
          <a:p>
            <a:r>
              <a:rPr lang="en-IN" dirty="0"/>
              <a:t>How will you authenticate to AWS? </a:t>
            </a:r>
            <a:endParaRPr lang="en-IN" dirty="0">
              <a:effectLst/>
            </a:endParaRPr>
          </a:p>
          <a:p>
            <a:r>
              <a:rPr lang="en-IN" dirty="0"/>
              <a:t>Which region the resource needs to be launched. </a:t>
            </a:r>
            <a:endParaRPr lang="en-IN" dirty="0">
              <a:effectLst/>
            </a:endParaRPr>
          </a:p>
          <a:p>
            <a:r>
              <a:rPr lang="en-IN" dirty="0"/>
              <a:t>Which resource you want to launch. </a:t>
            </a:r>
            <a:endParaRPr lang="en-IN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7A23-3D1B-FBE1-10E1-0FDA98C2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188" y="1207584"/>
            <a:ext cx="9679623" cy="706964"/>
          </a:xfrm>
        </p:spPr>
        <p:txBody>
          <a:bodyPr/>
          <a:lstStyle/>
          <a:p>
            <a:r>
              <a:rPr lang="en-US" dirty="0"/>
              <a:t>Basics of Authentication and Authorization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39EB-0825-910C-B29A-22EE6B34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is the process of verifying who a user is.</a:t>
            </a:r>
          </a:p>
          <a:p>
            <a:r>
              <a:rPr lang="en-US" dirty="0"/>
              <a:t>Authorization is the process of verifying what they have access to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Alice is a user in AWS with no access to any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08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D8649C-D889-3C45-BA33-BFDE78F60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1707427"/>
            <a:ext cx="10035037" cy="34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4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6E1F-7D8E-E90E-3E1F-BF03E5CF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B79-EBAA-0099-8C3D-A85C0AF3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needs access credentials with relevant permissions to create and manage the environments.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BFCEF-436E-DB72-1968-275B2C1E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2" y="3632077"/>
            <a:ext cx="8683441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1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21C9-A746-F940-4CC9-D02BB8BA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Credentials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23EE-7A56-88C4-AC59-E86B0557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provider, the type of access credentials would change.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FD5AE-2991-F8AE-95E4-7E5F0CA76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42" y="3242930"/>
            <a:ext cx="8725971" cy="28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3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DE4C-6A91-6F6A-3BC9-3F4D004E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382E-AFFA-C768-EC25-846A71E1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Machine would have it’s own set of configurations.</a:t>
            </a:r>
          </a:p>
          <a:p>
            <a:pPr marL="0" indent="0">
              <a:buNone/>
            </a:pPr>
            <a:r>
              <a:rPr lang="en-US" dirty="0"/>
              <a:t>● CPU</a:t>
            </a:r>
          </a:p>
          <a:p>
            <a:pPr marL="0" indent="0">
              <a:buNone/>
            </a:pPr>
            <a:r>
              <a:rPr lang="en-US" dirty="0"/>
              <a:t>● Memory</a:t>
            </a:r>
          </a:p>
          <a:p>
            <a:pPr marL="0" indent="0">
              <a:buNone/>
            </a:pPr>
            <a:r>
              <a:rPr lang="en-US" dirty="0"/>
              <a:t>● Storage</a:t>
            </a:r>
          </a:p>
          <a:p>
            <a:pPr marL="0" indent="0">
              <a:buNone/>
            </a:pPr>
            <a:r>
              <a:rPr lang="en-US" dirty="0"/>
              <a:t>● Operating System</a:t>
            </a:r>
          </a:p>
          <a:p>
            <a:r>
              <a:rPr lang="en-US" dirty="0"/>
              <a:t>While creating VM through Terraform, you will need to define these.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614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{60613211-EBE9-3549-8854-9B73441FDFC9}tf10001076</Template>
  <TotalTime>8</TotalTime>
  <Words>188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Deploying Infrastructure with Terraform </vt:lpstr>
      <vt:lpstr>Revising the Basics of EC2</vt:lpstr>
      <vt:lpstr>First EC2 Instance</vt:lpstr>
      <vt:lpstr>Basics of Authentication and Authorization </vt:lpstr>
      <vt:lpstr>PowerPoint Presentation</vt:lpstr>
      <vt:lpstr>PowerPoint Presentation</vt:lpstr>
      <vt:lpstr>Access Credentials</vt:lpstr>
      <vt:lpstr>Virtual Machine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Infrastructure with Terraform </dc:title>
  <dc:creator>Kaushal Kumar</dc:creator>
  <cp:lastModifiedBy>Kaushal Kumar</cp:lastModifiedBy>
  <cp:revision>10</cp:revision>
  <dcterms:created xsi:type="dcterms:W3CDTF">2022-09-09T16:45:29Z</dcterms:created>
  <dcterms:modified xsi:type="dcterms:W3CDTF">2024-04-14T08:25:41Z</dcterms:modified>
</cp:coreProperties>
</file>