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3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3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5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30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19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6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9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0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9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6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9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07ACDA7-6486-9B42-9535-3FF101728CF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5FEE1BF-B660-6347-B4A8-58940E7A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1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7F86-006C-C347-8687-6109641DA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2F03-3DF0-3A4E-893E-FA68E6AF3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TF state file</a:t>
            </a:r>
          </a:p>
        </p:txBody>
      </p:sp>
    </p:spTree>
    <p:extLst>
      <p:ext uri="{BB962C8B-B14F-4D97-AF65-F5344CB8AC3E}">
        <p14:creationId xmlns:p14="http://schemas.microsoft.com/office/powerpoint/2010/main" val="166321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50C4-75E9-4347-9FEC-EAB797B2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/>
          <a:lstStyle/>
          <a:p>
            <a:r>
              <a:rPr lang="en-IN" dirty="0"/>
              <a:t>Overview of State Files: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186F-7257-ED42-A1E5-3525278E9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567"/>
            <a:ext cx="10515600" cy="4768293"/>
          </a:xfrm>
        </p:spPr>
        <p:txBody>
          <a:bodyPr/>
          <a:lstStyle/>
          <a:p>
            <a:r>
              <a:rPr lang="en-IN" dirty="0"/>
              <a:t>Terraform stores the state of the infrastructure that is being created from the TF files. </a:t>
            </a:r>
          </a:p>
          <a:p>
            <a:r>
              <a:rPr lang="en-IN" dirty="0"/>
              <a:t>This state allows terraform to map real-world resources to your existing configuration. </a:t>
            </a:r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D1C4B-896D-D24E-9009-C89918B3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51" y="3784600"/>
            <a:ext cx="8293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6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948D-EC71-794B-A763-BA5F7328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284A-E5A3-D345-A4C1-728E3E6E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Multiple resources in Terraform will have a separate block with the state file.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251C-7E21-EF41-B6C7-41F55C10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8" y="3200400"/>
            <a:ext cx="103796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1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040D-4D31-F743-8F94-D7F0DFBB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E11B-B487-1B4B-924B-49645652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Whenever a resource is removed, its corresponding entry under the state file is also removed. </a:t>
            </a:r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D917C-1C00-5D48-BAA6-B024AC46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25" y="3162386"/>
            <a:ext cx="8623300" cy="333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1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E175-25EF-F047-8C3C-BEE3A56F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6843-74AE-2B46-AA83-444E67C6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5501" cy="3416300"/>
          </a:xfrm>
        </p:spPr>
        <p:txBody>
          <a:bodyPr/>
          <a:lstStyle/>
          <a:p>
            <a:pPr algn="just"/>
            <a:r>
              <a:rPr lang="en-IN" dirty="0" err="1"/>
              <a:t>Terraform's</a:t>
            </a:r>
            <a:r>
              <a:rPr lang="en-IN" dirty="0"/>
              <a:t> primary function is to create, modify, and destroy infrastructure resources to match the desired state described in a Terraform configuration 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C643E-1EF0-7145-9FCA-234787B93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57" y="3985054"/>
            <a:ext cx="633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7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65FB-296D-7646-8E49-9743BD27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7DCA-04C9-BB4A-81DE-054593FA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current state is the actual state of a resource that is currently deployed. </a:t>
            </a:r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51088-F203-494A-9328-95630FB2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771462"/>
            <a:ext cx="84201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35F9-676B-7C47-8CF5-410EC700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8E8F-7A42-C04A-BF3A-7EF959D8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Terraform tries to ensure that the deployed infrastructure is based on the desired state. </a:t>
            </a:r>
            <a:endParaRPr lang="en-IN" dirty="0">
              <a:effectLst/>
            </a:endParaRPr>
          </a:p>
          <a:p>
            <a:pPr algn="just"/>
            <a:r>
              <a:rPr lang="en-IN" dirty="0"/>
              <a:t>If there is a difference between the two, terraform plan presents a description of the changes necessary to achieve the desired state. </a:t>
            </a:r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8C923-C3FB-4144-B7E3-9BFC3E08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91" y="3929449"/>
            <a:ext cx="6057900" cy="292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00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{60613211-EBE9-3549-8854-9B73441FDFC9}tf10001076</Template>
  <TotalTime>7</TotalTime>
  <Words>157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State File</vt:lpstr>
      <vt:lpstr>Overview of State Files:</vt:lpstr>
      <vt:lpstr>State File</vt:lpstr>
      <vt:lpstr>State File</vt:lpstr>
      <vt:lpstr>Desired State</vt:lpstr>
      <vt:lpstr>Current State</vt:lpstr>
      <vt:lpstr>Important Pointer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File</dc:title>
  <dc:creator>Kaushal Kumar</dc:creator>
  <cp:lastModifiedBy>Kaushal Kumar</cp:lastModifiedBy>
  <cp:revision>22</cp:revision>
  <dcterms:created xsi:type="dcterms:W3CDTF">2022-09-09T17:14:10Z</dcterms:created>
  <dcterms:modified xsi:type="dcterms:W3CDTF">2024-04-20T07:07:31Z</dcterms:modified>
</cp:coreProperties>
</file>