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24C732A-43B6-3241-B469-C13463F436FB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F0A1AF0-9003-7940-82DA-EF3A10E1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3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732A-43B6-3241-B469-C13463F436FB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AF0-9003-7940-82DA-EF3A10E1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8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732A-43B6-3241-B469-C13463F436FB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AF0-9003-7940-82DA-EF3A10E1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41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732A-43B6-3241-B469-C13463F436FB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AF0-9003-7940-82DA-EF3A10E1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29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732A-43B6-3241-B469-C13463F436FB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AF0-9003-7940-82DA-EF3A10E1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71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732A-43B6-3241-B469-C13463F436FB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AF0-9003-7940-82DA-EF3A10E1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3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732A-43B6-3241-B469-C13463F436FB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AF0-9003-7940-82DA-EF3A10E1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57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24C732A-43B6-3241-B469-C13463F436FB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AF0-9003-7940-82DA-EF3A10E1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77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24C732A-43B6-3241-B469-C13463F436FB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AF0-9003-7940-82DA-EF3A10E1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732A-43B6-3241-B469-C13463F436FB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AF0-9003-7940-82DA-EF3A10E1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3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732A-43B6-3241-B469-C13463F436FB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AF0-9003-7940-82DA-EF3A10E1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7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732A-43B6-3241-B469-C13463F436FB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AF0-9003-7940-82DA-EF3A10E1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5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732A-43B6-3241-B469-C13463F436FB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AF0-9003-7940-82DA-EF3A10E1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1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732A-43B6-3241-B469-C13463F436FB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AF0-9003-7940-82DA-EF3A10E1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1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732A-43B6-3241-B469-C13463F436FB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AF0-9003-7940-82DA-EF3A10E1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732A-43B6-3241-B469-C13463F436FB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AF0-9003-7940-82DA-EF3A10E1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5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C732A-43B6-3241-B469-C13463F436FB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A1AF0-9003-7940-82DA-EF3A10E1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6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24C732A-43B6-3241-B469-C13463F436FB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F0A1AF0-9003-7940-82DA-EF3A10E1E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5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192F-CA43-EE4A-8523-5708745C4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Attributes and Output Values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B1ADE-F672-D241-85B1-3AC75519F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8</a:t>
            </a:r>
          </a:p>
        </p:txBody>
      </p:sp>
    </p:spTree>
    <p:extLst>
      <p:ext uri="{BB962C8B-B14F-4D97-AF65-F5344CB8AC3E}">
        <p14:creationId xmlns:p14="http://schemas.microsoft.com/office/powerpoint/2010/main" val="266156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8C5C-80FF-0F4E-A5FA-2E65F5FC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Attributes and Output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B2E0-D3D8-4E48-A8B9-A7E7E140C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Terraform has the capability to output the attribute of a resource with the output values. Example: </a:t>
            </a:r>
            <a:endParaRPr lang="en-IN" dirty="0">
              <a:effectLst/>
            </a:endParaRPr>
          </a:p>
          <a:p>
            <a:r>
              <a:rPr lang="en-IN" dirty="0"/>
              <a:t>ec2_public_ip = 35.161.21.197</a:t>
            </a:r>
            <a:br>
              <a:rPr lang="en-IN" dirty="0"/>
            </a:br>
            <a:r>
              <a:rPr lang="en-IN" dirty="0" err="1"/>
              <a:t>bucket_identifier</a:t>
            </a:r>
            <a:r>
              <a:rPr lang="en-IN" dirty="0"/>
              <a:t> = terraform-test-kplabs.s3.amazonaws.com </a:t>
            </a:r>
            <a:endParaRPr lang="en-IN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65607-0554-AF4B-9776-477D115B6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304" y="4030663"/>
            <a:ext cx="64643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24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{60613211-EBE9-3549-8854-9B73441FDFC9}tf10001076</Template>
  <TotalTime>2</TotalTime>
  <Words>47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Attributes and Output Values</vt:lpstr>
      <vt:lpstr>Attributes and Output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Kaushal Kumar</dc:creator>
  <cp:lastModifiedBy>Kaushal Kumar</cp:lastModifiedBy>
  <cp:revision>4</cp:revision>
  <dcterms:created xsi:type="dcterms:W3CDTF">2022-09-11T06:52:04Z</dcterms:created>
  <dcterms:modified xsi:type="dcterms:W3CDTF">2022-09-11T06:54:30Z</dcterms:modified>
</cp:coreProperties>
</file>