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8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62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2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27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6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92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4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2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EA52CD-26ED-7F45-8328-A1E4AB5C28A0}" type="datetimeFigureOut">
              <a:rPr lang="en-US" smtClean="0"/>
              <a:t>9/17/22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4AD4A2A-E5AF-F541-9261-D15E45E1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B6748-6285-4746-BEA5-C75527D4E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Data Types for Variables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103F5-591D-304A-9B83-99A19951F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10</a:t>
            </a:r>
          </a:p>
        </p:txBody>
      </p:sp>
    </p:spTree>
    <p:extLst>
      <p:ext uri="{BB962C8B-B14F-4D97-AF65-F5344CB8AC3E}">
        <p14:creationId xmlns:p14="http://schemas.microsoft.com/office/powerpoint/2010/main" val="424584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6A65-D514-194B-BD9D-47ACC12D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Type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9FB9-84B9-CD45-968C-85D621E1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69791" cy="3416300"/>
          </a:xfrm>
        </p:spPr>
        <p:txBody>
          <a:bodyPr/>
          <a:lstStyle/>
          <a:p>
            <a:r>
              <a:rPr lang="en-IN" dirty="0"/>
              <a:t>The type argument in a variable block allows you to restrict the type of value that will be accepted as the value for a variable </a:t>
            </a:r>
          </a:p>
          <a:p>
            <a:endParaRPr lang="en-IN" dirty="0"/>
          </a:p>
          <a:p>
            <a:r>
              <a:rPr lang="en-IN" dirty="0"/>
              <a:t>If no type constraint is set then a value of any type is accepted. </a:t>
            </a:r>
            <a:endParaRPr lang="en-IN" dirty="0">
              <a:effectLst/>
            </a:endParaRPr>
          </a:p>
          <a:p>
            <a:endParaRPr lang="en-IN" dirty="0"/>
          </a:p>
          <a:p>
            <a:endParaRPr lang="en-IN" dirty="0">
              <a:effectLst/>
            </a:endParaRPr>
          </a:p>
          <a:p>
            <a:endParaRPr lang="en-IN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F636DC-55DE-3F41-A7BA-6A93A3E4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954" y="4471348"/>
            <a:ext cx="5431481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9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BCA0-CDDD-EE40-A5D6-E3B77C36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CF43D4-E53B-6A48-9923-4238C1C3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employee in Medium Corp is assigned an Identification Number. </a:t>
            </a:r>
            <a:endParaRPr lang="en-IN" dirty="0">
              <a:effectLst/>
            </a:endParaRPr>
          </a:p>
          <a:p>
            <a:r>
              <a:rPr lang="en-IN" dirty="0"/>
              <a:t>Any resource that an employee creates should be created with the name of the identification number only. </a:t>
            </a:r>
          </a:p>
          <a:p>
            <a:endParaRPr lang="en-IN" dirty="0">
              <a:effectLst/>
            </a:endParaRPr>
          </a:p>
          <a:p>
            <a:endParaRPr lang="en-IN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8634D06B-05BB-2C41-AA07-FE2D7147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6866"/>
            <a:ext cx="10515600" cy="182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3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EF8A-3F9D-3C4A-AEB1-54925074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Data Types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BCAF6-C1D7-4D4B-AD22-A3F46DE4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18A09-C04B-FD48-B5CA-91769AA1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5" y="2371725"/>
            <a:ext cx="107061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45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{60613211-EBE9-3549-8854-9B73441FDFC9}tf10001076</Template>
  <TotalTime>4</TotalTime>
  <Words>85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Data Types for Variables</vt:lpstr>
      <vt:lpstr>Overview of Type Constraints</vt:lpstr>
      <vt:lpstr>Use case</vt:lpstr>
      <vt:lpstr>Overview of 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for Variables</dc:title>
  <dc:creator>Kaushal Kumar</dc:creator>
  <cp:lastModifiedBy>Kaushal Kumar</cp:lastModifiedBy>
  <cp:revision>15</cp:revision>
  <dcterms:created xsi:type="dcterms:W3CDTF">2022-09-11T07:04:03Z</dcterms:created>
  <dcterms:modified xsi:type="dcterms:W3CDTF">2022-09-17T07:32:30Z</dcterms:modified>
</cp:coreProperties>
</file>