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658C10D-3FAC-C94E-A08C-F6B4C853EC88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64C4717-474F-994B-B083-3DF71A1A1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C10D-3FAC-C94E-A08C-F6B4C853EC88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4717-474F-994B-B083-3DF71A1A1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7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C10D-3FAC-C94E-A08C-F6B4C853EC88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4717-474F-994B-B083-3DF71A1A1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19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C10D-3FAC-C94E-A08C-F6B4C853EC88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4717-474F-994B-B083-3DF71A1A1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31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C10D-3FAC-C94E-A08C-F6B4C853EC88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4717-474F-994B-B083-3DF71A1A1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48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C10D-3FAC-C94E-A08C-F6B4C853EC88}" type="datetimeFigureOut">
              <a:rPr lang="en-US" smtClean="0"/>
              <a:t>9/9/22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4717-474F-994B-B083-3DF71A1A1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07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C10D-3FAC-C94E-A08C-F6B4C853EC88}" type="datetimeFigureOut">
              <a:rPr lang="en-US" smtClean="0"/>
              <a:t>9/9/22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4717-474F-994B-B083-3DF71A1A1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32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658C10D-3FAC-C94E-A08C-F6B4C853EC88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4717-474F-994B-B083-3DF71A1A1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64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658C10D-3FAC-C94E-A08C-F6B4C853EC88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4717-474F-994B-B083-3DF71A1A1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9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C10D-3FAC-C94E-A08C-F6B4C853EC88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4717-474F-994B-B083-3DF71A1A1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2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C10D-3FAC-C94E-A08C-F6B4C853EC88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4717-474F-994B-B083-3DF71A1A1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7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C10D-3FAC-C94E-A08C-F6B4C853EC88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4717-474F-994B-B083-3DF71A1A1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6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C10D-3FAC-C94E-A08C-F6B4C853EC88}" type="datetimeFigureOut">
              <a:rPr lang="en-US" smtClean="0"/>
              <a:t>9/9/22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4717-474F-994B-B083-3DF71A1A1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8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C10D-3FAC-C94E-A08C-F6B4C853EC88}" type="datetimeFigureOut">
              <a:rPr lang="en-US" smtClean="0"/>
              <a:t>9/9/22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4717-474F-994B-B083-3DF71A1A1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9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C10D-3FAC-C94E-A08C-F6B4C853EC88}" type="datetimeFigureOut">
              <a:rPr lang="en-US" smtClean="0"/>
              <a:t>9/9/22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4717-474F-994B-B083-3DF71A1A1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9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C10D-3FAC-C94E-A08C-F6B4C853EC88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4717-474F-994B-B083-3DF71A1A1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1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C10D-3FAC-C94E-A08C-F6B4C853EC88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4717-474F-994B-B083-3DF71A1A1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2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658C10D-3FAC-C94E-A08C-F6B4C853EC88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64C4717-474F-994B-B083-3DF71A1A1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0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7221-63BD-794F-84D2-256346D6F4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Provider Versioning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AECEE-F333-4F4B-B9BE-711627C67D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7</a:t>
            </a:r>
          </a:p>
        </p:txBody>
      </p:sp>
    </p:spTree>
    <p:extLst>
      <p:ext uri="{BB962C8B-B14F-4D97-AF65-F5344CB8AC3E}">
        <p14:creationId xmlns:p14="http://schemas.microsoft.com/office/powerpoint/2010/main" val="312875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02C4-CB5C-1E4D-B44D-F52CFCD7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/>
          <a:lstStyle/>
          <a:p>
            <a:r>
              <a:rPr lang="en-IN" dirty="0"/>
              <a:t>Overview of Provider Architecture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4B640-1561-084D-AC5E-F6003739F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964724"/>
            <a:ext cx="10744200" cy="452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6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3344E-B8B2-A64B-9224-30501EFB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7344"/>
          </a:xfrm>
        </p:spPr>
        <p:txBody>
          <a:bodyPr/>
          <a:lstStyle/>
          <a:p>
            <a:r>
              <a:rPr lang="en-US" dirty="0"/>
              <a:t>Provider Versioning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3E6E1-69CC-3A4F-967E-050B1EDBB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Provider plugins are released separately from Terraform itself.</a:t>
            </a:r>
          </a:p>
          <a:p>
            <a:r>
              <a:rPr lang="en-IN" dirty="0"/>
              <a:t> They have a different set of version numbers. </a:t>
            </a:r>
            <a:endParaRPr lang="en-IN" dirty="0">
              <a:effectLst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6BC04-94D4-1A4A-888D-D56669103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819" y="3775074"/>
            <a:ext cx="79375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1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26D5-8D30-AD4D-9EB4-DCF8A49E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Explicitly Setting Provider Version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0B6AB-55F1-9A4E-BD0D-80E783D0B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During terraform </a:t>
            </a:r>
            <a:r>
              <a:rPr lang="en-IN" dirty="0" err="1"/>
              <a:t>init</a:t>
            </a:r>
            <a:r>
              <a:rPr lang="en-IN" dirty="0"/>
              <a:t>, if the version argument is not specified, the most recent provider will be downloaded during initialization. </a:t>
            </a:r>
            <a:endParaRPr lang="en-IN" dirty="0">
              <a:effectLst/>
            </a:endParaRPr>
          </a:p>
          <a:p>
            <a:pPr algn="just"/>
            <a:r>
              <a:rPr lang="en-IN" dirty="0"/>
              <a:t>For production use, you should constrain the acceptable provider versions via configuration, to ensure that new versions with breaking changes will not be automatically installed </a:t>
            </a:r>
            <a:endParaRPr lang="en-IN" dirty="0">
              <a:effectLst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A1C52-2BE5-6F47-9972-00B40E8F5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51" y="4311650"/>
            <a:ext cx="67056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6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7782-F73D-0445-989B-24A732C1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Arguments for Specifying the provider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37A3E-929E-F94E-93E6-D76E91D01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multiple ways of specifying the version of a provider. </a:t>
            </a:r>
            <a:endParaRPr lang="en-US" dirty="0"/>
          </a:p>
          <a:p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18BF0C1-39FF-A847-B953-06F8C5BC5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2553494"/>
            <a:ext cx="94234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81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{60613211-EBE9-3549-8854-9B73441FDFC9}tf10001076</Template>
  <TotalTime>6</TotalTime>
  <Words>99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Provider Versioning </vt:lpstr>
      <vt:lpstr>Overview of Provider Architecture </vt:lpstr>
      <vt:lpstr>Provider Versioning</vt:lpstr>
      <vt:lpstr>Explicitly Setting Provider Version </vt:lpstr>
      <vt:lpstr>Arguments for Specifying the provider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Provider Versioning </dc:title>
  <dc:creator>Kaushal Kumar</dc:creator>
  <cp:lastModifiedBy>Kaushal Kumar</cp:lastModifiedBy>
  <cp:revision>21</cp:revision>
  <dcterms:created xsi:type="dcterms:W3CDTF">2022-09-09T17:21:47Z</dcterms:created>
  <dcterms:modified xsi:type="dcterms:W3CDTF">2022-09-09T17:28:37Z</dcterms:modified>
</cp:coreProperties>
</file>