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8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55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43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2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9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8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4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683E2C-380A-BE40-B3A6-E2FC87C24A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C54ADD-536B-6C45-A608-E9C80EA39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1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0A1F-4E00-E347-B0F9-676A30944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 Parameter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9E013-A870-8C42-AD30-7C3AD263D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11</a:t>
            </a:r>
          </a:p>
        </p:txBody>
      </p:sp>
    </p:spTree>
    <p:extLst>
      <p:ext uri="{BB962C8B-B14F-4D97-AF65-F5344CB8AC3E}">
        <p14:creationId xmlns:p14="http://schemas.microsoft.com/office/powerpoint/2010/main" val="93673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F0A5-2230-F549-870C-27F09D04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C381-BE0E-8C4C-90DB-527F78DB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count parameter on resources can simplify configurations and let you scale resources by simply incrementing a number. </a:t>
            </a:r>
            <a:endParaRPr lang="en-IN" dirty="0">
              <a:effectLst/>
            </a:endParaRPr>
          </a:p>
          <a:p>
            <a:pPr algn="just"/>
            <a:r>
              <a:rPr lang="en-IN" dirty="0"/>
              <a:t>Let’s assume, you need to create two EC2 instances. One of the common approaches is to define two separate resource blocks for </a:t>
            </a:r>
            <a:r>
              <a:rPr lang="en-IN" dirty="0" err="1"/>
              <a:t>aws_instance</a:t>
            </a:r>
            <a:r>
              <a:rPr lang="en-IN" dirty="0"/>
              <a:t>. </a:t>
            </a:r>
            <a:endParaRPr lang="en-IN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D6037-4A0F-C747-A23E-808CF8E7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474009"/>
            <a:ext cx="10706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2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A16E-9F91-414C-BC23-D9442A6A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1DF0-C72D-BC4D-9F26-589C3125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the count parameter, we can simply specify the count value and the resource can be scaled accordingly.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3B161-5FA4-6841-9DE3-9AB42946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525" y="3429000"/>
            <a:ext cx="7454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1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C4A5-94FF-7A44-B171-2AEA04F0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C4B3-3364-F941-B26B-56B1EC65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resource blocks where the count is set, an additional count object is available in expressions, so you can modify the configuration of each instance. </a:t>
            </a:r>
            <a:endParaRPr lang="en-IN" dirty="0">
              <a:effectLst/>
            </a:endParaRPr>
          </a:p>
          <a:p>
            <a:r>
              <a:rPr lang="en-IN" dirty="0"/>
              <a:t>This object has one attribute: </a:t>
            </a:r>
            <a:endParaRPr lang="en-IN" dirty="0">
              <a:effectLst/>
            </a:endParaRPr>
          </a:p>
          <a:p>
            <a:r>
              <a:rPr lang="en-IN" dirty="0" err="1"/>
              <a:t>count.index</a:t>
            </a:r>
            <a:r>
              <a:rPr lang="en-IN" dirty="0"/>
              <a:t> — The distinct index number (starting with 0) corresponding to this instance. </a:t>
            </a:r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0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4F93-E3E1-2B4A-AFCA-7D5A2099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with Count 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1C17-EF45-5A43-AD13-900B2B32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the below code, terraform will create 5 IAM users. But the problem is that all will have the same name.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AB250-70FF-F14F-A42E-9E6AAE8E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237" y="3289765"/>
            <a:ext cx="5664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0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D371-4EB7-8046-B512-93A83665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AC4366-3CED-2D44-8704-1AC35B276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206" y="3333750"/>
            <a:ext cx="55499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5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4668-962C-F041-BAD2-254DB595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Challenge with Default Count 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4FDAF-E187-8D47-A877-AE067AD8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Having a username like loadbalancer0, loadbalancer1 might not always be suitable. </a:t>
            </a:r>
          </a:p>
          <a:p>
            <a:r>
              <a:rPr lang="en-IN" dirty="0"/>
              <a:t>Better names like dev-</a:t>
            </a:r>
            <a:r>
              <a:rPr lang="en-IN" dirty="0" err="1"/>
              <a:t>loadbalancer</a:t>
            </a:r>
            <a:r>
              <a:rPr lang="en-IN" dirty="0"/>
              <a:t>, stage-</a:t>
            </a:r>
            <a:r>
              <a:rPr lang="en-IN" dirty="0" err="1"/>
              <a:t>loadbalancer</a:t>
            </a:r>
            <a:r>
              <a:rPr lang="en-IN" dirty="0"/>
              <a:t>, prod-</a:t>
            </a:r>
            <a:r>
              <a:rPr lang="en-IN" dirty="0" err="1"/>
              <a:t>loadbalancer</a:t>
            </a:r>
            <a:r>
              <a:rPr lang="en-IN" dirty="0"/>
              <a:t> is better. </a:t>
            </a:r>
          </a:p>
          <a:p>
            <a:r>
              <a:rPr lang="en-IN" dirty="0" err="1"/>
              <a:t>count.index</a:t>
            </a:r>
            <a:r>
              <a:rPr lang="en-IN" dirty="0"/>
              <a:t> can help in such a scenario as well.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E904C-14E2-C748-9B91-0801D4AF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4691063"/>
            <a:ext cx="10960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8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{60613211-EBE9-3549-8854-9B73441FDFC9}tf10001076</Template>
  <TotalTime>5</TotalTime>
  <Words>197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Count Parameter</vt:lpstr>
      <vt:lpstr>Overview</vt:lpstr>
      <vt:lpstr>Overview</vt:lpstr>
      <vt:lpstr>Count Index</vt:lpstr>
      <vt:lpstr>Challenges with Count Parameter</vt:lpstr>
      <vt:lpstr>Solution</vt:lpstr>
      <vt:lpstr>Challenge with Default Count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Parameter</dc:title>
  <dc:creator>Kaushal Kumar</dc:creator>
  <cp:lastModifiedBy>Kaushal Kumar</cp:lastModifiedBy>
  <cp:revision>24</cp:revision>
  <dcterms:created xsi:type="dcterms:W3CDTF">2022-09-11T07:09:17Z</dcterms:created>
  <dcterms:modified xsi:type="dcterms:W3CDTF">2022-09-11T07:14:49Z</dcterms:modified>
</cp:coreProperties>
</file>