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AIM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D7F5F476-BBB2-4D62-958B-8B4F9840305B}">
      <dgm:prSet/>
      <dgm:spPr/>
      <dgm:t>
        <a:bodyPr/>
        <a:lstStyle/>
        <a:p>
          <a:pPr algn="l"/>
          <a:r>
            <a:rPr lang="en-US" b="0" i="0" u="none" dirty="0" smtClean="0"/>
            <a:t>To build an application program to reduce the manual work for managing the Students, Examination, Results, Marks.</a:t>
          </a:r>
          <a:endParaRPr lang="en-US" dirty="0"/>
        </a:p>
      </dgm:t>
    </dgm:pt>
    <dgm:pt modelId="{313EAEE8-3468-4D16-AB67-320C0A449E1B}" type="parTrans" cxnId="{EE72E562-97F0-4F6C-8C6C-0AF5913F5A15}">
      <dgm:prSet/>
      <dgm:spPr/>
      <dgm:t>
        <a:bodyPr/>
        <a:lstStyle/>
        <a:p>
          <a:endParaRPr lang="en-US"/>
        </a:p>
      </dgm:t>
    </dgm:pt>
    <dgm:pt modelId="{ED9AB98D-BB58-4B6E-BCAA-38B0FF7CA9E3}" type="sibTrans" cxnId="{EE72E562-97F0-4F6C-8C6C-0AF5913F5A15}">
      <dgm:prSet/>
      <dgm:spPr/>
      <dgm:t>
        <a:bodyPr/>
        <a:lstStyle/>
        <a:p>
          <a:endParaRPr lang="en-US"/>
        </a:p>
      </dgm:t>
    </dgm:pt>
    <dgm:pt modelId="{EEF74EFA-AA06-45A2-85F7-8CAF5C03042C}">
      <dgm:prSet/>
      <dgm:spPr/>
      <dgm:t>
        <a:bodyPr/>
        <a:lstStyle/>
        <a:p>
          <a:pPr algn="l"/>
          <a:r>
            <a:rPr lang="en-US" b="0" i="0" u="none" dirty="0" smtClean="0"/>
            <a:t>The valuable data/information can be stored for a longer period with easy accessing and manipulation of the same.</a:t>
          </a:r>
          <a:endParaRPr lang="en-US" dirty="0"/>
        </a:p>
      </dgm:t>
    </dgm:pt>
    <dgm:pt modelId="{AC8731CA-81B1-444D-8F03-CED0A007E073}" type="parTrans" cxnId="{551FF206-62A5-4B4E-8E71-78B3393E8B5A}">
      <dgm:prSet/>
      <dgm:spPr/>
      <dgm:t>
        <a:bodyPr/>
        <a:lstStyle/>
        <a:p>
          <a:endParaRPr lang="en-US"/>
        </a:p>
      </dgm:t>
    </dgm:pt>
    <dgm:pt modelId="{A8CE87CF-B3F9-4F0A-B1D6-4B83152CD4D5}" type="sibTrans" cxnId="{551FF206-62A5-4B4E-8E71-78B3393E8B5A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226FA-7C0F-4646-B609-EB939BB1DCA6}" type="presOf" srcId="{EEF74EFA-AA06-45A2-85F7-8CAF5C03042C}" destId="{329ECF1A-78BE-41CB-B252-8011825B67CD}" srcOrd="0" destOrd="1" presId="urn:microsoft.com/office/officeart/2005/8/layout/vList5"/>
    <dgm:cxn modelId="{551FF206-62A5-4B4E-8E71-78B3393E8B5A}" srcId="{A7F7584C-6CC5-40A2-9566-2842A5DEA97A}" destId="{EEF74EFA-AA06-45A2-85F7-8CAF5C03042C}" srcOrd="1" destOrd="0" parTransId="{AC8731CA-81B1-444D-8F03-CED0A007E073}" sibTransId="{A8CE87CF-B3F9-4F0A-B1D6-4B83152CD4D5}"/>
    <dgm:cxn modelId="{ED4D450D-C167-43A6-B887-B7CFA80B54E0}" type="presOf" srcId="{D7F5F476-BBB2-4D62-958B-8B4F9840305B}" destId="{329ECF1A-78BE-41CB-B252-8011825B67CD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EE72E562-97F0-4F6C-8C6C-0AF5913F5A15}" srcId="{A7F7584C-6CC5-40A2-9566-2842A5DEA97A}" destId="{D7F5F476-BBB2-4D62-958B-8B4F9840305B}" srcOrd="0" destOrd="0" parTransId="{313EAEE8-3468-4D16-AB67-320C0A449E1B}" sibTransId="{ED9AB98D-BB58-4B6E-BCAA-38B0FF7CA9E3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F68422C1-CD34-4DED-AA4B-85EFFF4FE933}" srcId="{81269538-BFC5-48BB-BEA1-D7AF1F385FD5}" destId="{A7F7584C-6CC5-40A2-9566-2842A5DEA97A}" srcOrd="0" destOrd="0" parTransId="{581272CD-5908-4C17-8E9B-8BF6DCE43C3E}" sibTransId="{C41ED6A4-512C-48AB-901D-671B73446005}"/>
    <dgm:cxn modelId="{FB2D3183-70C6-44DD-875A-CC09A2C89FEB}" type="presParOf" srcId="{99FD7F24-5BB9-46E8-BB7C-4B477B73B815}" destId="{C60E4332-AB2E-4201-AF29-E3D9D2CE99DD}" srcOrd="0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F8A37E4-65F9-481F-B9E9-D7DD7455E671}" type="presParOf" srcId="{C60E4332-AB2E-4201-AF29-E3D9D2CE99DD}" destId="{329ECF1A-78BE-41CB-B252-8011825B67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pPr rtl="0"/>
          <a:r>
            <a:rPr lang="en-US" b="0" i="0" u="none" dirty="0" smtClean="0"/>
            <a:t>SOFTWARE REQUIREMENTS: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pPr rtl="0"/>
          <a:r>
            <a:rPr lang="en-US" b="0" i="0" u="none" dirty="0" smtClean="0"/>
            <a:t>HARDWARE REQUIREMENTS: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u="none" dirty="0" smtClean="0"/>
            <a:t>Processor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37DD677F-9CCE-4763-878A-D1B8D2D32A7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u="none" dirty="0" smtClean="0"/>
            <a:t>Operating System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5A0FDC-8E11-4297-95A9-D07094A97982}" type="parTrans" cxnId="{B87814E5-5A84-4A5E-8029-B41BC6A6BB84}">
      <dgm:prSet/>
      <dgm:spPr/>
      <dgm:t>
        <a:bodyPr/>
        <a:lstStyle/>
        <a:p>
          <a:endParaRPr lang="en-US"/>
        </a:p>
      </dgm:t>
    </dgm:pt>
    <dgm:pt modelId="{C5298A5C-ABC6-4078-A7CD-5D3F2E1A72E7}" type="sibTrans" cxnId="{B87814E5-5A84-4A5E-8029-B41BC6A6BB84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u="none" dirty="0" smtClean="0"/>
            <a:t>Text Editor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F0B0BA90-3D07-4262-9E5A-432E3938023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u="none" dirty="0" smtClean="0"/>
            <a:t>RAM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196A41-4BFB-4830-BE28-34AC9A8A286A}" type="parTrans" cxnId="{FB5DE556-5F19-481A-A9ED-FDFF85DC45F8}">
      <dgm:prSet/>
      <dgm:spPr/>
      <dgm:t>
        <a:bodyPr/>
        <a:lstStyle/>
        <a:p>
          <a:endParaRPr lang="en-US"/>
        </a:p>
      </dgm:t>
    </dgm:pt>
    <dgm:pt modelId="{DDD8A675-D575-4385-8315-52E4E774D0B6}" type="sibTrans" cxnId="{FB5DE556-5F19-481A-A9ED-FDFF85DC45F8}">
      <dgm:prSet/>
      <dgm:spPr/>
      <dgm:t>
        <a:bodyPr/>
        <a:lstStyle/>
        <a:p>
          <a:endParaRPr lang="en-US"/>
        </a:p>
      </dgm:t>
    </dgm:pt>
    <dgm:pt modelId="{73342162-FAF9-4BFD-BCB4-A47C2FFEAC68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n-US" b="0" i="0" u="none" dirty="0" smtClean="0"/>
            <a:t>Hard Disk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AFD594-FC18-41F8-B97B-13D3AED903F3}" type="parTrans" cxnId="{0744262C-8C50-40F1-AF44-6DB8F0B5339A}">
      <dgm:prSet/>
      <dgm:spPr/>
      <dgm:t>
        <a:bodyPr/>
        <a:lstStyle/>
        <a:p>
          <a:endParaRPr lang="en-US"/>
        </a:p>
      </dgm:t>
    </dgm:pt>
    <dgm:pt modelId="{4E81FCB2-8EDD-4C8B-8A07-D8EB918089CC}" type="sibTrans" cxnId="{0744262C-8C50-40F1-AF44-6DB8F0B5339A}">
      <dgm:prSet/>
      <dgm:spPr/>
      <dgm:t>
        <a:bodyPr/>
        <a:lstStyle/>
        <a:p>
          <a:endParaRPr lang="en-US"/>
        </a:p>
      </dgm:t>
    </dgm:pt>
    <dgm:pt modelId="{948C334C-0FFA-428F-996E-AAF408975CEA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n-US" b="0" i="0" u="none" dirty="0" smtClean="0"/>
            <a:t>Monitor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C5D253-8DF9-4640-BEAA-5499122C8330}" type="parTrans" cxnId="{75C5DB49-78B4-4A26-9118-8C0045112A54}">
      <dgm:prSet/>
      <dgm:spPr/>
      <dgm:t>
        <a:bodyPr/>
        <a:lstStyle/>
        <a:p>
          <a:endParaRPr lang="en-US"/>
        </a:p>
      </dgm:t>
    </dgm:pt>
    <dgm:pt modelId="{FB9836C4-22E7-41A0-9C4D-BC3342EDA874}" type="sibTrans" cxnId="{75C5DB49-78B4-4A26-9118-8C0045112A54}">
      <dgm:prSet/>
      <dgm:spPr/>
      <dgm:t>
        <a:bodyPr/>
        <a:lstStyle/>
        <a:p>
          <a:endParaRPr lang="en-US"/>
        </a:p>
      </dgm:t>
    </dgm:pt>
    <dgm:pt modelId="{35B3F851-4969-41DB-BE34-13F2DF63EB82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n-US" b="0" i="0" u="none" dirty="0" smtClean="0"/>
            <a:t>Keyboard and Mouse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315A7E-398F-405B-9269-E45967ABFD60}" type="parTrans" cxnId="{BF68868A-C2A7-44ED-9421-698A09A6A956}">
      <dgm:prSet/>
      <dgm:spPr/>
      <dgm:t>
        <a:bodyPr/>
        <a:lstStyle/>
        <a:p>
          <a:endParaRPr lang="en-US"/>
        </a:p>
      </dgm:t>
    </dgm:pt>
    <dgm:pt modelId="{4F6F11D3-AF78-45BD-A130-06A8C6471057}" type="sibTrans" cxnId="{BF68868A-C2A7-44ED-9421-698A09A6A956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5C5DB49-78B4-4A26-9118-8C0045112A54}" srcId="{ABA77F75-8642-4931-8D7E-BE6C6DB9940D}" destId="{948C334C-0FFA-428F-996E-AAF408975CEA}" srcOrd="3" destOrd="0" parTransId="{F0C5D253-8DF9-4640-BEAA-5499122C8330}" sibTransId="{FB9836C4-22E7-41A0-9C4D-BC3342EDA874}"/>
    <dgm:cxn modelId="{BF68868A-C2A7-44ED-9421-698A09A6A956}" srcId="{ABA77F75-8642-4931-8D7E-BE6C6DB9940D}" destId="{35B3F851-4969-41DB-BE34-13F2DF63EB82}" srcOrd="4" destOrd="0" parTransId="{61315A7E-398F-405B-9269-E45967ABFD60}" sibTransId="{4F6F11D3-AF78-45BD-A130-06A8C6471057}"/>
    <dgm:cxn modelId="{AE6FB6CA-9639-462E-96F4-59A30B62D0EB}" type="presOf" srcId="{F82601E6-6FF6-41B5-BDEF-C0E73D0B30BE}" destId="{17CA1487-CDD9-4364-92F6-A11DBDAFE16C}" srcOrd="0" destOrd="1" presId="urn:microsoft.com/office/officeart/2005/8/layout/hList1"/>
    <dgm:cxn modelId="{1CD5ADCB-9EEA-4099-B130-34BAC9560B3C}" type="presOf" srcId="{73342162-FAF9-4BFD-BCB4-A47C2FFEAC68}" destId="{E4FD5043-5612-43C5-B6AE-CCD431549399}" srcOrd="0" destOrd="2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744262C-8C50-40F1-AF44-6DB8F0B5339A}" srcId="{ABA77F75-8642-4931-8D7E-BE6C6DB9940D}" destId="{73342162-FAF9-4BFD-BCB4-A47C2FFEAC68}" srcOrd="2" destOrd="0" parTransId="{09AFD594-FC18-41F8-B97B-13D3AED903F3}" sibTransId="{4E81FCB2-8EDD-4C8B-8A07-D8EB918089CC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B5DE556-5F19-481A-A9ED-FDFF85DC45F8}" srcId="{ABA77F75-8642-4931-8D7E-BE6C6DB9940D}" destId="{F0B0BA90-3D07-4262-9E5A-432E3938023E}" srcOrd="1" destOrd="0" parTransId="{78196A41-4BFB-4830-BE28-34AC9A8A286A}" sibTransId="{DDD8A675-D575-4385-8315-52E4E774D0B6}"/>
    <dgm:cxn modelId="{B87814E5-5A84-4A5E-8029-B41BC6A6BB84}" srcId="{6857B86A-DEC1-407C-A1BB-5BF9ACCBCA6A}" destId="{37DD677F-9CCE-4763-878A-D1B8D2D32A71}" srcOrd="0" destOrd="0" parTransId="{585A0FDC-8E11-4297-95A9-D07094A97982}" sibTransId="{C5298A5C-ABC6-4078-A7CD-5D3F2E1A72E7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C7F46B4-3415-4BC0-AFAD-BDCF7B098106}" type="presOf" srcId="{35B3F851-4969-41DB-BE34-13F2DF63EB82}" destId="{E4FD5043-5612-43C5-B6AE-CCD431549399}" srcOrd="0" destOrd="4" presId="urn:microsoft.com/office/officeart/2005/8/layout/hList1"/>
    <dgm:cxn modelId="{52327343-B208-4155-8B81-C7FBE7E20363}" type="presOf" srcId="{F0B0BA90-3D07-4262-9E5A-432E3938023E}" destId="{E4FD5043-5612-43C5-B6AE-CCD431549399}" srcOrd="0" destOrd="1" presId="urn:microsoft.com/office/officeart/2005/8/layout/hList1"/>
    <dgm:cxn modelId="{650F3BFC-D185-4AD1-A071-302B73750E25}" type="presOf" srcId="{37DD677F-9CCE-4763-878A-D1B8D2D32A71}" destId="{17CA1487-CDD9-4364-92F6-A11DBDAFE16C}" srcOrd="0" destOrd="0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CB23E5-E983-4435-8A6F-78F13DE6D873}" srcId="{6857B86A-DEC1-407C-A1BB-5BF9ACCBCA6A}" destId="{F82601E6-6FF6-41B5-BDEF-C0E73D0B30BE}" srcOrd="1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DDDFBE5D-1853-413A-94A6-4A0A707F0940}" type="presOf" srcId="{948C334C-0FFA-428F-996E-AAF408975CEA}" destId="{E4FD5043-5612-43C5-B6AE-CCD431549399}" srcOrd="0" destOrd="3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5087"/>
          <a:ext cx="5287072" cy="121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u="none" kern="1200" dirty="0" smtClean="0"/>
            <a:t>SOFTWARE REQUIREMENTS:</a:t>
          </a:r>
          <a:endParaRPr lang="en-US" sz="3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5087"/>
        <a:ext cx="5287072" cy="1215530"/>
      </dsp:txXfrm>
    </dsp:sp>
    <dsp:sp modelId="{17CA1487-CDD9-4364-92F6-A11DBDAFE16C}">
      <dsp:nvSpPr>
        <dsp:cNvPr id="0" name=""/>
        <dsp:cNvSpPr/>
      </dsp:nvSpPr>
      <dsp:spPr>
        <a:xfrm>
          <a:off x="55" y="1220618"/>
          <a:ext cx="5287072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Operating System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Text Editor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1220618"/>
        <a:ext cx="5287072" cy="3266550"/>
      </dsp:txXfrm>
    </dsp:sp>
    <dsp:sp modelId="{055A5EAB-EAE0-4501-8649-31F112FF9AD5}">
      <dsp:nvSpPr>
        <dsp:cNvPr id="0" name=""/>
        <dsp:cNvSpPr/>
      </dsp:nvSpPr>
      <dsp:spPr>
        <a:xfrm>
          <a:off x="6027318" y="5087"/>
          <a:ext cx="5287072" cy="121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u="none" kern="1200" dirty="0" smtClean="0"/>
            <a:t>HARDWARE REQUIREMENTS:</a:t>
          </a:r>
          <a:endParaRPr lang="en-US" sz="3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5087"/>
        <a:ext cx="5287072" cy="1215530"/>
      </dsp:txXfrm>
    </dsp:sp>
    <dsp:sp modelId="{E4FD5043-5612-43C5-B6AE-CCD431549399}">
      <dsp:nvSpPr>
        <dsp:cNvPr id="0" name=""/>
        <dsp:cNvSpPr/>
      </dsp:nvSpPr>
      <dsp:spPr>
        <a:xfrm>
          <a:off x="6027318" y="1220618"/>
          <a:ext cx="5287072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Processor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RAM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Hard Disk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Monitor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3500" b="0" i="0" u="none" kern="1200" dirty="0" smtClean="0"/>
            <a:t>Keyboard and Mouse</a:t>
          </a:r>
          <a:endParaRPr lang="en-US" sz="3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1220618"/>
        <a:ext cx="5287072" cy="32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QUIZ-GAME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HARSH BHOOTRA </a:t>
            </a:r>
            <a:r>
              <a:rPr lang="en-US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 HARKAWAT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900450"/>
              </p:ext>
            </p:extLst>
          </p:nvPr>
        </p:nvGraphicFramePr>
        <p:xfrm>
          <a:off x="1141413" y="1888879"/>
          <a:ext cx="10088964" cy="346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MODULE: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There </a:t>
            </a:r>
            <a:r>
              <a:rPr lang="en-US" dirty="0"/>
              <a:t>will be given 4-5 modules. The modules are,</a:t>
            </a:r>
            <a:endParaRPr lang="en-US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Start the game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To View the highest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To Reset the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Help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Quit </a:t>
            </a:r>
            <a:r>
              <a:rPr lang="en-US" dirty="0" smtClean="0"/>
              <a:t>the game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TOOLS TO RUN A PROGRAM: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11722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FEATURES: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Accuracy in work and well designed reports.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Decrease the load of the person involves in existing manual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Easy &amp; Fast retrieval of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Creating &amp; Changing issues at ease.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User accounts to control the access and maintain security, ETC…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07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0" y="1053563"/>
            <a:ext cx="10090891" cy="4664657"/>
          </a:xfrm>
        </p:spPr>
      </p:pic>
    </p:spTree>
    <p:extLst>
      <p:ext uri="{BB962C8B-B14F-4D97-AF65-F5344CB8AC3E}">
        <p14:creationId xmlns:p14="http://schemas.microsoft.com/office/powerpoint/2010/main" val="37927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CONCLUSION: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191996" cy="4241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Overcoming the limitation, we had tried to fulfill the objectives and scopes as committed and Finally the system is implemented and tested according to test cases.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179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QUIZ-GAME </vt:lpstr>
      <vt:lpstr>PowerPoint Presentation</vt:lpstr>
      <vt:lpstr>MODULE:</vt:lpstr>
      <vt:lpstr>TOOLS TO RUN A PROGRAM:</vt:lpstr>
      <vt:lpstr>FEATURES: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2020-10-20T10:08:57Z</dcterms:created>
  <dcterms:modified xsi:type="dcterms:W3CDTF">2020-10-20T11:27:38Z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MarkAsFinal">
    <vt:bool>true</vt:bool>
  </property>
</Properties>
</file>