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6" r:id="rId1"/>
  </p:sldMasterIdLst>
  <p:notesMasterIdLst>
    <p:notesMasterId r:id="rId11"/>
  </p:notes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33" autoAdjust="0"/>
    <p:restoredTop sz="96238" autoAdjust="0"/>
  </p:normalViewPr>
  <p:slideViewPr>
    <p:cSldViewPr snapToGrid="0">
      <p:cViewPr varScale="1">
        <p:scale>
          <a:sx n="82" d="100"/>
          <a:sy n="82" d="100"/>
        </p:scale>
        <p:origin x="10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440F43-F28F-4E30-A8A9-0B20C361B3D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DA78EE7-0CC1-4249-935E-99AB5BD15D8D}">
      <dgm:prSet/>
      <dgm:spPr/>
      <dgm:t>
        <a:bodyPr/>
        <a:lstStyle/>
        <a:p>
          <a:pPr>
            <a:lnSpc>
              <a:spcPct val="100000"/>
            </a:lnSpc>
          </a:pPr>
          <a:r>
            <a:rPr lang="en-US" dirty="0"/>
            <a:t>AIR POLLUTION </a:t>
          </a:r>
        </a:p>
      </dgm:t>
    </dgm:pt>
    <dgm:pt modelId="{B7D7D8C9-6464-492F-81A9-7A8D2328A1E5}" type="parTrans" cxnId="{C52D878A-7C7B-4A17-B609-2FA1D9066B7B}">
      <dgm:prSet/>
      <dgm:spPr/>
      <dgm:t>
        <a:bodyPr/>
        <a:lstStyle/>
        <a:p>
          <a:endParaRPr lang="en-US"/>
        </a:p>
      </dgm:t>
    </dgm:pt>
    <dgm:pt modelId="{2E9EE042-0328-40FB-9901-1553298AA305}" type="sibTrans" cxnId="{C52D878A-7C7B-4A17-B609-2FA1D9066B7B}">
      <dgm:prSet/>
      <dgm:spPr/>
      <dgm:t>
        <a:bodyPr/>
        <a:lstStyle/>
        <a:p>
          <a:pPr>
            <a:lnSpc>
              <a:spcPct val="100000"/>
            </a:lnSpc>
          </a:pPr>
          <a:endParaRPr lang="en-US"/>
        </a:p>
      </dgm:t>
    </dgm:pt>
    <dgm:pt modelId="{4AB8BE94-A5D7-4559-9F9B-11BEA5B1E5E4}">
      <dgm:prSet/>
      <dgm:spPr/>
      <dgm:t>
        <a:bodyPr/>
        <a:lstStyle/>
        <a:p>
          <a:pPr>
            <a:lnSpc>
              <a:spcPct val="100000"/>
            </a:lnSpc>
          </a:pPr>
          <a:r>
            <a:rPr lang="en-US" dirty="0"/>
            <a:t>WATER POLLUTION </a:t>
          </a:r>
        </a:p>
      </dgm:t>
    </dgm:pt>
    <dgm:pt modelId="{6D37C9A7-B5D9-47D5-A03D-1F0037288ECA}" type="parTrans" cxnId="{8B113036-166F-4C6D-8EC4-6484318A18A2}">
      <dgm:prSet/>
      <dgm:spPr/>
      <dgm:t>
        <a:bodyPr/>
        <a:lstStyle/>
        <a:p>
          <a:endParaRPr lang="en-US"/>
        </a:p>
      </dgm:t>
    </dgm:pt>
    <dgm:pt modelId="{CFE0CA77-E116-4A1A-8E83-1752C0A7C394}" type="sibTrans" cxnId="{8B113036-166F-4C6D-8EC4-6484318A18A2}">
      <dgm:prSet/>
      <dgm:spPr/>
      <dgm:t>
        <a:bodyPr/>
        <a:lstStyle/>
        <a:p>
          <a:pPr>
            <a:lnSpc>
              <a:spcPct val="100000"/>
            </a:lnSpc>
          </a:pPr>
          <a:endParaRPr lang="en-US"/>
        </a:p>
      </dgm:t>
    </dgm:pt>
    <dgm:pt modelId="{59F5B03A-2660-415C-A2E0-9731A0FB49B2}">
      <dgm:prSet/>
      <dgm:spPr/>
      <dgm:t>
        <a:bodyPr/>
        <a:lstStyle/>
        <a:p>
          <a:pPr>
            <a:lnSpc>
              <a:spcPct val="100000"/>
            </a:lnSpc>
          </a:pPr>
          <a:r>
            <a:rPr lang="en-US" dirty="0"/>
            <a:t>SOIL POLLUTION </a:t>
          </a:r>
        </a:p>
      </dgm:t>
    </dgm:pt>
    <dgm:pt modelId="{AF520A96-52E7-43D3-BD31-29E8F1E95293}" type="parTrans" cxnId="{F4D7D4F9-C4ED-4CAD-8F21-748A6BC14E5E}">
      <dgm:prSet/>
      <dgm:spPr/>
      <dgm:t>
        <a:bodyPr/>
        <a:lstStyle/>
        <a:p>
          <a:endParaRPr lang="en-US"/>
        </a:p>
      </dgm:t>
    </dgm:pt>
    <dgm:pt modelId="{9EF18DE7-AD69-40E0-9709-1AE74D73500B}" type="sibTrans" cxnId="{F4D7D4F9-C4ED-4CAD-8F21-748A6BC14E5E}">
      <dgm:prSet/>
      <dgm:spPr/>
      <dgm:t>
        <a:bodyPr/>
        <a:lstStyle/>
        <a:p>
          <a:pPr>
            <a:lnSpc>
              <a:spcPct val="100000"/>
            </a:lnSpc>
          </a:pPr>
          <a:endParaRPr lang="en-US"/>
        </a:p>
      </dgm:t>
    </dgm:pt>
    <dgm:pt modelId="{C8DA6B99-6636-4807-BAAE-1D8659F01798}">
      <dgm:prSet/>
      <dgm:spPr/>
      <dgm:t>
        <a:bodyPr/>
        <a:lstStyle/>
        <a:p>
          <a:pPr>
            <a:lnSpc>
              <a:spcPct val="100000"/>
            </a:lnSpc>
          </a:pPr>
          <a:r>
            <a:rPr lang="en-US" dirty="0"/>
            <a:t>RADIOACTIVE POLLUTION </a:t>
          </a:r>
        </a:p>
      </dgm:t>
    </dgm:pt>
    <dgm:pt modelId="{CA37122C-053A-4D3A-9397-C04A7F23059A}" type="parTrans" cxnId="{FAF22850-54E5-4239-8AC3-1A702005E6D1}">
      <dgm:prSet/>
      <dgm:spPr/>
      <dgm:t>
        <a:bodyPr/>
        <a:lstStyle/>
        <a:p>
          <a:endParaRPr lang="en-US"/>
        </a:p>
      </dgm:t>
    </dgm:pt>
    <dgm:pt modelId="{BB06C20C-7391-4E1A-8382-2FD2201FC625}" type="sibTrans" cxnId="{FAF22850-54E5-4239-8AC3-1A702005E6D1}">
      <dgm:prSet/>
      <dgm:spPr/>
      <dgm:t>
        <a:bodyPr/>
        <a:lstStyle/>
        <a:p>
          <a:pPr>
            <a:lnSpc>
              <a:spcPct val="100000"/>
            </a:lnSpc>
          </a:pPr>
          <a:endParaRPr lang="en-US"/>
        </a:p>
      </dgm:t>
    </dgm:pt>
    <dgm:pt modelId="{F8CAFA62-9F31-4964-BDBC-9505FAF11B86}">
      <dgm:prSet/>
      <dgm:spPr/>
      <dgm:t>
        <a:bodyPr/>
        <a:lstStyle/>
        <a:p>
          <a:pPr>
            <a:lnSpc>
              <a:spcPct val="100000"/>
            </a:lnSpc>
          </a:pPr>
          <a:r>
            <a:rPr lang="en-US" dirty="0"/>
            <a:t>NOISE POLLUTION </a:t>
          </a:r>
        </a:p>
      </dgm:t>
    </dgm:pt>
    <dgm:pt modelId="{F3633EF8-5850-40C8-BA6F-941FF58714BC}" type="parTrans" cxnId="{D8EBA405-8523-4BC8-ADAA-CD8E82FA7CE0}">
      <dgm:prSet/>
      <dgm:spPr/>
      <dgm:t>
        <a:bodyPr/>
        <a:lstStyle/>
        <a:p>
          <a:endParaRPr lang="en-US"/>
        </a:p>
      </dgm:t>
    </dgm:pt>
    <dgm:pt modelId="{70DA220E-2C8B-42A9-9BE0-ECCAB5F4A796}" type="sibTrans" cxnId="{D8EBA405-8523-4BC8-ADAA-CD8E82FA7CE0}">
      <dgm:prSet/>
      <dgm:spPr/>
      <dgm:t>
        <a:bodyPr/>
        <a:lstStyle/>
        <a:p>
          <a:pPr>
            <a:lnSpc>
              <a:spcPct val="100000"/>
            </a:lnSpc>
          </a:pPr>
          <a:endParaRPr lang="en-US"/>
        </a:p>
      </dgm:t>
    </dgm:pt>
    <dgm:pt modelId="{70BF17F3-AA3A-49A7-996B-FD2BE545D635}">
      <dgm:prSet/>
      <dgm:spPr/>
      <dgm:t>
        <a:bodyPr/>
        <a:lstStyle/>
        <a:p>
          <a:pPr>
            <a:lnSpc>
              <a:spcPct val="100000"/>
            </a:lnSpc>
          </a:pPr>
          <a:r>
            <a:rPr lang="en-US" dirty="0"/>
            <a:t>LIGHT POLLUTION </a:t>
          </a:r>
        </a:p>
      </dgm:t>
    </dgm:pt>
    <dgm:pt modelId="{DEEE2B6E-FE77-49F3-8673-D4936A0BD524}" type="parTrans" cxnId="{D142982B-F32D-4CCE-AA95-681EDD713812}">
      <dgm:prSet/>
      <dgm:spPr/>
      <dgm:t>
        <a:bodyPr/>
        <a:lstStyle/>
        <a:p>
          <a:endParaRPr lang="en-US"/>
        </a:p>
      </dgm:t>
    </dgm:pt>
    <dgm:pt modelId="{EC7D33E5-47A8-4582-88EE-E6ED7574006C}" type="sibTrans" cxnId="{D142982B-F32D-4CCE-AA95-681EDD713812}">
      <dgm:prSet/>
      <dgm:spPr/>
      <dgm:t>
        <a:bodyPr/>
        <a:lstStyle/>
        <a:p>
          <a:pPr>
            <a:lnSpc>
              <a:spcPct val="100000"/>
            </a:lnSpc>
          </a:pPr>
          <a:endParaRPr lang="en-US"/>
        </a:p>
      </dgm:t>
    </dgm:pt>
    <dgm:pt modelId="{80925F35-068D-42E9-8D69-F50DA48028E2}">
      <dgm:prSet/>
      <dgm:spPr/>
      <dgm:t>
        <a:bodyPr/>
        <a:lstStyle/>
        <a:p>
          <a:pPr>
            <a:lnSpc>
              <a:spcPct val="100000"/>
            </a:lnSpc>
          </a:pPr>
          <a:r>
            <a:rPr lang="en-IN" dirty="0"/>
            <a:t>THERMAL POLLUTION </a:t>
          </a:r>
          <a:endParaRPr lang="en-US" dirty="0"/>
        </a:p>
      </dgm:t>
    </dgm:pt>
    <dgm:pt modelId="{5AA371D8-13A1-4EA8-B469-2B129217BC92}" type="parTrans" cxnId="{3ABA0F3B-FFC0-495B-A1B0-55F27713392B}">
      <dgm:prSet/>
      <dgm:spPr/>
      <dgm:t>
        <a:bodyPr/>
        <a:lstStyle/>
        <a:p>
          <a:endParaRPr lang="en-US"/>
        </a:p>
      </dgm:t>
    </dgm:pt>
    <dgm:pt modelId="{946BF022-79ED-4454-B348-694F035D7342}" type="sibTrans" cxnId="{3ABA0F3B-FFC0-495B-A1B0-55F27713392B}">
      <dgm:prSet/>
      <dgm:spPr/>
      <dgm:t>
        <a:bodyPr/>
        <a:lstStyle/>
        <a:p>
          <a:endParaRPr lang="en-US"/>
        </a:p>
      </dgm:t>
    </dgm:pt>
    <dgm:pt modelId="{9EB5E6CF-66AC-4658-9855-3E16E1301DF9}" type="pres">
      <dgm:prSet presAssocID="{93440F43-F28F-4E30-A8A9-0B20C361B3D5}" presName="root" presStyleCnt="0">
        <dgm:presLayoutVars>
          <dgm:dir/>
          <dgm:resizeHandles val="exact"/>
        </dgm:presLayoutVars>
      </dgm:prSet>
      <dgm:spPr/>
    </dgm:pt>
    <dgm:pt modelId="{B040DA47-AD7E-4EF5-A07B-151BA6758313}" type="pres">
      <dgm:prSet presAssocID="{93440F43-F28F-4E30-A8A9-0B20C361B3D5}" presName="container" presStyleCnt="0">
        <dgm:presLayoutVars>
          <dgm:dir/>
          <dgm:resizeHandles val="exact"/>
        </dgm:presLayoutVars>
      </dgm:prSet>
      <dgm:spPr/>
    </dgm:pt>
    <dgm:pt modelId="{83150A8C-016E-4CAC-826A-89298138C7F5}" type="pres">
      <dgm:prSet presAssocID="{1DA78EE7-0CC1-4249-935E-99AB5BD15D8D}" presName="compNode" presStyleCnt="0"/>
      <dgm:spPr/>
    </dgm:pt>
    <dgm:pt modelId="{8964223D-6B90-4329-93A5-D20CA6DAEA5E}" type="pres">
      <dgm:prSet presAssocID="{1DA78EE7-0CC1-4249-935E-99AB5BD15D8D}" presName="iconBgRect" presStyleLbl="bgShp" presStyleIdx="0" presStyleCnt="7" custFlipVert="1" custScaleX="102212" custScaleY="102817" custLinFactNeighborX="10559" custLinFactNeighborY="13180"/>
      <dgm:spPr/>
    </dgm:pt>
    <dgm:pt modelId="{5DB1FBBE-0659-438C-AC89-346A06402D22}" type="pres">
      <dgm:prSet presAssocID="{1DA78EE7-0CC1-4249-935E-99AB5BD15D8D}" presName="iconRect" presStyleLbl="node1" presStyleIdx="0" presStyleCnt="7" custAng="10800000" custFlipVert="1" custFlipHor="1" custScaleX="124457" custScaleY="116374" custLinFactNeighborX="25956" custLinFactNeighborY="2315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irplane"/>
        </a:ext>
      </dgm:extLst>
    </dgm:pt>
    <dgm:pt modelId="{68F10847-8761-4D05-9FC2-B841002E0179}" type="pres">
      <dgm:prSet presAssocID="{1DA78EE7-0CC1-4249-935E-99AB5BD15D8D}" presName="spaceRect" presStyleCnt="0"/>
      <dgm:spPr/>
    </dgm:pt>
    <dgm:pt modelId="{C1E878C9-1DCC-4CB3-8D0D-D8F3FAC31FA4}" type="pres">
      <dgm:prSet presAssocID="{1DA78EE7-0CC1-4249-935E-99AB5BD15D8D}" presName="textRect" presStyleLbl="revTx" presStyleIdx="0" presStyleCnt="7">
        <dgm:presLayoutVars>
          <dgm:chMax val="1"/>
          <dgm:chPref val="1"/>
        </dgm:presLayoutVars>
      </dgm:prSet>
      <dgm:spPr/>
    </dgm:pt>
    <dgm:pt modelId="{DAD86246-D84B-4452-B16F-E7F1B14A94F8}" type="pres">
      <dgm:prSet presAssocID="{2E9EE042-0328-40FB-9901-1553298AA305}" presName="sibTrans" presStyleLbl="sibTrans2D1" presStyleIdx="0" presStyleCnt="0"/>
      <dgm:spPr/>
    </dgm:pt>
    <dgm:pt modelId="{DD877125-1129-492F-8153-8A8FDC165D8D}" type="pres">
      <dgm:prSet presAssocID="{4AB8BE94-A5D7-4559-9F9B-11BEA5B1E5E4}" presName="compNode" presStyleCnt="0"/>
      <dgm:spPr/>
    </dgm:pt>
    <dgm:pt modelId="{3264E784-C11F-44EF-94FE-972D57A57684}" type="pres">
      <dgm:prSet presAssocID="{4AB8BE94-A5D7-4559-9F9B-11BEA5B1E5E4}" presName="iconBgRect" presStyleLbl="bgShp" presStyleIdx="1" presStyleCnt="7" custLinFactNeighborX="7105" custLinFactNeighborY="4263"/>
      <dgm:spPr/>
    </dgm:pt>
    <dgm:pt modelId="{8ED81529-522B-4172-AAB1-8DB154727B8D}" type="pres">
      <dgm:prSet presAssocID="{4AB8BE94-A5D7-4559-9F9B-11BEA5B1E5E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ter"/>
        </a:ext>
      </dgm:extLst>
    </dgm:pt>
    <dgm:pt modelId="{1C6DDF78-5FC4-4E6F-9283-53CF6451EDEC}" type="pres">
      <dgm:prSet presAssocID="{4AB8BE94-A5D7-4559-9F9B-11BEA5B1E5E4}" presName="spaceRect" presStyleCnt="0"/>
      <dgm:spPr/>
    </dgm:pt>
    <dgm:pt modelId="{DBF1F04E-EB1F-4794-B8D5-BDE7ABC600C3}" type="pres">
      <dgm:prSet presAssocID="{4AB8BE94-A5D7-4559-9F9B-11BEA5B1E5E4}" presName="textRect" presStyleLbl="revTx" presStyleIdx="1" presStyleCnt="7">
        <dgm:presLayoutVars>
          <dgm:chMax val="1"/>
          <dgm:chPref val="1"/>
        </dgm:presLayoutVars>
      </dgm:prSet>
      <dgm:spPr/>
    </dgm:pt>
    <dgm:pt modelId="{A9E68230-BDFD-4C64-9EBF-FE0415ABD1DD}" type="pres">
      <dgm:prSet presAssocID="{CFE0CA77-E116-4A1A-8E83-1752C0A7C394}" presName="sibTrans" presStyleLbl="sibTrans2D1" presStyleIdx="0" presStyleCnt="0"/>
      <dgm:spPr/>
    </dgm:pt>
    <dgm:pt modelId="{2E0D6821-3EE5-4930-85CC-F973AA5A670A}" type="pres">
      <dgm:prSet presAssocID="{59F5B03A-2660-415C-A2E0-9731A0FB49B2}" presName="compNode" presStyleCnt="0"/>
      <dgm:spPr/>
    </dgm:pt>
    <dgm:pt modelId="{0D02E66B-DB47-4ECD-B351-E703435CDB4B}" type="pres">
      <dgm:prSet presAssocID="{59F5B03A-2660-415C-A2E0-9731A0FB49B2}" presName="iconBgRect" presStyleLbl="bgShp" presStyleIdx="2" presStyleCnt="7"/>
      <dgm:spPr/>
    </dgm:pt>
    <dgm:pt modelId="{E068698F-65E4-4CA5-A0D0-F244CF344623}" type="pres">
      <dgm:prSet presAssocID="{59F5B03A-2660-415C-A2E0-9731A0FB49B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ant"/>
        </a:ext>
      </dgm:extLst>
    </dgm:pt>
    <dgm:pt modelId="{EE86E654-F281-4B0A-8B04-D1DA110BE298}" type="pres">
      <dgm:prSet presAssocID="{59F5B03A-2660-415C-A2E0-9731A0FB49B2}" presName="spaceRect" presStyleCnt="0"/>
      <dgm:spPr/>
    </dgm:pt>
    <dgm:pt modelId="{F131779D-339B-43F7-9021-F3F4DB6261C5}" type="pres">
      <dgm:prSet presAssocID="{59F5B03A-2660-415C-A2E0-9731A0FB49B2}" presName="textRect" presStyleLbl="revTx" presStyleIdx="2" presStyleCnt="7">
        <dgm:presLayoutVars>
          <dgm:chMax val="1"/>
          <dgm:chPref val="1"/>
        </dgm:presLayoutVars>
      </dgm:prSet>
      <dgm:spPr/>
    </dgm:pt>
    <dgm:pt modelId="{C715F7C9-4AA0-4F97-ABD0-65625D298850}" type="pres">
      <dgm:prSet presAssocID="{9EF18DE7-AD69-40E0-9709-1AE74D73500B}" presName="sibTrans" presStyleLbl="sibTrans2D1" presStyleIdx="0" presStyleCnt="0"/>
      <dgm:spPr/>
    </dgm:pt>
    <dgm:pt modelId="{E388B70A-1EA5-4D1D-BEF5-3C55058FA6EA}" type="pres">
      <dgm:prSet presAssocID="{C8DA6B99-6636-4807-BAAE-1D8659F01798}" presName="compNode" presStyleCnt="0"/>
      <dgm:spPr/>
    </dgm:pt>
    <dgm:pt modelId="{EC344478-BF5F-49A3-B6CB-314D9F1F0B39}" type="pres">
      <dgm:prSet presAssocID="{C8DA6B99-6636-4807-BAAE-1D8659F01798}" presName="iconBgRect" presStyleLbl="bgShp" presStyleIdx="3" presStyleCnt="7" custScaleX="126210" custScaleY="126618" custLinFactNeighborX="2842" custLinFactNeighborY="16595"/>
      <dgm:spPr/>
    </dgm:pt>
    <dgm:pt modelId="{519020BA-2968-40F0-B2BF-EFFAE7801BCE}" type="pres">
      <dgm:prSet presAssocID="{C8DA6B99-6636-4807-BAAE-1D8659F01798}" presName="iconRect" presStyleLbl="node1" presStyleIdx="3" presStyleCnt="7" custScaleX="159895" custScaleY="110463" custLinFactNeighborX="4900" custLinFactNeighborY="3104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adioactive"/>
        </a:ext>
      </dgm:extLst>
    </dgm:pt>
    <dgm:pt modelId="{C5F76924-90AE-4689-8D07-D54C9DCB0A57}" type="pres">
      <dgm:prSet presAssocID="{C8DA6B99-6636-4807-BAAE-1D8659F01798}" presName="spaceRect" presStyleCnt="0"/>
      <dgm:spPr/>
    </dgm:pt>
    <dgm:pt modelId="{823777EA-6A2A-4F24-9B89-FA7661ED550C}" type="pres">
      <dgm:prSet presAssocID="{C8DA6B99-6636-4807-BAAE-1D8659F01798}" presName="textRect" presStyleLbl="revTx" presStyleIdx="3" presStyleCnt="7">
        <dgm:presLayoutVars>
          <dgm:chMax val="1"/>
          <dgm:chPref val="1"/>
        </dgm:presLayoutVars>
      </dgm:prSet>
      <dgm:spPr/>
    </dgm:pt>
    <dgm:pt modelId="{F7BA1603-8B3A-43F7-90F4-F4B7087021F7}" type="pres">
      <dgm:prSet presAssocID="{BB06C20C-7391-4E1A-8382-2FD2201FC625}" presName="sibTrans" presStyleLbl="sibTrans2D1" presStyleIdx="0" presStyleCnt="0"/>
      <dgm:spPr/>
    </dgm:pt>
    <dgm:pt modelId="{F928D11F-792D-40CC-9865-008CFC4E523A}" type="pres">
      <dgm:prSet presAssocID="{F8CAFA62-9F31-4964-BDBC-9505FAF11B86}" presName="compNode" presStyleCnt="0"/>
      <dgm:spPr/>
    </dgm:pt>
    <dgm:pt modelId="{D9205B9B-AC5E-4072-B130-AD3AFB25A0EF}" type="pres">
      <dgm:prSet presAssocID="{F8CAFA62-9F31-4964-BDBC-9505FAF11B86}" presName="iconBgRect" presStyleLbl="bgShp" presStyleIdx="4" presStyleCnt="7"/>
      <dgm:spPr/>
    </dgm:pt>
    <dgm:pt modelId="{957AF26B-5DB6-473C-93A0-6A8C152EEF81}" type="pres">
      <dgm:prSet presAssocID="{F8CAFA62-9F31-4964-BDBC-9505FAF11B8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inger"/>
        </a:ext>
      </dgm:extLst>
    </dgm:pt>
    <dgm:pt modelId="{915C3820-E87B-4A11-80C4-7D5D08E7456C}" type="pres">
      <dgm:prSet presAssocID="{F8CAFA62-9F31-4964-BDBC-9505FAF11B86}" presName="spaceRect" presStyleCnt="0"/>
      <dgm:spPr/>
    </dgm:pt>
    <dgm:pt modelId="{32501FFA-5A6B-4180-86AE-CC4DDD568B11}" type="pres">
      <dgm:prSet presAssocID="{F8CAFA62-9F31-4964-BDBC-9505FAF11B86}" presName="textRect" presStyleLbl="revTx" presStyleIdx="4" presStyleCnt="7">
        <dgm:presLayoutVars>
          <dgm:chMax val="1"/>
          <dgm:chPref val="1"/>
        </dgm:presLayoutVars>
      </dgm:prSet>
      <dgm:spPr/>
    </dgm:pt>
    <dgm:pt modelId="{08FF81DD-4B7D-4502-BAA4-BC667C6B8548}" type="pres">
      <dgm:prSet presAssocID="{70DA220E-2C8B-42A9-9BE0-ECCAB5F4A796}" presName="sibTrans" presStyleLbl="sibTrans2D1" presStyleIdx="0" presStyleCnt="0"/>
      <dgm:spPr/>
    </dgm:pt>
    <dgm:pt modelId="{B2767700-40D2-46DE-90D6-1CFD0397161E}" type="pres">
      <dgm:prSet presAssocID="{70BF17F3-AA3A-49A7-996B-FD2BE545D635}" presName="compNode" presStyleCnt="0"/>
      <dgm:spPr/>
    </dgm:pt>
    <dgm:pt modelId="{ACF7017E-5A2E-45C2-8333-01C756C6B5D0}" type="pres">
      <dgm:prSet presAssocID="{70BF17F3-AA3A-49A7-996B-FD2BE545D635}" presName="iconBgRect" presStyleLbl="bgShp" presStyleIdx="5" presStyleCnt="7"/>
      <dgm:spPr/>
    </dgm:pt>
    <dgm:pt modelId="{738AE2E6-DD66-4DA5-BB42-27725BA2EB4F}" type="pres">
      <dgm:prSet presAssocID="{70BF17F3-AA3A-49A7-996B-FD2BE545D63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Lightbulb"/>
        </a:ext>
      </dgm:extLst>
    </dgm:pt>
    <dgm:pt modelId="{5DDEECE9-3BF2-4182-8B6E-03DA34E734A4}" type="pres">
      <dgm:prSet presAssocID="{70BF17F3-AA3A-49A7-996B-FD2BE545D635}" presName="spaceRect" presStyleCnt="0"/>
      <dgm:spPr/>
    </dgm:pt>
    <dgm:pt modelId="{01039D3B-CE57-432B-849F-451728F4DF06}" type="pres">
      <dgm:prSet presAssocID="{70BF17F3-AA3A-49A7-996B-FD2BE545D635}" presName="textRect" presStyleLbl="revTx" presStyleIdx="5" presStyleCnt="7">
        <dgm:presLayoutVars>
          <dgm:chMax val="1"/>
          <dgm:chPref val="1"/>
        </dgm:presLayoutVars>
      </dgm:prSet>
      <dgm:spPr/>
    </dgm:pt>
    <dgm:pt modelId="{E4FABCF7-A2B7-4FA1-9DEC-B8A47B9885E0}" type="pres">
      <dgm:prSet presAssocID="{EC7D33E5-47A8-4582-88EE-E6ED7574006C}" presName="sibTrans" presStyleLbl="sibTrans2D1" presStyleIdx="0" presStyleCnt="0"/>
      <dgm:spPr/>
    </dgm:pt>
    <dgm:pt modelId="{6941C351-1EC9-4531-B21A-84DA35CEE87F}" type="pres">
      <dgm:prSet presAssocID="{80925F35-068D-42E9-8D69-F50DA48028E2}" presName="compNode" presStyleCnt="0"/>
      <dgm:spPr/>
    </dgm:pt>
    <dgm:pt modelId="{067D8544-3CF3-4FCE-9505-A665CEA7E5F9}" type="pres">
      <dgm:prSet presAssocID="{80925F35-068D-42E9-8D69-F50DA48028E2}" presName="iconBgRect" presStyleLbl="bgShp" presStyleIdx="6" presStyleCnt="7"/>
      <dgm:spPr/>
    </dgm:pt>
    <dgm:pt modelId="{C95A08CA-BCEA-486F-9FAD-BE823C60C611}" type="pres">
      <dgm:prSet presAssocID="{80925F35-068D-42E9-8D69-F50DA48028E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High Temperature"/>
        </a:ext>
      </dgm:extLst>
    </dgm:pt>
    <dgm:pt modelId="{083C953C-8AE0-4947-87FD-111A6D126F1C}" type="pres">
      <dgm:prSet presAssocID="{80925F35-068D-42E9-8D69-F50DA48028E2}" presName="spaceRect" presStyleCnt="0"/>
      <dgm:spPr/>
    </dgm:pt>
    <dgm:pt modelId="{C0F87838-D4EA-46EB-A27E-E83F380EF36D}" type="pres">
      <dgm:prSet presAssocID="{80925F35-068D-42E9-8D69-F50DA48028E2}" presName="textRect" presStyleLbl="revTx" presStyleIdx="6" presStyleCnt="7">
        <dgm:presLayoutVars>
          <dgm:chMax val="1"/>
          <dgm:chPref val="1"/>
        </dgm:presLayoutVars>
      </dgm:prSet>
      <dgm:spPr/>
    </dgm:pt>
  </dgm:ptLst>
  <dgm:cxnLst>
    <dgm:cxn modelId="{D8EBA405-8523-4BC8-ADAA-CD8E82FA7CE0}" srcId="{93440F43-F28F-4E30-A8A9-0B20C361B3D5}" destId="{F8CAFA62-9F31-4964-BDBC-9505FAF11B86}" srcOrd="4" destOrd="0" parTransId="{F3633EF8-5850-40C8-BA6F-941FF58714BC}" sibTransId="{70DA220E-2C8B-42A9-9BE0-ECCAB5F4A796}"/>
    <dgm:cxn modelId="{CCA60811-8A00-4612-8254-03D056A36A3D}" type="presOf" srcId="{1DA78EE7-0CC1-4249-935E-99AB5BD15D8D}" destId="{C1E878C9-1DCC-4CB3-8D0D-D8F3FAC31FA4}" srcOrd="0" destOrd="0" presId="urn:microsoft.com/office/officeart/2018/2/layout/IconCircleList"/>
    <dgm:cxn modelId="{D142982B-F32D-4CCE-AA95-681EDD713812}" srcId="{93440F43-F28F-4E30-A8A9-0B20C361B3D5}" destId="{70BF17F3-AA3A-49A7-996B-FD2BE545D635}" srcOrd="5" destOrd="0" parTransId="{DEEE2B6E-FE77-49F3-8673-D4936A0BD524}" sibTransId="{EC7D33E5-47A8-4582-88EE-E6ED7574006C}"/>
    <dgm:cxn modelId="{8B113036-166F-4C6D-8EC4-6484318A18A2}" srcId="{93440F43-F28F-4E30-A8A9-0B20C361B3D5}" destId="{4AB8BE94-A5D7-4559-9F9B-11BEA5B1E5E4}" srcOrd="1" destOrd="0" parTransId="{6D37C9A7-B5D9-47D5-A03D-1F0037288ECA}" sibTransId="{CFE0CA77-E116-4A1A-8E83-1752C0A7C394}"/>
    <dgm:cxn modelId="{3ABA0F3B-FFC0-495B-A1B0-55F27713392B}" srcId="{93440F43-F28F-4E30-A8A9-0B20C361B3D5}" destId="{80925F35-068D-42E9-8D69-F50DA48028E2}" srcOrd="6" destOrd="0" parTransId="{5AA371D8-13A1-4EA8-B469-2B129217BC92}" sibTransId="{946BF022-79ED-4454-B348-694F035D7342}"/>
    <dgm:cxn modelId="{5EBE7E3F-D74D-497F-8B62-B4D2D994984A}" type="presOf" srcId="{C8DA6B99-6636-4807-BAAE-1D8659F01798}" destId="{823777EA-6A2A-4F24-9B89-FA7661ED550C}" srcOrd="0" destOrd="0" presId="urn:microsoft.com/office/officeart/2018/2/layout/IconCircleList"/>
    <dgm:cxn modelId="{C042F347-5A43-4CCA-8142-EAC11DC8DBD0}" type="presOf" srcId="{CFE0CA77-E116-4A1A-8E83-1752C0A7C394}" destId="{A9E68230-BDFD-4C64-9EBF-FE0415ABD1DD}" srcOrd="0" destOrd="0" presId="urn:microsoft.com/office/officeart/2018/2/layout/IconCircleList"/>
    <dgm:cxn modelId="{83F60D6E-5809-4476-A225-EBAA8EC79878}" type="presOf" srcId="{80925F35-068D-42E9-8D69-F50DA48028E2}" destId="{C0F87838-D4EA-46EB-A27E-E83F380EF36D}" srcOrd="0" destOrd="0" presId="urn:microsoft.com/office/officeart/2018/2/layout/IconCircleList"/>
    <dgm:cxn modelId="{FAF22850-54E5-4239-8AC3-1A702005E6D1}" srcId="{93440F43-F28F-4E30-A8A9-0B20C361B3D5}" destId="{C8DA6B99-6636-4807-BAAE-1D8659F01798}" srcOrd="3" destOrd="0" parTransId="{CA37122C-053A-4D3A-9397-C04A7F23059A}" sibTransId="{BB06C20C-7391-4E1A-8382-2FD2201FC625}"/>
    <dgm:cxn modelId="{9C965C53-1CA1-43DC-BEAB-CE1E6886D8F2}" type="presOf" srcId="{70BF17F3-AA3A-49A7-996B-FD2BE545D635}" destId="{01039D3B-CE57-432B-849F-451728F4DF06}" srcOrd="0" destOrd="0" presId="urn:microsoft.com/office/officeart/2018/2/layout/IconCircleList"/>
    <dgm:cxn modelId="{C52D878A-7C7B-4A17-B609-2FA1D9066B7B}" srcId="{93440F43-F28F-4E30-A8A9-0B20C361B3D5}" destId="{1DA78EE7-0CC1-4249-935E-99AB5BD15D8D}" srcOrd="0" destOrd="0" parTransId="{B7D7D8C9-6464-492F-81A9-7A8D2328A1E5}" sibTransId="{2E9EE042-0328-40FB-9901-1553298AA305}"/>
    <dgm:cxn modelId="{1A5F3195-BDA0-40B3-8C80-EE0B22096F27}" type="presOf" srcId="{70DA220E-2C8B-42A9-9BE0-ECCAB5F4A796}" destId="{08FF81DD-4B7D-4502-BAA4-BC667C6B8548}" srcOrd="0" destOrd="0" presId="urn:microsoft.com/office/officeart/2018/2/layout/IconCircleList"/>
    <dgm:cxn modelId="{20CA7799-910A-42D8-8577-ADDF4F579AA3}" type="presOf" srcId="{59F5B03A-2660-415C-A2E0-9731A0FB49B2}" destId="{F131779D-339B-43F7-9021-F3F4DB6261C5}" srcOrd="0" destOrd="0" presId="urn:microsoft.com/office/officeart/2018/2/layout/IconCircleList"/>
    <dgm:cxn modelId="{838691AB-A0C5-4516-98CF-EA7A3CEF264B}" type="presOf" srcId="{EC7D33E5-47A8-4582-88EE-E6ED7574006C}" destId="{E4FABCF7-A2B7-4FA1-9DEC-B8A47B9885E0}" srcOrd="0" destOrd="0" presId="urn:microsoft.com/office/officeart/2018/2/layout/IconCircleList"/>
    <dgm:cxn modelId="{26E6DDAF-17AF-49B7-A038-8791BC704F48}" type="presOf" srcId="{93440F43-F28F-4E30-A8A9-0B20C361B3D5}" destId="{9EB5E6CF-66AC-4658-9855-3E16E1301DF9}" srcOrd="0" destOrd="0" presId="urn:microsoft.com/office/officeart/2018/2/layout/IconCircleList"/>
    <dgm:cxn modelId="{26B729B8-994D-4A3D-AF8A-5B71B6A88E27}" type="presOf" srcId="{9EF18DE7-AD69-40E0-9709-1AE74D73500B}" destId="{C715F7C9-4AA0-4F97-ABD0-65625D298850}" srcOrd="0" destOrd="0" presId="urn:microsoft.com/office/officeart/2018/2/layout/IconCircleList"/>
    <dgm:cxn modelId="{B6AB53CE-AAFE-4E6D-97C7-81B2293FF104}" type="presOf" srcId="{2E9EE042-0328-40FB-9901-1553298AA305}" destId="{DAD86246-D84B-4452-B16F-E7F1B14A94F8}" srcOrd="0" destOrd="0" presId="urn:microsoft.com/office/officeart/2018/2/layout/IconCircleList"/>
    <dgm:cxn modelId="{9C1A75D8-AD5C-473D-9EED-AE1E4FC980D6}" type="presOf" srcId="{BB06C20C-7391-4E1A-8382-2FD2201FC625}" destId="{F7BA1603-8B3A-43F7-90F4-F4B7087021F7}" srcOrd="0" destOrd="0" presId="urn:microsoft.com/office/officeart/2018/2/layout/IconCircleList"/>
    <dgm:cxn modelId="{205128EC-AF04-4914-9B43-A1F79DDA2D56}" type="presOf" srcId="{4AB8BE94-A5D7-4559-9F9B-11BEA5B1E5E4}" destId="{DBF1F04E-EB1F-4794-B8D5-BDE7ABC600C3}" srcOrd="0" destOrd="0" presId="urn:microsoft.com/office/officeart/2018/2/layout/IconCircleList"/>
    <dgm:cxn modelId="{F6ADE9F8-64DE-4DD0-9349-E7088DBD5449}" type="presOf" srcId="{F8CAFA62-9F31-4964-BDBC-9505FAF11B86}" destId="{32501FFA-5A6B-4180-86AE-CC4DDD568B11}" srcOrd="0" destOrd="0" presId="urn:microsoft.com/office/officeart/2018/2/layout/IconCircleList"/>
    <dgm:cxn modelId="{F4D7D4F9-C4ED-4CAD-8F21-748A6BC14E5E}" srcId="{93440F43-F28F-4E30-A8A9-0B20C361B3D5}" destId="{59F5B03A-2660-415C-A2E0-9731A0FB49B2}" srcOrd="2" destOrd="0" parTransId="{AF520A96-52E7-43D3-BD31-29E8F1E95293}" sibTransId="{9EF18DE7-AD69-40E0-9709-1AE74D73500B}"/>
    <dgm:cxn modelId="{522105DD-9D01-44B7-9A6A-759C6EC11A71}" type="presParOf" srcId="{9EB5E6CF-66AC-4658-9855-3E16E1301DF9}" destId="{B040DA47-AD7E-4EF5-A07B-151BA6758313}" srcOrd="0" destOrd="0" presId="urn:microsoft.com/office/officeart/2018/2/layout/IconCircleList"/>
    <dgm:cxn modelId="{5DEAFAD7-D48A-4B6A-B979-CF9750D73293}" type="presParOf" srcId="{B040DA47-AD7E-4EF5-A07B-151BA6758313}" destId="{83150A8C-016E-4CAC-826A-89298138C7F5}" srcOrd="0" destOrd="0" presId="urn:microsoft.com/office/officeart/2018/2/layout/IconCircleList"/>
    <dgm:cxn modelId="{8D02F173-1E5F-4161-977A-5DF37A2316AF}" type="presParOf" srcId="{83150A8C-016E-4CAC-826A-89298138C7F5}" destId="{8964223D-6B90-4329-93A5-D20CA6DAEA5E}" srcOrd="0" destOrd="0" presId="urn:microsoft.com/office/officeart/2018/2/layout/IconCircleList"/>
    <dgm:cxn modelId="{26A63ED3-FA49-4B8F-B6A0-C3013A30DF06}" type="presParOf" srcId="{83150A8C-016E-4CAC-826A-89298138C7F5}" destId="{5DB1FBBE-0659-438C-AC89-346A06402D22}" srcOrd="1" destOrd="0" presId="urn:microsoft.com/office/officeart/2018/2/layout/IconCircleList"/>
    <dgm:cxn modelId="{26D2AD65-B62E-434E-BBAE-7D6F2DDA4676}" type="presParOf" srcId="{83150A8C-016E-4CAC-826A-89298138C7F5}" destId="{68F10847-8761-4D05-9FC2-B841002E0179}" srcOrd="2" destOrd="0" presId="urn:microsoft.com/office/officeart/2018/2/layout/IconCircleList"/>
    <dgm:cxn modelId="{73232212-A720-4364-B133-BC7DDC8E71D7}" type="presParOf" srcId="{83150A8C-016E-4CAC-826A-89298138C7F5}" destId="{C1E878C9-1DCC-4CB3-8D0D-D8F3FAC31FA4}" srcOrd="3" destOrd="0" presId="urn:microsoft.com/office/officeart/2018/2/layout/IconCircleList"/>
    <dgm:cxn modelId="{56EDEF5E-4384-4E29-8961-C1BC41846941}" type="presParOf" srcId="{B040DA47-AD7E-4EF5-A07B-151BA6758313}" destId="{DAD86246-D84B-4452-B16F-E7F1B14A94F8}" srcOrd="1" destOrd="0" presId="urn:microsoft.com/office/officeart/2018/2/layout/IconCircleList"/>
    <dgm:cxn modelId="{5845354B-683C-4430-8F06-85EF281858DE}" type="presParOf" srcId="{B040DA47-AD7E-4EF5-A07B-151BA6758313}" destId="{DD877125-1129-492F-8153-8A8FDC165D8D}" srcOrd="2" destOrd="0" presId="urn:microsoft.com/office/officeart/2018/2/layout/IconCircleList"/>
    <dgm:cxn modelId="{66D16037-9E94-4C68-9E9C-907E5054C3A7}" type="presParOf" srcId="{DD877125-1129-492F-8153-8A8FDC165D8D}" destId="{3264E784-C11F-44EF-94FE-972D57A57684}" srcOrd="0" destOrd="0" presId="urn:microsoft.com/office/officeart/2018/2/layout/IconCircleList"/>
    <dgm:cxn modelId="{E396B790-E189-4730-8656-B3D0812C1139}" type="presParOf" srcId="{DD877125-1129-492F-8153-8A8FDC165D8D}" destId="{8ED81529-522B-4172-AAB1-8DB154727B8D}" srcOrd="1" destOrd="0" presId="urn:microsoft.com/office/officeart/2018/2/layout/IconCircleList"/>
    <dgm:cxn modelId="{40A35C3E-F273-49E4-8B14-0313D21B0104}" type="presParOf" srcId="{DD877125-1129-492F-8153-8A8FDC165D8D}" destId="{1C6DDF78-5FC4-4E6F-9283-53CF6451EDEC}" srcOrd="2" destOrd="0" presId="urn:microsoft.com/office/officeart/2018/2/layout/IconCircleList"/>
    <dgm:cxn modelId="{142383D7-0E49-467D-B057-CFF5C0CA8D0E}" type="presParOf" srcId="{DD877125-1129-492F-8153-8A8FDC165D8D}" destId="{DBF1F04E-EB1F-4794-B8D5-BDE7ABC600C3}" srcOrd="3" destOrd="0" presId="urn:microsoft.com/office/officeart/2018/2/layout/IconCircleList"/>
    <dgm:cxn modelId="{05700DC9-3C38-45C2-BA37-C8149CB3EC3B}" type="presParOf" srcId="{B040DA47-AD7E-4EF5-A07B-151BA6758313}" destId="{A9E68230-BDFD-4C64-9EBF-FE0415ABD1DD}" srcOrd="3" destOrd="0" presId="urn:microsoft.com/office/officeart/2018/2/layout/IconCircleList"/>
    <dgm:cxn modelId="{FB85FD95-70B1-4716-AC38-2B012DF0F368}" type="presParOf" srcId="{B040DA47-AD7E-4EF5-A07B-151BA6758313}" destId="{2E0D6821-3EE5-4930-85CC-F973AA5A670A}" srcOrd="4" destOrd="0" presId="urn:microsoft.com/office/officeart/2018/2/layout/IconCircleList"/>
    <dgm:cxn modelId="{7364965D-26D3-4070-8934-2CB77CBA16A0}" type="presParOf" srcId="{2E0D6821-3EE5-4930-85CC-F973AA5A670A}" destId="{0D02E66B-DB47-4ECD-B351-E703435CDB4B}" srcOrd="0" destOrd="0" presId="urn:microsoft.com/office/officeart/2018/2/layout/IconCircleList"/>
    <dgm:cxn modelId="{981F8069-EDE7-452D-956B-66847EAD9DE6}" type="presParOf" srcId="{2E0D6821-3EE5-4930-85CC-F973AA5A670A}" destId="{E068698F-65E4-4CA5-A0D0-F244CF344623}" srcOrd="1" destOrd="0" presId="urn:microsoft.com/office/officeart/2018/2/layout/IconCircleList"/>
    <dgm:cxn modelId="{455C07E4-2F78-40EF-A5FB-F6B96BBFB3B6}" type="presParOf" srcId="{2E0D6821-3EE5-4930-85CC-F973AA5A670A}" destId="{EE86E654-F281-4B0A-8B04-D1DA110BE298}" srcOrd="2" destOrd="0" presId="urn:microsoft.com/office/officeart/2018/2/layout/IconCircleList"/>
    <dgm:cxn modelId="{5D3C8846-78CA-463B-8AAC-08584F8F4ACA}" type="presParOf" srcId="{2E0D6821-3EE5-4930-85CC-F973AA5A670A}" destId="{F131779D-339B-43F7-9021-F3F4DB6261C5}" srcOrd="3" destOrd="0" presId="urn:microsoft.com/office/officeart/2018/2/layout/IconCircleList"/>
    <dgm:cxn modelId="{F0809352-FAA9-49A1-9884-22C09CDCD87C}" type="presParOf" srcId="{B040DA47-AD7E-4EF5-A07B-151BA6758313}" destId="{C715F7C9-4AA0-4F97-ABD0-65625D298850}" srcOrd="5" destOrd="0" presId="urn:microsoft.com/office/officeart/2018/2/layout/IconCircleList"/>
    <dgm:cxn modelId="{46839014-9684-4661-8EE6-90B48BB5983D}" type="presParOf" srcId="{B040DA47-AD7E-4EF5-A07B-151BA6758313}" destId="{E388B70A-1EA5-4D1D-BEF5-3C55058FA6EA}" srcOrd="6" destOrd="0" presId="urn:microsoft.com/office/officeart/2018/2/layout/IconCircleList"/>
    <dgm:cxn modelId="{71ED85A4-68C1-4D7B-93B6-484B3B4DAC7A}" type="presParOf" srcId="{E388B70A-1EA5-4D1D-BEF5-3C55058FA6EA}" destId="{EC344478-BF5F-49A3-B6CB-314D9F1F0B39}" srcOrd="0" destOrd="0" presId="urn:microsoft.com/office/officeart/2018/2/layout/IconCircleList"/>
    <dgm:cxn modelId="{8C12B71A-3895-43B4-8AA7-4FF7F0CD31DB}" type="presParOf" srcId="{E388B70A-1EA5-4D1D-BEF5-3C55058FA6EA}" destId="{519020BA-2968-40F0-B2BF-EFFAE7801BCE}" srcOrd="1" destOrd="0" presId="urn:microsoft.com/office/officeart/2018/2/layout/IconCircleList"/>
    <dgm:cxn modelId="{0BD0E760-01B1-4F6B-B2FD-9ADA8A57A066}" type="presParOf" srcId="{E388B70A-1EA5-4D1D-BEF5-3C55058FA6EA}" destId="{C5F76924-90AE-4689-8D07-D54C9DCB0A57}" srcOrd="2" destOrd="0" presId="urn:microsoft.com/office/officeart/2018/2/layout/IconCircleList"/>
    <dgm:cxn modelId="{C1EC8196-640E-4F0E-8869-0BC2156BA6B4}" type="presParOf" srcId="{E388B70A-1EA5-4D1D-BEF5-3C55058FA6EA}" destId="{823777EA-6A2A-4F24-9B89-FA7661ED550C}" srcOrd="3" destOrd="0" presId="urn:microsoft.com/office/officeart/2018/2/layout/IconCircleList"/>
    <dgm:cxn modelId="{62746E1A-6735-4F5A-8144-2850A769ED37}" type="presParOf" srcId="{B040DA47-AD7E-4EF5-A07B-151BA6758313}" destId="{F7BA1603-8B3A-43F7-90F4-F4B7087021F7}" srcOrd="7" destOrd="0" presId="urn:microsoft.com/office/officeart/2018/2/layout/IconCircleList"/>
    <dgm:cxn modelId="{0EB818E0-BC96-4693-AF9E-6C2330436C81}" type="presParOf" srcId="{B040DA47-AD7E-4EF5-A07B-151BA6758313}" destId="{F928D11F-792D-40CC-9865-008CFC4E523A}" srcOrd="8" destOrd="0" presId="urn:microsoft.com/office/officeart/2018/2/layout/IconCircleList"/>
    <dgm:cxn modelId="{BDF603AC-2404-4282-BC3E-0465B1CFEF93}" type="presParOf" srcId="{F928D11F-792D-40CC-9865-008CFC4E523A}" destId="{D9205B9B-AC5E-4072-B130-AD3AFB25A0EF}" srcOrd="0" destOrd="0" presId="urn:microsoft.com/office/officeart/2018/2/layout/IconCircleList"/>
    <dgm:cxn modelId="{FDDA7A54-651C-45EA-8B4B-99D1D3BDC729}" type="presParOf" srcId="{F928D11F-792D-40CC-9865-008CFC4E523A}" destId="{957AF26B-5DB6-473C-93A0-6A8C152EEF81}" srcOrd="1" destOrd="0" presId="urn:microsoft.com/office/officeart/2018/2/layout/IconCircleList"/>
    <dgm:cxn modelId="{EB34D5B1-0EB9-4722-8F04-021EB7BB2A3F}" type="presParOf" srcId="{F928D11F-792D-40CC-9865-008CFC4E523A}" destId="{915C3820-E87B-4A11-80C4-7D5D08E7456C}" srcOrd="2" destOrd="0" presId="urn:microsoft.com/office/officeart/2018/2/layout/IconCircleList"/>
    <dgm:cxn modelId="{B9EBC2F1-0E63-417C-89EB-2D8FAC735E70}" type="presParOf" srcId="{F928D11F-792D-40CC-9865-008CFC4E523A}" destId="{32501FFA-5A6B-4180-86AE-CC4DDD568B11}" srcOrd="3" destOrd="0" presId="urn:microsoft.com/office/officeart/2018/2/layout/IconCircleList"/>
    <dgm:cxn modelId="{8D344FB9-ACE7-4943-9F08-68D294FE7E65}" type="presParOf" srcId="{B040DA47-AD7E-4EF5-A07B-151BA6758313}" destId="{08FF81DD-4B7D-4502-BAA4-BC667C6B8548}" srcOrd="9" destOrd="0" presId="urn:microsoft.com/office/officeart/2018/2/layout/IconCircleList"/>
    <dgm:cxn modelId="{3EFD077F-E521-4E67-95C0-460A7EEDF91D}" type="presParOf" srcId="{B040DA47-AD7E-4EF5-A07B-151BA6758313}" destId="{B2767700-40D2-46DE-90D6-1CFD0397161E}" srcOrd="10" destOrd="0" presId="urn:microsoft.com/office/officeart/2018/2/layout/IconCircleList"/>
    <dgm:cxn modelId="{9F81F6EF-BD40-4FB0-92F8-8F43F20F3BCE}" type="presParOf" srcId="{B2767700-40D2-46DE-90D6-1CFD0397161E}" destId="{ACF7017E-5A2E-45C2-8333-01C756C6B5D0}" srcOrd="0" destOrd="0" presId="urn:microsoft.com/office/officeart/2018/2/layout/IconCircleList"/>
    <dgm:cxn modelId="{EC82F0D7-D824-4FDA-8A0F-191BA8951DF5}" type="presParOf" srcId="{B2767700-40D2-46DE-90D6-1CFD0397161E}" destId="{738AE2E6-DD66-4DA5-BB42-27725BA2EB4F}" srcOrd="1" destOrd="0" presId="urn:microsoft.com/office/officeart/2018/2/layout/IconCircleList"/>
    <dgm:cxn modelId="{271ED66F-65B6-4361-81E5-64F4B97F969E}" type="presParOf" srcId="{B2767700-40D2-46DE-90D6-1CFD0397161E}" destId="{5DDEECE9-3BF2-4182-8B6E-03DA34E734A4}" srcOrd="2" destOrd="0" presId="urn:microsoft.com/office/officeart/2018/2/layout/IconCircleList"/>
    <dgm:cxn modelId="{EFDCB94F-5524-46B4-B55D-F1CD0FF45ED6}" type="presParOf" srcId="{B2767700-40D2-46DE-90D6-1CFD0397161E}" destId="{01039D3B-CE57-432B-849F-451728F4DF06}" srcOrd="3" destOrd="0" presId="urn:microsoft.com/office/officeart/2018/2/layout/IconCircleList"/>
    <dgm:cxn modelId="{78914306-03B6-449E-ADC2-5D511654D4FF}" type="presParOf" srcId="{B040DA47-AD7E-4EF5-A07B-151BA6758313}" destId="{E4FABCF7-A2B7-4FA1-9DEC-B8A47B9885E0}" srcOrd="11" destOrd="0" presId="urn:microsoft.com/office/officeart/2018/2/layout/IconCircleList"/>
    <dgm:cxn modelId="{2179ADFC-4C9A-4208-9148-308746EC5D61}" type="presParOf" srcId="{B040DA47-AD7E-4EF5-A07B-151BA6758313}" destId="{6941C351-1EC9-4531-B21A-84DA35CEE87F}" srcOrd="12" destOrd="0" presId="urn:microsoft.com/office/officeart/2018/2/layout/IconCircleList"/>
    <dgm:cxn modelId="{5F9FD7A6-78DB-40E7-B416-715DB3B5D486}" type="presParOf" srcId="{6941C351-1EC9-4531-B21A-84DA35CEE87F}" destId="{067D8544-3CF3-4FCE-9505-A665CEA7E5F9}" srcOrd="0" destOrd="0" presId="urn:microsoft.com/office/officeart/2018/2/layout/IconCircleList"/>
    <dgm:cxn modelId="{A09BF035-F779-4071-AD3F-88A34A0D4A42}" type="presParOf" srcId="{6941C351-1EC9-4531-B21A-84DA35CEE87F}" destId="{C95A08CA-BCEA-486F-9FAD-BE823C60C611}" srcOrd="1" destOrd="0" presId="urn:microsoft.com/office/officeart/2018/2/layout/IconCircleList"/>
    <dgm:cxn modelId="{5D489E4A-1419-4AED-895C-78EB6C8591AD}" type="presParOf" srcId="{6941C351-1EC9-4531-B21A-84DA35CEE87F}" destId="{083C953C-8AE0-4947-87FD-111A6D126F1C}" srcOrd="2" destOrd="0" presId="urn:microsoft.com/office/officeart/2018/2/layout/IconCircleList"/>
    <dgm:cxn modelId="{8892CBD9-D567-4655-8474-571BF457AD58}" type="presParOf" srcId="{6941C351-1EC9-4531-B21A-84DA35CEE87F}" destId="{C0F87838-D4EA-46EB-A27E-E83F380EF36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4223D-6B90-4329-93A5-D20CA6DAEA5E}">
      <dsp:nvSpPr>
        <dsp:cNvPr id="0" name=""/>
        <dsp:cNvSpPr/>
      </dsp:nvSpPr>
      <dsp:spPr>
        <a:xfrm flipV="1">
          <a:off x="316394" y="151176"/>
          <a:ext cx="739012" cy="7433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1FBBE-0659-438C-AC89-346A06402D22}">
      <dsp:nvSpPr>
        <dsp:cNvPr id="0" name=""/>
        <dsp:cNvSpPr/>
      </dsp:nvSpPr>
      <dsp:spPr>
        <a:xfrm rot="10800000" flipH="1" flipV="1">
          <a:off x="457448" y="280681"/>
          <a:ext cx="521912" cy="4880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E878C9-1DCC-4CB3-8D0D-D8F3FAC31FA4}">
      <dsp:nvSpPr>
        <dsp:cNvPr id="0" name=""/>
        <dsp:cNvSpPr/>
      </dsp:nvSpPr>
      <dsp:spPr>
        <a:xfrm>
          <a:off x="1125999" y="66066"/>
          <a:ext cx="1704260" cy="72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AIR POLLUTION </a:t>
          </a:r>
        </a:p>
      </dsp:txBody>
      <dsp:txXfrm>
        <a:off x="1125999" y="66066"/>
        <a:ext cx="1704260" cy="723019"/>
      </dsp:txXfrm>
    </dsp:sp>
    <dsp:sp modelId="{3264E784-C11F-44EF-94FE-972D57A57684}">
      <dsp:nvSpPr>
        <dsp:cNvPr id="0" name=""/>
        <dsp:cNvSpPr/>
      </dsp:nvSpPr>
      <dsp:spPr>
        <a:xfrm>
          <a:off x="3178585" y="96888"/>
          <a:ext cx="723019" cy="7230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D81529-522B-4172-AAB1-8DB154727B8D}">
      <dsp:nvSpPr>
        <dsp:cNvPr id="0" name=""/>
        <dsp:cNvSpPr/>
      </dsp:nvSpPr>
      <dsp:spPr>
        <a:xfrm>
          <a:off x="3279048" y="217900"/>
          <a:ext cx="419351" cy="419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F1F04E-EB1F-4794-B8D5-BDE7ABC600C3}">
      <dsp:nvSpPr>
        <dsp:cNvPr id="0" name=""/>
        <dsp:cNvSpPr/>
      </dsp:nvSpPr>
      <dsp:spPr>
        <a:xfrm>
          <a:off x="4005166" y="66066"/>
          <a:ext cx="1704260" cy="72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WATER POLLUTION </a:t>
          </a:r>
        </a:p>
      </dsp:txBody>
      <dsp:txXfrm>
        <a:off x="4005166" y="66066"/>
        <a:ext cx="1704260" cy="723019"/>
      </dsp:txXfrm>
    </dsp:sp>
    <dsp:sp modelId="{0D02E66B-DB47-4ECD-B351-E703435CDB4B}">
      <dsp:nvSpPr>
        <dsp:cNvPr id="0" name=""/>
        <dsp:cNvSpPr/>
      </dsp:nvSpPr>
      <dsp:spPr>
        <a:xfrm>
          <a:off x="6006381" y="66066"/>
          <a:ext cx="723019" cy="7230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68698F-65E4-4CA5-A0D0-F244CF344623}">
      <dsp:nvSpPr>
        <dsp:cNvPr id="0" name=""/>
        <dsp:cNvSpPr/>
      </dsp:nvSpPr>
      <dsp:spPr>
        <a:xfrm>
          <a:off x="6158215" y="217900"/>
          <a:ext cx="419351" cy="419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31779D-339B-43F7-9021-F3F4DB6261C5}">
      <dsp:nvSpPr>
        <dsp:cNvPr id="0" name=""/>
        <dsp:cNvSpPr/>
      </dsp:nvSpPr>
      <dsp:spPr>
        <a:xfrm>
          <a:off x="6884333" y="66066"/>
          <a:ext cx="1704260" cy="72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SOIL POLLUTION </a:t>
          </a:r>
        </a:p>
      </dsp:txBody>
      <dsp:txXfrm>
        <a:off x="6884333" y="66066"/>
        <a:ext cx="1704260" cy="723019"/>
      </dsp:txXfrm>
    </dsp:sp>
    <dsp:sp modelId="{EC344478-BF5F-49A3-B6CB-314D9F1F0B39}">
      <dsp:nvSpPr>
        <dsp:cNvPr id="0" name=""/>
        <dsp:cNvSpPr/>
      </dsp:nvSpPr>
      <dsp:spPr>
        <a:xfrm>
          <a:off x="260599" y="1561557"/>
          <a:ext cx="912522" cy="9154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9020BA-2968-40F0-B2BF-EFFAE7801BCE}">
      <dsp:nvSpPr>
        <dsp:cNvPr id="0" name=""/>
        <dsp:cNvSpPr/>
      </dsp:nvSpPr>
      <dsp:spPr>
        <a:xfrm>
          <a:off x="381599" y="1797861"/>
          <a:ext cx="670521" cy="4632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3777EA-6A2A-4F24-9B89-FA7661ED550C}">
      <dsp:nvSpPr>
        <dsp:cNvPr id="0" name=""/>
        <dsp:cNvSpPr/>
      </dsp:nvSpPr>
      <dsp:spPr>
        <a:xfrm>
          <a:off x="1212754" y="1537798"/>
          <a:ext cx="1704260" cy="72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RADIOACTIVE POLLUTION </a:t>
          </a:r>
        </a:p>
      </dsp:txBody>
      <dsp:txXfrm>
        <a:off x="1212754" y="1537798"/>
        <a:ext cx="1704260" cy="723019"/>
      </dsp:txXfrm>
    </dsp:sp>
    <dsp:sp modelId="{D9205B9B-AC5E-4072-B130-AD3AFB25A0EF}">
      <dsp:nvSpPr>
        <dsp:cNvPr id="0" name=""/>
        <dsp:cNvSpPr/>
      </dsp:nvSpPr>
      <dsp:spPr>
        <a:xfrm>
          <a:off x="3213969" y="1537798"/>
          <a:ext cx="723019" cy="7230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AF26B-5DB6-473C-93A0-6A8C152EEF81}">
      <dsp:nvSpPr>
        <dsp:cNvPr id="0" name=""/>
        <dsp:cNvSpPr/>
      </dsp:nvSpPr>
      <dsp:spPr>
        <a:xfrm>
          <a:off x="3365803" y="1689633"/>
          <a:ext cx="419351" cy="4193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501FFA-5A6B-4180-86AE-CC4DDD568B11}">
      <dsp:nvSpPr>
        <dsp:cNvPr id="0" name=""/>
        <dsp:cNvSpPr/>
      </dsp:nvSpPr>
      <dsp:spPr>
        <a:xfrm>
          <a:off x="4091921" y="1537798"/>
          <a:ext cx="1704260" cy="72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NOISE POLLUTION </a:t>
          </a:r>
        </a:p>
      </dsp:txBody>
      <dsp:txXfrm>
        <a:off x="4091921" y="1537798"/>
        <a:ext cx="1704260" cy="723019"/>
      </dsp:txXfrm>
    </dsp:sp>
    <dsp:sp modelId="{ACF7017E-5A2E-45C2-8333-01C756C6B5D0}">
      <dsp:nvSpPr>
        <dsp:cNvPr id="0" name=""/>
        <dsp:cNvSpPr/>
      </dsp:nvSpPr>
      <dsp:spPr>
        <a:xfrm>
          <a:off x="6093136" y="1537798"/>
          <a:ext cx="723019" cy="7230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8AE2E6-DD66-4DA5-BB42-27725BA2EB4F}">
      <dsp:nvSpPr>
        <dsp:cNvPr id="0" name=""/>
        <dsp:cNvSpPr/>
      </dsp:nvSpPr>
      <dsp:spPr>
        <a:xfrm>
          <a:off x="6244970" y="1689633"/>
          <a:ext cx="419351" cy="4193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039D3B-CE57-432B-849F-451728F4DF06}">
      <dsp:nvSpPr>
        <dsp:cNvPr id="0" name=""/>
        <dsp:cNvSpPr/>
      </dsp:nvSpPr>
      <dsp:spPr>
        <a:xfrm>
          <a:off x="6971088" y="1537798"/>
          <a:ext cx="1704260" cy="72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LIGHT POLLUTION </a:t>
          </a:r>
        </a:p>
      </dsp:txBody>
      <dsp:txXfrm>
        <a:off x="6971088" y="1537798"/>
        <a:ext cx="1704260" cy="723019"/>
      </dsp:txXfrm>
    </dsp:sp>
    <dsp:sp modelId="{067D8544-3CF3-4FCE-9505-A665CEA7E5F9}">
      <dsp:nvSpPr>
        <dsp:cNvPr id="0" name=""/>
        <dsp:cNvSpPr/>
      </dsp:nvSpPr>
      <dsp:spPr>
        <a:xfrm>
          <a:off x="240050" y="2999347"/>
          <a:ext cx="723019" cy="7230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5A08CA-BCEA-486F-9FAD-BE823C60C611}">
      <dsp:nvSpPr>
        <dsp:cNvPr id="0" name=""/>
        <dsp:cNvSpPr/>
      </dsp:nvSpPr>
      <dsp:spPr>
        <a:xfrm>
          <a:off x="391885" y="3151181"/>
          <a:ext cx="419351" cy="41935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F87838-D4EA-46EB-A27E-E83F380EF36D}">
      <dsp:nvSpPr>
        <dsp:cNvPr id="0" name=""/>
        <dsp:cNvSpPr/>
      </dsp:nvSpPr>
      <dsp:spPr>
        <a:xfrm>
          <a:off x="1118003" y="2999347"/>
          <a:ext cx="1704260" cy="72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dirty="0"/>
            <a:t>THERMAL POLLUTION </a:t>
          </a:r>
          <a:endParaRPr lang="en-US" sz="2000" kern="1200" dirty="0"/>
        </a:p>
      </dsp:txBody>
      <dsp:txXfrm>
        <a:off x="1118003" y="2999347"/>
        <a:ext cx="1704260" cy="72301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25073-D891-4AA6-8EF2-539833EE20F6}" type="datetimeFigureOut">
              <a:rPr lang="en-IN" smtClean="0"/>
              <a:t>24-05-2024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D6C00-C5A6-4337-9227-0E7BBA623575}" type="slidenum">
              <a:rPr lang="en-IN" smtClean="0"/>
              <a:t>‹#›</a:t>
            </a:fld>
            <a:endParaRPr lang="en-IN" dirty="0"/>
          </a:p>
        </p:txBody>
      </p:sp>
    </p:spTree>
    <p:extLst>
      <p:ext uri="{BB962C8B-B14F-4D97-AF65-F5344CB8AC3E}">
        <p14:creationId xmlns:p14="http://schemas.microsoft.com/office/powerpoint/2010/main" val="306234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9D6C00-C5A6-4337-9227-0E7BBA623575}" type="slidenum">
              <a:rPr lang="en-IN" smtClean="0"/>
              <a:t>8</a:t>
            </a:fld>
            <a:endParaRPr lang="en-IN" dirty="0"/>
          </a:p>
        </p:txBody>
      </p:sp>
    </p:spTree>
    <p:extLst>
      <p:ext uri="{BB962C8B-B14F-4D97-AF65-F5344CB8AC3E}">
        <p14:creationId xmlns:p14="http://schemas.microsoft.com/office/powerpoint/2010/main" val="246466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9D6C00-C5A6-4337-9227-0E7BBA623575}" type="slidenum">
              <a:rPr lang="en-IN" smtClean="0"/>
              <a:t>9</a:t>
            </a:fld>
            <a:endParaRPr lang="en-IN" dirty="0"/>
          </a:p>
        </p:txBody>
      </p:sp>
    </p:spTree>
    <p:extLst>
      <p:ext uri="{BB962C8B-B14F-4D97-AF65-F5344CB8AC3E}">
        <p14:creationId xmlns:p14="http://schemas.microsoft.com/office/powerpoint/2010/main" val="128216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9C296A-2EDE-40EE-ABA3-A6655162F36E}" type="datetimeFigureOut">
              <a:rPr lang="en-IN" smtClean="0"/>
              <a:t>24-05-2024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1699571455"/>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C296A-2EDE-40EE-ABA3-A6655162F36E}" type="datetimeFigureOut">
              <a:rPr lang="en-IN" smtClean="0"/>
              <a:t>24-05-2024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14844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C296A-2EDE-40EE-ABA3-A6655162F36E}" type="datetimeFigureOut">
              <a:rPr lang="en-IN" smtClean="0"/>
              <a:t>24-05-2024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945E5F-D996-4DAA-A4BF-F34B1E709CB0}"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1866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9C296A-2EDE-40EE-ABA3-A6655162F36E}" type="datetimeFigureOut">
              <a:rPr lang="en-IN" smtClean="0"/>
              <a:t>24-05-2024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2916754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9C296A-2EDE-40EE-ABA3-A6655162F36E}" type="datetimeFigureOut">
              <a:rPr lang="en-IN" smtClean="0"/>
              <a:t>24-05-2024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45E5F-D996-4DAA-A4BF-F34B1E709CB0}"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492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9C296A-2EDE-40EE-ABA3-A6655162F36E}" type="datetimeFigureOut">
              <a:rPr lang="en-IN" smtClean="0"/>
              <a:t>24-05-2024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789903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C296A-2EDE-40EE-ABA3-A6655162F36E}" type="datetimeFigureOut">
              <a:rPr lang="en-IN" smtClean="0"/>
              <a:t>24-05-2024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3904149070"/>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C296A-2EDE-40EE-ABA3-A6655162F36E}" type="datetimeFigureOut">
              <a:rPr lang="en-IN" smtClean="0"/>
              <a:t>24-05-2024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3468938133"/>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C296A-2EDE-40EE-ABA3-A6655162F36E}" type="datetimeFigureOut">
              <a:rPr lang="en-IN" smtClean="0"/>
              <a:t>24-05-2024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1625923203"/>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C296A-2EDE-40EE-ABA3-A6655162F36E}" type="datetimeFigureOut">
              <a:rPr lang="en-IN" smtClean="0"/>
              <a:t>24-05-2024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1624517372"/>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9C296A-2EDE-40EE-ABA3-A6655162F36E}" type="datetimeFigureOut">
              <a:rPr lang="en-IN" smtClean="0"/>
              <a:t>24-05-2024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2733056573"/>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9C296A-2EDE-40EE-ABA3-A6655162F36E}" type="datetimeFigureOut">
              <a:rPr lang="en-IN" smtClean="0"/>
              <a:t>24-05-2024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20749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9C296A-2EDE-40EE-ABA3-A6655162F36E}" type="datetimeFigureOut">
              <a:rPr lang="en-IN" smtClean="0"/>
              <a:t>24-05-2024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4261088419"/>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C296A-2EDE-40EE-ABA3-A6655162F36E}" type="datetimeFigureOut">
              <a:rPr lang="en-IN" smtClean="0"/>
              <a:t>24-05-2024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3265581250"/>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C296A-2EDE-40EE-ABA3-A6655162F36E}" type="datetimeFigureOut">
              <a:rPr lang="en-IN" smtClean="0"/>
              <a:t>24-05-2024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194037520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C296A-2EDE-40EE-ABA3-A6655162F36E}" type="datetimeFigureOut">
              <a:rPr lang="en-IN" smtClean="0"/>
              <a:t>24-05-2024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45E5F-D996-4DAA-A4BF-F34B1E709CB0}" type="slidenum">
              <a:rPr lang="en-IN" smtClean="0"/>
              <a:t>‹#›</a:t>
            </a:fld>
            <a:endParaRPr lang="en-IN" dirty="0"/>
          </a:p>
        </p:txBody>
      </p:sp>
    </p:spTree>
    <p:extLst>
      <p:ext uri="{BB962C8B-B14F-4D97-AF65-F5344CB8AC3E}">
        <p14:creationId xmlns:p14="http://schemas.microsoft.com/office/powerpoint/2010/main" val="521607305"/>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A9C296A-2EDE-40EE-ABA3-A6655162F36E}" type="datetimeFigureOut">
              <a:rPr lang="en-IN" smtClean="0"/>
              <a:t>24-05-2024</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8945E5F-D996-4DAA-A4BF-F34B1E709CB0}" type="slidenum">
              <a:rPr lang="en-IN" smtClean="0"/>
              <a:t>‹#›</a:t>
            </a:fld>
            <a:endParaRPr lang="en-IN" dirty="0"/>
          </a:p>
        </p:txBody>
      </p:sp>
    </p:spTree>
    <p:extLst>
      <p:ext uri="{BB962C8B-B14F-4D97-AF65-F5344CB8AC3E}">
        <p14:creationId xmlns:p14="http://schemas.microsoft.com/office/powerpoint/2010/main" val="66226154"/>
      </p:ext>
    </p:extLst>
  </p:cSld>
  <p:clrMap bg1="lt1" tx1="dk1" bg2="lt2" tx2="dk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 id="2147484378" r:id="rId12"/>
    <p:sldLayoutId id="2147484379" r:id="rId13"/>
    <p:sldLayoutId id="2147484380" r:id="rId14"/>
    <p:sldLayoutId id="2147484381" r:id="rId15"/>
    <p:sldLayoutId id="2147484382" r:id="rId16"/>
  </p:sldLayoutIdLst>
  <p:transition spd="slow">
    <p:cover/>
  </p:transition>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5DF85D2-E143-619B-2A19-EEB843E5FFF2}"/>
              </a:ext>
            </a:extLst>
          </p:cNvPr>
          <p:cNvPicPr>
            <a:picLocks noChangeAspect="1"/>
          </p:cNvPicPr>
          <p:nvPr/>
        </p:nvPicPr>
        <p:blipFill rotWithShape="1">
          <a:blip r:embed="rId2">
            <a:duotone>
              <a:schemeClr val="bg2">
                <a:shade val="45000"/>
                <a:satMod val="135000"/>
              </a:schemeClr>
              <a:prstClr val="white"/>
            </a:duotone>
            <a:alphaModFix amt="40000"/>
          </a:blip>
          <a:srcRect t="1164" b="13609"/>
          <a:stretch/>
        </p:blipFill>
        <p:spPr>
          <a:xfrm>
            <a:off x="247532" y="10"/>
            <a:ext cx="12188952" cy="6857990"/>
          </a:xfrm>
          <a:prstGeom prst="rect">
            <a:avLst/>
          </a:prstGeom>
        </p:spPr>
      </p:pic>
      <p:sp>
        <p:nvSpPr>
          <p:cNvPr id="2" name="Title 1">
            <a:extLst>
              <a:ext uri="{FF2B5EF4-FFF2-40B4-BE49-F238E27FC236}">
                <a16:creationId xmlns:a16="http://schemas.microsoft.com/office/drawing/2014/main" id="{1996A97C-B55F-F457-A79B-C29B5CA5B854}"/>
              </a:ext>
            </a:extLst>
          </p:cNvPr>
          <p:cNvSpPr>
            <a:spLocks noGrp="1"/>
          </p:cNvSpPr>
          <p:nvPr>
            <p:ph type="ctrTitle"/>
          </p:nvPr>
        </p:nvSpPr>
        <p:spPr/>
        <p:txBody>
          <a:bodyPr>
            <a:normAutofit/>
          </a:bodyPr>
          <a:lstStyle/>
          <a:p>
            <a:r>
              <a:rPr lang="en-US" dirty="0">
                <a:solidFill>
                  <a:srgbClr val="425B3E"/>
                </a:solidFill>
              </a:rPr>
              <a:t>POLLUTION’S</a:t>
            </a:r>
            <a:endParaRPr lang="en-IN" dirty="0">
              <a:solidFill>
                <a:srgbClr val="425B3E"/>
              </a:solidFill>
            </a:endParaRPr>
          </a:p>
        </p:txBody>
      </p:sp>
      <p:sp>
        <p:nvSpPr>
          <p:cNvPr id="3" name="Subtitle 2">
            <a:extLst>
              <a:ext uri="{FF2B5EF4-FFF2-40B4-BE49-F238E27FC236}">
                <a16:creationId xmlns:a16="http://schemas.microsoft.com/office/drawing/2014/main" id="{AB5D2D70-D256-2CB6-4AF0-33055519E3EE}"/>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494499365"/>
      </p:ext>
    </p:extLst>
  </p:cSld>
  <p:clrMapOvr>
    <a:masterClrMapping/>
  </p:clrMapOvr>
  <p:transition spd="slow" advTm="1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6459-E89F-8194-F7C9-5DA6EB1F3489}"/>
              </a:ext>
            </a:extLst>
          </p:cNvPr>
          <p:cNvSpPr>
            <a:spLocks noGrp="1"/>
          </p:cNvSpPr>
          <p:nvPr>
            <p:ph type="title"/>
          </p:nvPr>
        </p:nvSpPr>
        <p:spPr>
          <a:xfrm>
            <a:off x="2078736" y="531340"/>
            <a:ext cx="7942594" cy="1260389"/>
          </a:xfrm>
        </p:spPr>
        <p:txBody>
          <a:bodyPr>
            <a:normAutofit fontScale="90000"/>
          </a:bodyPr>
          <a:lstStyle/>
          <a:p>
            <a:r>
              <a:rPr lang="en-US" sz="4900" dirty="0"/>
              <a:t>TYPES OF POLLUTION </a:t>
            </a:r>
            <a:br>
              <a:rPr lang="en-US" dirty="0"/>
            </a:br>
            <a:br>
              <a:rPr lang="en-US" dirty="0"/>
            </a:br>
            <a:br>
              <a:rPr lang="en-US" dirty="0"/>
            </a:br>
            <a:endParaRPr lang="en-IN" dirty="0"/>
          </a:p>
        </p:txBody>
      </p:sp>
      <p:graphicFrame>
        <p:nvGraphicFramePr>
          <p:cNvPr id="5" name="Content Placeholder 2">
            <a:extLst>
              <a:ext uri="{FF2B5EF4-FFF2-40B4-BE49-F238E27FC236}">
                <a16:creationId xmlns:a16="http://schemas.microsoft.com/office/drawing/2014/main" id="{127C8647-7BA8-A038-EE4A-8C96597F950D}"/>
              </a:ext>
            </a:extLst>
          </p:cNvPr>
          <p:cNvGraphicFramePr>
            <a:graphicFrameLocks noGrp="1"/>
          </p:cNvGraphicFramePr>
          <p:nvPr>
            <p:ph idx="1"/>
            <p:extLst>
              <p:ext uri="{D42A27DB-BD31-4B8C-83A1-F6EECF244321}">
                <p14:modId xmlns:p14="http://schemas.microsoft.com/office/powerpoint/2010/main" val="1079840869"/>
              </p:ext>
            </p:extLst>
          </p:nvPr>
        </p:nvGraphicFramePr>
        <p:xfrm>
          <a:off x="2274426" y="245564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367461"/>
      </p:ext>
    </p:extLst>
  </p:cSld>
  <p:clrMapOvr>
    <a:masterClrMapping/>
  </p:clrMapOvr>
  <p:transition spd="slow" advClick="0" advTm="1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Smoke coming out of power plant">
            <a:extLst>
              <a:ext uri="{FF2B5EF4-FFF2-40B4-BE49-F238E27FC236}">
                <a16:creationId xmlns:a16="http://schemas.microsoft.com/office/drawing/2014/main" id="{650388B8-8BB8-3F52-FEE3-F7AF09EB35C4}"/>
              </a:ext>
            </a:extLst>
          </p:cNvPr>
          <p:cNvPicPr>
            <a:picLocks noChangeAspect="1"/>
          </p:cNvPicPr>
          <p:nvPr/>
        </p:nvPicPr>
        <p:blipFill rotWithShape="1">
          <a:blip r:embed="rId2"/>
          <a:srcRect l="24992" r="-1" b="-1"/>
          <a:stretch/>
        </p:blipFill>
        <p:spPr>
          <a:xfrm>
            <a:off x="5619964" y="10"/>
            <a:ext cx="6572036" cy="6857990"/>
          </a:xfrm>
          <a:prstGeom prst="rect">
            <a:avLst/>
          </a:prstGeom>
        </p:spPr>
      </p:pic>
      <p:sp>
        <p:nvSpPr>
          <p:cNvPr id="2" name="Title 1">
            <a:extLst>
              <a:ext uri="{FF2B5EF4-FFF2-40B4-BE49-F238E27FC236}">
                <a16:creationId xmlns:a16="http://schemas.microsoft.com/office/drawing/2014/main" id="{EA5B4481-AAC2-AC3E-0771-CF24BBE13C1E}"/>
              </a:ext>
            </a:extLst>
          </p:cNvPr>
          <p:cNvSpPr>
            <a:spLocks noGrp="1"/>
          </p:cNvSpPr>
          <p:nvPr>
            <p:ph type="title"/>
          </p:nvPr>
        </p:nvSpPr>
        <p:spPr>
          <a:xfrm>
            <a:off x="1706779" y="534933"/>
            <a:ext cx="5084439" cy="1280890"/>
          </a:xfrm>
        </p:spPr>
        <p:txBody>
          <a:bodyPr>
            <a:normAutofit/>
          </a:bodyPr>
          <a:lstStyle/>
          <a:p>
            <a:r>
              <a:rPr lang="en-US" dirty="0"/>
              <a:t>AIR POLLUTION </a:t>
            </a:r>
            <a:endParaRPr lang="en-IN" dirty="0"/>
          </a:p>
        </p:txBody>
      </p:sp>
      <p:sp>
        <p:nvSpPr>
          <p:cNvPr id="6" name="Content Placeholder 5">
            <a:extLst>
              <a:ext uri="{FF2B5EF4-FFF2-40B4-BE49-F238E27FC236}">
                <a16:creationId xmlns:a16="http://schemas.microsoft.com/office/drawing/2014/main" id="{8291D228-5A9D-1601-663D-2AB75C57FD06}"/>
              </a:ext>
            </a:extLst>
          </p:cNvPr>
          <p:cNvSpPr>
            <a:spLocks noGrp="1"/>
          </p:cNvSpPr>
          <p:nvPr>
            <p:ph idx="1"/>
          </p:nvPr>
        </p:nvSpPr>
        <p:spPr>
          <a:xfrm>
            <a:off x="1121723" y="1905000"/>
            <a:ext cx="4625882" cy="3777622"/>
          </a:xfrm>
        </p:spPr>
        <p:txBody>
          <a:bodyPr>
            <a:normAutofit/>
          </a:bodyPr>
          <a:lstStyle/>
          <a:p>
            <a:pPr marL="0" indent="0">
              <a:buNone/>
            </a:pPr>
            <a:r>
              <a:rPr lang="en-US" b="0" i="0" dirty="0">
                <a:effectLst/>
                <a:latin typeface="Google Sans"/>
              </a:rPr>
              <a:t>Overview. Air pollution is contamination of the </a:t>
            </a:r>
          </a:p>
          <a:p>
            <a:pPr marL="0" indent="0">
              <a:buNone/>
            </a:pPr>
            <a:r>
              <a:rPr lang="en-US" b="0" i="0" dirty="0">
                <a:effectLst/>
                <a:latin typeface="Google Sans"/>
              </a:rPr>
              <a:t> indoor or outdoor environment by any chemical, </a:t>
            </a:r>
          </a:p>
          <a:p>
            <a:pPr marL="0" indent="0">
              <a:buNone/>
            </a:pPr>
            <a:r>
              <a:rPr lang="en-US" b="0" i="0" dirty="0">
                <a:effectLst/>
                <a:latin typeface="Google Sans"/>
              </a:rPr>
              <a:t>physical or biological agent that modifies the natural characteristics of the atmosphere. Household </a:t>
            </a:r>
          </a:p>
          <a:p>
            <a:pPr marL="0" indent="0">
              <a:buNone/>
            </a:pPr>
            <a:r>
              <a:rPr lang="en-US" b="0" i="0" dirty="0">
                <a:effectLst/>
                <a:latin typeface="Google Sans"/>
              </a:rPr>
              <a:t>combustion devices, motor vehicles, industrial</a:t>
            </a:r>
          </a:p>
          <a:p>
            <a:pPr marL="0" indent="0">
              <a:buNone/>
            </a:pPr>
            <a:r>
              <a:rPr lang="en-US" b="0" i="0" dirty="0">
                <a:effectLst/>
                <a:latin typeface="Google Sans"/>
              </a:rPr>
              <a:t> facilities and forest fires are common sources of</a:t>
            </a:r>
          </a:p>
          <a:p>
            <a:pPr marL="0" indent="0">
              <a:buNone/>
            </a:pPr>
            <a:r>
              <a:rPr lang="en-US" b="0" i="0" dirty="0">
                <a:effectLst/>
                <a:latin typeface="Google Sans"/>
              </a:rPr>
              <a:t>air pollution.</a:t>
            </a:r>
          </a:p>
        </p:txBody>
      </p:sp>
    </p:spTree>
    <p:extLst>
      <p:ext uri="{BB962C8B-B14F-4D97-AF65-F5344CB8AC3E}">
        <p14:creationId xmlns:p14="http://schemas.microsoft.com/office/powerpoint/2010/main" val="3417193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AD09-5A1C-F54B-EB0E-D0964AA470FD}"/>
              </a:ext>
            </a:extLst>
          </p:cNvPr>
          <p:cNvSpPr>
            <a:spLocks noGrp="1"/>
          </p:cNvSpPr>
          <p:nvPr>
            <p:ph type="title"/>
          </p:nvPr>
        </p:nvSpPr>
        <p:spPr>
          <a:xfrm>
            <a:off x="152400" y="624110"/>
            <a:ext cx="8019327" cy="1280890"/>
          </a:xfrm>
        </p:spPr>
        <p:txBody>
          <a:bodyPr>
            <a:normAutofit/>
          </a:bodyPr>
          <a:lstStyle/>
          <a:p>
            <a:r>
              <a:rPr lang="en-US" dirty="0"/>
              <a:t>WATER POLLUTION </a:t>
            </a:r>
            <a:endParaRPr lang="en-IN" dirty="0"/>
          </a:p>
        </p:txBody>
      </p:sp>
      <p:sp>
        <p:nvSpPr>
          <p:cNvPr id="3" name="Content Placeholder 2">
            <a:extLst>
              <a:ext uri="{FF2B5EF4-FFF2-40B4-BE49-F238E27FC236}">
                <a16:creationId xmlns:a16="http://schemas.microsoft.com/office/drawing/2014/main" id="{5F16F02C-26B9-DB75-92D9-BC21C2A2AD64}"/>
              </a:ext>
            </a:extLst>
          </p:cNvPr>
          <p:cNvSpPr>
            <a:spLocks noGrp="1"/>
          </p:cNvSpPr>
          <p:nvPr>
            <p:ph idx="1"/>
          </p:nvPr>
        </p:nvSpPr>
        <p:spPr>
          <a:xfrm>
            <a:off x="1960880" y="2072640"/>
            <a:ext cx="5273040" cy="3413760"/>
          </a:xfrm>
        </p:spPr>
        <p:txBody>
          <a:bodyPr>
            <a:normAutofit/>
          </a:bodyPr>
          <a:lstStyle/>
          <a:p>
            <a:pPr marL="0" indent="0">
              <a:buNone/>
            </a:pPr>
            <a:r>
              <a:rPr lang="en-US" dirty="0"/>
              <a:t>Water pollution may occur when waste water</a:t>
            </a:r>
          </a:p>
          <a:p>
            <a:pPr marL="0" indent="0">
              <a:buNone/>
            </a:pPr>
            <a:r>
              <a:rPr lang="en-US" dirty="0"/>
              <a:t> is discharged  into clean bodies without under going </a:t>
            </a:r>
          </a:p>
          <a:p>
            <a:pPr marL="0" indent="0">
              <a:buNone/>
            </a:pPr>
            <a:r>
              <a:rPr lang="en-US" dirty="0"/>
              <a:t>proper treatment to nullify the effects of lethal chemical</a:t>
            </a:r>
          </a:p>
          <a:p>
            <a:pPr marL="0" indent="0">
              <a:buNone/>
            </a:pPr>
            <a:r>
              <a:rPr lang="en-US" dirty="0"/>
              <a:t>at times people consume this water and it leads </a:t>
            </a:r>
          </a:p>
          <a:p>
            <a:pPr marL="0" indent="0">
              <a:buNone/>
            </a:pPr>
            <a:r>
              <a:rPr lang="en-US" dirty="0"/>
              <a:t>to various water-borne diseases such as typhoid and chole . </a:t>
            </a:r>
            <a:endParaRPr lang="en-IN" dirty="0"/>
          </a:p>
        </p:txBody>
      </p:sp>
      <p:pic>
        <p:nvPicPr>
          <p:cNvPr id="5" name="Picture 4" descr="Sea turtle and surfer">
            <a:extLst>
              <a:ext uri="{FF2B5EF4-FFF2-40B4-BE49-F238E27FC236}">
                <a16:creationId xmlns:a16="http://schemas.microsoft.com/office/drawing/2014/main" id="{FB91FDD4-67F3-F4D8-CAB9-D35828DCCDC0}"/>
              </a:ext>
            </a:extLst>
          </p:cNvPr>
          <p:cNvPicPr>
            <a:picLocks noChangeAspect="1"/>
          </p:cNvPicPr>
          <p:nvPr/>
        </p:nvPicPr>
        <p:blipFill rotWithShape="1">
          <a:blip r:embed="rId2"/>
          <a:srcRect l="27676" r="26859" b="-2"/>
          <a:stretch/>
        </p:blipFill>
        <p:spPr>
          <a:xfrm>
            <a:off x="7520909" y="-150669"/>
            <a:ext cx="4671091" cy="6858000"/>
          </a:xfrm>
          <a:prstGeom prst="rect">
            <a:avLst/>
          </a:prstGeom>
        </p:spPr>
      </p:pic>
    </p:spTree>
    <p:extLst>
      <p:ext uri="{BB962C8B-B14F-4D97-AF65-F5344CB8AC3E}">
        <p14:creationId xmlns:p14="http://schemas.microsoft.com/office/powerpoint/2010/main" val="591058130"/>
      </p:ext>
    </p:extLst>
  </p:cSld>
  <p:clrMapOvr>
    <a:masterClrMapping/>
  </p:clrMapOvr>
  <p:transition spd="slow" advClick="0" advTm="1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D60F-7DD7-DAC1-C92A-6284ADBA5924}"/>
              </a:ext>
            </a:extLst>
          </p:cNvPr>
          <p:cNvSpPr>
            <a:spLocks noGrp="1"/>
          </p:cNvSpPr>
          <p:nvPr>
            <p:ph type="title"/>
          </p:nvPr>
        </p:nvSpPr>
        <p:spPr>
          <a:xfrm>
            <a:off x="1178560" y="624110"/>
            <a:ext cx="3931920" cy="1280890"/>
          </a:xfrm>
        </p:spPr>
        <p:txBody>
          <a:bodyPr>
            <a:normAutofit/>
          </a:bodyPr>
          <a:lstStyle/>
          <a:p>
            <a:r>
              <a:rPr lang="en-US" dirty="0"/>
              <a:t>SOIL POLLUTION </a:t>
            </a:r>
            <a:endParaRPr lang="en-IN" dirty="0"/>
          </a:p>
        </p:txBody>
      </p:sp>
      <p:sp>
        <p:nvSpPr>
          <p:cNvPr id="3" name="Content Placeholder 2">
            <a:extLst>
              <a:ext uri="{FF2B5EF4-FFF2-40B4-BE49-F238E27FC236}">
                <a16:creationId xmlns:a16="http://schemas.microsoft.com/office/drawing/2014/main" id="{944155FD-C424-9E4F-04A8-8A62608ADA41}"/>
              </a:ext>
            </a:extLst>
          </p:cNvPr>
          <p:cNvSpPr>
            <a:spLocks noGrp="1"/>
          </p:cNvSpPr>
          <p:nvPr>
            <p:ph idx="1"/>
          </p:nvPr>
        </p:nvSpPr>
        <p:spPr>
          <a:xfrm>
            <a:off x="1659775" y="2495666"/>
            <a:ext cx="5082770" cy="3083098"/>
          </a:xfrm>
        </p:spPr>
        <p:txBody>
          <a:bodyPr>
            <a:normAutofit/>
          </a:bodyPr>
          <a:lstStyle/>
          <a:p>
            <a:pPr marL="0" indent="0">
              <a:buNone/>
            </a:pPr>
            <a:r>
              <a:rPr lang="en-US" sz="1700" dirty="0"/>
              <a:t>Soil pollution refer to the contaminations of soil with anomalous concentrations of toxic substances . It is a serious environmental – concern since it harbors many health hazards .</a:t>
            </a:r>
          </a:p>
          <a:p>
            <a:pPr marL="0" indent="0">
              <a:buNone/>
            </a:pPr>
            <a:r>
              <a:rPr lang="en-US" sz="1700" dirty="0"/>
              <a:t>For example – exposure to soil containing high concentrations of benzene increases risk of contracting leukemia . </a:t>
            </a:r>
            <a:endParaRPr lang="en-IN" sz="1700" dirty="0"/>
          </a:p>
        </p:txBody>
      </p:sp>
      <p:pic>
        <p:nvPicPr>
          <p:cNvPr id="5" name="Picture 4" descr="Thermal power station">
            <a:extLst>
              <a:ext uri="{FF2B5EF4-FFF2-40B4-BE49-F238E27FC236}">
                <a16:creationId xmlns:a16="http://schemas.microsoft.com/office/drawing/2014/main" id="{ACC23768-586D-C9AB-2777-21D3A0F98BF6}"/>
              </a:ext>
            </a:extLst>
          </p:cNvPr>
          <p:cNvPicPr>
            <a:picLocks noChangeAspect="1"/>
          </p:cNvPicPr>
          <p:nvPr/>
        </p:nvPicPr>
        <p:blipFill rotWithShape="1">
          <a:blip r:embed="rId2"/>
          <a:srcRect l="18084" r="30832"/>
          <a:stretch/>
        </p:blipFill>
        <p:spPr>
          <a:xfrm>
            <a:off x="6742545" y="-16625"/>
            <a:ext cx="5449455" cy="6858000"/>
          </a:xfrm>
          <a:prstGeom prst="rect">
            <a:avLst/>
          </a:prstGeom>
        </p:spPr>
      </p:pic>
    </p:spTree>
    <p:extLst>
      <p:ext uri="{BB962C8B-B14F-4D97-AF65-F5344CB8AC3E}">
        <p14:creationId xmlns:p14="http://schemas.microsoft.com/office/powerpoint/2010/main" val="1484892523"/>
      </p:ext>
    </p:extLst>
  </p:cSld>
  <p:clrMapOvr>
    <a:masterClrMapping/>
  </p:clrMapOvr>
  <p:transition spd="slow" advClick="0" advTm="1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5" name="Picture 4" descr="Audio sound board">
            <a:extLst>
              <a:ext uri="{FF2B5EF4-FFF2-40B4-BE49-F238E27FC236}">
                <a16:creationId xmlns:a16="http://schemas.microsoft.com/office/drawing/2014/main" id="{9EF116BA-7218-BCBF-DFC9-52E83F26A7B6}"/>
              </a:ext>
            </a:extLst>
          </p:cNvPr>
          <p:cNvPicPr>
            <a:picLocks noChangeAspect="1"/>
          </p:cNvPicPr>
          <p:nvPr/>
        </p:nvPicPr>
        <p:blipFill rotWithShape="1">
          <a:blip r:embed="rId2"/>
          <a:srcRect l="42697" r="18033" b="-1"/>
          <a:stretch/>
        </p:blipFill>
        <p:spPr>
          <a:xfrm>
            <a:off x="6287784" y="10"/>
            <a:ext cx="5904216" cy="6857990"/>
          </a:xfrm>
          <a:prstGeom prst="rect">
            <a:avLst/>
          </a:prstGeom>
        </p:spPr>
      </p:pic>
      <p:sp>
        <p:nvSpPr>
          <p:cNvPr id="2" name="Title 1">
            <a:extLst>
              <a:ext uri="{FF2B5EF4-FFF2-40B4-BE49-F238E27FC236}">
                <a16:creationId xmlns:a16="http://schemas.microsoft.com/office/drawing/2014/main" id="{9391B19F-0DB9-2364-DB8E-A13D3E91C8FD}"/>
              </a:ext>
            </a:extLst>
          </p:cNvPr>
          <p:cNvSpPr>
            <a:spLocks noGrp="1"/>
          </p:cNvSpPr>
          <p:nvPr>
            <p:ph type="title"/>
          </p:nvPr>
        </p:nvSpPr>
        <p:spPr>
          <a:xfrm>
            <a:off x="913776" y="618517"/>
            <a:ext cx="6672886" cy="1596177"/>
          </a:xfrm>
        </p:spPr>
        <p:txBody>
          <a:bodyPr>
            <a:normAutofit/>
          </a:bodyPr>
          <a:lstStyle/>
          <a:p>
            <a:r>
              <a:rPr lang="en-US" dirty="0"/>
              <a:t>	NOISE POLLUTIONS </a:t>
            </a:r>
            <a:endParaRPr lang="en-IN" dirty="0"/>
          </a:p>
        </p:txBody>
      </p:sp>
      <p:sp>
        <p:nvSpPr>
          <p:cNvPr id="3" name="Content Placeholder 2">
            <a:extLst>
              <a:ext uri="{FF2B5EF4-FFF2-40B4-BE49-F238E27FC236}">
                <a16:creationId xmlns:a16="http://schemas.microsoft.com/office/drawing/2014/main" id="{FEF6D878-19B9-4A25-4A77-96385ECBABC6}"/>
              </a:ext>
            </a:extLst>
          </p:cNvPr>
          <p:cNvSpPr>
            <a:spLocks noGrp="1"/>
          </p:cNvSpPr>
          <p:nvPr>
            <p:ph idx="1"/>
          </p:nvPr>
        </p:nvSpPr>
        <p:spPr>
          <a:xfrm>
            <a:off x="913774" y="2367092"/>
            <a:ext cx="6672887" cy="3424107"/>
          </a:xfrm>
        </p:spPr>
        <p:txBody>
          <a:bodyPr>
            <a:normAutofit/>
          </a:bodyPr>
          <a:lstStyle/>
          <a:p>
            <a:pPr>
              <a:lnSpc>
                <a:spcPct val="110000"/>
              </a:lnSpc>
            </a:pPr>
            <a:r>
              <a:rPr lang="en-US" sz="1600" b="0" i="0" dirty="0">
                <a:effectLst/>
                <a:latin typeface="arial" panose="020B0604020202020204" pitchFamily="34" charset="0"/>
              </a:rPr>
              <a:t>Noise pollution, or sound pollution, is the propagation</a:t>
            </a:r>
          </a:p>
          <a:p>
            <a:pPr marL="0" indent="0">
              <a:lnSpc>
                <a:spcPct val="110000"/>
              </a:lnSpc>
              <a:buNone/>
            </a:pPr>
            <a:r>
              <a:rPr lang="en-US" sz="1600" b="0" i="0" dirty="0">
                <a:effectLst/>
                <a:latin typeface="arial" panose="020B0604020202020204" pitchFamily="34" charset="0"/>
              </a:rPr>
              <a:t> of noise or sound with ranging impacts on the activity </a:t>
            </a:r>
          </a:p>
          <a:p>
            <a:pPr marL="0" indent="0">
              <a:lnSpc>
                <a:spcPct val="110000"/>
              </a:lnSpc>
              <a:buNone/>
            </a:pPr>
            <a:r>
              <a:rPr lang="en-US" sz="1600" b="0" i="0" dirty="0">
                <a:effectLst/>
                <a:latin typeface="arial" panose="020B0604020202020204" pitchFamily="34" charset="0"/>
              </a:rPr>
              <a:t>of human or animal life, most of which are harmful to a</a:t>
            </a:r>
          </a:p>
          <a:p>
            <a:pPr marL="0" indent="0">
              <a:lnSpc>
                <a:spcPct val="110000"/>
              </a:lnSpc>
              <a:buNone/>
            </a:pPr>
            <a:r>
              <a:rPr lang="en-US" sz="1600" b="0" i="0" dirty="0">
                <a:effectLst/>
                <a:latin typeface="arial" panose="020B0604020202020204" pitchFamily="34" charset="0"/>
              </a:rPr>
              <a:t> degree. The source of outdoor noise worldwide is mainly</a:t>
            </a:r>
          </a:p>
          <a:p>
            <a:pPr marL="0" indent="0">
              <a:lnSpc>
                <a:spcPct val="110000"/>
              </a:lnSpc>
              <a:buNone/>
            </a:pPr>
            <a:r>
              <a:rPr lang="en-US" sz="1600" b="0" i="0" dirty="0">
                <a:effectLst/>
                <a:latin typeface="arial" panose="020B0604020202020204" pitchFamily="34" charset="0"/>
              </a:rPr>
              <a:t> caused by machines, transport and propagation systems. </a:t>
            </a:r>
            <a:endParaRPr lang="en-IN" sz="1600" dirty="0"/>
          </a:p>
        </p:txBody>
      </p:sp>
    </p:spTree>
    <p:extLst>
      <p:ext uri="{BB962C8B-B14F-4D97-AF65-F5344CB8AC3E}">
        <p14:creationId xmlns:p14="http://schemas.microsoft.com/office/powerpoint/2010/main" val="1719140380"/>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One glowing light bulb in sea of unlit bulbs">
            <a:extLst>
              <a:ext uri="{FF2B5EF4-FFF2-40B4-BE49-F238E27FC236}">
                <a16:creationId xmlns:a16="http://schemas.microsoft.com/office/drawing/2014/main" id="{F28315F6-8E2F-62C0-0062-0C8B34640035}"/>
              </a:ext>
            </a:extLst>
          </p:cNvPr>
          <p:cNvPicPr>
            <a:picLocks noChangeAspect="1"/>
          </p:cNvPicPr>
          <p:nvPr/>
        </p:nvPicPr>
        <p:blipFill rotWithShape="1">
          <a:blip r:embed="rId2"/>
          <a:srcRect l="10248" r="5474"/>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4AA4EE58-1446-BA2E-9EDF-A1C041147592}"/>
              </a:ext>
            </a:extLst>
          </p:cNvPr>
          <p:cNvSpPr>
            <a:spLocks noGrp="1"/>
          </p:cNvSpPr>
          <p:nvPr>
            <p:ph type="title"/>
          </p:nvPr>
        </p:nvSpPr>
        <p:spPr>
          <a:xfrm>
            <a:off x="533739" y="588940"/>
            <a:ext cx="4623955" cy="1280890"/>
          </a:xfrm>
        </p:spPr>
        <p:txBody>
          <a:bodyPr>
            <a:normAutofit/>
          </a:bodyPr>
          <a:lstStyle/>
          <a:p>
            <a:r>
              <a:rPr lang="en-US" dirty="0"/>
              <a:t>LIGHT POLLUTIONS </a:t>
            </a:r>
            <a:endParaRPr lang="en-IN" dirty="0"/>
          </a:p>
        </p:txBody>
      </p:sp>
      <p:sp>
        <p:nvSpPr>
          <p:cNvPr id="3" name="Content Placeholder 2">
            <a:extLst>
              <a:ext uri="{FF2B5EF4-FFF2-40B4-BE49-F238E27FC236}">
                <a16:creationId xmlns:a16="http://schemas.microsoft.com/office/drawing/2014/main" id="{4E540EBD-0A03-0C6C-8A8C-34A9FEA0C68C}"/>
              </a:ext>
            </a:extLst>
          </p:cNvPr>
          <p:cNvSpPr>
            <a:spLocks noGrp="1"/>
          </p:cNvSpPr>
          <p:nvPr>
            <p:ph idx="1"/>
          </p:nvPr>
        </p:nvSpPr>
        <p:spPr>
          <a:xfrm>
            <a:off x="1610335" y="1981200"/>
            <a:ext cx="4485665" cy="2661138"/>
          </a:xfrm>
        </p:spPr>
        <p:txBody>
          <a:bodyPr>
            <a:normAutofit/>
          </a:bodyPr>
          <a:lstStyle/>
          <a:p>
            <a:r>
              <a:rPr lang="en-US" b="0" i="0" dirty="0">
                <a:effectLst/>
                <a:latin typeface="Google Sans"/>
              </a:rPr>
              <a:t>Light pollution is the human-made alteration of outdoor light levels from those occurring naturally. When we over-light, fail to use timers and sensors, or use the wrong color of light, we can negatively affect many parts of our world, including migratory birds, pollinators, sea turtles, and mammals, including humans.</a:t>
            </a:r>
            <a:endParaRPr lang="en-IN" dirty="0"/>
          </a:p>
        </p:txBody>
      </p:sp>
    </p:spTree>
    <p:extLst>
      <p:ext uri="{BB962C8B-B14F-4D97-AF65-F5344CB8AC3E}">
        <p14:creationId xmlns:p14="http://schemas.microsoft.com/office/powerpoint/2010/main" val="2002104149"/>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51F5-ABC6-AC57-45B3-1EEAEFF5CD7E}"/>
              </a:ext>
            </a:extLst>
          </p:cNvPr>
          <p:cNvSpPr>
            <a:spLocks noGrp="1"/>
          </p:cNvSpPr>
          <p:nvPr>
            <p:ph type="title"/>
          </p:nvPr>
        </p:nvSpPr>
        <p:spPr>
          <a:xfrm>
            <a:off x="535525" y="624110"/>
            <a:ext cx="4623955" cy="1280890"/>
          </a:xfrm>
        </p:spPr>
        <p:txBody>
          <a:bodyPr>
            <a:normAutofit/>
          </a:bodyPr>
          <a:lstStyle/>
          <a:p>
            <a:r>
              <a:rPr lang="en-US" dirty="0"/>
              <a:t>RADIOACTIVE POLLUTION </a:t>
            </a:r>
            <a:endParaRPr lang="en-IN" dirty="0"/>
          </a:p>
        </p:txBody>
      </p:sp>
      <p:sp>
        <p:nvSpPr>
          <p:cNvPr id="8" name="Content Placeholder 7">
            <a:extLst>
              <a:ext uri="{FF2B5EF4-FFF2-40B4-BE49-F238E27FC236}">
                <a16:creationId xmlns:a16="http://schemas.microsoft.com/office/drawing/2014/main" id="{38DD0510-1F36-FE46-79FF-3F1051CC41C3}"/>
              </a:ext>
            </a:extLst>
          </p:cNvPr>
          <p:cNvSpPr>
            <a:spLocks noGrp="1"/>
          </p:cNvSpPr>
          <p:nvPr>
            <p:ph idx="1"/>
          </p:nvPr>
        </p:nvSpPr>
        <p:spPr>
          <a:xfrm>
            <a:off x="1500027" y="3246634"/>
            <a:ext cx="5198724" cy="3611356"/>
          </a:xfrm>
        </p:spPr>
        <p:txBody>
          <a:bodyPr>
            <a:normAutofit/>
          </a:bodyPr>
          <a:lstStyle/>
          <a:p>
            <a:pPr>
              <a:buClr>
                <a:srgbClr val="667E9D"/>
              </a:buClr>
            </a:pPr>
            <a:r>
              <a:rPr lang="en-US" b="0" i="0" dirty="0">
                <a:effectLst/>
                <a:latin typeface="Google Sans"/>
              </a:rPr>
              <a:t> Radioactive pollution is defined as a form of physical, nuclear pollution to living organisms and the environment (hydrosphere, lithosphere, and atmosphere) arising from exposure to the release of ionizing radiation from radioactive elements such as uranium.</a:t>
            </a:r>
            <a:endParaRPr lang="en-IN" dirty="0"/>
          </a:p>
        </p:txBody>
      </p:sp>
    </p:spTree>
    <p:extLst>
      <p:ext uri="{BB962C8B-B14F-4D97-AF65-F5344CB8AC3E}">
        <p14:creationId xmlns:p14="http://schemas.microsoft.com/office/powerpoint/2010/main" val="3164026587"/>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1" name="Picture 50" descr="Smoke coming out of a smoke stack&#10;&#10;Description automatically generated">
            <a:extLst>
              <a:ext uri="{FF2B5EF4-FFF2-40B4-BE49-F238E27FC236}">
                <a16:creationId xmlns:a16="http://schemas.microsoft.com/office/drawing/2014/main" id="{8A39674F-10B3-17DD-F40D-B1D5FB6AE7F2}"/>
              </a:ext>
            </a:extLst>
          </p:cNvPr>
          <p:cNvPicPr>
            <a:picLocks noChangeAspect="1"/>
          </p:cNvPicPr>
          <p:nvPr/>
        </p:nvPicPr>
        <p:blipFill rotWithShape="1">
          <a:blip r:embed="rId3"/>
          <a:srcRect l="14008" r="22783"/>
          <a:stretch/>
        </p:blipFill>
        <p:spPr>
          <a:xfrm>
            <a:off x="6007167" y="-140677"/>
            <a:ext cx="6184833" cy="8122545"/>
          </a:xfrm>
          <a:prstGeom prst="rect">
            <a:avLst/>
          </a:prstGeom>
        </p:spPr>
      </p:pic>
      <p:sp>
        <p:nvSpPr>
          <p:cNvPr id="2" name="Title 1">
            <a:extLst>
              <a:ext uri="{FF2B5EF4-FFF2-40B4-BE49-F238E27FC236}">
                <a16:creationId xmlns:a16="http://schemas.microsoft.com/office/drawing/2014/main" id="{30486A9E-156D-2C0F-BE49-17C93A6A8BEA}"/>
              </a:ext>
            </a:extLst>
          </p:cNvPr>
          <p:cNvSpPr>
            <a:spLocks noGrp="1"/>
          </p:cNvSpPr>
          <p:nvPr>
            <p:ph type="title"/>
          </p:nvPr>
        </p:nvSpPr>
        <p:spPr>
          <a:xfrm>
            <a:off x="535525" y="187569"/>
            <a:ext cx="5712875" cy="1717431"/>
          </a:xfrm>
        </p:spPr>
        <p:txBody>
          <a:bodyPr>
            <a:normAutofit/>
          </a:bodyPr>
          <a:lstStyle/>
          <a:p>
            <a:r>
              <a:rPr lang="en-US" dirty="0"/>
              <a:t>THERMAL POLLUTION </a:t>
            </a:r>
            <a:endParaRPr lang="en-IN" dirty="0"/>
          </a:p>
        </p:txBody>
      </p:sp>
      <p:sp>
        <p:nvSpPr>
          <p:cNvPr id="3" name="Content Placeholder 2">
            <a:extLst>
              <a:ext uri="{FF2B5EF4-FFF2-40B4-BE49-F238E27FC236}">
                <a16:creationId xmlns:a16="http://schemas.microsoft.com/office/drawing/2014/main" id="{9EC01EA2-368E-AE67-8A83-D5A141DC552F}"/>
              </a:ext>
            </a:extLst>
          </p:cNvPr>
          <p:cNvSpPr>
            <a:spLocks noGrp="1"/>
          </p:cNvSpPr>
          <p:nvPr>
            <p:ph idx="1"/>
          </p:nvPr>
        </p:nvSpPr>
        <p:spPr>
          <a:xfrm>
            <a:off x="531812" y="1781908"/>
            <a:ext cx="4625882" cy="4129314"/>
          </a:xfrm>
        </p:spPr>
        <p:txBody>
          <a:bodyPr>
            <a:normAutofit/>
          </a:bodyPr>
          <a:lstStyle/>
          <a:p>
            <a:r>
              <a:rPr lang="en-US" b="0" i="0" dirty="0">
                <a:effectLst/>
                <a:latin typeface="Google Sans"/>
              </a:rPr>
              <a:t> </a:t>
            </a:r>
            <a:r>
              <a:rPr lang="en-US" sz="2400" b="0" i="0" dirty="0">
                <a:effectLst/>
                <a:latin typeface="Google Sans"/>
              </a:rPr>
              <a:t>Thermal pollution can be controlled by passing the heated water through a cooling pond or a cooling tower after it leaves the condenser. One method is to construct a large shallow pond. Hot </a:t>
            </a:r>
            <a:r>
              <a:rPr lang="en-US" sz="2400" b="0" i="0" dirty="0">
                <a:solidFill>
                  <a:schemeClr val="tx1"/>
                </a:solidFill>
                <a:effectLst/>
                <a:latin typeface="Google Sans"/>
              </a:rPr>
              <a:t>water</a:t>
            </a:r>
            <a:r>
              <a:rPr lang="en-US" sz="2400" b="0" i="0" dirty="0">
                <a:effectLst/>
                <a:latin typeface="Google Sans"/>
              </a:rPr>
              <a:t> is pumped into one end of pond and cooler water is removed from the other end.</a:t>
            </a:r>
            <a:endParaRPr lang="en-IN" dirty="0"/>
          </a:p>
        </p:txBody>
      </p:sp>
    </p:spTree>
    <p:extLst>
      <p:ext uri="{BB962C8B-B14F-4D97-AF65-F5344CB8AC3E}">
        <p14:creationId xmlns:p14="http://schemas.microsoft.com/office/powerpoint/2010/main" val="2260641558"/>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down)">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204</TotalTime>
  <Words>389</Words>
  <Application>Microsoft Office PowerPoint</Application>
  <PresentationFormat>Widescreen</PresentationFormat>
  <Paragraphs>39</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arial</vt:lpstr>
      <vt:lpstr>Century Gothic</vt:lpstr>
      <vt:lpstr>Google Sans</vt:lpstr>
      <vt:lpstr>Wingdings 3</vt:lpstr>
      <vt:lpstr>Wisp</vt:lpstr>
      <vt:lpstr>POLLUTION’S</vt:lpstr>
      <vt:lpstr>TYPES OF POLLUTION    </vt:lpstr>
      <vt:lpstr>AIR POLLUTION </vt:lpstr>
      <vt:lpstr>WATER POLLUTION </vt:lpstr>
      <vt:lpstr>SOIL POLLUTION </vt:lpstr>
      <vt:lpstr> NOISE POLLUTIONS </vt:lpstr>
      <vt:lpstr>LIGHT POLLUTIONS </vt:lpstr>
      <vt:lpstr>RADIOACTIVE POLLUTION </vt:lpstr>
      <vt:lpstr>THERMAL POLLUTION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                                                                                                                                                             </dc:title>
  <dc:creator>Literacyindia</dc:creator>
  <cp:lastModifiedBy>Literacyindia</cp:lastModifiedBy>
  <cp:revision>7</cp:revision>
  <dcterms:created xsi:type="dcterms:W3CDTF">2024-05-20T10:01:29Z</dcterms:created>
  <dcterms:modified xsi:type="dcterms:W3CDTF">2024-05-24T10:06:28Z</dcterms:modified>
</cp:coreProperties>
</file>