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2" d="100"/>
          <a:sy n="82" d="100"/>
        </p:scale>
        <p:origin x="-720" y="-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8639" y="1968766"/>
            <a:ext cx="70446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Black" pitchFamily="34" charset="0"/>
              </a:rPr>
              <a:t>Data Analysis </a:t>
            </a:r>
          </a:p>
          <a:p>
            <a:pPr algn="ctr"/>
            <a:r>
              <a:rPr lang="en-US" sz="4000" dirty="0" err="1" smtClean="0"/>
              <a:t>Domin</a:t>
            </a:r>
            <a:r>
              <a:rPr lang="en-US" sz="4000" dirty="0" smtClean="0"/>
              <a:t> : Finance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Project</a:t>
            </a:r>
            <a:r>
              <a:rPr lang="en-US" sz="2400" b="1" dirty="0" smtClean="0"/>
              <a:t>: Bank loan Analysis </a:t>
            </a:r>
          </a:p>
          <a:p>
            <a:pPr algn="ctr"/>
            <a:endParaRPr lang="en-US" dirty="0" smtClean="0"/>
          </a:p>
          <a:p>
            <a:pPr algn="ctr"/>
            <a:r>
              <a:rPr lang="en-US" sz="3200" dirty="0" err="1" smtClean="0"/>
              <a:t>Techstack</a:t>
            </a:r>
            <a:r>
              <a:rPr lang="en-US" sz="3200" dirty="0" smtClean="0"/>
              <a:t>: </a:t>
            </a:r>
            <a:r>
              <a:rPr lang="en-US" sz="3200" b="1" dirty="0" smtClean="0"/>
              <a:t>Python, </a:t>
            </a:r>
            <a:r>
              <a:rPr lang="en-US" sz="3200" b="1" dirty="0" err="1" smtClean="0"/>
              <a:t>Sql</a:t>
            </a:r>
            <a:r>
              <a:rPr lang="en-US" sz="3200" b="1" dirty="0"/>
              <a:t> </a:t>
            </a:r>
            <a:r>
              <a:rPr lang="en-US" sz="3200" b="1" dirty="0" smtClean="0"/>
              <a:t>,</a:t>
            </a:r>
            <a:r>
              <a:rPr lang="en-US" sz="3200" b="1" dirty="0" err="1" smtClean="0"/>
              <a:t>PowerBI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8957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127780" y="57162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58CA99-5896-CF6F-E3D9-47410F2EEA1D}"/>
              </a:ext>
            </a:extLst>
          </p:cNvPr>
          <p:cNvSpPr txBox="1"/>
          <p:nvPr/>
        </p:nvSpPr>
        <p:spPr>
          <a:xfrm>
            <a:off x="127786" y="781052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</a:t>
            </a:r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228607" y="1371605"/>
            <a:ext cx="118356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</a:t>
            </a:r>
            <a:r>
              <a:rPr lang="en-IN" b="1" kern="100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Received</a:t>
            </a: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</a:t>
            </a:r>
            <a:r>
              <a:rPr lang="en-IN" sz="18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repayment. We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analyse the Month-to-Date (MTD) Total Amount Receive.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 which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127780" y="57162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58CA99-5896-CF6F-E3D9-47410F2EEA1D}"/>
              </a:ext>
            </a:extLst>
          </p:cNvPr>
          <p:cNvSpPr txBox="1"/>
          <p:nvPr/>
        </p:nvSpPr>
        <p:spPr>
          <a:xfrm>
            <a:off x="127786" y="781052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208561" y="1960348"/>
            <a:ext cx="49815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6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32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BC36B1B-46BC-47F8-6C86-7B04F62B2F7F}"/>
              </a:ext>
            </a:extLst>
          </p:cNvPr>
          <p:cNvSpPr txBox="1"/>
          <p:nvPr/>
        </p:nvSpPr>
        <p:spPr>
          <a:xfrm>
            <a:off x="7001881" y="2545124"/>
            <a:ext cx="5190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32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127780" y="57162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58CA99-5896-CF6F-E3D9-47410F2EEA1D}"/>
              </a:ext>
            </a:extLst>
          </p:cNvPr>
          <p:cNvSpPr txBox="1"/>
          <p:nvPr/>
        </p:nvSpPr>
        <p:spPr>
          <a:xfrm>
            <a:off x="127786" y="781052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228601" y="1314461"/>
            <a:ext cx="1142047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(Line/ Area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(Bar Chart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(Tree/ Heat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76</TotalTime>
  <Words>410</Words>
  <Application>Microsoft Office PowerPoint</Application>
  <PresentationFormat>Custom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Trek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Shriniwas Ande</cp:lastModifiedBy>
  <cp:revision>16</cp:revision>
  <dcterms:created xsi:type="dcterms:W3CDTF">2023-10-07T01:44:58Z</dcterms:created>
  <dcterms:modified xsi:type="dcterms:W3CDTF">2025-09-17T18:41:23Z</dcterms:modified>
</cp:coreProperties>
</file>