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18-09-2025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📌 </a:t>
            </a:r>
            <a:r>
              <a:rPr lang="en-US" dirty="0" smtClean="0"/>
              <a:t>  </a:t>
            </a:r>
            <a:r>
              <a:rPr dirty="0" smtClean="0"/>
              <a:t>Project </a:t>
            </a:r>
            <a:r>
              <a:rPr dirty="0"/>
              <a:t>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t>This project analyzes bank loan data to monitor applications, funded amounts, repayments, and borrower profiles using Python, SQL, and Power BI.</a:t>
            </a:r>
          </a:p>
          <a:p>
            <a:endParaRPr/>
          </a:p>
          <a:p>
            <a:r>
              <a:t>It provides actionable insights into portfolio health and risk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🎯 </a:t>
            </a:r>
            <a:r>
              <a:rPr lang="en-US" dirty="0" smtClean="0"/>
              <a:t>  </a:t>
            </a:r>
            <a:r>
              <a:rPr dirty="0" smtClean="0"/>
              <a:t>Problem </a:t>
            </a:r>
            <a:r>
              <a:rPr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Track total loan applications and funded amounts</a:t>
            </a:r>
          </a:p>
          <a:p>
            <a:r>
              <a:t>- Monitor repayments and portfolio health</a:t>
            </a:r>
          </a:p>
          <a:p>
            <a:r>
              <a:t>- Measure Good vs. Bad Loans</a:t>
            </a:r>
          </a:p>
          <a:p>
            <a:r>
              <a:t>- Analyze borrower profiles (employment, home ownership)</a:t>
            </a:r>
          </a:p>
          <a:p>
            <a:r>
              <a:t>- Study trends by time, region, and loan purpose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📊 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Loan Applications: ~39K</a:t>
            </a:r>
          </a:p>
          <a:p>
            <a:r>
              <a:t>• Total Funded Amount: ~$435M</a:t>
            </a:r>
          </a:p>
          <a:p>
            <a:r>
              <a:t>• Total Amount Received: ~$473M</a:t>
            </a:r>
          </a:p>
          <a:p>
            <a:r>
              <a:t>• Average Interest Rate: ~12%</a:t>
            </a:r>
          </a:p>
          <a:p>
            <a:r>
              <a:t>• Average Debt-to-Income (DTI): ~13%</a:t>
            </a:r>
          </a:p>
          <a:p>
            <a:r>
              <a:t>• Good Loan % vs Bad Loan 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🔎 </a:t>
            </a:r>
            <a:r>
              <a:rPr lang="en-US" dirty="0" smtClean="0"/>
              <a:t>  </a:t>
            </a:r>
            <a:r>
              <a:rPr dirty="0" smtClean="0"/>
              <a:t>Findings </a:t>
            </a:r>
            <a:r>
              <a:rPr dirty="0"/>
              <a:t>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1. Loan Applications &amp; Funding</a:t>
            </a:r>
          </a:p>
          <a:p>
            <a:r>
              <a:t>   - Applications: ~39K | Funded: $435M | Received: $473M</a:t>
            </a:r>
          </a:p>
          <a:p>
            <a:endParaRPr/>
          </a:p>
          <a:p>
            <a:r>
              <a:t>2. Interest Rate &amp; DTI</a:t>
            </a:r>
          </a:p>
          <a:p>
            <a:r>
              <a:t>   - Avg Interest Rate: 12% | Avg DTI: 13%</a:t>
            </a:r>
          </a:p>
          <a:p>
            <a:endParaRPr/>
          </a:p>
          <a:p>
            <a:r>
              <a:t>3. Good vs Bad Loans</a:t>
            </a:r>
          </a:p>
          <a:p>
            <a:r>
              <a:t>   - Good Loans: 87% (~26.4K loans, $283M)</a:t>
            </a:r>
          </a:p>
          <a:p>
            <a:r>
              <a:t>   - Bad Loans: 13% (~4.1K loans, $47M)</a:t>
            </a:r>
          </a:p>
          <a:p>
            <a:endParaRPr/>
          </a:p>
          <a:p>
            <a:r>
              <a:t>4. Loan Purpose</a:t>
            </a:r>
          </a:p>
          <a:p>
            <a:r>
              <a:t>   - Debt Consolidation, Credit Card, Home Improvement dominate</a:t>
            </a:r>
          </a:p>
          <a:p>
            <a:endParaRPr/>
          </a:p>
          <a:p>
            <a:r>
              <a:t>5. Borrower Profile</a:t>
            </a:r>
          </a:p>
          <a:p>
            <a:r>
              <a:t>   - Mortgage/Rent borrowers dominate</a:t>
            </a:r>
          </a:p>
          <a:p>
            <a:r>
              <a:t>   - 10+ yrs employment → highest loan amounts</a:t>
            </a:r>
          </a:p>
          <a:p>
            <a:endParaRPr/>
          </a:p>
          <a:p>
            <a:r>
              <a:t>6. Regional Insights</a:t>
            </a:r>
          </a:p>
          <a:p>
            <a:r>
              <a:t>   - Higher loans in populated states</a:t>
            </a:r>
          </a:p>
          <a:p>
            <a:r>
              <a:t>   - Lower in Midwest &amp; South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Clear visibility into portfolio health</a:t>
            </a:r>
          </a:p>
          <a:p>
            <a:pPr marL="0" indent="0">
              <a:buNone/>
            </a:pPr>
            <a:r>
              <a:rPr sz="2000" dirty="0"/>
              <a:t>• Identification of high-risk borrowers</a:t>
            </a:r>
          </a:p>
          <a:p>
            <a:pPr marL="0" indent="0">
              <a:buNone/>
            </a:pPr>
            <a:r>
              <a:rPr sz="2000" dirty="0"/>
              <a:t>• Supports data-driven lending strategies</a:t>
            </a:r>
          </a:p>
          <a:p>
            <a:pPr marL="0" indent="0">
              <a:buNone/>
            </a:pPr>
            <a:r>
              <a:rPr sz="2000" dirty="0"/>
              <a:t>• Improves profitability and reduces defaults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744" y="1788207"/>
            <a:ext cx="8229600" cy="4525963"/>
          </a:xfrm>
        </p:spPr>
        <p:txBody>
          <a:bodyPr>
            <a:normAutofit/>
          </a:bodyPr>
          <a:lstStyle/>
          <a:p>
            <a:r>
              <a:rPr sz="2000" dirty="0"/>
              <a:t>1. Focus on borrowers with stable employment (5+ years)</a:t>
            </a:r>
          </a:p>
          <a:p>
            <a:r>
              <a:rPr sz="2000" dirty="0"/>
              <a:t>2. Monitor Debt Consolidation loans closely</a:t>
            </a:r>
          </a:p>
          <a:p>
            <a:r>
              <a:rPr sz="2000" dirty="0"/>
              <a:t>3. Apply regional risk-based pricing</a:t>
            </a:r>
          </a:p>
          <a:p>
            <a:r>
              <a:rPr sz="2000" dirty="0"/>
              <a:t>4. Strengthen recovery strategies for 13% bad loans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📌</a:t>
            </a:r>
            <a:r>
              <a:rPr lang="en-US" dirty="0" smtClean="0"/>
              <a:t>  </a:t>
            </a:r>
            <a:r>
              <a:rPr dirty="0" smtClean="0"/>
              <a:t> </a:t>
            </a:r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This analysis shows the bank’s loan portfolio is performing well, with 87% Good Loans and strong repayments. Integrating Python, SQL, and Power BI enables effective monitoring, reduces risks, and guides data-driven lending strategies.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</TotalTime>
  <Words>377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Clarity</vt:lpstr>
      <vt:lpstr>📌   Project Overview</vt:lpstr>
      <vt:lpstr>🎯   Problem Statement</vt:lpstr>
      <vt:lpstr>📊 Key Performance Indicators (KPIs)</vt:lpstr>
      <vt:lpstr>🔎   Findings &amp; Results</vt:lpstr>
      <vt:lpstr>✅ Business Impact</vt:lpstr>
      <vt:lpstr>💡 Recommendations</vt:lpstr>
      <vt:lpstr>📌   Conclusion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📊    Bank Loan Analysis Report</dc:title>
  <dc:creator>Shreya Ande</dc:creator>
  <dc:description>generated using python-pptx</dc:description>
  <cp:lastModifiedBy>Shriniwas Ande</cp:lastModifiedBy>
  <cp:revision>4</cp:revision>
  <dcterms:created xsi:type="dcterms:W3CDTF">2013-01-27T09:14:16Z</dcterms:created>
  <dcterms:modified xsi:type="dcterms:W3CDTF">2025-09-17T19:17:40Z</dcterms:modified>
</cp:coreProperties>
</file>