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handoutMasterIdLst>
    <p:handoutMasterId r:id="rId26"/>
  </p:handoutMasterIdLst>
  <p:sldIdLst>
    <p:sldId id="307" r:id="rId5"/>
    <p:sldId id="279"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277"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15:clr>
            <a:srgbClr val="A4A3A4"/>
          </p15:clr>
        </p15:guide>
        <p15:guide id="2" orient="horz" pos="2887">
          <p15:clr>
            <a:srgbClr val="A4A3A4"/>
          </p15:clr>
        </p15:guide>
        <p15:guide id="3" orient="horz" pos="479">
          <p15:clr>
            <a:srgbClr val="A4A3A4"/>
          </p15:clr>
        </p15:guide>
        <p15:guide id="4" orient="horz" pos="238">
          <p15:clr>
            <a:srgbClr val="A4A3A4"/>
          </p15:clr>
        </p15:guide>
        <p15:guide id="5" orient="horz" pos="1618">
          <p15:clr>
            <a:srgbClr val="A4A3A4"/>
          </p15:clr>
        </p15:guide>
        <p15:guide id="6" orient="horz" pos="564">
          <p15:clr>
            <a:srgbClr val="A4A3A4"/>
          </p15:clr>
        </p15:guide>
        <p15:guide id="7" pos="2880">
          <p15:clr>
            <a:srgbClr val="A4A3A4"/>
          </p15:clr>
        </p15:guide>
        <p15:guide id="8" pos="288">
          <p15:clr>
            <a:srgbClr val="A4A3A4"/>
          </p15:clr>
        </p15:guide>
        <p15:guide id="9" pos="5302">
          <p15:clr>
            <a:srgbClr val="A4A3A4"/>
          </p15:clr>
        </p15:guide>
        <p15:guide id="10" pos="5472">
          <p15:clr>
            <a:srgbClr val="A4A3A4"/>
          </p15:clr>
        </p15:guide>
        <p15:guide id="11" pos="55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3D"/>
    <a:srgbClr val="616265"/>
    <a:srgbClr val="DDF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70" autoAdjust="0"/>
    <p:restoredTop sz="94625" autoAdjust="0"/>
  </p:normalViewPr>
  <p:slideViewPr>
    <p:cSldViewPr>
      <p:cViewPr varScale="1">
        <p:scale>
          <a:sx n="81" d="100"/>
          <a:sy n="81" d="100"/>
        </p:scale>
        <p:origin x="-90" y="-294"/>
      </p:cViewPr>
      <p:guideLst>
        <p:guide orient="horz"/>
        <p:guide orient="horz" pos="2887"/>
        <p:guide orient="horz" pos="479"/>
        <p:guide orient="horz" pos="238"/>
        <p:guide orient="horz" pos="1618"/>
        <p:guide orient="horz" pos="564"/>
        <p:guide pos="2880"/>
        <p:guide pos="288"/>
        <p:guide pos="5302"/>
        <p:guide pos="5472"/>
        <p:guide pos="558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3274054174893821"/>
          <c:y val="0.30420461431448242"/>
          <c:w val="0.58812662123159321"/>
          <c:h val="0.64719321261322582"/>
        </c:manualLayout>
      </c:layout>
      <c:barChart>
        <c:barDir val="col"/>
        <c:grouping val="clustered"/>
        <c:ser>
          <c:idx val="0"/>
          <c:order val="0"/>
          <c:tx>
            <c:strRef>
              <c:f>Sheet1!$A$13</c:f>
              <c:strCache>
                <c:ptCount val="1"/>
                <c:pt idx="0">
                  <c:v>MLE (%)</c:v>
                </c:pt>
              </c:strCache>
            </c:strRef>
          </c:tx>
          <c:cat>
            <c:strRef>
              <c:f>Sheet1!$B$12:$D$12</c:f>
              <c:strCache>
                <c:ptCount val="3"/>
                <c:pt idx="0">
                  <c:v>Goel-Okumoto</c:v>
                </c:pt>
                <c:pt idx="1">
                  <c:v>Delayed S</c:v>
                </c:pt>
                <c:pt idx="2">
                  <c:v>Inflection S</c:v>
                </c:pt>
              </c:strCache>
            </c:strRef>
          </c:cat>
          <c:val>
            <c:numRef>
              <c:f>Sheet1!$B$13:$D$13</c:f>
              <c:numCache>
                <c:formatCode>General</c:formatCode>
                <c:ptCount val="3"/>
                <c:pt idx="0">
                  <c:v>-3</c:v>
                </c:pt>
                <c:pt idx="1">
                  <c:v>-3</c:v>
                </c:pt>
                <c:pt idx="2">
                  <c:v>-3</c:v>
                </c:pt>
              </c:numCache>
            </c:numRef>
          </c:val>
        </c:ser>
        <c:ser>
          <c:idx val="1"/>
          <c:order val="1"/>
          <c:tx>
            <c:strRef>
              <c:f>Sheet1!$A$14</c:f>
              <c:strCache>
                <c:ptCount val="1"/>
                <c:pt idx="0">
                  <c:v>NLR(%)</c:v>
                </c:pt>
              </c:strCache>
            </c:strRef>
          </c:tx>
          <c:cat>
            <c:strRef>
              <c:f>Sheet1!$B$12:$D$12</c:f>
              <c:strCache>
                <c:ptCount val="3"/>
                <c:pt idx="0">
                  <c:v>Goel-Okumoto</c:v>
                </c:pt>
                <c:pt idx="1">
                  <c:v>Delayed S</c:v>
                </c:pt>
                <c:pt idx="2">
                  <c:v>Inflection S</c:v>
                </c:pt>
              </c:strCache>
            </c:strRef>
          </c:cat>
          <c:val>
            <c:numRef>
              <c:f>Sheet1!$B$14:$D$14</c:f>
              <c:numCache>
                <c:formatCode>General</c:formatCode>
                <c:ptCount val="3"/>
                <c:pt idx="0">
                  <c:v>-19.190000000000001</c:v>
                </c:pt>
                <c:pt idx="1">
                  <c:v>-31.6</c:v>
                </c:pt>
                <c:pt idx="2">
                  <c:v>-26.41</c:v>
                </c:pt>
              </c:numCache>
            </c:numRef>
          </c:val>
        </c:ser>
        <c:ser>
          <c:idx val="2"/>
          <c:order val="2"/>
          <c:tx>
            <c:strRef>
              <c:f>Sheet1!$A$15</c:f>
              <c:strCache>
                <c:ptCount val="1"/>
                <c:pt idx="0">
                  <c:v>Pham(%)</c:v>
                </c:pt>
              </c:strCache>
            </c:strRef>
          </c:tx>
          <c:cat>
            <c:strRef>
              <c:f>Sheet1!$B$12:$D$12</c:f>
              <c:strCache>
                <c:ptCount val="3"/>
                <c:pt idx="0">
                  <c:v>Goel-Okumoto</c:v>
                </c:pt>
                <c:pt idx="1">
                  <c:v>Delayed S</c:v>
                </c:pt>
                <c:pt idx="2">
                  <c:v>Inflection S</c:v>
                </c:pt>
              </c:strCache>
            </c:strRef>
          </c:cat>
          <c:val>
            <c:numRef>
              <c:f>Sheet1!$B$15:$D$15</c:f>
              <c:numCache>
                <c:formatCode>General</c:formatCode>
                <c:ptCount val="3"/>
                <c:pt idx="0">
                  <c:v>-8.8000000000000007</c:v>
                </c:pt>
                <c:pt idx="1">
                  <c:v>-2.9</c:v>
                </c:pt>
                <c:pt idx="2">
                  <c:v>-0.4</c:v>
                </c:pt>
              </c:numCache>
            </c:numRef>
          </c:val>
        </c:ser>
        <c:axId val="51432832"/>
        <c:axId val="51508352"/>
      </c:barChart>
      <c:catAx>
        <c:axId val="51432832"/>
        <c:scaling>
          <c:orientation val="minMax"/>
        </c:scaling>
        <c:axPos val="b"/>
        <c:numFmt formatCode="0.00%" sourceLinked="0"/>
        <c:tickLblPos val="high"/>
        <c:txPr>
          <a:bodyPr/>
          <a:lstStyle/>
          <a:p>
            <a:pPr>
              <a:defRPr lang="en-IN"/>
            </a:pPr>
            <a:endParaRPr lang="en-US"/>
          </a:p>
        </c:txPr>
        <c:crossAx val="51508352"/>
        <c:crosses val="autoZero"/>
        <c:lblAlgn val="ctr"/>
        <c:lblOffset val="100"/>
      </c:catAx>
      <c:valAx>
        <c:axId val="51508352"/>
        <c:scaling>
          <c:orientation val="minMax"/>
        </c:scaling>
        <c:axPos val="l"/>
        <c:majorGridlines/>
        <c:numFmt formatCode="General" sourceLinked="1"/>
        <c:tickLblPos val="nextTo"/>
        <c:txPr>
          <a:bodyPr/>
          <a:lstStyle/>
          <a:p>
            <a:pPr>
              <a:defRPr lang="en-IN"/>
            </a:pPr>
            <a:endParaRPr lang="en-US"/>
          </a:p>
        </c:txPr>
        <c:crossAx val="51432832"/>
        <c:crosses val="autoZero"/>
        <c:crossBetween val="between"/>
      </c:valAx>
    </c:plotArea>
    <c:legend>
      <c:legendPos val="r"/>
      <c:layout/>
      <c:txPr>
        <a:bodyPr/>
        <a:lstStyle/>
        <a:p>
          <a:pPr>
            <a:defRPr lang="en-IN"/>
          </a:pPr>
          <a:endParaRPr lang="en-US"/>
        </a:p>
      </c:txPr>
    </c:legend>
    <c:plotVisOnly val="1"/>
  </c:chart>
  <c:spPr>
    <a:ln>
      <a:no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Sheet1!$A$7</c:f>
              <c:strCache>
                <c:ptCount val="1"/>
                <c:pt idx="0">
                  <c:v>MLE (%)</c:v>
                </c:pt>
              </c:strCache>
            </c:strRef>
          </c:tx>
          <c:cat>
            <c:strRef>
              <c:f>Sheet1!$B$6:$D$6</c:f>
              <c:strCache>
                <c:ptCount val="3"/>
                <c:pt idx="0">
                  <c:v>Goel-Okumoto</c:v>
                </c:pt>
                <c:pt idx="1">
                  <c:v>Delayed S</c:v>
                </c:pt>
                <c:pt idx="2">
                  <c:v>Inflection S</c:v>
                </c:pt>
              </c:strCache>
            </c:strRef>
          </c:cat>
          <c:val>
            <c:numRef>
              <c:f>Sheet1!$B$7:$D$7</c:f>
              <c:numCache>
                <c:formatCode>General</c:formatCode>
                <c:ptCount val="3"/>
                <c:pt idx="0">
                  <c:v>-2.9</c:v>
                </c:pt>
                <c:pt idx="1">
                  <c:v>-2.9</c:v>
                </c:pt>
                <c:pt idx="2">
                  <c:v>-2.9</c:v>
                </c:pt>
              </c:numCache>
            </c:numRef>
          </c:val>
        </c:ser>
        <c:ser>
          <c:idx val="1"/>
          <c:order val="1"/>
          <c:tx>
            <c:strRef>
              <c:f>Sheet1!$A$8</c:f>
              <c:strCache>
                <c:ptCount val="1"/>
                <c:pt idx="0">
                  <c:v>NLR(%)</c:v>
                </c:pt>
              </c:strCache>
            </c:strRef>
          </c:tx>
          <c:cat>
            <c:strRef>
              <c:f>Sheet1!$B$6:$D$6</c:f>
              <c:strCache>
                <c:ptCount val="3"/>
                <c:pt idx="0">
                  <c:v>Goel-Okumoto</c:v>
                </c:pt>
                <c:pt idx="1">
                  <c:v>Delayed S</c:v>
                </c:pt>
                <c:pt idx="2">
                  <c:v>Inflection S</c:v>
                </c:pt>
              </c:strCache>
            </c:strRef>
          </c:cat>
          <c:val>
            <c:numRef>
              <c:f>Sheet1!$B$8:$D$8</c:f>
              <c:numCache>
                <c:formatCode>General</c:formatCode>
                <c:ptCount val="3"/>
                <c:pt idx="0">
                  <c:v>-13.98</c:v>
                </c:pt>
                <c:pt idx="1">
                  <c:v>-19.41</c:v>
                </c:pt>
                <c:pt idx="2">
                  <c:v>-17.3</c:v>
                </c:pt>
              </c:numCache>
            </c:numRef>
          </c:val>
        </c:ser>
        <c:ser>
          <c:idx val="2"/>
          <c:order val="2"/>
          <c:tx>
            <c:strRef>
              <c:f>Sheet1!$A$9</c:f>
              <c:strCache>
                <c:ptCount val="1"/>
                <c:pt idx="0">
                  <c:v>Pham(%)</c:v>
                </c:pt>
              </c:strCache>
            </c:strRef>
          </c:tx>
          <c:cat>
            <c:strRef>
              <c:f>Sheet1!$B$6:$D$6</c:f>
              <c:strCache>
                <c:ptCount val="3"/>
                <c:pt idx="0">
                  <c:v>Goel-Okumoto</c:v>
                </c:pt>
                <c:pt idx="1">
                  <c:v>Delayed S</c:v>
                </c:pt>
                <c:pt idx="2">
                  <c:v>Inflection S</c:v>
                </c:pt>
              </c:strCache>
            </c:strRef>
          </c:cat>
          <c:val>
            <c:numRef>
              <c:f>Sheet1!$B$9:$D$9</c:f>
              <c:numCache>
                <c:formatCode>General</c:formatCode>
                <c:ptCount val="3"/>
                <c:pt idx="0">
                  <c:v>-7.5</c:v>
                </c:pt>
                <c:pt idx="1">
                  <c:v>-2.9</c:v>
                </c:pt>
                <c:pt idx="2">
                  <c:v>-0.4</c:v>
                </c:pt>
              </c:numCache>
            </c:numRef>
          </c:val>
        </c:ser>
        <c:axId val="51988352"/>
        <c:axId val="51989888"/>
      </c:barChart>
      <c:catAx>
        <c:axId val="51988352"/>
        <c:scaling>
          <c:orientation val="minMax"/>
        </c:scaling>
        <c:axPos val="b"/>
        <c:tickLblPos val="high"/>
        <c:txPr>
          <a:bodyPr/>
          <a:lstStyle/>
          <a:p>
            <a:pPr>
              <a:defRPr lang="en-IN"/>
            </a:pPr>
            <a:endParaRPr lang="en-US"/>
          </a:p>
        </c:txPr>
        <c:crossAx val="51989888"/>
        <c:crosses val="autoZero"/>
        <c:auto val="1"/>
        <c:lblAlgn val="ctr"/>
        <c:lblOffset val="100"/>
      </c:catAx>
      <c:valAx>
        <c:axId val="51989888"/>
        <c:scaling>
          <c:orientation val="minMax"/>
        </c:scaling>
        <c:axPos val="l"/>
        <c:majorGridlines/>
        <c:numFmt formatCode="General" sourceLinked="1"/>
        <c:tickLblPos val="nextTo"/>
        <c:txPr>
          <a:bodyPr/>
          <a:lstStyle/>
          <a:p>
            <a:pPr>
              <a:defRPr lang="en-IN"/>
            </a:pPr>
            <a:endParaRPr lang="en-US"/>
          </a:p>
        </c:txPr>
        <c:crossAx val="51988352"/>
        <c:crosses val="autoZero"/>
        <c:crossBetween val="between"/>
      </c:valAx>
    </c:plotArea>
    <c:legend>
      <c:legendPos val="r"/>
      <c:layout/>
      <c:txPr>
        <a:bodyPr/>
        <a:lstStyle/>
        <a:p>
          <a:pPr>
            <a:defRPr lang="en-IN"/>
          </a:pPr>
          <a:endParaRPr lang="en-US"/>
        </a:p>
      </c:txPr>
    </c:legend>
    <c:plotVisOnly val="1"/>
  </c:chart>
  <c:spPr>
    <a:ln>
      <a:noFill/>
    </a:ln>
  </c:sp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D90A8B-90EC-4AA7-A5CC-569ED9BD918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6654E9F-93D9-44B7-BD82-B6E796BCFE24}">
      <dgm:prSet phldrT="[Text]"/>
      <dgm:spPr/>
      <dgm:t>
        <a:bodyPr/>
        <a:lstStyle/>
        <a:p>
          <a:r>
            <a:rPr lang="en-US"/>
            <a:t>Software Reliability Growth Models</a:t>
          </a:r>
        </a:p>
      </dgm:t>
    </dgm:pt>
    <dgm:pt modelId="{EB49573D-36BA-436A-8EF1-20EE3E8425CF}" type="parTrans" cxnId="{39ADAB93-D3C7-4026-8D67-36C94E252E4D}">
      <dgm:prSet/>
      <dgm:spPr/>
      <dgm:t>
        <a:bodyPr/>
        <a:lstStyle/>
        <a:p>
          <a:endParaRPr lang="en-US"/>
        </a:p>
      </dgm:t>
    </dgm:pt>
    <dgm:pt modelId="{0EB21FA1-865A-447A-8543-02882043B4C0}" type="sibTrans" cxnId="{39ADAB93-D3C7-4026-8D67-36C94E252E4D}">
      <dgm:prSet/>
      <dgm:spPr/>
      <dgm:t>
        <a:bodyPr/>
        <a:lstStyle/>
        <a:p>
          <a:endParaRPr lang="en-US"/>
        </a:p>
      </dgm:t>
    </dgm:pt>
    <dgm:pt modelId="{126AD352-643A-43EA-8C59-D2F72A7FDF5F}">
      <dgm:prSet phldrT="[Text]"/>
      <dgm:spPr/>
      <dgm:t>
        <a:bodyPr/>
        <a:lstStyle/>
        <a:p>
          <a:r>
            <a:rPr lang="en-US"/>
            <a:t>Failure Rate</a:t>
          </a:r>
        </a:p>
        <a:p>
          <a:r>
            <a:rPr lang="en-US"/>
            <a:t>Models</a:t>
          </a:r>
        </a:p>
      </dgm:t>
    </dgm:pt>
    <dgm:pt modelId="{5C705FBC-7E3D-45D7-A77E-D2AB698289AC}" type="parTrans" cxnId="{AA17049B-F338-4136-95AB-C673FC43ABB6}">
      <dgm:prSet/>
      <dgm:spPr/>
      <dgm:t>
        <a:bodyPr/>
        <a:lstStyle/>
        <a:p>
          <a:endParaRPr lang="en-US"/>
        </a:p>
      </dgm:t>
    </dgm:pt>
    <dgm:pt modelId="{734A010A-47FC-4B94-83D8-C78B1F61384F}" type="sibTrans" cxnId="{AA17049B-F338-4136-95AB-C673FC43ABB6}">
      <dgm:prSet/>
      <dgm:spPr/>
      <dgm:t>
        <a:bodyPr/>
        <a:lstStyle/>
        <a:p>
          <a:endParaRPr lang="en-US"/>
        </a:p>
      </dgm:t>
    </dgm:pt>
    <dgm:pt modelId="{DAD34C3C-64CD-4262-BF65-74579171F99D}">
      <dgm:prSet phldrT="[Text]" custT="1"/>
      <dgm:spPr/>
      <dgm:t>
        <a:bodyPr/>
        <a:lstStyle/>
        <a:p>
          <a:pPr algn="l"/>
          <a:r>
            <a:rPr lang="en-US" sz="800"/>
            <a:t>-Jelinski &amp; Moranda</a:t>
          </a:r>
        </a:p>
        <a:p>
          <a:pPr algn="l"/>
          <a:r>
            <a:rPr lang="en-US" sz="800"/>
            <a:t>-Schick &amp; Wolverton</a:t>
          </a:r>
        </a:p>
        <a:p>
          <a:pPr algn="l"/>
          <a:r>
            <a:rPr lang="en-US" sz="800"/>
            <a:t>-Jelinski-Moranda</a:t>
          </a:r>
        </a:p>
        <a:p>
          <a:pPr algn="l"/>
          <a:r>
            <a:rPr lang="en-US" sz="800"/>
            <a:t>geometric</a:t>
          </a:r>
        </a:p>
        <a:p>
          <a:pPr algn="l"/>
          <a:r>
            <a:rPr lang="en-US" sz="800"/>
            <a:t>-Moranda geometric</a:t>
          </a:r>
        </a:p>
        <a:p>
          <a:pPr algn="l"/>
          <a:r>
            <a:rPr lang="en-US" sz="800"/>
            <a:t>Poisson</a:t>
          </a:r>
        </a:p>
        <a:p>
          <a:pPr algn="l"/>
          <a:r>
            <a:rPr lang="en-US" sz="800"/>
            <a:t>-Modified Schick &amp; Wolverton</a:t>
          </a:r>
        </a:p>
        <a:p>
          <a:pPr algn="l"/>
          <a:r>
            <a:rPr lang="en-US" sz="800"/>
            <a:t>-Goel &amp; Okumoto</a:t>
          </a:r>
        </a:p>
        <a:p>
          <a:pPr algn="l"/>
          <a:r>
            <a:rPr lang="en-US" sz="800"/>
            <a:t>imperfect debugging</a:t>
          </a:r>
        </a:p>
      </dgm:t>
    </dgm:pt>
    <dgm:pt modelId="{A1027668-B703-4AEC-BC76-4467DA753E3D}" type="parTrans" cxnId="{AF19A30F-966C-4360-9AFE-3D204F973DA4}">
      <dgm:prSet/>
      <dgm:spPr/>
      <dgm:t>
        <a:bodyPr/>
        <a:lstStyle/>
        <a:p>
          <a:endParaRPr lang="en-US"/>
        </a:p>
      </dgm:t>
    </dgm:pt>
    <dgm:pt modelId="{F9E879C1-F133-47A7-B4BA-BA25586B7DE6}" type="sibTrans" cxnId="{AF19A30F-966C-4360-9AFE-3D204F973DA4}">
      <dgm:prSet/>
      <dgm:spPr/>
      <dgm:t>
        <a:bodyPr/>
        <a:lstStyle/>
        <a:p>
          <a:endParaRPr lang="en-US"/>
        </a:p>
      </dgm:t>
    </dgm:pt>
    <dgm:pt modelId="{28382B91-D652-453D-AEDF-5AC87286D449}">
      <dgm:prSet phldrT="[Text]"/>
      <dgm:spPr/>
      <dgm:t>
        <a:bodyPr/>
        <a:lstStyle/>
        <a:p>
          <a:r>
            <a:rPr lang="en-US"/>
            <a:t>NHPP</a:t>
          </a:r>
        </a:p>
        <a:p>
          <a:r>
            <a:rPr lang="en-US"/>
            <a:t>Models</a:t>
          </a:r>
        </a:p>
      </dgm:t>
    </dgm:pt>
    <dgm:pt modelId="{B66F7FB7-5B08-4313-BBF3-BC90B1B9547C}" type="parTrans" cxnId="{B68D82BE-E62B-4E12-828D-3CAD3825E104}">
      <dgm:prSet/>
      <dgm:spPr/>
      <dgm:t>
        <a:bodyPr/>
        <a:lstStyle/>
        <a:p>
          <a:endParaRPr lang="en-US"/>
        </a:p>
      </dgm:t>
    </dgm:pt>
    <dgm:pt modelId="{8FE9670D-7D46-4B16-9EB2-5F8ACCA05E0D}" type="sibTrans" cxnId="{B68D82BE-E62B-4E12-828D-3CAD3825E104}">
      <dgm:prSet/>
      <dgm:spPr/>
      <dgm:t>
        <a:bodyPr/>
        <a:lstStyle/>
        <a:p>
          <a:endParaRPr lang="en-US"/>
        </a:p>
      </dgm:t>
    </dgm:pt>
    <dgm:pt modelId="{A262B396-72F8-4268-8377-1DB582363CD1}">
      <dgm:prSet phldrT="[Text]" custT="1"/>
      <dgm:spPr/>
      <dgm:t>
        <a:bodyPr/>
        <a:lstStyle/>
        <a:p>
          <a:pPr algn="l"/>
          <a:r>
            <a:rPr lang="en-US" sz="600"/>
            <a:t>-</a:t>
          </a:r>
          <a:r>
            <a:rPr lang="en-US" sz="700"/>
            <a:t>Gernalized Goel</a:t>
          </a:r>
        </a:p>
        <a:p>
          <a:pPr algn="l"/>
          <a:r>
            <a:rPr lang="en-US" sz="700"/>
            <a:t>-Goel &amp; Okumoto</a:t>
          </a:r>
        </a:p>
        <a:p>
          <a:pPr algn="l"/>
          <a:r>
            <a:rPr lang="en-US" sz="700"/>
            <a:t>-Musa Okumoto</a:t>
          </a:r>
        </a:p>
        <a:p>
          <a:pPr algn="l"/>
          <a:r>
            <a:rPr lang="en-US" sz="700"/>
            <a:t>-Modified Duane</a:t>
          </a:r>
        </a:p>
        <a:p>
          <a:pPr algn="l"/>
          <a:r>
            <a:rPr lang="en-US" sz="700"/>
            <a:t>-Logistic Growth</a:t>
          </a:r>
        </a:p>
        <a:p>
          <a:pPr algn="l"/>
          <a:r>
            <a:rPr lang="en-US" sz="700"/>
            <a:t>-Gompertz</a:t>
          </a:r>
        </a:p>
        <a:p>
          <a:pPr algn="l"/>
          <a:r>
            <a:rPr lang="en-US" sz="700"/>
            <a:t>-Delayed S-shaped</a:t>
          </a:r>
        </a:p>
        <a:p>
          <a:pPr algn="l"/>
          <a:r>
            <a:rPr lang="en-US" sz="700"/>
            <a:t>-Inflection S-shaped</a:t>
          </a:r>
        </a:p>
        <a:p>
          <a:pPr algn="l"/>
          <a:r>
            <a:rPr lang="en-US" sz="700"/>
            <a:t>-Yamada exponential</a:t>
          </a:r>
        </a:p>
        <a:p>
          <a:pPr algn="l"/>
          <a:r>
            <a:rPr lang="en-US" sz="700"/>
            <a:t>-Yamada Raleigh</a:t>
          </a:r>
        </a:p>
        <a:p>
          <a:pPr algn="l"/>
          <a:r>
            <a:rPr lang="en-US" sz="700"/>
            <a:t>-Yamada imperfect</a:t>
          </a:r>
        </a:p>
        <a:p>
          <a:pPr algn="l"/>
          <a:r>
            <a:rPr lang="en-US" sz="700"/>
            <a:t>debugging Model</a:t>
          </a:r>
        </a:p>
        <a:p>
          <a:pPr algn="l"/>
          <a:r>
            <a:rPr lang="en-US" sz="700"/>
            <a:t>-PNZ Model</a:t>
          </a:r>
        </a:p>
        <a:p>
          <a:pPr algn="l"/>
          <a:r>
            <a:rPr lang="en-US" sz="700"/>
            <a:t>-Pham Zhang IFD</a:t>
          </a:r>
        </a:p>
        <a:p>
          <a:pPr algn="l"/>
          <a:r>
            <a:rPr lang="en-US" sz="700"/>
            <a:t>-Zhang-Teng-Pham</a:t>
          </a:r>
        </a:p>
        <a:p>
          <a:pPr algn="l"/>
          <a:r>
            <a:rPr lang="en-US" sz="700"/>
            <a:t>-P-Z Model</a:t>
          </a:r>
        </a:p>
      </dgm:t>
    </dgm:pt>
    <dgm:pt modelId="{1C1653EE-F1A0-4B4F-8098-9D03260FD335}" type="parTrans" cxnId="{9F4EB685-074A-4B31-953C-5B26F747F9FB}">
      <dgm:prSet/>
      <dgm:spPr/>
      <dgm:t>
        <a:bodyPr/>
        <a:lstStyle/>
        <a:p>
          <a:endParaRPr lang="en-US"/>
        </a:p>
      </dgm:t>
    </dgm:pt>
    <dgm:pt modelId="{EE5C052C-ED7D-4F41-8273-DEEFAEF04FFE}" type="sibTrans" cxnId="{9F4EB685-074A-4B31-953C-5B26F747F9FB}">
      <dgm:prSet/>
      <dgm:spPr/>
      <dgm:t>
        <a:bodyPr/>
        <a:lstStyle/>
        <a:p>
          <a:endParaRPr lang="en-US"/>
        </a:p>
      </dgm:t>
    </dgm:pt>
    <dgm:pt modelId="{3A37D4F3-9421-47C1-B9C0-F693D636CC0D}" type="pres">
      <dgm:prSet presAssocID="{5BD90A8B-90EC-4AA7-A5CC-569ED9BD9180}" presName="hierChild1" presStyleCnt="0">
        <dgm:presLayoutVars>
          <dgm:chPref val="1"/>
          <dgm:dir/>
          <dgm:animOne val="branch"/>
          <dgm:animLvl val="lvl"/>
          <dgm:resizeHandles/>
        </dgm:presLayoutVars>
      </dgm:prSet>
      <dgm:spPr/>
      <dgm:t>
        <a:bodyPr/>
        <a:lstStyle/>
        <a:p>
          <a:endParaRPr lang="en-US"/>
        </a:p>
      </dgm:t>
    </dgm:pt>
    <dgm:pt modelId="{FD89D8CD-4F0F-4BF8-9186-AD13D69BF6C4}" type="pres">
      <dgm:prSet presAssocID="{A6654E9F-93D9-44B7-BD82-B6E796BCFE24}" presName="hierRoot1" presStyleCnt="0"/>
      <dgm:spPr/>
    </dgm:pt>
    <dgm:pt modelId="{1C98E069-85B7-4939-A578-26E8CECA505E}" type="pres">
      <dgm:prSet presAssocID="{A6654E9F-93D9-44B7-BD82-B6E796BCFE24}" presName="composite" presStyleCnt="0"/>
      <dgm:spPr/>
    </dgm:pt>
    <dgm:pt modelId="{D6151A0E-0A5E-4EBA-B662-ED493B4F2BCA}" type="pres">
      <dgm:prSet presAssocID="{A6654E9F-93D9-44B7-BD82-B6E796BCFE24}" presName="background" presStyleLbl="node0" presStyleIdx="0" presStyleCnt="1"/>
      <dgm:spPr/>
      <dgm:t>
        <a:bodyPr/>
        <a:lstStyle/>
        <a:p>
          <a:endParaRPr lang="en-US"/>
        </a:p>
      </dgm:t>
    </dgm:pt>
    <dgm:pt modelId="{AE3A8CBB-0671-41BD-B0C7-976DA09A6019}" type="pres">
      <dgm:prSet presAssocID="{A6654E9F-93D9-44B7-BD82-B6E796BCFE24}" presName="text" presStyleLbl="fgAcc0" presStyleIdx="0" presStyleCnt="1">
        <dgm:presLayoutVars>
          <dgm:chPref val="3"/>
        </dgm:presLayoutVars>
      </dgm:prSet>
      <dgm:spPr/>
      <dgm:t>
        <a:bodyPr/>
        <a:lstStyle/>
        <a:p>
          <a:endParaRPr lang="en-US"/>
        </a:p>
      </dgm:t>
    </dgm:pt>
    <dgm:pt modelId="{0E500C6C-A88D-4B83-8C8E-5783A6B7265E}" type="pres">
      <dgm:prSet presAssocID="{A6654E9F-93D9-44B7-BD82-B6E796BCFE24}" presName="hierChild2" presStyleCnt="0"/>
      <dgm:spPr/>
    </dgm:pt>
    <dgm:pt modelId="{92A2C08B-EFEA-41BE-BB7B-5A8F4FF678EC}" type="pres">
      <dgm:prSet presAssocID="{5C705FBC-7E3D-45D7-A77E-D2AB698289AC}" presName="Name10" presStyleLbl="parChTrans1D2" presStyleIdx="0" presStyleCnt="2"/>
      <dgm:spPr/>
      <dgm:t>
        <a:bodyPr/>
        <a:lstStyle/>
        <a:p>
          <a:endParaRPr lang="en-US"/>
        </a:p>
      </dgm:t>
    </dgm:pt>
    <dgm:pt modelId="{C8C45A08-EE43-4566-9BB7-4DF1E5BCDC3B}" type="pres">
      <dgm:prSet presAssocID="{126AD352-643A-43EA-8C59-D2F72A7FDF5F}" presName="hierRoot2" presStyleCnt="0"/>
      <dgm:spPr/>
    </dgm:pt>
    <dgm:pt modelId="{BD116DD3-244D-49AF-816C-6A13E738577C}" type="pres">
      <dgm:prSet presAssocID="{126AD352-643A-43EA-8C59-D2F72A7FDF5F}" presName="composite2" presStyleCnt="0"/>
      <dgm:spPr/>
    </dgm:pt>
    <dgm:pt modelId="{E5B08224-A267-4B0F-8C9D-F577F4C455BE}" type="pres">
      <dgm:prSet presAssocID="{126AD352-643A-43EA-8C59-D2F72A7FDF5F}" presName="background2" presStyleLbl="node2" presStyleIdx="0" presStyleCnt="2"/>
      <dgm:spPr/>
    </dgm:pt>
    <dgm:pt modelId="{DAE656F3-F748-4BF5-909C-CE2251083C4E}" type="pres">
      <dgm:prSet presAssocID="{126AD352-643A-43EA-8C59-D2F72A7FDF5F}" presName="text2" presStyleLbl="fgAcc2" presStyleIdx="0" presStyleCnt="2">
        <dgm:presLayoutVars>
          <dgm:chPref val="3"/>
        </dgm:presLayoutVars>
      </dgm:prSet>
      <dgm:spPr/>
      <dgm:t>
        <a:bodyPr/>
        <a:lstStyle/>
        <a:p>
          <a:endParaRPr lang="en-US"/>
        </a:p>
      </dgm:t>
    </dgm:pt>
    <dgm:pt modelId="{1CC921EB-7D62-4C16-BB9F-7A132AF67EC0}" type="pres">
      <dgm:prSet presAssocID="{126AD352-643A-43EA-8C59-D2F72A7FDF5F}" presName="hierChild3" presStyleCnt="0"/>
      <dgm:spPr/>
    </dgm:pt>
    <dgm:pt modelId="{D37A9465-6E1C-4AF8-8F42-70368B55E5DD}" type="pres">
      <dgm:prSet presAssocID="{A1027668-B703-4AEC-BC76-4467DA753E3D}" presName="Name17" presStyleLbl="parChTrans1D3" presStyleIdx="0" presStyleCnt="2"/>
      <dgm:spPr/>
      <dgm:t>
        <a:bodyPr/>
        <a:lstStyle/>
        <a:p>
          <a:endParaRPr lang="en-US"/>
        </a:p>
      </dgm:t>
    </dgm:pt>
    <dgm:pt modelId="{06ED2849-6695-438E-8B17-C3A3F327DDD1}" type="pres">
      <dgm:prSet presAssocID="{DAD34C3C-64CD-4262-BF65-74579171F99D}" presName="hierRoot3" presStyleCnt="0"/>
      <dgm:spPr/>
    </dgm:pt>
    <dgm:pt modelId="{1518AF18-A26C-4AD9-B612-B589C6D43493}" type="pres">
      <dgm:prSet presAssocID="{DAD34C3C-64CD-4262-BF65-74579171F99D}" presName="composite3" presStyleCnt="0"/>
      <dgm:spPr/>
    </dgm:pt>
    <dgm:pt modelId="{5AB39E37-E62A-462A-9E5D-12386B177035}" type="pres">
      <dgm:prSet presAssocID="{DAD34C3C-64CD-4262-BF65-74579171F99D}" presName="background3" presStyleLbl="node3" presStyleIdx="0" presStyleCnt="2"/>
      <dgm:spPr/>
    </dgm:pt>
    <dgm:pt modelId="{67507F47-1EF6-4175-9B69-458188452784}" type="pres">
      <dgm:prSet presAssocID="{DAD34C3C-64CD-4262-BF65-74579171F99D}" presName="text3" presStyleLbl="fgAcc3" presStyleIdx="0" presStyleCnt="2" custScaleY="410785" custLinFactNeighborX="314" custLinFactNeighborY="147">
        <dgm:presLayoutVars>
          <dgm:chPref val="3"/>
        </dgm:presLayoutVars>
      </dgm:prSet>
      <dgm:spPr/>
      <dgm:t>
        <a:bodyPr/>
        <a:lstStyle/>
        <a:p>
          <a:endParaRPr lang="en-US"/>
        </a:p>
      </dgm:t>
    </dgm:pt>
    <dgm:pt modelId="{1EAAAF2A-4641-4BA5-AD03-DF2D8B332ABD}" type="pres">
      <dgm:prSet presAssocID="{DAD34C3C-64CD-4262-BF65-74579171F99D}" presName="hierChild4" presStyleCnt="0"/>
      <dgm:spPr/>
    </dgm:pt>
    <dgm:pt modelId="{2207CF26-1548-4464-A100-C0FD33F23BD7}" type="pres">
      <dgm:prSet presAssocID="{B66F7FB7-5B08-4313-BBF3-BC90B1B9547C}" presName="Name10" presStyleLbl="parChTrans1D2" presStyleIdx="1" presStyleCnt="2"/>
      <dgm:spPr/>
      <dgm:t>
        <a:bodyPr/>
        <a:lstStyle/>
        <a:p>
          <a:endParaRPr lang="en-US"/>
        </a:p>
      </dgm:t>
    </dgm:pt>
    <dgm:pt modelId="{58775A70-E85F-4DFB-A1B7-B7241984E699}" type="pres">
      <dgm:prSet presAssocID="{28382B91-D652-453D-AEDF-5AC87286D449}" presName="hierRoot2" presStyleCnt="0"/>
      <dgm:spPr/>
    </dgm:pt>
    <dgm:pt modelId="{6011CE3E-4169-4502-907B-6443725EA160}" type="pres">
      <dgm:prSet presAssocID="{28382B91-D652-453D-AEDF-5AC87286D449}" presName="composite2" presStyleCnt="0"/>
      <dgm:spPr/>
    </dgm:pt>
    <dgm:pt modelId="{F5DE3182-1E45-40C6-BEFD-4094D925B936}" type="pres">
      <dgm:prSet presAssocID="{28382B91-D652-453D-AEDF-5AC87286D449}" presName="background2" presStyleLbl="node2" presStyleIdx="1" presStyleCnt="2"/>
      <dgm:spPr/>
    </dgm:pt>
    <dgm:pt modelId="{6DA9DA55-159C-4378-AD8D-DBF5D0433CB2}" type="pres">
      <dgm:prSet presAssocID="{28382B91-D652-453D-AEDF-5AC87286D449}" presName="text2" presStyleLbl="fgAcc2" presStyleIdx="1" presStyleCnt="2">
        <dgm:presLayoutVars>
          <dgm:chPref val="3"/>
        </dgm:presLayoutVars>
      </dgm:prSet>
      <dgm:spPr/>
      <dgm:t>
        <a:bodyPr/>
        <a:lstStyle/>
        <a:p>
          <a:endParaRPr lang="en-US"/>
        </a:p>
      </dgm:t>
    </dgm:pt>
    <dgm:pt modelId="{0AA4AE30-89BC-4E31-9E72-752B7C330783}" type="pres">
      <dgm:prSet presAssocID="{28382B91-D652-453D-AEDF-5AC87286D449}" presName="hierChild3" presStyleCnt="0"/>
      <dgm:spPr/>
    </dgm:pt>
    <dgm:pt modelId="{25C2FCC4-2699-49B0-898D-F8240708C391}" type="pres">
      <dgm:prSet presAssocID="{1C1653EE-F1A0-4B4F-8098-9D03260FD335}" presName="Name17" presStyleLbl="parChTrans1D3" presStyleIdx="1" presStyleCnt="2"/>
      <dgm:spPr/>
      <dgm:t>
        <a:bodyPr/>
        <a:lstStyle/>
        <a:p>
          <a:endParaRPr lang="en-US"/>
        </a:p>
      </dgm:t>
    </dgm:pt>
    <dgm:pt modelId="{897E0F4F-6921-46F3-9D25-46321CCB13D9}" type="pres">
      <dgm:prSet presAssocID="{A262B396-72F8-4268-8377-1DB582363CD1}" presName="hierRoot3" presStyleCnt="0"/>
      <dgm:spPr/>
    </dgm:pt>
    <dgm:pt modelId="{D1AF9777-1ADC-42CD-9E8A-4F864B61910C}" type="pres">
      <dgm:prSet presAssocID="{A262B396-72F8-4268-8377-1DB582363CD1}" presName="composite3" presStyleCnt="0"/>
      <dgm:spPr/>
    </dgm:pt>
    <dgm:pt modelId="{9283C8DC-16FA-41C4-B769-D98E425513E8}" type="pres">
      <dgm:prSet presAssocID="{A262B396-72F8-4268-8377-1DB582363CD1}" presName="background3" presStyleLbl="node3" presStyleIdx="1" presStyleCnt="2"/>
      <dgm:spPr/>
    </dgm:pt>
    <dgm:pt modelId="{6DBE5729-E195-4C05-9FEF-72613A97DC6C}" type="pres">
      <dgm:prSet presAssocID="{A262B396-72F8-4268-8377-1DB582363CD1}" presName="text3" presStyleLbl="fgAcc3" presStyleIdx="1" presStyleCnt="2" custScaleX="101363" custScaleY="415095">
        <dgm:presLayoutVars>
          <dgm:chPref val="3"/>
        </dgm:presLayoutVars>
      </dgm:prSet>
      <dgm:spPr/>
      <dgm:t>
        <a:bodyPr/>
        <a:lstStyle/>
        <a:p>
          <a:endParaRPr lang="en-US"/>
        </a:p>
      </dgm:t>
    </dgm:pt>
    <dgm:pt modelId="{CEAA720E-DA86-4FC1-850D-0A793A2B18E2}" type="pres">
      <dgm:prSet presAssocID="{A262B396-72F8-4268-8377-1DB582363CD1}" presName="hierChild4" presStyleCnt="0"/>
      <dgm:spPr/>
    </dgm:pt>
  </dgm:ptLst>
  <dgm:cxnLst>
    <dgm:cxn modelId="{9F4EB685-074A-4B31-953C-5B26F747F9FB}" srcId="{28382B91-D652-453D-AEDF-5AC87286D449}" destId="{A262B396-72F8-4268-8377-1DB582363CD1}" srcOrd="0" destOrd="0" parTransId="{1C1653EE-F1A0-4B4F-8098-9D03260FD335}" sibTransId="{EE5C052C-ED7D-4F41-8273-DEEFAEF04FFE}"/>
    <dgm:cxn modelId="{39ADAB93-D3C7-4026-8D67-36C94E252E4D}" srcId="{5BD90A8B-90EC-4AA7-A5CC-569ED9BD9180}" destId="{A6654E9F-93D9-44B7-BD82-B6E796BCFE24}" srcOrd="0" destOrd="0" parTransId="{EB49573D-36BA-436A-8EF1-20EE3E8425CF}" sibTransId="{0EB21FA1-865A-447A-8543-02882043B4C0}"/>
    <dgm:cxn modelId="{B68D82BE-E62B-4E12-828D-3CAD3825E104}" srcId="{A6654E9F-93D9-44B7-BD82-B6E796BCFE24}" destId="{28382B91-D652-453D-AEDF-5AC87286D449}" srcOrd="1" destOrd="0" parTransId="{B66F7FB7-5B08-4313-BBF3-BC90B1B9547C}" sibTransId="{8FE9670D-7D46-4B16-9EB2-5F8ACCA05E0D}"/>
    <dgm:cxn modelId="{A293B71C-0F24-47C2-9CD4-7D4B0D916D63}" type="presOf" srcId="{B66F7FB7-5B08-4313-BBF3-BC90B1B9547C}" destId="{2207CF26-1548-4464-A100-C0FD33F23BD7}" srcOrd="0" destOrd="0" presId="urn:microsoft.com/office/officeart/2005/8/layout/hierarchy1"/>
    <dgm:cxn modelId="{659F05E1-5940-4B76-9973-85CA95C96F52}" type="presOf" srcId="{DAD34C3C-64CD-4262-BF65-74579171F99D}" destId="{67507F47-1EF6-4175-9B69-458188452784}" srcOrd="0" destOrd="0" presId="urn:microsoft.com/office/officeart/2005/8/layout/hierarchy1"/>
    <dgm:cxn modelId="{DC268BF7-148D-407E-8741-26EC323B40F1}" type="presOf" srcId="{5BD90A8B-90EC-4AA7-A5CC-569ED9BD9180}" destId="{3A37D4F3-9421-47C1-B9C0-F693D636CC0D}" srcOrd="0" destOrd="0" presId="urn:microsoft.com/office/officeart/2005/8/layout/hierarchy1"/>
    <dgm:cxn modelId="{543EE4F1-AD2C-41D8-8E2F-E95366628CB7}" type="presOf" srcId="{A1027668-B703-4AEC-BC76-4467DA753E3D}" destId="{D37A9465-6E1C-4AF8-8F42-70368B55E5DD}" srcOrd="0" destOrd="0" presId="urn:microsoft.com/office/officeart/2005/8/layout/hierarchy1"/>
    <dgm:cxn modelId="{900907A3-BEEC-44D4-AA7A-E0CCA4A343C5}" type="presOf" srcId="{A262B396-72F8-4268-8377-1DB582363CD1}" destId="{6DBE5729-E195-4C05-9FEF-72613A97DC6C}" srcOrd="0" destOrd="0" presId="urn:microsoft.com/office/officeart/2005/8/layout/hierarchy1"/>
    <dgm:cxn modelId="{604EEE09-C048-4E62-AF80-FC58F7B97879}" type="presOf" srcId="{A6654E9F-93D9-44B7-BD82-B6E796BCFE24}" destId="{AE3A8CBB-0671-41BD-B0C7-976DA09A6019}" srcOrd="0" destOrd="0" presId="urn:microsoft.com/office/officeart/2005/8/layout/hierarchy1"/>
    <dgm:cxn modelId="{CFCBBB4A-B27D-4589-B4CB-BE0F16A0907F}" type="presOf" srcId="{5C705FBC-7E3D-45D7-A77E-D2AB698289AC}" destId="{92A2C08B-EFEA-41BE-BB7B-5A8F4FF678EC}" srcOrd="0" destOrd="0" presId="urn:microsoft.com/office/officeart/2005/8/layout/hierarchy1"/>
    <dgm:cxn modelId="{AA17049B-F338-4136-95AB-C673FC43ABB6}" srcId="{A6654E9F-93D9-44B7-BD82-B6E796BCFE24}" destId="{126AD352-643A-43EA-8C59-D2F72A7FDF5F}" srcOrd="0" destOrd="0" parTransId="{5C705FBC-7E3D-45D7-A77E-D2AB698289AC}" sibTransId="{734A010A-47FC-4B94-83D8-C78B1F61384F}"/>
    <dgm:cxn modelId="{95D6F943-22F5-4653-B495-669825E66EEE}" type="presOf" srcId="{28382B91-D652-453D-AEDF-5AC87286D449}" destId="{6DA9DA55-159C-4378-AD8D-DBF5D0433CB2}" srcOrd="0" destOrd="0" presId="urn:microsoft.com/office/officeart/2005/8/layout/hierarchy1"/>
    <dgm:cxn modelId="{AF19A30F-966C-4360-9AFE-3D204F973DA4}" srcId="{126AD352-643A-43EA-8C59-D2F72A7FDF5F}" destId="{DAD34C3C-64CD-4262-BF65-74579171F99D}" srcOrd="0" destOrd="0" parTransId="{A1027668-B703-4AEC-BC76-4467DA753E3D}" sibTransId="{F9E879C1-F133-47A7-B4BA-BA25586B7DE6}"/>
    <dgm:cxn modelId="{96B25C70-C1D3-463F-A0CE-234D91E17BC4}" type="presOf" srcId="{1C1653EE-F1A0-4B4F-8098-9D03260FD335}" destId="{25C2FCC4-2699-49B0-898D-F8240708C391}" srcOrd="0" destOrd="0" presId="urn:microsoft.com/office/officeart/2005/8/layout/hierarchy1"/>
    <dgm:cxn modelId="{11EF2CD6-289E-46CD-A5DF-DDF95775DEBD}" type="presOf" srcId="{126AD352-643A-43EA-8C59-D2F72A7FDF5F}" destId="{DAE656F3-F748-4BF5-909C-CE2251083C4E}" srcOrd="0" destOrd="0" presId="urn:microsoft.com/office/officeart/2005/8/layout/hierarchy1"/>
    <dgm:cxn modelId="{DFA63CCA-A39D-41EF-AD83-D4EC20938C6A}" type="presParOf" srcId="{3A37D4F3-9421-47C1-B9C0-F693D636CC0D}" destId="{FD89D8CD-4F0F-4BF8-9186-AD13D69BF6C4}" srcOrd="0" destOrd="0" presId="urn:microsoft.com/office/officeart/2005/8/layout/hierarchy1"/>
    <dgm:cxn modelId="{7095082A-03AA-4D49-A8FA-027B59832DE0}" type="presParOf" srcId="{FD89D8CD-4F0F-4BF8-9186-AD13D69BF6C4}" destId="{1C98E069-85B7-4939-A578-26E8CECA505E}" srcOrd="0" destOrd="0" presId="urn:microsoft.com/office/officeart/2005/8/layout/hierarchy1"/>
    <dgm:cxn modelId="{16F4C16C-2E13-46C9-85CC-3FE590498A6B}" type="presParOf" srcId="{1C98E069-85B7-4939-A578-26E8CECA505E}" destId="{D6151A0E-0A5E-4EBA-B662-ED493B4F2BCA}" srcOrd="0" destOrd="0" presId="urn:microsoft.com/office/officeart/2005/8/layout/hierarchy1"/>
    <dgm:cxn modelId="{7623D894-D8DB-4E41-87E7-BE9F9889F687}" type="presParOf" srcId="{1C98E069-85B7-4939-A578-26E8CECA505E}" destId="{AE3A8CBB-0671-41BD-B0C7-976DA09A6019}" srcOrd="1" destOrd="0" presId="urn:microsoft.com/office/officeart/2005/8/layout/hierarchy1"/>
    <dgm:cxn modelId="{223D5123-344E-48A7-942A-2EC732F14D7F}" type="presParOf" srcId="{FD89D8CD-4F0F-4BF8-9186-AD13D69BF6C4}" destId="{0E500C6C-A88D-4B83-8C8E-5783A6B7265E}" srcOrd="1" destOrd="0" presId="urn:microsoft.com/office/officeart/2005/8/layout/hierarchy1"/>
    <dgm:cxn modelId="{68AB2D9C-2ED8-4793-88CA-A5BC482D0F1D}" type="presParOf" srcId="{0E500C6C-A88D-4B83-8C8E-5783A6B7265E}" destId="{92A2C08B-EFEA-41BE-BB7B-5A8F4FF678EC}" srcOrd="0" destOrd="0" presId="urn:microsoft.com/office/officeart/2005/8/layout/hierarchy1"/>
    <dgm:cxn modelId="{1839272E-D859-44BA-B6F8-A8B51B4F2319}" type="presParOf" srcId="{0E500C6C-A88D-4B83-8C8E-5783A6B7265E}" destId="{C8C45A08-EE43-4566-9BB7-4DF1E5BCDC3B}" srcOrd="1" destOrd="0" presId="urn:microsoft.com/office/officeart/2005/8/layout/hierarchy1"/>
    <dgm:cxn modelId="{73DCAC0A-2C21-4C22-9FA9-B2926D1EB24B}" type="presParOf" srcId="{C8C45A08-EE43-4566-9BB7-4DF1E5BCDC3B}" destId="{BD116DD3-244D-49AF-816C-6A13E738577C}" srcOrd="0" destOrd="0" presId="urn:microsoft.com/office/officeart/2005/8/layout/hierarchy1"/>
    <dgm:cxn modelId="{08A77B35-0AB8-4208-BBC3-201E208DF316}" type="presParOf" srcId="{BD116DD3-244D-49AF-816C-6A13E738577C}" destId="{E5B08224-A267-4B0F-8C9D-F577F4C455BE}" srcOrd="0" destOrd="0" presId="urn:microsoft.com/office/officeart/2005/8/layout/hierarchy1"/>
    <dgm:cxn modelId="{BABF4FFF-1098-4509-AF68-7D18B292C8EC}" type="presParOf" srcId="{BD116DD3-244D-49AF-816C-6A13E738577C}" destId="{DAE656F3-F748-4BF5-909C-CE2251083C4E}" srcOrd="1" destOrd="0" presId="urn:microsoft.com/office/officeart/2005/8/layout/hierarchy1"/>
    <dgm:cxn modelId="{6A1F6EC8-E980-459A-B22A-5584ACE26EAA}" type="presParOf" srcId="{C8C45A08-EE43-4566-9BB7-4DF1E5BCDC3B}" destId="{1CC921EB-7D62-4C16-BB9F-7A132AF67EC0}" srcOrd="1" destOrd="0" presId="urn:microsoft.com/office/officeart/2005/8/layout/hierarchy1"/>
    <dgm:cxn modelId="{C5E1D1F1-913E-4410-9F84-9867B754793D}" type="presParOf" srcId="{1CC921EB-7D62-4C16-BB9F-7A132AF67EC0}" destId="{D37A9465-6E1C-4AF8-8F42-70368B55E5DD}" srcOrd="0" destOrd="0" presId="urn:microsoft.com/office/officeart/2005/8/layout/hierarchy1"/>
    <dgm:cxn modelId="{2C9EAF7D-4574-44CA-9E78-F3C4931E2068}" type="presParOf" srcId="{1CC921EB-7D62-4C16-BB9F-7A132AF67EC0}" destId="{06ED2849-6695-438E-8B17-C3A3F327DDD1}" srcOrd="1" destOrd="0" presId="urn:microsoft.com/office/officeart/2005/8/layout/hierarchy1"/>
    <dgm:cxn modelId="{76967338-3717-418F-8FAF-59580BC3AB1A}" type="presParOf" srcId="{06ED2849-6695-438E-8B17-C3A3F327DDD1}" destId="{1518AF18-A26C-4AD9-B612-B589C6D43493}" srcOrd="0" destOrd="0" presId="urn:microsoft.com/office/officeart/2005/8/layout/hierarchy1"/>
    <dgm:cxn modelId="{411DD7EF-56CA-46F9-B8F5-1B4F602812DF}" type="presParOf" srcId="{1518AF18-A26C-4AD9-B612-B589C6D43493}" destId="{5AB39E37-E62A-462A-9E5D-12386B177035}" srcOrd="0" destOrd="0" presId="urn:microsoft.com/office/officeart/2005/8/layout/hierarchy1"/>
    <dgm:cxn modelId="{9966D80E-FFA0-409B-B251-72A735E00541}" type="presParOf" srcId="{1518AF18-A26C-4AD9-B612-B589C6D43493}" destId="{67507F47-1EF6-4175-9B69-458188452784}" srcOrd="1" destOrd="0" presId="urn:microsoft.com/office/officeart/2005/8/layout/hierarchy1"/>
    <dgm:cxn modelId="{A5610744-4681-4AFE-A510-391E81F3D155}" type="presParOf" srcId="{06ED2849-6695-438E-8B17-C3A3F327DDD1}" destId="{1EAAAF2A-4641-4BA5-AD03-DF2D8B332ABD}" srcOrd="1" destOrd="0" presId="urn:microsoft.com/office/officeart/2005/8/layout/hierarchy1"/>
    <dgm:cxn modelId="{D9689A8E-7B36-4C52-B9E1-28F0A4DDEDDB}" type="presParOf" srcId="{0E500C6C-A88D-4B83-8C8E-5783A6B7265E}" destId="{2207CF26-1548-4464-A100-C0FD33F23BD7}" srcOrd="2" destOrd="0" presId="urn:microsoft.com/office/officeart/2005/8/layout/hierarchy1"/>
    <dgm:cxn modelId="{91ED6D7A-BDE8-440B-BBE6-CB63FA357A30}" type="presParOf" srcId="{0E500C6C-A88D-4B83-8C8E-5783A6B7265E}" destId="{58775A70-E85F-4DFB-A1B7-B7241984E699}" srcOrd="3" destOrd="0" presId="urn:microsoft.com/office/officeart/2005/8/layout/hierarchy1"/>
    <dgm:cxn modelId="{07FAB6A4-21EC-484A-9334-26EFC13BAACF}" type="presParOf" srcId="{58775A70-E85F-4DFB-A1B7-B7241984E699}" destId="{6011CE3E-4169-4502-907B-6443725EA160}" srcOrd="0" destOrd="0" presId="urn:microsoft.com/office/officeart/2005/8/layout/hierarchy1"/>
    <dgm:cxn modelId="{00DC3B4D-6D53-4929-A9D4-A86EA47CBB27}" type="presParOf" srcId="{6011CE3E-4169-4502-907B-6443725EA160}" destId="{F5DE3182-1E45-40C6-BEFD-4094D925B936}" srcOrd="0" destOrd="0" presId="urn:microsoft.com/office/officeart/2005/8/layout/hierarchy1"/>
    <dgm:cxn modelId="{99E9516A-2790-4722-9EE8-515CCFC4B2EC}" type="presParOf" srcId="{6011CE3E-4169-4502-907B-6443725EA160}" destId="{6DA9DA55-159C-4378-AD8D-DBF5D0433CB2}" srcOrd="1" destOrd="0" presId="urn:microsoft.com/office/officeart/2005/8/layout/hierarchy1"/>
    <dgm:cxn modelId="{CAD5ACD2-754E-4A01-B585-25595272B0CE}" type="presParOf" srcId="{58775A70-E85F-4DFB-A1B7-B7241984E699}" destId="{0AA4AE30-89BC-4E31-9E72-752B7C330783}" srcOrd="1" destOrd="0" presId="urn:microsoft.com/office/officeart/2005/8/layout/hierarchy1"/>
    <dgm:cxn modelId="{D76D0CF6-6300-41ED-9B9D-9AA0E8BB03DB}" type="presParOf" srcId="{0AA4AE30-89BC-4E31-9E72-752B7C330783}" destId="{25C2FCC4-2699-49B0-898D-F8240708C391}" srcOrd="0" destOrd="0" presId="urn:microsoft.com/office/officeart/2005/8/layout/hierarchy1"/>
    <dgm:cxn modelId="{9F87EB8D-0C76-4CF1-B845-67754B026826}" type="presParOf" srcId="{0AA4AE30-89BC-4E31-9E72-752B7C330783}" destId="{897E0F4F-6921-46F3-9D25-46321CCB13D9}" srcOrd="1" destOrd="0" presId="urn:microsoft.com/office/officeart/2005/8/layout/hierarchy1"/>
    <dgm:cxn modelId="{BA7CC370-C0F0-4CAE-B41E-6D952E643559}" type="presParOf" srcId="{897E0F4F-6921-46F3-9D25-46321CCB13D9}" destId="{D1AF9777-1ADC-42CD-9E8A-4F864B61910C}" srcOrd="0" destOrd="0" presId="urn:microsoft.com/office/officeart/2005/8/layout/hierarchy1"/>
    <dgm:cxn modelId="{CC627CDE-153D-41D3-B8AF-F82ABB4530CB}" type="presParOf" srcId="{D1AF9777-1ADC-42CD-9E8A-4F864B61910C}" destId="{9283C8DC-16FA-41C4-B769-D98E425513E8}" srcOrd="0" destOrd="0" presId="urn:microsoft.com/office/officeart/2005/8/layout/hierarchy1"/>
    <dgm:cxn modelId="{DDBCC724-39AC-4A0F-95F6-1C3B855653AF}" type="presParOf" srcId="{D1AF9777-1ADC-42CD-9E8A-4F864B61910C}" destId="{6DBE5729-E195-4C05-9FEF-72613A97DC6C}" srcOrd="1" destOrd="0" presId="urn:microsoft.com/office/officeart/2005/8/layout/hierarchy1"/>
    <dgm:cxn modelId="{CE851028-9B22-48FE-9261-1E0B7151A82F}" type="presParOf" srcId="{897E0F4F-6921-46F3-9D25-46321CCB13D9}" destId="{CEAA720E-DA86-4FC1-850D-0A793A2B18E2}"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E4DB2C-3BD0-ED4D-B3E5-6A3BDF40A760}" type="datetimeFigureOut">
              <a:rPr lang="en-US" smtClean="0"/>
              <a:pPr/>
              <a:t>8/27/2018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BBFC25-224D-8F47-8047-E194EEC9B670}" type="slidenum">
              <a:rPr lang="en-US" smtClean="0"/>
              <a:pPr/>
              <a:t>‹#›</a:t>
            </a:fld>
            <a:endParaRPr lang="en-US"/>
          </a:p>
        </p:txBody>
      </p:sp>
    </p:spTree>
    <p:extLst>
      <p:ext uri="{BB962C8B-B14F-4D97-AF65-F5344CB8AC3E}">
        <p14:creationId xmlns="" xmlns:p14="http://schemas.microsoft.com/office/powerpoint/2010/main" val="3976239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01BC3-3D0F-4774-B7D6-DA2F40498026}" type="datetimeFigureOut">
              <a:rPr lang="en-US" smtClean="0"/>
              <a:pPr/>
              <a:t>8/27/2018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4A1DC-1111-4AD5-8D41-B86459B94599}" type="slidenum">
              <a:rPr lang="en-US" smtClean="0"/>
              <a:pPr/>
              <a:t>‹#›</a:t>
            </a:fld>
            <a:endParaRPr lang="en-US"/>
          </a:p>
        </p:txBody>
      </p:sp>
    </p:spTree>
    <p:extLst>
      <p:ext uri="{BB962C8B-B14F-4D97-AF65-F5344CB8AC3E}">
        <p14:creationId xmlns="" xmlns:p14="http://schemas.microsoft.com/office/powerpoint/2010/main" val="473310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35879"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Two Columns Slide">
    <p:bg>
      <p:bgPr>
        <a:solidFill>
          <a:schemeClr val="accent5"/>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35879" cy="5143500"/>
          </a:xfrm>
          <a:prstGeom prst="rect">
            <a:avLst/>
          </a:prstGeom>
        </p:spPr>
      </p:pic>
      <p:sp>
        <p:nvSpPr>
          <p:cNvPr id="12" name="Footer Placeholder 4"/>
          <p:cNvSpPr>
            <a:spLocks noGrp="1"/>
          </p:cNvSpPr>
          <p:nvPr>
            <p:ph type="ftr" sz="quarter" idx="11"/>
          </p:nvPr>
        </p:nvSpPr>
        <p:spPr>
          <a:xfrm>
            <a:off x="3124200" y="4805934"/>
            <a:ext cx="2895600" cy="128016"/>
          </a:xfrm>
        </p:spPr>
        <p:txBody>
          <a:bodyPr/>
          <a:lstStyle>
            <a:lvl1pPr>
              <a:defRPr>
                <a:solidFill>
                  <a:schemeClr val="bg1"/>
                </a:solidFill>
              </a:defRPr>
            </a:lvl1pPr>
          </a:lstStyle>
          <a:p>
            <a:r>
              <a:rPr lang="en-US" dirty="0"/>
              <a:t>FOOTER CHANGED UNDER INSERT&gt;HEADER &amp; FOOTER</a:t>
            </a:r>
          </a:p>
        </p:txBody>
      </p:sp>
      <p:sp>
        <p:nvSpPr>
          <p:cNvPr id="14" name="Slide Number Placeholder 5"/>
          <p:cNvSpPr>
            <a:spLocks noGrp="1"/>
          </p:cNvSpPr>
          <p:nvPr>
            <p:ph type="sldNum" sz="quarter" idx="14"/>
          </p:nvPr>
        </p:nvSpPr>
        <p:spPr>
          <a:xfrm>
            <a:off x="6553200" y="4805934"/>
            <a:ext cx="2133600" cy="128016"/>
          </a:xfrm>
        </p:spPr>
        <p:txBody>
          <a:bodyPr/>
          <a:lstStyle>
            <a:lvl1pPr>
              <a:defRPr>
                <a:solidFill>
                  <a:schemeClr val="bg1"/>
                </a:solidFill>
              </a:defRPr>
            </a:lvl1pPr>
          </a:lstStyle>
          <a:p>
            <a:fld id="{C5A2E38E-3676-4AC9-AE40-117CF2D4B3AC}" type="slidenum">
              <a:rPr lang="en-US" smtClean="0"/>
              <a:pPr/>
              <a:t>‹#›</a:t>
            </a:fld>
            <a:endParaRPr lang="en-US" dirty="0"/>
          </a:p>
        </p:txBody>
      </p:sp>
      <p:sp>
        <p:nvSpPr>
          <p:cNvPr id="15" name="TextBox 14"/>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solidFill>
                  <a:schemeClr val="bg1"/>
                </a:solidFill>
                <a:latin typeface="+mj-lt"/>
              </a:rPr>
              <a:t>SAE INTERNATIONAL</a:t>
            </a:r>
          </a:p>
        </p:txBody>
      </p:sp>
      <p:sp>
        <p:nvSpPr>
          <p:cNvPr id="16" name="TextBox 15"/>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solidFill>
                <a:latin typeface="+mn-lt"/>
                <a:ea typeface="+mn-ea"/>
                <a:cs typeface="+mn-cs"/>
              </a:rPr>
              <a:t>Copyright © SAE International.  Further use or distribution is not permitted without permission from SAE</a:t>
            </a:r>
            <a:endParaRPr lang="en-US" sz="500" dirty="0">
              <a:solidFill>
                <a:schemeClr val="bg1"/>
              </a:solidFill>
            </a:endParaRPr>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6" name="Content Placeholder 5"/>
          <p:cNvSpPr>
            <a:spLocks noGrp="1"/>
          </p:cNvSpPr>
          <p:nvPr>
            <p:ph sz="quarter" idx="12" hasCustomPrompt="1"/>
          </p:nvPr>
        </p:nvSpPr>
        <p:spPr>
          <a:xfrm>
            <a:off x="612648" y="1280160"/>
            <a:ext cx="4050792"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nvPr>
        </p:nvSpPr>
        <p:spPr>
          <a:xfrm>
            <a:off x="4636008" y="1280160"/>
            <a:ext cx="4050792"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AE Orange">
    <p:spTree>
      <p:nvGrpSpPr>
        <p:cNvPr id="1" name=""/>
        <p:cNvGrpSpPr/>
        <p:nvPr/>
      </p:nvGrpSpPr>
      <p:grpSpPr>
        <a:xfrm>
          <a:off x="0" y="0"/>
          <a:ext cx="0" cy="0"/>
          <a:chOff x="0" y="0"/>
          <a:chExt cx="0" cy="0"/>
        </a:xfrm>
      </p:grpSpPr>
      <p:pic>
        <p:nvPicPr>
          <p:cNvPr id="12" name="Picture 11" descr="int_sae_sg_720_blk_rgb_wht.png"/>
          <p:cNvPicPr>
            <a:picLocks noChangeAspect="1"/>
          </p:cNvPicPr>
          <p:nvPr userDrawn="1"/>
        </p:nvPicPr>
        <p:blipFill>
          <a:blip r:embed="rId2"/>
          <a:srcRect l="1303"/>
          <a:stretch>
            <a:fillRect/>
          </a:stretch>
        </p:blipFill>
        <p:spPr>
          <a:xfrm rot="-5400000">
            <a:off x="5246044" y="1247178"/>
            <a:ext cx="5143500" cy="2649143"/>
          </a:xfrm>
          <a:prstGeom prst="rect">
            <a:avLst/>
          </a:prstGeom>
        </p:spPr>
      </p:pic>
      <p:grpSp>
        <p:nvGrpSpPr>
          <p:cNvPr id="10" name="Group 9"/>
          <p:cNvGrpSpPr/>
          <p:nvPr userDrawn="1"/>
        </p:nvGrpSpPr>
        <p:grpSpPr bwMode="hidden">
          <a:xfrm>
            <a:off x="0" y="-1"/>
            <a:ext cx="9144000" cy="5143501"/>
            <a:chOff x="0" y="-1"/>
            <a:chExt cx="9144000" cy="5143501"/>
          </a:xfrm>
        </p:grpSpPr>
        <p:sp>
          <p:nvSpPr>
            <p:cNvPr id="8" name="Rectangle 7"/>
            <p:cNvSpPr/>
            <p:nvPr userDrawn="1"/>
          </p:nvSpPr>
          <p:spPr bwMode="hidden">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nt_sae_sg_720_dbl_rgb_wht.png"/>
            <p:cNvPicPr>
              <a:picLocks noChangeAspect="1"/>
            </p:cNvPicPr>
            <p:nvPr userDrawn="1"/>
          </p:nvPicPr>
          <p:blipFill>
            <a:blip r:embed="rId3" cstate="print"/>
            <a:srcRect l="1818"/>
            <a:stretch>
              <a:fillRect/>
            </a:stretch>
          </p:blipFill>
          <p:spPr bwMode="hidden">
            <a:xfrm rot="16200000">
              <a:off x="5238750" y="1238448"/>
              <a:ext cx="5143501" cy="2666604"/>
            </a:xfrm>
            <a:prstGeom prst="rect">
              <a:avLst/>
            </a:prstGeom>
          </p:spPr>
        </p:pic>
      </p:grpSp>
      <p:sp>
        <p:nvSpPr>
          <p:cNvPr id="2" name="Title 1"/>
          <p:cNvSpPr>
            <a:spLocks noGrp="1"/>
          </p:cNvSpPr>
          <p:nvPr>
            <p:ph type="title"/>
          </p:nvPr>
        </p:nvSpPr>
        <p:spPr>
          <a:xfrm>
            <a:off x="457200" y="895350"/>
            <a:ext cx="5559552" cy="940274"/>
          </a:xfrm>
        </p:spPr>
        <p:txBody>
          <a:bodyPr anchor="b"/>
          <a:lstStyle>
            <a:lvl1pPr>
              <a:defRPr sz="2100" cap="all" baseline="0">
                <a:solidFill>
                  <a:schemeClr val="bg1"/>
                </a:solidFill>
              </a:defRPr>
            </a:lvl1pPr>
          </a:lstStyle>
          <a:p>
            <a:r>
              <a:rPr lang="en-US"/>
              <a:t>Click to edit Master title style</a:t>
            </a:r>
            <a:endParaRPr lang="en-US" dirty="0"/>
          </a:p>
        </p:txBody>
      </p:sp>
      <p:sp>
        <p:nvSpPr>
          <p:cNvPr id="5" name="TextBox 4"/>
          <p:cNvSpPr txBox="1"/>
          <p:nvPr userDrawn="1"/>
        </p:nvSpPr>
        <p:spPr>
          <a:xfrm>
            <a:off x="457200" y="438912"/>
            <a:ext cx="5559552" cy="184666"/>
          </a:xfrm>
          <a:prstGeom prst="rect">
            <a:avLst/>
          </a:prstGeom>
          <a:noFill/>
        </p:spPr>
        <p:txBody>
          <a:bodyPr wrap="square" lIns="0" tIns="0" rIns="0" bIns="0" rtlCol="0">
            <a:spAutoFit/>
          </a:bodyPr>
          <a:lstStyle/>
          <a:p>
            <a:r>
              <a:rPr lang="en-US" sz="1200" b="1" dirty="0">
                <a:solidFill>
                  <a:schemeClr val="bg1"/>
                </a:solidFill>
                <a:latin typeface="+mj-lt"/>
              </a:rPr>
              <a:t>SAE INTERNATIONAL</a:t>
            </a:r>
          </a:p>
        </p:txBody>
      </p:sp>
      <p:sp>
        <p:nvSpPr>
          <p:cNvPr id="6" name="Subtitle 2"/>
          <p:cNvSpPr>
            <a:spLocks noGrp="1"/>
          </p:cNvSpPr>
          <p:nvPr>
            <p:ph type="subTitle" idx="1" hasCustomPrompt="1"/>
          </p:nvPr>
        </p:nvSpPr>
        <p:spPr>
          <a:xfrm>
            <a:off x="457200" y="1883391"/>
            <a:ext cx="5562600" cy="2691783"/>
          </a:xfrm>
        </p:spPr>
        <p:txBody>
          <a:bodyPr>
            <a:noAutofit/>
          </a:bodyPr>
          <a:lstStyle>
            <a:lvl1pPr marL="0" indent="0" algn="l">
              <a:buNone/>
              <a:defRPr sz="2100" b="0" cap="none" baseline="0">
                <a:solidFill>
                  <a:schemeClr val="bg1"/>
                </a:solidFill>
              </a:defRPr>
            </a:lvl1pPr>
            <a:lvl2pPr marL="0" indent="0" algn="l">
              <a:buNone/>
              <a:defRPr sz="2100">
                <a:solidFill>
                  <a:schemeClr val="bg1"/>
                </a:solidFill>
              </a:defRPr>
            </a:lvl2pPr>
            <a:lvl3pPr marL="0" indent="0" algn="l">
              <a:buNone/>
              <a:defRPr sz="2100">
                <a:solidFill>
                  <a:schemeClr val="bg1"/>
                </a:solidFill>
              </a:defRPr>
            </a:lvl3pPr>
            <a:lvl4pPr marL="0" indent="0" algn="l">
              <a:buNone/>
              <a:defRPr sz="2100">
                <a:solidFill>
                  <a:schemeClr val="bg1"/>
                </a:solidFill>
              </a:defRPr>
            </a:lvl4pPr>
            <a:lvl5pPr marL="0" indent="0" algn="l">
              <a:buNone/>
              <a:tabLst/>
              <a:defRPr sz="2100">
                <a:solidFill>
                  <a:schemeClr val="bg1"/>
                </a:solidFill>
              </a:defRPr>
            </a:lvl5pPr>
            <a:lvl6pPr marL="0" indent="0" algn="l">
              <a:spcBef>
                <a:spcPts val="0"/>
              </a:spcBef>
              <a:buNone/>
              <a:defRPr sz="2100">
                <a:solidFill>
                  <a:schemeClr val="bg1"/>
                </a:solidFill>
              </a:defRPr>
            </a:lvl6pPr>
            <a:lvl7pPr marL="0" indent="0" algn="l">
              <a:spcBef>
                <a:spcPts val="0"/>
              </a:spcBef>
              <a:buNone/>
              <a:defRPr sz="2100">
                <a:solidFill>
                  <a:schemeClr val="bg1"/>
                </a:solidFill>
              </a:defRPr>
            </a:lvl7pPr>
            <a:lvl8pPr marL="0" indent="0" algn="l">
              <a:spcBef>
                <a:spcPts val="0"/>
              </a:spcBef>
              <a:buNone/>
              <a:defRPr sz="2100">
                <a:solidFill>
                  <a:schemeClr val="bg1"/>
                </a:solidFill>
              </a:defRPr>
            </a:lvl8pPr>
            <a:lvl9pPr marL="0" indent="0" algn="l">
              <a:spcBef>
                <a:spcPts val="0"/>
              </a:spcBef>
              <a:buNone/>
              <a:defRPr sz="2100">
                <a:solidFill>
                  <a:schemeClr val="bg1"/>
                </a:solidFill>
              </a:defRPr>
            </a:lvl9pPr>
          </a:lstStyle>
          <a:p>
            <a:pPr lvl="0"/>
            <a:r>
              <a:rPr lang="en-US" sz="2100" dirty="0"/>
              <a:t>Click to edit subhead</a:t>
            </a:r>
          </a:p>
        </p:txBody>
      </p:sp>
      <p:sp>
        <p:nvSpPr>
          <p:cNvPr id="11" name="TextBox 10"/>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rgbClr val="FFFFFF"/>
                </a:solidFill>
                <a:latin typeface="+mn-lt"/>
                <a:ea typeface="+mn-ea"/>
                <a:cs typeface="+mn-cs"/>
              </a:rPr>
              <a:t>Copyright </a:t>
            </a:r>
            <a:r>
              <a:rPr lang="en-US" sz="500" kern="1200" dirty="0">
                <a:solidFill>
                  <a:schemeClr val="bg1"/>
                </a:solidFill>
                <a:latin typeface="+mn-lt"/>
                <a:ea typeface="+mn-ea"/>
                <a:cs typeface="+mn-cs"/>
              </a:rPr>
              <a:t>© </a:t>
            </a:r>
            <a:r>
              <a:rPr lang="en-US" sz="500" kern="1200" dirty="0">
                <a:solidFill>
                  <a:srgbClr val="FFFFFF"/>
                </a:solidFill>
                <a:latin typeface="+mn-lt"/>
                <a:ea typeface="+mn-ea"/>
                <a:cs typeface="+mn-cs"/>
              </a:rPr>
              <a:t>SAE International.  Further use or distribution is not permitted without permission from SAE</a:t>
            </a:r>
            <a:endParaRPr lang="en-US" sz="500" dirty="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AE Green">
    <p:bg>
      <p:bgPr>
        <a:solidFill>
          <a:schemeClr val="accent3"/>
        </a:solidFill>
        <a:effectLst/>
      </p:bgPr>
    </p:bg>
    <p:spTree>
      <p:nvGrpSpPr>
        <p:cNvPr id="1" name=""/>
        <p:cNvGrpSpPr/>
        <p:nvPr/>
      </p:nvGrpSpPr>
      <p:grpSpPr>
        <a:xfrm>
          <a:off x="0" y="0"/>
          <a:ext cx="0" cy="0"/>
          <a:chOff x="0" y="0"/>
          <a:chExt cx="0" cy="0"/>
        </a:xfrm>
      </p:grpSpPr>
      <p:pic>
        <p:nvPicPr>
          <p:cNvPr id="11" name="Picture 10" descr="int_sae_sg_720_blk_rgb_wht.png"/>
          <p:cNvPicPr>
            <a:picLocks noChangeAspect="1"/>
          </p:cNvPicPr>
          <p:nvPr userDrawn="1"/>
        </p:nvPicPr>
        <p:blipFill>
          <a:blip r:embed="rId2"/>
          <a:srcRect l="1303"/>
          <a:stretch>
            <a:fillRect/>
          </a:stretch>
        </p:blipFill>
        <p:spPr>
          <a:xfrm rot="-5400000">
            <a:off x="5246044" y="1247178"/>
            <a:ext cx="5143500" cy="2649143"/>
          </a:xfrm>
          <a:prstGeom prst="rect">
            <a:avLst/>
          </a:prstGeom>
        </p:spPr>
      </p:pic>
      <p:grpSp>
        <p:nvGrpSpPr>
          <p:cNvPr id="10" name="Group 9"/>
          <p:cNvGrpSpPr/>
          <p:nvPr userDrawn="1"/>
        </p:nvGrpSpPr>
        <p:grpSpPr bwMode="hidden">
          <a:xfrm>
            <a:off x="0" y="-1"/>
            <a:ext cx="9144000" cy="5143501"/>
            <a:chOff x="0" y="-1"/>
            <a:chExt cx="9144000" cy="5143501"/>
          </a:xfrm>
        </p:grpSpPr>
        <p:sp>
          <p:nvSpPr>
            <p:cNvPr id="9" name="Rectangle 8"/>
            <p:cNvSpPr/>
            <p:nvPr userDrawn="1"/>
          </p:nvSpPr>
          <p:spPr bwMode="hidden">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nt_sae_sg_720_dbl_rgb_wht.png"/>
            <p:cNvPicPr>
              <a:picLocks noChangeAspect="1"/>
            </p:cNvPicPr>
            <p:nvPr userDrawn="1"/>
          </p:nvPicPr>
          <p:blipFill>
            <a:blip r:embed="rId3" cstate="print"/>
            <a:srcRect l="1818"/>
            <a:stretch>
              <a:fillRect/>
            </a:stretch>
          </p:blipFill>
          <p:spPr bwMode="hidden">
            <a:xfrm rot="16200000">
              <a:off x="5238750" y="1238448"/>
              <a:ext cx="5143501" cy="2666604"/>
            </a:xfrm>
            <a:prstGeom prst="rect">
              <a:avLst/>
            </a:prstGeom>
          </p:spPr>
        </p:pic>
      </p:grpSp>
      <p:sp>
        <p:nvSpPr>
          <p:cNvPr id="2" name="Title 1"/>
          <p:cNvSpPr>
            <a:spLocks noGrp="1"/>
          </p:cNvSpPr>
          <p:nvPr>
            <p:ph type="title"/>
          </p:nvPr>
        </p:nvSpPr>
        <p:spPr>
          <a:xfrm>
            <a:off x="457200" y="895350"/>
            <a:ext cx="5559552" cy="940274"/>
          </a:xfrm>
        </p:spPr>
        <p:txBody>
          <a:bodyPr anchor="b"/>
          <a:lstStyle>
            <a:lvl1pPr>
              <a:defRPr sz="2100" cap="all" baseline="0">
                <a:solidFill>
                  <a:schemeClr val="bg1"/>
                </a:solidFill>
              </a:defRPr>
            </a:lvl1pPr>
          </a:lstStyle>
          <a:p>
            <a:r>
              <a:rPr lang="en-US"/>
              <a:t>Click to edit Master title style</a:t>
            </a:r>
            <a:endParaRPr lang="en-US" dirty="0"/>
          </a:p>
        </p:txBody>
      </p:sp>
      <p:sp>
        <p:nvSpPr>
          <p:cNvPr id="5" name="TextBox 4"/>
          <p:cNvSpPr txBox="1"/>
          <p:nvPr userDrawn="1"/>
        </p:nvSpPr>
        <p:spPr>
          <a:xfrm>
            <a:off x="457200" y="438912"/>
            <a:ext cx="5559552" cy="184666"/>
          </a:xfrm>
          <a:prstGeom prst="rect">
            <a:avLst/>
          </a:prstGeom>
          <a:noFill/>
        </p:spPr>
        <p:txBody>
          <a:bodyPr wrap="square" lIns="0" tIns="0" rIns="0" bIns="0" rtlCol="0">
            <a:spAutoFit/>
          </a:bodyPr>
          <a:lstStyle/>
          <a:p>
            <a:r>
              <a:rPr lang="en-US" sz="1200" b="1" dirty="0">
                <a:solidFill>
                  <a:schemeClr val="bg1"/>
                </a:solidFill>
                <a:latin typeface="+mj-lt"/>
              </a:rPr>
              <a:t>SAE INTERNATIONAL</a:t>
            </a:r>
          </a:p>
        </p:txBody>
      </p:sp>
      <p:sp>
        <p:nvSpPr>
          <p:cNvPr id="6" name="Subtitle 2"/>
          <p:cNvSpPr>
            <a:spLocks noGrp="1"/>
          </p:cNvSpPr>
          <p:nvPr>
            <p:ph type="subTitle" idx="1" hasCustomPrompt="1"/>
          </p:nvPr>
        </p:nvSpPr>
        <p:spPr>
          <a:xfrm>
            <a:off x="457200" y="1883391"/>
            <a:ext cx="5562600" cy="2691783"/>
          </a:xfrm>
        </p:spPr>
        <p:txBody>
          <a:bodyPr>
            <a:noAutofit/>
          </a:bodyPr>
          <a:lstStyle>
            <a:lvl1pPr marL="0" indent="0" algn="l">
              <a:buNone/>
              <a:defRPr sz="2100" b="0" cap="none" baseline="0">
                <a:solidFill>
                  <a:schemeClr val="bg1"/>
                </a:solidFill>
              </a:defRPr>
            </a:lvl1pPr>
            <a:lvl2pPr marL="0" indent="0" algn="l">
              <a:buNone/>
              <a:defRPr sz="2100">
                <a:solidFill>
                  <a:schemeClr val="bg1"/>
                </a:solidFill>
              </a:defRPr>
            </a:lvl2pPr>
            <a:lvl3pPr marL="0" indent="0" algn="l">
              <a:buNone/>
              <a:defRPr sz="2100">
                <a:solidFill>
                  <a:schemeClr val="bg1"/>
                </a:solidFill>
              </a:defRPr>
            </a:lvl3pPr>
            <a:lvl4pPr marL="0" indent="0" algn="l">
              <a:buNone/>
              <a:defRPr sz="2100">
                <a:solidFill>
                  <a:schemeClr val="bg1"/>
                </a:solidFill>
              </a:defRPr>
            </a:lvl4pPr>
            <a:lvl5pPr marL="0" indent="0" algn="l">
              <a:buNone/>
              <a:tabLst/>
              <a:defRPr sz="2100">
                <a:solidFill>
                  <a:schemeClr val="bg1"/>
                </a:solidFill>
              </a:defRPr>
            </a:lvl5pPr>
            <a:lvl6pPr marL="0" indent="0" algn="l">
              <a:spcBef>
                <a:spcPts val="0"/>
              </a:spcBef>
              <a:buNone/>
              <a:defRPr sz="2100">
                <a:solidFill>
                  <a:schemeClr val="bg1"/>
                </a:solidFill>
              </a:defRPr>
            </a:lvl6pPr>
            <a:lvl7pPr marL="0" indent="0" algn="l">
              <a:spcBef>
                <a:spcPts val="0"/>
              </a:spcBef>
              <a:buNone/>
              <a:defRPr sz="2100">
                <a:solidFill>
                  <a:schemeClr val="bg1"/>
                </a:solidFill>
              </a:defRPr>
            </a:lvl7pPr>
            <a:lvl8pPr marL="0" indent="0" algn="l">
              <a:spcBef>
                <a:spcPts val="0"/>
              </a:spcBef>
              <a:buNone/>
              <a:defRPr sz="2100">
                <a:solidFill>
                  <a:schemeClr val="bg1"/>
                </a:solidFill>
              </a:defRPr>
            </a:lvl8pPr>
            <a:lvl9pPr marL="0" indent="0" algn="l">
              <a:spcBef>
                <a:spcPts val="0"/>
              </a:spcBef>
              <a:buNone/>
              <a:defRPr sz="2100">
                <a:solidFill>
                  <a:schemeClr val="bg1"/>
                </a:solidFill>
              </a:defRPr>
            </a:lvl9pPr>
          </a:lstStyle>
          <a:p>
            <a:pPr lvl="0"/>
            <a:r>
              <a:rPr lang="en-US" sz="2100" dirty="0"/>
              <a:t>Click to edit subhead</a:t>
            </a:r>
          </a:p>
        </p:txBody>
      </p:sp>
      <p:sp>
        <p:nvSpPr>
          <p:cNvPr id="12" name="TextBox 11"/>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rgbClr val="FFFFFF"/>
                </a:solidFill>
                <a:latin typeface="+mn-lt"/>
                <a:ea typeface="+mn-ea"/>
                <a:cs typeface="+mn-cs"/>
              </a:rPr>
              <a:t>Copyright </a:t>
            </a:r>
            <a:r>
              <a:rPr lang="en-US" sz="500" kern="1200" dirty="0">
                <a:solidFill>
                  <a:schemeClr val="bg1"/>
                </a:solidFill>
                <a:latin typeface="+mn-lt"/>
                <a:ea typeface="+mn-ea"/>
                <a:cs typeface="+mn-cs"/>
              </a:rPr>
              <a:t>© </a:t>
            </a:r>
            <a:r>
              <a:rPr lang="en-US" sz="500" kern="1200" dirty="0">
                <a:solidFill>
                  <a:srgbClr val="FFFFFF"/>
                </a:solidFill>
                <a:latin typeface="+mn-lt"/>
                <a:ea typeface="+mn-ea"/>
                <a:cs typeface="+mn-cs"/>
              </a:rPr>
              <a:t>SAE International.  Further use or distribution is not permitted without permission from SAE</a:t>
            </a:r>
            <a:endParaRPr lang="en-US" sz="500" dirty="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895350"/>
            <a:ext cx="5559552" cy="940274"/>
          </a:xfrm>
        </p:spPr>
        <p:txBody>
          <a:bodyPr anchor="b"/>
          <a:lstStyle>
            <a:lvl1pPr>
              <a:defRPr sz="2100" cap="all" baseline="0">
                <a:solidFill>
                  <a:schemeClr val="tx1"/>
                </a:solidFill>
              </a:defRPr>
            </a:lvl1pPr>
          </a:lstStyle>
          <a:p>
            <a:r>
              <a:rPr lang="en-US"/>
              <a:t>Click to edit Master title style</a:t>
            </a:r>
            <a:endParaRPr lang="en-US" dirty="0"/>
          </a:p>
        </p:txBody>
      </p:sp>
      <p:sp>
        <p:nvSpPr>
          <p:cNvPr id="5" name="TextBox 4"/>
          <p:cNvSpPr txBox="1"/>
          <p:nvPr userDrawn="1"/>
        </p:nvSpPr>
        <p:spPr>
          <a:xfrm>
            <a:off x="457200" y="438912"/>
            <a:ext cx="5559552" cy="301752"/>
          </a:xfrm>
          <a:prstGeom prst="rect">
            <a:avLst/>
          </a:prstGeom>
          <a:noFill/>
        </p:spPr>
        <p:txBody>
          <a:bodyPr wrap="square" lIns="0" tIns="0" rIns="0" bIns="0" rtlCol="0">
            <a:spAutoFit/>
          </a:bodyPr>
          <a:lstStyle/>
          <a:p>
            <a:r>
              <a:rPr lang="en-US" sz="1200" b="1" dirty="0">
                <a:latin typeface="+mj-lt"/>
              </a:rPr>
              <a:t>SAE INTERNATIONAL</a:t>
            </a:r>
          </a:p>
        </p:txBody>
      </p:sp>
      <p:sp>
        <p:nvSpPr>
          <p:cNvPr id="6" name="Subtitle 2"/>
          <p:cNvSpPr>
            <a:spLocks noGrp="1"/>
          </p:cNvSpPr>
          <p:nvPr>
            <p:ph type="subTitle" idx="1" hasCustomPrompt="1"/>
          </p:nvPr>
        </p:nvSpPr>
        <p:spPr>
          <a:xfrm>
            <a:off x="457200" y="1883391"/>
            <a:ext cx="5562600" cy="2691783"/>
          </a:xfrm>
        </p:spPr>
        <p:txBody>
          <a:bodyPr>
            <a:noAutofit/>
          </a:bodyPr>
          <a:lstStyle>
            <a:lvl1pPr marL="0" indent="0" algn="l">
              <a:buNone/>
              <a:defRPr sz="2100" b="0" cap="none" baseline="0">
                <a:solidFill>
                  <a:schemeClr val="tx1"/>
                </a:solidFill>
              </a:defRPr>
            </a:lvl1pPr>
            <a:lvl2pPr marL="0" indent="0" algn="l">
              <a:buNone/>
              <a:defRPr sz="2100">
                <a:solidFill>
                  <a:schemeClr val="tx1"/>
                </a:solidFill>
              </a:defRPr>
            </a:lvl2pPr>
            <a:lvl3pPr marL="0" indent="0" algn="l">
              <a:buNone/>
              <a:defRPr sz="2100">
                <a:solidFill>
                  <a:schemeClr val="tx1"/>
                </a:solidFill>
              </a:defRPr>
            </a:lvl3pPr>
            <a:lvl4pPr marL="0" indent="0" algn="l">
              <a:buNone/>
              <a:defRPr sz="2100">
                <a:solidFill>
                  <a:schemeClr val="tx1"/>
                </a:solidFill>
              </a:defRPr>
            </a:lvl4pPr>
            <a:lvl5pPr marL="0" indent="0" algn="l">
              <a:buNone/>
              <a:tabLst/>
              <a:defRPr sz="2100">
                <a:solidFill>
                  <a:schemeClr val="tx1"/>
                </a:solidFill>
              </a:defRPr>
            </a:lvl5pPr>
            <a:lvl6pPr marL="0" indent="0" algn="l">
              <a:spcBef>
                <a:spcPts val="0"/>
              </a:spcBef>
              <a:buNone/>
              <a:defRPr sz="2100">
                <a:solidFill>
                  <a:schemeClr val="tx1"/>
                </a:solidFill>
              </a:defRPr>
            </a:lvl6pPr>
            <a:lvl7pPr marL="0" indent="0" algn="l">
              <a:spcBef>
                <a:spcPts val="0"/>
              </a:spcBef>
              <a:buNone/>
              <a:defRPr sz="2100">
                <a:solidFill>
                  <a:schemeClr val="tx1"/>
                </a:solidFill>
              </a:defRPr>
            </a:lvl7pPr>
            <a:lvl8pPr marL="0" indent="0" algn="l">
              <a:spcBef>
                <a:spcPts val="0"/>
              </a:spcBef>
              <a:buNone/>
              <a:defRPr sz="2100">
                <a:solidFill>
                  <a:schemeClr val="tx1"/>
                </a:solidFill>
              </a:defRPr>
            </a:lvl8pPr>
            <a:lvl9pPr marL="0" indent="0" algn="l">
              <a:spcBef>
                <a:spcPts val="0"/>
              </a:spcBef>
              <a:buNone/>
              <a:defRPr sz="2100">
                <a:solidFill>
                  <a:schemeClr val="tx1"/>
                </a:solidFill>
              </a:defRPr>
            </a:lvl9pPr>
          </a:lstStyle>
          <a:p>
            <a:pPr lvl="0"/>
            <a:r>
              <a:rPr lang="en-US" sz="2100" dirty="0"/>
              <a:t>Click to edit subhead</a:t>
            </a:r>
          </a:p>
        </p:txBody>
      </p:sp>
      <p:pic>
        <p:nvPicPr>
          <p:cNvPr id="8" name="Picture 7" descr="int_sae_sg_720_dbl_rgb_wht.png"/>
          <p:cNvPicPr>
            <a:picLocks noChangeAspect="1"/>
          </p:cNvPicPr>
          <p:nvPr userDrawn="1"/>
        </p:nvPicPr>
        <p:blipFill>
          <a:blip r:embed="rId2" cstate="print"/>
          <a:srcRect l="1818"/>
          <a:stretch>
            <a:fillRect/>
          </a:stretch>
        </p:blipFill>
        <p:spPr>
          <a:xfrm rot="16200000">
            <a:off x="5238748" y="1241108"/>
            <a:ext cx="5143502" cy="2661285"/>
          </a:xfrm>
          <a:prstGeom prst="rect">
            <a:avLst/>
          </a:prstGeom>
        </p:spPr>
      </p:pic>
      <p:sp>
        <p:nvSpPr>
          <p:cNvPr id="7" name="TextBox 6"/>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SAE Box">
    <p:bg>
      <p:bgPr>
        <a:solidFill>
          <a:schemeClr val="accent6"/>
        </a:solidFill>
        <a:effectLst/>
      </p:bgPr>
    </p:bg>
    <p:spTree>
      <p:nvGrpSpPr>
        <p:cNvPr id="1" name=""/>
        <p:cNvGrpSpPr/>
        <p:nvPr/>
      </p:nvGrpSpPr>
      <p:grpSpPr>
        <a:xfrm>
          <a:off x="0" y="0"/>
          <a:ext cx="0" cy="0"/>
          <a:chOff x="0" y="0"/>
          <a:chExt cx="0" cy="0"/>
        </a:xfrm>
      </p:grpSpPr>
      <p:pic>
        <p:nvPicPr>
          <p:cNvPr id="12" name="Picture 11" descr="int_sae_vrt_blk_rgb_pos.png"/>
          <p:cNvPicPr>
            <a:picLocks noChangeAspect="1"/>
          </p:cNvPicPr>
          <p:nvPr userDrawn="1"/>
        </p:nvPicPr>
        <p:blipFill>
          <a:blip r:embed="rId2" cstate="print"/>
          <a:stretch>
            <a:fillRect/>
          </a:stretch>
        </p:blipFill>
        <p:spPr>
          <a:xfrm>
            <a:off x="424440" y="4261104"/>
            <a:ext cx="920498" cy="609601"/>
          </a:xfrm>
          <a:prstGeom prst="rect">
            <a:avLst/>
          </a:prstGeom>
        </p:spPr>
      </p:pic>
      <p:sp>
        <p:nvSpPr>
          <p:cNvPr id="2" name="Title 1"/>
          <p:cNvSpPr>
            <a:spLocks noGrp="1"/>
          </p:cNvSpPr>
          <p:nvPr>
            <p:ph type="title"/>
          </p:nvPr>
        </p:nvSpPr>
        <p:spPr>
          <a:xfrm>
            <a:off x="685800" y="314324"/>
            <a:ext cx="7735824" cy="1257301"/>
          </a:xfrm>
        </p:spPr>
        <p:txBody>
          <a:bodyPr anchor="b"/>
          <a:lstStyle>
            <a:lvl1pPr>
              <a:defRPr sz="2100" cap="all" baseline="0">
                <a:solidFill>
                  <a:schemeClr val="bg1"/>
                </a:solidFill>
              </a:defRPr>
            </a:lvl1pPr>
          </a:lstStyle>
          <a:p>
            <a:r>
              <a:rPr lang="en-US" dirty="0"/>
              <a:t>Click to edit Master title style</a:t>
            </a:r>
          </a:p>
        </p:txBody>
      </p:sp>
      <p:grpSp>
        <p:nvGrpSpPr>
          <p:cNvPr id="6" name="Group 9"/>
          <p:cNvGrpSpPr/>
          <p:nvPr userDrawn="1"/>
        </p:nvGrpSpPr>
        <p:grpSpPr bwMode="hidden">
          <a:xfrm>
            <a:off x="0" y="0"/>
            <a:ext cx="9144000" cy="5143500"/>
            <a:chOff x="0" y="0"/>
            <a:chExt cx="9144000" cy="5143500"/>
          </a:xfrm>
        </p:grpSpPr>
        <p:sp>
          <p:nvSpPr>
            <p:cNvPr id="8" name="Rectangle 7"/>
            <p:cNvSpPr/>
            <p:nvPr userDrawn="1"/>
          </p:nvSpPr>
          <p:spPr bwMode="hidden">
            <a:xfrm>
              <a:off x="0" y="0"/>
              <a:ext cx="4572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hidden">
            <a:xfrm>
              <a:off x="8686800" y="0"/>
              <a:ext cx="4572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bwMode="hidden">
            <a:xfrm>
              <a:off x="0" y="3790950"/>
              <a:ext cx="9144000" cy="1352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bwMode="hidden">
            <a:xfrm rot="-3540000">
              <a:off x="8483424" y="3474150"/>
              <a:ext cx="561406" cy="47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 Placeholder 13"/>
          <p:cNvSpPr>
            <a:spLocks noGrp="1"/>
          </p:cNvSpPr>
          <p:nvPr userDrawn="1">
            <p:ph type="body" sz="quarter" idx="10"/>
          </p:nvPr>
        </p:nvSpPr>
        <p:spPr>
          <a:xfrm>
            <a:off x="685800" y="1628774"/>
            <a:ext cx="7731125" cy="1933575"/>
          </a:xfrm>
        </p:spPr>
        <p:txBody>
          <a:bodyPr/>
          <a:lstStyle>
            <a:lvl1pPr marL="0" indent="0">
              <a:buFont typeface="Arial" pitchFamily="34" charset="0"/>
              <a:buNone/>
              <a:defRPr sz="2100" b="0">
                <a:solidFill>
                  <a:schemeClr val="bg1"/>
                </a:solidFill>
                <a:latin typeface="+mn-lt"/>
              </a:defRPr>
            </a:lvl1pPr>
            <a:lvl2pPr marL="0" indent="0">
              <a:buFont typeface="Arial" pitchFamily="34" charset="0"/>
              <a:buNone/>
              <a:defRPr sz="2100" b="0">
                <a:latin typeface="+mn-lt"/>
              </a:defRPr>
            </a:lvl2pPr>
            <a:lvl3pPr marL="0" indent="0">
              <a:buNone/>
              <a:defRPr sz="2100" b="0">
                <a:latin typeface="+mn-lt"/>
              </a:defRPr>
            </a:lvl3pPr>
            <a:lvl4pPr marL="0" indent="0">
              <a:buNone/>
              <a:defRPr sz="2100" b="0">
                <a:latin typeface="+mn-lt"/>
              </a:defRPr>
            </a:lvl4pPr>
            <a:lvl5pPr marL="0" indent="0">
              <a:buFont typeface="Arial" pitchFamily="34" charset="0"/>
              <a:buNone/>
              <a:defRPr sz="2100" b="0">
                <a:latin typeface="+mn-lt"/>
              </a:defRPr>
            </a:lvl5pPr>
            <a:lvl6pPr marL="0" indent="0">
              <a:spcBef>
                <a:spcPts val="0"/>
              </a:spcBef>
              <a:buNone/>
              <a:defRPr sz="2100"/>
            </a:lvl6pPr>
            <a:lvl7pPr marL="0" indent="0">
              <a:spcBef>
                <a:spcPts val="0"/>
              </a:spcBef>
              <a:buNone/>
              <a:defRPr sz="2100"/>
            </a:lvl7pPr>
            <a:lvl8pPr marL="0" indent="0">
              <a:spcBef>
                <a:spcPts val="0"/>
              </a:spcBef>
              <a:buNone/>
              <a:defRPr sz="2100"/>
            </a:lvl8pPr>
            <a:lvl9pPr marL="0" indent="0">
              <a:spcBef>
                <a:spcPts val="0"/>
              </a:spcBef>
              <a:buNone/>
              <a:defRPr sz="2100"/>
            </a:lvl9pPr>
          </a:lstStyle>
          <a:p>
            <a:pPr lvl="0"/>
            <a:r>
              <a:rPr lang="en-US" dirty="0"/>
              <a:t>Click to edit Master text styles</a:t>
            </a:r>
          </a:p>
        </p:txBody>
      </p:sp>
      <p:pic>
        <p:nvPicPr>
          <p:cNvPr id="13" name="Picture 12" descr="int_sae_vrt_dbl_rgb_pos.png"/>
          <p:cNvPicPr>
            <a:picLocks noChangeAspect="1"/>
          </p:cNvPicPr>
          <p:nvPr userDrawn="1"/>
        </p:nvPicPr>
        <p:blipFill>
          <a:blip r:embed="rId3" cstate="print"/>
          <a:stretch>
            <a:fillRect/>
          </a:stretch>
        </p:blipFill>
        <p:spPr bwMode="hidden">
          <a:xfrm>
            <a:off x="420624" y="4261104"/>
            <a:ext cx="920498" cy="609601"/>
          </a:xfrm>
          <a:prstGeom prst="rect">
            <a:avLst/>
          </a:prstGeom>
        </p:spPr>
      </p:pic>
      <p:sp>
        <p:nvSpPr>
          <p:cNvPr id="20" name="TextBox 19"/>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Two-thirds Slide">
    <p:bg>
      <p:bgPr>
        <a:solidFill>
          <a:schemeClr val="accent6"/>
        </a:solidFill>
        <a:effectLst/>
      </p:bgPr>
    </p:bg>
    <p:spTree>
      <p:nvGrpSpPr>
        <p:cNvPr id="1" name=""/>
        <p:cNvGrpSpPr/>
        <p:nvPr/>
      </p:nvGrpSpPr>
      <p:grpSpPr>
        <a:xfrm>
          <a:off x="0" y="0"/>
          <a:ext cx="0" cy="0"/>
          <a:chOff x="0" y="0"/>
          <a:chExt cx="0" cy="0"/>
        </a:xfrm>
      </p:grpSpPr>
      <p:sp>
        <p:nvSpPr>
          <p:cNvPr id="12" name="Freeform 11"/>
          <p:cNvSpPr/>
          <p:nvPr userDrawn="1"/>
        </p:nvSpPr>
        <p:spPr bwMode="hidden">
          <a:xfrm>
            <a:off x="0" y="295747"/>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6" name="Content Placeholder 5"/>
          <p:cNvSpPr>
            <a:spLocks noGrp="1"/>
          </p:cNvSpPr>
          <p:nvPr>
            <p:ph sz="quarter" idx="12" hasCustomPrompt="1"/>
          </p:nvPr>
        </p:nvSpPr>
        <p:spPr>
          <a:xfrm>
            <a:off x="457200" y="911224"/>
            <a:ext cx="544068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nvPr>
        </p:nvSpPr>
        <p:spPr>
          <a:xfrm>
            <a:off x="6035040" y="911224"/>
            <a:ext cx="265176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3124200" y="4805934"/>
            <a:ext cx="2895600" cy="128016"/>
          </a:xfrm>
        </p:spPr>
        <p:txBody>
          <a:bodyPr/>
          <a:lstStyle/>
          <a:p>
            <a:r>
              <a:rPr lang="en-US" dirty="0"/>
              <a:t>FOOTER CHANGED UNDER INSERT&gt;HEADER &amp; FOOTER</a:t>
            </a:r>
          </a:p>
        </p:txBody>
      </p:sp>
      <p:sp>
        <p:nvSpPr>
          <p:cNvPr id="14" name="Slide Number Placeholder 5"/>
          <p:cNvSpPr>
            <a:spLocks noGrp="1"/>
          </p:cNvSpPr>
          <p:nvPr>
            <p:ph type="sldNum" sz="quarter" idx="14"/>
          </p:nvPr>
        </p:nvSpPr>
        <p:spPr>
          <a:xfrm>
            <a:off x="6553200" y="4805934"/>
            <a:ext cx="2133600" cy="128016"/>
          </a:xfrm>
        </p:spPr>
        <p:txBody>
          <a:bodyPr/>
          <a:lstStyle/>
          <a:p>
            <a:fld id="{C5A2E38E-3676-4AC9-AE40-117CF2D4B3AC}" type="slidenum">
              <a:rPr lang="en-US" smtClean="0"/>
              <a:pPr/>
              <a:t>‹#›</a:t>
            </a:fld>
            <a:endParaRPr lang="en-US"/>
          </a:p>
        </p:txBody>
      </p:sp>
      <p:cxnSp>
        <p:nvCxnSpPr>
          <p:cNvPr id="15" name="Straight Connector 14"/>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17" name="TextBox 16"/>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s Slide">
    <p:bg>
      <p:bgPr>
        <a:solidFill>
          <a:schemeClr val="accent6"/>
        </a:solidFill>
        <a:effectLst/>
      </p:bgPr>
    </p:bg>
    <p:spTree>
      <p:nvGrpSpPr>
        <p:cNvPr id="1" name=""/>
        <p:cNvGrpSpPr/>
        <p:nvPr/>
      </p:nvGrpSpPr>
      <p:grpSpPr>
        <a:xfrm>
          <a:off x="0" y="0"/>
          <a:ext cx="0" cy="0"/>
          <a:chOff x="0" y="0"/>
          <a:chExt cx="0" cy="0"/>
        </a:xfrm>
      </p:grpSpPr>
      <p:sp>
        <p:nvSpPr>
          <p:cNvPr id="11" name="Freeform 10"/>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17" name="Content Placeholder 16"/>
          <p:cNvSpPr>
            <a:spLocks noGrp="1"/>
          </p:cNvSpPr>
          <p:nvPr>
            <p:ph sz="quarter" idx="13" hasCustomPrompt="1"/>
          </p:nvPr>
        </p:nvSpPr>
        <p:spPr>
          <a:xfrm>
            <a:off x="457200" y="914400"/>
            <a:ext cx="265176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9" name="Content Placeholder 18"/>
          <p:cNvSpPr>
            <a:spLocks noGrp="1"/>
          </p:cNvSpPr>
          <p:nvPr>
            <p:ph sz="quarter" idx="14" hasCustomPrompt="1"/>
          </p:nvPr>
        </p:nvSpPr>
        <p:spPr>
          <a:xfrm>
            <a:off x="3246120" y="914400"/>
            <a:ext cx="265176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0"/>
          <p:cNvSpPr>
            <a:spLocks noGrp="1"/>
          </p:cNvSpPr>
          <p:nvPr>
            <p:ph sz="quarter" idx="15" hasCustomPrompt="1"/>
          </p:nvPr>
        </p:nvSpPr>
        <p:spPr>
          <a:xfrm>
            <a:off x="6035040" y="914400"/>
            <a:ext cx="265176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p:cNvSpPr>
            <a:spLocks noGrp="1"/>
          </p:cNvSpPr>
          <p:nvPr>
            <p:ph type="ftr" sz="quarter" idx="11"/>
          </p:nvPr>
        </p:nvSpPr>
        <p:spPr>
          <a:xfrm>
            <a:off x="3124200" y="4805934"/>
            <a:ext cx="2895600" cy="128016"/>
          </a:xfrm>
        </p:spPr>
        <p:txBody>
          <a:bodyPr/>
          <a:lstStyle/>
          <a:p>
            <a:r>
              <a:rPr lang="en-US" dirty="0"/>
              <a:t>FOOTER CHANGED UNDER INSERT&gt;HEADER &amp; FOOTER</a:t>
            </a:r>
          </a:p>
        </p:txBody>
      </p:sp>
      <p:sp>
        <p:nvSpPr>
          <p:cNvPr id="14" name="Slide Number Placeholder 5"/>
          <p:cNvSpPr>
            <a:spLocks noGrp="1"/>
          </p:cNvSpPr>
          <p:nvPr>
            <p:ph type="sldNum" sz="quarter" idx="12"/>
          </p:nvPr>
        </p:nvSpPr>
        <p:spPr>
          <a:xfrm>
            <a:off x="6553200" y="4805934"/>
            <a:ext cx="2133600" cy="128016"/>
          </a:xfrm>
        </p:spPr>
        <p:txBody>
          <a:bodyPr/>
          <a:lstStyle/>
          <a:p>
            <a:fld id="{C5A2E38E-3676-4AC9-AE40-117CF2D4B3AC}" type="slidenum">
              <a:rPr lang="en-US" smtClean="0"/>
              <a:pPr/>
              <a:t>‹#›</a:t>
            </a:fld>
            <a:endParaRPr lang="en-US"/>
          </a:p>
        </p:txBody>
      </p:sp>
      <p:cxnSp>
        <p:nvCxnSpPr>
          <p:cNvPr id="15" name="Straight Connector 14"/>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18" name="TextBox 17"/>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Bottom Two Columns Slide">
    <p:bg>
      <p:bgPr>
        <a:solidFill>
          <a:schemeClr val="accent6"/>
        </a:solidFill>
        <a:effectLst/>
      </p:bgPr>
    </p:bg>
    <p:spTree>
      <p:nvGrpSpPr>
        <p:cNvPr id="1" name=""/>
        <p:cNvGrpSpPr/>
        <p:nvPr/>
      </p:nvGrpSpPr>
      <p:grpSpPr>
        <a:xfrm>
          <a:off x="0" y="0"/>
          <a:ext cx="0" cy="0"/>
          <a:chOff x="0" y="0"/>
          <a:chExt cx="0" cy="0"/>
        </a:xfrm>
      </p:grpSpPr>
      <p:sp>
        <p:nvSpPr>
          <p:cNvPr id="11" name="Freeform 10"/>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3" name="Content Placeholder 2"/>
          <p:cNvSpPr>
            <a:spLocks noGrp="1"/>
          </p:cNvSpPr>
          <p:nvPr>
            <p:ph idx="1" hasCustomPrompt="1"/>
          </p:nvPr>
        </p:nvSpPr>
        <p:spPr>
          <a:xfrm>
            <a:off x="457200" y="911225"/>
            <a:ext cx="8229600" cy="1255903"/>
          </a:xfrm>
        </p:spPr>
        <p:txBody>
          <a:bodyPr/>
          <a:lstStyle>
            <a:lvl1pPr>
              <a:defRPr/>
            </a:lvl1pPr>
          </a:lstStyle>
          <a:p>
            <a:pPr lvl="0"/>
            <a:r>
              <a:rPr lang="en-US" dirty="0"/>
              <a:t>Click to edit content</a:t>
            </a:r>
          </a:p>
          <a:p>
            <a:pPr lvl="1"/>
            <a:r>
              <a:rPr lang="en-US" dirty="0"/>
              <a:t>Second level</a:t>
            </a:r>
          </a:p>
          <a:p>
            <a:pPr lvl="2"/>
            <a:r>
              <a:rPr lang="en-US" dirty="0"/>
              <a:t>Third level</a:t>
            </a:r>
          </a:p>
        </p:txBody>
      </p:sp>
      <p:sp>
        <p:nvSpPr>
          <p:cNvPr id="14" name="Content Placeholder 13"/>
          <p:cNvSpPr>
            <a:spLocks noGrp="1"/>
          </p:cNvSpPr>
          <p:nvPr>
            <p:ph sz="quarter" idx="13" hasCustomPrompt="1"/>
          </p:nvPr>
        </p:nvSpPr>
        <p:spPr>
          <a:xfrm>
            <a:off x="457200" y="2286000"/>
            <a:ext cx="4050792" cy="22860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6"/>
          <p:cNvSpPr>
            <a:spLocks noGrp="1"/>
          </p:cNvSpPr>
          <p:nvPr>
            <p:ph sz="quarter" idx="14" hasCustomPrompt="1"/>
          </p:nvPr>
        </p:nvSpPr>
        <p:spPr>
          <a:xfrm>
            <a:off x="4636008" y="2286000"/>
            <a:ext cx="4050792" cy="22860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p:cNvSpPr>
            <a:spLocks noGrp="1"/>
          </p:cNvSpPr>
          <p:nvPr>
            <p:ph type="ftr" sz="quarter" idx="11"/>
          </p:nvPr>
        </p:nvSpPr>
        <p:spPr>
          <a:xfrm>
            <a:off x="3124200" y="4805934"/>
            <a:ext cx="2895600" cy="128016"/>
          </a:xfrm>
        </p:spPr>
        <p:txBody>
          <a:bodyPr/>
          <a:lstStyle/>
          <a:p>
            <a:r>
              <a:rPr lang="en-US" dirty="0"/>
              <a:t>FOOTER CHANGED UNDER INSERT&gt;HEADER &amp; FOOTER</a:t>
            </a:r>
          </a:p>
        </p:txBody>
      </p:sp>
      <p:sp>
        <p:nvSpPr>
          <p:cNvPr id="15" name="Slide Number Placeholder 5"/>
          <p:cNvSpPr>
            <a:spLocks noGrp="1"/>
          </p:cNvSpPr>
          <p:nvPr>
            <p:ph type="sldNum" sz="quarter" idx="12"/>
          </p:nvPr>
        </p:nvSpPr>
        <p:spPr>
          <a:xfrm>
            <a:off x="6553200" y="4805934"/>
            <a:ext cx="2133600" cy="128016"/>
          </a:xfrm>
        </p:spPr>
        <p:txBody>
          <a:bodyPr/>
          <a:lstStyle/>
          <a:p>
            <a:fld id="{C5A2E38E-3676-4AC9-AE40-117CF2D4B3AC}" type="slidenum">
              <a:rPr lang="en-US" smtClean="0"/>
              <a:pPr/>
              <a:t>‹#›</a:t>
            </a:fld>
            <a:endParaRPr lang="en-US"/>
          </a:p>
        </p:txBody>
      </p:sp>
      <p:cxnSp>
        <p:nvCxnSpPr>
          <p:cNvPr id="16" name="Straight Connector 15"/>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19" name="TextBox 18"/>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Bottom Three Columns Slide">
    <p:bg>
      <p:bgPr>
        <a:solidFill>
          <a:schemeClr val="accent6"/>
        </a:solidFill>
        <a:effectLst/>
      </p:bgPr>
    </p:bg>
    <p:spTree>
      <p:nvGrpSpPr>
        <p:cNvPr id="1" name=""/>
        <p:cNvGrpSpPr/>
        <p:nvPr/>
      </p:nvGrpSpPr>
      <p:grpSpPr>
        <a:xfrm>
          <a:off x="0" y="0"/>
          <a:ext cx="0" cy="0"/>
          <a:chOff x="0" y="0"/>
          <a:chExt cx="0" cy="0"/>
        </a:xfrm>
      </p:grpSpPr>
      <p:sp>
        <p:nvSpPr>
          <p:cNvPr id="12" name="Freeform 11"/>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3" name="Content Placeholder 2"/>
          <p:cNvSpPr>
            <a:spLocks noGrp="1"/>
          </p:cNvSpPr>
          <p:nvPr>
            <p:ph idx="1" hasCustomPrompt="1"/>
          </p:nvPr>
        </p:nvSpPr>
        <p:spPr>
          <a:xfrm>
            <a:off x="457200" y="911225"/>
            <a:ext cx="8229600" cy="1584325"/>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p:txBody>
      </p:sp>
      <p:sp>
        <p:nvSpPr>
          <p:cNvPr id="17" name="Content Placeholder 16"/>
          <p:cNvSpPr>
            <a:spLocks noGrp="1"/>
          </p:cNvSpPr>
          <p:nvPr>
            <p:ph sz="quarter" idx="13" hasCustomPrompt="1"/>
          </p:nvPr>
        </p:nvSpPr>
        <p:spPr>
          <a:xfrm>
            <a:off x="457200" y="2606040"/>
            <a:ext cx="2651760" cy="19659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8"/>
          <p:cNvSpPr>
            <a:spLocks noGrp="1"/>
          </p:cNvSpPr>
          <p:nvPr>
            <p:ph sz="quarter" idx="14" hasCustomPrompt="1"/>
          </p:nvPr>
        </p:nvSpPr>
        <p:spPr>
          <a:xfrm>
            <a:off x="3246120" y="2606040"/>
            <a:ext cx="2651760" cy="19659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0"/>
          <p:cNvSpPr>
            <a:spLocks noGrp="1"/>
          </p:cNvSpPr>
          <p:nvPr>
            <p:ph sz="quarter" idx="15" hasCustomPrompt="1"/>
          </p:nvPr>
        </p:nvSpPr>
        <p:spPr>
          <a:xfrm>
            <a:off x="6035040" y="2606040"/>
            <a:ext cx="2651760" cy="19659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4"/>
          <p:cNvSpPr>
            <a:spLocks noGrp="1"/>
          </p:cNvSpPr>
          <p:nvPr>
            <p:ph type="ftr" sz="quarter" idx="11"/>
          </p:nvPr>
        </p:nvSpPr>
        <p:spPr>
          <a:xfrm>
            <a:off x="3124200" y="4805934"/>
            <a:ext cx="2895600" cy="128016"/>
          </a:xfrm>
        </p:spPr>
        <p:txBody>
          <a:bodyPr/>
          <a:lstStyle/>
          <a:p>
            <a:r>
              <a:rPr lang="en-US" dirty="0"/>
              <a:t>FOOTER CHANGED UNDER INSERT&gt;HEADER &amp; FOOTER</a:t>
            </a:r>
          </a:p>
        </p:txBody>
      </p:sp>
      <p:sp>
        <p:nvSpPr>
          <p:cNvPr id="15" name="Slide Number Placeholder 5"/>
          <p:cNvSpPr>
            <a:spLocks noGrp="1"/>
          </p:cNvSpPr>
          <p:nvPr>
            <p:ph type="sldNum" sz="quarter" idx="12"/>
          </p:nvPr>
        </p:nvSpPr>
        <p:spPr>
          <a:xfrm>
            <a:off x="6553200" y="4805934"/>
            <a:ext cx="2133600" cy="128016"/>
          </a:xfrm>
        </p:spPr>
        <p:txBody>
          <a:bodyPr/>
          <a:lstStyle/>
          <a:p>
            <a:fld id="{C5A2E38E-3676-4AC9-AE40-117CF2D4B3AC}" type="slidenum">
              <a:rPr lang="en-US" smtClean="0"/>
              <a:pPr/>
              <a:t>‹#›</a:t>
            </a:fld>
            <a:endParaRPr lang="en-US"/>
          </a:p>
        </p:txBody>
      </p:sp>
      <p:cxnSp>
        <p:nvCxnSpPr>
          <p:cNvPr id="16" name="Straight Connector 15"/>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20" name="TextBox 19"/>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 Columns with Captions Slide">
    <p:bg>
      <p:bgPr>
        <a:solidFill>
          <a:schemeClr val="accent6"/>
        </a:solidFill>
        <a:effectLst/>
      </p:bgPr>
    </p:bg>
    <p:spTree>
      <p:nvGrpSpPr>
        <p:cNvPr id="1" name=""/>
        <p:cNvGrpSpPr/>
        <p:nvPr/>
      </p:nvGrpSpPr>
      <p:grpSpPr>
        <a:xfrm>
          <a:off x="0" y="0"/>
          <a:ext cx="0" cy="0"/>
          <a:chOff x="0" y="0"/>
          <a:chExt cx="0" cy="0"/>
        </a:xfrm>
      </p:grpSpPr>
      <p:sp>
        <p:nvSpPr>
          <p:cNvPr id="11" name="Freeform 10"/>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17" name="Content Placeholder 16"/>
          <p:cNvSpPr>
            <a:spLocks noGrp="1"/>
          </p:cNvSpPr>
          <p:nvPr>
            <p:ph sz="quarter" idx="13" hasCustomPrompt="1"/>
          </p:nvPr>
        </p:nvSpPr>
        <p:spPr>
          <a:xfrm>
            <a:off x="457200" y="914400"/>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8"/>
          <p:cNvSpPr>
            <a:spLocks noGrp="1"/>
          </p:cNvSpPr>
          <p:nvPr>
            <p:ph sz="quarter" idx="14" hasCustomPrompt="1"/>
          </p:nvPr>
        </p:nvSpPr>
        <p:spPr>
          <a:xfrm>
            <a:off x="3246120" y="914400"/>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0"/>
          <p:cNvSpPr>
            <a:spLocks noGrp="1"/>
          </p:cNvSpPr>
          <p:nvPr>
            <p:ph sz="quarter" idx="15" hasCustomPrompt="1"/>
          </p:nvPr>
        </p:nvSpPr>
        <p:spPr>
          <a:xfrm>
            <a:off x="6035040" y="914400"/>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p:cNvSpPr>
            <a:spLocks noGrp="1"/>
          </p:cNvSpPr>
          <p:nvPr>
            <p:ph type="body" sz="quarter" idx="16" hasCustomPrompt="1"/>
          </p:nvPr>
        </p:nvSpPr>
        <p:spPr>
          <a:xfrm>
            <a:off x="457200" y="25107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16" name="Text Placeholder 13"/>
          <p:cNvSpPr>
            <a:spLocks noGrp="1"/>
          </p:cNvSpPr>
          <p:nvPr>
            <p:ph type="body" sz="quarter" idx="17" hasCustomPrompt="1"/>
          </p:nvPr>
        </p:nvSpPr>
        <p:spPr>
          <a:xfrm>
            <a:off x="3246120" y="25107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18" name="Text Placeholder 13"/>
          <p:cNvSpPr>
            <a:spLocks noGrp="1"/>
          </p:cNvSpPr>
          <p:nvPr>
            <p:ph type="body" sz="quarter" idx="18" hasCustomPrompt="1"/>
          </p:nvPr>
        </p:nvSpPr>
        <p:spPr>
          <a:xfrm>
            <a:off x="6035040" y="25107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20" name="Content Placeholder 16"/>
          <p:cNvSpPr>
            <a:spLocks noGrp="1"/>
          </p:cNvSpPr>
          <p:nvPr>
            <p:ph sz="quarter" idx="19" hasCustomPrompt="1"/>
          </p:nvPr>
        </p:nvSpPr>
        <p:spPr>
          <a:xfrm>
            <a:off x="457200" y="2854139"/>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8"/>
          <p:cNvSpPr>
            <a:spLocks noGrp="1"/>
          </p:cNvSpPr>
          <p:nvPr>
            <p:ph sz="quarter" idx="20" hasCustomPrompt="1"/>
          </p:nvPr>
        </p:nvSpPr>
        <p:spPr>
          <a:xfrm>
            <a:off x="3246120" y="2854139"/>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0"/>
          <p:cNvSpPr>
            <a:spLocks noGrp="1"/>
          </p:cNvSpPr>
          <p:nvPr>
            <p:ph sz="quarter" idx="21" hasCustomPrompt="1"/>
          </p:nvPr>
        </p:nvSpPr>
        <p:spPr>
          <a:xfrm>
            <a:off x="6035040" y="2854139"/>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3"/>
          <p:cNvSpPr>
            <a:spLocks noGrp="1"/>
          </p:cNvSpPr>
          <p:nvPr>
            <p:ph type="body" sz="quarter" idx="22" hasCustomPrompt="1"/>
          </p:nvPr>
        </p:nvSpPr>
        <p:spPr>
          <a:xfrm>
            <a:off x="457200" y="44919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25" name="Text Placeholder 13"/>
          <p:cNvSpPr>
            <a:spLocks noGrp="1"/>
          </p:cNvSpPr>
          <p:nvPr>
            <p:ph type="body" sz="quarter" idx="23" hasCustomPrompt="1"/>
          </p:nvPr>
        </p:nvSpPr>
        <p:spPr>
          <a:xfrm>
            <a:off x="3246120" y="44919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26" name="Text Placeholder 13"/>
          <p:cNvSpPr>
            <a:spLocks noGrp="1"/>
          </p:cNvSpPr>
          <p:nvPr>
            <p:ph type="body" sz="quarter" idx="24" hasCustomPrompt="1"/>
          </p:nvPr>
        </p:nvSpPr>
        <p:spPr>
          <a:xfrm>
            <a:off x="6035040" y="44919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27" name="Footer Placeholder 4"/>
          <p:cNvSpPr>
            <a:spLocks noGrp="1"/>
          </p:cNvSpPr>
          <p:nvPr>
            <p:ph type="ftr" sz="quarter" idx="11"/>
          </p:nvPr>
        </p:nvSpPr>
        <p:spPr>
          <a:xfrm>
            <a:off x="3124200" y="4805934"/>
            <a:ext cx="2895600" cy="128016"/>
          </a:xfrm>
        </p:spPr>
        <p:txBody>
          <a:bodyPr/>
          <a:lstStyle/>
          <a:p>
            <a:r>
              <a:rPr lang="en-US" dirty="0"/>
              <a:t>FOOTER CHANGED UNDER INSERT&gt;HEADER &amp; FOOTER</a:t>
            </a:r>
          </a:p>
        </p:txBody>
      </p:sp>
      <p:sp>
        <p:nvSpPr>
          <p:cNvPr id="28" name="Slide Number Placeholder 5"/>
          <p:cNvSpPr>
            <a:spLocks noGrp="1"/>
          </p:cNvSpPr>
          <p:nvPr>
            <p:ph type="sldNum" sz="quarter" idx="12"/>
          </p:nvPr>
        </p:nvSpPr>
        <p:spPr>
          <a:xfrm>
            <a:off x="6553200" y="4805934"/>
            <a:ext cx="2133600" cy="128016"/>
          </a:xfrm>
        </p:spPr>
        <p:txBody>
          <a:bodyPr/>
          <a:lstStyle/>
          <a:p>
            <a:fld id="{C5A2E38E-3676-4AC9-AE40-117CF2D4B3AC}" type="slidenum">
              <a:rPr lang="en-US" smtClean="0"/>
              <a:pPr/>
              <a:t>‹#›</a:t>
            </a:fld>
            <a:endParaRPr lang="en-US"/>
          </a:p>
        </p:txBody>
      </p:sp>
      <p:cxnSp>
        <p:nvCxnSpPr>
          <p:cNvPr id="29" name="Straight Connector 28"/>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31" name="TextBox 30"/>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SAE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35879" cy="5143500"/>
          </a:xfrm>
          <a:prstGeom prst="rect">
            <a:avLst/>
          </a:prstGeom>
        </p:spPr>
      </p:pic>
      <p:sp>
        <p:nvSpPr>
          <p:cNvPr id="2" name="Title 1"/>
          <p:cNvSpPr>
            <a:spLocks noGrp="1"/>
          </p:cNvSpPr>
          <p:nvPr userDrawn="1">
            <p:ph type="title"/>
          </p:nvPr>
        </p:nvSpPr>
        <p:spPr>
          <a:xfrm>
            <a:off x="688848" y="1188720"/>
            <a:ext cx="7921752" cy="1219200"/>
          </a:xfrm>
        </p:spPr>
        <p:txBody>
          <a:bodyPr anchor="b"/>
          <a:lstStyle>
            <a:lvl1pPr>
              <a:defRPr sz="3000" cap="all" baseline="0">
                <a:solidFill>
                  <a:schemeClr val="tx1"/>
                </a:solidFill>
              </a:defRPr>
            </a:lvl1pPr>
          </a:lstStyle>
          <a:p>
            <a:r>
              <a:rPr lang="en-US" dirty="0"/>
              <a:t>Click to edit Master title style</a:t>
            </a:r>
          </a:p>
        </p:txBody>
      </p:sp>
      <p:sp>
        <p:nvSpPr>
          <p:cNvPr id="6" name="Subtitle 2"/>
          <p:cNvSpPr>
            <a:spLocks noGrp="1"/>
          </p:cNvSpPr>
          <p:nvPr userDrawn="1">
            <p:ph type="subTitle" idx="1" hasCustomPrompt="1"/>
          </p:nvPr>
        </p:nvSpPr>
        <p:spPr>
          <a:xfrm>
            <a:off x="685800" y="2571750"/>
            <a:ext cx="5562600" cy="1393824"/>
          </a:xfrm>
        </p:spPr>
        <p:txBody>
          <a:bodyPr>
            <a:noAutofit/>
          </a:bodyPr>
          <a:lstStyle>
            <a:lvl1pPr marL="0" indent="0" algn="l">
              <a:buNone/>
              <a:defRPr sz="2100" b="0" cap="none" baseline="0">
                <a:solidFill>
                  <a:schemeClr val="tx1"/>
                </a:solidFill>
              </a:defRPr>
            </a:lvl1pPr>
            <a:lvl2pPr marL="0" indent="0" algn="l">
              <a:buNone/>
              <a:defRPr sz="2100">
                <a:solidFill>
                  <a:schemeClr val="bg1"/>
                </a:solidFill>
              </a:defRPr>
            </a:lvl2pPr>
            <a:lvl3pPr marL="0" indent="0" algn="l">
              <a:buNone/>
              <a:defRPr sz="2100">
                <a:solidFill>
                  <a:schemeClr val="bg1"/>
                </a:solidFill>
              </a:defRPr>
            </a:lvl3pPr>
            <a:lvl4pPr marL="0" indent="0" algn="l">
              <a:buNone/>
              <a:defRPr sz="2100">
                <a:solidFill>
                  <a:schemeClr val="bg1"/>
                </a:solidFill>
              </a:defRPr>
            </a:lvl4pPr>
            <a:lvl5pPr marL="0" indent="0" algn="l">
              <a:buNone/>
              <a:tabLst/>
              <a:defRPr sz="2100">
                <a:solidFill>
                  <a:schemeClr val="bg1"/>
                </a:solidFill>
              </a:defRPr>
            </a:lvl5pPr>
            <a:lvl6pPr marL="0" indent="0" algn="l">
              <a:spcBef>
                <a:spcPts val="0"/>
              </a:spcBef>
              <a:buNone/>
              <a:defRPr sz="2100">
                <a:solidFill>
                  <a:schemeClr val="bg1"/>
                </a:solidFill>
              </a:defRPr>
            </a:lvl6pPr>
            <a:lvl7pPr marL="0" indent="0" algn="l">
              <a:spcBef>
                <a:spcPts val="0"/>
              </a:spcBef>
              <a:buNone/>
              <a:defRPr sz="2100">
                <a:solidFill>
                  <a:schemeClr val="bg1"/>
                </a:solidFill>
              </a:defRPr>
            </a:lvl7pPr>
            <a:lvl8pPr marL="0" indent="0" algn="l">
              <a:spcBef>
                <a:spcPts val="0"/>
              </a:spcBef>
              <a:buNone/>
              <a:defRPr sz="2100">
                <a:solidFill>
                  <a:schemeClr val="bg1"/>
                </a:solidFill>
              </a:defRPr>
            </a:lvl8pPr>
            <a:lvl9pPr marL="0" indent="0" algn="l">
              <a:spcBef>
                <a:spcPts val="0"/>
              </a:spcBef>
              <a:buNone/>
              <a:defRPr sz="2100">
                <a:solidFill>
                  <a:schemeClr val="bg1"/>
                </a:solidFill>
              </a:defRPr>
            </a:lvl9pPr>
          </a:lstStyle>
          <a:p>
            <a:pPr lvl="0"/>
            <a:r>
              <a:rPr lang="en-US" sz="2100" dirty="0"/>
              <a:t>Click to edit subhead</a:t>
            </a:r>
          </a:p>
        </p:txBody>
      </p:sp>
      <p:sp>
        <p:nvSpPr>
          <p:cNvPr id="14" name="Footer Placeholder 4"/>
          <p:cNvSpPr>
            <a:spLocks noGrp="1"/>
          </p:cNvSpPr>
          <p:nvPr>
            <p:ph type="ftr" sz="quarter" idx="11"/>
          </p:nvPr>
        </p:nvSpPr>
        <p:spPr>
          <a:xfrm>
            <a:off x="3124200" y="4805934"/>
            <a:ext cx="2895600" cy="128016"/>
          </a:xfrm>
        </p:spPr>
        <p:txBody>
          <a:bodyPr/>
          <a:lstStyle>
            <a:lvl1pPr>
              <a:defRPr>
                <a:solidFill>
                  <a:schemeClr val="bg1"/>
                </a:solidFill>
              </a:defRPr>
            </a:lvl1pPr>
          </a:lstStyle>
          <a:p>
            <a:r>
              <a:rPr lang="en-US" dirty="0"/>
              <a:t>FOOTER CHANGED UNDER INSERT&gt;HEADER &amp; FOOTER</a:t>
            </a:r>
          </a:p>
        </p:txBody>
      </p:sp>
      <p:sp>
        <p:nvSpPr>
          <p:cNvPr id="21" name="Slide Number Placeholder 5"/>
          <p:cNvSpPr>
            <a:spLocks noGrp="1"/>
          </p:cNvSpPr>
          <p:nvPr>
            <p:ph type="sldNum" sz="quarter" idx="12"/>
          </p:nvPr>
        </p:nvSpPr>
        <p:spPr>
          <a:xfrm>
            <a:off x="6553200" y="4805934"/>
            <a:ext cx="2133600" cy="128016"/>
          </a:xfrm>
        </p:spPr>
        <p:txBody>
          <a:bodyPr/>
          <a:lstStyle>
            <a:lvl1pPr>
              <a:defRPr>
                <a:solidFill>
                  <a:schemeClr val="bg1"/>
                </a:solidFill>
              </a:defRPr>
            </a:lvl1pPr>
          </a:lstStyle>
          <a:p>
            <a:fld id="{C5A2E38E-3676-4AC9-AE40-117CF2D4B3AC}" type="slidenum">
              <a:rPr lang="en-US" smtClean="0"/>
              <a:pPr/>
              <a:t>‹#›</a:t>
            </a:fld>
            <a:endParaRPr lang="en-US" dirty="0"/>
          </a:p>
        </p:txBody>
      </p:sp>
      <p:sp>
        <p:nvSpPr>
          <p:cNvPr id="22" name="TextBox 21"/>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solidFill>
                  <a:schemeClr val="bg1"/>
                </a:solidFill>
                <a:latin typeface="+mj-lt"/>
              </a:rPr>
              <a:t>SAE INTERNATIONAL</a:t>
            </a:r>
          </a:p>
        </p:txBody>
      </p:sp>
      <p:sp>
        <p:nvSpPr>
          <p:cNvPr id="23" name="TextBox 22"/>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solidFill>
                <a:latin typeface="+mn-lt"/>
                <a:ea typeface="+mn-ea"/>
                <a:cs typeface="+mn-cs"/>
              </a:rPr>
              <a:t>Copyright © SAE International.  Further use or distribution is not permitted without permission from SAE</a:t>
            </a:r>
            <a:endParaRPr lang="en-US" sz="5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 One-third Slide">
    <p:bg>
      <p:bgPr>
        <a:solidFill>
          <a:schemeClr val="accent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3124200" y="4805934"/>
            <a:ext cx="2895600" cy="128016"/>
          </a:xfrm>
        </p:spPr>
        <p:txBody>
          <a:bodyPr/>
          <a:lstStyle>
            <a:lvl1pPr>
              <a:defRPr>
                <a:solidFill>
                  <a:schemeClr val="bg1"/>
                </a:solidFill>
              </a:defRPr>
            </a:lvl1pPr>
          </a:lstStyle>
          <a:p>
            <a:r>
              <a:rPr lang="en-US" dirty="0"/>
              <a:t>FOOTER CHANGED UNDER INSERT&gt;HEADER &amp; FOOTER</a:t>
            </a:r>
          </a:p>
        </p:txBody>
      </p:sp>
      <p:sp>
        <p:nvSpPr>
          <p:cNvPr id="17" name="Slide Number Placeholder 5"/>
          <p:cNvSpPr>
            <a:spLocks noGrp="1"/>
          </p:cNvSpPr>
          <p:nvPr>
            <p:ph type="sldNum" sz="quarter" idx="12"/>
          </p:nvPr>
        </p:nvSpPr>
        <p:spPr>
          <a:xfrm>
            <a:off x="6553200" y="4805934"/>
            <a:ext cx="2133600" cy="128016"/>
          </a:xfrm>
        </p:spPr>
        <p:txBody>
          <a:bodyPr/>
          <a:lstStyle>
            <a:lvl1pPr>
              <a:defRPr>
                <a:solidFill>
                  <a:schemeClr val="bg1"/>
                </a:solidFill>
              </a:defRPr>
            </a:lvl1pPr>
          </a:lstStyle>
          <a:p>
            <a:fld id="{C5A2E38E-3676-4AC9-AE40-117CF2D4B3AC}" type="slidenum">
              <a:rPr lang="en-US" smtClean="0"/>
              <a:pPr/>
              <a:t>‹#›</a:t>
            </a:fld>
            <a:endParaRPr lang="en-US" dirty="0"/>
          </a:p>
        </p:txBody>
      </p:sp>
      <p:sp>
        <p:nvSpPr>
          <p:cNvPr id="19" name="TextBox 18"/>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solidFill>
                  <a:schemeClr val="bg1"/>
                </a:solidFill>
                <a:latin typeface="+mj-lt"/>
              </a:rPr>
              <a:t>SAE INTERNATIONAL</a:t>
            </a:r>
          </a:p>
        </p:txBody>
      </p:sp>
      <p:sp>
        <p:nvSpPr>
          <p:cNvPr id="20" name="TextBox 19"/>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solidFill>
                <a:latin typeface="+mn-lt"/>
                <a:ea typeface="+mn-ea"/>
                <a:cs typeface="+mn-cs"/>
              </a:rPr>
              <a:t>Copyright © SAE International.  Further use or distribution is not permitted without permission from SAE</a:t>
            </a:r>
            <a:endParaRPr lang="en-US" sz="500" dirty="0">
              <a:solidFill>
                <a:schemeClr val="bg1"/>
              </a:solidFill>
            </a:endParaRPr>
          </a:p>
        </p:txBody>
      </p:sp>
      <p:pic>
        <p:nvPicPr>
          <p:cNvPr id="8" name="Picture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35879" cy="5143500"/>
          </a:xfrm>
          <a:prstGeom prst="rect">
            <a:avLst/>
          </a:prstGeom>
        </p:spPr>
      </p:pic>
      <p:sp>
        <p:nvSpPr>
          <p:cNvPr id="18" name="Text Placeholder 9"/>
          <p:cNvSpPr>
            <a:spLocks noGrp="1"/>
          </p:cNvSpPr>
          <p:nvPr>
            <p:ph type="body" sz="quarter" idx="13" hasCustomPrompt="1"/>
          </p:nvPr>
        </p:nvSpPr>
        <p:spPr>
          <a:xfrm>
            <a:off x="685800" y="1188720"/>
            <a:ext cx="7620000" cy="2133600"/>
          </a:xfrm>
        </p:spPr>
        <p:txBody>
          <a:bodyPr>
            <a:noAutofit/>
          </a:bodyPr>
          <a:lstStyle>
            <a:lvl1pPr marL="0" indent="0">
              <a:lnSpc>
                <a:spcPct val="100000"/>
              </a:lnSpc>
              <a:spcBef>
                <a:spcPts val="0"/>
              </a:spcBef>
              <a:spcAft>
                <a:spcPts val="0"/>
              </a:spcAft>
              <a:buFontTx/>
              <a:buNone/>
              <a:defRPr sz="4000" b="1" cap="all" baseline="0">
                <a:solidFill>
                  <a:schemeClr val="tx1"/>
                </a:solidFill>
                <a:latin typeface="+mj-lt"/>
              </a:defRPr>
            </a:lvl1pPr>
            <a:lvl2pPr marL="0" indent="0">
              <a:lnSpc>
                <a:spcPct val="100000"/>
              </a:lnSpc>
              <a:spcBef>
                <a:spcPts val="0"/>
              </a:spcBef>
              <a:buFontTx/>
              <a:buNone/>
              <a:defRPr sz="1800" b="0" spc="300" baseline="0">
                <a:solidFill>
                  <a:srgbClr val="01A0E9"/>
                </a:solidFill>
              </a:defRPr>
            </a:lvl2pPr>
            <a:lvl3pPr marL="0" indent="0">
              <a:lnSpc>
                <a:spcPct val="100000"/>
              </a:lnSpc>
              <a:spcBef>
                <a:spcPts val="0"/>
              </a:spcBef>
              <a:buFontTx/>
              <a:buNone/>
              <a:defRPr sz="3700" b="0">
                <a:solidFill>
                  <a:schemeClr val="bg1"/>
                </a:solidFill>
              </a:defRPr>
            </a:lvl3pPr>
            <a:lvl4pPr marL="0" indent="0">
              <a:lnSpc>
                <a:spcPct val="100000"/>
              </a:lnSpc>
              <a:spcBef>
                <a:spcPts val="0"/>
              </a:spcBef>
              <a:buFontTx/>
              <a:buNone/>
              <a:defRPr sz="3700" b="0">
                <a:solidFill>
                  <a:schemeClr val="bg1"/>
                </a:solidFill>
              </a:defRPr>
            </a:lvl4pPr>
            <a:lvl5pPr marL="0" indent="0">
              <a:lnSpc>
                <a:spcPct val="100000"/>
              </a:lnSpc>
              <a:spcBef>
                <a:spcPts val="0"/>
              </a:spcBef>
              <a:buFontTx/>
              <a:buNone/>
              <a:defRPr sz="3700" b="0">
                <a:solidFill>
                  <a:schemeClr val="bg1"/>
                </a:solidFill>
              </a:defRPr>
            </a:lvl5pPr>
            <a:lvl6pPr marL="0" indent="0">
              <a:lnSpc>
                <a:spcPct val="100000"/>
              </a:lnSpc>
              <a:spcBef>
                <a:spcPts val="0"/>
              </a:spcBef>
              <a:buFontTx/>
              <a:buNone/>
              <a:defRPr sz="3700" b="0">
                <a:solidFill>
                  <a:schemeClr val="bg1"/>
                </a:solidFill>
              </a:defRPr>
            </a:lvl6pPr>
            <a:lvl7pPr marL="0" indent="0">
              <a:lnSpc>
                <a:spcPct val="100000"/>
              </a:lnSpc>
              <a:spcBef>
                <a:spcPts val="0"/>
              </a:spcBef>
              <a:buFontTx/>
              <a:buNone/>
              <a:defRPr sz="3700" b="0">
                <a:solidFill>
                  <a:schemeClr val="bg1"/>
                </a:solidFill>
              </a:defRPr>
            </a:lvl7pPr>
            <a:lvl8pPr marL="0" indent="0">
              <a:lnSpc>
                <a:spcPct val="100000"/>
              </a:lnSpc>
              <a:spcBef>
                <a:spcPts val="0"/>
              </a:spcBef>
              <a:buFontTx/>
              <a:buNone/>
              <a:defRPr sz="3700" b="0">
                <a:solidFill>
                  <a:schemeClr val="bg1"/>
                </a:solidFill>
              </a:defRPr>
            </a:lvl8pPr>
            <a:lvl9pPr marL="0" indent="0">
              <a:lnSpc>
                <a:spcPct val="100000"/>
              </a:lnSpc>
              <a:spcBef>
                <a:spcPts val="0"/>
              </a:spcBef>
              <a:buFontTx/>
              <a:buNone/>
              <a:defRPr sz="3700" b="0">
                <a:solidFill>
                  <a:schemeClr val="bg1"/>
                </a:solidFill>
              </a:defRPr>
            </a:lvl9pPr>
          </a:lstStyle>
          <a:p>
            <a:r>
              <a:rPr lang="en-US" dirty="0"/>
              <a:t>CLICK TO EDIT HEADLINE</a:t>
            </a:r>
          </a:p>
        </p:txBody>
      </p:sp>
      <p:sp>
        <p:nvSpPr>
          <p:cNvPr id="27" name="TextBox 26"/>
          <p:cNvSpPr txBox="1"/>
          <p:nvPr userDrawn="1"/>
        </p:nvSpPr>
        <p:spPr>
          <a:xfrm>
            <a:off x="457200" y="4809744"/>
            <a:ext cx="2130552" cy="123111"/>
          </a:xfrm>
          <a:prstGeom prst="rect">
            <a:avLst/>
          </a:prstGeom>
          <a:noFill/>
        </p:spPr>
        <p:txBody>
          <a:bodyPr wrap="square" lIns="0" tIns="0" rIns="0" bIns="0" rtlCol="0">
            <a:spAutoFit/>
          </a:bodyPr>
          <a:lstStyle/>
          <a:p>
            <a:r>
              <a:rPr lang="en-US" sz="800" b="1" cap="all" baseline="0" dirty="0">
                <a:solidFill>
                  <a:schemeClr val="bg1"/>
                </a:solidFill>
                <a:latin typeface="+mj-lt"/>
              </a:rPr>
              <a:t>SAE INTERNATIONAL</a:t>
            </a:r>
          </a:p>
        </p:txBody>
      </p:sp>
      <p:sp>
        <p:nvSpPr>
          <p:cNvPr id="29" name="TextBox 28"/>
          <p:cNvSpPr txBox="1"/>
          <p:nvPr userDrawn="1"/>
        </p:nvSpPr>
        <p:spPr>
          <a:xfrm>
            <a:off x="2286000" y="4919472"/>
            <a:ext cx="4572000" cy="169277"/>
          </a:xfrm>
          <a:prstGeom prst="rect">
            <a:avLst/>
          </a:prstGeom>
          <a:noFill/>
        </p:spPr>
        <p:txBody>
          <a:bodyPr wrap="square" rtlCol="0" anchor="b" anchorCtr="0">
            <a:spAutoFit/>
          </a:bodyPr>
          <a:lstStyle/>
          <a:p>
            <a:pPr algn="ctr"/>
            <a:r>
              <a:rPr lang="en-US" sz="500" kern="1200" dirty="0">
                <a:solidFill>
                  <a:schemeClr val="bg1"/>
                </a:solidFill>
                <a:latin typeface="+mn-lt"/>
                <a:ea typeface="+mn-ea"/>
                <a:cs typeface="+mn-cs"/>
              </a:rPr>
              <a:t>Copyright © SAE International.  Further use or distribution is not permitted without permission from SAE</a:t>
            </a:r>
            <a:endParaRPr lang="en-US" sz="500" dirty="0">
              <a:solidFill>
                <a:schemeClr val="bg1"/>
              </a:solidFill>
            </a:endParaRPr>
          </a:p>
        </p:txBody>
      </p:sp>
      <p:sp>
        <p:nvSpPr>
          <p:cNvPr id="31" name="Footer Placeholder 4"/>
          <p:cNvSpPr txBox="1">
            <a:spLocks/>
          </p:cNvSpPr>
          <p:nvPr userDrawn="1"/>
        </p:nvSpPr>
        <p:spPr>
          <a:xfrm>
            <a:off x="3127248" y="4809744"/>
            <a:ext cx="2895600" cy="128016"/>
          </a:xfrm>
          <a:prstGeom prst="rect">
            <a:avLst/>
          </a:prstGeom>
        </p:spPr>
        <p:txBody>
          <a:bodyPr vert="horz" lIns="0" tIns="0" rIns="0" bIns="0" rtlCol="0" anchor="b" anchorCtr="0"/>
          <a:lstStyle>
            <a:defPPr>
              <a:defRPr lang="en-US"/>
            </a:defPPr>
            <a:lvl1pPr marL="0" algn="ctr" defTabSz="914400" rtl="0" eaLnBrk="1" latinLnBrk="0" hangingPunct="1">
              <a:defRPr sz="800" b="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FOOTER CHANGED UNDER INSERT&gt;HEADER &amp; FOOTER</a:t>
            </a:r>
            <a:endParaRPr lang="en-US" dirty="0"/>
          </a:p>
        </p:txBody>
      </p:sp>
      <p:sp>
        <p:nvSpPr>
          <p:cNvPr id="32" name="Slide Number Placeholder 5"/>
          <p:cNvSpPr txBox="1">
            <a:spLocks/>
          </p:cNvSpPr>
          <p:nvPr userDrawn="1"/>
        </p:nvSpPr>
        <p:spPr>
          <a:xfrm>
            <a:off x="6556248" y="4809744"/>
            <a:ext cx="2133600" cy="128016"/>
          </a:xfrm>
          <a:prstGeom prst="rect">
            <a:avLst/>
          </a:prstGeom>
        </p:spPr>
        <p:txBody>
          <a:bodyPr vert="horz" lIns="0" tIns="0" rIns="0" bIns="0" rtlCol="0" anchor="b" anchorCtr="0"/>
          <a:lstStyle>
            <a:defPPr>
              <a:defRPr lang="en-US"/>
            </a:defPPr>
            <a:lvl1pPr marL="0" algn="r" defTabSz="914400" rtl="0" eaLnBrk="1" latinLnBrk="0" hangingPunct="1">
              <a:defRPr sz="800" b="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A2E38E-3676-4AC9-AE40-117CF2D4B3AC}" type="slidenum">
              <a:rPr lang="en-US" smtClean="0"/>
              <a:pPr/>
              <a:t>‹#›</a:t>
            </a:fld>
            <a:endParaRPr lang="en-US" dirty="0"/>
          </a:p>
        </p:txBody>
      </p:sp>
    </p:spTree>
    <p:extLst>
      <p:ext uri="{BB962C8B-B14F-4D97-AF65-F5344CB8AC3E}">
        <p14:creationId xmlns="" xmlns:p14="http://schemas.microsoft.com/office/powerpoint/2010/main" val="232489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Color Background">
    <p:bg>
      <p:bgPr>
        <a:solidFill>
          <a:schemeClr val="accent6"/>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35879" cy="5143500"/>
          </a:xfrm>
          <a:prstGeom prst="rect">
            <a:avLst/>
          </a:prstGeom>
        </p:spPr>
      </p:pic>
      <p:sp>
        <p:nvSpPr>
          <p:cNvPr id="14" name="Footer Placeholder 4"/>
          <p:cNvSpPr>
            <a:spLocks noGrp="1"/>
          </p:cNvSpPr>
          <p:nvPr>
            <p:ph type="ftr" sz="quarter" idx="11"/>
          </p:nvPr>
        </p:nvSpPr>
        <p:spPr>
          <a:xfrm>
            <a:off x="3124200" y="4805934"/>
            <a:ext cx="2895600" cy="128016"/>
          </a:xfrm>
        </p:spPr>
        <p:txBody>
          <a:bodyPr/>
          <a:lstStyle>
            <a:lvl1pPr>
              <a:defRPr>
                <a:solidFill>
                  <a:schemeClr val="bg1"/>
                </a:solidFill>
              </a:defRPr>
            </a:lvl1pPr>
          </a:lstStyle>
          <a:p>
            <a:r>
              <a:rPr lang="en-US" dirty="0"/>
              <a:t>FOOTER CHANGED UNDER INSERT&gt;HEADER &amp; FOOTER</a:t>
            </a:r>
          </a:p>
        </p:txBody>
      </p:sp>
      <p:sp>
        <p:nvSpPr>
          <p:cNvPr id="15" name="Slide Number Placeholder 5"/>
          <p:cNvSpPr>
            <a:spLocks noGrp="1"/>
          </p:cNvSpPr>
          <p:nvPr>
            <p:ph type="sldNum" sz="quarter" idx="12"/>
          </p:nvPr>
        </p:nvSpPr>
        <p:spPr>
          <a:xfrm>
            <a:off x="6553200" y="4805934"/>
            <a:ext cx="2133600" cy="128016"/>
          </a:xfrm>
        </p:spPr>
        <p:txBody>
          <a:bodyPr/>
          <a:lstStyle>
            <a:lvl1pPr>
              <a:defRPr>
                <a:solidFill>
                  <a:schemeClr val="bg1"/>
                </a:solidFill>
              </a:defRPr>
            </a:lvl1pPr>
          </a:lstStyle>
          <a:p>
            <a:fld id="{C5A2E38E-3676-4AC9-AE40-117CF2D4B3AC}" type="slidenum">
              <a:rPr lang="en-US" smtClean="0"/>
              <a:pPr/>
              <a:t>‹#›</a:t>
            </a:fld>
            <a:endParaRPr lang="en-US" dirty="0"/>
          </a:p>
        </p:txBody>
      </p:sp>
      <p:sp>
        <p:nvSpPr>
          <p:cNvPr id="16" name="TextBox 15"/>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solidFill>
                  <a:schemeClr val="bg1"/>
                </a:solidFill>
                <a:latin typeface="+mj-lt"/>
              </a:rPr>
              <a:t>SAE INTERNATIONAL</a:t>
            </a:r>
          </a:p>
        </p:txBody>
      </p:sp>
      <p:sp>
        <p:nvSpPr>
          <p:cNvPr id="23" name="TextBox 22"/>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solidFill>
                <a:latin typeface="+mn-lt"/>
                <a:ea typeface="+mn-ea"/>
                <a:cs typeface="+mn-cs"/>
              </a:rPr>
              <a:t>Copyright © SAE International.  Further use or distribution is not permitted without permission from SAE</a:t>
            </a:r>
            <a:endParaRPr lang="en-US" sz="500" dirty="0">
              <a:solidFill>
                <a:schemeClr val="bg1"/>
              </a:solidFill>
            </a:endParaRPr>
          </a:p>
        </p:txBody>
      </p:sp>
      <p:sp>
        <p:nvSpPr>
          <p:cNvPr id="11" name="Content Placeholder 5"/>
          <p:cNvSpPr>
            <a:spLocks noGrp="1"/>
          </p:cNvSpPr>
          <p:nvPr>
            <p:ph sz="quarter" idx="13" hasCustomPrompt="1"/>
          </p:nvPr>
        </p:nvSpPr>
        <p:spPr>
          <a:xfrm>
            <a:off x="685800" y="1276350"/>
            <a:ext cx="373380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8"/>
          <p:cNvSpPr>
            <a:spLocks noGrp="1"/>
          </p:cNvSpPr>
          <p:nvPr>
            <p:ph sz="quarter" idx="14" hasCustomPrompt="1"/>
          </p:nvPr>
        </p:nvSpPr>
        <p:spPr>
          <a:xfrm>
            <a:off x="4648200" y="1276350"/>
            <a:ext cx="381000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ith Color Background">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35879" cy="5143500"/>
          </a:xfrm>
          <a:prstGeom prst="rect">
            <a:avLst/>
          </a:prstGeom>
        </p:spPr>
      </p:pic>
      <p:sp>
        <p:nvSpPr>
          <p:cNvPr id="10" name="Footer Placeholder 4"/>
          <p:cNvSpPr>
            <a:spLocks noGrp="1"/>
          </p:cNvSpPr>
          <p:nvPr>
            <p:ph type="ftr" sz="quarter" idx="11"/>
          </p:nvPr>
        </p:nvSpPr>
        <p:spPr>
          <a:xfrm>
            <a:off x="3124200" y="4805934"/>
            <a:ext cx="2895600" cy="128016"/>
          </a:xfrm>
        </p:spPr>
        <p:txBody>
          <a:bodyPr/>
          <a:lstStyle>
            <a:lvl1pPr>
              <a:defRPr>
                <a:solidFill>
                  <a:schemeClr val="bg1"/>
                </a:solidFill>
              </a:defRPr>
            </a:lvl1pPr>
          </a:lstStyle>
          <a:p>
            <a:r>
              <a:rPr lang="en-US" dirty="0"/>
              <a:t>FOOTER CHANGED UNDER INSERT&gt;HEADER &amp; FOOTER</a:t>
            </a:r>
          </a:p>
        </p:txBody>
      </p:sp>
      <p:sp>
        <p:nvSpPr>
          <p:cNvPr id="14" name="Slide Number Placeholder 5"/>
          <p:cNvSpPr>
            <a:spLocks noGrp="1"/>
          </p:cNvSpPr>
          <p:nvPr>
            <p:ph type="sldNum" sz="quarter" idx="12"/>
          </p:nvPr>
        </p:nvSpPr>
        <p:spPr>
          <a:xfrm>
            <a:off x="6553200" y="4805934"/>
            <a:ext cx="2133600" cy="128016"/>
          </a:xfrm>
        </p:spPr>
        <p:txBody>
          <a:bodyPr/>
          <a:lstStyle>
            <a:lvl1pPr>
              <a:defRPr>
                <a:solidFill>
                  <a:schemeClr val="bg1"/>
                </a:solidFill>
              </a:defRPr>
            </a:lvl1pPr>
          </a:lstStyle>
          <a:p>
            <a:fld id="{C5A2E38E-3676-4AC9-AE40-117CF2D4B3AC}" type="slidenum">
              <a:rPr lang="en-US" smtClean="0"/>
              <a:pPr/>
              <a:t>‹#›</a:t>
            </a:fld>
            <a:endParaRPr lang="en-US" dirty="0"/>
          </a:p>
        </p:txBody>
      </p:sp>
      <p:sp>
        <p:nvSpPr>
          <p:cNvPr id="16" name="TextBox 15"/>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solidFill>
                  <a:schemeClr val="bg1"/>
                </a:solidFill>
                <a:latin typeface="+mj-lt"/>
              </a:rPr>
              <a:t>SAE INTERNATIONAL</a:t>
            </a:r>
          </a:p>
        </p:txBody>
      </p:sp>
      <p:sp>
        <p:nvSpPr>
          <p:cNvPr id="17" name="TextBox 16"/>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solidFill>
                <a:latin typeface="+mn-lt"/>
                <a:ea typeface="+mn-ea"/>
                <a:cs typeface="+mn-cs"/>
              </a:rPr>
              <a:t>Copyright © SAE International.  Further use or distribution is not permitted without permission from SAE</a:t>
            </a:r>
            <a:endParaRPr lang="en-US" sz="500" dirty="0">
              <a:solidFill>
                <a:schemeClr val="bg1"/>
              </a:solidFill>
            </a:endParaRPr>
          </a:p>
        </p:txBody>
      </p:sp>
      <p:sp>
        <p:nvSpPr>
          <p:cNvPr id="23" name="Text Placeholder 9"/>
          <p:cNvSpPr>
            <a:spLocks noGrp="1"/>
          </p:cNvSpPr>
          <p:nvPr>
            <p:ph type="body" sz="quarter" idx="13" hasCustomPrompt="1"/>
          </p:nvPr>
        </p:nvSpPr>
        <p:spPr>
          <a:xfrm>
            <a:off x="2057400" y="274320"/>
            <a:ext cx="6781800" cy="2655570"/>
          </a:xfrm>
        </p:spPr>
        <p:txBody>
          <a:bodyPr>
            <a:noAutofit/>
          </a:bodyPr>
          <a:lstStyle>
            <a:lvl1pPr marL="0" indent="0">
              <a:lnSpc>
                <a:spcPct val="100000"/>
              </a:lnSpc>
              <a:spcBef>
                <a:spcPts val="0"/>
              </a:spcBef>
              <a:spcAft>
                <a:spcPts val="0"/>
              </a:spcAft>
              <a:buFontTx/>
              <a:buNone/>
              <a:defRPr sz="4000" b="1" cap="all" baseline="0">
                <a:solidFill>
                  <a:schemeClr val="bg1"/>
                </a:solidFill>
                <a:latin typeface="+mj-lt"/>
              </a:defRPr>
            </a:lvl1pPr>
            <a:lvl2pPr marL="0" indent="0">
              <a:lnSpc>
                <a:spcPct val="100000"/>
              </a:lnSpc>
              <a:spcBef>
                <a:spcPts val="0"/>
              </a:spcBef>
              <a:buFontTx/>
              <a:buNone/>
              <a:defRPr sz="1800" b="0" spc="300" baseline="0">
                <a:solidFill>
                  <a:srgbClr val="01A0E9"/>
                </a:solidFill>
              </a:defRPr>
            </a:lvl2pPr>
            <a:lvl3pPr marL="0" indent="0">
              <a:lnSpc>
                <a:spcPct val="100000"/>
              </a:lnSpc>
              <a:spcBef>
                <a:spcPts val="0"/>
              </a:spcBef>
              <a:buFontTx/>
              <a:buNone/>
              <a:defRPr sz="3700" b="0">
                <a:solidFill>
                  <a:schemeClr val="bg1"/>
                </a:solidFill>
              </a:defRPr>
            </a:lvl3pPr>
            <a:lvl4pPr marL="0" indent="0">
              <a:lnSpc>
                <a:spcPct val="100000"/>
              </a:lnSpc>
              <a:spcBef>
                <a:spcPts val="0"/>
              </a:spcBef>
              <a:buFontTx/>
              <a:buNone/>
              <a:defRPr sz="3700" b="0">
                <a:solidFill>
                  <a:schemeClr val="bg1"/>
                </a:solidFill>
              </a:defRPr>
            </a:lvl4pPr>
            <a:lvl5pPr marL="0" indent="0">
              <a:lnSpc>
                <a:spcPct val="100000"/>
              </a:lnSpc>
              <a:spcBef>
                <a:spcPts val="0"/>
              </a:spcBef>
              <a:buFontTx/>
              <a:buNone/>
              <a:defRPr sz="3700" b="0">
                <a:solidFill>
                  <a:schemeClr val="bg1"/>
                </a:solidFill>
              </a:defRPr>
            </a:lvl5pPr>
            <a:lvl6pPr marL="0" indent="0">
              <a:lnSpc>
                <a:spcPct val="100000"/>
              </a:lnSpc>
              <a:spcBef>
                <a:spcPts val="0"/>
              </a:spcBef>
              <a:buFontTx/>
              <a:buNone/>
              <a:defRPr sz="3700" b="0">
                <a:solidFill>
                  <a:schemeClr val="bg1"/>
                </a:solidFill>
              </a:defRPr>
            </a:lvl6pPr>
            <a:lvl7pPr marL="0" indent="0">
              <a:lnSpc>
                <a:spcPct val="100000"/>
              </a:lnSpc>
              <a:spcBef>
                <a:spcPts val="0"/>
              </a:spcBef>
              <a:buFontTx/>
              <a:buNone/>
              <a:defRPr sz="3700" b="0">
                <a:solidFill>
                  <a:schemeClr val="bg1"/>
                </a:solidFill>
              </a:defRPr>
            </a:lvl7pPr>
            <a:lvl8pPr marL="0" indent="0">
              <a:lnSpc>
                <a:spcPct val="100000"/>
              </a:lnSpc>
              <a:spcBef>
                <a:spcPts val="0"/>
              </a:spcBef>
              <a:buFontTx/>
              <a:buNone/>
              <a:defRPr sz="3700" b="0">
                <a:solidFill>
                  <a:schemeClr val="bg1"/>
                </a:solidFill>
              </a:defRPr>
            </a:lvl8pPr>
            <a:lvl9pPr marL="0" indent="0">
              <a:lnSpc>
                <a:spcPct val="100000"/>
              </a:lnSpc>
              <a:spcBef>
                <a:spcPts val="0"/>
              </a:spcBef>
              <a:buFontTx/>
              <a:buNone/>
              <a:defRPr sz="3700" b="0">
                <a:solidFill>
                  <a:schemeClr val="bg1"/>
                </a:solidFill>
              </a:defRPr>
            </a:lvl9pPr>
          </a:lstStyle>
          <a:p>
            <a:r>
              <a:rPr lang="en-US" dirty="0"/>
              <a:t>CLICK TO EDIT HEADLINE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35879" cy="5143500"/>
          </a:xfrm>
          <a:prstGeom prst="rect">
            <a:avLst/>
          </a:prstGeom>
        </p:spPr>
      </p:pic>
      <p:sp>
        <p:nvSpPr>
          <p:cNvPr id="15" name="Footer Placeholder 4"/>
          <p:cNvSpPr>
            <a:spLocks noGrp="1"/>
          </p:cNvSpPr>
          <p:nvPr>
            <p:ph type="ftr" sz="quarter" idx="11"/>
          </p:nvPr>
        </p:nvSpPr>
        <p:spPr>
          <a:xfrm>
            <a:off x="3124200" y="4805934"/>
            <a:ext cx="2895600" cy="128016"/>
          </a:xfrm>
        </p:spPr>
        <p:txBody>
          <a:bodyPr/>
          <a:lstStyle>
            <a:lvl1pPr>
              <a:defRPr>
                <a:solidFill>
                  <a:schemeClr val="bg1"/>
                </a:solidFill>
              </a:defRPr>
            </a:lvl1pPr>
          </a:lstStyle>
          <a:p>
            <a:r>
              <a:rPr lang="en-US" dirty="0"/>
              <a:t>FOOTER CHANGED UNDER INSERT&gt;HEADER &amp; FOOTER</a:t>
            </a:r>
          </a:p>
        </p:txBody>
      </p:sp>
      <p:sp>
        <p:nvSpPr>
          <p:cNvPr id="16" name="Slide Number Placeholder 5"/>
          <p:cNvSpPr>
            <a:spLocks noGrp="1"/>
          </p:cNvSpPr>
          <p:nvPr>
            <p:ph type="sldNum" sz="quarter" idx="12"/>
          </p:nvPr>
        </p:nvSpPr>
        <p:spPr>
          <a:xfrm>
            <a:off x="6553200" y="4805934"/>
            <a:ext cx="2133600" cy="128016"/>
          </a:xfrm>
        </p:spPr>
        <p:txBody>
          <a:bodyPr/>
          <a:lstStyle>
            <a:lvl1pPr>
              <a:defRPr>
                <a:solidFill>
                  <a:schemeClr val="bg1"/>
                </a:solidFill>
              </a:defRPr>
            </a:lvl1pPr>
          </a:lstStyle>
          <a:p>
            <a:fld id="{C5A2E38E-3676-4AC9-AE40-117CF2D4B3AC}" type="slidenum">
              <a:rPr lang="en-US" smtClean="0"/>
              <a:pPr/>
              <a:t>‹#›</a:t>
            </a:fld>
            <a:endParaRPr lang="en-US" dirty="0"/>
          </a:p>
        </p:txBody>
      </p:sp>
      <p:sp>
        <p:nvSpPr>
          <p:cNvPr id="20" name="TextBox 19"/>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solidFill>
                  <a:schemeClr val="bg1"/>
                </a:solidFill>
                <a:latin typeface="+mj-lt"/>
              </a:rPr>
              <a:t>SAE INTERNATIONAL</a:t>
            </a:r>
          </a:p>
        </p:txBody>
      </p:sp>
      <p:sp>
        <p:nvSpPr>
          <p:cNvPr id="21" name="TextBox 20"/>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solidFill>
                <a:latin typeface="+mn-lt"/>
                <a:ea typeface="+mn-ea"/>
                <a:cs typeface="+mn-cs"/>
              </a:rPr>
              <a:t>Copyright © SAE International.  Further use or distribution is not permitted without permission from SAE</a:t>
            </a:r>
            <a:endParaRPr lang="en-US" sz="500" dirty="0">
              <a:solidFill>
                <a:schemeClr val="bg1"/>
              </a:solidFill>
            </a:endParaRPr>
          </a:p>
        </p:txBody>
      </p:sp>
      <p:sp>
        <p:nvSpPr>
          <p:cNvPr id="3" name="Content Placeholder 2"/>
          <p:cNvSpPr>
            <a:spLocks noGrp="1"/>
          </p:cNvSpPr>
          <p:nvPr>
            <p:ph idx="1" hasCustomPrompt="1"/>
          </p:nvPr>
        </p:nvSpPr>
        <p:spPr>
          <a:xfrm>
            <a:off x="612648" y="1280160"/>
            <a:ext cx="8229600" cy="3657600"/>
          </a:xfrm>
        </p:spPr>
        <p:txBody>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612648" y="365760"/>
            <a:ext cx="8229600" cy="502920"/>
          </a:xfrm>
        </p:spPr>
        <p:txBody>
          <a:bodyPr/>
          <a:lstStyle>
            <a:lvl1pPr>
              <a:defRPr sz="2000"/>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One-third Slide">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35879" cy="5143500"/>
          </a:xfrm>
          <a:prstGeom prst="rect">
            <a:avLst/>
          </a:prstGeom>
        </p:spPr>
      </p:pic>
      <p:sp>
        <p:nvSpPr>
          <p:cNvPr id="13" name="Footer Placeholder 4"/>
          <p:cNvSpPr>
            <a:spLocks noGrp="1"/>
          </p:cNvSpPr>
          <p:nvPr>
            <p:ph type="ftr" sz="quarter" idx="11"/>
          </p:nvPr>
        </p:nvSpPr>
        <p:spPr>
          <a:xfrm>
            <a:off x="3124200" y="4805934"/>
            <a:ext cx="2895600" cy="128016"/>
          </a:xfrm>
        </p:spPr>
        <p:txBody>
          <a:bodyPr/>
          <a:lstStyle>
            <a:lvl1pPr>
              <a:defRPr>
                <a:solidFill>
                  <a:schemeClr val="bg1"/>
                </a:solidFill>
              </a:defRPr>
            </a:lvl1pPr>
          </a:lstStyle>
          <a:p>
            <a:r>
              <a:rPr lang="en-US" dirty="0"/>
              <a:t>FOOTER CHANGED UNDER INSERT&gt;HEADER &amp; FOOTER</a:t>
            </a:r>
          </a:p>
        </p:txBody>
      </p:sp>
      <p:sp>
        <p:nvSpPr>
          <p:cNvPr id="14" name="Slide Number Placeholder 5"/>
          <p:cNvSpPr>
            <a:spLocks noGrp="1"/>
          </p:cNvSpPr>
          <p:nvPr>
            <p:ph type="sldNum" sz="quarter" idx="14"/>
          </p:nvPr>
        </p:nvSpPr>
        <p:spPr>
          <a:xfrm>
            <a:off x="6553200" y="4805934"/>
            <a:ext cx="2133600" cy="128016"/>
          </a:xfrm>
        </p:spPr>
        <p:txBody>
          <a:bodyPr/>
          <a:lstStyle>
            <a:lvl1pPr>
              <a:defRPr>
                <a:solidFill>
                  <a:schemeClr val="bg1"/>
                </a:solidFill>
              </a:defRPr>
            </a:lvl1pPr>
          </a:lstStyle>
          <a:p>
            <a:fld id="{C5A2E38E-3676-4AC9-AE40-117CF2D4B3AC}" type="slidenum">
              <a:rPr lang="en-US" smtClean="0"/>
              <a:pPr/>
              <a:t>‹#›</a:t>
            </a:fld>
            <a:endParaRPr lang="en-US" dirty="0"/>
          </a:p>
        </p:txBody>
      </p:sp>
      <p:sp>
        <p:nvSpPr>
          <p:cNvPr id="15" name="TextBox 14"/>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solidFill>
                  <a:schemeClr val="bg1"/>
                </a:solidFill>
                <a:latin typeface="+mj-lt"/>
              </a:rPr>
              <a:t>SAE INTERNATIONAL</a:t>
            </a:r>
          </a:p>
        </p:txBody>
      </p:sp>
      <p:sp>
        <p:nvSpPr>
          <p:cNvPr id="16" name="TextBox 15"/>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solidFill>
                <a:latin typeface="+mn-lt"/>
                <a:ea typeface="+mn-ea"/>
                <a:cs typeface="+mn-cs"/>
              </a:rPr>
              <a:t>Copyright © SAE International.  Further use or distribution is not permitted without permission from SAE</a:t>
            </a:r>
            <a:endParaRPr lang="en-US" sz="500" dirty="0">
              <a:solidFill>
                <a:schemeClr val="bg1"/>
              </a:solidFill>
            </a:endParaRPr>
          </a:p>
        </p:txBody>
      </p:sp>
      <p:sp>
        <p:nvSpPr>
          <p:cNvPr id="2" name="Title 1"/>
          <p:cNvSpPr>
            <a:spLocks noGrp="1"/>
          </p:cNvSpPr>
          <p:nvPr>
            <p:ph type="title"/>
          </p:nvPr>
        </p:nvSpPr>
        <p:spPr>
          <a:xfrm>
            <a:off x="609600" y="361950"/>
            <a:ext cx="8229600" cy="502920"/>
          </a:xfrm>
        </p:spPr>
        <p:txBody>
          <a:bodyPr/>
          <a:lstStyle>
            <a:lvl1pPr>
              <a:defRPr sz="2000">
                <a:solidFill>
                  <a:schemeClr val="bg1"/>
                </a:solidFill>
              </a:defRPr>
            </a:lvl1pPr>
          </a:lstStyle>
          <a:p>
            <a:r>
              <a:rPr lang="en-US" dirty="0"/>
              <a:t>Click to edit Master title style</a:t>
            </a:r>
          </a:p>
        </p:txBody>
      </p:sp>
      <p:sp>
        <p:nvSpPr>
          <p:cNvPr id="6" name="Content Placeholder 5"/>
          <p:cNvSpPr>
            <a:spLocks noGrp="1"/>
          </p:cNvSpPr>
          <p:nvPr>
            <p:ph sz="quarter" idx="12" hasCustomPrompt="1"/>
          </p:nvPr>
        </p:nvSpPr>
        <p:spPr>
          <a:xfrm>
            <a:off x="609600" y="1276350"/>
            <a:ext cx="2499360" cy="336867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nvPr>
        </p:nvSpPr>
        <p:spPr>
          <a:xfrm>
            <a:off x="3429000" y="1276350"/>
            <a:ext cx="5029200" cy="329247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One-third Slide">
    <p:bg>
      <p:bgPr>
        <a:solidFill>
          <a:schemeClr val="accent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35879" cy="5143500"/>
          </a:xfrm>
          <a:prstGeom prst="rect">
            <a:avLst/>
          </a:prstGeom>
        </p:spPr>
      </p:pic>
      <p:sp>
        <p:nvSpPr>
          <p:cNvPr id="14" name="Footer Placeholder 4"/>
          <p:cNvSpPr>
            <a:spLocks noGrp="1"/>
          </p:cNvSpPr>
          <p:nvPr>
            <p:ph type="ftr" sz="quarter" idx="11"/>
          </p:nvPr>
        </p:nvSpPr>
        <p:spPr>
          <a:xfrm>
            <a:off x="3124200" y="4805934"/>
            <a:ext cx="2895600" cy="128016"/>
          </a:xfrm>
        </p:spPr>
        <p:txBody>
          <a:bodyPr/>
          <a:lstStyle>
            <a:lvl1pPr>
              <a:defRPr>
                <a:solidFill>
                  <a:schemeClr val="bg1"/>
                </a:solidFill>
              </a:defRPr>
            </a:lvl1pPr>
          </a:lstStyle>
          <a:p>
            <a:r>
              <a:rPr lang="en-US" dirty="0"/>
              <a:t>FOOTER CHANGED UNDER INSERT&gt;HEADER &amp; FOOTER</a:t>
            </a:r>
          </a:p>
        </p:txBody>
      </p:sp>
      <p:sp>
        <p:nvSpPr>
          <p:cNvPr id="15" name="Slide Number Placeholder 5"/>
          <p:cNvSpPr>
            <a:spLocks noGrp="1"/>
          </p:cNvSpPr>
          <p:nvPr>
            <p:ph type="sldNum" sz="quarter" idx="14"/>
          </p:nvPr>
        </p:nvSpPr>
        <p:spPr>
          <a:xfrm>
            <a:off x="6553200" y="4805934"/>
            <a:ext cx="2133600" cy="128016"/>
          </a:xfrm>
        </p:spPr>
        <p:txBody>
          <a:bodyPr/>
          <a:lstStyle>
            <a:lvl1pPr>
              <a:defRPr>
                <a:solidFill>
                  <a:schemeClr val="bg1"/>
                </a:solidFill>
              </a:defRPr>
            </a:lvl1pPr>
          </a:lstStyle>
          <a:p>
            <a:fld id="{C5A2E38E-3676-4AC9-AE40-117CF2D4B3AC}" type="slidenum">
              <a:rPr lang="en-US" smtClean="0"/>
              <a:pPr/>
              <a:t>‹#›</a:t>
            </a:fld>
            <a:endParaRPr lang="en-US" dirty="0"/>
          </a:p>
        </p:txBody>
      </p:sp>
      <p:sp>
        <p:nvSpPr>
          <p:cNvPr id="16" name="TextBox 15"/>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solidFill>
                  <a:schemeClr val="bg1"/>
                </a:solidFill>
                <a:latin typeface="+mj-lt"/>
              </a:rPr>
              <a:t>SAE INTERNATIONAL</a:t>
            </a:r>
          </a:p>
        </p:txBody>
      </p:sp>
      <p:sp>
        <p:nvSpPr>
          <p:cNvPr id="20" name="TextBox 19"/>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solidFill>
                <a:latin typeface="+mn-lt"/>
                <a:ea typeface="+mn-ea"/>
                <a:cs typeface="+mn-cs"/>
              </a:rPr>
              <a:t>Copyright © SAE International.  Further use or distribution is not permitted without permission from SAE</a:t>
            </a:r>
            <a:endParaRPr lang="en-US" sz="500" dirty="0">
              <a:solidFill>
                <a:schemeClr val="bg1"/>
              </a:solidFill>
            </a:endParaRPr>
          </a:p>
        </p:txBody>
      </p:sp>
      <p:sp>
        <p:nvSpPr>
          <p:cNvPr id="2" name="Title 1"/>
          <p:cNvSpPr>
            <a:spLocks noGrp="1"/>
          </p:cNvSpPr>
          <p:nvPr>
            <p:ph type="title"/>
          </p:nvPr>
        </p:nvSpPr>
        <p:spPr>
          <a:xfrm>
            <a:off x="609600" y="361950"/>
            <a:ext cx="8229600" cy="502920"/>
          </a:xfrm>
        </p:spPr>
        <p:txBody>
          <a:bodyPr/>
          <a:lstStyle>
            <a:lvl1pPr>
              <a:defRPr sz="2000">
                <a:solidFill>
                  <a:schemeClr val="bg1"/>
                </a:solidFill>
              </a:defRPr>
            </a:lvl1pPr>
          </a:lstStyle>
          <a:p>
            <a:r>
              <a:rPr lang="en-US" dirty="0"/>
              <a:t>Click to edit Master title style</a:t>
            </a:r>
          </a:p>
        </p:txBody>
      </p:sp>
      <p:sp>
        <p:nvSpPr>
          <p:cNvPr id="11" name="Content Placeholder 5"/>
          <p:cNvSpPr>
            <a:spLocks noGrp="1"/>
          </p:cNvSpPr>
          <p:nvPr>
            <p:ph sz="quarter" idx="12" hasCustomPrompt="1"/>
          </p:nvPr>
        </p:nvSpPr>
        <p:spPr>
          <a:xfrm>
            <a:off x="609600" y="1280160"/>
            <a:ext cx="3886200" cy="3429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8"/>
          <p:cNvSpPr>
            <a:spLocks noGrp="1"/>
          </p:cNvSpPr>
          <p:nvPr>
            <p:ph sz="quarter" idx="13" hasCustomPrompt="1"/>
          </p:nvPr>
        </p:nvSpPr>
        <p:spPr>
          <a:xfrm>
            <a:off x="4648200" y="1280160"/>
            <a:ext cx="3898392" cy="3429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4061934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 One-third Slide">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35879" cy="5143500"/>
          </a:xfrm>
          <a:prstGeom prst="rect">
            <a:avLst/>
          </a:prstGeom>
        </p:spPr>
      </p:pic>
      <p:sp>
        <p:nvSpPr>
          <p:cNvPr id="13" name="Footer Placeholder 4"/>
          <p:cNvSpPr>
            <a:spLocks noGrp="1"/>
          </p:cNvSpPr>
          <p:nvPr>
            <p:ph type="ftr" sz="quarter" idx="11"/>
          </p:nvPr>
        </p:nvSpPr>
        <p:spPr>
          <a:xfrm>
            <a:off x="3124200" y="4805934"/>
            <a:ext cx="2895600" cy="128016"/>
          </a:xfrm>
        </p:spPr>
        <p:txBody>
          <a:bodyPr/>
          <a:lstStyle>
            <a:lvl1pPr>
              <a:defRPr>
                <a:solidFill>
                  <a:schemeClr val="bg1"/>
                </a:solidFill>
              </a:defRPr>
            </a:lvl1pPr>
          </a:lstStyle>
          <a:p>
            <a:r>
              <a:rPr lang="en-US" dirty="0"/>
              <a:t>FOOTER CHANGED UNDER INSERT&gt;HEADER &amp; FOOTER</a:t>
            </a:r>
          </a:p>
        </p:txBody>
      </p:sp>
      <p:sp>
        <p:nvSpPr>
          <p:cNvPr id="14" name="Slide Number Placeholder 5"/>
          <p:cNvSpPr>
            <a:spLocks noGrp="1"/>
          </p:cNvSpPr>
          <p:nvPr>
            <p:ph type="sldNum" sz="quarter" idx="14"/>
          </p:nvPr>
        </p:nvSpPr>
        <p:spPr>
          <a:xfrm>
            <a:off x="6553200" y="4805934"/>
            <a:ext cx="2133600" cy="128016"/>
          </a:xfrm>
        </p:spPr>
        <p:txBody>
          <a:bodyPr/>
          <a:lstStyle>
            <a:lvl1pPr>
              <a:defRPr>
                <a:solidFill>
                  <a:schemeClr val="bg1"/>
                </a:solidFill>
              </a:defRPr>
            </a:lvl1pPr>
          </a:lstStyle>
          <a:p>
            <a:fld id="{C5A2E38E-3676-4AC9-AE40-117CF2D4B3AC}" type="slidenum">
              <a:rPr lang="en-US" smtClean="0"/>
              <a:pPr/>
              <a:t>‹#›</a:t>
            </a:fld>
            <a:endParaRPr lang="en-US" dirty="0"/>
          </a:p>
        </p:txBody>
      </p:sp>
      <p:sp>
        <p:nvSpPr>
          <p:cNvPr id="15" name="TextBox 14"/>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solidFill>
                  <a:schemeClr val="bg1"/>
                </a:solidFill>
                <a:latin typeface="+mj-lt"/>
              </a:rPr>
              <a:t>SAE INTERNATIONAL</a:t>
            </a:r>
          </a:p>
        </p:txBody>
      </p:sp>
      <p:sp>
        <p:nvSpPr>
          <p:cNvPr id="16" name="TextBox 15"/>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solidFill>
                <a:latin typeface="+mn-lt"/>
                <a:ea typeface="+mn-ea"/>
                <a:cs typeface="+mn-cs"/>
              </a:rPr>
              <a:t>Copyright © SAE International.  Further use or distribution is not permitted without permission from SAE</a:t>
            </a:r>
            <a:endParaRPr lang="en-US" sz="500" dirty="0">
              <a:solidFill>
                <a:schemeClr val="bg1"/>
              </a:solidFill>
            </a:endParaRPr>
          </a:p>
        </p:txBody>
      </p:sp>
      <p:sp>
        <p:nvSpPr>
          <p:cNvPr id="2" name="Title 1"/>
          <p:cNvSpPr>
            <a:spLocks noGrp="1"/>
          </p:cNvSpPr>
          <p:nvPr>
            <p:ph type="title"/>
          </p:nvPr>
        </p:nvSpPr>
        <p:spPr>
          <a:xfrm>
            <a:off x="609600" y="361950"/>
            <a:ext cx="8229600" cy="502920"/>
          </a:xfrm>
        </p:spPr>
        <p:txBody>
          <a:bodyPr/>
          <a:lstStyle>
            <a:lvl1pPr>
              <a:defRPr sz="2000">
                <a:solidFill>
                  <a:schemeClr val="bg1"/>
                </a:solidFill>
              </a:defRPr>
            </a:lvl1pPr>
          </a:lstStyle>
          <a:p>
            <a:r>
              <a:rPr lang="en-US" dirty="0"/>
              <a:t>Click to edit Master title style</a:t>
            </a:r>
          </a:p>
        </p:txBody>
      </p:sp>
      <p:sp>
        <p:nvSpPr>
          <p:cNvPr id="6" name="Content Placeholder 5"/>
          <p:cNvSpPr>
            <a:spLocks noGrp="1"/>
          </p:cNvSpPr>
          <p:nvPr>
            <p:ph sz="quarter" idx="12" hasCustomPrompt="1"/>
          </p:nvPr>
        </p:nvSpPr>
        <p:spPr>
          <a:xfrm>
            <a:off x="609600" y="1276350"/>
            <a:ext cx="2499360" cy="336867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nvPr>
        </p:nvSpPr>
        <p:spPr>
          <a:xfrm>
            <a:off x="3429000" y="1276350"/>
            <a:ext cx="5029200" cy="329247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644249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37160"/>
            <a:ext cx="8229600" cy="50292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457200" y="911224"/>
            <a:ext cx="8229600" cy="3657600"/>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246120" y="4873752"/>
            <a:ext cx="2895600" cy="128016"/>
          </a:xfrm>
          <a:prstGeom prst="rect">
            <a:avLst/>
          </a:prstGeom>
        </p:spPr>
        <p:txBody>
          <a:bodyPr vert="horz" lIns="0" tIns="0" rIns="0" bIns="0" rtlCol="0" anchor="b" anchorCtr="0"/>
          <a:lstStyle>
            <a:lvl1pPr algn="ctr">
              <a:defRPr sz="800" b="0">
                <a:solidFill>
                  <a:schemeClr val="tx1"/>
                </a:solidFill>
                <a:latin typeface="+mj-lt"/>
              </a:defRPr>
            </a:lvl1pPr>
          </a:lstStyle>
          <a:p>
            <a:r>
              <a:rPr lang="en-US" dirty="0"/>
              <a:t>FOOTER CHANGED UNDER INSERT&gt;HEADER &amp; FOOTER</a:t>
            </a:r>
          </a:p>
        </p:txBody>
      </p:sp>
      <p:sp>
        <p:nvSpPr>
          <p:cNvPr id="6" name="Slide Number Placeholder 5"/>
          <p:cNvSpPr>
            <a:spLocks noGrp="1"/>
          </p:cNvSpPr>
          <p:nvPr>
            <p:ph type="sldNum" sz="quarter" idx="4"/>
          </p:nvPr>
        </p:nvSpPr>
        <p:spPr>
          <a:xfrm>
            <a:off x="6553200" y="4873752"/>
            <a:ext cx="2133600" cy="128016"/>
          </a:xfrm>
          <a:prstGeom prst="rect">
            <a:avLst/>
          </a:prstGeom>
        </p:spPr>
        <p:txBody>
          <a:bodyPr vert="horz" lIns="0" tIns="0" rIns="0" bIns="0" rtlCol="0" anchor="b" anchorCtr="0"/>
          <a:lstStyle>
            <a:lvl1pPr algn="r">
              <a:defRPr sz="800" b="0">
                <a:solidFill>
                  <a:schemeClr val="tx1"/>
                </a:solidFill>
                <a:latin typeface="+mj-lt"/>
              </a:defRPr>
            </a:lvl1pPr>
          </a:lstStyle>
          <a:p>
            <a:fld id="{C5A2E38E-3676-4AC9-AE40-117CF2D4B3A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702" r:id="rId3"/>
    <p:sldLayoutId id="2147483665" r:id="rId4"/>
    <p:sldLayoutId id="2147483664" r:id="rId5"/>
    <p:sldLayoutId id="2147483650" r:id="rId6"/>
    <p:sldLayoutId id="2147483692" r:id="rId7"/>
    <p:sldLayoutId id="2147483700" r:id="rId8"/>
    <p:sldLayoutId id="2147483701" r:id="rId9"/>
    <p:sldLayoutId id="2147483662" r:id="rId10"/>
    <p:sldLayoutId id="2147483696" r:id="rId11"/>
    <p:sldLayoutId id="2147483697" r:id="rId12"/>
    <p:sldLayoutId id="2147483698" r:id="rId13"/>
    <p:sldLayoutId id="2147483699" r:id="rId14"/>
    <p:sldLayoutId id="2147483691" r:id="rId15"/>
    <p:sldLayoutId id="2147483674" r:id="rId16"/>
    <p:sldLayoutId id="2147483675" r:id="rId17"/>
    <p:sldLayoutId id="2147483690" r:id="rId18"/>
    <p:sldLayoutId id="2147483693" r:id="rId19"/>
  </p:sldLayoutIdLst>
  <p:hf hdr="0" dt="0"/>
  <p:txStyles>
    <p:titleStyle>
      <a:lvl1pPr algn="l" defTabSz="914400" rtl="0" eaLnBrk="1" latinLnBrk="0" hangingPunct="1">
        <a:spcBef>
          <a:spcPct val="0"/>
        </a:spcBef>
        <a:buNone/>
        <a:defRPr sz="1800" b="1" kern="1200" baseline="0">
          <a:solidFill>
            <a:schemeClr val="bg1"/>
          </a:solidFill>
          <a:latin typeface="+mj-lt"/>
          <a:ea typeface="+mj-ea"/>
          <a:cs typeface="+mj-cs"/>
        </a:defRPr>
      </a:lvl1pPr>
    </p:titleStyle>
    <p:bodyStyle>
      <a:lvl1pPr marL="0" indent="0" algn="l" defTabSz="914400" rtl="0" eaLnBrk="1" latinLnBrk="0" hangingPunct="1">
        <a:lnSpc>
          <a:spcPct val="100000"/>
        </a:lnSpc>
        <a:spcBef>
          <a:spcPts val="0"/>
        </a:spcBef>
        <a:spcAft>
          <a:spcPts val="400"/>
        </a:spcAft>
        <a:buFont typeface="Arial" pitchFamily="34" charset="0"/>
        <a:buNone/>
        <a:defRPr sz="1800" b="1" kern="1200">
          <a:solidFill>
            <a:schemeClr val="tx1"/>
          </a:solidFill>
          <a:latin typeface="+mj-lt"/>
          <a:ea typeface="+mn-ea"/>
          <a:cs typeface="+mn-cs"/>
        </a:defRPr>
      </a:lvl1pPr>
      <a:lvl2pPr marL="0" indent="0" algn="l" defTabSz="914400" rtl="0" eaLnBrk="1" latinLnBrk="0" hangingPunct="1">
        <a:lnSpc>
          <a:spcPct val="100000"/>
        </a:lnSpc>
        <a:spcBef>
          <a:spcPts val="0"/>
        </a:spcBef>
        <a:spcAft>
          <a:spcPts val="400"/>
        </a:spcAft>
        <a:buFont typeface="Arial" pitchFamily="34" charset="0"/>
        <a:buNone/>
        <a:defRPr sz="1800" kern="1200">
          <a:solidFill>
            <a:schemeClr val="tx1"/>
          </a:solidFill>
          <a:latin typeface="+mn-lt"/>
          <a:ea typeface="+mn-ea"/>
          <a:cs typeface="+mn-cs"/>
        </a:defRPr>
      </a:lvl2pPr>
      <a:lvl3pPr marL="174625" indent="-174625" algn="l" defTabSz="914400" rtl="0" eaLnBrk="1" latinLnBrk="0" hangingPunct="1">
        <a:lnSpc>
          <a:spcPct val="100000"/>
        </a:lnSpc>
        <a:spcBef>
          <a:spcPts val="0"/>
        </a:spcBef>
        <a:spcAft>
          <a:spcPts val="400"/>
        </a:spcAft>
        <a:buFont typeface="Arial" pitchFamily="34" charset="0"/>
        <a:buChar char="•"/>
        <a:defRPr sz="1800" kern="1200">
          <a:solidFill>
            <a:schemeClr val="tx1"/>
          </a:solidFill>
          <a:latin typeface="+mn-lt"/>
          <a:ea typeface="+mn-ea"/>
          <a:cs typeface="+mn-cs"/>
        </a:defRPr>
      </a:lvl3pPr>
      <a:lvl4pPr marL="465138" indent="-233363" algn="l" defTabSz="914400" rtl="0" eaLnBrk="1" latinLnBrk="0" hangingPunct="1">
        <a:lnSpc>
          <a:spcPct val="100000"/>
        </a:lnSpc>
        <a:spcBef>
          <a:spcPts val="0"/>
        </a:spcBef>
        <a:spcAft>
          <a:spcPts val="400"/>
        </a:spcAft>
        <a:buFont typeface="Arial" pitchFamily="34" charset="0"/>
        <a:buChar char="–"/>
        <a:defRPr sz="1800" kern="1200">
          <a:solidFill>
            <a:schemeClr val="tx1"/>
          </a:solidFill>
          <a:latin typeface="+mn-lt"/>
          <a:ea typeface="+mn-ea"/>
          <a:cs typeface="+mn-cs"/>
        </a:defRPr>
      </a:lvl4pPr>
      <a:lvl5pPr marL="682625" indent="-171450" algn="l" defTabSz="914400" rtl="0" eaLnBrk="1" latinLnBrk="0" hangingPunct="1">
        <a:lnSpc>
          <a:spcPct val="100000"/>
        </a:lnSpc>
        <a:spcBef>
          <a:spcPts val="0"/>
        </a:spcBef>
        <a:spcAft>
          <a:spcPts val="400"/>
        </a:spcAft>
        <a:buFont typeface="Arial" pitchFamily="34" charset="0"/>
        <a:buChar char="•"/>
        <a:defRPr sz="1800" kern="1200">
          <a:solidFill>
            <a:schemeClr val="tx1"/>
          </a:solidFill>
          <a:latin typeface="+mn-lt"/>
          <a:ea typeface="+mn-ea"/>
          <a:cs typeface="+mn-cs"/>
        </a:defRPr>
      </a:lvl5pPr>
      <a:lvl6pPr marL="976313" indent="-231775" algn="l" defTabSz="914400" rtl="0" eaLnBrk="1" latinLnBrk="0" hangingPunct="1">
        <a:lnSpc>
          <a:spcPct val="100000"/>
        </a:lnSpc>
        <a:spcBef>
          <a:spcPts val="0"/>
        </a:spcBef>
        <a:spcAft>
          <a:spcPts val="400"/>
        </a:spcAft>
        <a:buFont typeface="Arial" pitchFamily="34" charset="0"/>
        <a:buChar char="–"/>
        <a:defRPr sz="1200" kern="1200">
          <a:solidFill>
            <a:schemeClr val="tx1"/>
          </a:solidFill>
          <a:latin typeface="+mn-lt"/>
          <a:ea typeface="+mn-ea"/>
          <a:cs typeface="+mn-cs"/>
        </a:defRPr>
      </a:lvl6pPr>
      <a:lvl7pPr marL="976313" indent="-231775" algn="l" defTabSz="914400" rtl="0" eaLnBrk="1" latinLnBrk="0" hangingPunct="1">
        <a:lnSpc>
          <a:spcPct val="100000"/>
        </a:lnSpc>
        <a:spcBef>
          <a:spcPts val="0"/>
        </a:spcBef>
        <a:spcAft>
          <a:spcPts val="400"/>
        </a:spcAft>
        <a:buFont typeface="Arial" pitchFamily="34" charset="0"/>
        <a:buChar char="–"/>
        <a:defRPr sz="1200" kern="1200">
          <a:solidFill>
            <a:schemeClr val="tx1"/>
          </a:solidFill>
          <a:latin typeface="+mn-lt"/>
          <a:ea typeface="+mn-ea"/>
          <a:cs typeface="+mn-cs"/>
        </a:defRPr>
      </a:lvl7pPr>
      <a:lvl8pPr marL="974725" indent="-230188" algn="l" defTabSz="914400" rtl="0" eaLnBrk="1" latinLnBrk="0" hangingPunct="1">
        <a:lnSpc>
          <a:spcPct val="100000"/>
        </a:lnSpc>
        <a:spcBef>
          <a:spcPts val="0"/>
        </a:spcBef>
        <a:spcAft>
          <a:spcPts val="400"/>
        </a:spcAft>
        <a:buFont typeface="Arial" pitchFamily="34" charset="0"/>
        <a:buChar char="–"/>
        <a:defRPr sz="1200" kern="1200">
          <a:solidFill>
            <a:schemeClr val="tx1"/>
          </a:solidFill>
          <a:latin typeface="+mn-lt"/>
          <a:ea typeface="+mn-ea"/>
          <a:cs typeface="+mn-cs"/>
        </a:defRPr>
      </a:lvl8pPr>
      <a:lvl9pPr marL="976313" indent="-231775" algn="l" defTabSz="914400" rtl="0" eaLnBrk="1" latinLnBrk="0" hangingPunct="1">
        <a:lnSpc>
          <a:spcPct val="100000"/>
        </a:lnSpc>
        <a:spcBef>
          <a:spcPts val="0"/>
        </a:spcBef>
        <a:spcAft>
          <a:spcPts val="400"/>
        </a:spcAft>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616" y="2432304"/>
            <a:ext cx="5501268" cy="24969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56616" y="2432304"/>
            <a:ext cx="5501268" cy="1908215"/>
          </a:xfrm>
          <a:prstGeom prst="rect">
            <a:avLst/>
          </a:prstGeom>
          <a:noFill/>
        </p:spPr>
        <p:txBody>
          <a:bodyPr wrap="square" rtlCol="0">
            <a:spAutoFit/>
          </a:bodyPr>
          <a:lstStyle/>
          <a:p>
            <a:r>
              <a:rPr lang="en-US" b="1" dirty="0" smtClean="0">
                <a:solidFill>
                  <a:srgbClr val="FF0000"/>
                </a:solidFill>
              </a:rPr>
              <a:t>SOFTWARE RELIABILITY GROWTH MODELING: COMPARISON BETWEEN NON-LINEAR REGRESSION ESTIMATION AND MAXIMUM LIKELIHOOD ESTIMATOR PROCEDURES</a:t>
            </a:r>
            <a:endParaRPr lang="en-US" b="1" dirty="0">
              <a:solidFill>
                <a:srgbClr val="FF0000"/>
              </a:solidFill>
            </a:endParaRPr>
          </a:p>
          <a:p>
            <a:r>
              <a:rPr lang="en-US" dirty="0" err="1" smtClean="0"/>
              <a:t>Shreya</a:t>
            </a:r>
            <a:r>
              <a:rPr lang="en-US" dirty="0" smtClean="0"/>
              <a:t> Krishna</a:t>
            </a:r>
            <a:endParaRPr lang="en-US" dirty="0"/>
          </a:p>
          <a:p>
            <a:r>
              <a:rPr lang="en-US" sz="1400" dirty="0" smtClean="0"/>
              <a:t>Cochin University of Science and Technology, </a:t>
            </a:r>
            <a:r>
              <a:rPr lang="en-US" sz="1400" dirty="0" smtClean="0"/>
              <a:t>CUCEK Campus, Kerala, INDIA</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10</a:t>
            </a:fld>
            <a:endParaRPr lang="en-US" dirty="0"/>
          </a:p>
        </p:txBody>
      </p:sp>
      <p:sp>
        <p:nvSpPr>
          <p:cNvPr id="4" name="Content Placeholder 3"/>
          <p:cNvSpPr>
            <a:spLocks noGrp="1"/>
          </p:cNvSpPr>
          <p:nvPr>
            <p:ph sz="quarter" idx="13"/>
          </p:nvPr>
        </p:nvSpPr>
        <p:spPr>
          <a:xfrm>
            <a:off x="685800" y="1276350"/>
            <a:ext cx="7672414" cy="3657600"/>
          </a:xfrm>
        </p:spPr>
        <p:txBody>
          <a:bodyPr/>
          <a:lstStyle/>
          <a:p>
            <a:r>
              <a:rPr lang="en-IN" b="0" dirty="0" smtClean="0"/>
              <a:t>All the data analysis techniques and equations used for analysis in this study are detailed in this section. </a:t>
            </a:r>
          </a:p>
          <a:p>
            <a:pPr>
              <a:buFont typeface="Arial" pitchFamily="34" charset="0"/>
              <a:buChar char="•"/>
            </a:pPr>
            <a:r>
              <a:rPr lang="en-IN" b="0" dirty="0" smtClean="0"/>
              <a:t> To estimate parameters using MLE a package for statistical environment </a:t>
            </a:r>
            <a:r>
              <a:rPr lang="en-IN" b="0" dirty="0" smtClean="0"/>
              <a:t>“R” </a:t>
            </a:r>
            <a:r>
              <a:rPr lang="en-IN" b="0" dirty="0" smtClean="0"/>
              <a:t>was used.</a:t>
            </a:r>
          </a:p>
          <a:p>
            <a:pPr>
              <a:buFont typeface="Arial" pitchFamily="34" charset="0"/>
              <a:buChar char="•"/>
            </a:pPr>
            <a:r>
              <a:rPr lang="en-IN" b="0" dirty="0" smtClean="0"/>
              <a:t> To estimate parameters using least count method the Non-Linear Regression routine available in statistical package IBM SPSS. The initial values provided were (α = 120 and b = 0.0001) and iterations continued until successive residual errors difference was less than 1.0E-08. </a:t>
            </a:r>
          </a:p>
          <a:p>
            <a:endParaRPr lang="en-IN" b="0" dirty="0" smtClean="0"/>
          </a:p>
          <a:p>
            <a:r>
              <a:rPr lang="en-IN" b="0" dirty="0" smtClean="0"/>
              <a:t>In order to make a stronger comparison of the two estimators, we use the non-linear simultaneous equations for obtaining the solution using MLE.</a:t>
            </a:r>
          </a:p>
          <a:p>
            <a:pPr>
              <a:buFont typeface="Arial" pitchFamily="34" charset="0"/>
              <a:buChar char="•"/>
            </a:pPr>
            <a:endParaRPr lang="en-IN" dirty="0"/>
          </a:p>
        </p:txBody>
      </p:sp>
      <p:sp>
        <p:nvSpPr>
          <p:cNvPr id="6" name="Title 1"/>
          <p:cNvSpPr txBox="1">
            <a:spLocks/>
          </p:cNvSpPr>
          <p:nvPr/>
        </p:nvSpPr>
        <p:spPr>
          <a:xfrm>
            <a:off x="785786" y="285734"/>
            <a:ext cx="7589520" cy="1345248"/>
          </a:xfrm>
          <a:prstGeom prst="rect">
            <a:avLst/>
          </a:prstGeom>
        </p:spPr>
        <p:txBody>
          <a:bodyPr vert="horz" lIns="0" tIns="0" rIns="0" bIns="0" rtlCol="0" anchor="t">
            <a:noAutofit/>
          </a:bodyPr>
          <a:lstStyle>
            <a:lvl1pPr algn="l" defTabSz="914400" rtl="0" eaLnBrk="1" latinLnBrk="0" hangingPunct="1">
              <a:spcBef>
                <a:spcPct val="0"/>
              </a:spcBef>
              <a:buNone/>
              <a:defRPr sz="1800" b="1" kern="1200" baseline="0">
                <a:solidFill>
                  <a:schemeClr val="bg1"/>
                </a:solidFill>
                <a:latin typeface="+mj-lt"/>
                <a:ea typeface="+mj-ea"/>
                <a:cs typeface="+mj-cs"/>
              </a:defRPr>
            </a:lvl1pPr>
          </a:lstStyle>
          <a:p>
            <a:pPr>
              <a:lnSpc>
                <a:spcPct val="90000"/>
              </a:lnSpc>
            </a:pPr>
            <a:r>
              <a:rPr lang="en-IN" sz="2400" dirty="0" smtClean="0"/>
              <a:t>Techniques adopted for Analysis of Failure Data</a:t>
            </a:r>
            <a:endParaRPr lang="en-US"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11</a:t>
            </a:fld>
            <a:endParaRPr lang="en-US" dirty="0"/>
          </a:p>
        </p:txBody>
      </p:sp>
      <p:sp>
        <p:nvSpPr>
          <p:cNvPr id="4" name="Content Placeholder 3"/>
          <p:cNvSpPr>
            <a:spLocks noGrp="1"/>
          </p:cNvSpPr>
          <p:nvPr>
            <p:ph sz="quarter" idx="13"/>
          </p:nvPr>
        </p:nvSpPr>
        <p:spPr/>
        <p:txBody>
          <a:bodyPr/>
          <a:lstStyle/>
          <a:p>
            <a:r>
              <a:rPr lang="en-IN" b="0" dirty="0" smtClean="0"/>
              <a:t>Equations for </a:t>
            </a:r>
            <a:r>
              <a:rPr lang="en-IN" b="0" dirty="0" err="1" smtClean="0"/>
              <a:t>Goel-Okumoto</a:t>
            </a:r>
            <a:r>
              <a:rPr lang="en-IN" b="0" dirty="0" smtClean="0"/>
              <a:t> model:</a:t>
            </a:r>
          </a:p>
          <a:p>
            <a:endParaRPr lang="en-IN" b="0" dirty="0" smtClean="0"/>
          </a:p>
          <a:p>
            <a:endParaRPr lang="en-IN" b="0" dirty="0" smtClean="0"/>
          </a:p>
          <a:p>
            <a:endParaRPr lang="en-IN" b="0" dirty="0" smtClean="0"/>
          </a:p>
          <a:p>
            <a:endParaRPr lang="en-IN" b="0" dirty="0" smtClean="0"/>
          </a:p>
          <a:p>
            <a:r>
              <a:rPr lang="en-US" b="0" dirty="0" smtClean="0"/>
              <a:t>Equations for Delayed S-shaped model:</a:t>
            </a:r>
            <a:endParaRPr lang="en-IN" b="0" dirty="0" smtClean="0"/>
          </a:p>
          <a:p>
            <a:endParaRPr lang="en-IN" dirty="0"/>
          </a:p>
        </p:txBody>
      </p:sp>
      <p:sp>
        <p:nvSpPr>
          <p:cNvPr id="5" name="Content Placeholder 4"/>
          <p:cNvSpPr>
            <a:spLocks noGrp="1"/>
          </p:cNvSpPr>
          <p:nvPr>
            <p:ph sz="quarter" idx="14"/>
          </p:nvPr>
        </p:nvSpPr>
        <p:spPr/>
        <p:txBody>
          <a:bodyPr/>
          <a:lstStyle/>
          <a:p>
            <a:r>
              <a:rPr lang="en-US" b="0" dirty="0" smtClean="0"/>
              <a:t>Where n is number of failures reported; time-between-failure is represented as {   = 1, 2, …., n} and time to     failure is given by    =  (cumulative time-between-failure). Equations are solved simultaneously to obtain the point estimates of parameters ‘a’ and ‘b’. </a:t>
            </a:r>
            <a:endParaRPr lang="en-IN" b="0" dirty="0" smtClean="0"/>
          </a:p>
          <a:p>
            <a:endParaRPr lang="en-IN" dirty="0"/>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584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85852" y="2000246"/>
            <a:ext cx="704850" cy="238125"/>
          </a:xfrm>
          <a:prstGeom prst="rect">
            <a:avLst/>
          </a:prstGeom>
          <a:noFill/>
        </p:spPr>
      </p:pic>
      <p:sp>
        <p:nvSpPr>
          <p:cNvPr id="358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584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214414" y="2357436"/>
            <a:ext cx="1076325" cy="371475"/>
          </a:xfrm>
          <a:prstGeom prst="rect">
            <a:avLst/>
          </a:prstGeom>
          <a:noFill/>
        </p:spPr>
      </p:pic>
      <p:sp>
        <p:nvSpPr>
          <p:cNvPr id="358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5845"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428728" y="3786196"/>
            <a:ext cx="1143000" cy="238125"/>
          </a:xfrm>
          <a:prstGeom prst="rect">
            <a:avLst/>
          </a:prstGeom>
          <a:noFill/>
        </p:spPr>
      </p:pic>
      <p:sp>
        <p:nvSpPr>
          <p:cNvPr id="358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5847"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428728" y="4071948"/>
            <a:ext cx="904875" cy="371475"/>
          </a:xfrm>
          <a:prstGeom prst="rect">
            <a:avLst/>
          </a:prstGeom>
          <a:noFill/>
        </p:spPr>
      </p:pic>
      <p:sp>
        <p:nvSpPr>
          <p:cNvPr id="3585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5849" name="Picture 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357950" y="1857370"/>
            <a:ext cx="217035" cy="276226"/>
          </a:xfrm>
          <a:prstGeom prst="rect">
            <a:avLst/>
          </a:prstGeom>
          <a:noFill/>
        </p:spPr>
      </p:pic>
      <p:sp>
        <p:nvSpPr>
          <p:cNvPr id="3585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5851" name="Picture 11"/>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7643834" y="2071684"/>
            <a:ext cx="217035" cy="276226"/>
          </a:xfrm>
          <a:prstGeom prst="rect">
            <a:avLst/>
          </a:prstGeom>
          <a:noFill/>
        </p:spPr>
      </p:pic>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5853" name="Picture 13"/>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8001024" y="2071684"/>
            <a:ext cx="428628" cy="371475"/>
          </a:xfrm>
          <a:prstGeom prst="rect">
            <a:avLst/>
          </a:prstGeom>
          <a:noFill/>
        </p:spPr>
      </p:pic>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5855" name="Picture 15"/>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5357818" y="2143122"/>
            <a:ext cx="285752" cy="25213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12</a:t>
            </a:fld>
            <a:endParaRPr lang="en-US" dirty="0"/>
          </a:p>
        </p:txBody>
      </p:sp>
      <p:sp>
        <p:nvSpPr>
          <p:cNvPr id="4" name="Content Placeholder 3"/>
          <p:cNvSpPr>
            <a:spLocks noGrp="1"/>
          </p:cNvSpPr>
          <p:nvPr>
            <p:ph sz="quarter" idx="13"/>
          </p:nvPr>
        </p:nvSpPr>
        <p:spPr>
          <a:xfrm>
            <a:off x="714348" y="785800"/>
            <a:ext cx="7672414" cy="3657600"/>
          </a:xfrm>
        </p:spPr>
        <p:txBody>
          <a:bodyPr/>
          <a:lstStyle/>
          <a:p>
            <a:pPr>
              <a:buFont typeface="Arial" pitchFamily="34" charset="0"/>
              <a:buChar char="•"/>
            </a:pPr>
            <a:r>
              <a:rPr lang="en-IN" dirty="0" smtClean="0"/>
              <a:t> </a:t>
            </a:r>
            <a:r>
              <a:rPr lang="en-IN" b="0" dirty="0" smtClean="0"/>
              <a:t>Comparison of asymptote prediction accuracy is done using the metric Prediction-Relative-Error (PRE).</a:t>
            </a:r>
          </a:p>
          <a:p>
            <a:pPr>
              <a:buFont typeface="Arial" pitchFamily="34" charset="0"/>
              <a:buChar char="•"/>
            </a:pPr>
            <a:r>
              <a:rPr lang="en-IN" b="0" dirty="0" smtClean="0"/>
              <a:t> PRE is the ratio between predicted error (predicted minus the actual asymptote) to the predicted number of failures.</a:t>
            </a:r>
          </a:p>
          <a:p>
            <a:r>
              <a:rPr lang="en-IN" b="0" dirty="0" smtClean="0"/>
              <a:t>	PRE=</a:t>
            </a:r>
          </a:p>
          <a:p>
            <a:pPr>
              <a:buFont typeface="Arial" pitchFamily="34" charset="0"/>
              <a:buChar char="•"/>
            </a:pPr>
            <a:r>
              <a:rPr lang="en-IN" b="0" dirty="0" smtClean="0"/>
              <a:t> </a:t>
            </a:r>
            <a:r>
              <a:rPr lang="en-US" b="0" dirty="0" smtClean="0"/>
              <a:t>PRE settles a common problem using relative error for comparison between prediction by different models. </a:t>
            </a:r>
          </a:p>
          <a:p>
            <a:pPr>
              <a:buFont typeface="Arial" pitchFamily="34" charset="0"/>
              <a:buChar char="•"/>
            </a:pPr>
            <a:r>
              <a:rPr lang="en-US" b="0" dirty="0" smtClean="0"/>
              <a:t>The relative error is the ratio of prediction error to actual value and thus if the predicted value is much larger than the actual value, relative error may be greater than 100%. </a:t>
            </a:r>
          </a:p>
          <a:p>
            <a:pPr>
              <a:buFont typeface="Arial" pitchFamily="34" charset="0"/>
              <a:buChar char="•"/>
            </a:pPr>
            <a:r>
              <a:rPr lang="en-US" b="0" dirty="0" smtClean="0"/>
              <a:t>A comparative scale between [-1 1] or [-100% 100%] is provided by PRE.</a:t>
            </a:r>
          </a:p>
          <a:p>
            <a:pPr>
              <a:buFont typeface="Arial" pitchFamily="34" charset="0"/>
              <a:buChar char="•"/>
            </a:pPr>
            <a:r>
              <a:rPr lang="en-US" b="0" dirty="0" smtClean="0"/>
              <a:t> The only major problem with PRE is that it provides asymmetric value based on over and under prediction.</a:t>
            </a:r>
            <a:endParaRPr lang="en-IN" b="0"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788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14546" y="2000246"/>
            <a:ext cx="1285884" cy="2857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13</a:t>
            </a:fld>
            <a:endParaRPr lang="en-US" dirty="0"/>
          </a:p>
        </p:txBody>
      </p:sp>
      <p:sp>
        <p:nvSpPr>
          <p:cNvPr id="4" name="Content Placeholder 3"/>
          <p:cNvSpPr>
            <a:spLocks noGrp="1"/>
          </p:cNvSpPr>
          <p:nvPr>
            <p:ph sz="quarter" idx="13"/>
          </p:nvPr>
        </p:nvSpPr>
        <p:spPr>
          <a:xfrm>
            <a:off x="685800" y="1276350"/>
            <a:ext cx="7743852" cy="3657600"/>
          </a:xfrm>
        </p:spPr>
        <p:txBody>
          <a:bodyPr/>
          <a:lstStyle/>
          <a:p>
            <a:pPr>
              <a:buFont typeface="Arial" pitchFamily="34" charset="0"/>
              <a:buChar char="•"/>
            </a:pPr>
            <a:r>
              <a:rPr lang="en-IN" dirty="0" smtClean="0"/>
              <a:t> </a:t>
            </a:r>
            <a:r>
              <a:rPr lang="en-US" b="0" dirty="0" smtClean="0"/>
              <a:t>To make the above PRE values symmetric and thus give consistent value for over and under estimation we use BPRE. BPRE stands for Balanced-Predicted-Relative-Error:</a:t>
            </a:r>
            <a:endParaRPr lang="en-IN" b="0" dirty="0" smtClean="0"/>
          </a:p>
          <a:p>
            <a:r>
              <a:rPr lang="en-IN" b="0" dirty="0" smtClean="0"/>
              <a:t>               BPRE=</a:t>
            </a:r>
          </a:p>
          <a:p>
            <a:pPr>
              <a:buFont typeface="Arial" pitchFamily="34" charset="0"/>
              <a:buChar char="•"/>
            </a:pPr>
            <a:r>
              <a:rPr lang="en-IN" b="0" dirty="0" smtClean="0"/>
              <a:t> </a:t>
            </a:r>
            <a:r>
              <a:rPr lang="en-US" b="0" dirty="0" smtClean="0"/>
              <a:t>There exists a balanced error metric   , also known as Balanced Relative Error proposed by Miyazaki et al. and </a:t>
            </a:r>
            <a:r>
              <a:rPr lang="en-US" b="0" dirty="0" err="1" smtClean="0"/>
              <a:t>BREbias</a:t>
            </a:r>
            <a:r>
              <a:rPr lang="en-US" b="0" dirty="0" smtClean="0"/>
              <a:t> defined as:</a:t>
            </a:r>
            <a:endParaRPr lang="en-IN" b="0" dirty="0" smtClean="0"/>
          </a:p>
          <a:p>
            <a:r>
              <a:rPr lang="en-IN" b="0" dirty="0" smtClean="0"/>
              <a:t>	or </a:t>
            </a:r>
            <a:r>
              <a:rPr lang="en-IN" b="0" dirty="0" err="1" smtClean="0"/>
              <a:t>BREbais</a:t>
            </a:r>
            <a:r>
              <a:rPr lang="en-IN" b="0" dirty="0" smtClean="0"/>
              <a:t>=</a:t>
            </a:r>
          </a:p>
          <a:p>
            <a:pPr>
              <a:buFont typeface="Arial" pitchFamily="34" charset="0"/>
              <a:buChar char="•"/>
            </a:pPr>
            <a:r>
              <a:rPr lang="en-IN" b="0" dirty="0" smtClean="0"/>
              <a:t> </a:t>
            </a:r>
            <a:r>
              <a:rPr lang="en-US" b="0" dirty="0" smtClean="0"/>
              <a:t>Mean Square Error (MSE) is used to compare the model fitting to data for both fit and predicted values. The Mean Square Error measures the average deviations between predicted and actual values.</a:t>
            </a:r>
          </a:p>
          <a:p>
            <a:r>
              <a:rPr lang="en-US" b="0" dirty="0" smtClean="0"/>
              <a:t>            MSE=</a:t>
            </a:r>
            <a:endParaRPr lang="en-IN" b="0" dirty="0"/>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891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428860" y="2143122"/>
            <a:ext cx="2400300" cy="285750"/>
          </a:xfrm>
          <a:prstGeom prst="rect">
            <a:avLst/>
          </a:prstGeom>
          <a:noFill/>
        </p:spPr>
      </p:pic>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89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89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8919"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357290" y="3071816"/>
            <a:ext cx="224520" cy="285752"/>
          </a:xfrm>
          <a:prstGeom prst="rect">
            <a:avLst/>
          </a:prstGeom>
          <a:noFill/>
        </p:spPr>
      </p:pic>
      <p:sp>
        <p:nvSpPr>
          <p:cNvPr id="3892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8921"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071802" y="3071816"/>
            <a:ext cx="1428760" cy="285750"/>
          </a:xfrm>
          <a:prstGeom prst="rect">
            <a:avLst/>
          </a:prstGeom>
          <a:noFill/>
        </p:spPr>
      </p:pic>
      <p:sp>
        <p:nvSpPr>
          <p:cNvPr id="3892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8923" name="Picture 1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143108" y="4214824"/>
            <a:ext cx="714380" cy="38746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14</a:t>
            </a:fld>
            <a:endParaRPr lang="en-US" dirty="0"/>
          </a:p>
        </p:txBody>
      </p:sp>
      <p:sp>
        <p:nvSpPr>
          <p:cNvPr id="4" name="Content Placeholder 3"/>
          <p:cNvSpPr>
            <a:spLocks noGrp="1"/>
          </p:cNvSpPr>
          <p:nvPr>
            <p:ph sz="quarter" idx="13"/>
          </p:nvPr>
        </p:nvSpPr>
        <p:spPr>
          <a:xfrm>
            <a:off x="642910" y="857238"/>
            <a:ext cx="4429156" cy="3657600"/>
          </a:xfrm>
        </p:spPr>
        <p:txBody>
          <a:bodyPr/>
          <a:lstStyle/>
          <a:p>
            <a:r>
              <a:rPr lang="en-IN" b="0" dirty="0" smtClean="0"/>
              <a:t>The table details model-wise prediction of the asymptote (number of faults) and it is observed that maximum likelihood estimator (MLE) gives consistent results for the models as compared to the predictions using nonlinear regression (NLR) that varies much more with minimum prediction being 103 for Delayed S-shaped model and 114 for the GO model.</a:t>
            </a:r>
          </a:p>
          <a:p>
            <a:r>
              <a:rPr lang="en-IN" b="0" dirty="0" smtClean="0"/>
              <a:t>It can also be noted that for both asymptote and growth rate, our estimates using MLE are very close to the parameters estimates obtained using MLE simultaneous equations mentioned earlier.</a:t>
            </a:r>
            <a:endParaRPr lang="en-IN" b="0" dirty="0"/>
          </a:p>
        </p:txBody>
      </p:sp>
      <p:pic>
        <p:nvPicPr>
          <p:cNvPr id="8" name="Content Placeholder 7" descr="table3.png"/>
          <p:cNvPicPr>
            <a:picLocks noGrp="1" noChangeAspect="1"/>
          </p:cNvPicPr>
          <p:nvPr>
            <p:ph sz="quarter" idx="14"/>
          </p:nvPr>
        </p:nvPicPr>
        <p:blipFill>
          <a:blip r:embed="rId2"/>
          <a:stretch>
            <a:fillRect/>
          </a:stretch>
        </p:blipFill>
        <p:spPr>
          <a:xfrm>
            <a:off x="5143504" y="1714494"/>
            <a:ext cx="3639058" cy="1785950"/>
          </a:xfrm>
        </p:spPr>
      </p:pic>
      <p:sp>
        <p:nvSpPr>
          <p:cNvPr id="9" name="Title 1"/>
          <p:cNvSpPr txBox="1">
            <a:spLocks/>
          </p:cNvSpPr>
          <p:nvPr/>
        </p:nvSpPr>
        <p:spPr>
          <a:xfrm>
            <a:off x="785786" y="285734"/>
            <a:ext cx="7589520" cy="1345248"/>
          </a:xfrm>
          <a:prstGeom prst="rect">
            <a:avLst/>
          </a:prstGeom>
        </p:spPr>
        <p:txBody>
          <a:bodyPr vert="horz" lIns="0" tIns="0" rIns="0" bIns="0" rtlCol="0" anchor="t">
            <a:noAutofit/>
          </a:bodyPr>
          <a:lstStyle>
            <a:lvl1pPr algn="l" defTabSz="914400" rtl="0" eaLnBrk="1" latinLnBrk="0" hangingPunct="1">
              <a:spcBef>
                <a:spcPct val="0"/>
              </a:spcBef>
              <a:buNone/>
              <a:defRPr sz="1800" b="1" kern="1200" baseline="0">
                <a:solidFill>
                  <a:schemeClr val="bg1"/>
                </a:solidFill>
                <a:latin typeface="+mj-lt"/>
                <a:ea typeface="+mj-ea"/>
                <a:cs typeface="+mj-cs"/>
              </a:defRPr>
            </a:lvl1pPr>
          </a:lstStyle>
          <a:p>
            <a:pPr>
              <a:lnSpc>
                <a:spcPct val="90000"/>
              </a:lnSpc>
            </a:pPr>
            <a:r>
              <a:rPr lang="en-IN" sz="2400" dirty="0" smtClean="0"/>
              <a:t>Results and Discussions</a:t>
            </a:r>
            <a:endParaRPr lang="en-US" sz="2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15</a:t>
            </a:fld>
            <a:endParaRPr lang="en-US" dirty="0"/>
          </a:p>
        </p:txBody>
      </p:sp>
      <p:graphicFrame>
        <p:nvGraphicFramePr>
          <p:cNvPr id="6" name="Content Placeholder 5"/>
          <p:cNvGraphicFramePr>
            <a:graphicFrameLocks noGrp="1"/>
          </p:cNvGraphicFramePr>
          <p:nvPr>
            <p:ph sz="quarter" idx="14"/>
          </p:nvPr>
        </p:nvGraphicFramePr>
        <p:xfrm>
          <a:off x="4572000" y="785800"/>
          <a:ext cx="3810000" cy="3657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p:cNvGraphicFramePr>
            <a:graphicFrameLocks noGrp="1"/>
          </p:cNvGraphicFramePr>
          <p:nvPr>
            <p:ph sz="quarter" idx="13"/>
          </p:nvPr>
        </p:nvGraphicFramePr>
        <p:xfrm>
          <a:off x="642910" y="928676"/>
          <a:ext cx="37338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071670" y="714362"/>
            <a:ext cx="1285884" cy="369332"/>
          </a:xfrm>
          <a:prstGeom prst="rect">
            <a:avLst/>
          </a:prstGeom>
          <a:noFill/>
        </p:spPr>
        <p:txBody>
          <a:bodyPr wrap="square" rtlCol="0">
            <a:spAutoFit/>
          </a:bodyPr>
          <a:lstStyle/>
          <a:p>
            <a:r>
              <a:rPr lang="en-IN" b="1" dirty="0" smtClean="0">
                <a:solidFill>
                  <a:srgbClr val="C00000"/>
                </a:solidFill>
              </a:rPr>
              <a:t>BPRE</a:t>
            </a:r>
            <a:endParaRPr lang="en-IN" b="1" dirty="0">
              <a:solidFill>
                <a:srgbClr val="C00000"/>
              </a:solidFill>
            </a:endParaRPr>
          </a:p>
        </p:txBody>
      </p:sp>
      <p:sp>
        <p:nvSpPr>
          <p:cNvPr id="9" name="TextBox 8"/>
          <p:cNvSpPr txBox="1"/>
          <p:nvPr/>
        </p:nvSpPr>
        <p:spPr>
          <a:xfrm>
            <a:off x="6215074" y="785800"/>
            <a:ext cx="1500198" cy="369332"/>
          </a:xfrm>
          <a:prstGeom prst="rect">
            <a:avLst/>
          </a:prstGeom>
          <a:noFill/>
        </p:spPr>
        <p:txBody>
          <a:bodyPr wrap="square" rtlCol="0">
            <a:spAutoFit/>
          </a:bodyPr>
          <a:lstStyle/>
          <a:p>
            <a:r>
              <a:rPr lang="en-IN" b="1" dirty="0" smtClean="0">
                <a:solidFill>
                  <a:srgbClr val="C00000"/>
                </a:solidFill>
              </a:rPr>
              <a:t>PRE</a:t>
            </a:r>
            <a:endParaRPr lang="en-IN" b="1" dirty="0">
              <a:solidFill>
                <a:srgbClr val="C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16</a:t>
            </a:fld>
            <a:endParaRPr lang="en-US" dirty="0"/>
          </a:p>
        </p:txBody>
      </p:sp>
      <p:sp>
        <p:nvSpPr>
          <p:cNvPr id="4" name="Content Placeholder 3"/>
          <p:cNvSpPr>
            <a:spLocks noGrp="1"/>
          </p:cNvSpPr>
          <p:nvPr>
            <p:ph sz="quarter" idx="13"/>
          </p:nvPr>
        </p:nvSpPr>
        <p:spPr>
          <a:xfrm>
            <a:off x="685800" y="1276350"/>
            <a:ext cx="7600976" cy="3657600"/>
          </a:xfrm>
        </p:spPr>
        <p:txBody>
          <a:bodyPr/>
          <a:lstStyle/>
          <a:p>
            <a:pPr>
              <a:buFont typeface="Arial" pitchFamily="34" charset="0"/>
              <a:buChar char="•"/>
            </a:pPr>
            <a:r>
              <a:rPr lang="en-US" dirty="0" smtClean="0"/>
              <a:t> </a:t>
            </a:r>
            <a:r>
              <a:rPr lang="en-US" b="0" dirty="0" smtClean="0"/>
              <a:t>It is noted from the chart that all but one estimate under predicts for given dataset. </a:t>
            </a:r>
          </a:p>
          <a:p>
            <a:pPr>
              <a:buFont typeface="Arial" pitchFamily="34" charset="0"/>
              <a:buChar char="•"/>
            </a:pPr>
            <a:r>
              <a:rPr lang="en-US" b="0" dirty="0" smtClean="0"/>
              <a:t> PRE and BPRE values were used for same parameter predictions it can be seen that BPRE provides with a better and more accurate representation of undervalued asymptote prediction as described earlier.</a:t>
            </a:r>
          </a:p>
          <a:p>
            <a:pPr>
              <a:buFont typeface="Arial" pitchFamily="34" charset="0"/>
              <a:buChar char="•"/>
            </a:pPr>
            <a:r>
              <a:rPr lang="en-US" b="0" dirty="0" smtClean="0"/>
              <a:t> On the other hand the unbiased predictive relative error values for NLR estimators is comparatively higher closer to but under negative 20% for different models.</a:t>
            </a:r>
            <a:endParaRPr lang="en-IN" b="0" dirty="0" smtClean="0"/>
          </a:p>
          <a:p>
            <a:pPr>
              <a:buFont typeface="Arial" pitchFamily="34" charset="0"/>
              <a:buChar char="•"/>
            </a:pPr>
            <a:endParaRPr lang="en-IN" b="0" dirty="0" smtClean="0"/>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17</a:t>
            </a:fld>
            <a:endParaRPr lang="en-US" dirty="0"/>
          </a:p>
        </p:txBody>
      </p:sp>
      <p:sp>
        <p:nvSpPr>
          <p:cNvPr id="4" name="Content Placeholder 3"/>
          <p:cNvSpPr>
            <a:spLocks noGrp="1"/>
          </p:cNvSpPr>
          <p:nvPr>
            <p:ph sz="quarter" idx="13"/>
          </p:nvPr>
        </p:nvSpPr>
        <p:spPr>
          <a:xfrm>
            <a:off x="685800" y="1276350"/>
            <a:ext cx="7815290" cy="3657600"/>
          </a:xfrm>
        </p:spPr>
        <p:txBody>
          <a:bodyPr/>
          <a:lstStyle/>
          <a:p>
            <a:pPr>
              <a:buFont typeface="Arial" pitchFamily="34" charset="0"/>
              <a:buChar char="•"/>
            </a:pPr>
            <a:r>
              <a:rPr lang="en-US" dirty="0" smtClean="0"/>
              <a:t> </a:t>
            </a:r>
            <a:r>
              <a:rPr lang="en-US" b="0" dirty="0" smtClean="0"/>
              <a:t>It is observed that MSE fit values using NLR are much better compared to values we got using MLE. </a:t>
            </a:r>
          </a:p>
          <a:p>
            <a:pPr>
              <a:buFont typeface="Arial" pitchFamily="34" charset="0"/>
              <a:buChar char="•"/>
            </a:pPr>
            <a:r>
              <a:rPr lang="en-US" b="0" dirty="0" smtClean="0"/>
              <a:t> It is a known fact that least square procedure actually minimizes the sum of square of errors between the observed data and used model.</a:t>
            </a:r>
          </a:p>
          <a:p>
            <a:pPr>
              <a:buFont typeface="Arial" pitchFamily="34" charset="0"/>
              <a:buChar char="•"/>
            </a:pPr>
            <a:r>
              <a:rPr lang="en-US" b="0" dirty="0" smtClean="0"/>
              <a:t> Another point to be noted from the comparison is that although NLR is giving very good fit values, it does comparatively worse for the MSE values for the predicted values. </a:t>
            </a:r>
          </a:p>
          <a:p>
            <a:pPr>
              <a:buFont typeface="Arial" pitchFamily="34" charset="0"/>
              <a:buChar char="•"/>
            </a:pPr>
            <a:r>
              <a:rPr lang="en-US" b="0" dirty="0" smtClean="0"/>
              <a:t> Although SSE (Sum of Squared Errors)/MSE is not a completely fair comparison parameter between MLE and NLR for the fitted data points, but as MSE for the predicted data is not optimized for both MLE and NLR, it basically compares between the two, MLE and NLR on evaluating fit of given model to observed data and goodness-of-fit to predicted data.</a:t>
            </a:r>
            <a:endParaRPr lang="en-IN" b="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18</a:t>
            </a:fld>
            <a:endParaRPr lang="en-US" dirty="0"/>
          </a:p>
        </p:txBody>
      </p:sp>
      <p:sp>
        <p:nvSpPr>
          <p:cNvPr id="4" name="Content Placeholder 3"/>
          <p:cNvSpPr>
            <a:spLocks noGrp="1"/>
          </p:cNvSpPr>
          <p:nvPr>
            <p:ph sz="quarter" idx="13"/>
          </p:nvPr>
        </p:nvSpPr>
        <p:spPr>
          <a:xfrm>
            <a:off x="714348" y="857238"/>
            <a:ext cx="3733800" cy="3657600"/>
          </a:xfrm>
        </p:spPr>
        <p:txBody>
          <a:bodyPr/>
          <a:lstStyle/>
          <a:p>
            <a:pPr>
              <a:buFont typeface="Arial" pitchFamily="34" charset="0"/>
              <a:buChar char="•"/>
            </a:pPr>
            <a:r>
              <a:rPr lang="en-US" b="0" dirty="0" smtClean="0"/>
              <a:t> A widely used parameter to compare various models and their estimators for their work is their ability to fit the noted defect data or failure data and to the predicted data.</a:t>
            </a:r>
          </a:p>
          <a:p>
            <a:pPr>
              <a:buFont typeface="Arial" pitchFamily="34" charset="0"/>
              <a:buChar char="•"/>
            </a:pPr>
            <a:r>
              <a:rPr lang="en-US" b="0" dirty="0" smtClean="0"/>
              <a:t> The graph shows model-wise bias plot depicting automotive software failure probability.</a:t>
            </a:r>
          </a:p>
          <a:p>
            <a:pPr>
              <a:buFont typeface="Arial" pitchFamily="34" charset="0"/>
              <a:buChar char="•"/>
            </a:pPr>
            <a:r>
              <a:rPr lang="en-US" b="0" dirty="0" smtClean="0"/>
              <a:t> The graph depicts that two models are biased with KS statics equal to 0.193528 and one model is unbiased with KS statics equal to 0.08894.</a:t>
            </a:r>
            <a:endParaRPr lang="en-IN" b="0" dirty="0"/>
          </a:p>
        </p:txBody>
      </p:sp>
      <p:sp>
        <p:nvSpPr>
          <p:cNvPr id="6" name="Title 1"/>
          <p:cNvSpPr txBox="1">
            <a:spLocks/>
          </p:cNvSpPr>
          <p:nvPr/>
        </p:nvSpPr>
        <p:spPr>
          <a:xfrm>
            <a:off x="785786" y="0"/>
            <a:ext cx="7589520" cy="1345248"/>
          </a:xfrm>
          <a:prstGeom prst="rect">
            <a:avLst/>
          </a:prstGeom>
        </p:spPr>
        <p:txBody>
          <a:bodyPr vert="horz" lIns="0" tIns="0" rIns="0" bIns="0" rtlCol="0" anchor="t">
            <a:noAutofit/>
          </a:bodyPr>
          <a:lstStyle>
            <a:lvl1pPr algn="l" defTabSz="914400" rtl="0" eaLnBrk="1" latinLnBrk="0" hangingPunct="1">
              <a:spcBef>
                <a:spcPct val="0"/>
              </a:spcBef>
              <a:buNone/>
              <a:defRPr sz="1800" b="1" kern="1200" baseline="0">
                <a:solidFill>
                  <a:schemeClr val="bg1"/>
                </a:solidFill>
                <a:latin typeface="+mj-lt"/>
                <a:ea typeface="+mj-ea"/>
                <a:cs typeface="+mj-cs"/>
              </a:defRPr>
            </a:lvl1pPr>
          </a:lstStyle>
          <a:p>
            <a:r>
              <a:rPr lang="en-US" sz="2400" dirty="0" smtClean="0"/>
              <a:t>Which Estimators give Better Fit to Data and Predicted values?</a:t>
            </a:r>
            <a:endParaRPr lang="en-IN" sz="2400" dirty="0"/>
          </a:p>
        </p:txBody>
      </p:sp>
      <p:pic>
        <p:nvPicPr>
          <p:cNvPr id="7" name="image21.png" descr="C:\Users\CG-DTE\Desktop\graphs\model bias new.bmp"/>
          <p:cNvPicPr>
            <a:picLocks noGrp="1"/>
          </p:cNvPicPr>
          <p:nvPr>
            <p:ph sz="quarter" idx="14"/>
          </p:nvPr>
        </p:nvPicPr>
        <p:blipFill>
          <a:blip r:embed="rId2" cstate="print"/>
          <a:srcRect/>
          <a:stretch>
            <a:fillRect/>
          </a:stretch>
        </p:blipFill>
        <p:spPr>
          <a:xfrm>
            <a:off x="4648200" y="1285866"/>
            <a:ext cx="3810000" cy="3143271"/>
          </a:xfrm>
          <a:prstGeom prst="rect">
            <a:avLst/>
          </a:prstGeom>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19</a:t>
            </a:fld>
            <a:endParaRPr lang="en-US" dirty="0"/>
          </a:p>
        </p:txBody>
      </p:sp>
      <p:sp>
        <p:nvSpPr>
          <p:cNvPr id="4" name="Content Placeholder 3"/>
          <p:cNvSpPr>
            <a:spLocks noGrp="1"/>
          </p:cNvSpPr>
          <p:nvPr>
            <p:ph sz="quarter" idx="13"/>
          </p:nvPr>
        </p:nvSpPr>
        <p:spPr>
          <a:xfrm>
            <a:off x="685800" y="1276350"/>
            <a:ext cx="7743852" cy="3657600"/>
          </a:xfrm>
        </p:spPr>
        <p:txBody>
          <a:bodyPr/>
          <a:lstStyle/>
          <a:p>
            <a:pPr>
              <a:buFont typeface="Arial" pitchFamily="34" charset="0"/>
              <a:buChar char="•"/>
            </a:pPr>
            <a:r>
              <a:rPr lang="en-IN" dirty="0" smtClean="0"/>
              <a:t> </a:t>
            </a:r>
            <a:r>
              <a:rPr lang="en-IN" b="0" dirty="0" smtClean="0"/>
              <a:t>This study compares the most widely used and recommended methodologies to estimate parameters for the purpose of applying SRGMs to defect data or failure data from automotive software domain and access reliability later. </a:t>
            </a:r>
          </a:p>
          <a:p>
            <a:pPr>
              <a:buFont typeface="Arial" pitchFamily="34" charset="0"/>
              <a:buChar char="•"/>
            </a:pPr>
            <a:r>
              <a:rPr lang="en-IN" b="0" dirty="0" smtClean="0"/>
              <a:t> It is observed in the study that while MLE is the recommended estimator as it has superior statistical properties, its applicability and usability in all cases is doubtful. </a:t>
            </a:r>
          </a:p>
          <a:p>
            <a:pPr>
              <a:buFont typeface="Arial" pitchFamily="34" charset="0"/>
              <a:buChar char="•"/>
            </a:pPr>
            <a:r>
              <a:rPr lang="en-IN" b="0" dirty="0" smtClean="0"/>
              <a:t> Results shown here and properties of MLE and NLR estimators suggests that while NLR is good estimator for fitting the data to observed failure data, MLE is a better estimator in terms of making reliable predictions. </a:t>
            </a:r>
            <a:endParaRPr lang="en-IN" b="0" dirty="0"/>
          </a:p>
        </p:txBody>
      </p:sp>
      <p:sp>
        <p:nvSpPr>
          <p:cNvPr id="6" name="Title 1"/>
          <p:cNvSpPr txBox="1">
            <a:spLocks/>
          </p:cNvSpPr>
          <p:nvPr/>
        </p:nvSpPr>
        <p:spPr>
          <a:xfrm>
            <a:off x="785786" y="214296"/>
            <a:ext cx="7589520" cy="1345248"/>
          </a:xfrm>
          <a:prstGeom prst="rect">
            <a:avLst/>
          </a:prstGeom>
        </p:spPr>
        <p:txBody>
          <a:bodyPr vert="horz" lIns="0" tIns="0" rIns="0" bIns="0" rtlCol="0" anchor="t">
            <a:noAutofit/>
          </a:bodyPr>
          <a:lstStyle>
            <a:lvl1pPr algn="l" defTabSz="914400" rtl="0" eaLnBrk="1" latinLnBrk="0" hangingPunct="1">
              <a:spcBef>
                <a:spcPct val="0"/>
              </a:spcBef>
              <a:buNone/>
              <a:defRPr sz="1800" b="1" kern="1200" baseline="0">
                <a:solidFill>
                  <a:schemeClr val="bg1"/>
                </a:solidFill>
                <a:latin typeface="+mj-lt"/>
                <a:ea typeface="+mj-ea"/>
                <a:cs typeface="+mj-cs"/>
              </a:defRPr>
            </a:lvl1pPr>
          </a:lstStyle>
          <a:p>
            <a:r>
              <a:rPr lang="en-US" sz="2400" dirty="0" smtClean="0"/>
              <a:t>CONCLUSION</a:t>
            </a:r>
            <a:endParaRPr lang="en-IN"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lvl1pPr>
              <a:defRPr>
                <a:solidFill>
                  <a:schemeClr val="bg1"/>
                </a:solidFill>
              </a:defRPr>
            </a:lvl1pPr>
          </a:lstStyle>
          <a:p>
            <a:r>
              <a:rPr lang="en-US" dirty="0"/>
              <a:t>FOOTER CHANGED UNDER INSERT&gt;HEADER &amp; FOOTER</a:t>
            </a:r>
          </a:p>
        </p:txBody>
      </p:sp>
      <p:sp>
        <p:nvSpPr>
          <p:cNvPr id="10" name="Slide Number Placeholder 5"/>
          <p:cNvSpPr>
            <a:spLocks noGrp="1"/>
          </p:cNvSpPr>
          <p:nvPr>
            <p:ph type="sldNum" sz="quarter" idx="12"/>
          </p:nvPr>
        </p:nvSpPr>
        <p:spPr/>
        <p:txBody>
          <a:bodyPr/>
          <a:lstStyle>
            <a:lvl1pPr>
              <a:defRPr>
                <a:solidFill>
                  <a:schemeClr val="bg1"/>
                </a:solidFill>
              </a:defRPr>
            </a:lvl1pPr>
          </a:lstStyle>
          <a:p>
            <a:fld id="{C5A2E38E-3676-4AC9-AE40-117CF2D4B3AC}" type="slidenum">
              <a:rPr lang="en-US" smtClean="0"/>
              <a:pPr/>
              <a:t>2</a:t>
            </a:fld>
            <a:endParaRPr lang="en-US" dirty="0"/>
          </a:p>
        </p:txBody>
      </p:sp>
      <p:sp>
        <p:nvSpPr>
          <p:cNvPr id="7" name="Content Placeholder 2"/>
          <p:cNvSpPr>
            <a:spLocks noGrp="1"/>
          </p:cNvSpPr>
          <p:nvPr>
            <p:ph sz="quarter" idx="13"/>
          </p:nvPr>
        </p:nvSpPr>
        <p:spPr>
          <a:xfrm>
            <a:off x="685800" y="1276350"/>
            <a:ext cx="7672414" cy="3657600"/>
          </a:xfrm>
          <a:ln>
            <a:noFill/>
          </a:ln>
        </p:spPr>
        <p:txBody>
          <a:bodyPr/>
          <a:lstStyle/>
          <a:p>
            <a:pPr>
              <a:spcAft>
                <a:spcPts val="500"/>
              </a:spcAft>
            </a:pPr>
            <a:r>
              <a:rPr lang="en-US" sz="1800" dirty="0" smtClean="0">
                <a:solidFill>
                  <a:schemeClr val="accent6"/>
                </a:solidFill>
              </a:rPr>
              <a:t>Software Reliability and Software Reliability Growth Models</a:t>
            </a:r>
          </a:p>
          <a:p>
            <a:pPr lvl="2">
              <a:spcAft>
                <a:spcPts val="500"/>
              </a:spcAft>
            </a:pPr>
            <a:r>
              <a:rPr lang="en-IN" dirty="0" smtClean="0"/>
              <a:t>Software reliability may be defined as the probability that software would be functioning without failure under a given operating condition for a specified period of time.</a:t>
            </a:r>
          </a:p>
          <a:p>
            <a:pPr lvl="2">
              <a:spcAft>
                <a:spcPts val="500"/>
              </a:spcAft>
            </a:pPr>
            <a:r>
              <a:rPr lang="en-IN" dirty="0" smtClean="0"/>
              <a:t> In other words, it represents the potential of a computer program or code to perform a required function under stated conditions for a specified period of time.</a:t>
            </a:r>
          </a:p>
          <a:p>
            <a:pPr lvl="2">
              <a:spcAft>
                <a:spcPts val="500"/>
              </a:spcAft>
            </a:pPr>
            <a:r>
              <a:rPr lang="en-IN" dirty="0" smtClean="0"/>
              <a:t>Software reliability growth models (SRGMs) are used to determine the reliability growth. Reliability is analyzed using different models which may be based on Non-Homogeneous Poisson Process (NHPP), Markov process or Bayesian models. </a:t>
            </a:r>
          </a:p>
          <a:p>
            <a:pPr lvl="2">
              <a:spcAft>
                <a:spcPts val="500"/>
              </a:spcAft>
            </a:pPr>
            <a:endParaRPr lang="en-IN" dirty="0" smtClean="0"/>
          </a:p>
        </p:txBody>
      </p:sp>
      <p:sp>
        <p:nvSpPr>
          <p:cNvPr id="8" name="Title 1"/>
          <p:cNvSpPr txBox="1">
            <a:spLocks/>
          </p:cNvSpPr>
          <p:nvPr/>
        </p:nvSpPr>
        <p:spPr>
          <a:xfrm>
            <a:off x="640080" y="361950"/>
            <a:ext cx="7589520" cy="1345248"/>
          </a:xfrm>
          <a:prstGeom prst="rect">
            <a:avLst/>
          </a:prstGeom>
        </p:spPr>
        <p:txBody>
          <a:bodyPr vert="horz" lIns="0" tIns="0" rIns="0" bIns="0" rtlCol="0" anchor="t">
            <a:noAutofit/>
          </a:bodyPr>
          <a:lstStyle>
            <a:lvl1pPr algn="l" defTabSz="914400" rtl="0" eaLnBrk="1" latinLnBrk="0" hangingPunct="1">
              <a:spcBef>
                <a:spcPct val="0"/>
              </a:spcBef>
              <a:buNone/>
              <a:defRPr sz="1800" b="1" kern="1200" baseline="0">
                <a:solidFill>
                  <a:schemeClr val="bg1"/>
                </a:solidFill>
                <a:latin typeface="+mj-lt"/>
                <a:ea typeface="+mj-ea"/>
                <a:cs typeface="+mj-cs"/>
              </a:defRPr>
            </a:lvl1pPr>
          </a:lstStyle>
          <a:p>
            <a:pPr>
              <a:lnSpc>
                <a:spcPct val="90000"/>
              </a:lnSpc>
            </a:pPr>
            <a:r>
              <a:rPr lang="en-US" sz="2200" dirty="0" smtClean="0"/>
              <a:t>INTRODUCTION</a:t>
            </a:r>
            <a:endParaRPr lang="en-US" sz="2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000364" y="1571618"/>
            <a:ext cx="6705600" cy="2505074"/>
          </a:xfrm>
        </p:spPr>
        <p:txBody>
          <a:bodyPr/>
          <a:lstStyle/>
          <a:p>
            <a:r>
              <a:rPr lang="en-US" dirty="0" smtClean="0">
                <a:solidFill>
                  <a:schemeClr val="accent6"/>
                </a:solidFill>
              </a:rPr>
              <a:t>Thank you</a:t>
            </a:r>
            <a:endParaRPr lang="en-US" dirty="0">
              <a:solidFill>
                <a:schemeClr val="accent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3</a:t>
            </a:fld>
            <a:endParaRPr lang="en-US" dirty="0"/>
          </a:p>
        </p:txBody>
      </p:sp>
      <p:sp>
        <p:nvSpPr>
          <p:cNvPr id="4" name="Content Placeholder 3"/>
          <p:cNvSpPr>
            <a:spLocks noGrp="1"/>
          </p:cNvSpPr>
          <p:nvPr>
            <p:ph sz="quarter" idx="13"/>
          </p:nvPr>
        </p:nvSpPr>
        <p:spPr>
          <a:xfrm>
            <a:off x="714348" y="1000114"/>
            <a:ext cx="3733800" cy="3657600"/>
          </a:xfrm>
        </p:spPr>
        <p:txBody>
          <a:bodyPr/>
          <a:lstStyle/>
          <a:p>
            <a:pPr>
              <a:buFont typeface="Arial" pitchFamily="34" charset="0"/>
              <a:buChar char="•"/>
            </a:pPr>
            <a:r>
              <a:rPr lang="en-IN" b="0" dirty="0" smtClean="0"/>
              <a:t>In this study, we try to evaluate methods which can be used satisfactorily to assess the reliability of the software in the automotive domain.</a:t>
            </a:r>
          </a:p>
          <a:p>
            <a:pPr>
              <a:buFont typeface="Arial" pitchFamily="34" charset="0"/>
              <a:buChar char="•"/>
            </a:pPr>
            <a:r>
              <a:rPr lang="en-IN" b="0" dirty="0" smtClean="0"/>
              <a:t> Two of the most widely used and recommended parameter estimation methodologies namely; Maximum-Likelihood-Estimation (MLE) and Non-linear-Regression (NLR) are compared. </a:t>
            </a:r>
          </a:p>
          <a:p>
            <a:pPr>
              <a:buFont typeface="Arial" pitchFamily="34" charset="0"/>
              <a:buChar char="•"/>
            </a:pPr>
            <a:r>
              <a:rPr lang="en-IN" b="0" dirty="0" smtClean="0"/>
              <a:t>The figure shows the classification of Software Reliability Models.</a:t>
            </a:r>
          </a:p>
          <a:p>
            <a:pPr>
              <a:buFont typeface="Arial" pitchFamily="34" charset="0"/>
              <a:buChar char="•"/>
            </a:pPr>
            <a:endParaRPr lang="en-IN" dirty="0"/>
          </a:p>
        </p:txBody>
      </p:sp>
      <p:graphicFrame>
        <p:nvGraphicFramePr>
          <p:cNvPr id="8" name="Content Placeholder 7"/>
          <p:cNvGraphicFramePr>
            <a:graphicFrameLocks noGrp="1"/>
          </p:cNvGraphicFramePr>
          <p:nvPr>
            <p:ph sz="quarter" idx="14"/>
          </p:nvPr>
        </p:nvGraphicFramePr>
        <p:xfrm>
          <a:off x="4643438" y="714362"/>
          <a:ext cx="3810000" cy="4071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4</a:t>
            </a:fld>
            <a:endParaRPr lang="en-US" dirty="0"/>
          </a:p>
        </p:txBody>
      </p:sp>
      <p:sp>
        <p:nvSpPr>
          <p:cNvPr id="4" name="Content Placeholder 3"/>
          <p:cNvSpPr>
            <a:spLocks noGrp="1"/>
          </p:cNvSpPr>
          <p:nvPr>
            <p:ph sz="quarter" idx="13"/>
          </p:nvPr>
        </p:nvSpPr>
        <p:spPr>
          <a:xfrm>
            <a:off x="642910" y="1000114"/>
            <a:ext cx="3733800" cy="3657600"/>
          </a:xfrm>
        </p:spPr>
        <p:txBody>
          <a:bodyPr/>
          <a:lstStyle/>
          <a:p>
            <a:pPr>
              <a:buFont typeface="Arial" pitchFamily="34" charset="0"/>
              <a:buChar char="•"/>
            </a:pPr>
            <a:r>
              <a:rPr lang="en-IN" b="0" dirty="0" smtClean="0"/>
              <a:t>Least-square estimation is a method of performing regression analysis.</a:t>
            </a:r>
          </a:p>
          <a:p>
            <a:pPr>
              <a:buFont typeface="Arial" pitchFamily="34" charset="0"/>
              <a:buChar char="•"/>
            </a:pPr>
            <a:r>
              <a:rPr lang="en-IN" b="0" dirty="0" smtClean="0"/>
              <a:t>Unlike the maximum likelihood method, least square can be used when the joint distribution of the random variable is not specified.</a:t>
            </a:r>
          </a:p>
          <a:p>
            <a:pPr>
              <a:buFont typeface="Arial" pitchFamily="34" charset="0"/>
              <a:buChar char="•"/>
            </a:pPr>
            <a:r>
              <a:rPr lang="en-IN" b="0" dirty="0" smtClean="0"/>
              <a:t>In this study goodness of fit technique is used to compare some observed sample distribution with theoretical distribution.</a:t>
            </a:r>
          </a:p>
          <a:p>
            <a:pPr>
              <a:buFont typeface="Arial" pitchFamily="34" charset="0"/>
              <a:buChar char="•"/>
            </a:pPr>
            <a:r>
              <a:rPr lang="en-IN" b="0" dirty="0" smtClean="0"/>
              <a:t>The data used in the study is shown in the figure.</a:t>
            </a:r>
            <a:endParaRPr lang="en-IN" b="0" dirty="0"/>
          </a:p>
        </p:txBody>
      </p:sp>
      <p:pic>
        <p:nvPicPr>
          <p:cNvPr id="27650" name="Picture 2"/>
          <p:cNvPicPr>
            <a:picLocks noGrp="1" noChangeAspect="1" noChangeArrowheads="1"/>
          </p:cNvPicPr>
          <p:nvPr>
            <p:ph sz="quarter" idx="14"/>
          </p:nvPr>
        </p:nvPicPr>
        <p:blipFill>
          <a:blip r:embed="rId2"/>
          <a:srcRect/>
          <a:stretch>
            <a:fillRect/>
          </a:stretch>
        </p:blipFill>
        <p:spPr bwMode="auto">
          <a:xfrm>
            <a:off x="4786314" y="928676"/>
            <a:ext cx="3214710" cy="37290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5</a:t>
            </a:fld>
            <a:endParaRPr lang="en-US" dirty="0"/>
          </a:p>
        </p:txBody>
      </p:sp>
      <p:sp>
        <p:nvSpPr>
          <p:cNvPr id="4" name="Content Placeholder 3"/>
          <p:cNvSpPr>
            <a:spLocks noGrp="1"/>
          </p:cNvSpPr>
          <p:nvPr>
            <p:ph sz="quarter" idx="13"/>
          </p:nvPr>
        </p:nvSpPr>
        <p:spPr>
          <a:xfrm>
            <a:off x="685800" y="1276350"/>
            <a:ext cx="7743852" cy="3657600"/>
          </a:xfrm>
        </p:spPr>
        <p:txBody>
          <a:bodyPr/>
          <a:lstStyle/>
          <a:p>
            <a:r>
              <a:rPr lang="en-IN" dirty="0" smtClean="0">
                <a:solidFill>
                  <a:schemeClr val="accent6"/>
                </a:solidFill>
              </a:rPr>
              <a:t>CASRE</a:t>
            </a:r>
          </a:p>
          <a:p>
            <a:pPr>
              <a:buFont typeface="Arial" pitchFamily="34" charset="0"/>
              <a:buChar char="•"/>
            </a:pPr>
            <a:r>
              <a:rPr lang="en-IN" b="0" dirty="0" smtClean="0"/>
              <a:t>The software CASRE is used to calculate the reliability using both the estimators. </a:t>
            </a:r>
          </a:p>
          <a:p>
            <a:pPr>
              <a:buFont typeface="Arial" pitchFamily="34" charset="0"/>
              <a:buChar char="•"/>
            </a:pPr>
            <a:r>
              <a:rPr lang="en-IN" b="0" dirty="0" smtClean="0"/>
              <a:t>CASRE is a software reliability measurement tool. </a:t>
            </a:r>
          </a:p>
          <a:p>
            <a:pPr>
              <a:buFont typeface="Arial" pitchFamily="34" charset="0"/>
              <a:buChar char="•"/>
            </a:pPr>
            <a:r>
              <a:rPr lang="en-IN" b="0" dirty="0" smtClean="0"/>
              <a:t>It incorporates the mathematical </a:t>
            </a:r>
            <a:r>
              <a:rPr lang="en-IN" b="0" dirty="0" err="1" smtClean="0"/>
              <a:t>modeling</a:t>
            </a:r>
            <a:r>
              <a:rPr lang="en-IN" b="0" dirty="0" smtClean="0"/>
              <a:t> capabilities of the Statistical </a:t>
            </a:r>
            <a:r>
              <a:rPr lang="en-IN" b="0" dirty="0" err="1" smtClean="0"/>
              <a:t>Modeling</a:t>
            </a:r>
            <a:r>
              <a:rPr lang="en-IN" b="0" dirty="0" smtClean="0"/>
              <a:t> and Estimation of Reliability Functions for Software (SMERFS).</a:t>
            </a:r>
          </a:p>
          <a:p>
            <a:pPr>
              <a:buFont typeface="Arial" pitchFamily="34" charset="0"/>
              <a:buChar char="•"/>
            </a:pPr>
            <a:r>
              <a:rPr lang="en-IN" b="0" dirty="0" smtClean="0"/>
              <a:t>CASRE provides graphs for comparison of various reliability evaluation models. It gives us model evaluation data for comparison of executed models. Model evaluation criterion consists of goodness-of-fit, </a:t>
            </a:r>
            <a:r>
              <a:rPr lang="en-IN" b="0" dirty="0" err="1" smtClean="0"/>
              <a:t>prequential</a:t>
            </a:r>
            <a:r>
              <a:rPr lang="en-IN" b="0" dirty="0" smtClean="0"/>
              <a:t> likelihood, relative accuracy, model bias, model bias trend and model noise.</a:t>
            </a:r>
          </a:p>
          <a:p>
            <a:pPr>
              <a:buFont typeface="Arial" pitchFamily="34" charset="0"/>
              <a:buChar char="•"/>
            </a:pPr>
            <a:endParaRPr lang="en-IN" b="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6</a:t>
            </a:fld>
            <a:endParaRPr lang="en-US" dirty="0"/>
          </a:p>
        </p:txBody>
      </p:sp>
      <p:sp>
        <p:nvSpPr>
          <p:cNvPr id="4" name="Content Placeholder 3"/>
          <p:cNvSpPr>
            <a:spLocks noGrp="1"/>
          </p:cNvSpPr>
          <p:nvPr>
            <p:ph sz="quarter" idx="13"/>
          </p:nvPr>
        </p:nvSpPr>
        <p:spPr>
          <a:xfrm>
            <a:off x="642910" y="1071552"/>
            <a:ext cx="3733800" cy="3657600"/>
          </a:xfrm>
        </p:spPr>
        <p:txBody>
          <a:bodyPr/>
          <a:lstStyle/>
          <a:p>
            <a:r>
              <a:rPr lang="en-IN" dirty="0" smtClean="0">
                <a:solidFill>
                  <a:schemeClr val="accent6"/>
                </a:solidFill>
              </a:rPr>
              <a:t>Data Used</a:t>
            </a:r>
          </a:p>
          <a:p>
            <a:pPr>
              <a:buFont typeface="Arial" pitchFamily="34" charset="0"/>
              <a:buChar char="•"/>
            </a:pPr>
            <a:r>
              <a:rPr lang="en-IN" b="0" dirty="0" smtClean="0"/>
              <a:t>In this study the data used is time-domain failure data for real time control system in the automotive domain.</a:t>
            </a:r>
          </a:p>
          <a:p>
            <a:pPr>
              <a:buFont typeface="Arial" pitchFamily="34" charset="0"/>
              <a:buChar char="•"/>
            </a:pPr>
            <a:r>
              <a:rPr lang="en-IN" b="0" dirty="0" smtClean="0"/>
              <a:t>The data has 136 faults reported with their time-between-failures (TBF) in </a:t>
            </a:r>
            <a:r>
              <a:rPr lang="en-IN" b="0" dirty="0" err="1" smtClean="0"/>
              <a:t>milli</a:t>
            </a:r>
            <a:r>
              <a:rPr lang="en-IN" b="0" dirty="0" smtClean="0"/>
              <a:t>-sec is listed in the figure in the previous slide.</a:t>
            </a:r>
          </a:p>
          <a:p>
            <a:r>
              <a:rPr lang="en-IN" b="0" dirty="0" smtClean="0"/>
              <a:t>The graph between Time-Between-Failure and Failure number of the data used in this study is shown in the figure.</a:t>
            </a:r>
          </a:p>
        </p:txBody>
      </p:sp>
      <p:pic>
        <p:nvPicPr>
          <p:cNvPr id="28674" name="Picture 2"/>
          <p:cNvPicPr>
            <a:picLocks noGrp="1" noChangeAspect="1" noChangeArrowheads="1"/>
          </p:cNvPicPr>
          <p:nvPr>
            <p:ph sz="quarter" idx="14"/>
          </p:nvPr>
        </p:nvPicPr>
        <p:blipFill>
          <a:blip r:embed="rId2"/>
          <a:srcRect/>
          <a:stretch>
            <a:fillRect/>
          </a:stretch>
        </p:blipFill>
        <p:spPr bwMode="auto">
          <a:xfrm>
            <a:off x="4572000" y="1000114"/>
            <a:ext cx="4000528" cy="3643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7</a:t>
            </a:fld>
            <a:endParaRPr lang="en-US" dirty="0"/>
          </a:p>
        </p:txBody>
      </p:sp>
      <p:sp>
        <p:nvSpPr>
          <p:cNvPr id="4" name="Content Placeholder 3"/>
          <p:cNvSpPr>
            <a:spLocks noGrp="1"/>
          </p:cNvSpPr>
          <p:nvPr>
            <p:ph sz="quarter" idx="13"/>
          </p:nvPr>
        </p:nvSpPr>
        <p:spPr>
          <a:xfrm>
            <a:off x="642910" y="928676"/>
            <a:ext cx="7600976" cy="3657600"/>
          </a:xfrm>
        </p:spPr>
        <p:txBody>
          <a:bodyPr/>
          <a:lstStyle/>
          <a:p>
            <a:pPr>
              <a:buFont typeface="Arial" pitchFamily="34" charset="0"/>
              <a:buChar char="•"/>
            </a:pPr>
            <a:r>
              <a:rPr lang="en-IN" b="0" dirty="0" smtClean="0"/>
              <a:t>    Software reliability models can be classified in two types,</a:t>
            </a:r>
          </a:p>
          <a:p>
            <a:pPr marL="342900" indent="-342900">
              <a:buFont typeface="+mj-lt"/>
              <a:buAutoNum type="arabicPeriod"/>
            </a:pPr>
            <a:r>
              <a:rPr lang="en-IN" b="0" dirty="0" smtClean="0"/>
              <a:t>Early software reliability prediction models, which are static models making use of software attributes to predict important reliability related indices</a:t>
            </a:r>
          </a:p>
          <a:p>
            <a:pPr marL="342900" indent="-342900">
              <a:buFont typeface="+mj-lt"/>
              <a:buAutoNum type="arabicPeriod"/>
            </a:pPr>
            <a:r>
              <a:rPr lang="en-IN" b="0" dirty="0" smtClean="0"/>
              <a:t>Software reliability models which use statistical distributions of the failure inflow pattern to assess the reliability as a function of time besides estimating important reliability related parameters.</a:t>
            </a:r>
          </a:p>
          <a:p>
            <a:pPr marL="342900" indent="-342900">
              <a:buFont typeface="Arial" pitchFamily="34" charset="0"/>
              <a:buChar char="•"/>
            </a:pPr>
            <a:r>
              <a:rPr lang="en-IN" b="0" dirty="0" smtClean="0"/>
              <a:t>Another Classification of models can be </a:t>
            </a:r>
          </a:p>
          <a:p>
            <a:pPr marL="342900" indent="-342900">
              <a:buFont typeface="+mj-lt"/>
              <a:buAutoNum type="arabicPeriod"/>
            </a:pPr>
            <a:r>
              <a:rPr lang="en-IN" b="0" dirty="0" smtClean="0"/>
              <a:t>Black Box models</a:t>
            </a:r>
          </a:p>
          <a:p>
            <a:pPr marL="342900" indent="-342900">
              <a:buFont typeface="+mj-lt"/>
              <a:buAutoNum type="arabicPeriod"/>
            </a:pPr>
            <a:r>
              <a:rPr lang="en-IN" b="0" dirty="0" smtClean="0"/>
              <a:t>White Box models</a:t>
            </a:r>
          </a:p>
          <a:p>
            <a:pPr marL="342900" indent="-342900">
              <a:buFont typeface="Arial" pitchFamily="34" charset="0"/>
              <a:buChar char="•"/>
            </a:pPr>
            <a:r>
              <a:rPr lang="en-IN" b="0" dirty="0" smtClean="0"/>
              <a:t>Black-box models are used for software reliability estimation represented through statistical distributions as they do not need access to the source code, they are easy to adopt and can be applied widely.</a:t>
            </a:r>
          </a:p>
          <a:p>
            <a:pPr marL="342900" indent="-342900">
              <a:buFont typeface="Arial" pitchFamily="34" charset="0"/>
              <a:buChar char="•"/>
            </a:pPr>
            <a:endParaRPr lang="en-IN" b="0" dirty="0"/>
          </a:p>
        </p:txBody>
      </p:sp>
      <p:sp>
        <p:nvSpPr>
          <p:cNvPr id="6" name="Title 1"/>
          <p:cNvSpPr txBox="1">
            <a:spLocks/>
          </p:cNvSpPr>
          <p:nvPr/>
        </p:nvSpPr>
        <p:spPr>
          <a:xfrm>
            <a:off x="785786" y="0"/>
            <a:ext cx="7589520" cy="1345248"/>
          </a:xfrm>
          <a:prstGeom prst="rect">
            <a:avLst/>
          </a:prstGeom>
        </p:spPr>
        <p:txBody>
          <a:bodyPr vert="horz" lIns="0" tIns="0" rIns="0" bIns="0" rtlCol="0" anchor="t">
            <a:noAutofit/>
          </a:bodyPr>
          <a:lstStyle>
            <a:lvl1pPr algn="l" defTabSz="914400" rtl="0" eaLnBrk="1" latinLnBrk="0" hangingPunct="1">
              <a:spcBef>
                <a:spcPct val="0"/>
              </a:spcBef>
              <a:buNone/>
              <a:defRPr sz="1800" b="1" kern="1200" baseline="0">
                <a:solidFill>
                  <a:schemeClr val="bg1"/>
                </a:solidFill>
                <a:latin typeface="+mj-lt"/>
                <a:ea typeface="+mj-ea"/>
                <a:cs typeface="+mj-cs"/>
              </a:defRPr>
            </a:lvl1pPr>
          </a:lstStyle>
          <a:p>
            <a:pPr>
              <a:lnSpc>
                <a:spcPct val="90000"/>
              </a:lnSpc>
            </a:pPr>
            <a:r>
              <a:rPr lang="en-IN" sz="2400" dirty="0" smtClean="0"/>
              <a:t>Background of SRGM: Software Reliability Growth Model</a:t>
            </a:r>
            <a:endParaRPr 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8</a:t>
            </a:fld>
            <a:endParaRPr lang="en-US" dirty="0"/>
          </a:p>
        </p:txBody>
      </p:sp>
      <p:sp>
        <p:nvSpPr>
          <p:cNvPr id="4" name="Content Placeholder 3"/>
          <p:cNvSpPr>
            <a:spLocks noGrp="1"/>
          </p:cNvSpPr>
          <p:nvPr>
            <p:ph sz="quarter" idx="13"/>
          </p:nvPr>
        </p:nvSpPr>
        <p:spPr>
          <a:xfrm>
            <a:off x="642910" y="1357304"/>
            <a:ext cx="3733800" cy="3657600"/>
          </a:xfrm>
        </p:spPr>
        <p:txBody>
          <a:bodyPr/>
          <a:lstStyle/>
          <a:p>
            <a:r>
              <a:rPr lang="en-IN" dirty="0" smtClean="0">
                <a:solidFill>
                  <a:schemeClr val="accent6"/>
                </a:solidFill>
              </a:rPr>
              <a:t>Model Selection</a:t>
            </a:r>
          </a:p>
          <a:p>
            <a:pPr>
              <a:buFont typeface="Arial" pitchFamily="34" charset="0"/>
              <a:buChar char="•"/>
            </a:pPr>
            <a:r>
              <a:rPr lang="en-IN" b="0" dirty="0" smtClean="0"/>
              <a:t>Selection of a software reliability model for use in a particular case has been an area of interest for researchers in the field of software reliability.</a:t>
            </a:r>
          </a:p>
          <a:p>
            <a:pPr>
              <a:buFont typeface="Arial" pitchFamily="34" charset="0"/>
              <a:buChar char="•"/>
            </a:pPr>
            <a:r>
              <a:rPr lang="en-IN" b="0" dirty="0" smtClean="0"/>
              <a:t>In this work, ten models have been analysed. An example of comparing models by analyzing </a:t>
            </a:r>
            <a:r>
              <a:rPr lang="en-IN" b="0" dirty="0" err="1" smtClean="0"/>
              <a:t>prequential</a:t>
            </a:r>
            <a:r>
              <a:rPr lang="en-IN" b="0" dirty="0" smtClean="0"/>
              <a:t> likelihood values is demonstrated in the </a:t>
            </a:r>
            <a:r>
              <a:rPr lang="en-IN" b="0" dirty="0" smtClean="0"/>
              <a:t>figures alongside.</a:t>
            </a:r>
            <a:endParaRPr lang="en-IN" b="0" dirty="0"/>
          </a:p>
        </p:txBody>
      </p:sp>
      <p:pic>
        <p:nvPicPr>
          <p:cNvPr id="29698" name="Picture 2"/>
          <p:cNvPicPr>
            <a:picLocks noGrp="1" noChangeAspect="1" noChangeArrowheads="1"/>
          </p:cNvPicPr>
          <p:nvPr>
            <p:ph sz="quarter" idx="14"/>
          </p:nvPr>
        </p:nvPicPr>
        <p:blipFill>
          <a:blip r:embed="rId2"/>
          <a:srcRect/>
          <a:stretch>
            <a:fillRect/>
          </a:stretch>
        </p:blipFill>
        <p:spPr bwMode="auto">
          <a:xfrm>
            <a:off x="4572000" y="928676"/>
            <a:ext cx="3810000" cy="1467939"/>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4429124" y="2357436"/>
            <a:ext cx="4286280" cy="22288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FOOTER CHANGED UNDER INSERT&gt;HEADER &amp; FOOTER</a:t>
            </a:r>
            <a:endParaRPr lang="en-US" dirty="0"/>
          </a:p>
        </p:txBody>
      </p:sp>
      <p:sp>
        <p:nvSpPr>
          <p:cNvPr id="3" name="Slide Number Placeholder 2"/>
          <p:cNvSpPr>
            <a:spLocks noGrp="1"/>
          </p:cNvSpPr>
          <p:nvPr>
            <p:ph type="sldNum" sz="quarter" idx="12"/>
          </p:nvPr>
        </p:nvSpPr>
        <p:spPr/>
        <p:txBody>
          <a:bodyPr/>
          <a:lstStyle/>
          <a:p>
            <a:fld id="{C5A2E38E-3676-4AC9-AE40-117CF2D4B3AC}" type="slidenum">
              <a:rPr lang="en-US" smtClean="0"/>
              <a:pPr/>
              <a:t>9</a:t>
            </a:fld>
            <a:endParaRPr lang="en-US" dirty="0"/>
          </a:p>
        </p:txBody>
      </p:sp>
      <p:sp>
        <p:nvSpPr>
          <p:cNvPr id="4" name="Content Placeholder 3"/>
          <p:cNvSpPr>
            <a:spLocks noGrp="1"/>
          </p:cNvSpPr>
          <p:nvPr>
            <p:ph sz="quarter" idx="13"/>
          </p:nvPr>
        </p:nvSpPr>
        <p:spPr>
          <a:xfrm>
            <a:off x="685800" y="1276350"/>
            <a:ext cx="7743852" cy="3657600"/>
          </a:xfrm>
        </p:spPr>
        <p:txBody>
          <a:bodyPr/>
          <a:lstStyle/>
          <a:p>
            <a:r>
              <a:rPr lang="en-IN" dirty="0" smtClean="0">
                <a:solidFill>
                  <a:srgbClr val="C00000"/>
                </a:solidFill>
              </a:rPr>
              <a:t>Parameter Estimation</a:t>
            </a:r>
          </a:p>
          <a:p>
            <a:pPr>
              <a:buFont typeface="Arial" pitchFamily="34" charset="0"/>
              <a:buChar char="•"/>
            </a:pPr>
            <a:r>
              <a:rPr lang="en-IN" b="0" dirty="0" smtClean="0"/>
              <a:t>Three methods commonly used for parameter estimation when using SRGMs are method of least squares, maximum likelihood estimation and method of moments. </a:t>
            </a:r>
          </a:p>
          <a:p>
            <a:pPr>
              <a:buFont typeface="Arial" pitchFamily="34" charset="0"/>
              <a:buChar char="•"/>
            </a:pPr>
            <a:r>
              <a:rPr lang="en-IN" b="0" dirty="0" smtClean="0"/>
              <a:t>Parameter estimation using Maximum likelihood estimation (MLE) involves solving couple of simultaneous equations to maximize the likelihood of defect data coming from given model equation to find the parameters. </a:t>
            </a:r>
          </a:p>
          <a:p>
            <a:pPr>
              <a:buFont typeface="Arial" pitchFamily="34" charset="0"/>
              <a:buChar char="•"/>
            </a:pPr>
            <a:r>
              <a:rPr lang="en-IN" b="0" dirty="0" smtClean="0"/>
              <a:t>The least square estimation uses curve fitting to the observed data for assessing unknown parameters. The least square estimation usually leads to using non-linear regression (NLR) for estimating the unknown parameters. </a:t>
            </a:r>
            <a:endParaRPr lang="en-IN" b="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e_16X9 preferred">
  <a:themeElements>
    <a:clrScheme name="SAE_ppt_130415">
      <a:dk1>
        <a:sysClr val="windowText" lastClr="000000"/>
      </a:dk1>
      <a:lt1>
        <a:sysClr val="window" lastClr="FFFFFF"/>
      </a:lt1>
      <a:dk2>
        <a:srgbClr val="616265"/>
      </a:dk2>
      <a:lt2>
        <a:srgbClr val="CACAC8"/>
      </a:lt2>
      <a:accent1>
        <a:srgbClr val="01A0E9"/>
      </a:accent1>
      <a:accent2>
        <a:srgbClr val="005195"/>
      </a:accent2>
      <a:accent3>
        <a:srgbClr val="2EB135"/>
      </a:accent3>
      <a:accent4>
        <a:srgbClr val="FFB201"/>
      </a:accent4>
      <a:accent5>
        <a:srgbClr val="EA7125"/>
      </a:accent5>
      <a:accent6>
        <a:srgbClr val="DC291E"/>
      </a:accent6>
      <a:hlink>
        <a:srgbClr val="005195"/>
      </a:hlink>
      <a:folHlink>
        <a:srgbClr val="01A0E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03A96E3A012C54383C44B715AEC5F39" ma:contentTypeVersion="10" ma:contentTypeDescription="Create a new document." ma:contentTypeScope="" ma:versionID="98c866ac2e2aa308bcde0b7edc84735a">
  <xsd:schema xmlns:xsd="http://www.w3.org/2001/XMLSchema" xmlns:xs="http://www.w3.org/2001/XMLSchema" xmlns:p="http://schemas.microsoft.com/office/2006/metadata/properties" xmlns:ns2="1d8ae635-1d3b-456e-b659-39af2f4d1ee1" xmlns:ns3="200f6399-26bd-4eae-a7f0-114519101dfb" targetNamespace="http://schemas.microsoft.com/office/2006/metadata/properties" ma:root="true" ma:fieldsID="1c73d2c58f0eff9bbcc05af96e50ad4d" ns2:_="" ns3:_="">
    <xsd:import namespace="1d8ae635-1d3b-456e-b659-39af2f4d1ee1"/>
    <xsd:import namespace="200f6399-26bd-4eae-a7f0-114519101d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8ae635-1d3b-456e-b659-39af2f4d1e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0f6399-26bd-4eae-a7f0-114519101dfb"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1362E5-E400-4957-8D74-B4A95B717567}">
  <ds:schemaRefs>
    <ds:schemaRef ds:uri="1d8ae635-1d3b-456e-b659-39af2f4d1ee1"/>
    <ds:schemaRef ds:uri="http://purl.org/dc/elements/1.1/"/>
    <ds:schemaRef ds:uri="http://purl.org/dc/terms/"/>
    <ds:schemaRef ds:uri="http://schemas.microsoft.com/office/2006/metadata/properties"/>
    <ds:schemaRef ds:uri="http://schemas.microsoft.com/office/2006/documentManagement/types"/>
    <ds:schemaRef ds:uri="http://purl.org/dc/dcmitype/"/>
    <ds:schemaRef ds:uri="http://www.w3.org/XML/1998/namespace"/>
    <ds:schemaRef ds:uri="200f6399-26bd-4eae-a7f0-114519101dfb"/>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9365C55C-C959-459F-8C92-CE07FA5CF051}">
  <ds:schemaRefs>
    <ds:schemaRef ds:uri="http://schemas.microsoft.com/sharepoint/v3/contenttype/forms"/>
  </ds:schemaRefs>
</ds:datastoreItem>
</file>

<file path=customXml/itemProps3.xml><?xml version="1.0" encoding="utf-8"?>
<ds:datastoreItem xmlns:ds="http://schemas.openxmlformats.org/officeDocument/2006/customXml" ds:itemID="{9D2E7F84-DA46-4280-AFD5-C577932B39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8ae635-1d3b-456e-b659-39af2f4d1ee1"/>
    <ds:schemaRef ds:uri="200f6399-26bd-4eae-a7f0-114519101d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sae_16X9 preferred.potx</Template>
  <TotalTime>3011</TotalTime>
  <Words>1670</Words>
  <Application>Microsoft Office PowerPoint</Application>
  <PresentationFormat>On-screen Show (16:9)</PresentationFormat>
  <Paragraphs>152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sae_16X9 preferred</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in SAE Blue,  Arial Bold 21pt on one or two lines</dc:title>
  <dc:creator>Tom</dc:creator>
  <cp:lastModifiedBy>SANJAY</cp:lastModifiedBy>
  <cp:revision>115</cp:revision>
  <dcterms:created xsi:type="dcterms:W3CDTF">2013-05-16T21:51:37Z</dcterms:created>
  <dcterms:modified xsi:type="dcterms:W3CDTF">2018-08-27T07:14:31Z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0x010100203A96E3A012C54383C44B715AEC5F39</vt:lpwstr>
  </property>
</Properties>
</file>