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3042000"/>
            <a:ext cx="2835275" cy="602456"/>
          </a:xfrm>
          <a:custGeom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3494438"/>
            <a:ext cx="1903412" cy="552450"/>
          </a:xfrm>
          <a:custGeom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2971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3494438"/>
            <a:ext cx="1700099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3494438"/>
            <a:ext cx="1684199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4087369"/>
            <a:ext cx="1139824" cy="1057275"/>
          </a:xfrm>
          <a:custGeom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220060" y="3731180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54948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27083" y="1184672"/>
            <a:ext cx="3859799" cy="3741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028700"/>
            <a:ext cx="2208212" cy="2387203"/>
          </a:xfrm>
          <a:custGeom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3481387"/>
            <a:ext cx="498599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02870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02870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02870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rot="10800000">
            <a:off x="228600" y="4000518"/>
            <a:ext cx="2208225" cy="1145738"/>
          </a:xfrm>
          <a:custGeom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4000500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4000500"/>
            <a:ext cx="1965299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4000500"/>
            <a:ext cx="2133599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20958" y="4406309"/>
            <a:ext cx="78131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4987527"/>
            <a:ext cx="2432099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4987527"/>
            <a:ext cx="1965299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4987527"/>
            <a:ext cx="4630799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heatonresearch.com/w/index.php?title=Attribute&amp;action=edit&amp;redlink=1" TargetMode="External"/><Relationship Id="rId4" Type="http://schemas.openxmlformats.org/officeDocument/2006/relationships/hyperlink" Target="http://www.heatonresearch.com/w/index.php?title=Sepal&amp;action=edit&amp;redlink=1" TargetMode="External"/><Relationship Id="rId5" Type="http://schemas.openxmlformats.org/officeDocument/2006/relationships/hyperlink" Target="http://www.heatonresearch.com/w/index.php?title=Petal&amp;action=edit&amp;redlink=1" TargetMode="External"/><Relationship Id="rId6" Type="http://schemas.openxmlformats.org/officeDocument/2006/relationships/hyperlink" Target="http://www.heatonresearch.com/wiki/Machine_Learning_Methods" TargetMode="External"/><Relationship Id="rId7" Type="http://schemas.openxmlformats.org/officeDocument/2006/relationships/hyperlink" Target="http://www.heatonresearch.com/wiki/Missing_values" TargetMode="External"/><Relationship Id="rId8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2220060" y="2187175"/>
            <a:ext cx="4710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 Of Iris Species using R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220050" y="3731172"/>
            <a:ext cx="4710000" cy="94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Shreya Chippagiri - 1PI10IS134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Surabhi R - 1PI10IS109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Plot the Gaussian class distribution curves for each of the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Note that setosa irises (the red curve) tend to have smaller petals (mean value = 1.462)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Predict using the classifier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854950" y="1184675"/>
            <a:ext cx="7831799" cy="38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classifier gives an accuracy of 97%.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br>
              <a:rPr lang="en" sz="2400">
                <a:latin typeface="Verdana"/>
                <a:ea typeface="Verdana"/>
                <a:cs typeface="Verdana"/>
                <a:sym typeface="Verdana"/>
              </a:rPr>
            </a:b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       setosa       versicolor      virginica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setosa             50                0                    0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versicolor        0                47                   3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virginica          0                 3                    47</a:t>
            </a:r>
            <a:br>
              <a:rPr lang="en" sz="18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 flipH="1" rot="10800000">
            <a:off x="2067475" y="1835399"/>
            <a:ext cx="31634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884400" y="22994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953325" y="1902700"/>
            <a:ext cx="45888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RStudio: a free and open source integrated development environment(IDE) for 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R: a programming language for statistical computing, data mining and graphics.</a:t>
            </a:r>
            <a:r>
              <a:rPr lang="en" sz="1100">
                <a:solidFill>
                  <a:schemeClr val="dk1"/>
                </a:solidFill>
              </a:rPr>
              <a:t>graphics.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IRIS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Iris Data Set or Fisher’s Iris data set is a multivariate data set introduced by</a:t>
            </a:r>
            <a:r>
              <a:rPr b="1" lang="en" sz="1800"/>
              <a:t> </a:t>
            </a:r>
            <a:r>
              <a:rPr lang="en" sz="1800"/>
              <a:t>Ronald Fisher in 1936. The dataset consists of 50 samples from each of three species of </a:t>
            </a:r>
            <a:r>
              <a:rPr i="1" lang="en" sz="1800"/>
              <a:t>Iris</a:t>
            </a:r>
            <a:r>
              <a:rPr lang="en" sz="1800"/>
              <a:t> flowers (</a:t>
            </a:r>
            <a:r>
              <a:rPr i="1" lang="en" sz="1800"/>
              <a:t>Iris setosa</a:t>
            </a:r>
            <a:r>
              <a:rPr lang="en" sz="1800"/>
              <a:t>, </a:t>
            </a:r>
            <a:r>
              <a:rPr i="1" lang="en" sz="1800"/>
              <a:t>Iris virginica</a:t>
            </a:r>
            <a:r>
              <a:rPr lang="en" sz="1800"/>
              <a:t> and </a:t>
            </a:r>
            <a:r>
              <a:rPr i="1" lang="en" sz="1800"/>
              <a:t>Iris versicolor</a:t>
            </a:r>
            <a:r>
              <a:rPr lang="en" sz="1800"/>
              <a:t>). Four </a:t>
            </a:r>
            <a:r>
              <a:rPr lang="en" sz="1800">
                <a:hlinkClick r:id="rId3"/>
              </a:rPr>
              <a:t>attributes</a:t>
            </a:r>
            <a:r>
              <a:rPr lang="en" sz="1800"/>
              <a:t> were measured from each sample. These attributes are the length and the width of </a:t>
            </a:r>
            <a:r>
              <a:rPr lang="en" sz="1800">
                <a:hlinkClick r:id="rId4"/>
              </a:rPr>
              <a:t>sepal</a:t>
            </a:r>
            <a:r>
              <a:rPr lang="en" sz="1800"/>
              <a:t> and </a:t>
            </a:r>
            <a:r>
              <a:rPr lang="en" sz="1800">
                <a:hlinkClick r:id="rId5"/>
              </a:rPr>
              <a:t>petal</a:t>
            </a:r>
            <a:r>
              <a:rPr lang="en" sz="1800"/>
              <a:t>, in centimeters. Based on the combination of the four features most </a:t>
            </a:r>
            <a:r>
              <a:rPr lang="en" sz="1800">
                <a:hlinkClick r:id="rId6"/>
              </a:rPr>
              <a:t>Machine Learning Methods</a:t>
            </a:r>
            <a:r>
              <a:rPr lang="en" sz="1800"/>
              <a:t> can learn to distinguish among the irises. There are no </a:t>
            </a:r>
            <a:r>
              <a:rPr lang="en" sz="1800">
                <a:hlinkClick r:id="rId7"/>
              </a:rPr>
              <a:t>missing values</a:t>
            </a:r>
            <a:r>
              <a:rPr lang="en" sz="1800"/>
              <a:t>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3275" y="0"/>
            <a:ext cx="1233474" cy="10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814598" y="1019797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Scatterplot: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300" y="1657750"/>
            <a:ext cx="5557348" cy="32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75" y="1860975"/>
            <a:ext cx="4450449" cy="31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854950" y="1245675"/>
            <a:ext cx="6941099" cy="61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Plot Distribution Curve: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Naive Bayesian Classification: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A simple probabilistic classification algorithm based on Bayes’ theorem that assumes class conditional independence.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It consists of a</a:t>
            </a:r>
            <a:r>
              <a:rPr lang="en" sz="2800">
                <a:solidFill>
                  <a:schemeClr val="accent1"/>
                </a:solidFill>
              </a:rPr>
              <a:t> </a:t>
            </a:r>
            <a:r>
              <a:rPr b="1" lang="en" sz="2800">
                <a:solidFill>
                  <a:schemeClr val="accent1"/>
                </a:solidFill>
              </a:rPr>
              <a:t>training set</a:t>
            </a:r>
            <a:r>
              <a:rPr lang="en" sz="2800"/>
              <a:t>,</a:t>
            </a:r>
            <a:r>
              <a:rPr b="1" lang="en" sz="2800">
                <a:solidFill>
                  <a:schemeClr val="accent1"/>
                </a:solidFill>
              </a:rPr>
              <a:t>test set</a:t>
            </a:r>
            <a:r>
              <a:rPr b="1" lang="en" sz="2800"/>
              <a:t> </a:t>
            </a:r>
            <a:r>
              <a:rPr lang="en" sz="2800"/>
              <a:t>and unknown data set to predict using the classifer.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854948" y="1184672"/>
            <a:ext cx="7831799" cy="37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Iris dataset is pre-installed in R, since it is in the standard datasets package. As mentioned , there are 150 data points and 5 variables. Each datapoint concerns a particular iris flower and gives 4 measurements of the flower: Sepal.Length, Sepal.Width, Petal.Length and Petal.Width together with the flower's Species: Setosa,Versicolor,Verginica. T</a:t>
            </a:r>
            <a:r>
              <a:rPr b="1" lang="en" sz="2400"/>
              <a:t>he goal is to build a classifier that predicts species from the 4 measurements, so species is the class variable.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854950" y="1184700"/>
            <a:ext cx="8516100" cy="395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✓"/>
            </a:pPr>
            <a:r>
              <a:rPr lang="en" sz="2400"/>
              <a:t>Load the required packages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✓"/>
            </a:pPr>
            <a:r>
              <a:rPr lang="en" sz="2400"/>
              <a:t>View the IRIS dataset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✓"/>
            </a:pPr>
            <a:r>
              <a:rPr lang="en" sz="2400"/>
              <a:t>View a summary of the dataset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Sepal.Length                    Sepal.Width               Petal.Length                    Petal.Width 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Min.   :4.300                    Min.   :2.000              Min.   :1.000                    Min.   :0.100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1st Qu.:5.100                   1st Qu.:2.800            1st Qu.:1.600                 1st  Qu.:0.300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Median :5.800                  Median :3.000            Median :4.350                  Median :1.300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Mean   :5.843                   Mean   :3.057            Mean   :3.758                 Mean   :1.199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3rd Qu.:6.400                  3rd Qu.:3.300             3rd Qu.:5.100                 3rd Qu.:1.800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Max.   :7.900                    Max.   :4.400             Max.   :6.900                  Max.   :2.500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Species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setosa    :50  </a:t>
            </a:r>
            <a:b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versicolor:50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          virginica :50 </a:t>
            </a:r>
            <a:r>
              <a:rPr lang="en" sz="1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854950" y="1184675"/>
            <a:ext cx="7831799" cy="39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✓"/>
            </a:pPr>
            <a:r>
              <a:rPr lang="en" sz="2400"/>
              <a:t>Build the naive bayes classifier based on the training    set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✓"/>
            </a:pPr>
            <a:r>
              <a:rPr lang="en" sz="2400"/>
              <a:t>Get the mean and standard deviation of each of the 4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Note that there is less variation in petal length of Setosa (standard deviation is only 0.1736640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</a:rPr>
              <a:t>                          Petal.Length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   iris[, 5]           [,1]            [,2]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   setosa          1.462       0.1736640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   versicolor     4.260       0.4699110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   virginica       5.552       0.5518947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854948" y="162403"/>
            <a:ext cx="7831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