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p:cViewPr varScale="1">
        <p:scale>
          <a:sx n="83" d="100"/>
          <a:sy n="83" d="100"/>
        </p:scale>
        <p:origin x="-1454"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SPOTIFY</a:t>
            </a:r>
            <a:endParaRPr lang="en-US" dirty="0"/>
          </a:p>
        </p:txBody>
      </p:sp>
      <p:sp>
        <p:nvSpPr>
          <p:cNvPr id="3" name="Subtitle 2"/>
          <p:cNvSpPr>
            <a:spLocks noGrp="1"/>
          </p:cNvSpPr>
          <p:nvPr>
            <p:ph type="subTitle" idx="1"/>
          </p:nvPr>
        </p:nvSpPr>
        <p:spPr/>
        <p:txBody>
          <a:bodyPr/>
          <a:lstStyle/>
          <a:p>
            <a:r>
              <a:rPr lang="en-US" dirty="0" smtClean="0"/>
              <a:t>Data Pipeline and ETL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lstStyle/>
          <a:p>
            <a:r>
              <a:rPr lang="en-US" dirty="0" smtClean="0"/>
              <a:t>Business Objective</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pPr>
              <a:buNone/>
            </a:pPr>
            <a:r>
              <a:rPr lang="en-US" sz="2000" dirty="0" smtClean="0"/>
              <a:t>Client wants to collect top global songs every week available on spotify</a:t>
            </a:r>
          </a:p>
          <a:p>
            <a:pPr>
              <a:buNone/>
            </a:pPr>
            <a:r>
              <a:rPr lang="en-US" sz="2000" dirty="0" smtClean="0"/>
              <a:t>bill board.</a:t>
            </a:r>
          </a:p>
          <a:p>
            <a:pPr>
              <a:buNone/>
            </a:pPr>
            <a:endParaRPr lang="en-US" sz="2000" dirty="0" smtClean="0"/>
          </a:p>
          <a:p>
            <a:pPr>
              <a:buNone/>
            </a:pPr>
            <a:r>
              <a:rPr lang="en-US" sz="2000" b="1" dirty="0" smtClean="0"/>
              <a:t>WHY?</a:t>
            </a:r>
          </a:p>
          <a:p>
            <a:pPr>
              <a:buNone/>
            </a:pPr>
            <a:r>
              <a:rPr lang="en-US" sz="2000" dirty="0" smtClean="0"/>
              <a:t>To understand what type of songs are trending.</a:t>
            </a:r>
          </a:p>
          <a:p>
            <a:pPr>
              <a:buNone/>
            </a:pPr>
            <a:r>
              <a:rPr lang="en-US" sz="2000" dirty="0" smtClean="0"/>
              <a:t>What type of albums are trending and who is the artist.</a:t>
            </a:r>
          </a:p>
          <a:p>
            <a:pPr>
              <a:buNone/>
            </a:pPr>
            <a:r>
              <a:rPr lang="en-US" sz="2000" dirty="0" smtClean="0"/>
              <a:t>To accomplish this client asked to create ETL pipeline</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19200" y="457200"/>
            <a:ext cx="6858000" cy="58674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Overview of the Architecture.</a:t>
            </a:r>
            <a:endParaRPr lang="en-US" dirty="0"/>
          </a:p>
        </p:txBody>
      </p:sp>
      <p:sp>
        <p:nvSpPr>
          <p:cNvPr id="3" name="Content Placeholder 2"/>
          <p:cNvSpPr>
            <a:spLocks noGrp="1"/>
          </p:cNvSpPr>
          <p:nvPr>
            <p:ph idx="1"/>
          </p:nvPr>
        </p:nvSpPr>
        <p:spPr>
          <a:xfrm>
            <a:off x="457200" y="1371600"/>
            <a:ext cx="8229600" cy="5181600"/>
          </a:xfrm>
        </p:spPr>
        <p:txBody>
          <a:bodyPr>
            <a:normAutofit lnSpcReduction="10000"/>
          </a:bodyPr>
          <a:lstStyle/>
          <a:p>
            <a:r>
              <a:rPr lang="en-US" sz="1600" b="1" dirty="0" smtClean="0"/>
              <a:t>Spotify API</a:t>
            </a:r>
            <a:r>
              <a:rPr lang="en-US" sz="1600" dirty="0" smtClean="0"/>
              <a:t>: Helps to extract spotify data and make use of it. We will register our application on this so that we can get client ID and the secret key ID so that we can use this to collect data from API. We will use spotify package to extract data from API.</a:t>
            </a:r>
          </a:p>
          <a:p>
            <a:pPr>
              <a:buNone/>
            </a:pPr>
            <a:r>
              <a:rPr lang="en-US" sz="1600" b="1" dirty="0" smtClean="0">
                <a:solidFill>
                  <a:schemeClr val="tx1">
                    <a:lumMod val="50000"/>
                    <a:lumOff val="50000"/>
                  </a:schemeClr>
                </a:solidFill>
              </a:rPr>
              <a:t>EXTRACTION</a:t>
            </a:r>
          </a:p>
          <a:p>
            <a:r>
              <a:rPr lang="en-US" sz="1600" b="1" dirty="0" smtClean="0"/>
              <a:t>Amazon Cloud Watch</a:t>
            </a:r>
            <a:r>
              <a:rPr lang="en-US" sz="1600" dirty="0" smtClean="0"/>
              <a:t>: We want to run the code in certain intervals. To schedule these runs we use this.</a:t>
            </a:r>
          </a:p>
          <a:p>
            <a:r>
              <a:rPr lang="en-US" sz="1600" b="1" dirty="0" smtClean="0"/>
              <a:t>AWS Lambda</a:t>
            </a:r>
            <a:r>
              <a:rPr lang="en-US" sz="1600" dirty="0" smtClean="0"/>
              <a:t>: We will deploy are code here. It is a compute service which deploys the code on event basis. Here this code will extract raw data from spotify.</a:t>
            </a:r>
          </a:p>
          <a:p>
            <a:r>
              <a:rPr lang="en-US" sz="1600" b="1" dirty="0" smtClean="0"/>
              <a:t>Amazon S3</a:t>
            </a:r>
            <a:r>
              <a:rPr lang="en-US" sz="1600" dirty="0" smtClean="0"/>
              <a:t>:This is object storage that will store the raw data extracted in AWS Lambda. S3 stores different type of files.</a:t>
            </a:r>
          </a:p>
          <a:p>
            <a:pPr>
              <a:buNone/>
            </a:pPr>
            <a:r>
              <a:rPr lang="en-US" sz="1600" b="1" dirty="0" smtClean="0">
                <a:solidFill>
                  <a:schemeClr val="tx1">
                    <a:lumMod val="50000"/>
                    <a:lumOff val="50000"/>
                  </a:schemeClr>
                </a:solidFill>
              </a:rPr>
              <a:t>TRANFORMATION</a:t>
            </a:r>
          </a:p>
          <a:p>
            <a:r>
              <a:rPr lang="en-US" sz="1600" b="1" dirty="0" smtClean="0"/>
              <a:t>Trigger</a:t>
            </a:r>
            <a:r>
              <a:rPr lang="en-US" sz="1600" dirty="0" smtClean="0"/>
              <a:t>: Whenever S3 collects any raw data it will trigger jobs to  transform the raw data as per requirement.</a:t>
            </a:r>
          </a:p>
          <a:p>
            <a:r>
              <a:rPr lang="en-US" sz="1600" b="1" dirty="0" smtClean="0"/>
              <a:t>AWS Lambda: </a:t>
            </a:r>
            <a:r>
              <a:rPr lang="en-US" sz="1600" dirty="0" smtClean="0"/>
              <a:t>Here the code will transform the raw data to required form.</a:t>
            </a:r>
          </a:p>
          <a:p>
            <a:r>
              <a:rPr lang="en-US" sz="1600" b="1" dirty="0" smtClean="0"/>
              <a:t>Amazon S3: </a:t>
            </a:r>
            <a:r>
              <a:rPr lang="en-US" sz="1600" dirty="0" smtClean="0"/>
              <a:t>Here the transform data will get stored.</a:t>
            </a:r>
          </a:p>
          <a:p>
            <a:pPr>
              <a:buNone/>
            </a:pPr>
            <a:r>
              <a:rPr lang="en-US" sz="1600" b="1" dirty="0" smtClean="0">
                <a:solidFill>
                  <a:schemeClr val="tx1">
                    <a:lumMod val="50000"/>
                    <a:lumOff val="50000"/>
                  </a:schemeClr>
                </a:solidFill>
              </a:rPr>
              <a:t>LOADING</a:t>
            </a:r>
          </a:p>
          <a:p>
            <a:r>
              <a:rPr lang="en-US" sz="1600" b="1" dirty="0" smtClean="0"/>
              <a:t>Crawler</a:t>
            </a:r>
            <a:r>
              <a:rPr lang="en-US" sz="1600" dirty="0" smtClean="0"/>
              <a:t>:  Will go through each file and see how many columns it has, data types of it etc.</a:t>
            </a:r>
          </a:p>
          <a:p>
            <a:r>
              <a:rPr lang="en-US" sz="1600" b="1" dirty="0" smtClean="0"/>
              <a:t>AWS Glue Catalog</a:t>
            </a:r>
            <a:r>
              <a:rPr lang="en-US" sz="1600" dirty="0" smtClean="0"/>
              <a:t>: It stores the information of the data,i.e, number of columns, data types etc.</a:t>
            </a:r>
          </a:p>
          <a:p>
            <a:r>
              <a:rPr lang="en-US" sz="1600" b="1" dirty="0" smtClean="0"/>
              <a:t>Amazon Athena</a:t>
            </a:r>
            <a:r>
              <a:rPr lang="en-US" sz="1600" dirty="0" smtClean="0"/>
              <a:t>: To run sql on top of these data.</a:t>
            </a:r>
          </a:p>
          <a:p>
            <a:endParaRPr lang="en-US" sz="1400" dirty="0" smtClean="0"/>
          </a:p>
          <a:p>
            <a:endParaRPr lang="en-US" sz="1400" dirty="0" smtClean="0"/>
          </a:p>
          <a:p>
            <a:endParaRPr lang="en-US" sz="1400" dirty="0" smtClean="0"/>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sz="4000" dirty="0" smtClean="0"/>
              <a:t>Spotify API</a:t>
            </a:r>
            <a:endParaRPr lang="en-US" sz="4000" dirty="0"/>
          </a:p>
        </p:txBody>
      </p:sp>
      <p:pic>
        <p:nvPicPr>
          <p:cNvPr id="4098" name="Picture 2"/>
          <p:cNvPicPr>
            <a:picLocks noGrp="1" noChangeAspect="1" noChangeArrowheads="1"/>
          </p:cNvPicPr>
          <p:nvPr>
            <p:ph idx="1"/>
          </p:nvPr>
        </p:nvPicPr>
        <p:blipFill>
          <a:blip r:embed="rId2"/>
          <a:srcRect/>
          <a:stretch>
            <a:fillRect/>
          </a:stretch>
        </p:blipFill>
        <p:spPr bwMode="auto">
          <a:xfrm>
            <a:off x="2362200" y="1295400"/>
            <a:ext cx="5029200" cy="2743200"/>
          </a:xfrm>
          <a:prstGeom prst="rect">
            <a:avLst/>
          </a:prstGeom>
          <a:noFill/>
          <a:ln w="9525">
            <a:noFill/>
            <a:miter lim="800000"/>
            <a:headEnd/>
            <a:tailEnd/>
          </a:ln>
          <a:effectLst/>
        </p:spPr>
      </p:pic>
      <p:sp>
        <p:nvSpPr>
          <p:cNvPr id="5" name="TextBox 4"/>
          <p:cNvSpPr txBox="1"/>
          <p:nvPr/>
        </p:nvSpPr>
        <p:spPr>
          <a:xfrm>
            <a:off x="990600" y="4267200"/>
            <a:ext cx="7772400" cy="923330"/>
          </a:xfrm>
          <a:prstGeom prst="rect">
            <a:avLst/>
          </a:prstGeom>
          <a:noFill/>
        </p:spPr>
        <p:txBody>
          <a:bodyPr wrap="square" rtlCol="0">
            <a:spAutoFit/>
          </a:bodyPr>
          <a:lstStyle/>
          <a:p>
            <a:r>
              <a:rPr lang="en-US" dirty="0" smtClean="0"/>
              <a:t>1.On this API we mainly have artist, album and track/song information.</a:t>
            </a:r>
          </a:p>
          <a:p>
            <a:r>
              <a:rPr lang="en-US" dirty="0" smtClean="0"/>
              <a:t>2.MyApp(python application) will get connected to Spotify API using python package.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57200" y="0"/>
            <a:ext cx="8686800" cy="4419600"/>
          </a:xfrm>
          <a:prstGeom prst="rect">
            <a:avLst/>
          </a:prstGeom>
          <a:noFill/>
          <a:ln w="9525">
            <a:noFill/>
            <a:miter lim="800000"/>
            <a:headEnd/>
            <a:tailEnd/>
          </a:ln>
          <a:effectLst/>
        </p:spPr>
      </p:pic>
      <p:sp>
        <p:nvSpPr>
          <p:cNvPr id="3" name="TextBox 2"/>
          <p:cNvSpPr txBox="1"/>
          <p:nvPr/>
        </p:nvSpPr>
        <p:spPr>
          <a:xfrm>
            <a:off x="533400" y="5181600"/>
            <a:ext cx="8153400" cy="923330"/>
          </a:xfrm>
          <a:prstGeom prst="rect">
            <a:avLst/>
          </a:prstGeom>
          <a:noFill/>
        </p:spPr>
        <p:txBody>
          <a:bodyPr wrap="square" rtlCol="0">
            <a:spAutoFit/>
          </a:bodyPr>
          <a:lstStyle/>
          <a:p>
            <a:r>
              <a:rPr lang="en-US" dirty="0" smtClean="0"/>
              <a:t>We can choose whatever cloud service to do this development but here we will move ahead with AWS and need not to worry it provides 1yr free services up to certain limit.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81000" y="0"/>
            <a:ext cx="8763000" cy="5334000"/>
          </a:xfrm>
          <a:prstGeom prst="rect">
            <a:avLst/>
          </a:prstGeom>
          <a:noFill/>
          <a:ln w="9525">
            <a:noFill/>
            <a:miter lim="800000"/>
            <a:headEnd/>
            <a:tailEnd/>
          </a:ln>
          <a:effectLst/>
        </p:spPr>
      </p:pic>
      <p:sp>
        <p:nvSpPr>
          <p:cNvPr id="3" name="TextBox 2"/>
          <p:cNvSpPr txBox="1"/>
          <p:nvPr/>
        </p:nvSpPr>
        <p:spPr>
          <a:xfrm>
            <a:off x="762000" y="5562600"/>
            <a:ext cx="7620000" cy="584775"/>
          </a:xfrm>
          <a:prstGeom prst="rect">
            <a:avLst/>
          </a:prstGeom>
          <a:noFill/>
        </p:spPr>
        <p:txBody>
          <a:bodyPr wrap="square" rtlCol="0">
            <a:spAutoFit/>
          </a:bodyPr>
          <a:lstStyle/>
          <a:p>
            <a:r>
              <a:rPr lang="en-US" sz="1600" b="1" dirty="0" smtClean="0"/>
              <a:t>Note</a:t>
            </a:r>
            <a:r>
              <a:rPr lang="en-US" sz="1600" dirty="0" smtClean="0"/>
              <a:t>: Instead of AWS Lambda we can opt for airflow or informatica but here we have chosen this and other services for this project which is completely server less.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95250" y="0"/>
            <a:ext cx="9048750" cy="507356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5777</TotalTime>
  <Words>388</Words>
  <Application>Microsoft Office PowerPoint</Application>
  <PresentationFormat>On-screen Show (4:3)</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SPOTIFY</vt:lpstr>
      <vt:lpstr>Business Objective</vt:lpstr>
      <vt:lpstr>Slide 3</vt:lpstr>
      <vt:lpstr>Slide 4</vt:lpstr>
      <vt:lpstr>Overview of the Architecture.</vt:lpstr>
      <vt:lpstr>Spotify API</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dc:title>
  <dc:creator>ASUS</dc:creator>
  <cp:lastModifiedBy>ASUS</cp:lastModifiedBy>
  <cp:revision>139</cp:revision>
  <dcterms:created xsi:type="dcterms:W3CDTF">2006-08-16T00:00:00Z</dcterms:created>
  <dcterms:modified xsi:type="dcterms:W3CDTF">2023-07-03T13:58:05Z</dcterms:modified>
</cp:coreProperties>
</file>