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5" r:id="rId5"/>
    <p:sldId id="260" r:id="rId6"/>
    <p:sldId id="269" r:id="rId7"/>
    <p:sldId id="273" r:id="rId8"/>
    <p:sldId id="276" r:id="rId9"/>
    <p:sldId id="274" r:id="rId10"/>
    <p:sldId id="275" r:id="rId11"/>
    <p:sldId id="271" r:id="rId12"/>
    <p:sldId id="27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E17086-A6B0-46AE-8AFE-5B7973B2880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BD65A4-FC2C-4D6B-8437-81F0F3CC200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8206680" cy="273630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/>
              <a:t>PG-DAC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OkStaff</a:t>
            </a:r>
            <a:br>
              <a:rPr lang="en-IN" dirty="0" smtClean="0"/>
            </a:br>
            <a:r>
              <a:rPr lang="en-IN" sz="2000" dirty="0" smtClean="0"/>
              <a:t>(Employee Attendance and Payroll Management </a:t>
            </a:r>
            <a:r>
              <a:rPr lang="en-IN" sz="2000" dirty="0" smtClean="0"/>
              <a:t>System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Prepared by: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b="1" dirty="0" smtClean="0"/>
              <a:t>Pranjali  Adgokar (200243020055)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b="1" dirty="0" smtClean="0"/>
              <a:t>Shreya  Deshmukh (200243020075)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b="1" dirty="0" smtClean="0"/>
              <a:t>Shrutika  Jadhav (200243020078)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571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\Pictures\Screenshots\Screenshot (69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3814" r="801" b="8681"/>
          <a:stretch/>
        </p:blipFill>
        <p:spPr bwMode="auto">
          <a:xfrm>
            <a:off x="688740" y="1916832"/>
            <a:ext cx="72008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7524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Leave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8F0C127-C003-4CF3-A30F-4A31FC1DB79C}"/>
              </a:ext>
            </a:extLst>
          </p:cNvPr>
          <p:cNvCxnSpPr>
            <a:cxnSpLocks/>
          </p:cNvCxnSpPr>
          <p:nvPr/>
        </p:nvCxnSpPr>
        <p:spPr>
          <a:xfrm flipH="1">
            <a:off x="971600" y="2745052"/>
            <a:ext cx="4926657" cy="2484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D6E2EB8B-B13E-44AD-8DD3-C703B08A5FB2}"/>
              </a:ext>
            </a:extLst>
          </p:cNvPr>
          <p:cNvSpPr/>
          <p:nvPr/>
        </p:nvSpPr>
        <p:spPr>
          <a:xfrm>
            <a:off x="5580112" y="1232884"/>
            <a:ext cx="2875148" cy="1980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8877144-526D-46C2-8ED3-D4B563AEB2A2}"/>
              </a:ext>
            </a:extLst>
          </p:cNvPr>
          <p:cNvSpPr txBox="1"/>
          <p:nvPr/>
        </p:nvSpPr>
        <p:spPr>
          <a:xfrm>
            <a:off x="5796136" y="14668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apply for leave submit the leave  application form  and click on apply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21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Salary View and Update</a:t>
            </a:r>
            <a:endParaRPr lang="en-IN" sz="3200" dirty="0"/>
          </a:p>
        </p:txBody>
      </p:sp>
      <p:pic>
        <p:nvPicPr>
          <p:cNvPr id="4098" name="Picture 2" descr="C:\Users\pc\Desktop\aaaaaaaaaaaaaaaaaaaaaaaaaaaaaaaa\Screenshot (6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" r="13617" b="19053"/>
          <a:stretch/>
        </p:blipFill>
        <p:spPr bwMode="auto">
          <a:xfrm>
            <a:off x="179512" y="1196751"/>
            <a:ext cx="5760640" cy="49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60232" y="2996952"/>
            <a:ext cx="201622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 can search and Update the Salary Structure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91680" y="4725144"/>
            <a:ext cx="504056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619672" y="3140968"/>
            <a:ext cx="50405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562074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Payslip Generating Process</a:t>
            </a:r>
            <a:endParaRPr lang="en-IN" sz="3200" dirty="0"/>
          </a:p>
        </p:txBody>
      </p:sp>
      <p:pic>
        <p:nvPicPr>
          <p:cNvPr id="3076" name="Picture 4" descr="C:\Users\pc\Desktop\aaaaaaaaaaaaaaaaaaaaaaaaaaaaaaaa\Screenshot (6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61210" b="26044"/>
          <a:stretch/>
        </p:blipFill>
        <p:spPr bwMode="auto">
          <a:xfrm>
            <a:off x="323528" y="908720"/>
            <a:ext cx="4536504" cy="537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580112" y="2276872"/>
            <a:ext cx="259228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From here , admin can show the Payslip of the employee with that </a:t>
            </a:r>
            <a:r>
              <a:rPr lang="en-IN" dirty="0" err="1" smtClean="0"/>
              <a:t>EmpId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508104" y="4221088"/>
            <a:ext cx="273630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From here , admin can </a:t>
            </a:r>
            <a:r>
              <a:rPr lang="en-IN" dirty="0" smtClean="0"/>
              <a:t>Generate Payslip </a:t>
            </a:r>
            <a:r>
              <a:rPr lang="en-IN" dirty="0"/>
              <a:t>of the employee with that </a:t>
            </a:r>
            <a:r>
              <a:rPr lang="en-IN" dirty="0" err="1"/>
              <a:t>EmpId</a:t>
            </a:r>
            <a:r>
              <a:rPr lang="en-IN" dirty="0" smtClean="0"/>
              <a:t>.</a:t>
            </a:r>
          </a:p>
          <a:p>
            <a:pPr algn="ctr"/>
            <a:r>
              <a:rPr lang="en-IN" dirty="0" smtClean="0"/>
              <a:t>This authority is only given to employee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87824" y="3140968"/>
            <a:ext cx="259228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23928" y="2852936"/>
            <a:ext cx="16561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400" dirty="0" smtClean="0"/>
              <a:t>It </a:t>
            </a:r>
            <a:r>
              <a:rPr lang="en-IN" sz="2400" dirty="0" smtClean="0"/>
              <a:t>is </a:t>
            </a:r>
            <a:r>
              <a:rPr lang="en-IN" sz="2400" dirty="0" smtClean="0"/>
              <a:t>specifically designed </a:t>
            </a:r>
            <a:r>
              <a:rPr lang="en-IN" sz="2400" dirty="0" smtClean="0"/>
              <a:t>to replace an existing manual record system thereby reducing time taken for calculations and for storing </a:t>
            </a:r>
            <a:r>
              <a:rPr lang="en-IN" sz="2400" dirty="0" smtClean="0"/>
              <a:t>data.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2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1. Abstract</a:t>
            </a:r>
          </a:p>
          <a:p>
            <a:pPr marL="0" indent="0">
              <a:buNone/>
            </a:pPr>
            <a:r>
              <a:rPr lang="en-IN" sz="2400" dirty="0" smtClean="0"/>
              <a:t>2. Introduction to OkStaff Application</a:t>
            </a:r>
          </a:p>
          <a:p>
            <a:pPr marL="0" indent="0">
              <a:buNone/>
            </a:pPr>
            <a:r>
              <a:rPr lang="en-IN" sz="2400" dirty="0" smtClean="0"/>
              <a:t>3. Technology used in this Project</a:t>
            </a:r>
          </a:p>
          <a:p>
            <a:pPr marL="0" indent="0">
              <a:buNone/>
            </a:pPr>
            <a:r>
              <a:rPr lang="en-IN" sz="2400" dirty="0" smtClean="0"/>
              <a:t>3. Main Components in OkStaff Application.</a:t>
            </a:r>
          </a:p>
          <a:p>
            <a:pPr marL="0" indent="0">
              <a:buNone/>
            </a:pPr>
            <a:r>
              <a:rPr lang="en-IN" sz="2400" dirty="0" smtClean="0"/>
              <a:t>4. Flow of the System.</a:t>
            </a:r>
          </a:p>
          <a:p>
            <a:pPr marL="0" indent="0">
              <a:buNone/>
            </a:pPr>
            <a:r>
              <a:rPr lang="en-IN" sz="2400" dirty="0" smtClean="0"/>
              <a:t>5. Conclusion.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1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Many companies need employee attendance and payroll management. With many people working from </a:t>
            </a:r>
            <a:r>
              <a:rPr lang="en-IN" sz="2400" dirty="0" smtClean="0"/>
              <a:t>home, </a:t>
            </a:r>
            <a:r>
              <a:rPr lang="en-IN" sz="2400" dirty="0" smtClean="0"/>
              <a:t>remote employee management has become important. OkStaff is a web based application for managing employee attendance and payroll. This application is specifically designed to have a contact-less attendance marking system. It calculates salary and generates pay-slips.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1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Java, Spring Boot REST API, JPA, Angular, Bootstrap, </a:t>
            </a:r>
            <a:r>
              <a:rPr lang="en-IN" dirty="0" smtClean="0"/>
              <a:t>MySQL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91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6156176" y="1556792"/>
            <a:ext cx="2592288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3" name="Rectangle 42"/>
          <p:cNvSpPr/>
          <p:nvPr/>
        </p:nvSpPr>
        <p:spPr>
          <a:xfrm>
            <a:off x="3428872" y="1628800"/>
            <a:ext cx="2511279" cy="5112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2" name="Rectangle 41"/>
          <p:cNvSpPr/>
          <p:nvPr/>
        </p:nvSpPr>
        <p:spPr>
          <a:xfrm>
            <a:off x="584556" y="1556792"/>
            <a:ext cx="2331259" cy="5112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24936" cy="562074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/>
              <a:t>Main components in Okstaff Application 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83568" y="1700808"/>
            <a:ext cx="2016224" cy="5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MARK ATTENDANCE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83568" y="2588906"/>
            <a:ext cx="2016224" cy="480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VIEW AND UPDATE SALARY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691148" y="3453002"/>
            <a:ext cx="2069282" cy="4800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SEARCH ALL EMPLOYEE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691148" y="4317098"/>
            <a:ext cx="2069282" cy="6240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UPDATE /REMOVE EMPLOYEE PROFILE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698728" y="5325211"/>
            <a:ext cx="2122341" cy="480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GENERATE PAYSLIPS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698728" y="6045291"/>
            <a:ext cx="2122341" cy="480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NEW REGISTRATION VIEW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3563888" y="1796818"/>
            <a:ext cx="2232248" cy="4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MARK</a:t>
            </a:r>
          </a:p>
          <a:p>
            <a:pPr algn="ctr"/>
            <a:r>
              <a:rPr lang="en-IN" sz="1400" dirty="0" smtClean="0"/>
              <a:t>ATTENDANCE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3563888" y="2588906"/>
            <a:ext cx="2232248" cy="4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VIEW SALARY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3565782" y="3453002"/>
            <a:ext cx="2290991" cy="4800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APPLY LEAVE 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3565782" y="4317098"/>
            <a:ext cx="2290991" cy="4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UPDATE PROFILE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3495670" y="5181194"/>
            <a:ext cx="2349735" cy="4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PAYSLI</a:t>
            </a:r>
            <a:r>
              <a:rPr lang="en-IN" sz="1400" dirty="0"/>
              <a:t>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00192" y="170080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MARK</a:t>
            </a:r>
          </a:p>
          <a:p>
            <a:pPr algn="ctr"/>
            <a:r>
              <a:rPr lang="en-IN" sz="1400" dirty="0" smtClean="0"/>
              <a:t>ATTENDANCE</a:t>
            </a:r>
            <a:endParaRPr lang="en-IN" sz="1400" dirty="0"/>
          </a:p>
        </p:txBody>
      </p:sp>
      <p:sp>
        <p:nvSpPr>
          <p:cNvPr id="34" name="Rectangle 33"/>
          <p:cNvSpPr/>
          <p:nvPr/>
        </p:nvSpPr>
        <p:spPr>
          <a:xfrm>
            <a:off x="6300192" y="2492896"/>
            <a:ext cx="230425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LEAVE APPROVE</a:t>
            </a:r>
            <a:endParaRPr lang="en-IN" sz="1400" dirty="0"/>
          </a:p>
        </p:txBody>
      </p:sp>
      <p:sp>
        <p:nvSpPr>
          <p:cNvPr id="35" name="Rectangle 34"/>
          <p:cNvSpPr/>
          <p:nvPr/>
        </p:nvSpPr>
        <p:spPr>
          <a:xfrm>
            <a:off x="6300192" y="3356992"/>
            <a:ext cx="23648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SEARCH EMPLOYEE</a:t>
            </a:r>
            <a:endParaRPr lang="en-IN" sz="1400" dirty="0"/>
          </a:p>
        </p:txBody>
      </p:sp>
      <p:sp>
        <p:nvSpPr>
          <p:cNvPr id="36" name="Rectangle 35"/>
          <p:cNvSpPr/>
          <p:nvPr/>
        </p:nvSpPr>
        <p:spPr>
          <a:xfrm>
            <a:off x="6300192" y="4221088"/>
            <a:ext cx="236489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UPDATE PROFILE</a:t>
            </a:r>
            <a:endParaRPr lang="en-IN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683568" y="1052736"/>
            <a:ext cx="2016224" cy="36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ADMIN</a:t>
            </a:r>
            <a:endParaRPr lang="en-IN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563888" y="1052736"/>
            <a:ext cx="2232248" cy="36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EMPLOYEE</a:t>
            </a:r>
            <a:endParaRPr lang="en-IN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6372200" y="980728"/>
            <a:ext cx="2304256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MANAGER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300192" y="5157192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VIEW PAYSLIP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131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490066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Employee Registration and Login</a:t>
            </a:r>
            <a:endParaRPr lang="en-IN" sz="3600" dirty="0"/>
          </a:p>
        </p:txBody>
      </p:sp>
      <p:pic>
        <p:nvPicPr>
          <p:cNvPr id="7172" name="Picture 4" descr="C:\Users\pc\Pictures\Screenshots\Screenshot (55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2068" r="4992" b="24995"/>
          <a:stretch/>
        </p:blipFill>
        <p:spPr bwMode="auto">
          <a:xfrm>
            <a:off x="1115616" y="3789040"/>
            <a:ext cx="4341414" cy="28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32240" y="3068960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&amp; Logout process is applicable to all Employees</a:t>
            </a:r>
            <a:endParaRPr lang="en-IN" dirty="0"/>
          </a:p>
        </p:txBody>
      </p:sp>
      <p:pic>
        <p:nvPicPr>
          <p:cNvPr id="22" name="Picture 5" descr="C:\Users\pc\Pictures\Screenshots\Screenshot (56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 b="8683"/>
          <a:stretch/>
        </p:blipFill>
        <p:spPr bwMode="auto">
          <a:xfrm>
            <a:off x="1043608" y="1124744"/>
            <a:ext cx="309634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4283968" y="177281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an 27"/>
          <p:cNvSpPr/>
          <p:nvPr/>
        </p:nvSpPr>
        <p:spPr>
          <a:xfrm>
            <a:off x="5652120" y="980728"/>
            <a:ext cx="1008112" cy="18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339752" y="4077072"/>
            <a:ext cx="424847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c\Pictures\Screenshots\Screenshot (59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8" r="-691" b="4787"/>
          <a:stretch/>
        </p:blipFill>
        <p:spPr bwMode="auto">
          <a:xfrm>
            <a:off x="395536" y="908720"/>
            <a:ext cx="6768752" cy="52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Profile Data Manipulation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20" idx="1"/>
          </p:cNvCxnSpPr>
          <p:nvPr/>
        </p:nvCxnSpPr>
        <p:spPr>
          <a:xfrm flipH="1">
            <a:off x="1907704" y="3969060"/>
            <a:ext cx="4968552" cy="190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907704" y="2708920"/>
            <a:ext cx="54726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92280" y="155679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76256" y="2348880"/>
            <a:ext cx="201622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can Update his profile .</a:t>
            </a:r>
          </a:p>
        </p:txBody>
      </p:sp>
    </p:spTree>
    <p:extLst>
      <p:ext uri="{BB962C8B-B14F-4D97-AF65-F5344CB8AC3E}">
        <p14:creationId xmlns:p14="http://schemas.microsoft.com/office/powerpoint/2010/main" val="81371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t="4382" b="31774"/>
          <a:stretch/>
        </p:blipFill>
        <p:spPr>
          <a:xfrm>
            <a:off x="467544" y="1412776"/>
            <a:ext cx="8050085" cy="34383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Profile Data Manipulation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60232" y="3861048"/>
            <a:ext cx="86409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995936" y="3356992"/>
            <a:ext cx="165618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16016" y="5373216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Only Admins is able to search all the employees can Update and Remove the profile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92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\Desktop\aaaaaaaaaaaaaaaaaaaaaaaaaaaaaaaa\Screenshot (66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88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Attendance Marking 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477F73BB-3EA1-4323-91D7-C2C098CAACCA}"/>
              </a:ext>
            </a:extLst>
          </p:cNvPr>
          <p:cNvSpPr/>
          <p:nvPr/>
        </p:nvSpPr>
        <p:spPr>
          <a:xfrm>
            <a:off x="5364088" y="1427741"/>
            <a:ext cx="2448272" cy="16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11BDF90-451B-40E6-B2C1-240C944B9612}"/>
              </a:ext>
            </a:extLst>
          </p:cNvPr>
          <p:cNvCxnSpPr/>
          <p:nvPr/>
        </p:nvCxnSpPr>
        <p:spPr>
          <a:xfrm flipH="1">
            <a:off x="1619672" y="2852936"/>
            <a:ext cx="3744416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115D4CE-9739-4F63-8BCA-9C5CF9CAF6EA}"/>
              </a:ext>
            </a:extLst>
          </p:cNvPr>
          <p:cNvSpPr/>
          <p:nvPr/>
        </p:nvSpPr>
        <p:spPr>
          <a:xfrm>
            <a:off x="5518551" y="3862406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0C0C4F1-3815-4C5F-A901-D24FBE1CCE47}"/>
              </a:ext>
            </a:extLst>
          </p:cNvPr>
          <p:cNvCxnSpPr/>
          <p:nvPr/>
        </p:nvCxnSpPr>
        <p:spPr>
          <a:xfrm flipH="1" flipV="1">
            <a:off x="1547664" y="4005064"/>
            <a:ext cx="396044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CEC9301-165F-4133-8A39-F5ECAA0E5E5B}"/>
              </a:ext>
            </a:extLst>
          </p:cNvPr>
          <p:cNvSpPr txBox="1"/>
          <p:nvPr/>
        </p:nvSpPr>
        <p:spPr>
          <a:xfrm>
            <a:off x="5533967" y="184573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mark in time click on In Time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C0784DE-4750-4830-BF9F-CE6453E0E070}"/>
              </a:ext>
            </a:extLst>
          </p:cNvPr>
          <p:cNvSpPr txBox="1"/>
          <p:nvPr/>
        </p:nvSpPr>
        <p:spPr>
          <a:xfrm>
            <a:off x="5796136" y="414908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mark out time click on Out Time button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0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2060</TotalTime>
  <Words>326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PG-DAC Project OkStaff (Employee Attendance and Payroll Management System)</vt:lpstr>
      <vt:lpstr>Contents</vt:lpstr>
      <vt:lpstr>Abstract</vt:lpstr>
      <vt:lpstr>Technology Used</vt:lpstr>
      <vt:lpstr>Main components in Okstaff Application </vt:lpstr>
      <vt:lpstr>Employee Registration and Login</vt:lpstr>
      <vt:lpstr>Profile Data Manipulation</vt:lpstr>
      <vt:lpstr>Profile Data Manipulation</vt:lpstr>
      <vt:lpstr>Attendance Marking Process</vt:lpstr>
      <vt:lpstr>Leave Process</vt:lpstr>
      <vt:lpstr>Salary View and Update</vt:lpstr>
      <vt:lpstr>Payslip Generating Process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OkStaff (Employee Attendance and Payroll Management System)</dc:title>
  <dc:creator>pc</dc:creator>
  <cp:lastModifiedBy>pc</cp:lastModifiedBy>
  <cp:revision>30</cp:revision>
  <dcterms:created xsi:type="dcterms:W3CDTF">2021-02-01T16:15:07Z</dcterms:created>
  <dcterms:modified xsi:type="dcterms:W3CDTF">2021-02-03T02:37:56Z</dcterms:modified>
</cp:coreProperties>
</file>