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9" r:id="rId3"/>
    <p:sldId id="262" r:id="rId4"/>
    <p:sldId id="257" r:id="rId5"/>
    <p:sldId id="263" r:id="rId6"/>
    <p:sldId id="258" r:id="rId7"/>
    <p:sldId id="264" r:id="rId8"/>
    <p:sldId id="265" r:id="rId9"/>
    <p:sldId id="260" r:id="rId10"/>
    <p:sldId id="261"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3" d="100"/>
          <a:sy n="63" d="100"/>
        </p:scale>
        <p:origin x="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ata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404C4D-ACB2-460E-B0D3-A1D4DEBF4486}"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FD6C986E-9196-4B3F-A066-7DAF573B4D01}">
      <dgm:prSet/>
      <dgm:spPr/>
      <dgm:t>
        <a:bodyPr/>
        <a:lstStyle/>
        <a:p>
          <a:r>
            <a:rPr lang="en-US"/>
            <a:t>A Chatbot is an intelligent conversational agent that is designed using certain software program and works by establishing a  conversation between a bot and user or in some cases between the bots</a:t>
          </a:r>
        </a:p>
      </dgm:t>
    </dgm:pt>
    <dgm:pt modelId="{BFE12FE3-2DF2-4CEE-BEE8-327872472E16}" type="parTrans" cxnId="{CA3D8A30-E3B3-43FF-A66E-AC72CD294BEA}">
      <dgm:prSet/>
      <dgm:spPr/>
      <dgm:t>
        <a:bodyPr/>
        <a:lstStyle/>
        <a:p>
          <a:endParaRPr lang="en-US"/>
        </a:p>
      </dgm:t>
    </dgm:pt>
    <dgm:pt modelId="{8E96EC95-229B-468E-BDAF-8B2537216FF3}" type="sibTrans" cxnId="{CA3D8A30-E3B3-43FF-A66E-AC72CD294BEA}">
      <dgm:prSet/>
      <dgm:spPr/>
      <dgm:t>
        <a:bodyPr/>
        <a:lstStyle/>
        <a:p>
          <a:endParaRPr lang="en-US"/>
        </a:p>
      </dgm:t>
    </dgm:pt>
    <dgm:pt modelId="{40126661-FB16-4A9D-9F02-009868354010}">
      <dgm:prSet/>
      <dgm:spPr/>
      <dgm:t>
        <a:bodyPr/>
        <a:lstStyle/>
        <a:p>
          <a:r>
            <a:rPr lang="en-US"/>
            <a:t>A simple daily life example of a chatbot can be of an Apple’s Siri, Amazon’s Alexa or the IBM’s Watson</a:t>
          </a:r>
        </a:p>
      </dgm:t>
    </dgm:pt>
    <dgm:pt modelId="{4C571ACC-3282-4046-9247-A3C90B2C746A}" type="parTrans" cxnId="{BB36B3FC-60AD-49FE-A93D-B4E43FC7D53F}">
      <dgm:prSet/>
      <dgm:spPr/>
      <dgm:t>
        <a:bodyPr/>
        <a:lstStyle/>
        <a:p>
          <a:endParaRPr lang="en-US"/>
        </a:p>
      </dgm:t>
    </dgm:pt>
    <dgm:pt modelId="{C3685F68-E632-441D-B911-734EC1B10F7A}" type="sibTrans" cxnId="{BB36B3FC-60AD-49FE-A93D-B4E43FC7D53F}">
      <dgm:prSet/>
      <dgm:spPr/>
      <dgm:t>
        <a:bodyPr/>
        <a:lstStyle/>
        <a:p>
          <a:endParaRPr lang="en-US"/>
        </a:p>
      </dgm:t>
    </dgm:pt>
    <dgm:pt modelId="{216496F5-F51C-4A90-A975-D77F2C8D474A}">
      <dgm:prSet/>
      <dgm:spPr/>
      <dgm:t>
        <a:bodyPr/>
        <a:lstStyle/>
        <a:p>
          <a:r>
            <a:rPr lang="en-US"/>
            <a:t>The chatbot can be either a commercial one which is very industry specific or can be an opensource one which can be used as a base model to implement it in any industry scenario</a:t>
          </a:r>
        </a:p>
      </dgm:t>
    </dgm:pt>
    <dgm:pt modelId="{A2B8EB28-7215-4A76-BE95-334874DC423D}" type="parTrans" cxnId="{4252A500-9E9C-48D1-BDC6-7C9C60EA573A}">
      <dgm:prSet/>
      <dgm:spPr/>
      <dgm:t>
        <a:bodyPr/>
        <a:lstStyle/>
        <a:p>
          <a:endParaRPr lang="en-US"/>
        </a:p>
      </dgm:t>
    </dgm:pt>
    <dgm:pt modelId="{309649C6-359A-47B6-BD3F-80D4A7BDDC44}" type="sibTrans" cxnId="{4252A500-9E9C-48D1-BDC6-7C9C60EA573A}">
      <dgm:prSet/>
      <dgm:spPr/>
      <dgm:t>
        <a:bodyPr/>
        <a:lstStyle/>
        <a:p>
          <a:endParaRPr lang="en-US"/>
        </a:p>
      </dgm:t>
    </dgm:pt>
    <dgm:pt modelId="{794741D0-46C6-473B-BD1B-A9972D566AA5}">
      <dgm:prSet/>
      <dgm:spPr/>
      <dgm:t>
        <a:bodyPr/>
        <a:lstStyle/>
        <a:p>
          <a:r>
            <a:rPr lang="en-US"/>
            <a:t>In this project, we are trying to build the chatbot that would be your personal investment guide</a:t>
          </a:r>
        </a:p>
      </dgm:t>
    </dgm:pt>
    <dgm:pt modelId="{6C3B5141-98B9-4FF5-9EFB-D68596E27157}" type="parTrans" cxnId="{58EA60D5-FB80-457B-97F9-449C4E7E5E48}">
      <dgm:prSet/>
      <dgm:spPr/>
      <dgm:t>
        <a:bodyPr/>
        <a:lstStyle/>
        <a:p>
          <a:endParaRPr lang="en-US"/>
        </a:p>
      </dgm:t>
    </dgm:pt>
    <dgm:pt modelId="{5BE18723-68E0-4088-B2D8-D30732152E4D}" type="sibTrans" cxnId="{58EA60D5-FB80-457B-97F9-449C4E7E5E48}">
      <dgm:prSet/>
      <dgm:spPr/>
      <dgm:t>
        <a:bodyPr/>
        <a:lstStyle/>
        <a:p>
          <a:endParaRPr lang="en-US"/>
        </a:p>
      </dgm:t>
    </dgm:pt>
    <dgm:pt modelId="{D3AAE214-2279-48AD-897A-B2C875685B9C}">
      <dgm:prSet/>
      <dgm:spPr/>
      <dgm:t>
        <a:bodyPr/>
        <a:lstStyle/>
        <a:p>
          <a:r>
            <a:rPr lang="en-US"/>
            <a:t>The goal is to ease the investment system</a:t>
          </a:r>
        </a:p>
      </dgm:t>
    </dgm:pt>
    <dgm:pt modelId="{98A1584A-C8E5-40F6-897C-131F407A8F24}" type="parTrans" cxnId="{AFCB2D4B-8B2C-47D5-886A-20CFD3B6E0FD}">
      <dgm:prSet/>
      <dgm:spPr/>
      <dgm:t>
        <a:bodyPr/>
        <a:lstStyle/>
        <a:p>
          <a:endParaRPr lang="en-US"/>
        </a:p>
      </dgm:t>
    </dgm:pt>
    <dgm:pt modelId="{AB304CFE-B5CF-4C95-A8DB-E6272A124099}" type="sibTrans" cxnId="{AFCB2D4B-8B2C-47D5-886A-20CFD3B6E0FD}">
      <dgm:prSet/>
      <dgm:spPr/>
      <dgm:t>
        <a:bodyPr/>
        <a:lstStyle/>
        <a:p>
          <a:endParaRPr lang="en-US"/>
        </a:p>
      </dgm:t>
    </dgm:pt>
    <dgm:pt modelId="{4CA78199-4AB3-46D0-B22D-6A7E238933F6}" type="pres">
      <dgm:prSet presAssocID="{82404C4D-ACB2-460E-B0D3-A1D4DEBF4486}" presName="Name0" presStyleCnt="0">
        <dgm:presLayoutVars>
          <dgm:dir/>
          <dgm:resizeHandles val="exact"/>
        </dgm:presLayoutVars>
      </dgm:prSet>
      <dgm:spPr/>
    </dgm:pt>
    <dgm:pt modelId="{237231DC-6497-4F48-B4A1-875C543FD8A2}" type="pres">
      <dgm:prSet presAssocID="{FD6C986E-9196-4B3F-A066-7DAF573B4D01}" presName="node" presStyleLbl="node1" presStyleIdx="0" presStyleCnt="5">
        <dgm:presLayoutVars>
          <dgm:bulletEnabled val="1"/>
        </dgm:presLayoutVars>
      </dgm:prSet>
      <dgm:spPr/>
    </dgm:pt>
    <dgm:pt modelId="{3872B4C0-8EF8-44DE-9564-4F058B37BEB8}" type="pres">
      <dgm:prSet presAssocID="{8E96EC95-229B-468E-BDAF-8B2537216FF3}" presName="sibTrans" presStyleLbl="sibTrans1D1" presStyleIdx="0" presStyleCnt="4"/>
      <dgm:spPr/>
    </dgm:pt>
    <dgm:pt modelId="{C18E6257-26F9-4805-8B43-B2B048783598}" type="pres">
      <dgm:prSet presAssocID="{8E96EC95-229B-468E-BDAF-8B2537216FF3}" presName="connectorText" presStyleLbl="sibTrans1D1" presStyleIdx="0" presStyleCnt="4"/>
      <dgm:spPr/>
    </dgm:pt>
    <dgm:pt modelId="{D232C952-BDB2-47E2-9748-5651E505A25C}" type="pres">
      <dgm:prSet presAssocID="{40126661-FB16-4A9D-9F02-009868354010}" presName="node" presStyleLbl="node1" presStyleIdx="1" presStyleCnt="5">
        <dgm:presLayoutVars>
          <dgm:bulletEnabled val="1"/>
        </dgm:presLayoutVars>
      </dgm:prSet>
      <dgm:spPr/>
    </dgm:pt>
    <dgm:pt modelId="{0AA76BB6-1E92-4FAB-A8C4-C09028F4A9CA}" type="pres">
      <dgm:prSet presAssocID="{C3685F68-E632-441D-B911-734EC1B10F7A}" presName="sibTrans" presStyleLbl="sibTrans1D1" presStyleIdx="1" presStyleCnt="4"/>
      <dgm:spPr/>
    </dgm:pt>
    <dgm:pt modelId="{4AB967E6-305F-457C-BD4B-809FDA4E46FA}" type="pres">
      <dgm:prSet presAssocID="{C3685F68-E632-441D-B911-734EC1B10F7A}" presName="connectorText" presStyleLbl="sibTrans1D1" presStyleIdx="1" presStyleCnt="4"/>
      <dgm:spPr/>
    </dgm:pt>
    <dgm:pt modelId="{77DAAFE4-6857-406B-AD06-A9407562A6A6}" type="pres">
      <dgm:prSet presAssocID="{216496F5-F51C-4A90-A975-D77F2C8D474A}" presName="node" presStyleLbl="node1" presStyleIdx="2" presStyleCnt="5">
        <dgm:presLayoutVars>
          <dgm:bulletEnabled val="1"/>
        </dgm:presLayoutVars>
      </dgm:prSet>
      <dgm:spPr/>
    </dgm:pt>
    <dgm:pt modelId="{AF432006-1B11-45A7-8D20-037764D2917E}" type="pres">
      <dgm:prSet presAssocID="{309649C6-359A-47B6-BD3F-80D4A7BDDC44}" presName="sibTrans" presStyleLbl="sibTrans1D1" presStyleIdx="2" presStyleCnt="4"/>
      <dgm:spPr/>
    </dgm:pt>
    <dgm:pt modelId="{40B846C6-96FC-476F-A311-BB76B8CDEC92}" type="pres">
      <dgm:prSet presAssocID="{309649C6-359A-47B6-BD3F-80D4A7BDDC44}" presName="connectorText" presStyleLbl="sibTrans1D1" presStyleIdx="2" presStyleCnt="4"/>
      <dgm:spPr/>
    </dgm:pt>
    <dgm:pt modelId="{13C4CF0A-D7EC-4AD8-9AA0-200F6C5D486F}" type="pres">
      <dgm:prSet presAssocID="{794741D0-46C6-473B-BD1B-A9972D566AA5}" presName="node" presStyleLbl="node1" presStyleIdx="3" presStyleCnt="5">
        <dgm:presLayoutVars>
          <dgm:bulletEnabled val="1"/>
        </dgm:presLayoutVars>
      </dgm:prSet>
      <dgm:spPr/>
    </dgm:pt>
    <dgm:pt modelId="{6D2F9F5C-0694-491A-9456-7827BFBF3F48}" type="pres">
      <dgm:prSet presAssocID="{5BE18723-68E0-4088-B2D8-D30732152E4D}" presName="sibTrans" presStyleLbl="sibTrans1D1" presStyleIdx="3" presStyleCnt="4"/>
      <dgm:spPr/>
    </dgm:pt>
    <dgm:pt modelId="{33EF17D1-BC10-4E25-9340-DDEBEEC37CAE}" type="pres">
      <dgm:prSet presAssocID="{5BE18723-68E0-4088-B2D8-D30732152E4D}" presName="connectorText" presStyleLbl="sibTrans1D1" presStyleIdx="3" presStyleCnt="4"/>
      <dgm:spPr/>
    </dgm:pt>
    <dgm:pt modelId="{10CBE457-F94C-444A-93C1-3FB04FAECED7}" type="pres">
      <dgm:prSet presAssocID="{D3AAE214-2279-48AD-897A-B2C875685B9C}" presName="node" presStyleLbl="node1" presStyleIdx="4" presStyleCnt="5">
        <dgm:presLayoutVars>
          <dgm:bulletEnabled val="1"/>
        </dgm:presLayoutVars>
      </dgm:prSet>
      <dgm:spPr/>
    </dgm:pt>
  </dgm:ptLst>
  <dgm:cxnLst>
    <dgm:cxn modelId="{4252A500-9E9C-48D1-BDC6-7C9C60EA573A}" srcId="{82404C4D-ACB2-460E-B0D3-A1D4DEBF4486}" destId="{216496F5-F51C-4A90-A975-D77F2C8D474A}" srcOrd="2" destOrd="0" parTransId="{A2B8EB28-7215-4A76-BE95-334874DC423D}" sibTransId="{309649C6-359A-47B6-BD3F-80D4A7BDDC44}"/>
    <dgm:cxn modelId="{97835420-0CEB-46BA-A5AB-C167AF24EDE8}" type="presOf" srcId="{C3685F68-E632-441D-B911-734EC1B10F7A}" destId="{4AB967E6-305F-457C-BD4B-809FDA4E46FA}" srcOrd="1" destOrd="0" presId="urn:microsoft.com/office/officeart/2016/7/layout/RepeatingBendingProcessNew"/>
    <dgm:cxn modelId="{CA3D8A30-E3B3-43FF-A66E-AC72CD294BEA}" srcId="{82404C4D-ACB2-460E-B0D3-A1D4DEBF4486}" destId="{FD6C986E-9196-4B3F-A066-7DAF573B4D01}" srcOrd="0" destOrd="0" parTransId="{BFE12FE3-2DF2-4CEE-BEE8-327872472E16}" sibTransId="{8E96EC95-229B-468E-BDAF-8B2537216FF3}"/>
    <dgm:cxn modelId="{E6F5543F-B4BA-48BA-AAB0-F608DF548F4A}" type="presOf" srcId="{216496F5-F51C-4A90-A975-D77F2C8D474A}" destId="{77DAAFE4-6857-406B-AD06-A9407562A6A6}" srcOrd="0" destOrd="0" presId="urn:microsoft.com/office/officeart/2016/7/layout/RepeatingBendingProcessNew"/>
    <dgm:cxn modelId="{7DD7B341-82E0-4C31-A7A0-4E64C828316E}" type="presOf" srcId="{794741D0-46C6-473B-BD1B-A9972D566AA5}" destId="{13C4CF0A-D7EC-4AD8-9AA0-200F6C5D486F}" srcOrd="0" destOrd="0" presId="urn:microsoft.com/office/officeart/2016/7/layout/RepeatingBendingProcessNew"/>
    <dgm:cxn modelId="{2B4E9644-50C4-4A3E-88E1-1A99BB7B1AA0}" type="presOf" srcId="{D3AAE214-2279-48AD-897A-B2C875685B9C}" destId="{10CBE457-F94C-444A-93C1-3FB04FAECED7}" srcOrd="0" destOrd="0" presId="urn:microsoft.com/office/officeart/2016/7/layout/RepeatingBendingProcessNew"/>
    <dgm:cxn modelId="{AFCB2D4B-8B2C-47D5-886A-20CFD3B6E0FD}" srcId="{82404C4D-ACB2-460E-B0D3-A1D4DEBF4486}" destId="{D3AAE214-2279-48AD-897A-B2C875685B9C}" srcOrd="4" destOrd="0" parTransId="{98A1584A-C8E5-40F6-897C-131F407A8F24}" sibTransId="{AB304CFE-B5CF-4C95-A8DB-E6272A124099}"/>
    <dgm:cxn modelId="{D144814C-3396-495E-9974-E6027962B661}" type="presOf" srcId="{40126661-FB16-4A9D-9F02-009868354010}" destId="{D232C952-BDB2-47E2-9748-5651E505A25C}" srcOrd="0" destOrd="0" presId="urn:microsoft.com/office/officeart/2016/7/layout/RepeatingBendingProcessNew"/>
    <dgm:cxn modelId="{7DDB4D87-FFB6-4B15-AD42-18359E21C766}" type="presOf" srcId="{C3685F68-E632-441D-B911-734EC1B10F7A}" destId="{0AA76BB6-1E92-4FAB-A8C4-C09028F4A9CA}" srcOrd="0" destOrd="0" presId="urn:microsoft.com/office/officeart/2016/7/layout/RepeatingBendingProcessNew"/>
    <dgm:cxn modelId="{C05B2098-20F2-4645-A98E-AF891B6D4EDC}" type="presOf" srcId="{FD6C986E-9196-4B3F-A066-7DAF573B4D01}" destId="{237231DC-6497-4F48-B4A1-875C543FD8A2}" srcOrd="0" destOrd="0" presId="urn:microsoft.com/office/officeart/2016/7/layout/RepeatingBendingProcessNew"/>
    <dgm:cxn modelId="{44BBC9AE-07F6-44FC-9592-391FB9077B73}" type="presOf" srcId="{8E96EC95-229B-468E-BDAF-8B2537216FF3}" destId="{3872B4C0-8EF8-44DE-9564-4F058B37BEB8}" srcOrd="0" destOrd="0" presId="urn:microsoft.com/office/officeart/2016/7/layout/RepeatingBendingProcessNew"/>
    <dgm:cxn modelId="{58EA60D5-FB80-457B-97F9-449C4E7E5E48}" srcId="{82404C4D-ACB2-460E-B0D3-A1D4DEBF4486}" destId="{794741D0-46C6-473B-BD1B-A9972D566AA5}" srcOrd="3" destOrd="0" parTransId="{6C3B5141-98B9-4FF5-9EFB-D68596E27157}" sibTransId="{5BE18723-68E0-4088-B2D8-D30732152E4D}"/>
    <dgm:cxn modelId="{ED6D78E0-5953-42AB-B3B3-C39191D1DE44}" type="presOf" srcId="{5BE18723-68E0-4088-B2D8-D30732152E4D}" destId="{33EF17D1-BC10-4E25-9340-DDEBEEC37CAE}" srcOrd="1" destOrd="0" presId="urn:microsoft.com/office/officeart/2016/7/layout/RepeatingBendingProcessNew"/>
    <dgm:cxn modelId="{5F1243EA-207D-4452-88F7-8F37C0DE0A10}" type="presOf" srcId="{8E96EC95-229B-468E-BDAF-8B2537216FF3}" destId="{C18E6257-26F9-4805-8B43-B2B048783598}" srcOrd="1" destOrd="0" presId="urn:microsoft.com/office/officeart/2016/7/layout/RepeatingBendingProcessNew"/>
    <dgm:cxn modelId="{9B79E4ED-E7DD-4E5F-AD3F-96621559CAB0}" type="presOf" srcId="{82404C4D-ACB2-460E-B0D3-A1D4DEBF4486}" destId="{4CA78199-4AB3-46D0-B22D-6A7E238933F6}" srcOrd="0" destOrd="0" presId="urn:microsoft.com/office/officeart/2016/7/layout/RepeatingBendingProcessNew"/>
    <dgm:cxn modelId="{AE30CFF3-BA28-4B1D-AC75-9B4C7B191E67}" type="presOf" srcId="{309649C6-359A-47B6-BD3F-80D4A7BDDC44}" destId="{40B846C6-96FC-476F-A311-BB76B8CDEC92}" srcOrd="1" destOrd="0" presId="urn:microsoft.com/office/officeart/2016/7/layout/RepeatingBendingProcessNew"/>
    <dgm:cxn modelId="{793B53F7-4760-4AF4-A6F4-8F51CA2032B0}" type="presOf" srcId="{309649C6-359A-47B6-BD3F-80D4A7BDDC44}" destId="{AF432006-1B11-45A7-8D20-037764D2917E}" srcOrd="0" destOrd="0" presId="urn:microsoft.com/office/officeart/2016/7/layout/RepeatingBendingProcessNew"/>
    <dgm:cxn modelId="{2619DBF8-2DB8-4420-8D26-3CAE39E2AFC2}" type="presOf" srcId="{5BE18723-68E0-4088-B2D8-D30732152E4D}" destId="{6D2F9F5C-0694-491A-9456-7827BFBF3F48}" srcOrd="0" destOrd="0" presId="urn:microsoft.com/office/officeart/2016/7/layout/RepeatingBendingProcessNew"/>
    <dgm:cxn modelId="{BB36B3FC-60AD-49FE-A93D-B4E43FC7D53F}" srcId="{82404C4D-ACB2-460E-B0D3-A1D4DEBF4486}" destId="{40126661-FB16-4A9D-9F02-009868354010}" srcOrd="1" destOrd="0" parTransId="{4C571ACC-3282-4046-9247-A3C90B2C746A}" sibTransId="{C3685F68-E632-441D-B911-734EC1B10F7A}"/>
    <dgm:cxn modelId="{D0ED0AEA-DC8C-4030-B08E-FA7AB4313EAF}" type="presParOf" srcId="{4CA78199-4AB3-46D0-B22D-6A7E238933F6}" destId="{237231DC-6497-4F48-B4A1-875C543FD8A2}" srcOrd="0" destOrd="0" presId="urn:microsoft.com/office/officeart/2016/7/layout/RepeatingBendingProcessNew"/>
    <dgm:cxn modelId="{65B57DF3-A976-46B5-BC82-F4B6C89AB083}" type="presParOf" srcId="{4CA78199-4AB3-46D0-B22D-6A7E238933F6}" destId="{3872B4C0-8EF8-44DE-9564-4F058B37BEB8}" srcOrd="1" destOrd="0" presId="urn:microsoft.com/office/officeart/2016/7/layout/RepeatingBendingProcessNew"/>
    <dgm:cxn modelId="{5448508D-0EBC-4A22-8EDC-379ADE791EE4}" type="presParOf" srcId="{3872B4C0-8EF8-44DE-9564-4F058B37BEB8}" destId="{C18E6257-26F9-4805-8B43-B2B048783598}" srcOrd="0" destOrd="0" presId="urn:microsoft.com/office/officeart/2016/7/layout/RepeatingBendingProcessNew"/>
    <dgm:cxn modelId="{FFA10411-FB06-4B7A-ADCB-E3521D1E408C}" type="presParOf" srcId="{4CA78199-4AB3-46D0-B22D-6A7E238933F6}" destId="{D232C952-BDB2-47E2-9748-5651E505A25C}" srcOrd="2" destOrd="0" presId="urn:microsoft.com/office/officeart/2016/7/layout/RepeatingBendingProcessNew"/>
    <dgm:cxn modelId="{8532FC20-CCA5-49AA-B430-91B5C193B2A7}" type="presParOf" srcId="{4CA78199-4AB3-46D0-B22D-6A7E238933F6}" destId="{0AA76BB6-1E92-4FAB-A8C4-C09028F4A9CA}" srcOrd="3" destOrd="0" presId="urn:microsoft.com/office/officeart/2016/7/layout/RepeatingBendingProcessNew"/>
    <dgm:cxn modelId="{A5BBB67D-2ADE-469C-8C6F-6DFD4C7B3533}" type="presParOf" srcId="{0AA76BB6-1E92-4FAB-A8C4-C09028F4A9CA}" destId="{4AB967E6-305F-457C-BD4B-809FDA4E46FA}" srcOrd="0" destOrd="0" presId="urn:microsoft.com/office/officeart/2016/7/layout/RepeatingBendingProcessNew"/>
    <dgm:cxn modelId="{506167C6-469A-4509-9924-4065BBC2590C}" type="presParOf" srcId="{4CA78199-4AB3-46D0-B22D-6A7E238933F6}" destId="{77DAAFE4-6857-406B-AD06-A9407562A6A6}" srcOrd="4" destOrd="0" presId="urn:microsoft.com/office/officeart/2016/7/layout/RepeatingBendingProcessNew"/>
    <dgm:cxn modelId="{1BF1C937-2FEF-48E4-AA36-FEB37D6975E1}" type="presParOf" srcId="{4CA78199-4AB3-46D0-B22D-6A7E238933F6}" destId="{AF432006-1B11-45A7-8D20-037764D2917E}" srcOrd="5" destOrd="0" presId="urn:microsoft.com/office/officeart/2016/7/layout/RepeatingBendingProcessNew"/>
    <dgm:cxn modelId="{3EBFDC43-7112-472D-929B-883C6291D83E}" type="presParOf" srcId="{AF432006-1B11-45A7-8D20-037764D2917E}" destId="{40B846C6-96FC-476F-A311-BB76B8CDEC92}" srcOrd="0" destOrd="0" presId="urn:microsoft.com/office/officeart/2016/7/layout/RepeatingBendingProcessNew"/>
    <dgm:cxn modelId="{8A1A17DF-3DEC-42FC-A4CB-DA1194A9F50A}" type="presParOf" srcId="{4CA78199-4AB3-46D0-B22D-6A7E238933F6}" destId="{13C4CF0A-D7EC-4AD8-9AA0-200F6C5D486F}" srcOrd="6" destOrd="0" presId="urn:microsoft.com/office/officeart/2016/7/layout/RepeatingBendingProcessNew"/>
    <dgm:cxn modelId="{33FFA7BC-9B5B-441C-ABDA-EFDEADD142F3}" type="presParOf" srcId="{4CA78199-4AB3-46D0-B22D-6A7E238933F6}" destId="{6D2F9F5C-0694-491A-9456-7827BFBF3F48}" srcOrd="7" destOrd="0" presId="urn:microsoft.com/office/officeart/2016/7/layout/RepeatingBendingProcessNew"/>
    <dgm:cxn modelId="{15F331E4-022F-4B99-8782-5DEA36024FB8}" type="presParOf" srcId="{6D2F9F5C-0694-491A-9456-7827BFBF3F48}" destId="{33EF17D1-BC10-4E25-9340-DDEBEEC37CAE}" srcOrd="0" destOrd="0" presId="urn:microsoft.com/office/officeart/2016/7/layout/RepeatingBendingProcessNew"/>
    <dgm:cxn modelId="{92212549-A618-449B-B975-1238223E55F4}" type="presParOf" srcId="{4CA78199-4AB3-46D0-B22D-6A7E238933F6}" destId="{10CBE457-F94C-444A-93C1-3FB04FAECED7}"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2AE3C51-D9B0-4865-935F-100195B0A99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0896BE32-A947-4BB3-8996-F9691D571674}">
      <dgm:prSet/>
      <dgm:spPr/>
      <dgm:t>
        <a:bodyPr/>
        <a:lstStyle/>
        <a:p>
          <a:r>
            <a:rPr lang="en-US"/>
            <a:t>Creation of a STACK on the CLOUD FORMATION using integration of github, AWS S3 json template.</a:t>
          </a:r>
        </a:p>
      </dgm:t>
    </dgm:pt>
    <dgm:pt modelId="{5919258E-994E-438C-942A-2E253C3781D6}" type="parTrans" cxnId="{22777F76-EABD-4FCF-9088-CAC449E884F1}">
      <dgm:prSet/>
      <dgm:spPr/>
      <dgm:t>
        <a:bodyPr/>
        <a:lstStyle/>
        <a:p>
          <a:endParaRPr lang="en-US"/>
        </a:p>
      </dgm:t>
    </dgm:pt>
    <dgm:pt modelId="{8AC489C3-24A6-4B59-9608-1CDCA027DBF2}" type="sibTrans" cxnId="{22777F76-EABD-4FCF-9088-CAC449E884F1}">
      <dgm:prSet/>
      <dgm:spPr/>
      <dgm:t>
        <a:bodyPr/>
        <a:lstStyle/>
        <a:p>
          <a:endParaRPr lang="en-US"/>
        </a:p>
      </dgm:t>
    </dgm:pt>
    <dgm:pt modelId="{21C1D26B-6237-4A44-916D-2A75BED8F096}">
      <dgm:prSet/>
      <dgm:spPr/>
      <dgm:t>
        <a:bodyPr/>
        <a:lstStyle/>
        <a:p>
          <a:r>
            <a:rPr lang="en-US"/>
            <a:t>Integration of AWS Athena with the STACK.</a:t>
          </a:r>
        </a:p>
      </dgm:t>
    </dgm:pt>
    <dgm:pt modelId="{EABA2666-362E-47BE-BB35-EA1F2CB08338}" type="parTrans" cxnId="{C2D9BACB-5B98-4951-BA04-AEBE93708140}">
      <dgm:prSet/>
      <dgm:spPr/>
      <dgm:t>
        <a:bodyPr/>
        <a:lstStyle/>
        <a:p>
          <a:endParaRPr lang="en-US"/>
        </a:p>
      </dgm:t>
    </dgm:pt>
    <dgm:pt modelId="{83EA680A-47A0-4335-8D92-C4E0A513E230}" type="sibTrans" cxnId="{C2D9BACB-5B98-4951-BA04-AEBE93708140}">
      <dgm:prSet/>
      <dgm:spPr/>
      <dgm:t>
        <a:bodyPr/>
        <a:lstStyle/>
        <a:p>
          <a:endParaRPr lang="en-US"/>
        </a:p>
      </dgm:t>
    </dgm:pt>
    <dgm:pt modelId="{D7514198-1726-4CFC-81FF-63C90B88C7DD}">
      <dgm:prSet/>
      <dgm:spPr/>
      <dgm:t>
        <a:bodyPr/>
        <a:lstStyle/>
        <a:p>
          <a:r>
            <a:rPr lang="en-US"/>
            <a:t>Successful run on AWS codebuild and generation of INVESTMENT  DATABASE on Athena.</a:t>
          </a:r>
        </a:p>
      </dgm:t>
    </dgm:pt>
    <dgm:pt modelId="{CD031BEE-CF38-4EC5-87CE-9CC9EE943041}" type="parTrans" cxnId="{EB069560-606F-43C6-B8A6-D62852EAB24F}">
      <dgm:prSet/>
      <dgm:spPr/>
      <dgm:t>
        <a:bodyPr/>
        <a:lstStyle/>
        <a:p>
          <a:endParaRPr lang="en-US"/>
        </a:p>
      </dgm:t>
    </dgm:pt>
    <dgm:pt modelId="{6F0A04F2-0C6E-426E-8E06-A9232AEE4F4A}" type="sibTrans" cxnId="{EB069560-606F-43C6-B8A6-D62852EAB24F}">
      <dgm:prSet/>
      <dgm:spPr/>
      <dgm:t>
        <a:bodyPr/>
        <a:lstStyle/>
        <a:p>
          <a:endParaRPr lang="en-US"/>
        </a:p>
      </dgm:t>
    </dgm:pt>
    <dgm:pt modelId="{0F3F6314-8753-4EA9-9C46-39349339D8E4}">
      <dgm:prSet/>
      <dgm:spPr/>
      <dgm:t>
        <a:bodyPr/>
        <a:lstStyle/>
        <a:p>
          <a:r>
            <a:rPr lang="en-US"/>
            <a:t>Successfully built intents, slots, dimensions, utterances on code build file and integrated on AWS Lex.</a:t>
          </a:r>
        </a:p>
      </dgm:t>
    </dgm:pt>
    <dgm:pt modelId="{3D53F0E5-CD7C-4AD3-BDBA-874EC76C8F51}" type="parTrans" cxnId="{4ACE627E-9823-4CC6-936F-7BCC04C9496F}">
      <dgm:prSet/>
      <dgm:spPr/>
      <dgm:t>
        <a:bodyPr/>
        <a:lstStyle/>
        <a:p>
          <a:endParaRPr lang="en-US"/>
        </a:p>
      </dgm:t>
    </dgm:pt>
    <dgm:pt modelId="{D691E2B7-9005-4719-B541-3F8E14AC27B4}" type="sibTrans" cxnId="{4ACE627E-9823-4CC6-936F-7BCC04C9496F}">
      <dgm:prSet/>
      <dgm:spPr/>
      <dgm:t>
        <a:bodyPr/>
        <a:lstStyle/>
        <a:p>
          <a:endParaRPr lang="en-US"/>
        </a:p>
      </dgm:t>
    </dgm:pt>
    <dgm:pt modelId="{56356CC9-0BBC-4660-9641-412B40DF97D7}">
      <dgm:prSet/>
      <dgm:spPr/>
      <dgm:t>
        <a:bodyPr/>
        <a:lstStyle/>
        <a:p>
          <a:r>
            <a:rPr lang="en-US"/>
            <a:t>Successfully performed integration of Lambda handler functions for intent operation call and integrated with Lex.</a:t>
          </a:r>
        </a:p>
      </dgm:t>
    </dgm:pt>
    <dgm:pt modelId="{66F33696-E195-4B20-86C1-15C219F4F98A}" type="parTrans" cxnId="{A6A62789-F6D2-4F7D-AF4A-2C48D66DD9D7}">
      <dgm:prSet/>
      <dgm:spPr/>
      <dgm:t>
        <a:bodyPr/>
        <a:lstStyle/>
        <a:p>
          <a:endParaRPr lang="en-US"/>
        </a:p>
      </dgm:t>
    </dgm:pt>
    <dgm:pt modelId="{A0CB86CA-06EC-4047-8855-57A2680DCF67}" type="sibTrans" cxnId="{A6A62789-F6D2-4F7D-AF4A-2C48D66DD9D7}">
      <dgm:prSet/>
      <dgm:spPr/>
      <dgm:t>
        <a:bodyPr/>
        <a:lstStyle/>
        <a:p>
          <a:endParaRPr lang="en-US"/>
        </a:p>
      </dgm:t>
    </dgm:pt>
    <dgm:pt modelId="{AAF32220-26A4-441F-AC98-F989069F02E1}">
      <dgm:prSet/>
      <dgm:spPr/>
      <dgm:t>
        <a:bodyPr/>
        <a:lstStyle/>
        <a:p>
          <a:r>
            <a:rPr lang="en-US"/>
            <a:t>Successfully built an ecosystem for cloudformation, Lambda handler, Athena, Lex and built a pipeline for code with AWS CodePipeline.</a:t>
          </a:r>
        </a:p>
      </dgm:t>
    </dgm:pt>
    <dgm:pt modelId="{0A6A3156-D3A0-4A72-BEB3-F83DA73A7BBD}" type="parTrans" cxnId="{724D851C-62D4-470D-8E8D-A8A02CCBC487}">
      <dgm:prSet/>
      <dgm:spPr/>
      <dgm:t>
        <a:bodyPr/>
        <a:lstStyle/>
        <a:p>
          <a:endParaRPr lang="en-US"/>
        </a:p>
      </dgm:t>
    </dgm:pt>
    <dgm:pt modelId="{ADDF9F28-408F-4F69-9E87-D4691A12505A}" type="sibTrans" cxnId="{724D851C-62D4-470D-8E8D-A8A02CCBC487}">
      <dgm:prSet/>
      <dgm:spPr/>
      <dgm:t>
        <a:bodyPr/>
        <a:lstStyle/>
        <a:p>
          <a:endParaRPr lang="en-US"/>
        </a:p>
      </dgm:t>
    </dgm:pt>
    <dgm:pt modelId="{0517BC7C-7C65-4991-8097-C02ADFA277F6}" type="pres">
      <dgm:prSet presAssocID="{12AE3C51-D9B0-4865-935F-100195B0A99B}" presName="diagram" presStyleCnt="0">
        <dgm:presLayoutVars>
          <dgm:dir/>
          <dgm:resizeHandles val="exact"/>
        </dgm:presLayoutVars>
      </dgm:prSet>
      <dgm:spPr/>
    </dgm:pt>
    <dgm:pt modelId="{B9DA53A0-A855-48F9-B8B6-4D00B79BC38C}" type="pres">
      <dgm:prSet presAssocID="{0896BE32-A947-4BB3-8996-F9691D571674}" presName="node" presStyleLbl="node1" presStyleIdx="0" presStyleCnt="6">
        <dgm:presLayoutVars>
          <dgm:bulletEnabled val="1"/>
        </dgm:presLayoutVars>
      </dgm:prSet>
      <dgm:spPr/>
    </dgm:pt>
    <dgm:pt modelId="{180D55F7-9A2B-4B2C-A9FE-2D4249E88647}" type="pres">
      <dgm:prSet presAssocID="{8AC489C3-24A6-4B59-9608-1CDCA027DBF2}" presName="sibTrans" presStyleCnt="0"/>
      <dgm:spPr/>
    </dgm:pt>
    <dgm:pt modelId="{184ABF8E-7863-4F82-9BE0-0B83566F5247}" type="pres">
      <dgm:prSet presAssocID="{21C1D26B-6237-4A44-916D-2A75BED8F096}" presName="node" presStyleLbl="node1" presStyleIdx="1" presStyleCnt="6">
        <dgm:presLayoutVars>
          <dgm:bulletEnabled val="1"/>
        </dgm:presLayoutVars>
      </dgm:prSet>
      <dgm:spPr/>
    </dgm:pt>
    <dgm:pt modelId="{D799AD2C-EE2B-443A-9779-47603C92BCBA}" type="pres">
      <dgm:prSet presAssocID="{83EA680A-47A0-4335-8D92-C4E0A513E230}" presName="sibTrans" presStyleCnt="0"/>
      <dgm:spPr/>
    </dgm:pt>
    <dgm:pt modelId="{C04AF9FD-91A5-4C9E-B92E-86EA8B135460}" type="pres">
      <dgm:prSet presAssocID="{D7514198-1726-4CFC-81FF-63C90B88C7DD}" presName="node" presStyleLbl="node1" presStyleIdx="2" presStyleCnt="6">
        <dgm:presLayoutVars>
          <dgm:bulletEnabled val="1"/>
        </dgm:presLayoutVars>
      </dgm:prSet>
      <dgm:spPr/>
    </dgm:pt>
    <dgm:pt modelId="{2093D669-CC16-449E-BCD4-7D0D000C8035}" type="pres">
      <dgm:prSet presAssocID="{6F0A04F2-0C6E-426E-8E06-A9232AEE4F4A}" presName="sibTrans" presStyleCnt="0"/>
      <dgm:spPr/>
    </dgm:pt>
    <dgm:pt modelId="{830EC5D4-5596-4B40-9D68-9FAD4175F383}" type="pres">
      <dgm:prSet presAssocID="{0F3F6314-8753-4EA9-9C46-39349339D8E4}" presName="node" presStyleLbl="node1" presStyleIdx="3" presStyleCnt="6">
        <dgm:presLayoutVars>
          <dgm:bulletEnabled val="1"/>
        </dgm:presLayoutVars>
      </dgm:prSet>
      <dgm:spPr/>
    </dgm:pt>
    <dgm:pt modelId="{DF5493EB-D321-4A40-AE87-3C8A7B80B1C9}" type="pres">
      <dgm:prSet presAssocID="{D691E2B7-9005-4719-B541-3F8E14AC27B4}" presName="sibTrans" presStyleCnt="0"/>
      <dgm:spPr/>
    </dgm:pt>
    <dgm:pt modelId="{ACD2B502-D511-4DBC-97FB-47CBDF9063E1}" type="pres">
      <dgm:prSet presAssocID="{56356CC9-0BBC-4660-9641-412B40DF97D7}" presName="node" presStyleLbl="node1" presStyleIdx="4" presStyleCnt="6">
        <dgm:presLayoutVars>
          <dgm:bulletEnabled val="1"/>
        </dgm:presLayoutVars>
      </dgm:prSet>
      <dgm:spPr/>
    </dgm:pt>
    <dgm:pt modelId="{9D1C9C88-A4B7-49C7-890B-B32AE5CB6C30}" type="pres">
      <dgm:prSet presAssocID="{A0CB86CA-06EC-4047-8855-57A2680DCF67}" presName="sibTrans" presStyleCnt="0"/>
      <dgm:spPr/>
    </dgm:pt>
    <dgm:pt modelId="{AA83A2CB-43A9-44AC-A188-6D50779E3E44}" type="pres">
      <dgm:prSet presAssocID="{AAF32220-26A4-441F-AC98-F989069F02E1}" presName="node" presStyleLbl="node1" presStyleIdx="5" presStyleCnt="6">
        <dgm:presLayoutVars>
          <dgm:bulletEnabled val="1"/>
        </dgm:presLayoutVars>
      </dgm:prSet>
      <dgm:spPr/>
    </dgm:pt>
  </dgm:ptLst>
  <dgm:cxnLst>
    <dgm:cxn modelId="{D0211806-BD7D-42D7-ADB4-FE68C14D9AF5}" type="presOf" srcId="{12AE3C51-D9B0-4865-935F-100195B0A99B}" destId="{0517BC7C-7C65-4991-8097-C02ADFA277F6}" srcOrd="0" destOrd="0" presId="urn:microsoft.com/office/officeart/2005/8/layout/default"/>
    <dgm:cxn modelId="{724D851C-62D4-470D-8E8D-A8A02CCBC487}" srcId="{12AE3C51-D9B0-4865-935F-100195B0A99B}" destId="{AAF32220-26A4-441F-AC98-F989069F02E1}" srcOrd="5" destOrd="0" parTransId="{0A6A3156-D3A0-4A72-BEB3-F83DA73A7BBD}" sibTransId="{ADDF9F28-408F-4F69-9E87-D4691A12505A}"/>
    <dgm:cxn modelId="{4B843338-AA99-4CB9-914C-77676B3B5C74}" type="presOf" srcId="{56356CC9-0BBC-4660-9641-412B40DF97D7}" destId="{ACD2B502-D511-4DBC-97FB-47CBDF9063E1}" srcOrd="0" destOrd="0" presId="urn:microsoft.com/office/officeart/2005/8/layout/default"/>
    <dgm:cxn modelId="{EB069560-606F-43C6-B8A6-D62852EAB24F}" srcId="{12AE3C51-D9B0-4865-935F-100195B0A99B}" destId="{D7514198-1726-4CFC-81FF-63C90B88C7DD}" srcOrd="2" destOrd="0" parTransId="{CD031BEE-CF38-4EC5-87CE-9CC9EE943041}" sibTransId="{6F0A04F2-0C6E-426E-8E06-A9232AEE4F4A}"/>
    <dgm:cxn modelId="{22777F76-EABD-4FCF-9088-CAC449E884F1}" srcId="{12AE3C51-D9B0-4865-935F-100195B0A99B}" destId="{0896BE32-A947-4BB3-8996-F9691D571674}" srcOrd="0" destOrd="0" parTransId="{5919258E-994E-438C-942A-2E253C3781D6}" sibTransId="{8AC489C3-24A6-4B59-9608-1CDCA027DBF2}"/>
    <dgm:cxn modelId="{B69C165A-EB15-4806-8C38-51C11EA11B22}" type="presOf" srcId="{0F3F6314-8753-4EA9-9C46-39349339D8E4}" destId="{830EC5D4-5596-4B40-9D68-9FAD4175F383}" srcOrd="0" destOrd="0" presId="urn:microsoft.com/office/officeart/2005/8/layout/default"/>
    <dgm:cxn modelId="{4ACE627E-9823-4CC6-936F-7BCC04C9496F}" srcId="{12AE3C51-D9B0-4865-935F-100195B0A99B}" destId="{0F3F6314-8753-4EA9-9C46-39349339D8E4}" srcOrd="3" destOrd="0" parTransId="{3D53F0E5-CD7C-4AD3-BDBA-874EC76C8F51}" sibTransId="{D691E2B7-9005-4719-B541-3F8E14AC27B4}"/>
    <dgm:cxn modelId="{A6A62789-F6D2-4F7D-AF4A-2C48D66DD9D7}" srcId="{12AE3C51-D9B0-4865-935F-100195B0A99B}" destId="{56356CC9-0BBC-4660-9641-412B40DF97D7}" srcOrd="4" destOrd="0" parTransId="{66F33696-E195-4B20-86C1-15C219F4F98A}" sibTransId="{A0CB86CA-06EC-4047-8855-57A2680DCF67}"/>
    <dgm:cxn modelId="{847ACAAE-D461-4620-93C4-0BA61B0313BC}" type="presOf" srcId="{D7514198-1726-4CFC-81FF-63C90B88C7DD}" destId="{C04AF9FD-91A5-4C9E-B92E-86EA8B135460}" srcOrd="0" destOrd="0" presId="urn:microsoft.com/office/officeart/2005/8/layout/default"/>
    <dgm:cxn modelId="{C2D9BACB-5B98-4951-BA04-AEBE93708140}" srcId="{12AE3C51-D9B0-4865-935F-100195B0A99B}" destId="{21C1D26B-6237-4A44-916D-2A75BED8F096}" srcOrd="1" destOrd="0" parTransId="{EABA2666-362E-47BE-BB35-EA1F2CB08338}" sibTransId="{83EA680A-47A0-4335-8D92-C4E0A513E230}"/>
    <dgm:cxn modelId="{9DE69AE6-7866-42DF-9957-4A0E8E27845C}" type="presOf" srcId="{AAF32220-26A4-441F-AC98-F989069F02E1}" destId="{AA83A2CB-43A9-44AC-A188-6D50779E3E44}" srcOrd="0" destOrd="0" presId="urn:microsoft.com/office/officeart/2005/8/layout/default"/>
    <dgm:cxn modelId="{15A392F0-4BDB-4CBC-9937-8C15B27104A2}" type="presOf" srcId="{0896BE32-A947-4BB3-8996-F9691D571674}" destId="{B9DA53A0-A855-48F9-B8B6-4D00B79BC38C}" srcOrd="0" destOrd="0" presId="urn:microsoft.com/office/officeart/2005/8/layout/default"/>
    <dgm:cxn modelId="{76AF50FC-42C4-42E8-94B7-D04FA8414292}" type="presOf" srcId="{21C1D26B-6237-4A44-916D-2A75BED8F096}" destId="{184ABF8E-7863-4F82-9BE0-0B83566F5247}" srcOrd="0" destOrd="0" presId="urn:microsoft.com/office/officeart/2005/8/layout/default"/>
    <dgm:cxn modelId="{B2ED654C-03DE-4826-AE9D-4C3E9D7D9E22}" type="presParOf" srcId="{0517BC7C-7C65-4991-8097-C02ADFA277F6}" destId="{B9DA53A0-A855-48F9-B8B6-4D00B79BC38C}" srcOrd="0" destOrd="0" presId="urn:microsoft.com/office/officeart/2005/8/layout/default"/>
    <dgm:cxn modelId="{0B75B82B-6425-4C7F-A690-003D311D3809}" type="presParOf" srcId="{0517BC7C-7C65-4991-8097-C02ADFA277F6}" destId="{180D55F7-9A2B-4B2C-A9FE-2D4249E88647}" srcOrd="1" destOrd="0" presId="urn:microsoft.com/office/officeart/2005/8/layout/default"/>
    <dgm:cxn modelId="{BF100CC0-7C58-4806-9CBD-C5A527D8EE33}" type="presParOf" srcId="{0517BC7C-7C65-4991-8097-C02ADFA277F6}" destId="{184ABF8E-7863-4F82-9BE0-0B83566F5247}" srcOrd="2" destOrd="0" presId="urn:microsoft.com/office/officeart/2005/8/layout/default"/>
    <dgm:cxn modelId="{DA2AA579-3F98-428B-951F-35FB66D48EB3}" type="presParOf" srcId="{0517BC7C-7C65-4991-8097-C02ADFA277F6}" destId="{D799AD2C-EE2B-443A-9779-47603C92BCBA}" srcOrd="3" destOrd="0" presId="urn:microsoft.com/office/officeart/2005/8/layout/default"/>
    <dgm:cxn modelId="{497641B3-3DEA-4F26-A451-01CCBDE138B7}" type="presParOf" srcId="{0517BC7C-7C65-4991-8097-C02ADFA277F6}" destId="{C04AF9FD-91A5-4C9E-B92E-86EA8B135460}" srcOrd="4" destOrd="0" presId="urn:microsoft.com/office/officeart/2005/8/layout/default"/>
    <dgm:cxn modelId="{617D8FFC-1DE3-4EF6-AA1E-F9F71BF457B4}" type="presParOf" srcId="{0517BC7C-7C65-4991-8097-C02ADFA277F6}" destId="{2093D669-CC16-449E-BCD4-7D0D000C8035}" srcOrd="5" destOrd="0" presId="urn:microsoft.com/office/officeart/2005/8/layout/default"/>
    <dgm:cxn modelId="{BC397CF2-A2C5-47B3-BB12-9C5E0FC9C5B2}" type="presParOf" srcId="{0517BC7C-7C65-4991-8097-C02ADFA277F6}" destId="{830EC5D4-5596-4B40-9D68-9FAD4175F383}" srcOrd="6" destOrd="0" presId="urn:microsoft.com/office/officeart/2005/8/layout/default"/>
    <dgm:cxn modelId="{AF8A6301-059B-459A-9FF3-BFD3CF53F5BB}" type="presParOf" srcId="{0517BC7C-7C65-4991-8097-C02ADFA277F6}" destId="{DF5493EB-D321-4A40-AE87-3C8A7B80B1C9}" srcOrd="7" destOrd="0" presId="urn:microsoft.com/office/officeart/2005/8/layout/default"/>
    <dgm:cxn modelId="{41FCD170-75B8-4D97-9807-56F1914E498A}" type="presParOf" srcId="{0517BC7C-7C65-4991-8097-C02ADFA277F6}" destId="{ACD2B502-D511-4DBC-97FB-47CBDF9063E1}" srcOrd="8" destOrd="0" presId="urn:microsoft.com/office/officeart/2005/8/layout/default"/>
    <dgm:cxn modelId="{669843E6-44F0-4F3F-889C-DE682D1DAC22}" type="presParOf" srcId="{0517BC7C-7C65-4991-8097-C02ADFA277F6}" destId="{9D1C9C88-A4B7-49C7-890B-B32AE5CB6C30}" srcOrd="9" destOrd="0" presId="urn:microsoft.com/office/officeart/2005/8/layout/default"/>
    <dgm:cxn modelId="{45D9E400-0C7C-4134-8DBF-9F533FE49DFB}" type="presParOf" srcId="{0517BC7C-7C65-4991-8097-C02ADFA277F6}" destId="{AA83A2CB-43A9-44AC-A188-6D50779E3E4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41A9509-1430-4B4A-8F00-381C70B22CBC}" type="doc">
      <dgm:prSet loTypeId="urn:microsoft.com/office/officeart/2005/8/layout/bProcess2" loCatId="process" qsTypeId="urn:microsoft.com/office/officeart/2005/8/quickstyle/simple1" qsCatId="simple" csTypeId="urn:microsoft.com/office/officeart/2005/8/colors/colorful2" csCatId="colorful"/>
      <dgm:spPr/>
      <dgm:t>
        <a:bodyPr/>
        <a:lstStyle/>
        <a:p>
          <a:endParaRPr lang="en-US"/>
        </a:p>
      </dgm:t>
    </dgm:pt>
    <dgm:pt modelId="{FAFD6E0F-9572-4685-AACE-ED85BD82CDCF}">
      <dgm:prSet/>
      <dgm:spPr/>
      <dgm:t>
        <a:bodyPr/>
        <a:lstStyle/>
        <a:p>
          <a:r>
            <a:rPr lang="en-US"/>
            <a:t>THANK YOU </a:t>
          </a:r>
          <a:r>
            <a:rPr lang="en-US">
              <a:sym typeface="Wingdings" panose="05000000000000000000" pitchFamily="2" charset="2"/>
            </a:rPr>
            <a:t></a:t>
          </a:r>
          <a:endParaRPr lang="en-US"/>
        </a:p>
      </dgm:t>
    </dgm:pt>
    <dgm:pt modelId="{B09A1C55-DE37-40CA-BA7F-94282D4CFA52}" type="parTrans" cxnId="{6AC98542-3F0A-4638-A7EE-4627CB3A15C8}">
      <dgm:prSet/>
      <dgm:spPr/>
      <dgm:t>
        <a:bodyPr/>
        <a:lstStyle/>
        <a:p>
          <a:endParaRPr lang="en-US"/>
        </a:p>
      </dgm:t>
    </dgm:pt>
    <dgm:pt modelId="{0249F7C5-78D7-49B1-BAC0-A571758C9988}" type="sibTrans" cxnId="{6AC98542-3F0A-4638-A7EE-4627CB3A15C8}">
      <dgm:prSet/>
      <dgm:spPr/>
      <dgm:t>
        <a:bodyPr/>
        <a:lstStyle/>
        <a:p>
          <a:endParaRPr lang="en-US"/>
        </a:p>
      </dgm:t>
    </dgm:pt>
    <dgm:pt modelId="{A6306FE2-8A4F-4849-8B6F-7D42FA653C2F}" type="pres">
      <dgm:prSet presAssocID="{B41A9509-1430-4B4A-8F00-381C70B22CBC}" presName="diagram" presStyleCnt="0">
        <dgm:presLayoutVars>
          <dgm:dir/>
          <dgm:resizeHandles/>
        </dgm:presLayoutVars>
      </dgm:prSet>
      <dgm:spPr/>
    </dgm:pt>
    <dgm:pt modelId="{5A761A8B-CB79-4729-B164-95A18DB4DE7E}" type="pres">
      <dgm:prSet presAssocID="{FAFD6E0F-9572-4685-AACE-ED85BD82CDCF}" presName="firstNode" presStyleLbl="node1" presStyleIdx="0" presStyleCnt="1">
        <dgm:presLayoutVars>
          <dgm:bulletEnabled val="1"/>
        </dgm:presLayoutVars>
      </dgm:prSet>
      <dgm:spPr/>
    </dgm:pt>
  </dgm:ptLst>
  <dgm:cxnLst>
    <dgm:cxn modelId="{6AC98542-3F0A-4638-A7EE-4627CB3A15C8}" srcId="{B41A9509-1430-4B4A-8F00-381C70B22CBC}" destId="{FAFD6E0F-9572-4685-AACE-ED85BD82CDCF}" srcOrd="0" destOrd="0" parTransId="{B09A1C55-DE37-40CA-BA7F-94282D4CFA52}" sibTransId="{0249F7C5-78D7-49B1-BAC0-A571758C9988}"/>
    <dgm:cxn modelId="{C0A7EDA7-0A98-4C73-BB11-AF171E8CD066}" type="presOf" srcId="{B41A9509-1430-4B4A-8F00-381C70B22CBC}" destId="{A6306FE2-8A4F-4849-8B6F-7D42FA653C2F}" srcOrd="0" destOrd="0" presId="urn:microsoft.com/office/officeart/2005/8/layout/bProcess2"/>
    <dgm:cxn modelId="{5B7339D4-AA95-4D00-8DB9-090FD66AA976}" type="presOf" srcId="{FAFD6E0F-9572-4685-AACE-ED85BD82CDCF}" destId="{5A761A8B-CB79-4729-B164-95A18DB4DE7E}" srcOrd="0" destOrd="0" presId="urn:microsoft.com/office/officeart/2005/8/layout/bProcess2"/>
    <dgm:cxn modelId="{E9EF1A0A-4DC6-4171-8787-0D437A2B998B}" type="presParOf" srcId="{A6306FE2-8A4F-4849-8B6F-7D42FA653C2F}" destId="{5A761A8B-CB79-4729-B164-95A18DB4DE7E}" srcOrd="0"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A2D40-5F17-4A37-BFFF-88EE99BA64A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B2F6DE8-42C3-4AB2-B33F-9E0B2A2DBDE3}">
      <dgm:prSet/>
      <dgm:spPr/>
      <dgm:t>
        <a:bodyPr/>
        <a:lstStyle/>
        <a:p>
          <a:r>
            <a:rPr lang="en-US"/>
            <a:t>In order to create a csv file to conduct data analysis we have mined the data from the following websites:</a:t>
          </a:r>
        </a:p>
      </dgm:t>
    </dgm:pt>
    <dgm:pt modelId="{BC43970B-28C9-455C-B3BD-8EF2076741B1}" type="parTrans" cxnId="{BE9CBACB-4369-4758-88F5-8CEE52B9E319}">
      <dgm:prSet/>
      <dgm:spPr/>
      <dgm:t>
        <a:bodyPr/>
        <a:lstStyle/>
        <a:p>
          <a:endParaRPr lang="en-US"/>
        </a:p>
      </dgm:t>
    </dgm:pt>
    <dgm:pt modelId="{5B34B69B-F854-44F5-813F-2B0F294261EF}" type="sibTrans" cxnId="{BE9CBACB-4369-4758-88F5-8CEE52B9E319}">
      <dgm:prSet/>
      <dgm:spPr/>
      <dgm:t>
        <a:bodyPr/>
        <a:lstStyle/>
        <a:p>
          <a:endParaRPr lang="en-US"/>
        </a:p>
      </dgm:t>
    </dgm:pt>
    <dgm:pt modelId="{F17487EB-EA23-4717-8D36-D69EFDEC6B35}">
      <dgm:prSet/>
      <dgm:spPr/>
      <dgm:t>
        <a:bodyPr/>
        <a:lstStyle/>
        <a:p>
          <a:r>
            <a:rPr lang="en-US"/>
            <a:t>moneycontrol.com : To create a dataset that has the opening price of each of the top 200 companies for a period of one year we have used moneycontrol.com to scrape the data from it</a:t>
          </a:r>
        </a:p>
      </dgm:t>
    </dgm:pt>
    <dgm:pt modelId="{B1969C77-2D2C-4EF8-888C-B453F048C90C}" type="parTrans" cxnId="{C4D55B60-588C-4582-A47B-0E52C4E05B1F}">
      <dgm:prSet/>
      <dgm:spPr/>
      <dgm:t>
        <a:bodyPr/>
        <a:lstStyle/>
        <a:p>
          <a:endParaRPr lang="en-US"/>
        </a:p>
      </dgm:t>
    </dgm:pt>
    <dgm:pt modelId="{91AE2CD2-122E-49E3-9D26-C81D8CE4D747}" type="sibTrans" cxnId="{C4D55B60-588C-4582-A47B-0E52C4E05B1F}">
      <dgm:prSet/>
      <dgm:spPr/>
      <dgm:t>
        <a:bodyPr/>
        <a:lstStyle/>
        <a:p>
          <a:endParaRPr lang="en-US"/>
        </a:p>
      </dgm:t>
    </dgm:pt>
    <dgm:pt modelId="{180F615E-D876-4ADB-B408-C9B83A2B8C5C}">
      <dgm:prSet/>
      <dgm:spPr/>
      <dgm:t>
        <a:bodyPr/>
        <a:lstStyle/>
        <a:p>
          <a:r>
            <a:rPr lang="en-US"/>
            <a:t>moneybhai.com: To create a dataset consisting the user’s credentials, companies of interest for investing in stocks we have used moneybhai.com</a:t>
          </a:r>
        </a:p>
      </dgm:t>
    </dgm:pt>
    <dgm:pt modelId="{8A9D4988-5EB0-4772-8609-3D8AB8540358}" type="parTrans" cxnId="{615804A8-C7E9-44C0-B4AB-2376D93F251A}">
      <dgm:prSet/>
      <dgm:spPr/>
      <dgm:t>
        <a:bodyPr/>
        <a:lstStyle/>
        <a:p>
          <a:endParaRPr lang="en-US"/>
        </a:p>
      </dgm:t>
    </dgm:pt>
    <dgm:pt modelId="{E3B5F25B-B9B0-45A9-8C1C-78C59ED607C2}" type="sibTrans" cxnId="{615804A8-C7E9-44C0-B4AB-2376D93F251A}">
      <dgm:prSet/>
      <dgm:spPr/>
      <dgm:t>
        <a:bodyPr/>
        <a:lstStyle/>
        <a:p>
          <a:endParaRPr lang="en-US"/>
        </a:p>
      </dgm:t>
    </dgm:pt>
    <dgm:pt modelId="{F554121D-49A9-4337-8A6B-5B78C5EF2B39}" type="pres">
      <dgm:prSet presAssocID="{E37A2D40-5F17-4A37-BFFF-88EE99BA64AA}" presName="root" presStyleCnt="0">
        <dgm:presLayoutVars>
          <dgm:dir/>
          <dgm:resizeHandles val="exact"/>
        </dgm:presLayoutVars>
      </dgm:prSet>
      <dgm:spPr/>
    </dgm:pt>
    <dgm:pt modelId="{5C669812-EE8E-491B-A07D-58A2306A1DC3}" type="pres">
      <dgm:prSet presAssocID="{0B2F6DE8-42C3-4AB2-B33F-9E0B2A2DBDE3}" presName="compNode" presStyleCnt="0"/>
      <dgm:spPr/>
    </dgm:pt>
    <dgm:pt modelId="{AAAE94F0-F262-4839-81B7-8AF13F559786}" type="pres">
      <dgm:prSet presAssocID="{0B2F6DE8-42C3-4AB2-B33F-9E0B2A2DBDE3}" presName="bgRect" presStyleLbl="bgShp" presStyleIdx="0" presStyleCnt="3"/>
      <dgm:spPr/>
    </dgm:pt>
    <dgm:pt modelId="{7B6480A9-D83C-49E1-BD97-9C41A72ABD50}" type="pres">
      <dgm:prSet presAssocID="{0B2F6DE8-42C3-4AB2-B33F-9E0B2A2DBD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F1E26597-26B9-4D88-AE80-539A6A5EC68B}" type="pres">
      <dgm:prSet presAssocID="{0B2F6DE8-42C3-4AB2-B33F-9E0B2A2DBDE3}" presName="spaceRect" presStyleCnt="0"/>
      <dgm:spPr/>
    </dgm:pt>
    <dgm:pt modelId="{84B838F8-2267-43FC-AFA4-D8974652510B}" type="pres">
      <dgm:prSet presAssocID="{0B2F6DE8-42C3-4AB2-B33F-9E0B2A2DBDE3}" presName="parTx" presStyleLbl="revTx" presStyleIdx="0" presStyleCnt="3">
        <dgm:presLayoutVars>
          <dgm:chMax val="0"/>
          <dgm:chPref val="0"/>
        </dgm:presLayoutVars>
      </dgm:prSet>
      <dgm:spPr/>
    </dgm:pt>
    <dgm:pt modelId="{6F9EDF23-655F-4219-9964-CB464F01743A}" type="pres">
      <dgm:prSet presAssocID="{5B34B69B-F854-44F5-813F-2B0F294261EF}" presName="sibTrans" presStyleCnt="0"/>
      <dgm:spPr/>
    </dgm:pt>
    <dgm:pt modelId="{AA8A92DA-67A7-4CB1-A2A2-7FCB3AB29C09}" type="pres">
      <dgm:prSet presAssocID="{F17487EB-EA23-4717-8D36-D69EFDEC6B35}" presName="compNode" presStyleCnt="0"/>
      <dgm:spPr/>
    </dgm:pt>
    <dgm:pt modelId="{32B381A0-1510-4425-9472-005B7FB89C94}" type="pres">
      <dgm:prSet presAssocID="{F17487EB-EA23-4717-8D36-D69EFDEC6B35}" presName="bgRect" presStyleLbl="bgShp" presStyleIdx="1" presStyleCnt="3"/>
      <dgm:spPr/>
    </dgm:pt>
    <dgm:pt modelId="{77D3693E-A7E1-4F98-A2D6-F37E56C3F72B}" type="pres">
      <dgm:prSet presAssocID="{F17487EB-EA23-4717-8D36-D69EFDEC6B3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BF02026B-E7D8-437A-8D5D-86594735274A}" type="pres">
      <dgm:prSet presAssocID="{F17487EB-EA23-4717-8D36-D69EFDEC6B35}" presName="spaceRect" presStyleCnt="0"/>
      <dgm:spPr/>
    </dgm:pt>
    <dgm:pt modelId="{D8A9C00A-3F10-45E3-BAF7-BD7EC3E476ED}" type="pres">
      <dgm:prSet presAssocID="{F17487EB-EA23-4717-8D36-D69EFDEC6B35}" presName="parTx" presStyleLbl="revTx" presStyleIdx="1" presStyleCnt="3">
        <dgm:presLayoutVars>
          <dgm:chMax val="0"/>
          <dgm:chPref val="0"/>
        </dgm:presLayoutVars>
      </dgm:prSet>
      <dgm:spPr/>
    </dgm:pt>
    <dgm:pt modelId="{072D3B5E-3F4C-4BBF-92A9-647F764C4BC1}" type="pres">
      <dgm:prSet presAssocID="{91AE2CD2-122E-49E3-9D26-C81D8CE4D747}" presName="sibTrans" presStyleCnt="0"/>
      <dgm:spPr/>
    </dgm:pt>
    <dgm:pt modelId="{24B4CF75-273F-4E6D-B728-B8DBC66C004E}" type="pres">
      <dgm:prSet presAssocID="{180F615E-D876-4ADB-B408-C9B83A2B8C5C}" presName="compNode" presStyleCnt="0"/>
      <dgm:spPr/>
    </dgm:pt>
    <dgm:pt modelId="{23E1AB16-9C0F-4F2C-9A8D-CB67B0EA8000}" type="pres">
      <dgm:prSet presAssocID="{180F615E-D876-4ADB-B408-C9B83A2B8C5C}" presName="bgRect" presStyleLbl="bgShp" presStyleIdx="2" presStyleCnt="3"/>
      <dgm:spPr/>
    </dgm:pt>
    <dgm:pt modelId="{EB704E67-6212-48F9-9B84-19593F70EB29}" type="pres">
      <dgm:prSet presAssocID="{180F615E-D876-4ADB-B408-C9B83A2B8C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E1593BF5-76B4-44DE-AE4A-4A48B25332B7}" type="pres">
      <dgm:prSet presAssocID="{180F615E-D876-4ADB-B408-C9B83A2B8C5C}" presName="spaceRect" presStyleCnt="0"/>
      <dgm:spPr/>
    </dgm:pt>
    <dgm:pt modelId="{06E135F4-4028-4CC6-B6E8-32A7A5BC3C87}" type="pres">
      <dgm:prSet presAssocID="{180F615E-D876-4ADB-B408-C9B83A2B8C5C}" presName="parTx" presStyleLbl="revTx" presStyleIdx="2" presStyleCnt="3">
        <dgm:presLayoutVars>
          <dgm:chMax val="0"/>
          <dgm:chPref val="0"/>
        </dgm:presLayoutVars>
      </dgm:prSet>
      <dgm:spPr/>
    </dgm:pt>
  </dgm:ptLst>
  <dgm:cxnLst>
    <dgm:cxn modelId="{E3830824-7091-4D2C-A25B-558BBD21FD19}" type="presOf" srcId="{180F615E-D876-4ADB-B408-C9B83A2B8C5C}" destId="{06E135F4-4028-4CC6-B6E8-32A7A5BC3C87}" srcOrd="0" destOrd="0" presId="urn:microsoft.com/office/officeart/2018/2/layout/IconVerticalSolidList"/>
    <dgm:cxn modelId="{C4D55B60-588C-4582-A47B-0E52C4E05B1F}" srcId="{E37A2D40-5F17-4A37-BFFF-88EE99BA64AA}" destId="{F17487EB-EA23-4717-8D36-D69EFDEC6B35}" srcOrd="1" destOrd="0" parTransId="{B1969C77-2D2C-4EF8-888C-B453F048C90C}" sibTransId="{91AE2CD2-122E-49E3-9D26-C81D8CE4D747}"/>
    <dgm:cxn modelId="{3E91D760-8DC8-4966-80B4-8C9A9F3B49FF}" type="presOf" srcId="{F17487EB-EA23-4717-8D36-D69EFDEC6B35}" destId="{D8A9C00A-3F10-45E3-BAF7-BD7EC3E476ED}" srcOrd="0" destOrd="0" presId="urn:microsoft.com/office/officeart/2018/2/layout/IconVerticalSolidList"/>
    <dgm:cxn modelId="{95807841-A5F6-45A9-BAD9-F74B9E0BA080}" type="presOf" srcId="{E37A2D40-5F17-4A37-BFFF-88EE99BA64AA}" destId="{F554121D-49A9-4337-8A6B-5B78C5EF2B39}" srcOrd="0" destOrd="0" presId="urn:microsoft.com/office/officeart/2018/2/layout/IconVerticalSolidList"/>
    <dgm:cxn modelId="{615804A8-C7E9-44C0-B4AB-2376D93F251A}" srcId="{E37A2D40-5F17-4A37-BFFF-88EE99BA64AA}" destId="{180F615E-D876-4ADB-B408-C9B83A2B8C5C}" srcOrd="2" destOrd="0" parTransId="{8A9D4988-5EB0-4772-8609-3D8AB8540358}" sibTransId="{E3B5F25B-B9B0-45A9-8C1C-78C59ED607C2}"/>
    <dgm:cxn modelId="{8372C2AD-DE31-44B2-95EF-6BB7E079505D}" type="presOf" srcId="{0B2F6DE8-42C3-4AB2-B33F-9E0B2A2DBDE3}" destId="{84B838F8-2267-43FC-AFA4-D8974652510B}" srcOrd="0" destOrd="0" presId="urn:microsoft.com/office/officeart/2018/2/layout/IconVerticalSolidList"/>
    <dgm:cxn modelId="{BE9CBACB-4369-4758-88F5-8CEE52B9E319}" srcId="{E37A2D40-5F17-4A37-BFFF-88EE99BA64AA}" destId="{0B2F6DE8-42C3-4AB2-B33F-9E0B2A2DBDE3}" srcOrd="0" destOrd="0" parTransId="{BC43970B-28C9-455C-B3BD-8EF2076741B1}" sibTransId="{5B34B69B-F854-44F5-813F-2B0F294261EF}"/>
    <dgm:cxn modelId="{9244993F-9E75-43DF-8AE5-C6D809FD489C}" type="presParOf" srcId="{F554121D-49A9-4337-8A6B-5B78C5EF2B39}" destId="{5C669812-EE8E-491B-A07D-58A2306A1DC3}" srcOrd="0" destOrd="0" presId="urn:microsoft.com/office/officeart/2018/2/layout/IconVerticalSolidList"/>
    <dgm:cxn modelId="{5FA1FA8D-386A-4198-8D5A-96F590E2C7B1}" type="presParOf" srcId="{5C669812-EE8E-491B-A07D-58A2306A1DC3}" destId="{AAAE94F0-F262-4839-81B7-8AF13F559786}" srcOrd="0" destOrd="0" presId="urn:microsoft.com/office/officeart/2018/2/layout/IconVerticalSolidList"/>
    <dgm:cxn modelId="{8A202B57-9AD2-4946-9DEF-9EDFE8A0A10B}" type="presParOf" srcId="{5C669812-EE8E-491B-A07D-58A2306A1DC3}" destId="{7B6480A9-D83C-49E1-BD97-9C41A72ABD50}" srcOrd="1" destOrd="0" presId="urn:microsoft.com/office/officeart/2018/2/layout/IconVerticalSolidList"/>
    <dgm:cxn modelId="{ABB38609-302E-4513-9023-AC80F26A47ED}" type="presParOf" srcId="{5C669812-EE8E-491B-A07D-58A2306A1DC3}" destId="{F1E26597-26B9-4D88-AE80-539A6A5EC68B}" srcOrd="2" destOrd="0" presId="urn:microsoft.com/office/officeart/2018/2/layout/IconVerticalSolidList"/>
    <dgm:cxn modelId="{8F90BECC-FA1A-417C-89DC-6341F6CA96D1}" type="presParOf" srcId="{5C669812-EE8E-491B-A07D-58A2306A1DC3}" destId="{84B838F8-2267-43FC-AFA4-D8974652510B}" srcOrd="3" destOrd="0" presId="urn:microsoft.com/office/officeart/2018/2/layout/IconVerticalSolidList"/>
    <dgm:cxn modelId="{1F9F0DAE-B478-45AC-A645-725DA8601F14}" type="presParOf" srcId="{F554121D-49A9-4337-8A6B-5B78C5EF2B39}" destId="{6F9EDF23-655F-4219-9964-CB464F01743A}" srcOrd="1" destOrd="0" presId="urn:microsoft.com/office/officeart/2018/2/layout/IconVerticalSolidList"/>
    <dgm:cxn modelId="{45AD1237-5566-4EEC-AEAC-9C0CB3E76E87}" type="presParOf" srcId="{F554121D-49A9-4337-8A6B-5B78C5EF2B39}" destId="{AA8A92DA-67A7-4CB1-A2A2-7FCB3AB29C09}" srcOrd="2" destOrd="0" presId="urn:microsoft.com/office/officeart/2018/2/layout/IconVerticalSolidList"/>
    <dgm:cxn modelId="{71848B37-C72A-4927-A736-14F8B62EAFEF}" type="presParOf" srcId="{AA8A92DA-67A7-4CB1-A2A2-7FCB3AB29C09}" destId="{32B381A0-1510-4425-9472-005B7FB89C94}" srcOrd="0" destOrd="0" presId="urn:microsoft.com/office/officeart/2018/2/layout/IconVerticalSolidList"/>
    <dgm:cxn modelId="{09B8E5BF-E774-4838-9E37-F84666512B40}" type="presParOf" srcId="{AA8A92DA-67A7-4CB1-A2A2-7FCB3AB29C09}" destId="{77D3693E-A7E1-4F98-A2D6-F37E56C3F72B}" srcOrd="1" destOrd="0" presId="urn:microsoft.com/office/officeart/2018/2/layout/IconVerticalSolidList"/>
    <dgm:cxn modelId="{E7BF1E61-9C6D-4A35-BED3-ADFB81D52DE3}" type="presParOf" srcId="{AA8A92DA-67A7-4CB1-A2A2-7FCB3AB29C09}" destId="{BF02026B-E7D8-437A-8D5D-86594735274A}" srcOrd="2" destOrd="0" presId="urn:microsoft.com/office/officeart/2018/2/layout/IconVerticalSolidList"/>
    <dgm:cxn modelId="{020253F7-39D0-4D73-A114-577275D12ABF}" type="presParOf" srcId="{AA8A92DA-67A7-4CB1-A2A2-7FCB3AB29C09}" destId="{D8A9C00A-3F10-45E3-BAF7-BD7EC3E476ED}" srcOrd="3" destOrd="0" presId="urn:microsoft.com/office/officeart/2018/2/layout/IconVerticalSolidList"/>
    <dgm:cxn modelId="{95342EEA-FE20-4C53-8259-F6418F663D48}" type="presParOf" srcId="{F554121D-49A9-4337-8A6B-5B78C5EF2B39}" destId="{072D3B5E-3F4C-4BBF-92A9-647F764C4BC1}" srcOrd="3" destOrd="0" presId="urn:microsoft.com/office/officeart/2018/2/layout/IconVerticalSolidList"/>
    <dgm:cxn modelId="{5267C890-E9BE-4A7F-9665-D1F128E7D5EA}" type="presParOf" srcId="{F554121D-49A9-4337-8A6B-5B78C5EF2B39}" destId="{24B4CF75-273F-4E6D-B728-B8DBC66C004E}" srcOrd="4" destOrd="0" presId="urn:microsoft.com/office/officeart/2018/2/layout/IconVerticalSolidList"/>
    <dgm:cxn modelId="{5872319B-E132-452E-BC3C-893F8488875B}" type="presParOf" srcId="{24B4CF75-273F-4E6D-B728-B8DBC66C004E}" destId="{23E1AB16-9C0F-4F2C-9A8D-CB67B0EA8000}" srcOrd="0" destOrd="0" presId="urn:microsoft.com/office/officeart/2018/2/layout/IconVerticalSolidList"/>
    <dgm:cxn modelId="{D0A072C0-F78A-4C6F-9F3D-696864F50BEA}" type="presParOf" srcId="{24B4CF75-273F-4E6D-B728-B8DBC66C004E}" destId="{EB704E67-6212-48F9-9B84-19593F70EB29}" srcOrd="1" destOrd="0" presId="urn:microsoft.com/office/officeart/2018/2/layout/IconVerticalSolidList"/>
    <dgm:cxn modelId="{2C2C3DD4-0363-4747-BAAD-158B9C2DF891}" type="presParOf" srcId="{24B4CF75-273F-4E6D-B728-B8DBC66C004E}" destId="{E1593BF5-76B4-44DE-AE4A-4A48B25332B7}" srcOrd="2" destOrd="0" presId="urn:microsoft.com/office/officeart/2018/2/layout/IconVerticalSolidList"/>
    <dgm:cxn modelId="{92937BC6-2103-49EA-86EB-F1647F1EA682}" type="presParOf" srcId="{24B4CF75-273F-4E6D-B728-B8DBC66C004E}" destId="{06E135F4-4028-4CC6-B6E8-32A7A5BC3C8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E26F4C-C5F2-4AED-901D-8076399CFD64}"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A7BA3AC0-3AD5-454D-98CA-10B0042EC161}">
      <dgm:prSet/>
      <dgm:spPr/>
      <dgm:t>
        <a:bodyPr/>
        <a:lstStyle/>
        <a:p>
          <a:r>
            <a:rPr lang="en-US" b="0" i="0"/>
            <a:t>In order to built an Investment helper  chatbot we have used the following tools that are available through Amazon Web Services : </a:t>
          </a:r>
          <a:endParaRPr lang="en-US"/>
        </a:p>
      </dgm:t>
    </dgm:pt>
    <dgm:pt modelId="{1B05F343-510F-4A7D-8A5A-150D4A62AF83}" type="parTrans" cxnId="{AEAA3808-6A6F-4E80-82FB-B66ED806AA8E}">
      <dgm:prSet/>
      <dgm:spPr/>
      <dgm:t>
        <a:bodyPr/>
        <a:lstStyle/>
        <a:p>
          <a:endParaRPr lang="en-US"/>
        </a:p>
      </dgm:t>
    </dgm:pt>
    <dgm:pt modelId="{DE76E38C-7183-4EB8-99E8-2CC3FB1B7385}" type="sibTrans" cxnId="{AEAA3808-6A6F-4E80-82FB-B66ED806AA8E}">
      <dgm:prSet/>
      <dgm:spPr/>
      <dgm:t>
        <a:bodyPr/>
        <a:lstStyle/>
        <a:p>
          <a:endParaRPr lang="en-US"/>
        </a:p>
      </dgm:t>
    </dgm:pt>
    <dgm:pt modelId="{E234F3B7-DC0A-47A6-8414-001AF65C1DFF}">
      <dgm:prSet/>
      <dgm:spPr/>
      <dgm:t>
        <a:bodyPr/>
        <a:lstStyle/>
        <a:p>
          <a:r>
            <a:rPr lang="en-US" b="0" i="0"/>
            <a:t>Amazon Lex: To built the chatbot </a:t>
          </a:r>
          <a:endParaRPr lang="en-US"/>
        </a:p>
      </dgm:t>
    </dgm:pt>
    <dgm:pt modelId="{50711425-3C54-4261-AE10-CB1F392C5ED0}" type="parTrans" cxnId="{DE39EBF4-C151-4779-8471-C68B01DE1025}">
      <dgm:prSet/>
      <dgm:spPr/>
      <dgm:t>
        <a:bodyPr/>
        <a:lstStyle/>
        <a:p>
          <a:endParaRPr lang="en-US"/>
        </a:p>
      </dgm:t>
    </dgm:pt>
    <dgm:pt modelId="{C9C8598C-AC55-43AF-9172-901CBAEA265F}" type="sibTrans" cxnId="{DE39EBF4-C151-4779-8471-C68B01DE1025}">
      <dgm:prSet/>
      <dgm:spPr/>
      <dgm:t>
        <a:bodyPr/>
        <a:lstStyle/>
        <a:p>
          <a:endParaRPr lang="en-US"/>
        </a:p>
      </dgm:t>
    </dgm:pt>
    <dgm:pt modelId="{BFE8A0C9-41BF-4059-A36A-E73340EDD37D}">
      <dgm:prSet/>
      <dgm:spPr/>
      <dgm:t>
        <a:bodyPr/>
        <a:lstStyle/>
        <a:p>
          <a:r>
            <a:rPr lang="en-US" b="0" i="0"/>
            <a:t>Amazon S3: To store the dataset in the S3 cloud bucket and use it further through integration with other technologies</a:t>
          </a:r>
          <a:endParaRPr lang="en-US"/>
        </a:p>
      </dgm:t>
    </dgm:pt>
    <dgm:pt modelId="{EFE8E956-B248-4B81-8B93-333F081DFF1F}" type="parTrans" cxnId="{30683E99-CD19-421B-B037-6BC6C5980CED}">
      <dgm:prSet/>
      <dgm:spPr/>
      <dgm:t>
        <a:bodyPr/>
        <a:lstStyle/>
        <a:p>
          <a:endParaRPr lang="en-US"/>
        </a:p>
      </dgm:t>
    </dgm:pt>
    <dgm:pt modelId="{A6741CC9-70DB-4AD1-9215-068DB8CF59E0}" type="sibTrans" cxnId="{30683E99-CD19-421B-B037-6BC6C5980CED}">
      <dgm:prSet/>
      <dgm:spPr/>
      <dgm:t>
        <a:bodyPr/>
        <a:lstStyle/>
        <a:p>
          <a:endParaRPr lang="en-US"/>
        </a:p>
      </dgm:t>
    </dgm:pt>
    <dgm:pt modelId="{221E8114-3518-4819-BB3B-CD493464FAE5}">
      <dgm:prSet/>
      <dgm:spPr/>
      <dgm:t>
        <a:bodyPr/>
        <a:lstStyle/>
        <a:p>
          <a:r>
            <a:rPr lang="en-US" b="0" i="0"/>
            <a:t>Amazon Athena: For obtaining data in tabular form and running SQL query inside it and obtain solutions for the queries</a:t>
          </a:r>
          <a:endParaRPr lang="en-US"/>
        </a:p>
      </dgm:t>
    </dgm:pt>
    <dgm:pt modelId="{13133467-F2D7-4AB3-BACD-846B40F9E3A4}" type="parTrans" cxnId="{7949A630-58B6-472B-A62D-369D5D0F2D99}">
      <dgm:prSet/>
      <dgm:spPr/>
      <dgm:t>
        <a:bodyPr/>
        <a:lstStyle/>
        <a:p>
          <a:endParaRPr lang="en-US"/>
        </a:p>
      </dgm:t>
    </dgm:pt>
    <dgm:pt modelId="{F93767DD-401D-4A14-84E6-549734F810B0}" type="sibTrans" cxnId="{7949A630-58B6-472B-A62D-369D5D0F2D99}">
      <dgm:prSet/>
      <dgm:spPr/>
      <dgm:t>
        <a:bodyPr/>
        <a:lstStyle/>
        <a:p>
          <a:endParaRPr lang="en-US"/>
        </a:p>
      </dgm:t>
    </dgm:pt>
    <dgm:pt modelId="{6DDA314F-A0FF-4DE8-9A14-44B0128F7695}">
      <dgm:prSet/>
      <dgm:spPr/>
      <dgm:t>
        <a:bodyPr/>
        <a:lstStyle/>
        <a:p>
          <a:r>
            <a:rPr lang="en-US" b="0" i="0"/>
            <a:t>Lambda Function (Amazon): For creating interaction between lex and athena we have used Amazon’s lambda function</a:t>
          </a:r>
          <a:br>
            <a:rPr lang="en-US" b="0" i="0"/>
          </a:br>
          <a:endParaRPr lang="en-US"/>
        </a:p>
      </dgm:t>
    </dgm:pt>
    <dgm:pt modelId="{65609CCD-20C8-48F0-B9B4-AC102295B526}" type="parTrans" cxnId="{4EFDA8A6-8BCB-4463-8DCA-8D2E120BEFDC}">
      <dgm:prSet/>
      <dgm:spPr/>
      <dgm:t>
        <a:bodyPr/>
        <a:lstStyle/>
        <a:p>
          <a:endParaRPr lang="en-US"/>
        </a:p>
      </dgm:t>
    </dgm:pt>
    <dgm:pt modelId="{C5993D60-03A7-467E-810C-68EC5C5F6594}" type="sibTrans" cxnId="{4EFDA8A6-8BCB-4463-8DCA-8D2E120BEFDC}">
      <dgm:prSet/>
      <dgm:spPr/>
      <dgm:t>
        <a:bodyPr/>
        <a:lstStyle/>
        <a:p>
          <a:endParaRPr lang="en-US"/>
        </a:p>
      </dgm:t>
    </dgm:pt>
    <dgm:pt modelId="{6D075C4A-0FF6-49EF-A1D0-4712550F35D5}" type="pres">
      <dgm:prSet presAssocID="{B7E26F4C-C5F2-4AED-901D-8076399CFD64}" presName="outerComposite" presStyleCnt="0">
        <dgm:presLayoutVars>
          <dgm:chMax val="5"/>
          <dgm:dir/>
          <dgm:resizeHandles val="exact"/>
        </dgm:presLayoutVars>
      </dgm:prSet>
      <dgm:spPr/>
    </dgm:pt>
    <dgm:pt modelId="{7909ECBD-9BF3-493D-9047-427F921D0465}" type="pres">
      <dgm:prSet presAssocID="{B7E26F4C-C5F2-4AED-901D-8076399CFD64}" presName="dummyMaxCanvas" presStyleCnt="0">
        <dgm:presLayoutVars/>
      </dgm:prSet>
      <dgm:spPr/>
    </dgm:pt>
    <dgm:pt modelId="{D8BB5E96-4E78-4E0E-9C11-A4DE14A39846}" type="pres">
      <dgm:prSet presAssocID="{B7E26F4C-C5F2-4AED-901D-8076399CFD64}" presName="FiveNodes_1" presStyleLbl="node1" presStyleIdx="0" presStyleCnt="5">
        <dgm:presLayoutVars>
          <dgm:bulletEnabled val="1"/>
        </dgm:presLayoutVars>
      </dgm:prSet>
      <dgm:spPr/>
    </dgm:pt>
    <dgm:pt modelId="{695FE8E9-B1A3-4FE3-87A1-7440871E5B16}" type="pres">
      <dgm:prSet presAssocID="{B7E26F4C-C5F2-4AED-901D-8076399CFD64}" presName="FiveNodes_2" presStyleLbl="node1" presStyleIdx="1" presStyleCnt="5">
        <dgm:presLayoutVars>
          <dgm:bulletEnabled val="1"/>
        </dgm:presLayoutVars>
      </dgm:prSet>
      <dgm:spPr/>
    </dgm:pt>
    <dgm:pt modelId="{37C59834-50A7-4F44-9D82-7260BF3D25E6}" type="pres">
      <dgm:prSet presAssocID="{B7E26F4C-C5F2-4AED-901D-8076399CFD64}" presName="FiveNodes_3" presStyleLbl="node1" presStyleIdx="2" presStyleCnt="5">
        <dgm:presLayoutVars>
          <dgm:bulletEnabled val="1"/>
        </dgm:presLayoutVars>
      </dgm:prSet>
      <dgm:spPr/>
    </dgm:pt>
    <dgm:pt modelId="{5B54EBD1-7921-46E5-9462-9753D22EE076}" type="pres">
      <dgm:prSet presAssocID="{B7E26F4C-C5F2-4AED-901D-8076399CFD64}" presName="FiveNodes_4" presStyleLbl="node1" presStyleIdx="3" presStyleCnt="5">
        <dgm:presLayoutVars>
          <dgm:bulletEnabled val="1"/>
        </dgm:presLayoutVars>
      </dgm:prSet>
      <dgm:spPr/>
    </dgm:pt>
    <dgm:pt modelId="{7864CDCC-8B1B-4354-B44F-2907D7F696C9}" type="pres">
      <dgm:prSet presAssocID="{B7E26F4C-C5F2-4AED-901D-8076399CFD64}" presName="FiveNodes_5" presStyleLbl="node1" presStyleIdx="4" presStyleCnt="5">
        <dgm:presLayoutVars>
          <dgm:bulletEnabled val="1"/>
        </dgm:presLayoutVars>
      </dgm:prSet>
      <dgm:spPr/>
    </dgm:pt>
    <dgm:pt modelId="{3E171317-6A8A-4DA4-9B95-7409F05F9AA7}" type="pres">
      <dgm:prSet presAssocID="{B7E26F4C-C5F2-4AED-901D-8076399CFD64}" presName="FiveConn_1-2" presStyleLbl="fgAccFollowNode1" presStyleIdx="0" presStyleCnt="4">
        <dgm:presLayoutVars>
          <dgm:bulletEnabled val="1"/>
        </dgm:presLayoutVars>
      </dgm:prSet>
      <dgm:spPr/>
    </dgm:pt>
    <dgm:pt modelId="{A5F4A5EF-5605-445C-AE34-D94BB3D3C4F3}" type="pres">
      <dgm:prSet presAssocID="{B7E26F4C-C5F2-4AED-901D-8076399CFD64}" presName="FiveConn_2-3" presStyleLbl="fgAccFollowNode1" presStyleIdx="1" presStyleCnt="4">
        <dgm:presLayoutVars>
          <dgm:bulletEnabled val="1"/>
        </dgm:presLayoutVars>
      </dgm:prSet>
      <dgm:spPr/>
    </dgm:pt>
    <dgm:pt modelId="{928CD1C3-F1CB-41E7-BDCA-0E5121762BE1}" type="pres">
      <dgm:prSet presAssocID="{B7E26F4C-C5F2-4AED-901D-8076399CFD64}" presName="FiveConn_3-4" presStyleLbl="fgAccFollowNode1" presStyleIdx="2" presStyleCnt="4">
        <dgm:presLayoutVars>
          <dgm:bulletEnabled val="1"/>
        </dgm:presLayoutVars>
      </dgm:prSet>
      <dgm:spPr/>
    </dgm:pt>
    <dgm:pt modelId="{5BDF4707-8C58-4BC7-A384-CC616325CED5}" type="pres">
      <dgm:prSet presAssocID="{B7E26F4C-C5F2-4AED-901D-8076399CFD64}" presName="FiveConn_4-5" presStyleLbl="fgAccFollowNode1" presStyleIdx="3" presStyleCnt="4">
        <dgm:presLayoutVars>
          <dgm:bulletEnabled val="1"/>
        </dgm:presLayoutVars>
      </dgm:prSet>
      <dgm:spPr/>
    </dgm:pt>
    <dgm:pt modelId="{76780BF3-99B5-4CA8-BAE8-8F29A3195E3E}" type="pres">
      <dgm:prSet presAssocID="{B7E26F4C-C5F2-4AED-901D-8076399CFD64}" presName="FiveNodes_1_text" presStyleLbl="node1" presStyleIdx="4" presStyleCnt="5">
        <dgm:presLayoutVars>
          <dgm:bulletEnabled val="1"/>
        </dgm:presLayoutVars>
      </dgm:prSet>
      <dgm:spPr/>
    </dgm:pt>
    <dgm:pt modelId="{8EADEC6B-41E6-43EC-90DC-8BD51313CF3E}" type="pres">
      <dgm:prSet presAssocID="{B7E26F4C-C5F2-4AED-901D-8076399CFD64}" presName="FiveNodes_2_text" presStyleLbl="node1" presStyleIdx="4" presStyleCnt="5">
        <dgm:presLayoutVars>
          <dgm:bulletEnabled val="1"/>
        </dgm:presLayoutVars>
      </dgm:prSet>
      <dgm:spPr/>
    </dgm:pt>
    <dgm:pt modelId="{61E6A5FA-3104-4439-872E-F46319125D23}" type="pres">
      <dgm:prSet presAssocID="{B7E26F4C-C5F2-4AED-901D-8076399CFD64}" presName="FiveNodes_3_text" presStyleLbl="node1" presStyleIdx="4" presStyleCnt="5">
        <dgm:presLayoutVars>
          <dgm:bulletEnabled val="1"/>
        </dgm:presLayoutVars>
      </dgm:prSet>
      <dgm:spPr/>
    </dgm:pt>
    <dgm:pt modelId="{6928D1B3-E64F-4A4D-8444-2CC7066CEDD6}" type="pres">
      <dgm:prSet presAssocID="{B7E26F4C-C5F2-4AED-901D-8076399CFD64}" presName="FiveNodes_4_text" presStyleLbl="node1" presStyleIdx="4" presStyleCnt="5">
        <dgm:presLayoutVars>
          <dgm:bulletEnabled val="1"/>
        </dgm:presLayoutVars>
      </dgm:prSet>
      <dgm:spPr/>
    </dgm:pt>
    <dgm:pt modelId="{AD69994A-F1AC-40A7-A509-C1F262EF9DDB}" type="pres">
      <dgm:prSet presAssocID="{B7E26F4C-C5F2-4AED-901D-8076399CFD64}" presName="FiveNodes_5_text" presStyleLbl="node1" presStyleIdx="4" presStyleCnt="5">
        <dgm:presLayoutVars>
          <dgm:bulletEnabled val="1"/>
        </dgm:presLayoutVars>
      </dgm:prSet>
      <dgm:spPr/>
    </dgm:pt>
  </dgm:ptLst>
  <dgm:cxnLst>
    <dgm:cxn modelId="{AEAA3808-6A6F-4E80-82FB-B66ED806AA8E}" srcId="{B7E26F4C-C5F2-4AED-901D-8076399CFD64}" destId="{A7BA3AC0-3AD5-454D-98CA-10B0042EC161}" srcOrd="0" destOrd="0" parTransId="{1B05F343-510F-4A7D-8A5A-150D4A62AF83}" sibTransId="{DE76E38C-7183-4EB8-99E8-2CC3FB1B7385}"/>
    <dgm:cxn modelId="{E0AB0B0C-D3C1-4456-9238-B345103D9628}" type="presOf" srcId="{A7BA3AC0-3AD5-454D-98CA-10B0042EC161}" destId="{76780BF3-99B5-4CA8-BAE8-8F29A3195E3E}" srcOrd="1" destOrd="0" presId="urn:microsoft.com/office/officeart/2005/8/layout/vProcess5"/>
    <dgm:cxn modelId="{96F62B26-F9AB-46B0-B2E8-8836DD1DFE15}" type="presOf" srcId="{221E8114-3518-4819-BB3B-CD493464FAE5}" destId="{5B54EBD1-7921-46E5-9462-9753D22EE076}" srcOrd="0" destOrd="0" presId="urn:microsoft.com/office/officeart/2005/8/layout/vProcess5"/>
    <dgm:cxn modelId="{7949A630-58B6-472B-A62D-369D5D0F2D99}" srcId="{B7E26F4C-C5F2-4AED-901D-8076399CFD64}" destId="{221E8114-3518-4819-BB3B-CD493464FAE5}" srcOrd="3" destOrd="0" parTransId="{13133467-F2D7-4AB3-BACD-846B40F9E3A4}" sibTransId="{F93767DD-401D-4A14-84E6-549734F810B0}"/>
    <dgm:cxn modelId="{7A64843B-E480-45D0-86E3-6FF5A8D76E0B}" type="presOf" srcId="{221E8114-3518-4819-BB3B-CD493464FAE5}" destId="{6928D1B3-E64F-4A4D-8444-2CC7066CEDD6}" srcOrd="1" destOrd="0" presId="urn:microsoft.com/office/officeart/2005/8/layout/vProcess5"/>
    <dgm:cxn modelId="{7540E23C-B7EE-49B4-9666-D4B9FAE36D34}" type="presOf" srcId="{BFE8A0C9-41BF-4059-A36A-E73340EDD37D}" destId="{37C59834-50A7-4F44-9D82-7260BF3D25E6}" srcOrd="0" destOrd="0" presId="urn:microsoft.com/office/officeart/2005/8/layout/vProcess5"/>
    <dgm:cxn modelId="{63D40D3E-3B22-4F54-8DEC-807B66039022}" type="presOf" srcId="{A6741CC9-70DB-4AD1-9215-068DB8CF59E0}" destId="{928CD1C3-F1CB-41E7-BDCA-0E5121762BE1}" srcOrd="0" destOrd="0" presId="urn:microsoft.com/office/officeart/2005/8/layout/vProcess5"/>
    <dgm:cxn modelId="{BC90685D-59A6-4B86-92C1-070238D2B1CD}" type="presOf" srcId="{6DDA314F-A0FF-4DE8-9A14-44B0128F7695}" destId="{AD69994A-F1AC-40A7-A509-C1F262EF9DDB}" srcOrd="1" destOrd="0" presId="urn:microsoft.com/office/officeart/2005/8/layout/vProcess5"/>
    <dgm:cxn modelId="{7B033B5F-675B-452E-B04A-F3BD9D1BEC1B}" type="presOf" srcId="{E234F3B7-DC0A-47A6-8414-001AF65C1DFF}" destId="{8EADEC6B-41E6-43EC-90DC-8BD51313CF3E}" srcOrd="1" destOrd="0" presId="urn:microsoft.com/office/officeart/2005/8/layout/vProcess5"/>
    <dgm:cxn modelId="{9CAFF342-83B8-44FF-9128-A26797B5B3FB}" type="presOf" srcId="{B7E26F4C-C5F2-4AED-901D-8076399CFD64}" destId="{6D075C4A-0FF6-49EF-A1D0-4712550F35D5}" srcOrd="0" destOrd="0" presId="urn:microsoft.com/office/officeart/2005/8/layout/vProcess5"/>
    <dgm:cxn modelId="{0C0E4D44-61C5-4069-8392-E992FFAA8935}" type="presOf" srcId="{C9C8598C-AC55-43AF-9172-901CBAEA265F}" destId="{A5F4A5EF-5605-445C-AE34-D94BB3D3C4F3}" srcOrd="0" destOrd="0" presId="urn:microsoft.com/office/officeart/2005/8/layout/vProcess5"/>
    <dgm:cxn modelId="{F1C17165-C1DC-4BE1-B5D4-F5BE6AF0CCDB}" type="presOf" srcId="{F93767DD-401D-4A14-84E6-549734F810B0}" destId="{5BDF4707-8C58-4BC7-A384-CC616325CED5}" srcOrd="0" destOrd="0" presId="urn:microsoft.com/office/officeart/2005/8/layout/vProcess5"/>
    <dgm:cxn modelId="{7344A06E-B1A7-44BD-A8AE-FF1F5DDEE24C}" type="presOf" srcId="{E234F3B7-DC0A-47A6-8414-001AF65C1DFF}" destId="{695FE8E9-B1A3-4FE3-87A1-7440871E5B16}" srcOrd="0" destOrd="0" presId="urn:microsoft.com/office/officeart/2005/8/layout/vProcess5"/>
    <dgm:cxn modelId="{D72EC757-5C8C-41BC-942D-E6B18844BCD3}" type="presOf" srcId="{A7BA3AC0-3AD5-454D-98CA-10B0042EC161}" destId="{D8BB5E96-4E78-4E0E-9C11-A4DE14A39846}" srcOrd="0" destOrd="0" presId="urn:microsoft.com/office/officeart/2005/8/layout/vProcess5"/>
    <dgm:cxn modelId="{30683E99-CD19-421B-B037-6BC6C5980CED}" srcId="{B7E26F4C-C5F2-4AED-901D-8076399CFD64}" destId="{BFE8A0C9-41BF-4059-A36A-E73340EDD37D}" srcOrd="2" destOrd="0" parTransId="{EFE8E956-B248-4B81-8B93-333F081DFF1F}" sibTransId="{A6741CC9-70DB-4AD1-9215-068DB8CF59E0}"/>
    <dgm:cxn modelId="{4EFDA8A6-8BCB-4463-8DCA-8D2E120BEFDC}" srcId="{B7E26F4C-C5F2-4AED-901D-8076399CFD64}" destId="{6DDA314F-A0FF-4DE8-9A14-44B0128F7695}" srcOrd="4" destOrd="0" parTransId="{65609CCD-20C8-48F0-B9B4-AC102295B526}" sibTransId="{C5993D60-03A7-467E-810C-68EC5C5F6594}"/>
    <dgm:cxn modelId="{F25429C4-0729-410E-9800-45183E081610}" type="presOf" srcId="{DE76E38C-7183-4EB8-99E8-2CC3FB1B7385}" destId="{3E171317-6A8A-4DA4-9B95-7409F05F9AA7}" srcOrd="0" destOrd="0" presId="urn:microsoft.com/office/officeart/2005/8/layout/vProcess5"/>
    <dgm:cxn modelId="{64316EE5-9BAC-495A-80AC-C944706371DC}" type="presOf" srcId="{BFE8A0C9-41BF-4059-A36A-E73340EDD37D}" destId="{61E6A5FA-3104-4439-872E-F46319125D23}" srcOrd="1" destOrd="0" presId="urn:microsoft.com/office/officeart/2005/8/layout/vProcess5"/>
    <dgm:cxn modelId="{DE39EBF4-C151-4779-8471-C68B01DE1025}" srcId="{B7E26F4C-C5F2-4AED-901D-8076399CFD64}" destId="{E234F3B7-DC0A-47A6-8414-001AF65C1DFF}" srcOrd="1" destOrd="0" parTransId="{50711425-3C54-4261-AE10-CB1F392C5ED0}" sibTransId="{C9C8598C-AC55-43AF-9172-901CBAEA265F}"/>
    <dgm:cxn modelId="{F8D730FD-3A21-4179-B430-EE35C87E5029}" type="presOf" srcId="{6DDA314F-A0FF-4DE8-9A14-44B0128F7695}" destId="{7864CDCC-8B1B-4354-B44F-2907D7F696C9}" srcOrd="0" destOrd="0" presId="urn:microsoft.com/office/officeart/2005/8/layout/vProcess5"/>
    <dgm:cxn modelId="{5F2B9DE6-A017-430B-A152-A6FC55A94CA2}" type="presParOf" srcId="{6D075C4A-0FF6-49EF-A1D0-4712550F35D5}" destId="{7909ECBD-9BF3-493D-9047-427F921D0465}" srcOrd="0" destOrd="0" presId="urn:microsoft.com/office/officeart/2005/8/layout/vProcess5"/>
    <dgm:cxn modelId="{49B6B7FF-16AD-4771-9680-68918C2F7A80}" type="presParOf" srcId="{6D075C4A-0FF6-49EF-A1D0-4712550F35D5}" destId="{D8BB5E96-4E78-4E0E-9C11-A4DE14A39846}" srcOrd="1" destOrd="0" presId="urn:microsoft.com/office/officeart/2005/8/layout/vProcess5"/>
    <dgm:cxn modelId="{12C18073-4B8D-49C4-AD27-C5B625B88C26}" type="presParOf" srcId="{6D075C4A-0FF6-49EF-A1D0-4712550F35D5}" destId="{695FE8E9-B1A3-4FE3-87A1-7440871E5B16}" srcOrd="2" destOrd="0" presId="urn:microsoft.com/office/officeart/2005/8/layout/vProcess5"/>
    <dgm:cxn modelId="{051C0793-4E16-402A-8E72-18BA3B0E72EB}" type="presParOf" srcId="{6D075C4A-0FF6-49EF-A1D0-4712550F35D5}" destId="{37C59834-50A7-4F44-9D82-7260BF3D25E6}" srcOrd="3" destOrd="0" presId="urn:microsoft.com/office/officeart/2005/8/layout/vProcess5"/>
    <dgm:cxn modelId="{603D56F6-AD89-4AD8-A8CD-555A73BCC91A}" type="presParOf" srcId="{6D075C4A-0FF6-49EF-A1D0-4712550F35D5}" destId="{5B54EBD1-7921-46E5-9462-9753D22EE076}" srcOrd="4" destOrd="0" presId="urn:microsoft.com/office/officeart/2005/8/layout/vProcess5"/>
    <dgm:cxn modelId="{007F2758-F3F9-4672-91B3-4CE6919A3C6F}" type="presParOf" srcId="{6D075C4A-0FF6-49EF-A1D0-4712550F35D5}" destId="{7864CDCC-8B1B-4354-B44F-2907D7F696C9}" srcOrd="5" destOrd="0" presId="urn:microsoft.com/office/officeart/2005/8/layout/vProcess5"/>
    <dgm:cxn modelId="{9CF863D3-3081-4998-8030-0237763EAB2C}" type="presParOf" srcId="{6D075C4A-0FF6-49EF-A1D0-4712550F35D5}" destId="{3E171317-6A8A-4DA4-9B95-7409F05F9AA7}" srcOrd="6" destOrd="0" presId="urn:microsoft.com/office/officeart/2005/8/layout/vProcess5"/>
    <dgm:cxn modelId="{435F6647-9AAB-4BE6-B43E-666429B53AF7}" type="presParOf" srcId="{6D075C4A-0FF6-49EF-A1D0-4712550F35D5}" destId="{A5F4A5EF-5605-445C-AE34-D94BB3D3C4F3}" srcOrd="7" destOrd="0" presId="urn:microsoft.com/office/officeart/2005/8/layout/vProcess5"/>
    <dgm:cxn modelId="{BE63CC97-D99F-4923-A712-074994DBBC38}" type="presParOf" srcId="{6D075C4A-0FF6-49EF-A1D0-4712550F35D5}" destId="{928CD1C3-F1CB-41E7-BDCA-0E5121762BE1}" srcOrd="8" destOrd="0" presId="urn:microsoft.com/office/officeart/2005/8/layout/vProcess5"/>
    <dgm:cxn modelId="{156C828C-3732-4988-8595-74C2FEAA8996}" type="presParOf" srcId="{6D075C4A-0FF6-49EF-A1D0-4712550F35D5}" destId="{5BDF4707-8C58-4BC7-A384-CC616325CED5}" srcOrd="9" destOrd="0" presId="urn:microsoft.com/office/officeart/2005/8/layout/vProcess5"/>
    <dgm:cxn modelId="{409CC699-0DFD-444E-9AC5-FD24DCDFD72C}" type="presParOf" srcId="{6D075C4A-0FF6-49EF-A1D0-4712550F35D5}" destId="{76780BF3-99B5-4CA8-BAE8-8F29A3195E3E}" srcOrd="10" destOrd="0" presId="urn:microsoft.com/office/officeart/2005/8/layout/vProcess5"/>
    <dgm:cxn modelId="{BB0BB6FC-9A36-4CD9-BEB2-6CD52AD3341E}" type="presParOf" srcId="{6D075C4A-0FF6-49EF-A1D0-4712550F35D5}" destId="{8EADEC6B-41E6-43EC-90DC-8BD51313CF3E}" srcOrd="11" destOrd="0" presId="urn:microsoft.com/office/officeart/2005/8/layout/vProcess5"/>
    <dgm:cxn modelId="{011C2A6F-BF4C-4FDF-8805-312F498996DB}" type="presParOf" srcId="{6D075C4A-0FF6-49EF-A1D0-4712550F35D5}" destId="{61E6A5FA-3104-4439-872E-F46319125D23}" srcOrd="12" destOrd="0" presId="urn:microsoft.com/office/officeart/2005/8/layout/vProcess5"/>
    <dgm:cxn modelId="{3E099D12-1221-4E27-AE26-369F384AB2E1}" type="presParOf" srcId="{6D075C4A-0FF6-49EF-A1D0-4712550F35D5}" destId="{6928D1B3-E64F-4A4D-8444-2CC7066CEDD6}" srcOrd="13" destOrd="0" presId="urn:microsoft.com/office/officeart/2005/8/layout/vProcess5"/>
    <dgm:cxn modelId="{2884E728-8258-40FD-AEB2-1325CFEEFC2B}" type="presParOf" srcId="{6D075C4A-0FF6-49EF-A1D0-4712550F35D5}" destId="{AD69994A-F1AC-40A7-A509-C1F262EF9DDB}"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40A0C0-6942-4924-BB1A-573686F0426E}"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405FDD1E-0D21-440A-AD51-7E58CF877633}">
      <dgm:prSet/>
      <dgm:spPr/>
      <dgm:t>
        <a:bodyPr/>
        <a:lstStyle/>
        <a:p>
          <a:r>
            <a:rPr lang="en-US"/>
            <a:t>Amazon Lex is an AWS service that is offered by Amazon Web Services to create chatbots for building conversational interfaces using both voice and text.It works on the same technology that powers the functionality of Amazon’s Alexa and uses Natural Language Processing techniques such as NLU (Natural Language Units) and Automatic Speech Recognitions for simulating human like conversations with the users.</a:t>
          </a:r>
        </a:p>
      </dgm:t>
    </dgm:pt>
    <dgm:pt modelId="{E60F83B8-9662-4EC7-8DD7-EE1C5FC31DA6}" type="parTrans" cxnId="{B21DD361-3507-4BB5-B850-B04F158EDA38}">
      <dgm:prSet/>
      <dgm:spPr/>
      <dgm:t>
        <a:bodyPr/>
        <a:lstStyle/>
        <a:p>
          <a:endParaRPr lang="en-US"/>
        </a:p>
      </dgm:t>
    </dgm:pt>
    <dgm:pt modelId="{9A01EB5C-13CB-43BE-98DD-1F35112EA56A}" type="sibTrans" cxnId="{B21DD361-3507-4BB5-B850-B04F158EDA38}">
      <dgm:prSet/>
      <dgm:spPr/>
      <dgm:t>
        <a:bodyPr/>
        <a:lstStyle/>
        <a:p>
          <a:endParaRPr lang="en-US"/>
        </a:p>
      </dgm:t>
    </dgm:pt>
    <dgm:pt modelId="{8B3732E6-4760-4BE6-932B-A296A669A7B4}">
      <dgm:prSet/>
      <dgm:spPr/>
      <dgm:t>
        <a:bodyPr/>
        <a:lstStyle/>
        <a:p>
          <a:r>
            <a:rPr lang="en-US"/>
            <a:t>Amazon Lex provides pre-built integration with AWS lambda and can be easily integrated among other amazon’s services such as Amazon’s Cognito, Amazon’s DynamoDB etc. </a:t>
          </a:r>
        </a:p>
      </dgm:t>
    </dgm:pt>
    <dgm:pt modelId="{08574456-3F9A-4C1C-9DE0-28BC2FB9508D}" type="parTrans" cxnId="{EF461822-3729-4EC9-BCFC-AF8787B2DA02}">
      <dgm:prSet/>
      <dgm:spPr/>
      <dgm:t>
        <a:bodyPr/>
        <a:lstStyle/>
        <a:p>
          <a:endParaRPr lang="en-US"/>
        </a:p>
      </dgm:t>
    </dgm:pt>
    <dgm:pt modelId="{15A8E1B4-9652-4F0B-BA40-43C9D1A4E4C6}" type="sibTrans" cxnId="{EF461822-3729-4EC9-BCFC-AF8787B2DA02}">
      <dgm:prSet/>
      <dgm:spPr/>
      <dgm:t>
        <a:bodyPr/>
        <a:lstStyle/>
        <a:p>
          <a:endParaRPr lang="en-US"/>
        </a:p>
      </dgm:t>
    </dgm:pt>
    <dgm:pt modelId="{E9D19AFE-B072-4153-99DC-F054F838E481}">
      <dgm:prSet/>
      <dgm:spPr/>
      <dgm:t>
        <a:bodyPr/>
        <a:lstStyle/>
        <a:p>
          <a:r>
            <a:rPr lang="en-US"/>
            <a:t>Amazon Lex manages the dialogue and dynamically adjusts the responses in the conversation. Through the SLU(Speech Language Understanding) the amazon lex takes the natural language speech and text input and fulfills the user’s intent by properly executing the required business task.</a:t>
          </a:r>
        </a:p>
      </dgm:t>
    </dgm:pt>
    <dgm:pt modelId="{9A27BD19-DD01-4490-A576-B7A5CBB06ACF}" type="parTrans" cxnId="{42FB83C4-B9B1-413C-8376-94D27863214F}">
      <dgm:prSet/>
      <dgm:spPr/>
      <dgm:t>
        <a:bodyPr/>
        <a:lstStyle/>
        <a:p>
          <a:endParaRPr lang="en-US"/>
        </a:p>
      </dgm:t>
    </dgm:pt>
    <dgm:pt modelId="{173CBCEC-FF26-42B3-B88F-8F837B3DBAFD}" type="sibTrans" cxnId="{42FB83C4-B9B1-413C-8376-94D27863214F}">
      <dgm:prSet/>
      <dgm:spPr/>
      <dgm:t>
        <a:bodyPr/>
        <a:lstStyle/>
        <a:p>
          <a:endParaRPr lang="en-US"/>
        </a:p>
      </dgm:t>
    </dgm:pt>
    <dgm:pt modelId="{3649B131-551A-4D9F-B3EB-1D5A439A9D22}">
      <dgm:prSet/>
      <dgm:spPr/>
      <dgm:t>
        <a:bodyPr/>
        <a:lstStyle/>
        <a:p>
          <a:r>
            <a:rPr lang="en-US"/>
            <a:t>In our project we are building the chatbot using text based inputs from the user</a:t>
          </a:r>
        </a:p>
      </dgm:t>
    </dgm:pt>
    <dgm:pt modelId="{19E76312-134B-4BFB-94A6-24EFEC146AAF}" type="parTrans" cxnId="{E0E59F35-FD1C-469E-BD61-BB2E8E13A635}">
      <dgm:prSet/>
      <dgm:spPr/>
      <dgm:t>
        <a:bodyPr/>
        <a:lstStyle/>
        <a:p>
          <a:endParaRPr lang="en-US"/>
        </a:p>
      </dgm:t>
    </dgm:pt>
    <dgm:pt modelId="{0F539CDC-3844-4CE5-AC4E-3D7650967B35}" type="sibTrans" cxnId="{E0E59F35-FD1C-469E-BD61-BB2E8E13A635}">
      <dgm:prSet/>
      <dgm:spPr/>
      <dgm:t>
        <a:bodyPr/>
        <a:lstStyle/>
        <a:p>
          <a:endParaRPr lang="en-US"/>
        </a:p>
      </dgm:t>
    </dgm:pt>
    <dgm:pt modelId="{DA1F88E7-40D3-47EA-AA2E-802F8B7AD7EC}" type="pres">
      <dgm:prSet presAssocID="{4140A0C0-6942-4924-BB1A-573686F0426E}" presName="root" presStyleCnt="0">
        <dgm:presLayoutVars>
          <dgm:dir/>
          <dgm:resizeHandles val="exact"/>
        </dgm:presLayoutVars>
      </dgm:prSet>
      <dgm:spPr/>
    </dgm:pt>
    <dgm:pt modelId="{C52EE92C-3780-42FE-993A-6437CCA935E3}" type="pres">
      <dgm:prSet presAssocID="{4140A0C0-6942-4924-BB1A-573686F0426E}" presName="container" presStyleCnt="0">
        <dgm:presLayoutVars>
          <dgm:dir/>
          <dgm:resizeHandles val="exact"/>
        </dgm:presLayoutVars>
      </dgm:prSet>
      <dgm:spPr/>
    </dgm:pt>
    <dgm:pt modelId="{9D3418C4-054E-4A29-8612-C6ABFB202B97}" type="pres">
      <dgm:prSet presAssocID="{405FDD1E-0D21-440A-AD51-7E58CF877633}" presName="compNode" presStyleCnt="0"/>
      <dgm:spPr/>
    </dgm:pt>
    <dgm:pt modelId="{8A308DA9-2EE7-4326-A410-ED0D02316154}" type="pres">
      <dgm:prSet presAssocID="{405FDD1E-0D21-440A-AD51-7E58CF877633}" presName="iconBgRect" presStyleLbl="bgShp" presStyleIdx="0" presStyleCnt="4"/>
      <dgm:spPr/>
    </dgm:pt>
    <dgm:pt modelId="{5B0FDF98-BDEA-4290-8EE4-B11647CCB71C}" type="pres">
      <dgm:prSet presAssocID="{405FDD1E-0D21-440A-AD51-7E58CF87763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698E6B3-3A3F-4492-933E-1E6863F3E387}" type="pres">
      <dgm:prSet presAssocID="{405FDD1E-0D21-440A-AD51-7E58CF877633}" presName="spaceRect" presStyleCnt="0"/>
      <dgm:spPr/>
    </dgm:pt>
    <dgm:pt modelId="{A748CDA0-05EC-4CEA-A70D-2D640AB80929}" type="pres">
      <dgm:prSet presAssocID="{405FDD1E-0D21-440A-AD51-7E58CF877633}" presName="textRect" presStyleLbl="revTx" presStyleIdx="0" presStyleCnt="4">
        <dgm:presLayoutVars>
          <dgm:chMax val="1"/>
          <dgm:chPref val="1"/>
        </dgm:presLayoutVars>
      </dgm:prSet>
      <dgm:spPr/>
    </dgm:pt>
    <dgm:pt modelId="{96E60565-2F09-4D72-9781-88F62B958C2A}" type="pres">
      <dgm:prSet presAssocID="{9A01EB5C-13CB-43BE-98DD-1F35112EA56A}" presName="sibTrans" presStyleLbl="sibTrans2D1" presStyleIdx="0" presStyleCnt="0"/>
      <dgm:spPr/>
    </dgm:pt>
    <dgm:pt modelId="{0CB9C449-FD84-4008-9282-52FA9A4A9B09}" type="pres">
      <dgm:prSet presAssocID="{8B3732E6-4760-4BE6-932B-A296A669A7B4}" presName="compNode" presStyleCnt="0"/>
      <dgm:spPr/>
    </dgm:pt>
    <dgm:pt modelId="{84A732DF-CE01-4BCD-B545-14C6C0B66B10}" type="pres">
      <dgm:prSet presAssocID="{8B3732E6-4760-4BE6-932B-A296A669A7B4}" presName="iconBgRect" presStyleLbl="bgShp" presStyleIdx="1" presStyleCnt="4"/>
      <dgm:spPr/>
    </dgm:pt>
    <dgm:pt modelId="{799F9262-DA83-4818-B9B4-787DD00038F6}" type="pres">
      <dgm:prSet presAssocID="{8B3732E6-4760-4BE6-932B-A296A669A7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hotocopier"/>
        </a:ext>
      </dgm:extLst>
    </dgm:pt>
    <dgm:pt modelId="{9BD719FD-4AC1-4C51-A510-91CB4A089D93}" type="pres">
      <dgm:prSet presAssocID="{8B3732E6-4760-4BE6-932B-A296A669A7B4}" presName="spaceRect" presStyleCnt="0"/>
      <dgm:spPr/>
    </dgm:pt>
    <dgm:pt modelId="{837936AB-FEE0-435E-B91C-3842D3009A5F}" type="pres">
      <dgm:prSet presAssocID="{8B3732E6-4760-4BE6-932B-A296A669A7B4}" presName="textRect" presStyleLbl="revTx" presStyleIdx="1" presStyleCnt="4">
        <dgm:presLayoutVars>
          <dgm:chMax val="1"/>
          <dgm:chPref val="1"/>
        </dgm:presLayoutVars>
      </dgm:prSet>
      <dgm:spPr/>
    </dgm:pt>
    <dgm:pt modelId="{F73A7E53-5D31-4D6A-9702-04FB0B59C725}" type="pres">
      <dgm:prSet presAssocID="{15A8E1B4-9652-4F0B-BA40-43C9D1A4E4C6}" presName="sibTrans" presStyleLbl="sibTrans2D1" presStyleIdx="0" presStyleCnt="0"/>
      <dgm:spPr/>
    </dgm:pt>
    <dgm:pt modelId="{7F8D1FDC-AEC1-4A4E-8ED2-FB1CC1971C55}" type="pres">
      <dgm:prSet presAssocID="{E9D19AFE-B072-4153-99DC-F054F838E481}" presName="compNode" presStyleCnt="0"/>
      <dgm:spPr/>
    </dgm:pt>
    <dgm:pt modelId="{16F43B4C-EC94-4B36-9440-28E14CC0A536}" type="pres">
      <dgm:prSet presAssocID="{E9D19AFE-B072-4153-99DC-F054F838E481}" presName="iconBgRect" presStyleLbl="bgShp" presStyleIdx="2" presStyleCnt="4"/>
      <dgm:spPr/>
    </dgm:pt>
    <dgm:pt modelId="{79543978-7D26-4B72-ADDE-1C4A874521E1}" type="pres">
      <dgm:prSet presAssocID="{E9D19AFE-B072-4153-99DC-F054F838E48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A4DBEFF1-F837-46F2-86CF-5804AFA6218A}" type="pres">
      <dgm:prSet presAssocID="{E9D19AFE-B072-4153-99DC-F054F838E481}" presName="spaceRect" presStyleCnt="0"/>
      <dgm:spPr/>
    </dgm:pt>
    <dgm:pt modelId="{AB1C59AF-7DF9-499B-9F86-2488460D495F}" type="pres">
      <dgm:prSet presAssocID="{E9D19AFE-B072-4153-99DC-F054F838E481}" presName="textRect" presStyleLbl="revTx" presStyleIdx="2" presStyleCnt="4">
        <dgm:presLayoutVars>
          <dgm:chMax val="1"/>
          <dgm:chPref val="1"/>
        </dgm:presLayoutVars>
      </dgm:prSet>
      <dgm:spPr/>
    </dgm:pt>
    <dgm:pt modelId="{068887F3-62F3-4F0E-BA8C-2761AC22377E}" type="pres">
      <dgm:prSet presAssocID="{173CBCEC-FF26-42B3-B88F-8F837B3DBAFD}" presName="sibTrans" presStyleLbl="sibTrans2D1" presStyleIdx="0" presStyleCnt="0"/>
      <dgm:spPr/>
    </dgm:pt>
    <dgm:pt modelId="{9D1353DA-5790-45D5-BB89-04E9734AD4B6}" type="pres">
      <dgm:prSet presAssocID="{3649B131-551A-4D9F-B3EB-1D5A439A9D22}" presName="compNode" presStyleCnt="0"/>
      <dgm:spPr/>
    </dgm:pt>
    <dgm:pt modelId="{565045AA-26AB-4F83-9110-D311B2922253}" type="pres">
      <dgm:prSet presAssocID="{3649B131-551A-4D9F-B3EB-1D5A439A9D22}" presName="iconBgRect" presStyleLbl="bgShp" presStyleIdx="3" presStyleCnt="4"/>
      <dgm:spPr/>
    </dgm:pt>
    <dgm:pt modelId="{4FC49000-13DE-4E9B-B4BD-52E89C010676}" type="pres">
      <dgm:prSet presAssocID="{3649B131-551A-4D9F-B3EB-1D5A439A9D2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nk"/>
        </a:ext>
      </dgm:extLst>
    </dgm:pt>
    <dgm:pt modelId="{8782CF92-4985-41A6-A8DE-8143CF07FCAF}" type="pres">
      <dgm:prSet presAssocID="{3649B131-551A-4D9F-B3EB-1D5A439A9D22}" presName="spaceRect" presStyleCnt="0"/>
      <dgm:spPr/>
    </dgm:pt>
    <dgm:pt modelId="{BFC76DC2-08B7-4A50-9CD8-496BAA98D07F}" type="pres">
      <dgm:prSet presAssocID="{3649B131-551A-4D9F-B3EB-1D5A439A9D22}" presName="textRect" presStyleLbl="revTx" presStyleIdx="3" presStyleCnt="4">
        <dgm:presLayoutVars>
          <dgm:chMax val="1"/>
          <dgm:chPref val="1"/>
        </dgm:presLayoutVars>
      </dgm:prSet>
      <dgm:spPr/>
    </dgm:pt>
  </dgm:ptLst>
  <dgm:cxnLst>
    <dgm:cxn modelId="{EF461822-3729-4EC9-BCFC-AF8787B2DA02}" srcId="{4140A0C0-6942-4924-BB1A-573686F0426E}" destId="{8B3732E6-4760-4BE6-932B-A296A669A7B4}" srcOrd="1" destOrd="0" parTransId="{08574456-3F9A-4C1C-9DE0-28BC2FB9508D}" sibTransId="{15A8E1B4-9652-4F0B-BA40-43C9D1A4E4C6}"/>
    <dgm:cxn modelId="{E0E59F35-FD1C-469E-BD61-BB2E8E13A635}" srcId="{4140A0C0-6942-4924-BB1A-573686F0426E}" destId="{3649B131-551A-4D9F-B3EB-1D5A439A9D22}" srcOrd="3" destOrd="0" parTransId="{19E76312-134B-4BFB-94A6-24EFEC146AAF}" sibTransId="{0F539CDC-3844-4CE5-AC4E-3D7650967B35}"/>
    <dgm:cxn modelId="{30D3003C-139D-4E97-B779-4899C46A984E}" type="presOf" srcId="{15A8E1B4-9652-4F0B-BA40-43C9D1A4E4C6}" destId="{F73A7E53-5D31-4D6A-9702-04FB0B59C725}" srcOrd="0" destOrd="0" presId="urn:microsoft.com/office/officeart/2018/2/layout/IconCircleList"/>
    <dgm:cxn modelId="{F54A303C-BEAD-418A-88B7-843F777F811D}" type="presOf" srcId="{E9D19AFE-B072-4153-99DC-F054F838E481}" destId="{AB1C59AF-7DF9-499B-9F86-2488460D495F}" srcOrd="0" destOrd="0" presId="urn:microsoft.com/office/officeart/2018/2/layout/IconCircleList"/>
    <dgm:cxn modelId="{37F5D55E-E549-4CE9-A5DA-1B43980DFCF7}" type="presOf" srcId="{8B3732E6-4760-4BE6-932B-A296A669A7B4}" destId="{837936AB-FEE0-435E-B91C-3842D3009A5F}" srcOrd="0" destOrd="0" presId="urn:microsoft.com/office/officeart/2018/2/layout/IconCircleList"/>
    <dgm:cxn modelId="{B21DD361-3507-4BB5-B850-B04F158EDA38}" srcId="{4140A0C0-6942-4924-BB1A-573686F0426E}" destId="{405FDD1E-0D21-440A-AD51-7E58CF877633}" srcOrd="0" destOrd="0" parTransId="{E60F83B8-9662-4EC7-8DD7-EE1C5FC31DA6}" sibTransId="{9A01EB5C-13CB-43BE-98DD-1F35112EA56A}"/>
    <dgm:cxn modelId="{6D75558F-1ACD-496D-8D4F-18A0D42DB3F2}" type="presOf" srcId="{9A01EB5C-13CB-43BE-98DD-1F35112EA56A}" destId="{96E60565-2F09-4D72-9781-88F62B958C2A}" srcOrd="0" destOrd="0" presId="urn:microsoft.com/office/officeart/2018/2/layout/IconCircleList"/>
    <dgm:cxn modelId="{9721BD9B-8023-4EE0-B5A2-98D9428105B0}" type="presOf" srcId="{3649B131-551A-4D9F-B3EB-1D5A439A9D22}" destId="{BFC76DC2-08B7-4A50-9CD8-496BAA98D07F}" srcOrd="0" destOrd="0" presId="urn:microsoft.com/office/officeart/2018/2/layout/IconCircleList"/>
    <dgm:cxn modelId="{349D35A2-D20D-41FB-9492-6F2786995FEB}" type="presOf" srcId="{4140A0C0-6942-4924-BB1A-573686F0426E}" destId="{DA1F88E7-40D3-47EA-AA2E-802F8B7AD7EC}" srcOrd="0" destOrd="0" presId="urn:microsoft.com/office/officeart/2018/2/layout/IconCircleList"/>
    <dgm:cxn modelId="{C8606DB1-0C8E-48BA-A2F9-BA0AF71DA811}" type="presOf" srcId="{173CBCEC-FF26-42B3-B88F-8F837B3DBAFD}" destId="{068887F3-62F3-4F0E-BA8C-2761AC22377E}" srcOrd="0" destOrd="0" presId="urn:microsoft.com/office/officeart/2018/2/layout/IconCircleList"/>
    <dgm:cxn modelId="{732505B9-9E80-451B-B1DA-C8C2BD2F0266}" type="presOf" srcId="{405FDD1E-0D21-440A-AD51-7E58CF877633}" destId="{A748CDA0-05EC-4CEA-A70D-2D640AB80929}" srcOrd="0" destOrd="0" presId="urn:microsoft.com/office/officeart/2018/2/layout/IconCircleList"/>
    <dgm:cxn modelId="{42FB83C4-B9B1-413C-8376-94D27863214F}" srcId="{4140A0C0-6942-4924-BB1A-573686F0426E}" destId="{E9D19AFE-B072-4153-99DC-F054F838E481}" srcOrd="2" destOrd="0" parTransId="{9A27BD19-DD01-4490-A576-B7A5CBB06ACF}" sibTransId="{173CBCEC-FF26-42B3-B88F-8F837B3DBAFD}"/>
    <dgm:cxn modelId="{9C186F7E-9C23-4F38-95CA-93EB0BD6103E}" type="presParOf" srcId="{DA1F88E7-40D3-47EA-AA2E-802F8B7AD7EC}" destId="{C52EE92C-3780-42FE-993A-6437CCA935E3}" srcOrd="0" destOrd="0" presId="urn:microsoft.com/office/officeart/2018/2/layout/IconCircleList"/>
    <dgm:cxn modelId="{B59A0D98-F010-42E0-A144-5AE4D3196B9E}" type="presParOf" srcId="{C52EE92C-3780-42FE-993A-6437CCA935E3}" destId="{9D3418C4-054E-4A29-8612-C6ABFB202B97}" srcOrd="0" destOrd="0" presId="urn:microsoft.com/office/officeart/2018/2/layout/IconCircleList"/>
    <dgm:cxn modelId="{1260D8BD-B972-486D-BFA8-D954D6C3F43F}" type="presParOf" srcId="{9D3418C4-054E-4A29-8612-C6ABFB202B97}" destId="{8A308DA9-2EE7-4326-A410-ED0D02316154}" srcOrd="0" destOrd="0" presId="urn:microsoft.com/office/officeart/2018/2/layout/IconCircleList"/>
    <dgm:cxn modelId="{9E862148-F2A5-449C-9086-F856BA8431C5}" type="presParOf" srcId="{9D3418C4-054E-4A29-8612-C6ABFB202B97}" destId="{5B0FDF98-BDEA-4290-8EE4-B11647CCB71C}" srcOrd="1" destOrd="0" presId="urn:microsoft.com/office/officeart/2018/2/layout/IconCircleList"/>
    <dgm:cxn modelId="{BE141EAB-B37A-425E-A1E7-6F521A76DAC9}" type="presParOf" srcId="{9D3418C4-054E-4A29-8612-C6ABFB202B97}" destId="{8698E6B3-3A3F-4492-933E-1E6863F3E387}" srcOrd="2" destOrd="0" presId="urn:microsoft.com/office/officeart/2018/2/layout/IconCircleList"/>
    <dgm:cxn modelId="{07A2F1E7-32E4-4CE9-ADE0-3A28DECB8C0F}" type="presParOf" srcId="{9D3418C4-054E-4A29-8612-C6ABFB202B97}" destId="{A748CDA0-05EC-4CEA-A70D-2D640AB80929}" srcOrd="3" destOrd="0" presId="urn:microsoft.com/office/officeart/2018/2/layout/IconCircleList"/>
    <dgm:cxn modelId="{CDBE1E21-7C09-43AA-9CE5-930190635F5A}" type="presParOf" srcId="{C52EE92C-3780-42FE-993A-6437CCA935E3}" destId="{96E60565-2F09-4D72-9781-88F62B958C2A}" srcOrd="1" destOrd="0" presId="urn:microsoft.com/office/officeart/2018/2/layout/IconCircleList"/>
    <dgm:cxn modelId="{5A7254A8-C8EB-49A8-B071-97B0154A75C7}" type="presParOf" srcId="{C52EE92C-3780-42FE-993A-6437CCA935E3}" destId="{0CB9C449-FD84-4008-9282-52FA9A4A9B09}" srcOrd="2" destOrd="0" presId="urn:microsoft.com/office/officeart/2018/2/layout/IconCircleList"/>
    <dgm:cxn modelId="{CB03B2DC-8DDB-4121-A890-AA3BB3896E5F}" type="presParOf" srcId="{0CB9C449-FD84-4008-9282-52FA9A4A9B09}" destId="{84A732DF-CE01-4BCD-B545-14C6C0B66B10}" srcOrd="0" destOrd="0" presId="urn:microsoft.com/office/officeart/2018/2/layout/IconCircleList"/>
    <dgm:cxn modelId="{4FF1F471-D4D1-473C-B572-CE1825B44FE7}" type="presParOf" srcId="{0CB9C449-FD84-4008-9282-52FA9A4A9B09}" destId="{799F9262-DA83-4818-B9B4-787DD00038F6}" srcOrd="1" destOrd="0" presId="urn:microsoft.com/office/officeart/2018/2/layout/IconCircleList"/>
    <dgm:cxn modelId="{1656527E-4600-46C4-B942-1E9D9875F13C}" type="presParOf" srcId="{0CB9C449-FD84-4008-9282-52FA9A4A9B09}" destId="{9BD719FD-4AC1-4C51-A510-91CB4A089D93}" srcOrd="2" destOrd="0" presId="urn:microsoft.com/office/officeart/2018/2/layout/IconCircleList"/>
    <dgm:cxn modelId="{B2F58DC6-7D40-4E16-983C-2CB6C7A52CB4}" type="presParOf" srcId="{0CB9C449-FD84-4008-9282-52FA9A4A9B09}" destId="{837936AB-FEE0-435E-B91C-3842D3009A5F}" srcOrd="3" destOrd="0" presId="urn:microsoft.com/office/officeart/2018/2/layout/IconCircleList"/>
    <dgm:cxn modelId="{B1493A4A-EEAA-4EF0-9B1D-938131BB278D}" type="presParOf" srcId="{C52EE92C-3780-42FE-993A-6437CCA935E3}" destId="{F73A7E53-5D31-4D6A-9702-04FB0B59C725}" srcOrd="3" destOrd="0" presId="urn:microsoft.com/office/officeart/2018/2/layout/IconCircleList"/>
    <dgm:cxn modelId="{08C823B9-DDDF-411D-B8E0-08FAB2C80926}" type="presParOf" srcId="{C52EE92C-3780-42FE-993A-6437CCA935E3}" destId="{7F8D1FDC-AEC1-4A4E-8ED2-FB1CC1971C55}" srcOrd="4" destOrd="0" presId="urn:microsoft.com/office/officeart/2018/2/layout/IconCircleList"/>
    <dgm:cxn modelId="{023BFEA2-C8B6-4D5F-A5D0-2412FFA54640}" type="presParOf" srcId="{7F8D1FDC-AEC1-4A4E-8ED2-FB1CC1971C55}" destId="{16F43B4C-EC94-4B36-9440-28E14CC0A536}" srcOrd="0" destOrd="0" presId="urn:microsoft.com/office/officeart/2018/2/layout/IconCircleList"/>
    <dgm:cxn modelId="{27A13A10-8035-40AD-B360-CE83CB5C2FCC}" type="presParOf" srcId="{7F8D1FDC-AEC1-4A4E-8ED2-FB1CC1971C55}" destId="{79543978-7D26-4B72-ADDE-1C4A874521E1}" srcOrd="1" destOrd="0" presId="urn:microsoft.com/office/officeart/2018/2/layout/IconCircleList"/>
    <dgm:cxn modelId="{DF82D900-C6F2-4BB3-878B-73D63998269A}" type="presParOf" srcId="{7F8D1FDC-AEC1-4A4E-8ED2-FB1CC1971C55}" destId="{A4DBEFF1-F837-46F2-86CF-5804AFA6218A}" srcOrd="2" destOrd="0" presId="urn:microsoft.com/office/officeart/2018/2/layout/IconCircleList"/>
    <dgm:cxn modelId="{CD1D155B-7082-4C58-9049-B7326E4E4838}" type="presParOf" srcId="{7F8D1FDC-AEC1-4A4E-8ED2-FB1CC1971C55}" destId="{AB1C59AF-7DF9-499B-9F86-2488460D495F}" srcOrd="3" destOrd="0" presId="urn:microsoft.com/office/officeart/2018/2/layout/IconCircleList"/>
    <dgm:cxn modelId="{8A4788A9-59C3-4622-B038-89EF3F95D5E9}" type="presParOf" srcId="{C52EE92C-3780-42FE-993A-6437CCA935E3}" destId="{068887F3-62F3-4F0E-BA8C-2761AC22377E}" srcOrd="5" destOrd="0" presId="urn:microsoft.com/office/officeart/2018/2/layout/IconCircleList"/>
    <dgm:cxn modelId="{3264BF05-F1DA-4D8D-A0A8-7A34F1A0D46F}" type="presParOf" srcId="{C52EE92C-3780-42FE-993A-6437CCA935E3}" destId="{9D1353DA-5790-45D5-BB89-04E9734AD4B6}" srcOrd="6" destOrd="0" presId="urn:microsoft.com/office/officeart/2018/2/layout/IconCircleList"/>
    <dgm:cxn modelId="{685D8AA6-8776-4EED-9856-4CBD9F493F29}" type="presParOf" srcId="{9D1353DA-5790-45D5-BB89-04E9734AD4B6}" destId="{565045AA-26AB-4F83-9110-D311B2922253}" srcOrd="0" destOrd="0" presId="urn:microsoft.com/office/officeart/2018/2/layout/IconCircleList"/>
    <dgm:cxn modelId="{17B67863-65D9-4489-A0A8-0DCEAE48AAF9}" type="presParOf" srcId="{9D1353DA-5790-45D5-BB89-04E9734AD4B6}" destId="{4FC49000-13DE-4E9B-B4BD-52E89C010676}" srcOrd="1" destOrd="0" presId="urn:microsoft.com/office/officeart/2018/2/layout/IconCircleList"/>
    <dgm:cxn modelId="{B944503B-EDC7-4B9E-9CC1-E4AA8784461E}" type="presParOf" srcId="{9D1353DA-5790-45D5-BB89-04E9734AD4B6}" destId="{8782CF92-4985-41A6-A8DE-8143CF07FCAF}" srcOrd="2" destOrd="0" presId="urn:microsoft.com/office/officeart/2018/2/layout/IconCircleList"/>
    <dgm:cxn modelId="{502D2759-D360-41D3-B81A-0E24DC623D0C}" type="presParOf" srcId="{9D1353DA-5790-45D5-BB89-04E9734AD4B6}" destId="{BFC76DC2-08B7-4A50-9CD8-496BAA98D07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6683FC-C40A-4C1F-8227-15B7086AEF1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487DC9F-78CA-4227-B06B-33C06079A457}">
      <dgm:prSet/>
      <dgm:spPr/>
      <dgm:t>
        <a:bodyPr/>
        <a:lstStyle/>
        <a:p>
          <a:r>
            <a:rPr lang="en-US"/>
            <a:t>The amazon lex chatbot  follows the following steps in order to execute the commands provided through the intent provided by the user:</a:t>
          </a:r>
        </a:p>
      </dgm:t>
    </dgm:pt>
    <dgm:pt modelId="{FBAF45BD-6AC5-4392-832D-B38C284C19A2}" type="parTrans" cxnId="{05AD1A0D-3203-47B7-A4FD-0265D1345A7F}">
      <dgm:prSet/>
      <dgm:spPr/>
      <dgm:t>
        <a:bodyPr/>
        <a:lstStyle/>
        <a:p>
          <a:endParaRPr lang="en-US"/>
        </a:p>
      </dgm:t>
    </dgm:pt>
    <dgm:pt modelId="{1C3C57D0-534C-44CE-8A12-AB1BAD226D26}" type="sibTrans" cxnId="{05AD1A0D-3203-47B7-A4FD-0265D1345A7F}">
      <dgm:prSet/>
      <dgm:spPr/>
      <dgm:t>
        <a:bodyPr/>
        <a:lstStyle/>
        <a:p>
          <a:endParaRPr lang="en-US"/>
        </a:p>
      </dgm:t>
    </dgm:pt>
    <dgm:pt modelId="{28ACC9A2-B56A-4DA5-B1B2-5CA8D2CE3D4D}">
      <dgm:prSet/>
      <dgm:spPr/>
      <dgm:t>
        <a:bodyPr/>
        <a:lstStyle/>
        <a:p>
          <a:r>
            <a:rPr lang="en-US"/>
            <a:t>The first step involves creating the bot and configuring it with one or more intent that the organizations application has to support </a:t>
          </a:r>
        </a:p>
      </dgm:t>
    </dgm:pt>
    <dgm:pt modelId="{46E4BFC2-0AAB-46C6-970E-C70997E7D01A}" type="parTrans" cxnId="{19958284-DCB7-44C7-833E-777A00CF4055}">
      <dgm:prSet/>
      <dgm:spPr/>
      <dgm:t>
        <a:bodyPr/>
        <a:lstStyle/>
        <a:p>
          <a:endParaRPr lang="en-US"/>
        </a:p>
      </dgm:t>
    </dgm:pt>
    <dgm:pt modelId="{921C95EA-E2AB-47D3-BFD7-BDF6D2F32445}" type="sibTrans" cxnId="{19958284-DCB7-44C7-833E-777A00CF4055}">
      <dgm:prSet/>
      <dgm:spPr/>
      <dgm:t>
        <a:bodyPr/>
        <a:lstStyle/>
        <a:p>
          <a:endParaRPr lang="en-US"/>
        </a:p>
      </dgm:t>
    </dgm:pt>
    <dgm:pt modelId="{8BE66B21-AE5B-47C6-900D-5EE697BA047C}">
      <dgm:prSet/>
      <dgm:spPr/>
      <dgm:t>
        <a:bodyPr/>
        <a:lstStyle/>
        <a:p>
          <a:r>
            <a:rPr lang="en-US"/>
            <a:t>In the next step the bot configuration has to be done in such a way so that it understands the user’s goals (intents) is able to engage in conversation with the user to extract information that would help the bot in fulfilling the user’s intent.</a:t>
          </a:r>
        </a:p>
      </dgm:t>
    </dgm:pt>
    <dgm:pt modelId="{3255EEE9-5679-450F-AFEB-09E2ABD7637D}" type="parTrans" cxnId="{BFAFA84F-C6BD-4CA1-97B7-BCEEF0C237C3}">
      <dgm:prSet/>
      <dgm:spPr/>
      <dgm:t>
        <a:bodyPr/>
        <a:lstStyle/>
        <a:p>
          <a:endParaRPr lang="en-US"/>
        </a:p>
      </dgm:t>
    </dgm:pt>
    <dgm:pt modelId="{C7CF2F91-A3E7-44FF-B5C0-3AAAD893F582}" type="sibTrans" cxnId="{BFAFA84F-C6BD-4CA1-97B7-BCEEF0C237C3}">
      <dgm:prSet/>
      <dgm:spPr/>
      <dgm:t>
        <a:bodyPr/>
        <a:lstStyle/>
        <a:p>
          <a:endParaRPr lang="en-US"/>
        </a:p>
      </dgm:t>
    </dgm:pt>
    <dgm:pt modelId="{EA273E36-ECE8-47FE-B9E9-239728F591D9}">
      <dgm:prSet/>
      <dgm:spPr/>
      <dgm:t>
        <a:bodyPr/>
        <a:lstStyle/>
        <a:p>
          <a:r>
            <a:rPr lang="en-US"/>
            <a:t>In order to test the bot there is a testing window provided by amazon lex console, the testing of the bot should be conducted once the intents are explicitly stated in the above mentioned step</a:t>
          </a:r>
        </a:p>
      </dgm:t>
    </dgm:pt>
    <dgm:pt modelId="{0E4B0667-4BF1-4792-9FCD-DB2027B58E1F}" type="parTrans" cxnId="{2DA53E7D-54AD-410E-A7BD-2097978B4411}">
      <dgm:prSet/>
      <dgm:spPr/>
      <dgm:t>
        <a:bodyPr/>
        <a:lstStyle/>
        <a:p>
          <a:endParaRPr lang="en-US"/>
        </a:p>
      </dgm:t>
    </dgm:pt>
    <dgm:pt modelId="{5A6802A7-876D-40C0-AAF3-CE648ECE35F2}" type="sibTrans" cxnId="{2DA53E7D-54AD-410E-A7BD-2097978B4411}">
      <dgm:prSet/>
      <dgm:spPr/>
      <dgm:t>
        <a:bodyPr/>
        <a:lstStyle/>
        <a:p>
          <a:endParaRPr lang="en-US"/>
        </a:p>
      </dgm:t>
    </dgm:pt>
    <dgm:pt modelId="{35F3D110-252B-4D3C-94E2-22FBC0AB70DF}">
      <dgm:prSet/>
      <dgm:spPr/>
      <dgm:t>
        <a:bodyPr/>
        <a:lstStyle/>
        <a:p>
          <a:r>
            <a:rPr lang="en-US"/>
            <a:t>The next step involves publishing the version of bot and creating an alias </a:t>
          </a:r>
        </a:p>
      </dgm:t>
    </dgm:pt>
    <dgm:pt modelId="{E86955C9-FDD3-4525-8559-BCDFFF44393B}" type="parTrans" cxnId="{5D2AFD8A-3C72-442B-8B3A-E354A2A4E793}">
      <dgm:prSet/>
      <dgm:spPr/>
      <dgm:t>
        <a:bodyPr/>
        <a:lstStyle/>
        <a:p>
          <a:endParaRPr lang="en-US"/>
        </a:p>
      </dgm:t>
    </dgm:pt>
    <dgm:pt modelId="{8D68E30E-B992-4C41-A2E5-5DD6DD0FFCB3}" type="sibTrans" cxnId="{5D2AFD8A-3C72-442B-8B3A-E354A2A4E793}">
      <dgm:prSet/>
      <dgm:spPr/>
      <dgm:t>
        <a:bodyPr/>
        <a:lstStyle/>
        <a:p>
          <a:endParaRPr lang="en-US"/>
        </a:p>
      </dgm:t>
    </dgm:pt>
    <dgm:pt modelId="{729B8FFD-EAB7-4D97-9124-6137C9D8CD12}">
      <dgm:prSet/>
      <dgm:spPr/>
      <dgm:t>
        <a:bodyPr/>
        <a:lstStyle/>
        <a:p>
          <a:r>
            <a:rPr lang="en-US"/>
            <a:t>The last step involves deploying the bot in any mobile application or messaging platform such as facebook messenger</a:t>
          </a:r>
        </a:p>
      </dgm:t>
    </dgm:pt>
    <dgm:pt modelId="{375711DA-D1C9-45D2-9A75-C710D15D2564}" type="parTrans" cxnId="{3421580E-A109-43B1-8B48-46469AE7C40F}">
      <dgm:prSet/>
      <dgm:spPr/>
      <dgm:t>
        <a:bodyPr/>
        <a:lstStyle/>
        <a:p>
          <a:endParaRPr lang="en-US"/>
        </a:p>
      </dgm:t>
    </dgm:pt>
    <dgm:pt modelId="{5A42D226-36F8-4E53-81C5-912122A5FF8E}" type="sibTrans" cxnId="{3421580E-A109-43B1-8B48-46469AE7C40F}">
      <dgm:prSet/>
      <dgm:spPr/>
      <dgm:t>
        <a:bodyPr/>
        <a:lstStyle/>
        <a:p>
          <a:endParaRPr lang="en-US"/>
        </a:p>
      </dgm:t>
    </dgm:pt>
    <dgm:pt modelId="{AC31A11A-129B-4676-BA53-7553D5BEE421}" type="pres">
      <dgm:prSet presAssocID="{356683FC-C40A-4C1F-8227-15B7086AEF1C}" presName="root" presStyleCnt="0">
        <dgm:presLayoutVars>
          <dgm:dir/>
          <dgm:resizeHandles val="exact"/>
        </dgm:presLayoutVars>
      </dgm:prSet>
      <dgm:spPr/>
    </dgm:pt>
    <dgm:pt modelId="{55386289-7552-4F26-8A18-5310094EB79F}" type="pres">
      <dgm:prSet presAssocID="{356683FC-C40A-4C1F-8227-15B7086AEF1C}" presName="container" presStyleCnt="0">
        <dgm:presLayoutVars>
          <dgm:dir/>
          <dgm:resizeHandles val="exact"/>
        </dgm:presLayoutVars>
      </dgm:prSet>
      <dgm:spPr/>
    </dgm:pt>
    <dgm:pt modelId="{1BC6A75B-19B6-4293-9D33-45FDF919424A}" type="pres">
      <dgm:prSet presAssocID="{A487DC9F-78CA-4227-B06B-33C06079A457}" presName="compNode" presStyleCnt="0"/>
      <dgm:spPr/>
    </dgm:pt>
    <dgm:pt modelId="{B96E248F-9D7E-45EC-906C-C71E38F80BCB}" type="pres">
      <dgm:prSet presAssocID="{A487DC9F-78CA-4227-B06B-33C06079A457}" presName="iconBgRect" presStyleLbl="bgShp" presStyleIdx="0" presStyleCnt="6"/>
      <dgm:spPr/>
    </dgm:pt>
    <dgm:pt modelId="{9CF46071-9324-4E47-B9C5-F2AE752E6430}" type="pres">
      <dgm:prSet presAssocID="{A487DC9F-78CA-4227-B06B-33C06079A45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8BC3D4EF-B9C1-4114-A0F1-C26EB8E9F4B5}" type="pres">
      <dgm:prSet presAssocID="{A487DC9F-78CA-4227-B06B-33C06079A457}" presName="spaceRect" presStyleCnt="0"/>
      <dgm:spPr/>
    </dgm:pt>
    <dgm:pt modelId="{BFEEBD5D-CCBB-46B9-B89B-C54C1923E90F}" type="pres">
      <dgm:prSet presAssocID="{A487DC9F-78CA-4227-B06B-33C06079A457}" presName="textRect" presStyleLbl="revTx" presStyleIdx="0" presStyleCnt="6">
        <dgm:presLayoutVars>
          <dgm:chMax val="1"/>
          <dgm:chPref val="1"/>
        </dgm:presLayoutVars>
      </dgm:prSet>
      <dgm:spPr/>
    </dgm:pt>
    <dgm:pt modelId="{20A1CB63-16CE-48C4-BD51-6A200C149171}" type="pres">
      <dgm:prSet presAssocID="{1C3C57D0-534C-44CE-8A12-AB1BAD226D26}" presName="sibTrans" presStyleLbl="sibTrans2D1" presStyleIdx="0" presStyleCnt="0"/>
      <dgm:spPr/>
    </dgm:pt>
    <dgm:pt modelId="{082996F9-0AB0-4DC9-8F4D-532F35CA2912}" type="pres">
      <dgm:prSet presAssocID="{28ACC9A2-B56A-4DA5-B1B2-5CA8D2CE3D4D}" presName="compNode" presStyleCnt="0"/>
      <dgm:spPr/>
    </dgm:pt>
    <dgm:pt modelId="{77C7C970-B484-42B6-89E3-076A50A47286}" type="pres">
      <dgm:prSet presAssocID="{28ACC9A2-B56A-4DA5-B1B2-5CA8D2CE3D4D}" presName="iconBgRect" presStyleLbl="bgShp" presStyleIdx="1" presStyleCnt="6"/>
      <dgm:spPr/>
    </dgm:pt>
    <dgm:pt modelId="{FB5121C7-61DB-4449-9129-F45BFC422D4D}" type="pres">
      <dgm:prSet presAssocID="{28ACC9A2-B56A-4DA5-B1B2-5CA8D2CE3D4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53A6C897-A6E4-4104-A6DC-3F63A4A7C594}" type="pres">
      <dgm:prSet presAssocID="{28ACC9A2-B56A-4DA5-B1B2-5CA8D2CE3D4D}" presName="spaceRect" presStyleCnt="0"/>
      <dgm:spPr/>
    </dgm:pt>
    <dgm:pt modelId="{567E3F29-53D8-4798-967C-440015D31B62}" type="pres">
      <dgm:prSet presAssocID="{28ACC9A2-B56A-4DA5-B1B2-5CA8D2CE3D4D}" presName="textRect" presStyleLbl="revTx" presStyleIdx="1" presStyleCnt="6">
        <dgm:presLayoutVars>
          <dgm:chMax val="1"/>
          <dgm:chPref val="1"/>
        </dgm:presLayoutVars>
      </dgm:prSet>
      <dgm:spPr/>
    </dgm:pt>
    <dgm:pt modelId="{BC522D13-6ADC-485A-89B6-D1A6B0667E7D}" type="pres">
      <dgm:prSet presAssocID="{921C95EA-E2AB-47D3-BFD7-BDF6D2F32445}" presName="sibTrans" presStyleLbl="sibTrans2D1" presStyleIdx="0" presStyleCnt="0"/>
      <dgm:spPr/>
    </dgm:pt>
    <dgm:pt modelId="{0CE81163-83AF-4D0A-8CCC-C9AAEBFC67FB}" type="pres">
      <dgm:prSet presAssocID="{8BE66B21-AE5B-47C6-900D-5EE697BA047C}" presName="compNode" presStyleCnt="0"/>
      <dgm:spPr/>
    </dgm:pt>
    <dgm:pt modelId="{871718F4-6DF1-4982-A6B7-E3732DFD1C70}" type="pres">
      <dgm:prSet presAssocID="{8BE66B21-AE5B-47C6-900D-5EE697BA047C}" presName="iconBgRect" presStyleLbl="bgShp" presStyleIdx="2" presStyleCnt="6"/>
      <dgm:spPr/>
    </dgm:pt>
    <dgm:pt modelId="{B0E38A88-8D27-4A6C-8A5A-369F3A6C80A4}" type="pres">
      <dgm:prSet presAssocID="{8BE66B21-AE5B-47C6-900D-5EE697BA047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29821B30-41CC-4335-9FE4-21CA6D9528F9}" type="pres">
      <dgm:prSet presAssocID="{8BE66B21-AE5B-47C6-900D-5EE697BA047C}" presName="spaceRect" presStyleCnt="0"/>
      <dgm:spPr/>
    </dgm:pt>
    <dgm:pt modelId="{A67EBC2B-E074-4301-B524-0B627C9C654C}" type="pres">
      <dgm:prSet presAssocID="{8BE66B21-AE5B-47C6-900D-5EE697BA047C}" presName="textRect" presStyleLbl="revTx" presStyleIdx="2" presStyleCnt="6">
        <dgm:presLayoutVars>
          <dgm:chMax val="1"/>
          <dgm:chPref val="1"/>
        </dgm:presLayoutVars>
      </dgm:prSet>
      <dgm:spPr/>
    </dgm:pt>
    <dgm:pt modelId="{F2BC04BE-315A-4953-A1E3-272365B1964E}" type="pres">
      <dgm:prSet presAssocID="{C7CF2F91-A3E7-44FF-B5C0-3AAAD893F582}" presName="sibTrans" presStyleLbl="sibTrans2D1" presStyleIdx="0" presStyleCnt="0"/>
      <dgm:spPr/>
    </dgm:pt>
    <dgm:pt modelId="{1F9AB4EF-955B-4348-A665-8A11831A01C5}" type="pres">
      <dgm:prSet presAssocID="{EA273E36-ECE8-47FE-B9E9-239728F591D9}" presName="compNode" presStyleCnt="0"/>
      <dgm:spPr/>
    </dgm:pt>
    <dgm:pt modelId="{80C0D4B8-FF51-4099-B8AE-498BB0CD96B8}" type="pres">
      <dgm:prSet presAssocID="{EA273E36-ECE8-47FE-B9E9-239728F591D9}" presName="iconBgRect" presStyleLbl="bgShp" presStyleIdx="3" presStyleCnt="6"/>
      <dgm:spPr/>
    </dgm:pt>
    <dgm:pt modelId="{1B7594A7-26E7-46DD-9464-9F587E8F30F1}" type="pres">
      <dgm:prSet presAssocID="{EA273E36-ECE8-47FE-B9E9-239728F591D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laybook"/>
        </a:ext>
      </dgm:extLst>
    </dgm:pt>
    <dgm:pt modelId="{CE407718-7693-4B98-B4B8-1633F387FC3F}" type="pres">
      <dgm:prSet presAssocID="{EA273E36-ECE8-47FE-B9E9-239728F591D9}" presName="spaceRect" presStyleCnt="0"/>
      <dgm:spPr/>
    </dgm:pt>
    <dgm:pt modelId="{9E5E8DE1-17ED-4AA1-BD89-61B367824706}" type="pres">
      <dgm:prSet presAssocID="{EA273E36-ECE8-47FE-B9E9-239728F591D9}" presName="textRect" presStyleLbl="revTx" presStyleIdx="3" presStyleCnt="6">
        <dgm:presLayoutVars>
          <dgm:chMax val="1"/>
          <dgm:chPref val="1"/>
        </dgm:presLayoutVars>
      </dgm:prSet>
      <dgm:spPr/>
    </dgm:pt>
    <dgm:pt modelId="{E797E2EB-7762-4C24-A830-306CFABB4869}" type="pres">
      <dgm:prSet presAssocID="{5A6802A7-876D-40C0-AAF3-CE648ECE35F2}" presName="sibTrans" presStyleLbl="sibTrans2D1" presStyleIdx="0" presStyleCnt="0"/>
      <dgm:spPr/>
    </dgm:pt>
    <dgm:pt modelId="{AD343B99-EA63-4E8A-ACED-ACD44AADFC12}" type="pres">
      <dgm:prSet presAssocID="{35F3D110-252B-4D3C-94E2-22FBC0AB70DF}" presName="compNode" presStyleCnt="0"/>
      <dgm:spPr/>
    </dgm:pt>
    <dgm:pt modelId="{7FA9679A-3E27-4F77-BEA9-42A9788E2514}" type="pres">
      <dgm:prSet presAssocID="{35F3D110-252B-4D3C-94E2-22FBC0AB70DF}" presName="iconBgRect" presStyleLbl="bgShp" presStyleIdx="4" presStyleCnt="6"/>
      <dgm:spPr/>
    </dgm:pt>
    <dgm:pt modelId="{9E619D1E-BC90-411E-9157-36014596E5A7}" type="pres">
      <dgm:prSet presAssocID="{35F3D110-252B-4D3C-94E2-22FBC0AB70D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FCA949AE-F4C9-480D-B47F-6D790A4721FA}" type="pres">
      <dgm:prSet presAssocID="{35F3D110-252B-4D3C-94E2-22FBC0AB70DF}" presName="spaceRect" presStyleCnt="0"/>
      <dgm:spPr/>
    </dgm:pt>
    <dgm:pt modelId="{D040DCF3-20EC-48EE-97F4-817CD12CEEE0}" type="pres">
      <dgm:prSet presAssocID="{35F3D110-252B-4D3C-94E2-22FBC0AB70DF}" presName="textRect" presStyleLbl="revTx" presStyleIdx="4" presStyleCnt="6">
        <dgm:presLayoutVars>
          <dgm:chMax val="1"/>
          <dgm:chPref val="1"/>
        </dgm:presLayoutVars>
      </dgm:prSet>
      <dgm:spPr/>
    </dgm:pt>
    <dgm:pt modelId="{3F84F737-6C08-4BCD-8F67-A1AD513B534B}" type="pres">
      <dgm:prSet presAssocID="{8D68E30E-B992-4C41-A2E5-5DD6DD0FFCB3}" presName="sibTrans" presStyleLbl="sibTrans2D1" presStyleIdx="0" presStyleCnt="0"/>
      <dgm:spPr/>
    </dgm:pt>
    <dgm:pt modelId="{CD4E303D-70B2-4714-AAF3-763399D83C6C}" type="pres">
      <dgm:prSet presAssocID="{729B8FFD-EAB7-4D97-9124-6137C9D8CD12}" presName="compNode" presStyleCnt="0"/>
      <dgm:spPr/>
    </dgm:pt>
    <dgm:pt modelId="{F83F2976-4334-4F32-AEA6-304016588B71}" type="pres">
      <dgm:prSet presAssocID="{729B8FFD-EAB7-4D97-9124-6137C9D8CD12}" presName="iconBgRect" presStyleLbl="bgShp" presStyleIdx="5" presStyleCnt="6"/>
      <dgm:spPr/>
    </dgm:pt>
    <dgm:pt modelId="{1E8A9E74-ACD8-4E03-8A69-61EB2107C313}" type="pres">
      <dgm:prSet presAssocID="{729B8FFD-EAB7-4D97-9124-6137C9D8CD1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mart Phone"/>
        </a:ext>
      </dgm:extLst>
    </dgm:pt>
    <dgm:pt modelId="{1FF35C20-0195-427D-9F4F-362331B33AD4}" type="pres">
      <dgm:prSet presAssocID="{729B8FFD-EAB7-4D97-9124-6137C9D8CD12}" presName="spaceRect" presStyleCnt="0"/>
      <dgm:spPr/>
    </dgm:pt>
    <dgm:pt modelId="{22611626-6B2A-40C2-87B6-0611E75EF765}" type="pres">
      <dgm:prSet presAssocID="{729B8FFD-EAB7-4D97-9124-6137C9D8CD12}" presName="textRect" presStyleLbl="revTx" presStyleIdx="5" presStyleCnt="6">
        <dgm:presLayoutVars>
          <dgm:chMax val="1"/>
          <dgm:chPref val="1"/>
        </dgm:presLayoutVars>
      </dgm:prSet>
      <dgm:spPr/>
    </dgm:pt>
  </dgm:ptLst>
  <dgm:cxnLst>
    <dgm:cxn modelId="{05AD1A0D-3203-47B7-A4FD-0265D1345A7F}" srcId="{356683FC-C40A-4C1F-8227-15B7086AEF1C}" destId="{A487DC9F-78CA-4227-B06B-33C06079A457}" srcOrd="0" destOrd="0" parTransId="{FBAF45BD-6AC5-4392-832D-B38C284C19A2}" sibTransId="{1C3C57D0-534C-44CE-8A12-AB1BAD226D26}"/>
    <dgm:cxn modelId="{50860D0E-99B7-42F4-A0CB-CBE5AE46C614}" type="presOf" srcId="{28ACC9A2-B56A-4DA5-B1B2-5CA8D2CE3D4D}" destId="{567E3F29-53D8-4798-967C-440015D31B62}" srcOrd="0" destOrd="0" presId="urn:microsoft.com/office/officeart/2018/2/layout/IconCircleList"/>
    <dgm:cxn modelId="{3421580E-A109-43B1-8B48-46469AE7C40F}" srcId="{356683FC-C40A-4C1F-8227-15B7086AEF1C}" destId="{729B8FFD-EAB7-4D97-9124-6137C9D8CD12}" srcOrd="5" destOrd="0" parTransId="{375711DA-D1C9-45D2-9A75-C710D15D2564}" sibTransId="{5A42D226-36F8-4E53-81C5-912122A5FF8E}"/>
    <dgm:cxn modelId="{43B26166-DB91-4A76-9822-97BC573B2F7C}" type="presOf" srcId="{EA273E36-ECE8-47FE-B9E9-239728F591D9}" destId="{9E5E8DE1-17ED-4AA1-BD89-61B367824706}" srcOrd="0" destOrd="0" presId="urn:microsoft.com/office/officeart/2018/2/layout/IconCircleList"/>
    <dgm:cxn modelId="{EB7C846B-BD18-4DDA-9033-0B4C49EEEA31}" type="presOf" srcId="{5A6802A7-876D-40C0-AAF3-CE648ECE35F2}" destId="{E797E2EB-7762-4C24-A830-306CFABB4869}" srcOrd="0" destOrd="0" presId="urn:microsoft.com/office/officeart/2018/2/layout/IconCircleList"/>
    <dgm:cxn modelId="{BFAFA84F-C6BD-4CA1-97B7-BCEEF0C237C3}" srcId="{356683FC-C40A-4C1F-8227-15B7086AEF1C}" destId="{8BE66B21-AE5B-47C6-900D-5EE697BA047C}" srcOrd="2" destOrd="0" parTransId="{3255EEE9-5679-450F-AFEB-09E2ABD7637D}" sibTransId="{C7CF2F91-A3E7-44FF-B5C0-3AAAD893F582}"/>
    <dgm:cxn modelId="{37CCC079-60BB-43B7-B445-021DB33E753B}" type="presOf" srcId="{8D68E30E-B992-4C41-A2E5-5DD6DD0FFCB3}" destId="{3F84F737-6C08-4BCD-8F67-A1AD513B534B}" srcOrd="0" destOrd="0" presId="urn:microsoft.com/office/officeart/2018/2/layout/IconCircleList"/>
    <dgm:cxn modelId="{7FDA345A-7DBA-460F-BD2D-84BF0AE596B5}" type="presOf" srcId="{35F3D110-252B-4D3C-94E2-22FBC0AB70DF}" destId="{D040DCF3-20EC-48EE-97F4-817CD12CEEE0}" srcOrd="0" destOrd="0" presId="urn:microsoft.com/office/officeart/2018/2/layout/IconCircleList"/>
    <dgm:cxn modelId="{2DA53E7D-54AD-410E-A7BD-2097978B4411}" srcId="{356683FC-C40A-4C1F-8227-15B7086AEF1C}" destId="{EA273E36-ECE8-47FE-B9E9-239728F591D9}" srcOrd="3" destOrd="0" parTransId="{0E4B0667-4BF1-4792-9FCD-DB2027B58E1F}" sibTransId="{5A6802A7-876D-40C0-AAF3-CE648ECE35F2}"/>
    <dgm:cxn modelId="{19958284-DCB7-44C7-833E-777A00CF4055}" srcId="{356683FC-C40A-4C1F-8227-15B7086AEF1C}" destId="{28ACC9A2-B56A-4DA5-B1B2-5CA8D2CE3D4D}" srcOrd="1" destOrd="0" parTransId="{46E4BFC2-0AAB-46C6-970E-C70997E7D01A}" sibTransId="{921C95EA-E2AB-47D3-BFD7-BDF6D2F32445}"/>
    <dgm:cxn modelId="{212A508A-47DD-4313-9269-C12E923D7C8B}" type="presOf" srcId="{A487DC9F-78CA-4227-B06B-33C06079A457}" destId="{BFEEBD5D-CCBB-46B9-B89B-C54C1923E90F}" srcOrd="0" destOrd="0" presId="urn:microsoft.com/office/officeart/2018/2/layout/IconCircleList"/>
    <dgm:cxn modelId="{5D2AFD8A-3C72-442B-8B3A-E354A2A4E793}" srcId="{356683FC-C40A-4C1F-8227-15B7086AEF1C}" destId="{35F3D110-252B-4D3C-94E2-22FBC0AB70DF}" srcOrd="4" destOrd="0" parTransId="{E86955C9-FDD3-4525-8559-BCDFFF44393B}" sibTransId="{8D68E30E-B992-4C41-A2E5-5DD6DD0FFCB3}"/>
    <dgm:cxn modelId="{BF5DA1A0-5655-400A-934E-0A915C26FA72}" type="presOf" srcId="{1C3C57D0-534C-44CE-8A12-AB1BAD226D26}" destId="{20A1CB63-16CE-48C4-BD51-6A200C149171}" srcOrd="0" destOrd="0" presId="urn:microsoft.com/office/officeart/2018/2/layout/IconCircleList"/>
    <dgm:cxn modelId="{2453EDA4-5596-41DC-9ABF-858610880FE5}" type="presOf" srcId="{8BE66B21-AE5B-47C6-900D-5EE697BA047C}" destId="{A67EBC2B-E074-4301-B524-0B627C9C654C}" srcOrd="0" destOrd="0" presId="urn:microsoft.com/office/officeart/2018/2/layout/IconCircleList"/>
    <dgm:cxn modelId="{30E519BA-E4F8-4A78-8C99-F74A0085B703}" type="presOf" srcId="{921C95EA-E2AB-47D3-BFD7-BDF6D2F32445}" destId="{BC522D13-6ADC-485A-89B6-D1A6B0667E7D}" srcOrd="0" destOrd="0" presId="urn:microsoft.com/office/officeart/2018/2/layout/IconCircleList"/>
    <dgm:cxn modelId="{6F0E37CF-518E-4DBE-B142-D13D1FF35DD7}" type="presOf" srcId="{C7CF2F91-A3E7-44FF-B5C0-3AAAD893F582}" destId="{F2BC04BE-315A-4953-A1E3-272365B1964E}" srcOrd="0" destOrd="0" presId="urn:microsoft.com/office/officeart/2018/2/layout/IconCircleList"/>
    <dgm:cxn modelId="{263974CF-0CE6-4336-9494-FE441D8A8B02}" type="presOf" srcId="{356683FC-C40A-4C1F-8227-15B7086AEF1C}" destId="{AC31A11A-129B-4676-BA53-7553D5BEE421}" srcOrd="0" destOrd="0" presId="urn:microsoft.com/office/officeart/2018/2/layout/IconCircleList"/>
    <dgm:cxn modelId="{17F368DB-431A-4198-81B6-1FD0DD138922}" type="presOf" srcId="{729B8FFD-EAB7-4D97-9124-6137C9D8CD12}" destId="{22611626-6B2A-40C2-87B6-0611E75EF765}" srcOrd="0" destOrd="0" presId="urn:microsoft.com/office/officeart/2018/2/layout/IconCircleList"/>
    <dgm:cxn modelId="{E3275F16-43EF-43E6-93D5-BF71FABE31F9}" type="presParOf" srcId="{AC31A11A-129B-4676-BA53-7553D5BEE421}" destId="{55386289-7552-4F26-8A18-5310094EB79F}" srcOrd="0" destOrd="0" presId="urn:microsoft.com/office/officeart/2018/2/layout/IconCircleList"/>
    <dgm:cxn modelId="{8F787CE7-7FFD-4C98-B26F-EEF4DCB35FFA}" type="presParOf" srcId="{55386289-7552-4F26-8A18-5310094EB79F}" destId="{1BC6A75B-19B6-4293-9D33-45FDF919424A}" srcOrd="0" destOrd="0" presId="urn:microsoft.com/office/officeart/2018/2/layout/IconCircleList"/>
    <dgm:cxn modelId="{68AC3913-9017-4296-9E90-997EBD94F21E}" type="presParOf" srcId="{1BC6A75B-19B6-4293-9D33-45FDF919424A}" destId="{B96E248F-9D7E-45EC-906C-C71E38F80BCB}" srcOrd="0" destOrd="0" presId="urn:microsoft.com/office/officeart/2018/2/layout/IconCircleList"/>
    <dgm:cxn modelId="{7C77189F-EA3C-4FC4-9704-166BFEEC5884}" type="presParOf" srcId="{1BC6A75B-19B6-4293-9D33-45FDF919424A}" destId="{9CF46071-9324-4E47-B9C5-F2AE752E6430}" srcOrd="1" destOrd="0" presId="urn:microsoft.com/office/officeart/2018/2/layout/IconCircleList"/>
    <dgm:cxn modelId="{60287356-9927-4F1C-A122-72A710DA911E}" type="presParOf" srcId="{1BC6A75B-19B6-4293-9D33-45FDF919424A}" destId="{8BC3D4EF-B9C1-4114-A0F1-C26EB8E9F4B5}" srcOrd="2" destOrd="0" presId="urn:microsoft.com/office/officeart/2018/2/layout/IconCircleList"/>
    <dgm:cxn modelId="{04AF9ED1-EBB3-40F6-B25A-810BCC86663F}" type="presParOf" srcId="{1BC6A75B-19B6-4293-9D33-45FDF919424A}" destId="{BFEEBD5D-CCBB-46B9-B89B-C54C1923E90F}" srcOrd="3" destOrd="0" presId="urn:microsoft.com/office/officeart/2018/2/layout/IconCircleList"/>
    <dgm:cxn modelId="{E266EB7B-95BC-4D2A-BDF7-31E74FB129D3}" type="presParOf" srcId="{55386289-7552-4F26-8A18-5310094EB79F}" destId="{20A1CB63-16CE-48C4-BD51-6A200C149171}" srcOrd="1" destOrd="0" presId="urn:microsoft.com/office/officeart/2018/2/layout/IconCircleList"/>
    <dgm:cxn modelId="{FB9064D1-BB65-4FB9-BA02-BED20777795D}" type="presParOf" srcId="{55386289-7552-4F26-8A18-5310094EB79F}" destId="{082996F9-0AB0-4DC9-8F4D-532F35CA2912}" srcOrd="2" destOrd="0" presId="urn:microsoft.com/office/officeart/2018/2/layout/IconCircleList"/>
    <dgm:cxn modelId="{8FB963A3-3D0B-4969-8ACC-2AEE6E854B28}" type="presParOf" srcId="{082996F9-0AB0-4DC9-8F4D-532F35CA2912}" destId="{77C7C970-B484-42B6-89E3-076A50A47286}" srcOrd="0" destOrd="0" presId="urn:microsoft.com/office/officeart/2018/2/layout/IconCircleList"/>
    <dgm:cxn modelId="{61651520-2589-4F88-8BBF-B52CE04F518B}" type="presParOf" srcId="{082996F9-0AB0-4DC9-8F4D-532F35CA2912}" destId="{FB5121C7-61DB-4449-9129-F45BFC422D4D}" srcOrd="1" destOrd="0" presId="urn:microsoft.com/office/officeart/2018/2/layout/IconCircleList"/>
    <dgm:cxn modelId="{6B130DFB-1919-414D-9DAC-419A63D136EE}" type="presParOf" srcId="{082996F9-0AB0-4DC9-8F4D-532F35CA2912}" destId="{53A6C897-A6E4-4104-A6DC-3F63A4A7C594}" srcOrd="2" destOrd="0" presId="urn:microsoft.com/office/officeart/2018/2/layout/IconCircleList"/>
    <dgm:cxn modelId="{FA08B01B-B978-4B7E-BBEF-511C87FAFC1E}" type="presParOf" srcId="{082996F9-0AB0-4DC9-8F4D-532F35CA2912}" destId="{567E3F29-53D8-4798-967C-440015D31B62}" srcOrd="3" destOrd="0" presId="urn:microsoft.com/office/officeart/2018/2/layout/IconCircleList"/>
    <dgm:cxn modelId="{6A6E4C7B-AE8F-41B7-81CD-2F128AED597B}" type="presParOf" srcId="{55386289-7552-4F26-8A18-5310094EB79F}" destId="{BC522D13-6ADC-485A-89B6-D1A6B0667E7D}" srcOrd="3" destOrd="0" presId="urn:microsoft.com/office/officeart/2018/2/layout/IconCircleList"/>
    <dgm:cxn modelId="{998B31F0-2EFC-464C-AFDF-99D6E564BAB6}" type="presParOf" srcId="{55386289-7552-4F26-8A18-5310094EB79F}" destId="{0CE81163-83AF-4D0A-8CCC-C9AAEBFC67FB}" srcOrd="4" destOrd="0" presId="urn:microsoft.com/office/officeart/2018/2/layout/IconCircleList"/>
    <dgm:cxn modelId="{2D6E709E-6045-4C38-97B8-8DF14E9CB173}" type="presParOf" srcId="{0CE81163-83AF-4D0A-8CCC-C9AAEBFC67FB}" destId="{871718F4-6DF1-4982-A6B7-E3732DFD1C70}" srcOrd="0" destOrd="0" presId="urn:microsoft.com/office/officeart/2018/2/layout/IconCircleList"/>
    <dgm:cxn modelId="{A3979D1A-C7C2-4266-A926-CEB64EE583F9}" type="presParOf" srcId="{0CE81163-83AF-4D0A-8CCC-C9AAEBFC67FB}" destId="{B0E38A88-8D27-4A6C-8A5A-369F3A6C80A4}" srcOrd="1" destOrd="0" presId="urn:microsoft.com/office/officeart/2018/2/layout/IconCircleList"/>
    <dgm:cxn modelId="{055A4E6F-FB48-448D-B797-07B844A85911}" type="presParOf" srcId="{0CE81163-83AF-4D0A-8CCC-C9AAEBFC67FB}" destId="{29821B30-41CC-4335-9FE4-21CA6D9528F9}" srcOrd="2" destOrd="0" presId="urn:microsoft.com/office/officeart/2018/2/layout/IconCircleList"/>
    <dgm:cxn modelId="{EA7FC0A3-622E-4E5E-AE5D-758B681ECE38}" type="presParOf" srcId="{0CE81163-83AF-4D0A-8CCC-C9AAEBFC67FB}" destId="{A67EBC2B-E074-4301-B524-0B627C9C654C}" srcOrd="3" destOrd="0" presId="urn:microsoft.com/office/officeart/2018/2/layout/IconCircleList"/>
    <dgm:cxn modelId="{6B86B987-3453-4DF9-99D0-74864975CCCE}" type="presParOf" srcId="{55386289-7552-4F26-8A18-5310094EB79F}" destId="{F2BC04BE-315A-4953-A1E3-272365B1964E}" srcOrd="5" destOrd="0" presId="urn:microsoft.com/office/officeart/2018/2/layout/IconCircleList"/>
    <dgm:cxn modelId="{B2088E9F-4B45-445B-B4F8-389E425731F9}" type="presParOf" srcId="{55386289-7552-4F26-8A18-5310094EB79F}" destId="{1F9AB4EF-955B-4348-A665-8A11831A01C5}" srcOrd="6" destOrd="0" presId="urn:microsoft.com/office/officeart/2018/2/layout/IconCircleList"/>
    <dgm:cxn modelId="{EF9B85D0-F87F-4BE6-BBFC-57C563F85F4E}" type="presParOf" srcId="{1F9AB4EF-955B-4348-A665-8A11831A01C5}" destId="{80C0D4B8-FF51-4099-B8AE-498BB0CD96B8}" srcOrd="0" destOrd="0" presId="urn:microsoft.com/office/officeart/2018/2/layout/IconCircleList"/>
    <dgm:cxn modelId="{7E18AEAD-ACBF-44E0-9129-B9FB154B44FE}" type="presParOf" srcId="{1F9AB4EF-955B-4348-A665-8A11831A01C5}" destId="{1B7594A7-26E7-46DD-9464-9F587E8F30F1}" srcOrd="1" destOrd="0" presId="urn:microsoft.com/office/officeart/2018/2/layout/IconCircleList"/>
    <dgm:cxn modelId="{3033AFA3-2A2E-4370-A4F0-2C8BFC8E2914}" type="presParOf" srcId="{1F9AB4EF-955B-4348-A665-8A11831A01C5}" destId="{CE407718-7693-4B98-B4B8-1633F387FC3F}" srcOrd="2" destOrd="0" presId="urn:microsoft.com/office/officeart/2018/2/layout/IconCircleList"/>
    <dgm:cxn modelId="{0F8854C5-25A8-473A-9819-A98A0E5A9089}" type="presParOf" srcId="{1F9AB4EF-955B-4348-A665-8A11831A01C5}" destId="{9E5E8DE1-17ED-4AA1-BD89-61B367824706}" srcOrd="3" destOrd="0" presId="urn:microsoft.com/office/officeart/2018/2/layout/IconCircleList"/>
    <dgm:cxn modelId="{6308D606-D84B-45BF-A83F-10334965CD03}" type="presParOf" srcId="{55386289-7552-4F26-8A18-5310094EB79F}" destId="{E797E2EB-7762-4C24-A830-306CFABB4869}" srcOrd="7" destOrd="0" presId="urn:microsoft.com/office/officeart/2018/2/layout/IconCircleList"/>
    <dgm:cxn modelId="{A3C1E4F5-7B3C-4C9C-9923-26FA98D2314B}" type="presParOf" srcId="{55386289-7552-4F26-8A18-5310094EB79F}" destId="{AD343B99-EA63-4E8A-ACED-ACD44AADFC12}" srcOrd="8" destOrd="0" presId="urn:microsoft.com/office/officeart/2018/2/layout/IconCircleList"/>
    <dgm:cxn modelId="{29894B52-1C58-4509-A4B9-645D534D2A7D}" type="presParOf" srcId="{AD343B99-EA63-4E8A-ACED-ACD44AADFC12}" destId="{7FA9679A-3E27-4F77-BEA9-42A9788E2514}" srcOrd="0" destOrd="0" presId="urn:microsoft.com/office/officeart/2018/2/layout/IconCircleList"/>
    <dgm:cxn modelId="{0F58B85E-308A-4473-9C30-6261E0F3C43B}" type="presParOf" srcId="{AD343B99-EA63-4E8A-ACED-ACD44AADFC12}" destId="{9E619D1E-BC90-411E-9157-36014596E5A7}" srcOrd="1" destOrd="0" presId="urn:microsoft.com/office/officeart/2018/2/layout/IconCircleList"/>
    <dgm:cxn modelId="{1C875680-BF01-43A0-B9D2-84EF2345813B}" type="presParOf" srcId="{AD343B99-EA63-4E8A-ACED-ACD44AADFC12}" destId="{FCA949AE-F4C9-480D-B47F-6D790A4721FA}" srcOrd="2" destOrd="0" presId="urn:microsoft.com/office/officeart/2018/2/layout/IconCircleList"/>
    <dgm:cxn modelId="{43F72CA8-B137-4EEE-BAFC-B73208897451}" type="presParOf" srcId="{AD343B99-EA63-4E8A-ACED-ACD44AADFC12}" destId="{D040DCF3-20EC-48EE-97F4-817CD12CEEE0}" srcOrd="3" destOrd="0" presId="urn:microsoft.com/office/officeart/2018/2/layout/IconCircleList"/>
    <dgm:cxn modelId="{1019D85A-88C2-4EB9-A548-B4849566FF28}" type="presParOf" srcId="{55386289-7552-4F26-8A18-5310094EB79F}" destId="{3F84F737-6C08-4BCD-8F67-A1AD513B534B}" srcOrd="9" destOrd="0" presId="urn:microsoft.com/office/officeart/2018/2/layout/IconCircleList"/>
    <dgm:cxn modelId="{ED44372D-33A5-4D2E-AABD-30693197D1E6}" type="presParOf" srcId="{55386289-7552-4F26-8A18-5310094EB79F}" destId="{CD4E303D-70B2-4714-AAF3-763399D83C6C}" srcOrd="10" destOrd="0" presId="urn:microsoft.com/office/officeart/2018/2/layout/IconCircleList"/>
    <dgm:cxn modelId="{5E3484F1-4B1D-44E3-B7B3-A3A57206454D}" type="presParOf" srcId="{CD4E303D-70B2-4714-AAF3-763399D83C6C}" destId="{F83F2976-4334-4F32-AEA6-304016588B71}" srcOrd="0" destOrd="0" presId="urn:microsoft.com/office/officeart/2018/2/layout/IconCircleList"/>
    <dgm:cxn modelId="{A32BDB7D-2181-415B-A12E-260F2A33DE18}" type="presParOf" srcId="{CD4E303D-70B2-4714-AAF3-763399D83C6C}" destId="{1E8A9E74-ACD8-4E03-8A69-61EB2107C313}" srcOrd="1" destOrd="0" presId="urn:microsoft.com/office/officeart/2018/2/layout/IconCircleList"/>
    <dgm:cxn modelId="{90A1FF78-ABE6-450A-A60C-9557B7B8EBEE}" type="presParOf" srcId="{CD4E303D-70B2-4714-AAF3-763399D83C6C}" destId="{1FF35C20-0195-427D-9F4F-362331B33AD4}" srcOrd="2" destOrd="0" presId="urn:microsoft.com/office/officeart/2018/2/layout/IconCircleList"/>
    <dgm:cxn modelId="{0691EC44-3170-49C7-9535-A3F1A36BBFE8}" type="presParOf" srcId="{CD4E303D-70B2-4714-AAF3-763399D83C6C}" destId="{22611626-6B2A-40C2-87B6-0611E75EF76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DC40CF8-0449-4F27-870A-55F6BC40A34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5B8E033-BF19-4E4C-B0F5-F36036658EF8}">
      <dgm:prSet/>
      <dgm:spPr/>
      <dgm:t>
        <a:bodyPr/>
        <a:lstStyle/>
        <a:p>
          <a:pPr>
            <a:lnSpc>
              <a:spcPct val="100000"/>
            </a:lnSpc>
          </a:pPr>
          <a:r>
            <a:rPr lang="en-US" b="0" i="0" dirty="0"/>
            <a:t>Bot: A bot performs automated tasks such as ordering a pizza, booking flight tickets, booking a hotel room etc. The amazon </a:t>
          </a:r>
          <a:r>
            <a:rPr lang="en-US" b="0" i="0" dirty="0" err="1"/>
            <a:t>lex</a:t>
          </a:r>
          <a:r>
            <a:rPr lang="en-US" b="0" i="0" dirty="0"/>
            <a:t> bot is powered with Automatic Speech Recognition (ASR) and Natural Language Understanding (NLU) capabilities, the same technologies that are functional in Alexa. Amazon Lex understands the user input provided through speech or text and can converse in natural language.</a:t>
          </a:r>
          <a:endParaRPr lang="en-US" dirty="0"/>
        </a:p>
      </dgm:t>
    </dgm:pt>
    <dgm:pt modelId="{6090B8BB-3742-4D45-8BCC-A0993E8D90AA}" type="parTrans" cxnId="{C708F0D4-0F44-46A1-802F-97FC65BDDAA5}">
      <dgm:prSet/>
      <dgm:spPr/>
      <dgm:t>
        <a:bodyPr/>
        <a:lstStyle/>
        <a:p>
          <a:endParaRPr lang="en-US"/>
        </a:p>
      </dgm:t>
    </dgm:pt>
    <dgm:pt modelId="{1E08B53F-815F-42A7-8206-EBF994492C85}" type="sibTrans" cxnId="{C708F0D4-0F44-46A1-802F-97FC65BDDAA5}">
      <dgm:prSet/>
      <dgm:spPr/>
      <dgm:t>
        <a:bodyPr/>
        <a:lstStyle/>
        <a:p>
          <a:pPr>
            <a:lnSpc>
              <a:spcPct val="100000"/>
            </a:lnSpc>
          </a:pPr>
          <a:endParaRPr lang="en-US"/>
        </a:p>
      </dgm:t>
    </dgm:pt>
    <dgm:pt modelId="{68B2FFFA-A630-41CE-99D9-3223B4E36559}">
      <dgm:prSet/>
      <dgm:spPr/>
      <dgm:t>
        <a:bodyPr/>
        <a:lstStyle/>
        <a:p>
          <a:pPr>
            <a:lnSpc>
              <a:spcPct val="100000"/>
            </a:lnSpc>
          </a:pPr>
          <a:r>
            <a:rPr lang="en-US" b="0" i="0"/>
            <a:t>Lambda Function: Lambda function are added as code hooks so that they can perform the user data validation and fulfilment tasks.</a:t>
          </a:r>
          <a:endParaRPr lang="en-US"/>
        </a:p>
      </dgm:t>
    </dgm:pt>
    <dgm:pt modelId="{6FFAC61E-7E5A-4A84-8DE3-CD529D5099ED}" type="parTrans" cxnId="{6E3019CA-73BB-4FCD-A217-D9142462FFE4}">
      <dgm:prSet/>
      <dgm:spPr/>
      <dgm:t>
        <a:bodyPr/>
        <a:lstStyle/>
        <a:p>
          <a:endParaRPr lang="en-US"/>
        </a:p>
      </dgm:t>
    </dgm:pt>
    <dgm:pt modelId="{30B1DE62-550C-468C-AEF9-5179F9C8EAD9}" type="sibTrans" cxnId="{6E3019CA-73BB-4FCD-A217-D9142462FFE4}">
      <dgm:prSet/>
      <dgm:spPr/>
      <dgm:t>
        <a:bodyPr/>
        <a:lstStyle/>
        <a:p>
          <a:pPr>
            <a:lnSpc>
              <a:spcPct val="100000"/>
            </a:lnSpc>
          </a:pPr>
          <a:endParaRPr lang="en-US"/>
        </a:p>
      </dgm:t>
    </dgm:pt>
    <dgm:pt modelId="{5E68DF2B-6642-4AAF-B546-4934BCCFC643}">
      <dgm:prSet/>
      <dgm:spPr/>
      <dgm:t>
        <a:bodyPr/>
        <a:lstStyle/>
        <a:p>
          <a:pPr>
            <a:lnSpc>
              <a:spcPct val="100000"/>
            </a:lnSpc>
          </a:pPr>
          <a:r>
            <a:rPr lang="en-US" b="0" i="0"/>
            <a:t>Intent: An intent essentially represents a task that the user wants the bot to perform. A bot can be created that supports multiple intents such as a bot which can order both drinks and pizza. For each of the following intents the following required information has to be provided:</a:t>
          </a:r>
          <a:endParaRPr lang="en-US"/>
        </a:p>
      </dgm:t>
    </dgm:pt>
    <dgm:pt modelId="{0C692460-B675-4805-A4E1-DAF660D12C7D}" type="parTrans" cxnId="{D00A2A34-0EC9-4FB9-845F-3103500C7DEB}">
      <dgm:prSet/>
      <dgm:spPr/>
      <dgm:t>
        <a:bodyPr/>
        <a:lstStyle/>
        <a:p>
          <a:endParaRPr lang="en-US"/>
        </a:p>
      </dgm:t>
    </dgm:pt>
    <dgm:pt modelId="{E6D821F8-8C94-47DE-A997-29196DE4221B}" type="sibTrans" cxnId="{D00A2A34-0EC9-4FB9-845F-3103500C7DEB}">
      <dgm:prSet/>
      <dgm:spPr/>
      <dgm:t>
        <a:bodyPr/>
        <a:lstStyle/>
        <a:p>
          <a:pPr>
            <a:lnSpc>
              <a:spcPct val="100000"/>
            </a:lnSpc>
          </a:pPr>
          <a:endParaRPr lang="en-US"/>
        </a:p>
      </dgm:t>
    </dgm:pt>
    <dgm:pt modelId="{89C4BFD9-E380-45D1-9F2A-961460EE10AC}">
      <dgm:prSet/>
      <dgm:spPr/>
      <dgm:t>
        <a:bodyPr/>
        <a:lstStyle/>
        <a:p>
          <a:pPr>
            <a:lnSpc>
              <a:spcPct val="100000"/>
            </a:lnSpc>
          </a:pPr>
          <a:r>
            <a:rPr lang="en-US" b="0" i="0"/>
            <a:t>Slot: Slot are nothing but the parameters of the intents. An intent can have from zero or more slots or parameters. At runtime amazon lex asks the user for specific slot values. The user has to provide values for all the required slots before the Amazon Lex can fulfill the intent</a:t>
          </a:r>
          <a:br>
            <a:rPr lang="en-US" b="0" i="0"/>
          </a:br>
          <a:endParaRPr lang="en-US"/>
        </a:p>
      </dgm:t>
    </dgm:pt>
    <dgm:pt modelId="{A09723D8-5660-41F4-BDD2-7EBBC99A776F}" type="parTrans" cxnId="{D395D4BC-4D31-4E9D-B071-A1B6D9AE8C97}">
      <dgm:prSet/>
      <dgm:spPr/>
      <dgm:t>
        <a:bodyPr/>
        <a:lstStyle/>
        <a:p>
          <a:endParaRPr lang="en-US"/>
        </a:p>
      </dgm:t>
    </dgm:pt>
    <dgm:pt modelId="{F45BD5BE-85CD-4B58-A8DC-E166D3E47C90}" type="sibTrans" cxnId="{D395D4BC-4D31-4E9D-B071-A1B6D9AE8C97}">
      <dgm:prSet/>
      <dgm:spPr/>
      <dgm:t>
        <a:bodyPr/>
        <a:lstStyle/>
        <a:p>
          <a:endParaRPr lang="en-US"/>
        </a:p>
      </dgm:t>
    </dgm:pt>
    <dgm:pt modelId="{58B1BEF3-CCA0-4C6A-AC5A-0A31C7853ED6}" type="pres">
      <dgm:prSet presAssocID="{BDC40CF8-0449-4F27-870A-55F6BC40A34C}" presName="root" presStyleCnt="0">
        <dgm:presLayoutVars>
          <dgm:dir/>
          <dgm:resizeHandles val="exact"/>
        </dgm:presLayoutVars>
      </dgm:prSet>
      <dgm:spPr/>
    </dgm:pt>
    <dgm:pt modelId="{4B891EEA-F37E-428E-9EDB-DEEDCB9F7A54}" type="pres">
      <dgm:prSet presAssocID="{BDC40CF8-0449-4F27-870A-55F6BC40A34C}" presName="container" presStyleCnt="0">
        <dgm:presLayoutVars>
          <dgm:dir/>
          <dgm:resizeHandles val="exact"/>
        </dgm:presLayoutVars>
      </dgm:prSet>
      <dgm:spPr/>
    </dgm:pt>
    <dgm:pt modelId="{D551CB93-7089-44B3-94C9-9CC8FCDC0A1F}" type="pres">
      <dgm:prSet presAssocID="{E5B8E033-BF19-4E4C-B0F5-F36036658EF8}" presName="compNode" presStyleCnt="0"/>
      <dgm:spPr/>
    </dgm:pt>
    <dgm:pt modelId="{01BC8176-3BAE-41E6-BC4A-F7F913FD2406}" type="pres">
      <dgm:prSet presAssocID="{E5B8E033-BF19-4E4C-B0F5-F36036658EF8}" presName="iconBgRect" presStyleLbl="bgShp" presStyleIdx="0" presStyleCnt="4"/>
      <dgm:spPr/>
    </dgm:pt>
    <dgm:pt modelId="{1A6C7A29-1D09-4798-9199-02202007EA8A}" type="pres">
      <dgm:prSet presAssocID="{E5B8E033-BF19-4E4C-B0F5-F36036658EF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 microphone"/>
        </a:ext>
      </dgm:extLst>
    </dgm:pt>
    <dgm:pt modelId="{41738DA1-49B3-4216-878A-1A306FDC1FC6}" type="pres">
      <dgm:prSet presAssocID="{E5B8E033-BF19-4E4C-B0F5-F36036658EF8}" presName="spaceRect" presStyleCnt="0"/>
      <dgm:spPr/>
    </dgm:pt>
    <dgm:pt modelId="{2601F884-C2A2-4726-BBD0-D8AB7BD3AB0D}" type="pres">
      <dgm:prSet presAssocID="{E5B8E033-BF19-4E4C-B0F5-F36036658EF8}" presName="textRect" presStyleLbl="revTx" presStyleIdx="0" presStyleCnt="4">
        <dgm:presLayoutVars>
          <dgm:chMax val="1"/>
          <dgm:chPref val="1"/>
        </dgm:presLayoutVars>
      </dgm:prSet>
      <dgm:spPr/>
    </dgm:pt>
    <dgm:pt modelId="{76E7353E-4ECD-4CFC-85CC-D3486C41918B}" type="pres">
      <dgm:prSet presAssocID="{1E08B53F-815F-42A7-8206-EBF994492C85}" presName="sibTrans" presStyleLbl="sibTrans2D1" presStyleIdx="0" presStyleCnt="0"/>
      <dgm:spPr/>
    </dgm:pt>
    <dgm:pt modelId="{78F2B74E-B20B-4866-80C9-1A6994E07191}" type="pres">
      <dgm:prSet presAssocID="{68B2FFFA-A630-41CE-99D9-3223B4E36559}" presName="compNode" presStyleCnt="0"/>
      <dgm:spPr/>
    </dgm:pt>
    <dgm:pt modelId="{7766EEEB-C687-47D5-B71E-315374489AF5}" type="pres">
      <dgm:prSet presAssocID="{68B2FFFA-A630-41CE-99D9-3223B4E36559}" presName="iconBgRect" presStyleLbl="bgShp" presStyleIdx="1" presStyleCnt="4"/>
      <dgm:spPr/>
    </dgm:pt>
    <dgm:pt modelId="{5B93FB29-28C7-4629-88AA-564CC8AE53EB}" type="pres">
      <dgm:prSet presAssocID="{68B2FFFA-A630-41CE-99D9-3223B4E3655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6702BA46-ED98-486C-BED3-2BA656E792C9}" type="pres">
      <dgm:prSet presAssocID="{68B2FFFA-A630-41CE-99D9-3223B4E36559}" presName="spaceRect" presStyleCnt="0"/>
      <dgm:spPr/>
    </dgm:pt>
    <dgm:pt modelId="{58F6AB18-75B2-4FFB-8A1D-EB0079EBB558}" type="pres">
      <dgm:prSet presAssocID="{68B2FFFA-A630-41CE-99D9-3223B4E36559}" presName="textRect" presStyleLbl="revTx" presStyleIdx="1" presStyleCnt="4">
        <dgm:presLayoutVars>
          <dgm:chMax val="1"/>
          <dgm:chPref val="1"/>
        </dgm:presLayoutVars>
      </dgm:prSet>
      <dgm:spPr/>
    </dgm:pt>
    <dgm:pt modelId="{33CF5D5A-2B98-4EBD-B5FC-DFA1CE2E0AF3}" type="pres">
      <dgm:prSet presAssocID="{30B1DE62-550C-468C-AEF9-5179F9C8EAD9}" presName="sibTrans" presStyleLbl="sibTrans2D1" presStyleIdx="0" presStyleCnt="0"/>
      <dgm:spPr/>
    </dgm:pt>
    <dgm:pt modelId="{05A62F95-6370-438A-A428-74911155360D}" type="pres">
      <dgm:prSet presAssocID="{5E68DF2B-6642-4AAF-B546-4934BCCFC643}" presName="compNode" presStyleCnt="0"/>
      <dgm:spPr/>
    </dgm:pt>
    <dgm:pt modelId="{02133CB6-2C6D-4402-B64F-D266269E041D}" type="pres">
      <dgm:prSet presAssocID="{5E68DF2B-6642-4AAF-B546-4934BCCFC643}" presName="iconBgRect" presStyleLbl="bgShp" presStyleIdx="2" presStyleCnt="4"/>
      <dgm:spPr/>
    </dgm:pt>
    <dgm:pt modelId="{DB6DE3AA-9C87-4EA7-885B-D9D8B862B997}" type="pres">
      <dgm:prSet presAssocID="{5E68DF2B-6642-4AAF-B546-4934BCCFC64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ECE821F-D20B-4794-A618-5670DD1CA9BF}" type="pres">
      <dgm:prSet presAssocID="{5E68DF2B-6642-4AAF-B546-4934BCCFC643}" presName="spaceRect" presStyleCnt="0"/>
      <dgm:spPr/>
    </dgm:pt>
    <dgm:pt modelId="{54EA8C1E-46C2-49AD-A86B-F8296B0B2FE2}" type="pres">
      <dgm:prSet presAssocID="{5E68DF2B-6642-4AAF-B546-4934BCCFC643}" presName="textRect" presStyleLbl="revTx" presStyleIdx="2" presStyleCnt="4">
        <dgm:presLayoutVars>
          <dgm:chMax val="1"/>
          <dgm:chPref val="1"/>
        </dgm:presLayoutVars>
      </dgm:prSet>
      <dgm:spPr/>
    </dgm:pt>
    <dgm:pt modelId="{661D0997-67CC-4622-8D79-4947D1A4A891}" type="pres">
      <dgm:prSet presAssocID="{E6D821F8-8C94-47DE-A997-29196DE4221B}" presName="sibTrans" presStyleLbl="sibTrans2D1" presStyleIdx="0" presStyleCnt="0"/>
      <dgm:spPr/>
    </dgm:pt>
    <dgm:pt modelId="{C55B0BDD-B83F-41A2-B27E-D48E68271837}" type="pres">
      <dgm:prSet presAssocID="{89C4BFD9-E380-45D1-9F2A-961460EE10AC}" presName="compNode" presStyleCnt="0"/>
      <dgm:spPr/>
    </dgm:pt>
    <dgm:pt modelId="{EFD9BF16-9020-4EE6-AFAD-29A6B06ECA73}" type="pres">
      <dgm:prSet presAssocID="{89C4BFD9-E380-45D1-9F2A-961460EE10AC}" presName="iconBgRect" presStyleLbl="bgShp" presStyleIdx="3" presStyleCnt="4"/>
      <dgm:spPr/>
    </dgm:pt>
    <dgm:pt modelId="{6EA0462F-7759-4B66-9CBE-054BE2713ABE}" type="pres">
      <dgm:prSet presAssocID="{89C4BFD9-E380-45D1-9F2A-961460EE10A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laybook"/>
        </a:ext>
      </dgm:extLst>
    </dgm:pt>
    <dgm:pt modelId="{A12ED396-D535-4916-9D04-2CFBC45A0785}" type="pres">
      <dgm:prSet presAssocID="{89C4BFD9-E380-45D1-9F2A-961460EE10AC}" presName="spaceRect" presStyleCnt="0"/>
      <dgm:spPr/>
    </dgm:pt>
    <dgm:pt modelId="{7BB18243-82D9-4BAD-8630-F1E1848E3E37}" type="pres">
      <dgm:prSet presAssocID="{89C4BFD9-E380-45D1-9F2A-961460EE10AC}" presName="textRect" presStyleLbl="revTx" presStyleIdx="3" presStyleCnt="4">
        <dgm:presLayoutVars>
          <dgm:chMax val="1"/>
          <dgm:chPref val="1"/>
        </dgm:presLayoutVars>
      </dgm:prSet>
      <dgm:spPr/>
    </dgm:pt>
  </dgm:ptLst>
  <dgm:cxnLst>
    <dgm:cxn modelId="{ACF1AF1F-80CD-44A3-B682-FDE67FF025C4}" type="presOf" srcId="{30B1DE62-550C-468C-AEF9-5179F9C8EAD9}" destId="{33CF5D5A-2B98-4EBD-B5FC-DFA1CE2E0AF3}" srcOrd="0" destOrd="0" presId="urn:microsoft.com/office/officeart/2018/2/layout/IconCircleList"/>
    <dgm:cxn modelId="{CFEE4F29-2DA3-498D-980E-EF083CC40F7D}" type="presOf" srcId="{E5B8E033-BF19-4E4C-B0F5-F36036658EF8}" destId="{2601F884-C2A2-4726-BBD0-D8AB7BD3AB0D}" srcOrd="0" destOrd="0" presId="urn:microsoft.com/office/officeart/2018/2/layout/IconCircleList"/>
    <dgm:cxn modelId="{D00A2A34-0EC9-4FB9-845F-3103500C7DEB}" srcId="{BDC40CF8-0449-4F27-870A-55F6BC40A34C}" destId="{5E68DF2B-6642-4AAF-B546-4934BCCFC643}" srcOrd="2" destOrd="0" parTransId="{0C692460-B675-4805-A4E1-DAF660D12C7D}" sibTransId="{E6D821F8-8C94-47DE-A997-29196DE4221B}"/>
    <dgm:cxn modelId="{7E44AB6C-E62D-432F-A4E3-A02819B1F7EA}" type="presOf" srcId="{5E68DF2B-6642-4AAF-B546-4934BCCFC643}" destId="{54EA8C1E-46C2-49AD-A86B-F8296B0B2FE2}" srcOrd="0" destOrd="0" presId="urn:microsoft.com/office/officeart/2018/2/layout/IconCircleList"/>
    <dgm:cxn modelId="{963AC151-FB81-44F7-A95B-56BEF1582728}" type="presOf" srcId="{1E08B53F-815F-42A7-8206-EBF994492C85}" destId="{76E7353E-4ECD-4CFC-85CC-D3486C41918B}" srcOrd="0" destOrd="0" presId="urn:microsoft.com/office/officeart/2018/2/layout/IconCircleList"/>
    <dgm:cxn modelId="{A84BC88E-F998-49AA-BDE5-44DF3C688C3F}" type="presOf" srcId="{89C4BFD9-E380-45D1-9F2A-961460EE10AC}" destId="{7BB18243-82D9-4BAD-8630-F1E1848E3E37}" srcOrd="0" destOrd="0" presId="urn:microsoft.com/office/officeart/2018/2/layout/IconCircleList"/>
    <dgm:cxn modelId="{0D7134A6-CD07-4DCC-95D0-D8341DDB6C05}" type="presOf" srcId="{E6D821F8-8C94-47DE-A997-29196DE4221B}" destId="{661D0997-67CC-4622-8D79-4947D1A4A891}" srcOrd="0" destOrd="0" presId="urn:microsoft.com/office/officeart/2018/2/layout/IconCircleList"/>
    <dgm:cxn modelId="{D395D4BC-4D31-4E9D-B071-A1B6D9AE8C97}" srcId="{BDC40CF8-0449-4F27-870A-55F6BC40A34C}" destId="{89C4BFD9-E380-45D1-9F2A-961460EE10AC}" srcOrd="3" destOrd="0" parTransId="{A09723D8-5660-41F4-BDD2-7EBBC99A776F}" sibTransId="{F45BD5BE-85CD-4B58-A8DC-E166D3E47C90}"/>
    <dgm:cxn modelId="{6E3019CA-73BB-4FCD-A217-D9142462FFE4}" srcId="{BDC40CF8-0449-4F27-870A-55F6BC40A34C}" destId="{68B2FFFA-A630-41CE-99D9-3223B4E36559}" srcOrd="1" destOrd="0" parTransId="{6FFAC61E-7E5A-4A84-8DE3-CD529D5099ED}" sibTransId="{30B1DE62-550C-468C-AEF9-5179F9C8EAD9}"/>
    <dgm:cxn modelId="{C708F0D4-0F44-46A1-802F-97FC65BDDAA5}" srcId="{BDC40CF8-0449-4F27-870A-55F6BC40A34C}" destId="{E5B8E033-BF19-4E4C-B0F5-F36036658EF8}" srcOrd="0" destOrd="0" parTransId="{6090B8BB-3742-4D45-8BCC-A0993E8D90AA}" sibTransId="{1E08B53F-815F-42A7-8206-EBF994492C85}"/>
    <dgm:cxn modelId="{97B578E6-0F6F-4494-A4C2-CD58525C00D0}" type="presOf" srcId="{BDC40CF8-0449-4F27-870A-55F6BC40A34C}" destId="{58B1BEF3-CCA0-4C6A-AC5A-0A31C7853ED6}" srcOrd="0" destOrd="0" presId="urn:microsoft.com/office/officeart/2018/2/layout/IconCircleList"/>
    <dgm:cxn modelId="{F63461F1-1649-493D-9D47-CF6C8A4CAB02}" type="presOf" srcId="{68B2FFFA-A630-41CE-99D9-3223B4E36559}" destId="{58F6AB18-75B2-4FFB-8A1D-EB0079EBB558}" srcOrd="0" destOrd="0" presId="urn:microsoft.com/office/officeart/2018/2/layout/IconCircleList"/>
    <dgm:cxn modelId="{1E08D389-6761-4FF1-A3FB-DA81ED2840F8}" type="presParOf" srcId="{58B1BEF3-CCA0-4C6A-AC5A-0A31C7853ED6}" destId="{4B891EEA-F37E-428E-9EDB-DEEDCB9F7A54}" srcOrd="0" destOrd="0" presId="urn:microsoft.com/office/officeart/2018/2/layout/IconCircleList"/>
    <dgm:cxn modelId="{D60B2A9B-4B90-414F-8099-F109F6288F0F}" type="presParOf" srcId="{4B891EEA-F37E-428E-9EDB-DEEDCB9F7A54}" destId="{D551CB93-7089-44B3-94C9-9CC8FCDC0A1F}" srcOrd="0" destOrd="0" presId="urn:microsoft.com/office/officeart/2018/2/layout/IconCircleList"/>
    <dgm:cxn modelId="{447ECA47-8126-4D09-AA16-A56454A72033}" type="presParOf" srcId="{D551CB93-7089-44B3-94C9-9CC8FCDC0A1F}" destId="{01BC8176-3BAE-41E6-BC4A-F7F913FD2406}" srcOrd="0" destOrd="0" presId="urn:microsoft.com/office/officeart/2018/2/layout/IconCircleList"/>
    <dgm:cxn modelId="{86AD7CCD-BFDA-48DC-98F2-06B9E3034F1D}" type="presParOf" srcId="{D551CB93-7089-44B3-94C9-9CC8FCDC0A1F}" destId="{1A6C7A29-1D09-4798-9199-02202007EA8A}" srcOrd="1" destOrd="0" presId="urn:microsoft.com/office/officeart/2018/2/layout/IconCircleList"/>
    <dgm:cxn modelId="{5205F8CA-CDD7-4587-B809-E868E9E11FDF}" type="presParOf" srcId="{D551CB93-7089-44B3-94C9-9CC8FCDC0A1F}" destId="{41738DA1-49B3-4216-878A-1A306FDC1FC6}" srcOrd="2" destOrd="0" presId="urn:microsoft.com/office/officeart/2018/2/layout/IconCircleList"/>
    <dgm:cxn modelId="{AFBD0A6E-1215-4B6D-9DC4-3E99A27EAC97}" type="presParOf" srcId="{D551CB93-7089-44B3-94C9-9CC8FCDC0A1F}" destId="{2601F884-C2A2-4726-BBD0-D8AB7BD3AB0D}" srcOrd="3" destOrd="0" presId="urn:microsoft.com/office/officeart/2018/2/layout/IconCircleList"/>
    <dgm:cxn modelId="{2C08D7EA-FEE1-413C-8B80-903B2AA265BC}" type="presParOf" srcId="{4B891EEA-F37E-428E-9EDB-DEEDCB9F7A54}" destId="{76E7353E-4ECD-4CFC-85CC-D3486C41918B}" srcOrd="1" destOrd="0" presId="urn:microsoft.com/office/officeart/2018/2/layout/IconCircleList"/>
    <dgm:cxn modelId="{CEE08E31-2D34-48B6-996C-D31B13DEB6DA}" type="presParOf" srcId="{4B891EEA-F37E-428E-9EDB-DEEDCB9F7A54}" destId="{78F2B74E-B20B-4866-80C9-1A6994E07191}" srcOrd="2" destOrd="0" presId="urn:microsoft.com/office/officeart/2018/2/layout/IconCircleList"/>
    <dgm:cxn modelId="{0335515B-E33C-47AB-822F-8AB955E60CF9}" type="presParOf" srcId="{78F2B74E-B20B-4866-80C9-1A6994E07191}" destId="{7766EEEB-C687-47D5-B71E-315374489AF5}" srcOrd="0" destOrd="0" presId="urn:microsoft.com/office/officeart/2018/2/layout/IconCircleList"/>
    <dgm:cxn modelId="{4BAB67EE-FA6F-4E60-A7E3-078D98F35A5A}" type="presParOf" srcId="{78F2B74E-B20B-4866-80C9-1A6994E07191}" destId="{5B93FB29-28C7-4629-88AA-564CC8AE53EB}" srcOrd="1" destOrd="0" presId="urn:microsoft.com/office/officeart/2018/2/layout/IconCircleList"/>
    <dgm:cxn modelId="{749C0996-FF76-4FED-A2D1-C56FC5B4BDDA}" type="presParOf" srcId="{78F2B74E-B20B-4866-80C9-1A6994E07191}" destId="{6702BA46-ED98-486C-BED3-2BA656E792C9}" srcOrd="2" destOrd="0" presId="urn:microsoft.com/office/officeart/2018/2/layout/IconCircleList"/>
    <dgm:cxn modelId="{95B3D5F2-3F7A-45CD-B6B5-CB31D97A1F44}" type="presParOf" srcId="{78F2B74E-B20B-4866-80C9-1A6994E07191}" destId="{58F6AB18-75B2-4FFB-8A1D-EB0079EBB558}" srcOrd="3" destOrd="0" presId="urn:microsoft.com/office/officeart/2018/2/layout/IconCircleList"/>
    <dgm:cxn modelId="{AC3AADBD-14F3-44CE-A3B2-5B2D3CA7E536}" type="presParOf" srcId="{4B891EEA-F37E-428E-9EDB-DEEDCB9F7A54}" destId="{33CF5D5A-2B98-4EBD-B5FC-DFA1CE2E0AF3}" srcOrd="3" destOrd="0" presId="urn:microsoft.com/office/officeart/2018/2/layout/IconCircleList"/>
    <dgm:cxn modelId="{51758FE8-8A5F-46DB-AEEB-71E031486C03}" type="presParOf" srcId="{4B891EEA-F37E-428E-9EDB-DEEDCB9F7A54}" destId="{05A62F95-6370-438A-A428-74911155360D}" srcOrd="4" destOrd="0" presId="urn:microsoft.com/office/officeart/2018/2/layout/IconCircleList"/>
    <dgm:cxn modelId="{A55C3A52-C7B9-404F-8D84-AEA3184887CC}" type="presParOf" srcId="{05A62F95-6370-438A-A428-74911155360D}" destId="{02133CB6-2C6D-4402-B64F-D266269E041D}" srcOrd="0" destOrd="0" presId="urn:microsoft.com/office/officeart/2018/2/layout/IconCircleList"/>
    <dgm:cxn modelId="{3EAB60D2-92E7-42D7-8172-1404D23927E3}" type="presParOf" srcId="{05A62F95-6370-438A-A428-74911155360D}" destId="{DB6DE3AA-9C87-4EA7-885B-D9D8B862B997}" srcOrd="1" destOrd="0" presId="urn:microsoft.com/office/officeart/2018/2/layout/IconCircleList"/>
    <dgm:cxn modelId="{83105FD8-3F33-4692-A4D2-6959AEA92B84}" type="presParOf" srcId="{05A62F95-6370-438A-A428-74911155360D}" destId="{4ECE821F-D20B-4794-A618-5670DD1CA9BF}" srcOrd="2" destOrd="0" presId="urn:microsoft.com/office/officeart/2018/2/layout/IconCircleList"/>
    <dgm:cxn modelId="{BDDA48CB-276C-44D8-891D-23DE2BFF1A44}" type="presParOf" srcId="{05A62F95-6370-438A-A428-74911155360D}" destId="{54EA8C1E-46C2-49AD-A86B-F8296B0B2FE2}" srcOrd="3" destOrd="0" presId="urn:microsoft.com/office/officeart/2018/2/layout/IconCircleList"/>
    <dgm:cxn modelId="{CBC3A674-9258-4A0C-9FDC-2C7AF225AA6F}" type="presParOf" srcId="{4B891EEA-F37E-428E-9EDB-DEEDCB9F7A54}" destId="{661D0997-67CC-4622-8D79-4947D1A4A891}" srcOrd="5" destOrd="0" presId="urn:microsoft.com/office/officeart/2018/2/layout/IconCircleList"/>
    <dgm:cxn modelId="{E28BAE94-D553-4982-A5BA-8A38F4EFD93F}" type="presParOf" srcId="{4B891EEA-F37E-428E-9EDB-DEEDCB9F7A54}" destId="{C55B0BDD-B83F-41A2-B27E-D48E68271837}" srcOrd="6" destOrd="0" presId="urn:microsoft.com/office/officeart/2018/2/layout/IconCircleList"/>
    <dgm:cxn modelId="{193E9423-98CB-4B9C-832A-981438C33384}" type="presParOf" srcId="{C55B0BDD-B83F-41A2-B27E-D48E68271837}" destId="{EFD9BF16-9020-4EE6-AFAD-29A6B06ECA73}" srcOrd="0" destOrd="0" presId="urn:microsoft.com/office/officeart/2018/2/layout/IconCircleList"/>
    <dgm:cxn modelId="{D285E1C3-D63B-47F1-9458-3D1DD596E380}" type="presParOf" srcId="{C55B0BDD-B83F-41A2-B27E-D48E68271837}" destId="{6EA0462F-7759-4B66-9CBE-054BE2713ABE}" srcOrd="1" destOrd="0" presId="urn:microsoft.com/office/officeart/2018/2/layout/IconCircleList"/>
    <dgm:cxn modelId="{9A8E05B5-C061-4926-ACDC-0283D97BF5DD}" type="presParOf" srcId="{C55B0BDD-B83F-41A2-B27E-D48E68271837}" destId="{A12ED396-D535-4916-9D04-2CFBC45A0785}" srcOrd="2" destOrd="0" presId="urn:microsoft.com/office/officeart/2018/2/layout/IconCircleList"/>
    <dgm:cxn modelId="{69A2F79C-2953-4904-8806-4D38E8A7B718}" type="presParOf" srcId="{C55B0BDD-B83F-41A2-B27E-D48E68271837}" destId="{7BB18243-82D9-4BAD-8630-F1E1848E3E3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CB2436-E47C-4991-AFCB-60B2C8E7D8E3}"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B5479C4A-BC49-451C-8BA6-7603ADFB59A8}">
      <dgm:prSet/>
      <dgm:spPr/>
      <dgm:t>
        <a:bodyPr/>
        <a:lstStyle/>
        <a:p>
          <a:r>
            <a:rPr lang="en-US"/>
            <a:t>AWS Lambda is an event-driven, serverless computing platform provided by Amazon as a part of the Amazon Web Services</a:t>
          </a:r>
        </a:p>
      </dgm:t>
    </dgm:pt>
    <dgm:pt modelId="{A8DCDA3C-AA54-4667-B256-400A253EE7C5}" type="parTrans" cxnId="{A5E3B73B-1FCB-46F9-8791-CC71650CA305}">
      <dgm:prSet/>
      <dgm:spPr/>
      <dgm:t>
        <a:bodyPr/>
        <a:lstStyle/>
        <a:p>
          <a:endParaRPr lang="en-US"/>
        </a:p>
      </dgm:t>
    </dgm:pt>
    <dgm:pt modelId="{A08F0AD7-B3FC-4374-8899-1E6A19A77E1E}" type="sibTrans" cxnId="{A5E3B73B-1FCB-46F9-8791-CC71650CA305}">
      <dgm:prSet/>
      <dgm:spPr/>
      <dgm:t>
        <a:bodyPr/>
        <a:lstStyle/>
        <a:p>
          <a:endParaRPr lang="en-US"/>
        </a:p>
      </dgm:t>
    </dgm:pt>
    <dgm:pt modelId="{0DAF865D-CB4C-4B2B-A0FE-957089120D56}">
      <dgm:prSet/>
      <dgm:spPr/>
      <dgm:t>
        <a:bodyPr/>
        <a:lstStyle/>
        <a:p>
          <a:r>
            <a:rPr lang="en-US"/>
            <a:t>After receiving an input from Lex, the Amazon Lambda function uses data to construct a SQL query and execute it against Amazon Athena database.</a:t>
          </a:r>
        </a:p>
      </dgm:t>
    </dgm:pt>
    <dgm:pt modelId="{C07A56D1-8292-4E30-B4C7-A785D9948AE1}" type="parTrans" cxnId="{EA2D7975-FF3E-478A-9E08-F8149A1526E4}">
      <dgm:prSet/>
      <dgm:spPr/>
      <dgm:t>
        <a:bodyPr/>
        <a:lstStyle/>
        <a:p>
          <a:endParaRPr lang="en-US"/>
        </a:p>
      </dgm:t>
    </dgm:pt>
    <dgm:pt modelId="{9FEF4A73-6D5F-4FE1-A42C-897F285B0650}" type="sibTrans" cxnId="{EA2D7975-FF3E-478A-9E08-F8149A1526E4}">
      <dgm:prSet/>
      <dgm:spPr/>
      <dgm:t>
        <a:bodyPr/>
        <a:lstStyle/>
        <a:p>
          <a:endParaRPr lang="en-US"/>
        </a:p>
      </dgm:t>
    </dgm:pt>
    <dgm:pt modelId="{D37DA90E-3CC6-42D5-BFD4-01E141E17401}">
      <dgm:prSet/>
      <dgm:spPr/>
      <dgm:t>
        <a:bodyPr/>
        <a:lstStyle/>
        <a:p>
          <a:r>
            <a:rPr lang="en-US"/>
            <a:t>The amazon Lex bot can be configured to invoke the lambda function as the code hook. This code hook can be used for multiple purposes such as:</a:t>
          </a:r>
        </a:p>
      </dgm:t>
    </dgm:pt>
    <dgm:pt modelId="{F155EBF0-86F1-49D1-A5B1-47329CD6CCA8}" type="parTrans" cxnId="{8F4345FD-493C-40F8-B6B4-E17944884967}">
      <dgm:prSet/>
      <dgm:spPr/>
      <dgm:t>
        <a:bodyPr/>
        <a:lstStyle/>
        <a:p>
          <a:endParaRPr lang="en-US"/>
        </a:p>
      </dgm:t>
    </dgm:pt>
    <dgm:pt modelId="{BB6BAD6B-AEF3-4F5B-981E-920086976035}" type="sibTrans" cxnId="{8F4345FD-493C-40F8-B6B4-E17944884967}">
      <dgm:prSet/>
      <dgm:spPr/>
      <dgm:t>
        <a:bodyPr/>
        <a:lstStyle/>
        <a:p>
          <a:endParaRPr lang="en-US"/>
        </a:p>
      </dgm:t>
    </dgm:pt>
    <dgm:pt modelId="{F4E8B0FB-E7A1-4C2E-B47C-C8C8375F3863}">
      <dgm:prSet/>
      <dgm:spPr/>
      <dgm:t>
        <a:bodyPr/>
        <a:lstStyle/>
        <a:p>
          <a:r>
            <a:rPr lang="en-US"/>
            <a:t>For customizing the user’s interaction, eg: If a particular user asks about available pizzas toppings, a prior knowledge of user’s preferences could be used to display the subset of toppings</a:t>
          </a:r>
        </a:p>
      </dgm:t>
    </dgm:pt>
    <dgm:pt modelId="{E20451F1-68E6-466A-8837-848A70915082}" type="parTrans" cxnId="{5166ACE1-C3ED-4F6E-9407-46ED08CCD015}">
      <dgm:prSet/>
      <dgm:spPr/>
      <dgm:t>
        <a:bodyPr/>
        <a:lstStyle/>
        <a:p>
          <a:endParaRPr lang="en-US"/>
        </a:p>
      </dgm:t>
    </dgm:pt>
    <dgm:pt modelId="{41A13781-1430-4CB4-8F72-608EF18570C3}" type="sibTrans" cxnId="{5166ACE1-C3ED-4F6E-9407-46ED08CCD015}">
      <dgm:prSet/>
      <dgm:spPr/>
      <dgm:t>
        <a:bodyPr/>
        <a:lstStyle/>
        <a:p>
          <a:endParaRPr lang="en-US"/>
        </a:p>
      </dgm:t>
    </dgm:pt>
    <dgm:pt modelId="{496C4678-4048-4B38-A72D-2416EC0B4081}">
      <dgm:prSet/>
      <dgm:spPr/>
      <dgm:t>
        <a:bodyPr/>
        <a:lstStyle/>
        <a:p>
          <a:r>
            <a:rPr lang="en-US"/>
            <a:t>To validate the user’s input, eg: If the input is picking up flowers at a particular time then the time can be validated and appropriate response can be sent.</a:t>
          </a:r>
        </a:p>
      </dgm:t>
    </dgm:pt>
    <dgm:pt modelId="{5F109269-6310-45FB-BCC3-D6781BD5B67B}" type="parTrans" cxnId="{39E956F3-61FA-425C-ADE2-F4BF363A5CB9}">
      <dgm:prSet/>
      <dgm:spPr/>
      <dgm:t>
        <a:bodyPr/>
        <a:lstStyle/>
        <a:p>
          <a:endParaRPr lang="en-US"/>
        </a:p>
      </dgm:t>
    </dgm:pt>
    <dgm:pt modelId="{4A91374D-8509-4B1D-842A-89D4E6608CBF}" type="sibTrans" cxnId="{39E956F3-61FA-425C-ADE2-F4BF363A5CB9}">
      <dgm:prSet/>
      <dgm:spPr/>
      <dgm:t>
        <a:bodyPr/>
        <a:lstStyle/>
        <a:p>
          <a:endParaRPr lang="en-US"/>
        </a:p>
      </dgm:t>
    </dgm:pt>
    <dgm:pt modelId="{7EC004CA-726B-4544-9AFB-B9FD91FF46B9}">
      <dgm:prSet/>
      <dgm:spPr/>
      <dgm:t>
        <a:bodyPr/>
        <a:lstStyle/>
        <a:p>
          <a:r>
            <a:rPr lang="en-US"/>
            <a:t>For fulfilling the user’s intent: After the user provides all the information for his/her order lex can invoke lambda function to place the order with local pizzeria.</a:t>
          </a:r>
        </a:p>
      </dgm:t>
    </dgm:pt>
    <dgm:pt modelId="{A731D1DC-6FB9-4C9F-9D77-1539ED6C2505}" type="parTrans" cxnId="{AA4B5ED7-727E-4416-BC5A-DC04BDAC2E5F}">
      <dgm:prSet/>
      <dgm:spPr/>
      <dgm:t>
        <a:bodyPr/>
        <a:lstStyle/>
        <a:p>
          <a:endParaRPr lang="en-US"/>
        </a:p>
      </dgm:t>
    </dgm:pt>
    <dgm:pt modelId="{18C154F8-7BB4-4AAA-A22D-E54EEA3DDA7C}" type="sibTrans" cxnId="{AA4B5ED7-727E-4416-BC5A-DC04BDAC2E5F}">
      <dgm:prSet/>
      <dgm:spPr/>
      <dgm:t>
        <a:bodyPr/>
        <a:lstStyle/>
        <a:p>
          <a:endParaRPr lang="en-US"/>
        </a:p>
      </dgm:t>
    </dgm:pt>
    <dgm:pt modelId="{25CC9252-2052-42D2-AB43-8736143B13AF}" type="pres">
      <dgm:prSet presAssocID="{F0CB2436-E47C-4991-AFCB-60B2C8E7D8E3}" presName="Name0" presStyleCnt="0">
        <dgm:presLayoutVars>
          <dgm:dir/>
          <dgm:resizeHandles val="exact"/>
        </dgm:presLayoutVars>
      </dgm:prSet>
      <dgm:spPr/>
    </dgm:pt>
    <dgm:pt modelId="{7F5114B5-5A31-46AF-AE1E-62FBF737D3D8}" type="pres">
      <dgm:prSet presAssocID="{B5479C4A-BC49-451C-8BA6-7603ADFB59A8}" presName="node" presStyleLbl="node1" presStyleIdx="0" presStyleCnt="6">
        <dgm:presLayoutVars>
          <dgm:bulletEnabled val="1"/>
        </dgm:presLayoutVars>
      </dgm:prSet>
      <dgm:spPr/>
    </dgm:pt>
    <dgm:pt modelId="{33297369-2D08-47FB-BA1D-3CCD9D03B029}" type="pres">
      <dgm:prSet presAssocID="{A08F0AD7-B3FC-4374-8899-1E6A19A77E1E}" presName="sibTrans" presStyleLbl="sibTrans1D1" presStyleIdx="0" presStyleCnt="5"/>
      <dgm:spPr/>
    </dgm:pt>
    <dgm:pt modelId="{AFD146E2-E204-4F4E-A91F-F44F7A9E071A}" type="pres">
      <dgm:prSet presAssocID="{A08F0AD7-B3FC-4374-8899-1E6A19A77E1E}" presName="connectorText" presStyleLbl="sibTrans1D1" presStyleIdx="0" presStyleCnt="5"/>
      <dgm:spPr/>
    </dgm:pt>
    <dgm:pt modelId="{FE2C0121-C0B8-4C06-9896-54A7D03588D0}" type="pres">
      <dgm:prSet presAssocID="{0DAF865D-CB4C-4B2B-A0FE-957089120D56}" presName="node" presStyleLbl="node1" presStyleIdx="1" presStyleCnt="6">
        <dgm:presLayoutVars>
          <dgm:bulletEnabled val="1"/>
        </dgm:presLayoutVars>
      </dgm:prSet>
      <dgm:spPr/>
    </dgm:pt>
    <dgm:pt modelId="{2A6963B3-A875-45DD-AAD0-FBCBD70708D1}" type="pres">
      <dgm:prSet presAssocID="{9FEF4A73-6D5F-4FE1-A42C-897F285B0650}" presName="sibTrans" presStyleLbl="sibTrans1D1" presStyleIdx="1" presStyleCnt="5"/>
      <dgm:spPr/>
    </dgm:pt>
    <dgm:pt modelId="{3F90D615-F594-41FA-B3C6-237DD8253329}" type="pres">
      <dgm:prSet presAssocID="{9FEF4A73-6D5F-4FE1-A42C-897F285B0650}" presName="connectorText" presStyleLbl="sibTrans1D1" presStyleIdx="1" presStyleCnt="5"/>
      <dgm:spPr/>
    </dgm:pt>
    <dgm:pt modelId="{0A6D7290-2E32-4F16-BC8F-4A6D96046821}" type="pres">
      <dgm:prSet presAssocID="{D37DA90E-3CC6-42D5-BFD4-01E141E17401}" presName="node" presStyleLbl="node1" presStyleIdx="2" presStyleCnt="6">
        <dgm:presLayoutVars>
          <dgm:bulletEnabled val="1"/>
        </dgm:presLayoutVars>
      </dgm:prSet>
      <dgm:spPr/>
    </dgm:pt>
    <dgm:pt modelId="{B16A44F2-87E3-4758-994E-7C07304FF2CD}" type="pres">
      <dgm:prSet presAssocID="{BB6BAD6B-AEF3-4F5B-981E-920086976035}" presName="sibTrans" presStyleLbl="sibTrans1D1" presStyleIdx="2" presStyleCnt="5"/>
      <dgm:spPr/>
    </dgm:pt>
    <dgm:pt modelId="{9CD449F6-C98D-4FED-9049-F2A824C1515F}" type="pres">
      <dgm:prSet presAssocID="{BB6BAD6B-AEF3-4F5B-981E-920086976035}" presName="connectorText" presStyleLbl="sibTrans1D1" presStyleIdx="2" presStyleCnt="5"/>
      <dgm:spPr/>
    </dgm:pt>
    <dgm:pt modelId="{59D8EA53-4D29-4135-BC0F-F1E81AB9D10C}" type="pres">
      <dgm:prSet presAssocID="{F4E8B0FB-E7A1-4C2E-B47C-C8C8375F3863}" presName="node" presStyleLbl="node1" presStyleIdx="3" presStyleCnt="6">
        <dgm:presLayoutVars>
          <dgm:bulletEnabled val="1"/>
        </dgm:presLayoutVars>
      </dgm:prSet>
      <dgm:spPr/>
    </dgm:pt>
    <dgm:pt modelId="{CE176C43-9D21-44EE-9ED5-77E0645A5661}" type="pres">
      <dgm:prSet presAssocID="{41A13781-1430-4CB4-8F72-608EF18570C3}" presName="sibTrans" presStyleLbl="sibTrans1D1" presStyleIdx="3" presStyleCnt="5"/>
      <dgm:spPr/>
    </dgm:pt>
    <dgm:pt modelId="{2B2A9C25-677B-48BD-A1F1-14300890C40B}" type="pres">
      <dgm:prSet presAssocID="{41A13781-1430-4CB4-8F72-608EF18570C3}" presName="connectorText" presStyleLbl="sibTrans1D1" presStyleIdx="3" presStyleCnt="5"/>
      <dgm:spPr/>
    </dgm:pt>
    <dgm:pt modelId="{C14D6178-B639-4ECE-8297-0C5031CBFC20}" type="pres">
      <dgm:prSet presAssocID="{496C4678-4048-4B38-A72D-2416EC0B4081}" presName="node" presStyleLbl="node1" presStyleIdx="4" presStyleCnt="6">
        <dgm:presLayoutVars>
          <dgm:bulletEnabled val="1"/>
        </dgm:presLayoutVars>
      </dgm:prSet>
      <dgm:spPr/>
    </dgm:pt>
    <dgm:pt modelId="{848E8E1C-6254-4651-9939-AB0673436C8A}" type="pres">
      <dgm:prSet presAssocID="{4A91374D-8509-4B1D-842A-89D4E6608CBF}" presName="sibTrans" presStyleLbl="sibTrans1D1" presStyleIdx="4" presStyleCnt="5"/>
      <dgm:spPr/>
    </dgm:pt>
    <dgm:pt modelId="{699D41FE-0E2E-44BA-8C95-B81763D110CD}" type="pres">
      <dgm:prSet presAssocID="{4A91374D-8509-4B1D-842A-89D4E6608CBF}" presName="connectorText" presStyleLbl="sibTrans1D1" presStyleIdx="4" presStyleCnt="5"/>
      <dgm:spPr/>
    </dgm:pt>
    <dgm:pt modelId="{007FAC1E-3693-4291-8136-B07156C85784}" type="pres">
      <dgm:prSet presAssocID="{7EC004CA-726B-4544-9AFB-B9FD91FF46B9}" presName="node" presStyleLbl="node1" presStyleIdx="5" presStyleCnt="6">
        <dgm:presLayoutVars>
          <dgm:bulletEnabled val="1"/>
        </dgm:presLayoutVars>
      </dgm:prSet>
      <dgm:spPr/>
    </dgm:pt>
  </dgm:ptLst>
  <dgm:cxnLst>
    <dgm:cxn modelId="{4D2C5B0B-69C5-49C5-83B4-864DFC2B4153}" type="presOf" srcId="{B5479C4A-BC49-451C-8BA6-7603ADFB59A8}" destId="{7F5114B5-5A31-46AF-AE1E-62FBF737D3D8}" srcOrd="0" destOrd="0" presId="urn:microsoft.com/office/officeart/2016/7/layout/RepeatingBendingProcessNew"/>
    <dgm:cxn modelId="{597A3927-A87B-4FEB-9C9B-75EA015248C0}" type="presOf" srcId="{F4E8B0FB-E7A1-4C2E-B47C-C8C8375F3863}" destId="{59D8EA53-4D29-4135-BC0F-F1E81AB9D10C}" srcOrd="0" destOrd="0" presId="urn:microsoft.com/office/officeart/2016/7/layout/RepeatingBendingProcessNew"/>
    <dgm:cxn modelId="{ECC32B28-E824-49AA-8093-D1309AD966B3}" type="presOf" srcId="{A08F0AD7-B3FC-4374-8899-1E6A19A77E1E}" destId="{33297369-2D08-47FB-BA1D-3CCD9D03B029}" srcOrd="0" destOrd="0" presId="urn:microsoft.com/office/officeart/2016/7/layout/RepeatingBendingProcessNew"/>
    <dgm:cxn modelId="{A5E3B73B-1FCB-46F9-8791-CC71650CA305}" srcId="{F0CB2436-E47C-4991-AFCB-60B2C8E7D8E3}" destId="{B5479C4A-BC49-451C-8BA6-7603ADFB59A8}" srcOrd="0" destOrd="0" parTransId="{A8DCDA3C-AA54-4667-B256-400A253EE7C5}" sibTransId="{A08F0AD7-B3FC-4374-8899-1E6A19A77E1E}"/>
    <dgm:cxn modelId="{24B6363C-3924-42F6-A1B1-B71C04EC35E4}" type="presOf" srcId="{496C4678-4048-4B38-A72D-2416EC0B4081}" destId="{C14D6178-B639-4ECE-8297-0C5031CBFC20}" srcOrd="0" destOrd="0" presId="urn:microsoft.com/office/officeart/2016/7/layout/RepeatingBendingProcessNew"/>
    <dgm:cxn modelId="{5361313F-A4C7-4DA9-A2B8-D5A20FC366F1}" type="presOf" srcId="{41A13781-1430-4CB4-8F72-608EF18570C3}" destId="{CE176C43-9D21-44EE-9ED5-77E0645A5661}" srcOrd="0" destOrd="0" presId="urn:microsoft.com/office/officeart/2016/7/layout/RepeatingBendingProcessNew"/>
    <dgm:cxn modelId="{E2BF4C6A-E2F9-4C87-9C5C-B2EA9A013E4F}" type="presOf" srcId="{0DAF865D-CB4C-4B2B-A0FE-957089120D56}" destId="{FE2C0121-C0B8-4C06-9896-54A7D03588D0}" srcOrd="0" destOrd="0" presId="urn:microsoft.com/office/officeart/2016/7/layout/RepeatingBendingProcessNew"/>
    <dgm:cxn modelId="{81DD7D4E-0508-4C7A-B97F-6A4827593295}" type="presOf" srcId="{BB6BAD6B-AEF3-4F5B-981E-920086976035}" destId="{B16A44F2-87E3-4758-994E-7C07304FF2CD}" srcOrd="0" destOrd="0" presId="urn:microsoft.com/office/officeart/2016/7/layout/RepeatingBendingProcessNew"/>
    <dgm:cxn modelId="{9710C172-B6D4-411C-A24D-C7D61F88A465}" type="presOf" srcId="{41A13781-1430-4CB4-8F72-608EF18570C3}" destId="{2B2A9C25-677B-48BD-A1F1-14300890C40B}" srcOrd="1" destOrd="0" presId="urn:microsoft.com/office/officeart/2016/7/layout/RepeatingBendingProcessNew"/>
    <dgm:cxn modelId="{31C62974-51F7-4A05-9EF6-A8977A8DF657}" type="presOf" srcId="{9FEF4A73-6D5F-4FE1-A42C-897F285B0650}" destId="{2A6963B3-A875-45DD-AAD0-FBCBD70708D1}" srcOrd="0" destOrd="0" presId="urn:microsoft.com/office/officeart/2016/7/layout/RepeatingBendingProcessNew"/>
    <dgm:cxn modelId="{EA2D7975-FF3E-478A-9E08-F8149A1526E4}" srcId="{F0CB2436-E47C-4991-AFCB-60B2C8E7D8E3}" destId="{0DAF865D-CB4C-4B2B-A0FE-957089120D56}" srcOrd="1" destOrd="0" parTransId="{C07A56D1-8292-4E30-B4C7-A785D9948AE1}" sibTransId="{9FEF4A73-6D5F-4FE1-A42C-897F285B0650}"/>
    <dgm:cxn modelId="{A539977E-E3AE-4E6B-B716-7ABC8EF49F54}" type="presOf" srcId="{F0CB2436-E47C-4991-AFCB-60B2C8E7D8E3}" destId="{25CC9252-2052-42D2-AB43-8736143B13AF}" srcOrd="0" destOrd="0" presId="urn:microsoft.com/office/officeart/2016/7/layout/RepeatingBendingProcessNew"/>
    <dgm:cxn modelId="{D4EB0286-C784-4134-9F81-22F24FD61E42}" type="presOf" srcId="{BB6BAD6B-AEF3-4F5B-981E-920086976035}" destId="{9CD449F6-C98D-4FED-9049-F2A824C1515F}" srcOrd="1" destOrd="0" presId="urn:microsoft.com/office/officeart/2016/7/layout/RepeatingBendingProcessNew"/>
    <dgm:cxn modelId="{FDED1488-8CC1-401D-9A3E-ADF95EDBABA6}" type="presOf" srcId="{D37DA90E-3CC6-42D5-BFD4-01E141E17401}" destId="{0A6D7290-2E32-4F16-BC8F-4A6D96046821}" srcOrd="0" destOrd="0" presId="urn:microsoft.com/office/officeart/2016/7/layout/RepeatingBendingProcessNew"/>
    <dgm:cxn modelId="{3FCE798E-E6F2-4E18-BB1A-D81ECE71730B}" type="presOf" srcId="{A08F0AD7-B3FC-4374-8899-1E6A19A77E1E}" destId="{AFD146E2-E204-4F4E-A91F-F44F7A9E071A}" srcOrd="1" destOrd="0" presId="urn:microsoft.com/office/officeart/2016/7/layout/RepeatingBendingProcessNew"/>
    <dgm:cxn modelId="{CDD962AA-E6E5-4CC7-8EA4-3C413FB07CA8}" type="presOf" srcId="{4A91374D-8509-4B1D-842A-89D4E6608CBF}" destId="{699D41FE-0E2E-44BA-8C95-B81763D110CD}" srcOrd="1" destOrd="0" presId="urn:microsoft.com/office/officeart/2016/7/layout/RepeatingBendingProcessNew"/>
    <dgm:cxn modelId="{26BBA5B5-872A-426B-8E58-427FEEBB99B2}" type="presOf" srcId="{4A91374D-8509-4B1D-842A-89D4E6608CBF}" destId="{848E8E1C-6254-4651-9939-AB0673436C8A}" srcOrd="0" destOrd="0" presId="urn:microsoft.com/office/officeart/2016/7/layout/RepeatingBendingProcessNew"/>
    <dgm:cxn modelId="{EFD349C8-CAC1-477B-BCDD-2AAA0C31F6CA}" type="presOf" srcId="{9FEF4A73-6D5F-4FE1-A42C-897F285B0650}" destId="{3F90D615-F594-41FA-B3C6-237DD8253329}" srcOrd="1" destOrd="0" presId="urn:microsoft.com/office/officeart/2016/7/layout/RepeatingBendingProcessNew"/>
    <dgm:cxn modelId="{AA4B5ED7-727E-4416-BC5A-DC04BDAC2E5F}" srcId="{F0CB2436-E47C-4991-AFCB-60B2C8E7D8E3}" destId="{7EC004CA-726B-4544-9AFB-B9FD91FF46B9}" srcOrd="5" destOrd="0" parTransId="{A731D1DC-6FB9-4C9F-9D77-1539ED6C2505}" sibTransId="{18C154F8-7BB4-4AAA-A22D-E54EEA3DDA7C}"/>
    <dgm:cxn modelId="{5166ACE1-C3ED-4F6E-9407-46ED08CCD015}" srcId="{F0CB2436-E47C-4991-AFCB-60B2C8E7D8E3}" destId="{F4E8B0FB-E7A1-4C2E-B47C-C8C8375F3863}" srcOrd="3" destOrd="0" parTransId="{E20451F1-68E6-466A-8837-848A70915082}" sibTransId="{41A13781-1430-4CB4-8F72-608EF18570C3}"/>
    <dgm:cxn modelId="{39E956F3-61FA-425C-ADE2-F4BF363A5CB9}" srcId="{F0CB2436-E47C-4991-AFCB-60B2C8E7D8E3}" destId="{496C4678-4048-4B38-A72D-2416EC0B4081}" srcOrd="4" destOrd="0" parTransId="{5F109269-6310-45FB-BCC3-D6781BD5B67B}" sibTransId="{4A91374D-8509-4B1D-842A-89D4E6608CBF}"/>
    <dgm:cxn modelId="{6E66DAFA-79C4-4360-910C-6811CE95B5DC}" type="presOf" srcId="{7EC004CA-726B-4544-9AFB-B9FD91FF46B9}" destId="{007FAC1E-3693-4291-8136-B07156C85784}" srcOrd="0" destOrd="0" presId="urn:microsoft.com/office/officeart/2016/7/layout/RepeatingBendingProcessNew"/>
    <dgm:cxn modelId="{8F4345FD-493C-40F8-B6B4-E17944884967}" srcId="{F0CB2436-E47C-4991-AFCB-60B2C8E7D8E3}" destId="{D37DA90E-3CC6-42D5-BFD4-01E141E17401}" srcOrd="2" destOrd="0" parTransId="{F155EBF0-86F1-49D1-A5B1-47329CD6CCA8}" sibTransId="{BB6BAD6B-AEF3-4F5B-981E-920086976035}"/>
    <dgm:cxn modelId="{28D3A5FB-F546-4AE8-9EED-AA44357EFB4C}" type="presParOf" srcId="{25CC9252-2052-42D2-AB43-8736143B13AF}" destId="{7F5114B5-5A31-46AF-AE1E-62FBF737D3D8}" srcOrd="0" destOrd="0" presId="urn:microsoft.com/office/officeart/2016/7/layout/RepeatingBendingProcessNew"/>
    <dgm:cxn modelId="{9E827A43-93B5-4301-819C-8CF5C4C49FA1}" type="presParOf" srcId="{25CC9252-2052-42D2-AB43-8736143B13AF}" destId="{33297369-2D08-47FB-BA1D-3CCD9D03B029}" srcOrd="1" destOrd="0" presId="urn:microsoft.com/office/officeart/2016/7/layout/RepeatingBendingProcessNew"/>
    <dgm:cxn modelId="{93779978-FAC9-4C3A-96FC-04295438FC11}" type="presParOf" srcId="{33297369-2D08-47FB-BA1D-3CCD9D03B029}" destId="{AFD146E2-E204-4F4E-A91F-F44F7A9E071A}" srcOrd="0" destOrd="0" presId="urn:microsoft.com/office/officeart/2016/7/layout/RepeatingBendingProcessNew"/>
    <dgm:cxn modelId="{89FADFFD-9AF1-404D-AA8D-7D5DC6922867}" type="presParOf" srcId="{25CC9252-2052-42D2-AB43-8736143B13AF}" destId="{FE2C0121-C0B8-4C06-9896-54A7D03588D0}" srcOrd="2" destOrd="0" presId="urn:microsoft.com/office/officeart/2016/7/layout/RepeatingBendingProcessNew"/>
    <dgm:cxn modelId="{A0BDD61B-3E04-4166-ADE6-82A79BBDC9BE}" type="presParOf" srcId="{25CC9252-2052-42D2-AB43-8736143B13AF}" destId="{2A6963B3-A875-45DD-AAD0-FBCBD70708D1}" srcOrd="3" destOrd="0" presId="urn:microsoft.com/office/officeart/2016/7/layout/RepeatingBendingProcessNew"/>
    <dgm:cxn modelId="{E9B2AD85-251D-47F3-8245-455E91471822}" type="presParOf" srcId="{2A6963B3-A875-45DD-AAD0-FBCBD70708D1}" destId="{3F90D615-F594-41FA-B3C6-237DD8253329}" srcOrd="0" destOrd="0" presId="urn:microsoft.com/office/officeart/2016/7/layout/RepeatingBendingProcessNew"/>
    <dgm:cxn modelId="{7E52A0BC-A4A3-46E2-A1FC-B901BBCEE606}" type="presParOf" srcId="{25CC9252-2052-42D2-AB43-8736143B13AF}" destId="{0A6D7290-2E32-4F16-BC8F-4A6D96046821}" srcOrd="4" destOrd="0" presId="urn:microsoft.com/office/officeart/2016/7/layout/RepeatingBendingProcessNew"/>
    <dgm:cxn modelId="{0AA4B04E-8C65-4B4E-A063-E75760E8B4AD}" type="presParOf" srcId="{25CC9252-2052-42D2-AB43-8736143B13AF}" destId="{B16A44F2-87E3-4758-994E-7C07304FF2CD}" srcOrd="5" destOrd="0" presId="urn:microsoft.com/office/officeart/2016/7/layout/RepeatingBendingProcessNew"/>
    <dgm:cxn modelId="{5CF43FFF-EC23-4774-92C3-008B877372D8}" type="presParOf" srcId="{B16A44F2-87E3-4758-994E-7C07304FF2CD}" destId="{9CD449F6-C98D-4FED-9049-F2A824C1515F}" srcOrd="0" destOrd="0" presId="urn:microsoft.com/office/officeart/2016/7/layout/RepeatingBendingProcessNew"/>
    <dgm:cxn modelId="{2E14462D-C67E-4AA9-B2FF-4DAB578E8723}" type="presParOf" srcId="{25CC9252-2052-42D2-AB43-8736143B13AF}" destId="{59D8EA53-4D29-4135-BC0F-F1E81AB9D10C}" srcOrd="6" destOrd="0" presId="urn:microsoft.com/office/officeart/2016/7/layout/RepeatingBendingProcessNew"/>
    <dgm:cxn modelId="{122D6327-0447-4D9C-8E94-3C4132937C28}" type="presParOf" srcId="{25CC9252-2052-42D2-AB43-8736143B13AF}" destId="{CE176C43-9D21-44EE-9ED5-77E0645A5661}" srcOrd="7" destOrd="0" presId="urn:microsoft.com/office/officeart/2016/7/layout/RepeatingBendingProcessNew"/>
    <dgm:cxn modelId="{9CB9AB12-CB0E-4439-810E-28828EA5FB53}" type="presParOf" srcId="{CE176C43-9D21-44EE-9ED5-77E0645A5661}" destId="{2B2A9C25-677B-48BD-A1F1-14300890C40B}" srcOrd="0" destOrd="0" presId="urn:microsoft.com/office/officeart/2016/7/layout/RepeatingBendingProcessNew"/>
    <dgm:cxn modelId="{FA90F813-6D41-4922-991B-E8DB9656F6E4}" type="presParOf" srcId="{25CC9252-2052-42D2-AB43-8736143B13AF}" destId="{C14D6178-B639-4ECE-8297-0C5031CBFC20}" srcOrd="8" destOrd="0" presId="urn:microsoft.com/office/officeart/2016/7/layout/RepeatingBendingProcessNew"/>
    <dgm:cxn modelId="{8D0030BF-A098-46D5-85FD-BB9AD9C25EA5}" type="presParOf" srcId="{25CC9252-2052-42D2-AB43-8736143B13AF}" destId="{848E8E1C-6254-4651-9939-AB0673436C8A}" srcOrd="9" destOrd="0" presId="urn:microsoft.com/office/officeart/2016/7/layout/RepeatingBendingProcessNew"/>
    <dgm:cxn modelId="{0CC4B50B-5543-4095-9815-DF5F53220F53}" type="presParOf" srcId="{848E8E1C-6254-4651-9939-AB0673436C8A}" destId="{699D41FE-0E2E-44BA-8C95-B81763D110CD}" srcOrd="0" destOrd="0" presId="urn:microsoft.com/office/officeart/2016/7/layout/RepeatingBendingProcessNew"/>
    <dgm:cxn modelId="{E5D94B94-E8EE-4B0F-B2B2-184E8C3F19CA}" type="presParOf" srcId="{25CC9252-2052-42D2-AB43-8736143B13AF}" destId="{007FAC1E-3693-4291-8136-B07156C85784}"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EB6DCD3-A00D-4FE5-A375-B4161C152ABB}"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26D30940-C77C-4E11-8874-1F029DB27614}">
      <dgm:prSet/>
      <dgm:spPr/>
      <dgm:t>
        <a:bodyPr/>
        <a:lstStyle/>
        <a:p>
          <a:r>
            <a:rPr lang="en-US" b="0" i="0"/>
            <a:t>Amazon Athena is easy to interact query service of amazon that can be used to analyze the data in amazon S3 using SQL query.Athena is serverless hence there is no need to any infrastructure to be managed.</a:t>
          </a:r>
          <a:endParaRPr lang="en-US"/>
        </a:p>
      </dgm:t>
    </dgm:pt>
    <dgm:pt modelId="{443FE961-E50E-47F0-BF02-B6077F3C5904}" type="parTrans" cxnId="{D65A1EA8-0860-4A16-9BDD-D9DB38704922}">
      <dgm:prSet/>
      <dgm:spPr/>
      <dgm:t>
        <a:bodyPr/>
        <a:lstStyle/>
        <a:p>
          <a:endParaRPr lang="en-US"/>
        </a:p>
      </dgm:t>
    </dgm:pt>
    <dgm:pt modelId="{69F07B46-92B6-428A-B4FD-5EB5C9C7152E}" type="sibTrans" cxnId="{D65A1EA8-0860-4A16-9BDD-D9DB38704922}">
      <dgm:prSet/>
      <dgm:spPr/>
      <dgm:t>
        <a:bodyPr/>
        <a:lstStyle/>
        <a:p>
          <a:endParaRPr lang="en-US"/>
        </a:p>
      </dgm:t>
    </dgm:pt>
    <dgm:pt modelId="{6E753ACC-5D5C-4B53-B520-C3C2EE946893}">
      <dgm:prSet/>
      <dgm:spPr/>
      <dgm:t>
        <a:bodyPr/>
        <a:lstStyle/>
        <a:p>
          <a:r>
            <a:rPr lang="en-US" b="0" i="0"/>
            <a:t>Athena can be put to use once the dataset is loaded in the amazon S3 bucket and the schema for the data is defined the SQl query can on run on the data after integrating it with amazon’s S3</a:t>
          </a:r>
          <a:endParaRPr lang="en-US"/>
        </a:p>
      </dgm:t>
    </dgm:pt>
    <dgm:pt modelId="{1F58301F-8A6C-4574-BA56-AAD87A11B0D1}" type="parTrans" cxnId="{FBD436AF-7964-422C-957C-0414E05313DF}">
      <dgm:prSet/>
      <dgm:spPr/>
      <dgm:t>
        <a:bodyPr/>
        <a:lstStyle/>
        <a:p>
          <a:endParaRPr lang="en-US"/>
        </a:p>
      </dgm:t>
    </dgm:pt>
    <dgm:pt modelId="{B37E18C5-08C0-4344-95B3-594864D848E9}" type="sibTrans" cxnId="{FBD436AF-7964-422C-957C-0414E05313DF}">
      <dgm:prSet/>
      <dgm:spPr/>
      <dgm:t>
        <a:bodyPr/>
        <a:lstStyle/>
        <a:p>
          <a:endParaRPr lang="en-US"/>
        </a:p>
      </dgm:t>
    </dgm:pt>
    <dgm:pt modelId="{A2D6EBCA-333E-467C-A5CB-2F69034FD343}">
      <dgm:prSet/>
      <dgm:spPr/>
      <dgm:t>
        <a:bodyPr/>
        <a:lstStyle/>
        <a:p>
          <a:r>
            <a:rPr lang="en-US" b="0" i="0"/>
            <a:t>The main advantage of athena is there is no need to prepare the data through ETL(Extract Transform Load) jobs to prepare the data for data analysis. This makes large scale analysis of data very easy.</a:t>
          </a:r>
          <a:endParaRPr lang="en-US"/>
        </a:p>
      </dgm:t>
    </dgm:pt>
    <dgm:pt modelId="{68C48C52-7607-46C0-AE65-4FBC1DAC452E}" type="parTrans" cxnId="{0A626B3F-CAD2-4106-BC7B-1AAFA097936D}">
      <dgm:prSet/>
      <dgm:spPr/>
      <dgm:t>
        <a:bodyPr/>
        <a:lstStyle/>
        <a:p>
          <a:endParaRPr lang="en-US"/>
        </a:p>
      </dgm:t>
    </dgm:pt>
    <dgm:pt modelId="{6BBC4066-B79E-45C3-AF42-0E381CBD321E}" type="sibTrans" cxnId="{0A626B3F-CAD2-4106-BC7B-1AAFA097936D}">
      <dgm:prSet/>
      <dgm:spPr/>
      <dgm:t>
        <a:bodyPr/>
        <a:lstStyle/>
        <a:p>
          <a:endParaRPr lang="en-US"/>
        </a:p>
      </dgm:t>
    </dgm:pt>
    <dgm:pt modelId="{9509244D-4554-490B-AA07-163DEB745986}">
      <dgm:prSet/>
      <dgm:spPr/>
      <dgm:t>
        <a:bodyPr/>
        <a:lstStyle/>
        <a:p>
          <a:r>
            <a:rPr lang="en-US" b="0" i="0"/>
            <a:t>Amazon athena helps in analyzing the structured, unstructured and the semi structured data that is available in the amazon S3 bucket. The examples of the data that can be used to query in the athena are CSV,JSON, or columnar data formats such as Apache Parquet and Apache ORC.</a:t>
          </a:r>
          <a:endParaRPr lang="en-US"/>
        </a:p>
      </dgm:t>
    </dgm:pt>
    <dgm:pt modelId="{585FDB1B-E670-4F04-8649-858FF237C795}" type="parTrans" cxnId="{833EDABC-D34A-4603-8898-DE03684C39E4}">
      <dgm:prSet/>
      <dgm:spPr/>
      <dgm:t>
        <a:bodyPr/>
        <a:lstStyle/>
        <a:p>
          <a:endParaRPr lang="en-US"/>
        </a:p>
      </dgm:t>
    </dgm:pt>
    <dgm:pt modelId="{27F34B8B-022D-487F-BA15-69712AE17C71}" type="sibTrans" cxnId="{833EDABC-D34A-4603-8898-DE03684C39E4}">
      <dgm:prSet/>
      <dgm:spPr/>
      <dgm:t>
        <a:bodyPr/>
        <a:lstStyle/>
        <a:p>
          <a:endParaRPr lang="en-US"/>
        </a:p>
      </dgm:t>
    </dgm:pt>
    <dgm:pt modelId="{A682621C-D8E2-4BD1-B76D-0A5A641D81F7}" type="pres">
      <dgm:prSet presAssocID="{5EB6DCD3-A00D-4FE5-A375-B4161C152ABB}" presName="outerComposite" presStyleCnt="0">
        <dgm:presLayoutVars>
          <dgm:chMax val="5"/>
          <dgm:dir/>
          <dgm:resizeHandles val="exact"/>
        </dgm:presLayoutVars>
      </dgm:prSet>
      <dgm:spPr/>
    </dgm:pt>
    <dgm:pt modelId="{8A620CAB-CD96-4229-9C7D-8C99C379EC83}" type="pres">
      <dgm:prSet presAssocID="{5EB6DCD3-A00D-4FE5-A375-B4161C152ABB}" presName="dummyMaxCanvas" presStyleCnt="0">
        <dgm:presLayoutVars/>
      </dgm:prSet>
      <dgm:spPr/>
    </dgm:pt>
    <dgm:pt modelId="{EF8414B5-E29D-4D32-981F-CCBB55515319}" type="pres">
      <dgm:prSet presAssocID="{5EB6DCD3-A00D-4FE5-A375-B4161C152ABB}" presName="FourNodes_1" presStyleLbl="node1" presStyleIdx="0" presStyleCnt="4">
        <dgm:presLayoutVars>
          <dgm:bulletEnabled val="1"/>
        </dgm:presLayoutVars>
      </dgm:prSet>
      <dgm:spPr/>
    </dgm:pt>
    <dgm:pt modelId="{1A0C9F9A-DB96-4C05-9865-4ED36D0B7535}" type="pres">
      <dgm:prSet presAssocID="{5EB6DCD3-A00D-4FE5-A375-B4161C152ABB}" presName="FourNodes_2" presStyleLbl="node1" presStyleIdx="1" presStyleCnt="4">
        <dgm:presLayoutVars>
          <dgm:bulletEnabled val="1"/>
        </dgm:presLayoutVars>
      </dgm:prSet>
      <dgm:spPr/>
    </dgm:pt>
    <dgm:pt modelId="{CB08502B-F0EC-4BCF-963B-A5C121492F6E}" type="pres">
      <dgm:prSet presAssocID="{5EB6DCD3-A00D-4FE5-A375-B4161C152ABB}" presName="FourNodes_3" presStyleLbl="node1" presStyleIdx="2" presStyleCnt="4">
        <dgm:presLayoutVars>
          <dgm:bulletEnabled val="1"/>
        </dgm:presLayoutVars>
      </dgm:prSet>
      <dgm:spPr/>
    </dgm:pt>
    <dgm:pt modelId="{BC58BFCB-6023-4CF2-9946-DECD1A42DD1D}" type="pres">
      <dgm:prSet presAssocID="{5EB6DCD3-A00D-4FE5-A375-B4161C152ABB}" presName="FourNodes_4" presStyleLbl="node1" presStyleIdx="3" presStyleCnt="4">
        <dgm:presLayoutVars>
          <dgm:bulletEnabled val="1"/>
        </dgm:presLayoutVars>
      </dgm:prSet>
      <dgm:spPr/>
    </dgm:pt>
    <dgm:pt modelId="{1071931B-A8AC-48A0-ADDD-A75444BEEEDB}" type="pres">
      <dgm:prSet presAssocID="{5EB6DCD3-A00D-4FE5-A375-B4161C152ABB}" presName="FourConn_1-2" presStyleLbl="fgAccFollowNode1" presStyleIdx="0" presStyleCnt="3">
        <dgm:presLayoutVars>
          <dgm:bulletEnabled val="1"/>
        </dgm:presLayoutVars>
      </dgm:prSet>
      <dgm:spPr/>
    </dgm:pt>
    <dgm:pt modelId="{10928382-9941-4E88-9DE0-B22340B42F9D}" type="pres">
      <dgm:prSet presAssocID="{5EB6DCD3-A00D-4FE5-A375-B4161C152ABB}" presName="FourConn_2-3" presStyleLbl="fgAccFollowNode1" presStyleIdx="1" presStyleCnt="3">
        <dgm:presLayoutVars>
          <dgm:bulletEnabled val="1"/>
        </dgm:presLayoutVars>
      </dgm:prSet>
      <dgm:spPr/>
    </dgm:pt>
    <dgm:pt modelId="{B99F8065-0E2B-4C75-BF28-0925E9BB301A}" type="pres">
      <dgm:prSet presAssocID="{5EB6DCD3-A00D-4FE5-A375-B4161C152ABB}" presName="FourConn_3-4" presStyleLbl="fgAccFollowNode1" presStyleIdx="2" presStyleCnt="3">
        <dgm:presLayoutVars>
          <dgm:bulletEnabled val="1"/>
        </dgm:presLayoutVars>
      </dgm:prSet>
      <dgm:spPr/>
    </dgm:pt>
    <dgm:pt modelId="{54AB7971-F265-447F-9431-274AA9FC95BE}" type="pres">
      <dgm:prSet presAssocID="{5EB6DCD3-A00D-4FE5-A375-B4161C152ABB}" presName="FourNodes_1_text" presStyleLbl="node1" presStyleIdx="3" presStyleCnt="4">
        <dgm:presLayoutVars>
          <dgm:bulletEnabled val="1"/>
        </dgm:presLayoutVars>
      </dgm:prSet>
      <dgm:spPr/>
    </dgm:pt>
    <dgm:pt modelId="{530A9066-CE2C-45B2-BB56-8E8268E3C779}" type="pres">
      <dgm:prSet presAssocID="{5EB6DCD3-A00D-4FE5-A375-B4161C152ABB}" presName="FourNodes_2_text" presStyleLbl="node1" presStyleIdx="3" presStyleCnt="4">
        <dgm:presLayoutVars>
          <dgm:bulletEnabled val="1"/>
        </dgm:presLayoutVars>
      </dgm:prSet>
      <dgm:spPr/>
    </dgm:pt>
    <dgm:pt modelId="{D8C7C2B4-7640-4925-8FA9-3298899545C7}" type="pres">
      <dgm:prSet presAssocID="{5EB6DCD3-A00D-4FE5-A375-B4161C152ABB}" presName="FourNodes_3_text" presStyleLbl="node1" presStyleIdx="3" presStyleCnt="4">
        <dgm:presLayoutVars>
          <dgm:bulletEnabled val="1"/>
        </dgm:presLayoutVars>
      </dgm:prSet>
      <dgm:spPr/>
    </dgm:pt>
    <dgm:pt modelId="{81AB9D4D-80AA-4E8F-ABAB-7ABEB795C53A}" type="pres">
      <dgm:prSet presAssocID="{5EB6DCD3-A00D-4FE5-A375-B4161C152ABB}" presName="FourNodes_4_text" presStyleLbl="node1" presStyleIdx="3" presStyleCnt="4">
        <dgm:presLayoutVars>
          <dgm:bulletEnabled val="1"/>
        </dgm:presLayoutVars>
      </dgm:prSet>
      <dgm:spPr/>
    </dgm:pt>
  </dgm:ptLst>
  <dgm:cxnLst>
    <dgm:cxn modelId="{5F786D00-E284-425B-8FFB-500DAC1E4577}" type="presOf" srcId="{6BBC4066-B79E-45C3-AF42-0E381CBD321E}" destId="{B99F8065-0E2B-4C75-BF28-0925E9BB301A}" srcOrd="0" destOrd="0" presId="urn:microsoft.com/office/officeart/2005/8/layout/vProcess5"/>
    <dgm:cxn modelId="{45889302-EA67-4C95-ABD1-F2E860EA0AD6}" type="presOf" srcId="{26D30940-C77C-4E11-8874-1F029DB27614}" destId="{EF8414B5-E29D-4D32-981F-CCBB55515319}" srcOrd="0" destOrd="0" presId="urn:microsoft.com/office/officeart/2005/8/layout/vProcess5"/>
    <dgm:cxn modelId="{EBD09F0A-E595-4971-A482-CE9C4B7AAED4}" type="presOf" srcId="{6E753ACC-5D5C-4B53-B520-C3C2EE946893}" destId="{530A9066-CE2C-45B2-BB56-8E8268E3C779}" srcOrd="1" destOrd="0" presId="urn:microsoft.com/office/officeart/2005/8/layout/vProcess5"/>
    <dgm:cxn modelId="{46AE3C37-7B2E-40F7-A50A-DC9380C00E0C}" type="presOf" srcId="{5EB6DCD3-A00D-4FE5-A375-B4161C152ABB}" destId="{A682621C-D8E2-4BD1-B76D-0A5A641D81F7}" srcOrd="0" destOrd="0" presId="urn:microsoft.com/office/officeart/2005/8/layout/vProcess5"/>
    <dgm:cxn modelId="{0A626B3F-CAD2-4106-BC7B-1AAFA097936D}" srcId="{5EB6DCD3-A00D-4FE5-A375-B4161C152ABB}" destId="{A2D6EBCA-333E-467C-A5CB-2F69034FD343}" srcOrd="2" destOrd="0" parTransId="{68C48C52-7607-46C0-AE65-4FBC1DAC452E}" sibTransId="{6BBC4066-B79E-45C3-AF42-0E381CBD321E}"/>
    <dgm:cxn modelId="{38A97F3F-B099-4490-AB73-8631AF2DD8FB}" type="presOf" srcId="{B37E18C5-08C0-4344-95B3-594864D848E9}" destId="{10928382-9941-4E88-9DE0-B22340B42F9D}" srcOrd="0" destOrd="0" presId="urn:microsoft.com/office/officeart/2005/8/layout/vProcess5"/>
    <dgm:cxn modelId="{31A91553-57E8-4E51-933D-0C3F903E79C4}" type="presOf" srcId="{6E753ACC-5D5C-4B53-B520-C3C2EE946893}" destId="{1A0C9F9A-DB96-4C05-9865-4ED36D0B7535}" srcOrd="0" destOrd="0" presId="urn:microsoft.com/office/officeart/2005/8/layout/vProcess5"/>
    <dgm:cxn modelId="{77F6218E-FBD5-4AA5-97F8-6BB88B3D7A4B}" type="presOf" srcId="{A2D6EBCA-333E-467C-A5CB-2F69034FD343}" destId="{CB08502B-F0EC-4BCF-963B-A5C121492F6E}" srcOrd="0" destOrd="0" presId="urn:microsoft.com/office/officeart/2005/8/layout/vProcess5"/>
    <dgm:cxn modelId="{64DB369B-D572-4B63-B522-4F0BEC1D7034}" type="presOf" srcId="{9509244D-4554-490B-AA07-163DEB745986}" destId="{81AB9D4D-80AA-4E8F-ABAB-7ABEB795C53A}" srcOrd="1" destOrd="0" presId="urn:microsoft.com/office/officeart/2005/8/layout/vProcess5"/>
    <dgm:cxn modelId="{07EEA7A7-6A34-4483-BAB1-E1FA5688A396}" type="presOf" srcId="{26D30940-C77C-4E11-8874-1F029DB27614}" destId="{54AB7971-F265-447F-9431-274AA9FC95BE}" srcOrd="1" destOrd="0" presId="urn:microsoft.com/office/officeart/2005/8/layout/vProcess5"/>
    <dgm:cxn modelId="{D65A1EA8-0860-4A16-9BDD-D9DB38704922}" srcId="{5EB6DCD3-A00D-4FE5-A375-B4161C152ABB}" destId="{26D30940-C77C-4E11-8874-1F029DB27614}" srcOrd="0" destOrd="0" parTransId="{443FE961-E50E-47F0-BF02-B6077F3C5904}" sibTransId="{69F07B46-92B6-428A-B4FD-5EB5C9C7152E}"/>
    <dgm:cxn modelId="{FBD436AF-7964-422C-957C-0414E05313DF}" srcId="{5EB6DCD3-A00D-4FE5-A375-B4161C152ABB}" destId="{6E753ACC-5D5C-4B53-B520-C3C2EE946893}" srcOrd="1" destOrd="0" parTransId="{1F58301F-8A6C-4574-BA56-AAD87A11B0D1}" sibTransId="{B37E18C5-08C0-4344-95B3-594864D848E9}"/>
    <dgm:cxn modelId="{F0A43BBC-FF47-44A0-8588-14C26C8BF73F}" type="presOf" srcId="{69F07B46-92B6-428A-B4FD-5EB5C9C7152E}" destId="{1071931B-A8AC-48A0-ADDD-A75444BEEEDB}" srcOrd="0" destOrd="0" presId="urn:microsoft.com/office/officeart/2005/8/layout/vProcess5"/>
    <dgm:cxn modelId="{833EDABC-D34A-4603-8898-DE03684C39E4}" srcId="{5EB6DCD3-A00D-4FE5-A375-B4161C152ABB}" destId="{9509244D-4554-490B-AA07-163DEB745986}" srcOrd="3" destOrd="0" parTransId="{585FDB1B-E670-4F04-8649-858FF237C795}" sibTransId="{27F34B8B-022D-487F-BA15-69712AE17C71}"/>
    <dgm:cxn modelId="{302369CD-302C-4C61-9631-1A04A581A310}" type="presOf" srcId="{9509244D-4554-490B-AA07-163DEB745986}" destId="{BC58BFCB-6023-4CF2-9946-DECD1A42DD1D}" srcOrd="0" destOrd="0" presId="urn:microsoft.com/office/officeart/2005/8/layout/vProcess5"/>
    <dgm:cxn modelId="{DE1D79D2-9908-44A5-BAF1-4945F93CEDCA}" type="presOf" srcId="{A2D6EBCA-333E-467C-A5CB-2F69034FD343}" destId="{D8C7C2B4-7640-4925-8FA9-3298899545C7}" srcOrd="1" destOrd="0" presId="urn:microsoft.com/office/officeart/2005/8/layout/vProcess5"/>
    <dgm:cxn modelId="{812A4996-FA76-4404-BF33-45825429D413}" type="presParOf" srcId="{A682621C-D8E2-4BD1-B76D-0A5A641D81F7}" destId="{8A620CAB-CD96-4229-9C7D-8C99C379EC83}" srcOrd="0" destOrd="0" presId="urn:microsoft.com/office/officeart/2005/8/layout/vProcess5"/>
    <dgm:cxn modelId="{3530616C-98B5-487D-B025-C2D165397269}" type="presParOf" srcId="{A682621C-D8E2-4BD1-B76D-0A5A641D81F7}" destId="{EF8414B5-E29D-4D32-981F-CCBB55515319}" srcOrd="1" destOrd="0" presId="urn:microsoft.com/office/officeart/2005/8/layout/vProcess5"/>
    <dgm:cxn modelId="{DE8DDDE2-DBF5-4F62-8314-AA30AE917299}" type="presParOf" srcId="{A682621C-D8E2-4BD1-B76D-0A5A641D81F7}" destId="{1A0C9F9A-DB96-4C05-9865-4ED36D0B7535}" srcOrd="2" destOrd="0" presId="urn:microsoft.com/office/officeart/2005/8/layout/vProcess5"/>
    <dgm:cxn modelId="{6FFA6769-0121-4CBF-9809-B689C9B864FB}" type="presParOf" srcId="{A682621C-D8E2-4BD1-B76D-0A5A641D81F7}" destId="{CB08502B-F0EC-4BCF-963B-A5C121492F6E}" srcOrd="3" destOrd="0" presId="urn:microsoft.com/office/officeart/2005/8/layout/vProcess5"/>
    <dgm:cxn modelId="{4FC3B33B-EFED-4B0B-8842-1F45AD2C2A2E}" type="presParOf" srcId="{A682621C-D8E2-4BD1-B76D-0A5A641D81F7}" destId="{BC58BFCB-6023-4CF2-9946-DECD1A42DD1D}" srcOrd="4" destOrd="0" presId="urn:microsoft.com/office/officeart/2005/8/layout/vProcess5"/>
    <dgm:cxn modelId="{4FCB5A21-D205-4F80-9038-55C2F4684D11}" type="presParOf" srcId="{A682621C-D8E2-4BD1-B76D-0A5A641D81F7}" destId="{1071931B-A8AC-48A0-ADDD-A75444BEEEDB}" srcOrd="5" destOrd="0" presId="urn:microsoft.com/office/officeart/2005/8/layout/vProcess5"/>
    <dgm:cxn modelId="{F957BD28-FCEF-4AE2-A708-D2ACEBA8A598}" type="presParOf" srcId="{A682621C-D8E2-4BD1-B76D-0A5A641D81F7}" destId="{10928382-9941-4E88-9DE0-B22340B42F9D}" srcOrd="6" destOrd="0" presId="urn:microsoft.com/office/officeart/2005/8/layout/vProcess5"/>
    <dgm:cxn modelId="{79456E3E-93D8-4B16-8228-9A8E3DC89406}" type="presParOf" srcId="{A682621C-D8E2-4BD1-B76D-0A5A641D81F7}" destId="{B99F8065-0E2B-4C75-BF28-0925E9BB301A}" srcOrd="7" destOrd="0" presId="urn:microsoft.com/office/officeart/2005/8/layout/vProcess5"/>
    <dgm:cxn modelId="{D7B97B9C-7851-4933-AC18-E3A176F106B9}" type="presParOf" srcId="{A682621C-D8E2-4BD1-B76D-0A5A641D81F7}" destId="{54AB7971-F265-447F-9431-274AA9FC95BE}" srcOrd="8" destOrd="0" presId="urn:microsoft.com/office/officeart/2005/8/layout/vProcess5"/>
    <dgm:cxn modelId="{C2A27310-6927-4AED-9D49-F96C7E04DAFB}" type="presParOf" srcId="{A682621C-D8E2-4BD1-B76D-0A5A641D81F7}" destId="{530A9066-CE2C-45B2-BB56-8E8268E3C779}" srcOrd="9" destOrd="0" presId="urn:microsoft.com/office/officeart/2005/8/layout/vProcess5"/>
    <dgm:cxn modelId="{F1CE7B9F-2DA8-4ECF-8801-3EE3BCDA476D}" type="presParOf" srcId="{A682621C-D8E2-4BD1-B76D-0A5A641D81F7}" destId="{D8C7C2B4-7640-4925-8FA9-3298899545C7}" srcOrd="10" destOrd="0" presId="urn:microsoft.com/office/officeart/2005/8/layout/vProcess5"/>
    <dgm:cxn modelId="{D45F44C1-C238-4E5B-AF9E-19E0F49A04E4}" type="presParOf" srcId="{A682621C-D8E2-4BD1-B76D-0A5A641D81F7}" destId="{81AB9D4D-80AA-4E8F-ABAB-7ABEB795C53A}"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F1221FF-0A1B-4E05-854C-E3308C9343C7}"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3C4B081D-E321-48B8-BD08-C16D24E5F7AA}">
      <dgm:prSet/>
      <dgm:spPr/>
      <dgm:t>
        <a:bodyPr/>
        <a:lstStyle/>
        <a:p>
          <a:r>
            <a:rPr lang="en-US" b="0" i="0"/>
            <a:t>Amazon S3 refers to the Simple Storage Service offered by the amazon and is an object storage service. </a:t>
          </a:r>
          <a:endParaRPr lang="en-US"/>
        </a:p>
      </dgm:t>
    </dgm:pt>
    <dgm:pt modelId="{A4F5E71B-1ED1-4BBA-99DA-7FC57ED807F2}" type="parTrans" cxnId="{FDC738AA-11F6-4EE3-B789-9B7A868CE4F6}">
      <dgm:prSet/>
      <dgm:spPr/>
      <dgm:t>
        <a:bodyPr/>
        <a:lstStyle/>
        <a:p>
          <a:endParaRPr lang="en-US"/>
        </a:p>
      </dgm:t>
    </dgm:pt>
    <dgm:pt modelId="{9C3A4FC5-E5D7-480F-AD12-529DCD551AA8}" type="sibTrans" cxnId="{FDC738AA-11F6-4EE3-B789-9B7A868CE4F6}">
      <dgm:prSet/>
      <dgm:spPr/>
      <dgm:t>
        <a:bodyPr/>
        <a:lstStyle/>
        <a:p>
          <a:endParaRPr lang="en-US"/>
        </a:p>
      </dgm:t>
    </dgm:pt>
    <dgm:pt modelId="{3399BB15-6CE5-4344-B598-201FB11F7DC6}">
      <dgm:prSet/>
      <dgm:spPr/>
      <dgm:t>
        <a:bodyPr/>
        <a:lstStyle/>
        <a:p>
          <a:r>
            <a:rPr lang="en-US" b="0" i="0"/>
            <a:t>Large amounts of data can be stored using amazon s3 for any use case starting from creating data lakes to analytics.</a:t>
          </a:r>
          <a:endParaRPr lang="en-US"/>
        </a:p>
      </dgm:t>
    </dgm:pt>
    <dgm:pt modelId="{748CEB33-0668-443C-919E-9DDC88F0BF68}" type="parTrans" cxnId="{4DE2EB4C-822E-4CED-82A3-24F59FDB1977}">
      <dgm:prSet/>
      <dgm:spPr/>
      <dgm:t>
        <a:bodyPr/>
        <a:lstStyle/>
        <a:p>
          <a:endParaRPr lang="en-US"/>
        </a:p>
      </dgm:t>
    </dgm:pt>
    <dgm:pt modelId="{76EEF329-7CE7-4403-866B-2F0A25EA59D0}" type="sibTrans" cxnId="{4DE2EB4C-822E-4CED-82A3-24F59FDB1977}">
      <dgm:prSet/>
      <dgm:spPr/>
      <dgm:t>
        <a:bodyPr/>
        <a:lstStyle/>
        <a:p>
          <a:endParaRPr lang="en-US"/>
        </a:p>
      </dgm:t>
    </dgm:pt>
    <dgm:pt modelId="{FD72063C-14FC-4053-9819-FD6F682F8BCC}">
      <dgm:prSet/>
      <dgm:spPr/>
      <dgm:t>
        <a:bodyPr/>
        <a:lstStyle/>
        <a:p>
          <a:r>
            <a:rPr lang="en-US" b="0" i="0"/>
            <a:t>The S3 is designed to be 99.99% efficient in case of site level failures and errors.Amazon S3 allows in managing data at all levels i.e account, bucket, object levels, making it very easy to replicate, tier, query or monitor and configure and access to entire bucket, single object or an account.</a:t>
          </a:r>
          <a:endParaRPr lang="en-US"/>
        </a:p>
      </dgm:t>
    </dgm:pt>
    <dgm:pt modelId="{D4299029-42B7-4DFA-8E2F-9A25ADCAA1DD}" type="parTrans" cxnId="{FA272ECB-99B8-421F-8EEF-3B5F35A00A62}">
      <dgm:prSet/>
      <dgm:spPr/>
      <dgm:t>
        <a:bodyPr/>
        <a:lstStyle/>
        <a:p>
          <a:endParaRPr lang="en-US"/>
        </a:p>
      </dgm:t>
    </dgm:pt>
    <dgm:pt modelId="{E47674DC-A0C6-45E0-A596-2D21D797834B}" type="sibTrans" cxnId="{FA272ECB-99B8-421F-8EEF-3B5F35A00A62}">
      <dgm:prSet/>
      <dgm:spPr/>
      <dgm:t>
        <a:bodyPr/>
        <a:lstStyle/>
        <a:p>
          <a:endParaRPr lang="en-US"/>
        </a:p>
      </dgm:t>
    </dgm:pt>
    <dgm:pt modelId="{12464642-113A-43EE-9893-28CEE7CC8687}">
      <dgm:prSet/>
      <dgm:spPr/>
      <dgm:t>
        <a:bodyPr/>
        <a:lstStyle/>
        <a:p>
          <a:r>
            <a:rPr lang="en-US" b="0" i="0"/>
            <a:t>The best feature of amazon S3 is easy integration with lambda function for performing more complex task such as data preprocessing.</a:t>
          </a:r>
          <a:endParaRPr lang="en-US"/>
        </a:p>
      </dgm:t>
    </dgm:pt>
    <dgm:pt modelId="{F28465AB-3120-44FC-AE6E-18DEB1E3CB84}" type="parTrans" cxnId="{BD91FE4E-37E0-48A9-B2AA-00D465EDE91D}">
      <dgm:prSet/>
      <dgm:spPr/>
      <dgm:t>
        <a:bodyPr/>
        <a:lstStyle/>
        <a:p>
          <a:endParaRPr lang="en-US"/>
        </a:p>
      </dgm:t>
    </dgm:pt>
    <dgm:pt modelId="{65842591-0359-46F5-8D32-5C36C3DC02D8}" type="sibTrans" cxnId="{BD91FE4E-37E0-48A9-B2AA-00D465EDE91D}">
      <dgm:prSet/>
      <dgm:spPr/>
      <dgm:t>
        <a:bodyPr/>
        <a:lstStyle/>
        <a:p>
          <a:endParaRPr lang="en-US"/>
        </a:p>
      </dgm:t>
    </dgm:pt>
    <dgm:pt modelId="{D86E4BD6-3D0E-45EF-A124-93923E364FEB}" type="pres">
      <dgm:prSet presAssocID="{EF1221FF-0A1B-4E05-854C-E3308C9343C7}" presName="outerComposite" presStyleCnt="0">
        <dgm:presLayoutVars>
          <dgm:chMax val="5"/>
          <dgm:dir/>
          <dgm:resizeHandles val="exact"/>
        </dgm:presLayoutVars>
      </dgm:prSet>
      <dgm:spPr/>
    </dgm:pt>
    <dgm:pt modelId="{E544EF19-59E5-417B-8F87-165356C8A2A7}" type="pres">
      <dgm:prSet presAssocID="{EF1221FF-0A1B-4E05-854C-E3308C9343C7}" presName="dummyMaxCanvas" presStyleCnt="0">
        <dgm:presLayoutVars/>
      </dgm:prSet>
      <dgm:spPr/>
    </dgm:pt>
    <dgm:pt modelId="{BA59EC6C-7BC4-452D-81ED-89A775463EB4}" type="pres">
      <dgm:prSet presAssocID="{EF1221FF-0A1B-4E05-854C-E3308C9343C7}" presName="FourNodes_1" presStyleLbl="node1" presStyleIdx="0" presStyleCnt="4">
        <dgm:presLayoutVars>
          <dgm:bulletEnabled val="1"/>
        </dgm:presLayoutVars>
      </dgm:prSet>
      <dgm:spPr/>
    </dgm:pt>
    <dgm:pt modelId="{33C82A0B-48CC-4996-8F9D-CE39C895A9FE}" type="pres">
      <dgm:prSet presAssocID="{EF1221FF-0A1B-4E05-854C-E3308C9343C7}" presName="FourNodes_2" presStyleLbl="node1" presStyleIdx="1" presStyleCnt="4">
        <dgm:presLayoutVars>
          <dgm:bulletEnabled val="1"/>
        </dgm:presLayoutVars>
      </dgm:prSet>
      <dgm:spPr/>
    </dgm:pt>
    <dgm:pt modelId="{255A03F8-BF56-4F10-AF96-70BF67EDE2C9}" type="pres">
      <dgm:prSet presAssocID="{EF1221FF-0A1B-4E05-854C-E3308C9343C7}" presName="FourNodes_3" presStyleLbl="node1" presStyleIdx="2" presStyleCnt="4">
        <dgm:presLayoutVars>
          <dgm:bulletEnabled val="1"/>
        </dgm:presLayoutVars>
      </dgm:prSet>
      <dgm:spPr/>
    </dgm:pt>
    <dgm:pt modelId="{A3498E0B-B1B2-4920-8687-FD452B9B23EB}" type="pres">
      <dgm:prSet presAssocID="{EF1221FF-0A1B-4E05-854C-E3308C9343C7}" presName="FourNodes_4" presStyleLbl="node1" presStyleIdx="3" presStyleCnt="4">
        <dgm:presLayoutVars>
          <dgm:bulletEnabled val="1"/>
        </dgm:presLayoutVars>
      </dgm:prSet>
      <dgm:spPr/>
    </dgm:pt>
    <dgm:pt modelId="{35D669AF-6065-419C-83A0-D7B909B82EDA}" type="pres">
      <dgm:prSet presAssocID="{EF1221FF-0A1B-4E05-854C-E3308C9343C7}" presName="FourConn_1-2" presStyleLbl="fgAccFollowNode1" presStyleIdx="0" presStyleCnt="3">
        <dgm:presLayoutVars>
          <dgm:bulletEnabled val="1"/>
        </dgm:presLayoutVars>
      </dgm:prSet>
      <dgm:spPr/>
    </dgm:pt>
    <dgm:pt modelId="{0C469B1F-30CC-4F0D-80A9-3C01DF96E385}" type="pres">
      <dgm:prSet presAssocID="{EF1221FF-0A1B-4E05-854C-E3308C9343C7}" presName="FourConn_2-3" presStyleLbl="fgAccFollowNode1" presStyleIdx="1" presStyleCnt="3">
        <dgm:presLayoutVars>
          <dgm:bulletEnabled val="1"/>
        </dgm:presLayoutVars>
      </dgm:prSet>
      <dgm:spPr/>
    </dgm:pt>
    <dgm:pt modelId="{AD5013C2-8DA1-4173-9C8A-78F3D4EC4D2F}" type="pres">
      <dgm:prSet presAssocID="{EF1221FF-0A1B-4E05-854C-E3308C9343C7}" presName="FourConn_3-4" presStyleLbl="fgAccFollowNode1" presStyleIdx="2" presStyleCnt="3">
        <dgm:presLayoutVars>
          <dgm:bulletEnabled val="1"/>
        </dgm:presLayoutVars>
      </dgm:prSet>
      <dgm:spPr/>
    </dgm:pt>
    <dgm:pt modelId="{A7633442-42BA-44F9-A5F6-6B5773D3DB99}" type="pres">
      <dgm:prSet presAssocID="{EF1221FF-0A1B-4E05-854C-E3308C9343C7}" presName="FourNodes_1_text" presStyleLbl="node1" presStyleIdx="3" presStyleCnt="4">
        <dgm:presLayoutVars>
          <dgm:bulletEnabled val="1"/>
        </dgm:presLayoutVars>
      </dgm:prSet>
      <dgm:spPr/>
    </dgm:pt>
    <dgm:pt modelId="{15FE96E4-42E7-42D5-A0D5-2E6F418E9B5E}" type="pres">
      <dgm:prSet presAssocID="{EF1221FF-0A1B-4E05-854C-E3308C9343C7}" presName="FourNodes_2_text" presStyleLbl="node1" presStyleIdx="3" presStyleCnt="4">
        <dgm:presLayoutVars>
          <dgm:bulletEnabled val="1"/>
        </dgm:presLayoutVars>
      </dgm:prSet>
      <dgm:spPr/>
    </dgm:pt>
    <dgm:pt modelId="{F859D961-4140-4A31-8AB4-8F5146E4805B}" type="pres">
      <dgm:prSet presAssocID="{EF1221FF-0A1B-4E05-854C-E3308C9343C7}" presName="FourNodes_3_text" presStyleLbl="node1" presStyleIdx="3" presStyleCnt="4">
        <dgm:presLayoutVars>
          <dgm:bulletEnabled val="1"/>
        </dgm:presLayoutVars>
      </dgm:prSet>
      <dgm:spPr/>
    </dgm:pt>
    <dgm:pt modelId="{79A5401C-9C1D-4395-9D36-281E489D293C}" type="pres">
      <dgm:prSet presAssocID="{EF1221FF-0A1B-4E05-854C-E3308C9343C7}" presName="FourNodes_4_text" presStyleLbl="node1" presStyleIdx="3" presStyleCnt="4">
        <dgm:presLayoutVars>
          <dgm:bulletEnabled val="1"/>
        </dgm:presLayoutVars>
      </dgm:prSet>
      <dgm:spPr/>
    </dgm:pt>
  </dgm:ptLst>
  <dgm:cxnLst>
    <dgm:cxn modelId="{5394865D-EC9C-4CBE-9E67-4035B978CA0B}" type="presOf" srcId="{3399BB15-6CE5-4344-B598-201FB11F7DC6}" destId="{33C82A0B-48CC-4996-8F9D-CE39C895A9FE}" srcOrd="0" destOrd="0" presId="urn:microsoft.com/office/officeart/2005/8/layout/vProcess5"/>
    <dgm:cxn modelId="{17969A65-AD89-444A-8368-F6A9DA0BBD2A}" type="presOf" srcId="{EF1221FF-0A1B-4E05-854C-E3308C9343C7}" destId="{D86E4BD6-3D0E-45EF-A124-93923E364FEB}" srcOrd="0" destOrd="0" presId="urn:microsoft.com/office/officeart/2005/8/layout/vProcess5"/>
    <dgm:cxn modelId="{4DE2EB4C-822E-4CED-82A3-24F59FDB1977}" srcId="{EF1221FF-0A1B-4E05-854C-E3308C9343C7}" destId="{3399BB15-6CE5-4344-B598-201FB11F7DC6}" srcOrd="1" destOrd="0" parTransId="{748CEB33-0668-443C-919E-9DDC88F0BF68}" sibTransId="{76EEF329-7CE7-4403-866B-2F0A25EA59D0}"/>
    <dgm:cxn modelId="{BD91FE4E-37E0-48A9-B2AA-00D465EDE91D}" srcId="{EF1221FF-0A1B-4E05-854C-E3308C9343C7}" destId="{12464642-113A-43EE-9893-28CEE7CC8687}" srcOrd="3" destOrd="0" parTransId="{F28465AB-3120-44FC-AE6E-18DEB1E3CB84}" sibTransId="{65842591-0359-46F5-8D32-5C36C3DC02D8}"/>
    <dgm:cxn modelId="{0EBEFA71-1B15-464B-B2BE-8A8E8B9AC04F}" type="presOf" srcId="{12464642-113A-43EE-9893-28CEE7CC8687}" destId="{A3498E0B-B1B2-4920-8687-FD452B9B23EB}" srcOrd="0" destOrd="0" presId="urn:microsoft.com/office/officeart/2005/8/layout/vProcess5"/>
    <dgm:cxn modelId="{504CF15A-BA1A-4AF3-A5D0-E8301EA55A74}" type="presOf" srcId="{E47674DC-A0C6-45E0-A596-2D21D797834B}" destId="{AD5013C2-8DA1-4173-9C8A-78F3D4EC4D2F}" srcOrd="0" destOrd="0" presId="urn:microsoft.com/office/officeart/2005/8/layout/vProcess5"/>
    <dgm:cxn modelId="{D0325D7D-8033-4554-B0E8-9F68A9B802EB}" type="presOf" srcId="{76EEF329-7CE7-4403-866B-2F0A25EA59D0}" destId="{0C469B1F-30CC-4F0D-80A9-3C01DF96E385}" srcOrd="0" destOrd="0" presId="urn:microsoft.com/office/officeart/2005/8/layout/vProcess5"/>
    <dgm:cxn modelId="{5DA0E0A7-A759-43BC-A2DF-A37903FAF5D3}" type="presOf" srcId="{FD72063C-14FC-4053-9819-FD6F682F8BCC}" destId="{255A03F8-BF56-4F10-AF96-70BF67EDE2C9}" srcOrd="0" destOrd="0" presId="urn:microsoft.com/office/officeart/2005/8/layout/vProcess5"/>
    <dgm:cxn modelId="{693579A8-55B0-4958-852D-C36B880C1068}" type="presOf" srcId="{3C4B081D-E321-48B8-BD08-C16D24E5F7AA}" destId="{A7633442-42BA-44F9-A5F6-6B5773D3DB99}" srcOrd="1" destOrd="0" presId="urn:microsoft.com/office/officeart/2005/8/layout/vProcess5"/>
    <dgm:cxn modelId="{FDC738AA-11F6-4EE3-B789-9B7A868CE4F6}" srcId="{EF1221FF-0A1B-4E05-854C-E3308C9343C7}" destId="{3C4B081D-E321-48B8-BD08-C16D24E5F7AA}" srcOrd="0" destOrd="0" parTransId="{A4F5E71B-1ED1-4BBA-99DA-7FC57ED807F2}" sibTransId="{9C3A4FC5-E5D7-480F-AD12-529DCD551AA8}"/>
    <dgm:cxn modelId="{C25FE6AF-24A5-4C68-ABE6-BBC7472CC7AD}" type="presOf" srcId="{3C4B081D-E321-48B8-BD08-C16D24E5F7AA}" destId="{BA59EC6C-7BC4-452D-81ED-89A775463EB4}" srcOrd="0" destOrd="0" presId="urn:microsoft.com/office/officeart/2005/8/layout/vProcess5"/>
    <dgm:cxn modelId="{774A39B2-ADA1-4833-8D4C-E7BA5E16AE3A}" type="presOf" srcId="{FD72063C-14FC-4053-9819-FD6F682F8BCC}" destId="{F859D961-4140-4A31-8AB4-8F5146E4805B}" srcOrd="1" destOrd="0" presId="urn:microsoft.com/office/officeart/2005/8/layout/vProcess5"/>
    <dgm:cxn modelId="{FA272ECB-99B8-421F-8EEF-3B5F35A00A62}" srcId="{EF1221FF-0A1B-4E05-854C-E3308C9343C7}" destId="{FD72063C-14FC-4053-9819-FD6F682F8BCC}" srcOrd="2" destOrd="0" parTransId="{D4299029-42B7-4DFA-8E2F-9A25ADCAA1DD}" sibTransId="{E47674DC-A0C6-45E0-A596-2D21D797834B}"/>
    <dgm:cxn modelId="{9D1A26D1-A15D-4C38-8E1A-245B47782A59}" type="presOf" srcId="{12464642-113A-43EE-9893-28CEE7CC8687}" destId="{79A5401C-9C1D-4395-9D36-281E489D293C}" srcOrd="1" destOrd="0" presId="urn:microsoft.com/office/officeart/2005/8/layout/vProcess5"/>
    <dgm:cxn modelId="{A86BABD6-6104-4A47-8A6F-EC9E42F6C16F}" type="presOf" srcId="{3399BB15-6CE5-4344-B598-201FB11F7DC6}" destId="{15FE96E4-42E7-42D5-A0D5-2E6F418E9B5E}" srcOrd="1" destOrd="0" presId="urn:microsoft.com/office/officeart/2005/8/layout/vProcess5"/>
    <dgm:cxn modelId="{DA198BF0-3C99-4F0B-8683-344246DB1258}" type="presOf" srcId="{9C3A4FC5-E5D7-480F-AD12-529DCD551AA8}" destId="{35D669AF-6065-419C-83A0-D7B909B82EDA}" srcOrd="0" destOrd="0" presId="urn:microsoft.com/office/officeart/2005/8/layout/vProcess5"/>
    <dgm:cxn modelId="{9A668672-93D4-4EBC-A563-10773C9F6CE8}" type="presParOf" srcId="{D86E4BD6-3D0E-45EF-A124-93923E364FEB}" destId="{E544EF19-59E5-417B-8F87-165356C8A2A7}" srcOrd="0" destOrd="0" presId="urn:microsoft.com/office/officeart/2005/8/layout/vProcess5"/>
    <dgm:cxn modelId="{0CC4C890-038C-407D-A4F4-5918EAF032DA}" type="presParOf" srcId="{D86E4BD6-3D0E-45EF-A124-93923E364FEB}" destId="{BA59EC6C-7BC4-452D-81ED-89A775463EB4}" srcOrd="1" destOrd="0" presId="urn:microsoft.com/office/officeart/2005/8/layout/vProcess5"/>
    <dgm:cxn modelId="{C3AB99CC-D998-4B83-93EF-F689E971900E}" type="presParOf" srcId="{D86E4BD6-3D0E-45EF-A124-93923E364FEB}" destId="{33C82A0B-48CC-4996-8F9D-CE39C895A9FE}" srcOrd="2" destOrd="0" presId="urn:microsoft.com/office/officeart/2005/8/layout/vProcess5"/>
    <dgm:cxn modelId="{5FF528D9-F737-433D-B73B-7ED09D6BCCA1}" type="presParOf" srcId="{D86E4BD6-3D0E-45EF-A124-93923E364FEB}" destId="{255A03F8-BF56-4F10-AF96-70BF67EDE2C9}" srcOrd="3" destOrd="0" presId="urn:microsoft.com/office/officeart/2005/8/layout/vProcess5"/>
    <dgm:cxn modelId="{6EED0F0E-38D1-41BC-AFCB-BA47BE22C883}" type="presParOf" srcId="{D86E4BD6-3D0E-45EF-A124-93923E364FEB}" destId="{A3498E0B-B1B2-4920-8687-FD452B9B23EB}" srcOrd="4" destOrd="0" presId="urn:microsoft.com/office/officeart/2005/8/layout/vProcess5"/>
    <dgm:cxn modelId="{9A52F8E0-1389-4311-B8BD-D0F5075E3438}" type="presParOf" srcId="{D86E4BD6-3D0E-45EF-A124-93923E364FEB}" destId="{35D669AF-6065-419C-83A0-D7B909B82EDA}" srcOrd="5" destOrd="0" presId="urn:microsoft.com/office/officeart/2005/8/layout/vProcess5"/>
    <dgm:cxn modelId="{0B3AFD02-5549-4F68-9A2D-CF3F2D4D42D2}" type="presParOf" srcId="{D86E4BD6-3D0E-45EF-A124-93923E364FEB}" destId="{0C469B1F-30CC-4F0D-80A9-3C01DF96E385}" srcOrd="6" destOrd="0" presId="urn:microsoft.com/office/officeart/2005/8/layout/vProcess5"/>
    <dgm:cxn modelId="{C64F74CB-138C-4D18-BEB3-F33067DE870A}" type="presParOf" srcId="{D86E4BD6-3D0E-45EF-A124-93923E364FEB}" destId="{AD5013C2-8DA1-4173-9C8A-78F3D4EC4D2F}" srcOrd="7" destOrd="0" presId="urn:microsoft.com/office/officeart/2005/8/layout/vProcess5"/>
    <dgm:cxn modelId="{C76287EB-BB1D-4BF7-87FC-80FF2CA9DB62}" type="presParOf" srcId="{D86E4BD6-3D0E-45EF-A124-93923E364FEB}" destId="{A7633442-42BA-44F9-A5F6-6B5773D3DB99}" srcOrd="8" destOrd="0" presId="urn:microsoft.com/office/officeart/2005/8/layout/vProcess5"/>
    <dgm:cxn modelId="{A80D1274-5B3E-4119-8518-263565BE0493}" type="presParOf" srcId="{D86E4BD6-3D0E-45EF-A124-93923E364FEB}" destId="{15FE96E4-42E7-42D5-A0D5-2E6F418E9B5E}" srcOrd="9" destOrd="0" presId="urn:microsoft.com/office/officeart/2005/8/layout/vProcess5"/>
    <dgm:cxn modelId="{B14ECB83-9226-46F8-B364-4151D3DD7378}" type="presParOf" srcId="{D86E4BD6-3D0E-45EF-A124-93923E364FEB}" destId="{F859D961-4140-4A31-8AB4-8F5146E4805B}" srcOrd="10" destOrd="0" presId="urn:microsoft.com/office/officeart/2005/8/layout/vProcess5"/>
    <dgm:cxn modelId="{336269FD-6193-458A-95AE-6288E7C3BE5D}" type="presParOf" srcId="{D86E4BD6-3D0E-45EF-A124-93923E364FEB}" destId="{79A5401C-9C1D-4395-9D36-281E489D293C}"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2B4C0-8EF8-44DE-9564-4F058B37BEB8}">
      <dsp:nvSpPr>
        <dsp:cNvPr id="0" name=""/>
        <dsp:cNvSpPr/>
      </dsp:nvSpPr>
      <dsp:spPr>
        <a:xfrm>
          <a:off x="3711609" y="670494"/>
          <a:ext cx="515815" cy="91440"/>
        </a:xfrm>
        <a:custGeom>
          <a:avLst/>
          <a:gdLst/>
          <a:ahLst/>
          <a:cxnLst/>
          <a:rect l="0" t="0" r="0" b="0"/>
          <a:pathLst>
            <a:path>
              <a:moveTo>
                <a:pt x="0" y="45720"/>
              </a:moveTo>
              <a:lnTo>
                <a:pt x="515815"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5856" y="713480"/>
        <a:ext cx="27320" cy="5469"/>
      </dsp:txXfrm>
    </dsp:sp>
    <dsp:sp modelId="{237231DC-6497-4F48-B4A1-875C543FD8A2}">
      <dsp:nvSpPr>
        <dsp:cNvPr id="0" name=""/>
        <dsp:cNvSpPr/>
      </dsp:nvSpPr>
      <dsp:spPr>
        <a:xfrm>
          <a:off x="1337689" y="3498"/>
          <a:ext cx="2375719" cy="1425431"/>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12" tIns="122195" rIns="116412" bIns="122195" numCol="1" spcCol="1270" anchor="ctr" anchorCtr="0">
          <a:noAutofit/>
        </a:bodyPr>
        <a:lstStyle/>
        <a:p>
          <a:pPr marL="0" lvl="0" indent="0" algn="ctr" defTabSz="533400">
            <a:lnSpc>
              <a:spcPct val="90000"/>
            </a:lnSpc>
            <a:spcBef>
              <a:spcPct val="0"/>
            </a:spcBef>
            <a:spcAft>
              <a:spcPct val="35000"/>
            </a:spcAft>
            <a:buNone/>
          </a:pPr>
          <a:r>
            <a:rPr lang="en-US" sz="1200" kern="1200"/>
            <a:t>A Chatbot is an intelligent conversational agent that is designed using certain software program and works by establishing a  conversation between a bot and user or in some cases between the bots</a:t>
          </a:r>
        </a:p>
      </dsp:txBody>
      <dsp:txXfrm>
        <a:off x="1337689" y="3498"/>
        <a:ext cx="2375719" cy="1425431"/>
      </dsp:txXfrm>
    </dsp:sp>
    <dsp:sp modelId="{0AA76BB6-1E92-4FAB-A8C4-C09028F4A9CA}">
      <dsp:nvSpPr>
        <dsp:cNvPr id="0" name=""/>
        <dsp:cNvSpPr/>
      </dsp:nvSpPr>
      <dsp:spPr>
        <a:xfrm>
          <a:off x="6633744" y="670494"/>
          <a:ext cx="515815" cy="91440"/>
        </a:xfrm>
        <a:custGeom>
          <a:avLst/>
          <a:gdLst/>
          <a:ahLst/>
          <a:cxnLst/>
          <a:rect l="0" t="0" r="0" b="0"/>
          <a:pathLst>
            <a:path>
              <a:moveTo>
                <a:pt x="0" y="45720"/>
              </a:moveTo>
              <a:lnTo>
                <a:pt x="515815"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77992" y="713480"/>
        <a:ext cx="27320" cy="5469"/>
      </dsp:txXfrm>
    </dsp:sp>
    <dsp:sp modelId="{D232C952-BDB2-47E2-9748-5651E505A25C}">
      <dsp:nvSpPr>
        <dsp:cNvPr id="0" name=""/>
        <dsp:cNvSpPr/>
      </dsp:nvSpPr>
      <dsp:spPr>
        <a:xfrm>
          <a:off x="4259825" y="3498"/>
          <a:ext cx="2375719" cy="1425431"/>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12" tIns="122195" rIns="116412" bIns="122195" numCol="1" spcCol="1270" anchor="ctr" anchorCtr="0">
          <a:noAutofit/>
        </a:bodyPr>
        <a:lstStyle/>
        <a:p>
          <a:pPr marL="0" lvl="0" indent="0" algn="ctr" defTabSz="533400">
            <a:lnSpc>
              <a:spcPct val="90000"/>
            </a:lnSpc>
            <a:spcBef>
              <a:spcPct val="0"/>
            </a:spcBef>
            <a:spcAft>
              <a:spcPct val="35000"/>
            </a:spcAft>
            <a:buNone/>
          </a:pPr>
          <a:r>
            <a:rPr lang="en-US" sz="1200" kern="1200"/>
            <a:t>A simple daily life example of a chatbot can be of an Apple’s Siri, Amazon’s Alexa or the IBM’s Watson</a:t>
          </a:r>
        </a:p>
      </dsp:txBody>
      <dsp:txXfrm>
        <a:off x="4259825" y="3498"/>
        <a:ext cx="2375719" cy="1425431"/>
      </dsp:txXfrm>
    </dsp:sp>
    <dsp:sp modelId="{AF432006-1B11-45A7-8D20-037764D2917E}">
      <dsp:nvSpPr>
        <dsp:cNvPr id="0" name=""/>
        <dsp:cNvSpPr/>
      </dsp:nvSpPr>
      <dsp:spPr>
        <a:xfrm>
          <a:off x="2525549" y="1427130"/>
          <a:ext cx="5844270" cy="515815"/>
        </a:xfrm>
        <a:custGeom>
          <a:avLst/>
          <a:gdLst/>
          <a:ahLst/>
          <a:cxnLst/>
          <a:rect l="0" t="0" r="0" b="0"/>
          <a:pathLst>
            <a:path>
              <a:moveTo>
                <a:pt x="5844270" y="0"/>
              </a:moveTo>
              <a:lnTo>
                <a:pt x="5844270" y="275007"/>
              </a:lnTo>
              <a:lnTo>
                <a:pt x="0" y="275007"/>
              </a:lnTo>
              <a:lnTo>
                <a:pt x="0" y="515815"/>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00941" y="1682303"/>
        <a:ext cx="293487" cy="5469"/>
      </dsp:txXfrm>
    </dsp:sp>
    <dsp:sp modelId="{77DAAFE4-6857-406B-AD06-A9407562A6A6}">
      <dsp:nvSpPr>
        <dsp:cNvPr id="0" name=""/>
        <dsp:cNvSpPr/>
      </dsp:nvSpPr>
      <dsp:spPr>
        <a:xfrm>
          <a:off x="7181960" y="3498"/>
          <a:ext cx="2375719" cy="1425431"/>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12" tIns="122195" rIns="116412" bIns="122195" numCol="1" spcCol="1270" anchor="ctr" anchorCtr="0">
          <a:noAutofit/>
        </a:bodyPr>
        <a:lstStyle/>
        <a:p>
          <a:pPr marL="0" lvl="0" indent="0" algn="ctr" defTabSz="533400">
            <a:lnSpc>
              <a:spcPct val="90000"/>
            </a:lnSpc>
            <a:spcBef>
              <a:spcPct val="0"/>
            </a:spcBef>
            <a:spcAft>
              <a:spcPct val="35000"/>
            </a:spcAft>
            <a:buNone/>
          </a:pPr>
          <a:r>
            <a:rPr lang="en-US" sz="1200" kern="1200"/>
            <a:t>The chatbot can be either a commercial one which is very industry specific or can be an opensource one which can be used as a base model to implement it in any industry scenario</a:t>
          </a:r>
        </a:p>
      </dsp:txBody>
      <dsp:txXfrm>
        <a:off x="7181960" y="3498"/>
        <a:ext cx="2375719" cy="1425431"/>
      </dsp:txXfrm>
    </dsp:sp>
    <dsp:sp modelId="{6D2F9F5C-0694-491A-9456-7827BFBF3F48}">
      <dsp:nvSpPr>
        <dsp:cNvPr id="0" name=""/>
        <dsp:cNvSpPr/>
      </dsp:nvSpPr>
      <dsp:spPr>
        <a:xfrm>
          <a:off x="3711609" y="2642342"/>
          <a:ext cx="515815" cy="91440"/>
        </a:xfrm>
        <a:custGeom>
          <a:avLst/>
          <a:gdLst/>
          <a:ahLst/>
          <a:cxnLst/>
          <a:rect l="0" t="0" r="0" b="0"/>
          <a:pathLst>
            <a:path>
              <a:moveTo>
                <a:pt x="0" y="45720"/>
              </a:moveTo>
              <a:lnTo>
                <a:pt x="515815"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5856" y="2685327"/>
        <a:ext cx="27320" cy="5469"/>
      </dsp:txXfrm>
    </dsp:sp>
    <dsp:sp modelId="{13C4CF0A-D7EC-4AD8-9AA0-200F6C5D486F}">
      <dsp:nvSpPr>
        <dsp:cNvPr id="0" name=""/>
        <dsp:cNvSpPr/>
      </dsp:nvSpPr>
      <dsp:spPr>
        <a:xfrm>
          <a:off x="1337689" y="1975346"/>
          <a:ext cx="2375719" cy="1425431"/>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12" tIns="122195" rIns="116412" bIns="122195" numCol="1" spcCol="1270" anchor="ctr" anchorCtr="0">
          <a:noAutofit/>
        </a:bodyPr>
        <a:lstStyle/>
        <a:p>
          <a:pPr marL="0" lvl="0" indent="0" algn="ctr" defTabSz="533400">
            <a:lnSpc>
              <a:spcPct val="90000"/>
            </a:lnSpc>
            <a:spcBef>
              <a:spcPct val="0"/>
            </a:spcBef>
            <a:spcAft>
              <a:spcPct val="35000"/>
            </a:spcAft>
            <a:buNone/>
          </a:pPr>
          <a:r>
            <a:rPr lang="en-US" sz="1200" kern="1200"/>
            <a:t>In this project, we are trying to build the chatbot that would be your personal investment guide</a:t>
          </a:r>
        </a:p>
      </dsp:txBody>
      <dsp:txXfrm>
        <a:off x="1337689" y="1975346"/>
        <a:ext cx="2375719" cy="1425431"/>
      </dsp:txXfrm>
    </dsp:sp>
    <dsp:sp modelId="{10CBE457-F94C-444A-93C1-3FB04FAECED7}">
      <dsp:nvSpPr>
        <dsp:cNvPr id="0" name=""/>
        <dsp:cNvSpPr/>
      </dsp:nvSpPr>
      <dsp:spPr>
        <a:xfrm>
          <a:off x="4259825" y="1975346"/>
          <a:ext cx="2375719" cy="1425431"/>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12" tIns="122195" rIns="116412" bIns="122195" numCol="1" spcCol="1270" anchor="ctr" anchorCtr="0">
          <a:noAutofit/>
        </a:bodyPr>
        <a:lstStyle/>
        <a:p>
          <a:pPr marL="0" lvl="0" indent="0" algn="ctr" defTabSz="533400">
            <a:lnSpc>
              <a:spcPct val="90000"/>
            </a:lnSpc>
            <a:spcBef>
              <a:spcPct val="0"/>
            </a:spcBef>
            <a:spcAft>
              <a:spcPct val="35000"/>
            </a:spcAft>
            <a:buNone/>
          </a:pPr>
          <a:r>
            <a:rPr lang="en-US" sz="1200" kern="1200"/>
            <a:t>The goal is to ease the investment system</a:t>
          </a:r>
        </a:p>
      </dsp:txBody>
      <dsp:txXfrm>
        <a:off x="4259825" y="1975346"/>
        <a:ext cx="2375719" cy="142543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DA53A0-A855-48F9-B8B6-4D00B79BC38C}">
      <dsp:nvSpPr>
        <dsp:cNvPr id="0" name=""/>
        <dsp:cNvSpPr/>
      </dsp:nvSpPr>
      <dsp:spPr>
        <a:xfrm>
          <a:off x="0" y="117957"/>
          <a:ext cx="2938860" cy="1763316"/>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Creation of a STACK on the CLOUD FORMATION using integration of github, AWS S3 json template.</a:t>
          </a:r>
        </a:p>
      </dsp:txBody>
      <dsp:txXfrm>
        <a:off x="0" y="117957"/>
        <a:ext cx="2938860" cy="1763316"/>
      </dsp:txXfrm>
    </dsp:sp>
    <dsp:sp modelId="{184ABF8E-7863-4F82-9BE0-0B83566F5247}">
      <dsp:nvSpPr>
        <dsp:cNvPr id="0" name=""/>
        <dsp:cNvSpPr/>
      </dsp:nvSpPr>
      <dsp:spPr>
        <a:xfrm>
          <a:off x="3232745" y="117957"/>
          <a:ext cx="2938860" cy="1763316"/>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Integration of AWS Athena with the STACK.</a:t>
          </a:r>
        </a:p>
      </dsp:txBody>
      <dsp:txXfrm>
        <a:off x="3232745" y="117957"/>
        <a:ext cx="2938860" cy="1763316"/>
      </dsp:txXfrm>
    </dsp:sp>
    <dsp:sp modelId="{C04AF9FD-91A5-4C9E-B92E-86EA8B135460}">
      <dsp:nvSpPr>
        <dsp:cNvPr id="0" name=""/>
        <dsp:cNvSpPr/>
      </dsp:nvSpPr>
      <dsp:spPr>
        <a:xfrm>
          <a:off x="6465492" y="117957"/>
          <a:ext cx="2938860" cy="176331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Successful run on AWS codebuild and generation of INVESTMENT  DATABASE on Athena.</a:t>
          </a:r>
        </a:p>
      </dsp:txBody>
      <dsp:txXfrm>
        <a:off x="6465492" y="117957"/>
        <a:ext cx="2938860" cy="1763316"/>
      </dsp:txXfrm>
    </dsp:sp>
    <dsp:sp modelId="{830EC5D4-5596-4B40-9D68-9FAD4175F383}">
      <dsp:nvSpPr>
        <dsp:cNvPr id="0" name=""/>
        <dsp:cNvSpPr/>
      </dsp:nvSpPr>
      <dsp:spPr>
        <a:xfrm>
          <a:off x="0" y="2175159"/>
          <a:ext cx="2938860" cy="1763316"/>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Successfully built intents, slots, dimensions, utterances on code build file and integrated on AWS Lex.</a:t>
          </a:r>
        </a:p>
      </dsp:txBody>
      <dsp:txXfrm>
        <a:off x="0" y="2175159"/>
        <a:ext cx="2938860" cy="1763316"/>
      </dsp:txXfrm>
    </dsp:sp>
    <dsp:sp modelId="{ACD2B502-D511-4DBC-97FB-47CBDF9063E1}">
      <dsp:nvSpPr>
        <dsp:cNvPr id="0" name=""/>
        <dsp:cNvSpPr/>
      </dsp:nvSpPr>
      <dsp:spPr>
        <a:xfrm>
          <a:off x="3232746" y="2175160"/>
          <a:ext cx="2938860" cy="1763316"/>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Successfully performed integration of Lambda handler functions for intent operation call and integrated with Lex.</a:t>
          </a:r>
        </a:p>
      </dsp:txBody>
      <dsp:txXfrm>
        <a:off x="3232746" y="2175160"/>
        <a:ext cx="2938860" cy="1763316"/>
      </dsp:txXfrm>
    </dsp:sp>
    <dsp:sp modelId="{AA83A2CB-43A9-44AC-A188-6D50779E3E44}">
      <dsp:nvSpPr>
        <dsp:cNvPr id="0" name=""/>
        <dsp:cNvSpPr/>
      </dsp:nvSpPr>
      <dsp:spPr>
        <a:xfrm>
          <a:off x="6465492" y="2175160"/>
          <a:ext cx="2938860" cy="1763316"/>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Successfully built an ecosystem for cloudformation, Lambda handler, Athena, Lex and built a pipeline for code with AWS CodePipeline.</a:t>
          </a:r>
        </a:p>
      </dsp:txBody>
      <dsp:txXfrm>
        <a:off x="6465492" y="2175160"/>
        <a:ext cx="2938860" cy="176331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61A8B-CB79-4729-B164-95A18DB4DE7E}">
      <dsp:nvSpPr>
        <dsp:cNvPr id="0" name=""/>
        <dsp:cNvSpPr/>
      </dsp:nvSpPr>
      <dsp:spPr>
        <a:xfrm>
          <a:off x="2674821" y="862"/>
          <a:ext cx="4054708" cy="4054708"/>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a:t>THANK YOU </a:t>
          </a:r>
          <a:r>
            <a:rPr lang="en-US" sz="6500" kern="1200">
              <a:sym typeface="Wingdings" panose="05000000000000000000" pitchFamily="2" charset="2"/>
            </a:rPr>
            <a:t></a:t>
          </a:r>
          <a:endParaRPr lang="en-US" sz="6500" kern="1200"/>
        </a:p>
      </dsp:txBody>
      <dsp:txXfrm>
        <a:off x="3268619" y="594660"/>
        <a:ext cx="2867112" cy="28671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E94F0-F262-4839-81B7-8AF13F559786}">
      <dsp:nvSpPr>
        <dsp:cNvPr id="0" name=""/>
        <dsp:cNvSpPr/>
      </dsp:nvSpPr>
      <dsp:spPr>
        <a:xfrm>
          <a:off x="0" y="493"/>
          <a:ext cx="9404352" cy="11559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6480A9-D83C-49E1-BD97-9C41A72ABD50}">
      <dsp:nvSpPr>
        <dsp:cNvPr id="0" name=""/>
        <dsp:cNvSpPr/>
      </dsp:nvSpPr>
      <dsp:spPr>
        <a:xfrm>
          <a:off x="349665" y="260575"/>
          <a:ext cx="635755" cy="6357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4B838F8-2267-43FC-AFA4-D8974652510B}">
      <dsp:nvSpPr>
        <dsp:cNvPr id="0" name=""/>
        <dsp:cNvSpPr/>
      </dsp:nvSpPr>
      <dsp:spPr>
        <a:xfrm>
          <a:off x="1335086" y="493"/>
          <a:ext cx="8069265" cy="1155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5" tIns="122335" rIns="122335" bIns="122335" numCol="1" spcCol="1270" anchor="ctr" anchorCtr="0">
          <a:noAutofit/>
        </a:bodyPr>
        <a:lstStyle/>
        <a:p>
          <a:pPr marL="0" lvl="0" indent="0" algn="l" defTabSz="844550">
            <a:lnSpc>
              <a:spcPct val="90000"/>
            </a:lnSpc>
            <a:spcBef>
              <a:spcPct val="0"/>
            </a:spcBef>
            <a:spcAft>
              <a:spcPct val="35000"/>
            </a:spcAft>
            <a:buNone/>
          </a:pPr>
          <a:r>
            <a:rPr lang="en-US" sz="1900" kern="1200"/>
            <a:t>In order to create a csv file to conduct data analysis we have mined the data from the following websites:</a:t>
          </a:r>
        </a:p>
      </dsp:txBody>
      <dsp:txXfrm>
        <a:off x="1335086" y="493"/>
        <a:ext cx="8069265" cy="1155919"/>
      </dsp:txXfrm>
    </dsp:sp>
    <dsp:sp modelId="{32B381A0-1510-4425-9472-005B7FB89C94}">
      <dsp:nvSpPr>
        <dsp:cNvPr id="0" name=""/>
        <dsp:cNvSpPr/>
      </dsp:nvSpPr>
      <dsp:spPr>
        <a:xfrm>
          <a:off x="0" y="1445393"/>
          <a:ext cx="9404352" cy="11559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D3693E-A7E1-4F98-A2D6-F37E56C3F72B}">
      <dsp:nvSpPr>
        <dsp:cNvPr id="0" name=""/>
        <dsp:cNvSpPr/>
      </dsp:nvSpPr>
      <dsp:spPr>
        <a:xfrm>
          <a:off x="349665" y="1705475"/>
          <a:ext cx="635755" cy="6357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A9C00A-3F10-45E3-BAF7-BD7EC3E476ED}">
      <dsp:nvSpPr>
        <dsp:cNvPr id="0" name=""/>
        <dsp:cNvSpPr/>
      </dsp:nvSpPr>
      <dsp:spPr>
        <a:xfrm>
          <a:off x="1335086" y="1445393"/>
          <a:ext cx="8069265" cy="1155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5" tIns="122335" rIns="122335" bIns="122335" numCol="1" spcCol="1270" anchor="ctr" anchorCtr="0">
          <a:noAutofit/>
        </a:bodyPr>
        <a:lstStyle/>
        <a:p>
          <a:pPr marL="0" lvl="0" indent="0" algn="l" defTabSz="844550">
            <a:lnSpc>
              <a:spcPct val="90000"/>
            </a:lnSpc>
            <a:spcBef>
              <a:spcPct val="0"/>
            </a:spcBef>
            <a:spcAft>
              <a:spcPct val="35000"/>
            </a:spcAft>
            <a:buNone/>
          </a:pPr>
          <a:r>
            <a:rPr lang="en-US" sz="1900" kern="1200"/>
            <a:t>moneycontrol.com : To create a dataset that has the opening price of each of the top 200 companies for a period of one year we have used moneycontrol.com to scrape the data from it</a:t>
          </a:r>
        </a:p>
      </dsp:txBody>
      <dsp:txXfrm>
        <a:off x="1335086" y="1445393"/>
        <a:ext cx="8069265" cy="1155919"/>
      </dsp:txXfrm>
    </dsp:sp>
    <dsp:sp modelId="{23E1AB16-9C0F-4F2C-9A8D-CB67B0EA8000}">
      <dsp:nvSpPr>
        <dsp:cNvPr id="0" name=""/>
        <dsp:cNvSpPr/>
      </dsp:nvSpPr>
      <dsp:spPr>
        <a:xfrm>
          <a:off x="0" y="2890292"/>
          <a:ext cx="9404352" cy="11559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704E67-6212-48F9-9B84-19593F70EB29}">
      <dsp:nvSpPr>
        <dsp:cNvPr id="0" name=""/>
        <dsp:cNvSpPr/>
      </dsp:nvSpPr>
      <dsp:spPr>
        <a:xfrm>
          <a:off x="349665" y="3150374"/>
          <a:ext cx="635755" cy="6357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E135F4-4028-4CC6-B6E8-32A7A5BC3C87}">
      <dsp:nvSpPr>
        <dsp:cNvPr id="0" name=""/>
        <dsp:cNvSpPr/>
      </dsp:nvSpPr>
      <dsp:spPr>
        <a:xfrm>
          <a:off x="1335086" y="2890292"/>
          <a:ext cx="8069265" cy="1155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5" tIns="122335" rIns="122335" bIns="122335" numCol="1" spcCol="1270" anchor="ctr" anchorCtr="0">
          <a:noAutofit/>
        </a:bodyPr>
        <a:lstStyle/>
        <a:p>
          <a:pPr marL="0" lvl="0" indent="0" algn="l" defTabSz="844550">
            <a:lnSpc>
              <a:spcPct val="90000"/>
            </a:lnSpc>
            <a:spcBef>
              <a:spcPct val="0"/>
            </a:spcBef>
            <a:spcAft>
              <a:spcPct val="35000"/>
            </a:spcAft>
            <a:buNone/>
          </a:pPr>
          <a:r>
            <a:rPr lang="en-US" sz="1900" kern="1200"/>
            <a:t>moneybhai.com: To create a dataset consisting the user’s credentials, companies of interest for investing in stocks we have used moneybhai.com</a:t>
          </a:r>
        </a:p>
      </dsp:txBody>
      <dsp:txXfrm>
        <a:off x="1335086" y="2890292"/>
        <a:ext cx="8069265" cy="11559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B5E96-4E78-4E0E-9C11-A4DE14A39846}">
      <dsp:nvSpPr>
        <dsp:cNvPr id="0" name=""/>
        <dsp:cNvSpPr/>
      </dsp:nvSpPr>
      <dsp:spPr>
        <a:xfrm>
          <a:off x="0" y="0"/>
          <a:ext cx="7241351" cy="730158"/>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In order to built an Investment helper  chatbot we have used the following tools that are available through Amazon Web Services : </a:t>
          </a:r>
          <a:endParaRPr lang="en-US" sz="1300" kern="1200"/>
        </a:p>
      </dsp:txBody>
      <dsp:txXfrm>
        <a:off x="21386" y="21386"/>
        <a:ext cx="6368024" cy="687386"/>
      </dsp:txXfrm>
    </dsp:sp>
    <dsp:sp modelId="{695FE8E9-B1A3-4FE3-87A1-7440871E5B16}">
      <dsp:nvSpPr>
        <dsp:cNvPr id="0" name=""/>
        <dsp:cNvSpPr/>
      </dsp:nvSpPr>
      <dsp:spPr>
        <a:xfrm>
          <a:off x="540750" y="831568"/>
          <a:ext cx="7241351" cy="730158"/>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Amazon Lex: To built the chatbot </a:t>
          </a:r>
          <a:endParaRPr lang="en-US" sz="1300" kern="1200"/>
        </a:p>
      </dsp:txBody>
      <dsp:txXfrm>
        <a:off x="562136" y="852954"/>
        <a:ext cx="6183226" cy="687386"/>
      </dsp:txXfrm>
    </dsp:sp>
    <dsp:sp modelId="{37C59834-50A7-4F44-9D82-7260BF3D25E6}">
      <dsp:nvSpPr>
        <dsp:cNvPr id="0" name=""/>
        <dsp:cNvSpPr/>
      </dsp:nvSpPr>
      <dsp:spPr>
        <a:xfrm>
          <a:off x="1081500" y="1663137"/>
          <a:ext cx="7241351" cy="730158"/>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Amazon S3: To store the dataset in the S3 cloud bucket and use it further through integration with other technologies</a:t>
          </a:r>
          <a:endParaRPr lang="en-US" sz="1300" kern="1200"/>
        </a:p>
      </dsp:txBody>
      <dsp:txXfrm>
        <a:off x="1102886" y="1684523"/>
        <a:ext cx="6183226" cy="687386"/>
      </dsp:txXfrm>
    </dsp:sp>
    <dsp:sp modelId="{5B54EBD1-7921-46E5-9462-9753D22EE076}">
      <dsp:nvSpPr>
        <dsp:cNvPr id="0" name=""/>
        <dsp:cNvSpPr/>
      </dsp:nvSpPr>
      <dsp:spPr>
        <a:xfrm>
          <a:off x="1622250" y="2494706"/>
          <a:ext cx="7241351" cy="730158"/>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Amazon Athena: For obtaining data in tabular form and running SQL query inside it and obtain solutions for the queries</a:t>
          </a:r>
          <a:endParaRPr lang="en-US" sz="1300" kern="1200"/>
        </a:p>
      </dsp:txBody>
      <dsp:txXfrm>
        <a:off x="1643636" y="2516092"/>
        <a:ext cx="6183226" cy="687386"/>
      </dsp:txXfrm>
    </dsp:sp>
    <dsp:sp modelId="{7864CDCC-8B1B-4354-B44F-2907D7F696C9}">
      <dsp:nvSpPr>
        <dsp:cNvPr id="0" name=""/>
        <dsp:cNvSpPr/>
      </dsp:nvSpPr>
      <dsp:spPr>
        <a:xfrm>
          <a:off x="2163000" y="3326275"/>
          <a:ext cx="7241351" cy="730158"/>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Lambda Function (Amazon): For creating interaction between lex and athena we have used Amazon’s lambda function</a:t>
          </a:r>
          <a:br>
            <a:rPr lang="en-US" sz="1300" b="0" i="0" kern="1200"/>
          </a:br>
          <a:endParaRPr lang="en-US" sz="1300" kern="1200"/>
        </a:p>
      </dsp:txBody>
      <dsp:txXfrm>
        <a:off x="2184386" y="3347661"/>
        <a:ext cx="6183226" cy="687386"/>
      </dsp:txXfrm>
    </dsp:sp>
    <dsp:sp modelId="{3E171317-6A8A-4DA4-9B95-7409F05F9AA7}">
      <dsp:nvSpPr>
        <dsp:cNvPr id="0" name=""/>
        <dsp:cNvSpPr/>
      </dsp:nvSpPr>
      <dsp:spPr>
        <a:xfrm>
          <a:off x="6766748" y="533421"/>
          <a:ext cx="474602" cy="474602"/>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873533" y="533421"/>
        <a:ext cx="261032" cy="357138"/>
      </dsp:txXfrm>
    </dsp:sp>
    <dsp:sp modelId="{A5F4A5EF-5605-445C-AE34-D94BB3D3C4F3}">
      <dsp:nvSpPr>
        <dsp:cNvPr id="0" name=""/>
        <dsp:cNvSpPr/>
      </dsp:nvSpPr>
      <dsp:spPr>
        <a:xfrm>
          <a:off x="7307498" y="1364990"/>
          <a:ext cx="474602" cy="474602"/>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414283" y="1364990"/>
        <a:ext cx="261032" cy="357138"/>
      </dsp:txXfrm>
    </dsp:sp>
    <dsp:sp modelId="{928CD1C3-F1CB-41E7-BDCA-0E5121762BE1}">
      <dsp:nvSpPr>
        <dsp:cNvPr id="0" name=""/>
        <dsp:cNvSpPr/>
      </dsp:nvSpPr>
      <dsp:spPr>
        <a:xfrm>
          <a:off x="7848248" y="2184389"/>
          <a:ext cx="474602" cy="474602"/>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955033" y="2184389"/>
        <a:ext cx="261032" cy="357138"/>
      </dsp:txXfrm>
    </dsp:sp>
    <dsp:sp modelId="{5BDF4707-8C58-4BC7-A384-CC616325CED5}">
      <dsp:nvSpPr>
        <dsp:cNvPr id="0" name=""/>
        <dsp:cNvSpPr/>
      </dsp:nvSpPr>
      <dsp:spPr>
        <a:xfrm>
          <a:off x="8388998" y="3024071"/>
          <a:ext cx="474602" cy="474602"/>
        </a:xfrm>
        <a:prstGeom prst="downArrow">
          <a:avLst>
            <a:gd name="adj1" fmla="val 55000"/>
            <a:gd name="adj2" fmla="val 45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8495783" y="3024071"/>
        <a:ext cx="261032" cy="357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308DA9-2EE7-4326-A410-ED0D02316154}">
      <dsp:nvSpPr>
        <dsp:cNvPr id="0" name=""/>
        <dsp:cNvSpPr/>
      </dsp:nvSpPr>
      <dsp:spPr>
        <a:xfrm>
          <a:off x="276718" y="43630"/>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FDF98-BDEA-4290-8EE4-B11647CCB71C}">
      <dsp:nvSpPr>
        <dsp:cNvPr id="0" name=""/>
        <dsp:cNvSpPr/>
      </dsp:nvSpPr>
      <dsp:spPr>
        <a:xfrm>
          <a:off x="564238" y="331150"/>
          <a:ext cx="794104" cy="794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48CDA0-05EC-4CEA-A70D-2D640AB80929}">
      <dsp:nvSpPr>
        <dsp:cNvPr id="0" name=""/>
        <dsp:cNvSpPr/>
      </dsp:nvSpPr>
      <dsp:spPr>
        <a:xfrm>
          <a:off x="1939251" y="43630"/>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Amazon Lex is an AWS service that is offered by Amazon Web Services to create chatbots for building conversational interfaces using both voice and text.It works on the same technology that powers the functionality of Amazon’s Alexa and uses Natural Language Processing techniques such as NLU (Natural Language Units) and Automatic Speech Recognitions for simulating human like conversations with the users.</a:t>
          </a:r>
        </a:p>
      </dsp:txBody>
      <dsp:txXfrm>
        <a:off x="1939251" y="43630"/>
        <a:ext cx="3227270" cy="1369144"/>
      </dsp:txXfrm>
    </dsp:sp>
    <dsp:sp modelId="{84A732DF-CE01-4BCD-B545-14C6C0B66B10}">
      <dsp:nvSpPr>
        <dsp:cNvPr id="0" name=""/>
        <dsp:cNvSpPr/>
      </dsp:nvSpPr>
      <dsp:spPr>
        <a:xfrm>
          <a:off x="5728848" y="43630"/>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9F9262-DA83-4818-B9B4-787DD00038F6}">
      <dsp:nvSpPr>
        <dsp:cNvPr id="0" name=""/>
        <dsp:cNvSpPr/>
      </dsp:nvSpPr>
      <dsp:spPr>
        <a:xfrm>
          <a:off x="6016369" y="331150"/>
          <a:ext cx="794104" cy="794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7936AB-FEE0-435E-B91C-3842D3009A5F}">
      <dsp:nvSpPr>
        <dsp:cNvPr id="0" name=""/>
        <dsp:cNvSpPr/>
      </dsp:nvSpPr>
      <dsp:spPr>
        <a:xfrm>
          <a:off x="7391381" y="43630"/>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Amazon Lex provides pre-built integration with AWS lambda and can be easily integrated among other amazon’s services such as Amazon’s Cognito, Amazon’s DynamoDB etc. </a:t>
          </a:r>
        </a:p>
      </dsp:txBody>
      <dsp:txXfrm>
        <a:off x="7391381" y="43630"/>
        <a:ext cx="3227270" cy="1369144"/>
      </dsp:txXfrm>
    </dsp:sp>
    <dsp:sp modelId="{16F43B4C-EC94-4B36-9440-28E14CC0A536}">
      <dsp:nvSpPr>
        <dsp:cNvPr id="0" name=""/>
        <dsp:cNvSpPr/>
      </dsp:nvSpPr>
      <dsp:spPr>
        <a:xfrm>
          <a:off x="276718" y="1991502"/>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543978-7D26-4B72-ADDE-1C4A874521E1}">
      <dsp:nvSpPr>
        <dsp:cNvPr id="0" name=""/>
        <dsp:cNvSpPr/>
      </dsp:nvSpPr>
      <dsp:spPr>
        <a:xfrm>
          <a:off x="564238" y="2279022"/>
          <a:ext cx="794104" cy="794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1C59AF-7DF9-499B-9F86-2488460D495F}">
      <dsp:nvSpPr>
        <dsp:cNvPr id="0" name=""/>
        <dsp:cNvSpPr/>
      </dsp:nvSpPr>
      <dsp:spPr>
        <a:xfrm>
          <a:off x="1939251" y="1991502"/>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Amazon Lex manages the dialogue and dynamically adjusts the responses in the conversation. Through the SLU(Speech Language Understanding) the amazon lex takes the natural language speech and text input and fulfills the user’s intent by properly executing the required business task.</a:t>
          </a:r>
        </a:p>
      </dsp:txBody>
      <dsp:txXfrm>
        <a:off x="1939251" y="1991502"/>
        <a:ext cx="3227270" cy="1369144"/>
      </dsp:txXfrm>
    </dsp:sp>
    <dsp:sp modelId="{565045AA-26AB-4F83-9110-D311B2922253}">
      <dsp:nvSpPr>
        <dsp:cNvPr id="0" name=""/>
        <dsp:cNvSpPr/>
      </dsp:nvSpPr>
      <dsp:spPr>
        <a:xfrm>
          <a:off x="5728848" y="1991502"/>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C49000-13DE-4E9B-B4BD-52E89C010676}">
      <dsp:nvSpPr>
        <dsp:cNvPr id="0" name=""/>
        <dsp:cNvSpPr/>
      </dsp:nvSpPr>
      <dsp:spPr>
        <a:xfrm>
          <a:off x="6016369" y="2279022"/>
          <a:ext cx="794104" cy="794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C76DC2-08B7-4A50-9CD8-496BAA98D07F}">
      <dsp:nvSpPr>
        <dsp:cNvPr id="0" name=""/>
        <dsp:cNvSpPr/>
      </dsp:nvSpPr>
      <dsp:spPr>
        <a:xfrm>
          <a:off x="7391381" y="1991502"/>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In our project we are building the chatbot using text based inputs from the user</a:t>
          </a:r>
        </a:p>
      </dsp:txBody>
      <dsp:txXfrm>
        <a:off x="7391381" y="1991502"/>
        <a:ext cx="3227270" cy="13691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6E248F-9D7E-45EC-906C-C71E38F80BCB}">
      <dsp:nvSpPr>
        <dsp:cNvPr id="0" name=""/>
        <dsp:cNvSpPr/>
      </dsp:nvSpPr>
      <dsp:spPr>
        <a:xfrm>
          <a:off x="195832" y="502237"/>
          <a:ext cx="910537" cy="9105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F46071-9324-4E47-B9C5-F2AE752E6430}">
      <dsp:nvSpPr>
        <dsp:cNvPr id="0" name=""/>
        <dsp:cNvSpPr/>
      </dsp:nvSpPr>
      <dsp:spPr>
        <a:xfrm>
          <a:off x="387045" y="693449"/>
          <a:ext cx="528112" cy="5281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EEBD5D-CCBB-46B9-B89B-C54C1923E90F}">
      <dsp:nvSpPr>
        <dsp:cNvPr id="0" name=""/>
        <dsp:cNvSpPr/>
      </dsp:nvSpPr>
      <dsp:spPr>
        <a:xfrm>
          <a:off x="1301485" y="502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amazon lex chatbot  follows the following steps in order to execute the commands provided through the intent provided by the user:</a:t>
          </a:r>
        </a:p>
      </dsp:txBody>
      <dsp:txXfrm>
        <a:off x="1301485" y="502237"/>
        <a:ext cx="2146268" cy="910537"/>
      </dsp:txXfrm>
    </dsp:sp>
    <dsp:sp modelId="{77C7C970-B484-42B6-89E3-076A50A47286}">
      <dsp:nvSpPr>
        <dsp:cNvPr id="0" name=""/>
        <dsp:cNvSpPr/>
      </dsp:nvSpPr>
      <dsp:spPr>
        <a:xfrm>
          <a:off x="3821724" y="502237"/>
          <a:ext cx="910537" cy="9105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5121C7-61DB-4449-9129-F45BFC422D4D}">
      <dsp:nvSpPr>
        <dsp:cNvPr id="0" name=""/>
        <dsp:cNvSpPr/>
      </dsp:nvSpPr>
      <dsp:spPr>
        <a:xfrm>
          <a:off x="4012937" y="693449"/>
          <a:ext cx="528112" cy="5281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7E3F29-53D8-4798-967C-440015D31B62}">
      <dsp:nvSpPr>
        <dsp:cNvPr id="0" name=""/>
        <dsp:cNvSpPr/>
      </dsp:nvSpPr>
      <dsp:spPr>
        <a:xfrm>
          <a:off x="4927377" y="502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first step involves creating the bot and configuring it with one or more intent that the organizations application has to support </a:t>
          </a:r>
        </a:p>
      </dsp:txBody>
      <dsp:txXfrm>
        <a:off x="4927377" y="502237"/>
        <a:ext cx="2146268" cy="910537"/>
      </dsp:txXfrm>
    </dsp:sp>
    <dsp:sp modelId="{871718F4-6DF1-4982-A6B7-E3732DFD1C70}">
      <dsp:nvSpPr>
        <dsp:cNvPr id="0" name=""/>
        <dsp:cNvSpPr/>
      </dsp:nvSpPr>
      <dsp:spPr>
        <a:xfrm>
          <a:off x="7447616" y="502237"/>
          <a:ext cx="910537" cy="9105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E38A88-8D27-4A6C-8A5A-369F3A6C80A4}">
      <dsp:nvSpPr>
        <dsp:cNvPr id="0" name=""/>
        <dsp:cNvSpPr/>
      </dsp:nvSpPr>
      <dsp:spPr>
        <a:xfrm>
          <a:off x="7638829" y="693449"/>
          <a:ext cx="528112" cy="5281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7EBC2B-E074-4301-B524-0B627C9C654C}">
      <dsp:nvSpPr>
        <dsp:cNvPr id="0" name=""/>
        <dsp:cNvSpPr/>
      </dsp:nvSpPr>
      <dsp:spPr>
        <a:xfrm>
          <a:off x="8553269" y="502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In the next step the bot configuration has to be done in such a way so that it understands the user’s goals (intents) is able to engage in conversation with the user to extract information that would help the bot in fulfilling the user’s intent.</a:t>
          </a:r>
        </a:p>
      </dsp:txBody>
      <dsp:txXfrm>
        <a:off x="8553269" y="502237"/>
        <a:ext cx="2146268" cy="910537"/>
      </dsp:txXfrm>
    </dsp:sp>
    <dsp:sp modelId="{80C0D4B8-FF51-4099-B8AE-498BB0CD96B8}">
      <dsp:nvSpPr>
        <dsp:cNvPr id="0" name=""/>
        <dsp:cNvSpPr/>
      </dsp:nvSpPr>
      <dsp:spPr>
        <a:xfrm>
          <a:off x="195832" y="1991502"/>
          <a:ext cx="910537" cy="9105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7594A7-26E7-46DD-9464-9F587E8F30F1}">
      <dsp:nvSpPr>
        <dsp:cNvPr id="0" name=""/>
        <dsp:cNvSpPr/>
      </dsp:nvSpPr>
      <dsp:spPr>
        <a:xfrm>
          <a:off x="387045" y="2182715"/>
          <a:ext cx="528112" cy="5281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5E8DE1-17ED-4AA1-BD89-61B367824706}">
      <dsp:nvSpPr>
        <dsp:cNvPr id="0" name=""/>
        <dsp:cNvSpPr/>
      </dsp:nvSpPr>
      <dsp:spPr>
        <a:xfrm>
          <a:off x="1301485" y="1991502"/>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In order to test the bot there is a testing window provided by amazon lex console, the testing of the bot should be conducted once the intents are explicitly stated in the above mentioned step</a:t>
          </a:r>
        </a:p>
      </dsp:txBody>
      <dsp:txXfrm>
        <a:off x="1301485" y="1991502"/>
        <a:ext cx="2146268" cy="910537"/>
      </dsp:txXfrm>
    </dsp:sp>
    <dsp:sp modelId="{7FA9679A-3E27-4F77-BEA9-42A9788E2514}">
      <dsp:nvSpPr>
        <dsp:cNvPr id="0" name=""/>
        <dsp:cNvSpPr/>
      </dsp:nvSpPr>
      <dsp:spPr>
        <a:xfrm>
          <a:off x="3821724" y="1991502"/>
          <a:ext cx="910537" cy="91053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619D1E-BC90-411E-9157-36014596E5A7}">
      <dsp:nvSpPr>
        <dsp:cNvPr id="0" name=""/>
        <dsp:cNvSpPr/>
      </dsp:nvSpPr>
      <dsp:spPr>
        <a:xfrm>
          <a:off x="4012937" y="2182715"/>
          <a:ext cx="528112" cy="5281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40DCF3-20EC-48EE-97F4-817CD12CEEE0}">
      <dsp:nvSpPr>
        <dsp:cNvPr id="0" name=""/>
        <dsp:cNvSpPr/>
      </dsp:nvSpPr>
      <dsp:spPr>
        <a:xfrm>
          <a:off x="4927377" y="1991502"/>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next step involves publishing the version of bot and creating an alias </a:t>
          </a:r>
        </a:p>
      </dsp:txBody>
      <dsp:txXfrm>
        <a:off x="4927377" y="1991502"/>
        <a:ext cx="2146268" cy="910537"/>
      </dsp:txXfrm>
    </dsp:sp>
    <dsp:sp modelId="{F83F2976-4334-4F32-AEA6-304016588B71}">
      <dsp:nvSpPr>
        <dsp:cNvPr id="0" name=""/>
        <dsp:cNvSpPr/>
      </dsp:nvSpPr>
      <dsp:spPr>
        <a:xfrm>
          <a:off x="7447616" y="1991502"/>
          <a:ext cx="910537" cy="9105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8A9E74-ACD8-4E03-8A69-61EB2107C313}">
      <dsp:nvSpPr>
        <dsp:cNvPr id="0" name=""/>
        <dsp:cNvSpPr/>
      </dsp:nvSpPr>
      <dsp:spPr>
        <a:xfrm>
          <a:off x="7638829" y="2182715"/>
          <a:ext cx="528112" cy="52811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611626-6B2A-40C2-87B6-0611E75EF765}">
      <dsp:nvSpPr>
        <dsp:cNvPr id="0" name=""/>
        <dsp:cNvSpPr/>
      </dsp:nvSpPr>
      <dsp:spPr>
        <a:xfrm>
          <a:off x="8553269" y="1991502"/>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last step involves deploying the bot in any mobile application or messaging platform such as facebook messenger</a:t>
          </a:r>
        </a:p>
      </dsp:txBody>
      <dsp:txXfrm>
        <a:off x="8553269" y="1991502"/>
        <a:ext cx="2146268" cy="9105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BC8176-3BAE-41E6-BC4A-F7F913FD2406}">
      <dsp:nvSpPr>
        <dsp:cNvPr id="0" name=""/>
        <dsp:cNvSpPr/>
      </dsp:nvSpPr>
      <dsp:spPr>
        <a:xfrm>
          <a:off x="61188" y="133110"/>
          <a:ext cx="1497163" cy="149716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6C7A29-1D09-4798-9199-02202007EA8A}">
      <dsp:nvSpPr>
        <dsp:cNvPr id="0" name=""/>
        <dsp:cNvSpPr/>
      </dsp:nvSpPr>
      <dsp:spPr>
        <a:xfrm>
          <a:off x="375593" y="447514"/>
          <a:ext cx="868354" cy="8683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01F884-C2A2-4726-BBD0-D8AB7BD3AB0D}">
      <dsp:nvSpPr>
        <dsp:cNvPr id="0" name=""/>
        <dsp:cNvSpPr/>
      </dsp:nvSpPr>
      <dsp:spPr>
        <a:xfrm>
          <a:off x="1879173" y="133110"/>
          <a:ext cx="3529028" cy="1497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dirty="0"/>
            <a:t>Bot: A bot performs automated tasks such as ordering a pizza, booking flight tickets, booking a hotel room etc. The amazon </a:t>
          </a:r>
          <a:r>
            <a:rPr lang="en-US" sz="1100" b="0" i="0" kern="1200" dirty="0" err="1"/>
            <a:t>lex</a:t>
          </a:r>
          <a:r>
            <a:rPr lang="en-US" sz="1100" b="0" i="0" kern="1200" dirty="0"/>
            <a:t> bot is powered with Automatic Speech Recognition (ASR) and Natural Language Understanding (NLU) capabilities, the same technologies that are functional in Alexa. Amazon Lex understands the user input provided through speech or text and can converse in natural language.</a:t>
          </a:r>
          <a:endParaRPr lang="en-US" sz="1100" kern="1200" dirty="0"/>
        </a:p>
      </dsp:txBody>
      <dsp:txXfrm>
        <a:off x="1879173" y="133110"/>
        <a:ext cx="3529028" cy="1497163"/>
      </dsp:txXfrm>
    </dsp:sp>
    <dsp:sp modelId="{7766EEEB-C687-47D5-B71E-315374489AF5}">
      <dsp:nvSpPr>
        <dsp:cNvPr id="0" name=""/>
        <dsp:cNvSpPr/>
      </dsp:nvSpPr>
      <dsp:spPr>
        <a:xfrm>
          <a:off x="6023108" y="133110"/>
          <a:ext cx="1497163" cy="149716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93FB29-28C7-4629-88AA-564CC8AE53EB}">
      <dsp:nvSpPr>
        <dsp:cNvPr id="0" name=""/>
        <dsp:cNvSpPr/>
      </dsp:nvSpPr>
      <dsp:spPr>
        <a:xfrm>
          <a:off x="6337512" y="447514"/>
          <a:ext cx="868354" cy="8683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F6AB18-75B2-4FFB-8A1D-EB0079EBB558}">
      <dsp:nvSpPr>
        <dsp:cNvPr id="0" name=""/>
        <dsp:cNvSpPr/>
      </dsp:nvSpPr>
      <dsp:spPr>
        <a:xfrm>
          <a:off x="7841092" y="133110"/>
          <a:ext cx="3529028" cy="1497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Lambda Function: Lambda function are added as code hooks so that they can perform the user data validation and fulfilment tasks.</a:t>
          </a:r>
          <a:endParaRPr lang="en-US" sz="1100" kern="1200"/>
        </a:p>
      </dsp:txBody>
      <dsp:txXfrm>
        <a:off x="7841092" y="133110"/>
        <a:ext cx="3529028" cy="1497163"/>
      </dsp:txXfrm>
    </dsp:sp>
    <dsp:sp modelId="{02133CB6-2C6D-4402-B64F-D266269E041D}">
      <dsp:nvSpPr>
        <dsp:cNvPr id="0" name=""/>
        <dsp:cNvSpPr/>
      </dsp:nvSpPr>
      <dsp:spPr>
        <a:xfrm>
          <a:off x="61188" y="2298097"/>
          <a:ext cx="1497163" cy="149716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6DE3AA-9C87-4EA7-885B-D9D8B862B997}">
      <dsp:nvSpPr>
        <dsp:cNvPr id="0" name=""/>
        <dsp:cNvSpPr/>
      </dsp:nvSpPr>
      <dsp:spPr>
        <a:xfrm>
          <a:off x="375593" y="2612501"/>
          <a:ext cx="868354" cy="8683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4EA8C1E-46C2-49AD-A86B-F8296B0B2FE2}">
      <dsp:nvSpPr>
        <dsp:cNvPr id="0" name=""/>
        <dsp:cNvSpPr/>
      </dsp:nvSpPr>
      <dsp:spPr>
        <a:xfrm>
          <a:off x="1879173" y="2298097"/>
          <a:ext cx="3529028" cy="1497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Intent: An intent essentially represents a task that the user wants the bot to perform. A bot can be created that supports multiple intents such as a bot which can order both drinks and pizza. For each of the following intents the following required information has to be provided:</a:t>
          </a:r>
          <a:endParaRPr lang="en-US" sz="1100" kern="1200"/>
        </a:p>
      </dsp:txBody>
      <dsp:txXfrm>
        <a:off x="1879173" y="2298097"/>
        <a:ext cx="3529028" cy="1497163"/>
      </dsp:txXfrm>
    </dsp:sp>
    <dsp:sp modelId="{EFD9BF16-9020-4EE6-AFAD-29A6B06ECA73}">
      <dsp:nvSpPr>
        <dsp:cNvPr id="0" name=""/>
        <dsp:cNvSpPr/>
      </dsp:nvSpPr>
      <dsp:spPr>
        <a:xfrm>
          <a:off x="6023108" y="2298097"/>
          <a:ext cx="1497163" cy="149716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0462F-7759-4B66-9CBE-054BE2713ABE}">
      <dsp:nvSpPr>
        <dsp:cNvPr id="0" name=""/>
        <dsp:cNvSpPr/>
      </dsp:nvSpPr>
      <dsp:spPr>
        <a:xfrm>
          <a:off x="6337512" y="2612501"/>
          <a:ext cx="868354" cy="8683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B18243-82D9-4BAD-8630-F1E1848E3E37}">
      <dsp:nvSpPr>
        <dsp:cNvPr id="0" name=""/>
        <dsp:cNvSpPr/>
      </dsp:nvSpPr>
      <dsp:spPr>
        <a:xfrm>
          <a:off x="7841092" y="2298097"/>
          <a:ext cx="3529028" cy="1497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Slot: Slot are nothing but the parameters of the intents. An intent can have from zero or more slots or parameters. At runtime amazon lex asks the user for specific slot values. The user has to provide values for all the required slots before the Amazon Lex can fulfill the intent</a:t>
          </a:r>
          <a:br>
            <a:rPr lang="en-US" sz="1100" b="0" i="0" kern="1200"/>
          </a:br>
          <a:endParaRPr lang="en-US" sz="1100" kern="1200"/>
        </a:p>
      </dsp:txBody>
      <dsp:txXfrm>
        <a:off x="7841092" y="2298097"/>
        <a:ext cx="3529028" cy="14971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97369-2D08-47FB-BA1D-3CCD9D03B029}">
      <dsp:nvSpPr>
        <dsp:cNvPr id="0" name=""/>
        <dsp:cNvSpPr/>
      </dsp:nvSpPr>
      <dsp:spPr>
        <a:xfrm>
          <a:off x="2719262" y="856247"/>
          <a:ext cx="593586" cy="91440"/>
        </a:xfrm>
        <a:custGeom>
          <a:avLst/>
          <a:gdLst/>
          <a:ahLst/>
          <a:cxnLst/>
          <a:rect l="0" t="0" r="0" b="0"/>
          <a:pathLst>
            <a:path>
              <a:moveTo>
                <a:pt x="0" y="45720"/>
              </a:moveTo>
              <a:lnTo>
                <a:pt x="593586"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00451" y="898846"/>
        <a:ext cx="31209" cy="6241"/>
      </dsp:txXfrm>
    </dsp:sp>
    <dsp:sp modelId="{7F5114B5-5A31-46AF-AE1E-62FBF737D3D8}">
      <dsp:nvSpPr>
        <dsp:cNvPr id="0" name=""/>
        <dsp:cNvSpPr/>
      </dsp:nvSpPr>
      <dsp:spPr>
        <a:xfrm>
          <a:off x="7209" y="87811"/>
          <a:ext cx="2713853" cy="162831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981" tIns="139587" rIns="132981" bIns="139587" numCol="1" spcCol="1270" anchor="ctr" anchorCtr="0">
          <a:noAutofit/>
        </a:bodyPr>
        <a:lstStyle/>
        <a:p>
          <a:pPr marL="0" lvl="0" indent="0" algn="ctr" defTabSz="577850">
            <a:lnSpc>
              <a:spcPct val="90000"/>
            </a:lnSpc>
            <a:spcBef>
              <a:spcPct val="0"/>
            </a:spcBef>
            <a:spcAft>
              <a:spcPct val="35000"/>
            </a:spcAft>
            <a:buNone/>
          </a:pPr>
          <a:r>
            <a:rPr lang="en-US" sz="1300" kern="1200"/>
            <a:t>AWS Lambda is an event-driven, serverless computing platform provided by Amazon as a part of the Amazon Web Services</a:t>
          </a:r>
        </a:p>
      </dsp:txBody>
      <dsp:txXfrm>
        <a:off x="7209" y="87811"/>
        <a:ext cx="2713853" cy="1628312"/>
      </dsp:txXfrm>
    </dsp:sp>
    <dsp:sp modelId="{2A6963B3-A875-45DD-AAD0-FBCBD70708D1}">
      <dsp:nvSpPr>
        <dsp:cNvPr id="0" name=""/>
        <dsp:cNvSpPr/>
      </dsp:nvSpPr>
      <dsp:spPr>
        <a:xfrm>
          <a:off x="6057302" y="856247"/>
          <a:ext cx="593586" cy="91440"/>
        </a:xfrm>
        <a:custGeom>
          <a:avLst/>
          <a:gdLst/>
          <a:ahLst/>
          <a:cxnLst/>
          <a:rect l="0" t="0" r="0" b="0"/>
          <a:pathLst>
            <a:path>
              <a:moveTo>
                <a:pt x="0" y="45720"/>
              </a:moveTo>
              <a:lnTo>
                <a:pt x="593586"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38491" y="898846"/>
        <a:ext cx="31209" cy="6241"/>
      </dsp:txXfrm>
    </dsp:sp>
    <dsp:sp modelId="{FE2C0121-C0B8-4C06-9896-54A7D03588D0}">
      <dsp:nvSpPr>
        <dsp:cNvPr id="0" name=""/>
        <dsp:cNvSpPr/>
      </dsp:nvSpPr>
      <dsp:spPr>
        <a:xfrm>
          <a:off x="3345249" y="87811"/>
          <a:ext cx="2713853" cy="1628312"/>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981" tIns="139587" rIns="132981" bIns="139587" numCol="1" spcCol="1270" anchor="ctr" anchorCtr="0">
          <a:noAutofit/>
        </a:bodyPr>
        <a:lstStyle/>
        <a:p>
          <a:pPr marL="0" lvl="0" indent="0" algn="ctr" defTabSz="577850">
            <a:lnSpc>
              <a:spcPct val="90000"/>
            </a:lnSpc>
            <a:spcBef>
              <a:spcPct val="0"/>
            </a:spcBef>
            <a:spcAft>
              <a:spcPct val="35000"/>
            </a:spcAft>
            <a:buNone/>
          </a:pPr>
          <a:r>
            <a:rPr lang="en-US" sz="1300" kern="1200"/>
            <a:t>After receiving an input from Lex, the Amazon Lambda function uses data to construct a SQL query and execute it against Amazon Athena database.</a:t>
          </a:r>
        </a:p>
      </dsp:txBody>
      <dsp:txXfrm>
        <a:off x="3345249" y="87811"/>
        <a:ext cx="2713853" cy="1628312"/>
      </dsp:txXfrm>
    </dsp:sp>
    <dsp:sp modelId="{B16A44F2-87E3-4758-994E-7C07304FF2CD}">
      <dsp:nvSpPr>
        <dsp:cNvPr id="0" name=""/>
        <dsp:cNvSpPr/>
      </dsp:nvSpPr>
      <dsp:spPr>
        <a:xfrm>
          <a:off x="1364136" y="1714323"/>
          <a:ext cx="6676079" cy="593586"/>
        </a:xfrm>
        <a:custGeom>
          <a:avLst/>
          <a:gdLst/>
          <a:ahLst/>
          <a:cxnLst/>
          <a:rect l="0" t="0" r="0" b="0"/>
          <a:pathLst>
            <a:path>
              <a:moveTo>
                <a:pt x="6676079" y="0"/>
              </a:moveTo>
              <a:lnTo>
                <a:pt x="6676079" y="313893"/>
              </a:lnTo>
              <a:lnTo>
                <a:pt x="0" y="313893"/>
              </a:lnTo>
              <a:lnTo>
                <a:pt x="0" y="593586"/>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34546" y="2007996"/>
        <a:ext cx="335259" cy="6241"/>
      </dsp:txXfrm>
    </dsp:sp>
    <dsp:sp modelId="{0A6D7290-2E32-4F16-BC8F-4A6D96046821}">
      <dsp:nvSpPr>
        <dsp:cNvPr id="0" name=""/>
        <dsp:cNvSpPr/>
      </dsp:nvSpPr>
      <dsp:spPr>
        <a:xfrm>
          <a:off x="6683289" y="87811"/>
          <a:ext cx="2713853" cy="162831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981" tIns="139587" rIns="132981" bIns="139587" numCol="1" spcCol="1270" anchor="ctr" anchorCtr="0">
          <a:noAutofit/>
        </a:bodyPr>
        <a:lstStyle/>
        <a:p>
          <a:pPr marL="0" lvl="0" indent="0" algn="ctr" defTabSz="577850">
            <a:lnSpc>
              <a:spcPct val="90000"/>
            </a:lnSpc>
            <a:spcBef>
              <a:spcPct val="0"/>
            </a:spcBef>
            <a:spcAft>
              <a:spcPct val="35000"/>
            </a:spcAft>
            <a:buNone/>
          </a:pPr>
          <a:r>
            <a:rPr lang="en-US" sz="1300" kern="1200"/>
            <a:t>The amazon Lex bot can be configured to invoke the lambda function as the code hook. This code hook can be used for multiple purposes such as:</a:t>
          </a:r>
        </a:p>
      </dsp:txBody>
      <dsp:txXfrm>
        <a:off x="6683289" y="87811"/>
        <a:ext cx="2713853" cy="1628312"/>
      </dsp:txXfrm>
    </dsp:sp>
    <dsp:sp modelId="{CE176C43-9D21-44EE-9ED5-77E0645A5661}">
      <dsp:nvSpPr>
        <dsp:cNvPr id="0" name=""/>
        <dsp:cNvSpPr/>
      </dsp:nvSpPr>
      <dsp:spPr>
        <a:xfrm>
          <a:off x="2719262" y="3108746"/>
          <a:ext cx="593586" cy="91440"/>
        </a:xfrm>
        <a:custGeom>
          <a:avLst/>
          <a:gdLst/>
          <a:ahLst/>
          <a:cxnLst/>
          <a:rect l="0" t="0" r="0" b="0"/>
          <a:pathLst>
            <a:path>
              <a:moveTo>
                <a:pt x="0" y="45720"/>
              </a:moveTo>
              <a:lnTo>
                <a:pt x="593586"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00451" y="3151345"/>
        <a:ext cx="31209" cy="6241"/>
      </dsp:txXfrm>
    </dsp:sp>
    <dsp:sp modelId="{59D8EA53-4D29-4135-BC0F-F1E81AB9D10C}">
      <dsp:nvSpPr>
        <dsp:cNvPr id="0" name=""/>
        <dsp:cNvSpPr/>
      </dsp:nvSpPr>
      <dsp:spPr>
        <a:xfrm>
          <a:off x="7209" y="2340310"/>
          <a:ext cx="2713853" cy="1628312"/>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981" tIns="139587" rIns="132981" bIns="139587" numCol="1" spcCol="1270" anchor="ctr" anchorCtr="0">
          <a:noAutofit/>
        </a:bodyPr>
        <a:lstStyle/>
        <a:p>
          <a:pPr marL="0" lvl="0" indent="0" algn="ctr" defTabSz="577850">
            <a:lnSpc>
              <a:spcPct val="90000"/>
            </a:lnSpc>
            <a:spcBef>
              <a:spcPct val="0"/>
            </a:spcBef>
            <a:spcAft>
              <a:spcPct val="35000"/>
            </a:spcAft>
            <a:buNone/>
          </a:pPr>
          <a:r>
            <a:rPr lang="en-US" sz="1300" kern="1200"/>
            <a:t>For customizing the user’s interaction, eg: If a particular user asks about available pizzas toppings, a prior knowledge of user’s preferences could be used to display the subset of toppings</a:t>
          </a:r>
        </a:p>
      </dsp:txBody>
      <dsp:txXfrm>
        <a:off x="7209" y="2340310"/>
        <a:ext cx="2713853" cy="1628312"/>
      </dsp:txXfrm>
    </dsp:sp>
    <dsp:sp modelId="{848E8E1C-6254-4651-9939-AB0673436C8A}">
      <dsp:nvSpPr>
        <dsp:cNvPr id="0" name=""/>
        <dsp:cNvSpPr/>
      </dsp:nvSpPr>
      <dsp:spPr>
        <a:xfrm>
          <a:off x="6057302" y="3108746"/>
          <a:ext cx="593586" cy="91440"/>
        </a:xfrm>
        <a:custGeom>
          <a:avLst/>
          <a:gdLst/>
          <a:ahLst/>
          <a:cxnLst/>
          <a:rect l="0" t="0" r="0" b="0"/>
          <a:pathLst>
            <a:path>
              <a:moveTo>
                <a:pt x="0" y="45720"/>
              </a:moveTo>
              <a:lnTo>
                <a:pt x="593586" y="45720"/>
              </a:lnTo>
            </a:path>
          </a:pathLst>
        </a:custGeom>
        <a:noFill/>
        <a:ln w="9525"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38491" y="3151345"/>
        <a:ext cx="31209" cy="6241"/>
      </dsp:txXfrm>
    </dsp:sp>
    <dsp:sp modelId="{C14D6178-B639-4ECE-8297-0C5031CBFC20}">
      <dsp:nvSpPr>
        <dsp:cNvPr id="0" name=""/>
        <dsp:cNvSpPr/>
      </dsp:nvSpPr>
      <dsp:spPr>
        <a:xfrm>
          <a:off x="3345249" y="2340310"/>
          <a:ext cx="2713853" cy="1628312"/>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981" tIns="139587" rIns="132981" bIns="139587" numCol="1" spcCol="1270" anchor="ctr" anchorCtr="0">
          <a:noAutofit/>
        </a:bodyPr>
        <a:lstStyle/>
        <a:p>
          <a:pPr marL="0" lvl="0" indent="0" algn="ctr" defTabSz="577850">
            <a:lnSpc>
              <a:spcPct val="90000"/>
            </a:lnSpc>
            <a:spcBef>
              <a:spcPct val="0"/>
            </a:spcBef>
            <a:spcAft>
              <a:spcPct val="35000"/>
            </a:spcAft>
            <a:buNone/>
          </a:pPr>
          <a:r>
            <a:rPr lang="en-US" sz="1300" kern="1200"/>
            <a:t>To validate the user’s input, eg: If the input is picking up flowers at a particular time then the time can be validated and appropriate response can be sent.</a:t>
          </a:r>
        </a:p>
      </dsp:txBody>
      <dsp:txXfrm>
        <a:off x="3345249" y="2340310"/>
        <a:ext cx="2713853" cy="1628312"/>
      </dsp:txXfrm>
    </dsp:sp>
    <dsp:sp modelId="{007FAC1E-3693-4291-8136-B07156C85784}">
      <dsp:nvSpPr>
        <dsp:cNvPr id="0" name=""/>
        <dsp:cNvSpPr/>
      </dsp:nvSpPr>
      <dsp:spPr>
        <a:xfrm>
          <a:off x="6683289" y="2340310"/>
          <a:ext cx="2713853" cy="162831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981" tIns="139587" rIns="132981" bIns="139587" numCol="1" spcCol="1270" anchor="ctr" anchorCtr="0">
          <a:noAutofit/>
        </a:bodyPr>
        <a:lstStyle/>
        <a:p>
          <a:pPr marL="0" lvl="0" indent="0" algn="ctr" defTabSz="577850">
            <a:lnSpc>
              <a:spcPct val="90000"/>
            </a:lnSpc>
            <a:spcBef>
              <a:spcPct val="0"/>
            </a:spcBef>
            <a:spcAft>
              <a:spcPct val="35000"/>
            </a:spcAft>
            <a:buNone/>
          </a:pPr>
          <a:r>
            <a:rPr lang="en-US" sz="1300" kern="1200"/>
            <a:t>For fulfilling the user’s intent: After the user provides all the information for his/her order lex can invoke lambda function to place the order with local pizzeria.</a:t>
          </a:r>
        </a:p>
      </dsp:txBody>
      <dsp:txXfrm>
        <a:off x="6683289" y="2340310"/>
        <a:ext cx="2713853" cy="16283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8414B5-E29D-4D32-981F-CCBB55515319}">
      <dsp:nvSpPr>
        <dsp:cNvPr id="0" name=""/>
        <dsp:cNvSpPr/>
      </dsp:nvSpPr>
      <dsp:spPr>
        <a:xfrm>
          <a:off x="0" y="0"/>
          <a:ext cx="8716296" cy="74894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Amazon Athena is easy to interact query service of amazon that can be used to analyze the data in amazon S3 using SQL query.Athena is serverless hence there is no need to any infrastructure to be managed.</a:t>
          </a:r>
          <a:endParaRPr lang="en-US" sz="1200" kern="1200"/>
        </a:p>
      </dsp:txBody>
      <dsp:txXfrm>
        <a:off x="21936" y="21936"/>
        <a:ext cx="7844844" cy="705068"/>
      </dsp:txXfrm>
    </dsp:sp>
    <dsp:sp modelId="{1A0C9F9A-DB96-4C05-9865-4ED36D0B7535}">
      <dsp:nvSpPr>
        <dsp:cNvPr id="0" name=""/>
        <dsp:cNvSpPr/>
      </dsp:nvSpPr>
      <dsp:spPr>
        <a:xfrm>
          <a:off x="729989" y="885112"/>
          <a:ext cx="8716296" cy="748940"/>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Athena can be put to use once the dataset is loaded in the amazon S3 bucket and the schema for the data is defined the SQl query can on run on the data after integrating it with amazon’s S3</a:t>
          </a:r>
          <a:endParaRPr lang="en-US" sz="1200" kern="1200"/>
        </a:p>
      </dsp:txBody>
      <dsp:txXfrm>
        <a:off x="751925" y="907048"/>
        <a:ext cx="7455622" cy="705068"/>
      </dsp:txXfrm>
    </dsp:sp>
    <dsp:sp modelId="{CB08502B-F0EC-4BCF-963B-A5C121492F6E}">
      <dsp:nvSpPr>
        <dsp:cNvPr id="0" name=""/>
        <dsp:cNvSpPr/>
      </dsp:nvSpPr>
      <dsp:spPr>
        <a:xfrm>
          <a:off x="1449084" y="1770224"/>
          <a:ext cx="8716296" cy="748940"/>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The main advantage of athena is there is no need to prepare the data through ETL(Extract Transform Load) jobs to prepare the data for data analysis. This makes large scale analysis of data very easy.</a:t>
          </a:r>
          <a:endParaRPr lang="en-US" sz="1200" kern="1200"/>
        </a:p>
      </dsp:txBody>
      <dsp:txXfrm>
        <a:off x="1471020" y="1792160"/>
        <a:ext cx="7466517" cy="705068"/>
      </dsp:txXfrm>
    </dsp:sp>
    <dsp:sp modelId="{BC58BFCB-6023-4CF2-9946-DECD1A42DD1D}">
      <dsp:nvSpPr>
        <dsp:cNvPr id="0" name=""/>
        <dsp:cNvSpPr/>
      </dsp:nvSpPr>
      <dsp:spPr>
        <a:xfrm>
          <a:off x="2179074" y="2655336"/>
          <a:ext cx="8716296" cy="748940"/>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Amazon athena helps in analyzing the structured, unstructured and the semi structured data that is available in the amazon S3 bucket. The examples of the data that can be used to query in the athena are CSV,JSON, or columnar data formats such as Apache Parquet and Apache ORC.</a:t>
          </a:r>
          <a:endParaRPr lang="en-US" sz="1200" kern="1200"/>
        </a:p>
      </dsp:txBody>
      <dsp:txXfrm>
        <a:off x="2201010" y="2677272"/>
        <a:ext cx="7455622" cy="705068"/>
      </dsp:txXfrm>
    </dsp:sp>
    <dsp:sp modelId="{1071931B-A8AC-48A0-ADDD-A75444BEEEDB}">
      <dsp:nvSpPr>
        <dsp:cNvPr id="0" name=""/>
        <dsp:cNvSpPr/>
      </dsp:nvSpPr>
      <dsp:spPr>
        <a:xfrm>
          <a:off x="8229484" y="573620"/>
          <a:ext cx="486811" cy="486811"/>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339016" y="573620"/>
        <a:ext cx="267747" cy="366325"/>
      </dsp:txXfrm>
    </dsp:sp>
    <dsp:sp modelId="{10928382-9941-4E88-9DE0-B22340B42F9D}">
      <dsp:nvSpPr>
        <dsp:cNvPr id="0" name=""/>
        <dsp:cNvSpPr/>
      </dsp:nvSpPr>
      <dsp:spPr>
        <a:xfrm>
          <a:off x="8959474" y="1458732"/>
          <a:ext cx="486811" cy="486811"/>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069006" y="1458732"/>
        <a:ext cx="267747" cy="366325"/>
      </dsp:txXfrm>
    </dsp:sp>
    <dsp:sp modelId="{B99F8065-0E2B-4C75-BF28-0925E9BB301A}">
      <dsp:nvSpPr>
        <dsp:cNvPr id="0" name=""/>
        <dsp:cNvSpPr/>
      </dsp:nvSpPr>
      <dsp:spPr>
        <a:xfrm>
          <a:off x="9678568" y="2343844"/>
          <a:ext cx="486811" cy="486811"/>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788100" y="2343844"/>
        <a:ext cx="267747" cy="36632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59EC6C-7BC4-452D-81ED-89A775463EB4}">
      <dsp:nvSpPr>
        <dsp:cNvPr id="0" name=""/>
        <dsp:cNvSpPr/>
      </dsp:nvSpPr>
      <dsp:spPr>
        <a:xfrm>
          <a:off x="0" y="0"/>
          <a:ext cx="7523481" cy="892415"/>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Amazon S3 refers to the Simple Storage Service offered by the amazon and is an object storage service. </a:t>
          </a:r>
          <a:endParaRPr lang="en-US" sz="1300" kern="1200"/>
        </a:p>
      </dsp:txBody>
      <dsp:txXfrm>
        <a:off x="26138" y="26138"/>
        <a:ext cx="6485086" cy="840139"/>
      </dsp:txXfrm>
    </dsp:sp>
    <dsp:sp modelId="{33C82A0B-48CC-4996-8F9D-CE39C895A9FE}">
      <dsp:nvSpPr>
        <dsp:cNvPr id="0" name=""/>
        <dsp:cNvSpPr/>
      </dsp:nvSpPr>
      <dsp:spPr>
        <a:xfrm>
          <a:off x="630091" y="1054672"/>
          <a:ext cx="7523481" cy="892415"/>
        </a:xfrm>
        <a:prstGeom prst="roundRect">
          <a:avLst>
            <a:gd name="adj" fmla="val 10000"/>
          </a:avLst>
        </a:prstGeom>
        <a:solidFill>
          <a:schemeClr val="accent2">
            <a:hueOff val="-6588574"/>
            <a:satOff val="3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Large amounts of data can be stored using amazon s3 for any use case starting from creating data lakes to analytics.</a:t>
          </a:r>
          <a:endParaRPr lang="en-US" sz="1300" kern="1200"/>
        </a:p>
      </dsp:txBody>
      <dsp:txXfrm>
        <a:off x="656229" y="1080810"/>
        <a:ext cx="6261043" cy="840139"/>
      </dsp:txXfrm>
    </dsp:sp>
    <dsp:sp modelId="{255A03F8-BF56-4F10-AF96-70BF67EDE2C9}">
      <dsp:nvSpPr>
        <dsp:cNvPr id="0" name=""/>
        <dsp:cNvSpPr/>
      </dsp:nvSpPr>
      <dsp:spPr>
        <a:xfrm>
          <a:off x="1250778" y="2109345"/>
          <a:ext cx="7523481" cy="892415"/>
        </a:xfrm>
        <a:prstGeom prst="roundRect">
          <a:avLst>
            <a:gd name="adj" fmla="val 10000"/>
          </a:avLst>
        </a:prstGeom>
        <a:solidFill>
          <a:schemeClr val="accent2">
            <a:hueOff val="-13177148"/>
            <a:satOff val="6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The S3 is designed to be 99.99% efficient in case of site level failures and errors.Amazon S3 allows in managing data at all levels i.e account, bucket, object levels, making it very easy to replicate, tier, query or monitor and configure and access to entire bucket, single object or an account.</a:t>
          </a:r>
          <a:endParaRPr lang="en-US" sz="1300" kern="1200"/>
        </a:p>
      </dsp:txBody>
      <dsp:txXfrm>
        <a:off x="1276916" y="2135483"/>
        <a:ext cx="6270448" cy="840139"/>
      </dsp:txXfrm>
    </dsp:sp>
    <dsp:sp modelId="{A3498E0B-B1B2-4920-8687-FD452B9B23EB}">
      <dsp:nvSpPr>
        <dsp:cNvPr id="0" name=""/>
        <dsp:cNvSpPr/>
      </dsp:nvSpPr>
      <dsp:spPr>
        <a:xfrm>
          <a:off x="1880870" y="3164018"/>
          <a:ext cx="7523481" cy="892415"/>
        </a:xfrm>
        <a:prstGeom prst="roundRect">
          <a:avLst>
            <a:gd name="adj" fmla="val 10000"/>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The best feature of amazon S3 is easy integration with lambda function for performing more complex task such as data preprocessing.</a:t>
          </a:r>
          <a:endParaRPr lang="en-US" sz="1300" kern="1200"/>
        </a:p>
      </dsp:txBody>
      <dsp:txXfrm>
        <a:off x="1907008" y="3190156"/>
        <a:ext cx="6261043" cy="840139"/>
      </dsp:txXfrm>
    </dsp:sp>
    <dsp:sp modelId="{35D669AF-6065-419C-83A0-D7B909B82EDA}">
      <dsp:nvSpPr>
        <dsp:cNvPr id="0" name=""/>
        <dsp:cNvSpPr/>
      </dsp:nvSpPr>
      <dsp:spPr>
        <a:xfrm>
          <a:off x="6943411" y="683509"/>
          <a:ext cx="580070" cy="580070"/>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073927" y="683509"/>
        <a:ext cx="319038" cy="436503"/>
      </dsp:txXfrm>
    </dsp:sp>
    <dsp:sp modelId="{0C469B1F-30CC-4F0D-80A9-3C01DF96E385}">
      <dsp:nvSpPr>
        <dsp:cNvPr id="0" name=""/>
        <dsp:cNvSpPr/>
      </dsp:nvSpPr>
      <dsp:spPr>
        <a:xfrm>
          <a:off x="7573503" y="1738181"/>
          <a:ext cx="580070" cy="580070"/>
        </a:xfrm>
        <a:prstGeom prst="downArrow">
          <a:avLst>
            <a:gd name="adj1" fmla="val 55000"/>
            <a:gd name="adj2" fmla="val 45000"/>
          </a:avLst>
        </a:prstGeom>
        <a:solidFill>
          <a:schemeClr val="accent2">
            <a:tint val="40000"/>
            <a:alpha val="90000"/>
            <a:hueOff val="-10302092"/>
            <a:satOff val="530"/>
            <a:lumOff val="28"/>
            <a:alphaOff val="0"/>
          </a:schemeClr>
        </a:solidFill>
        <a:ln w="19050" cap="rnd" cmpd="sng" algn="ctr">
          <a:solidFill>
            <a:schemeClr val="accent2">
              <a:tint val="40000"/>
              <a:alpha val="90000"/>
              <a:hueOff val="-10302092"/>
              <a:satOff val="530"/>
              <a:lumOff val="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704019" y="1738181"/>
        <a:ext cx="319038" cy="436503"/>
      </dsp:txXfrm>
    </dsp:sp>
    <dsp:sp modelId="{AD5013C2-8DA1-4173-9C8A-78F3D4EC4D2F}">
      <dsp:nvSpPr>
        <dsp:cNvPr id="0" name=""/>
        <dsp:cNvSpPr/>
      </dsp:nvSpPr>
      <dsp:spPr>
        <a:xfrm>
          <a:off x="8194190" y="2792854"/>
          <a:ext cx="580070" cy="580070"/>
        </a:xfrm>
        <a:prstGeom prst="downArrow">
          <a:avLst>
            <a:gd name="adj1" fmla="val 55000"/>
            <a:gd name="adj2" fmla="val 45000"/>
          </a:avLst>
        </a:prstGeom>
        <a:solidFill>
          <a:schemeClr val="accent2">
            <a:tint val="40000"/>
            <a:alpha val="90000"/>
            <a:hueOff val="-20604185"/>
            <a:satOff val="1061"/>
            <a:lumOff val="55"/>
            <a:alphaOff val="0"/>
          </a:schemeClr>
        </a:solidFill>
        <a:ln w="19050" cap="rnd" cmpd="sng" algn="ctr">
          <a:solidFill>
            <a:schemeClr val="accent2">
              <a:tint val="40000"/>
              <a:alpha val="90000"/>
              <a:hueOff val="-20604185"/>
              <a:satOff val="1061"/>
              <a:lumOff val="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324706" y="2792854"/>
        <a:ext cx="319038" cy="43650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0CC048-C23D-4CE5-AD63-5B3F0300AA0F}"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02372-26A2-45E7-968D-276EA34D999A}" type="slidenum">
              <a:rPr lang="en-US" smtClean="0"/>
              <a:t>‹#›</a:t>
            </a:fld>
            <a:endParaRPr lang="en-US"/>
          </a:p>
        </p:txBody>
      </p:sp>
    </p:spTree>
    <p:extLst>
      <p:ext uri="{BB962C8B-B14F-4D97-AF65-F5344CB8AC3E}">
        <p14:creationId xmlns:p14="http://schemas.microsoft.com/office/powerpoint/2010/main" val="4230012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CC048-C23D-4CE5-AD63-5B3F0300AA0F}"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02372-26A2-45E7-968D-276EA34D999A}" type="slidenum">
              <a:rPr lang="en-US" smtClean="0"/>
              <a:t>‹#›</a:t>
            </a:fld>
            <a:endParaRPr lang="en-US"/>
          </a:p>
        </p:txBody>
      </p:sp>
    </p:spTree>
    <p:extLst>
      <p:ext uri="{BB962C8B-B14F-4D97-AF65-F5344CB8AC3E}">
        <p14:creationId xmlns:p14="http://schemas.microsoft.com/office/powerpoint/2010/main" val="482437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0CC048-C23D-4CE5-AD63-5B3F0300AA0F}"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02372-26A2-45E7-968D-276EA34D999A}" type="slidenum">
              <a:rPr lang="en-US" smtClean="0"/>
              <a:t>‹#›</a:t>
            </a:fld>
            <a:endParaRPr lang="en-US"/>
          </a:p>
        </p:txBody>
      </p:sp>
    </p:spTree>
    <p:extLst>
      <p:ext uri="{BB962C8B-B14F-4D97-AF65-F5344CB8AC3E}">
        <p14:creationId xmlns:p14="http://schemas.microsoft.com/office/powerpoint/2010/main" val="60509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0CC048-C23D-4CE5-AD63-5B3F0300AA0F}"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02372-26A2-45E7-968D-276EA34D999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316054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CC048-C23D-4CE5-AD63-5B3F0300AA0F}"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02372-26A2-45E7-968D-276EA34D999A}" type="slidenum">
              <a:rPr lang="en-US" smtClean="0"/>
              <a:t>‹#›</a:t>
            </a:fld>
            <a:endParaRPr lang="en-US"/>
          </a:p>
        </p:txBody>
      </p:sp>
    </p:spTree>
    <p:extLst>
      <p:ext uri="{BB962C8B-B14F-4D97-AF65-F5344CB8AC3E}">
        <p14:creationId xmlns:p14="http://schemas.microsoft.com/office/powerpoint/2010/main" val="4186858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0CC048-C23D-4CE5-AD63-5B3F0300AA0F}" type="datetimeFigureOut">
              <a:rPr lang="en-US" smtClean="0"/>
              <a:t>4/26/2019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02372-26A2-45E7-968D-276EA34D999A}" type="slidenum">
              <a:rPr lang="en-US" smtClean="0"/>
              <a:t>‹#›</a:t>
            </a:fld>
            <a:endParaRPr lang="en-US"/>
          </a:p>
        </p:txBody>
      </p:sp>
    </p:spTree>
    <p:extLst>
      <p:ext uri="{BB962C8B-B14F-4D97-AF65-F5344CB8AC3E}">
        <p14:creationId xmlns:p14="http://schemas.microsoft.com/office/powerpoint/2010/main" val="861687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0CC048-C23D-4CE5-AD63-5B3F0300AA0F}" type="datetimeFigureOut">
              <a:rPr lang="en-US" smtClean="0"/>
              <a:t>4/26/2019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02372-26A2-45E7-968D-276EA34D999A}" type="slidenum">
              <a:rPr lang="en-US" smtClean="0"/>
              <a:t>‹#›</a:t>
            </a:fld>
            <a:endParaRPr lang="en-US"/>
          </a:p>
        </p:txBody>
      </p:sp>
    </p:spTree>
    <p:extLst>
      <p:ext uri="{BB962C8B-B14F-4D97-AF65-F5344CB8AC3E}">
        <p14:creationId xmlns:p14="http://schemas.microsoft.com/office/powerpoint/2010/main" val="3809907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CC048-C23D-4CE5-AD63-5B3F0300AA0F}"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02372-26A2-45E7-968D-276EA34D999A}" type="slidenum">
              <a:rPr lang="en-US" smtClean="0"/>
              <a:t>‹#›</a:t>
            </a:fld>
            <a:endParaRPr lang="en-US"/>
          </a:p>
        </p:txBody>
      </p:sp>
    </p:spTree>
    <p:extLst>
      <p:ext uri="{BB962C8B-B14F-4D97-AF65-F5344CB8AC3E}">
        <p14:creationId xmlns:p14="http://schemas.microsoft.com/office/powerpoint/2010/main" val="4045443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CC048-C23D-4CE5-AD63-5B3F0300AA0F}"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02372-26A2-45E7-968D-276EA34D999A}" type="slidenum">
              <a:rPr lang="en-US" smtClean="0"/>
              <a:t>‹#›</a:t>
            </a:fld>
            <a:endParaRPr lang="en-US"/>
          </a:p>
        </p:txBody>
      </p:sp>
    </p:spTree>
    <p:extLst>
      <p:ext uri="{BB962C8B-B14F-4D97-AF65-F5344CB8AC3E}">
        <p14:creationId xmlns:p14="http://schemas.microsoft.com/office/powerpoint/2010/main" val="83391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CC048-C23D-4CE5-AD63-5B3F0300AA0F}"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02372-26A2-45E7-968D-276EA34D999A}" type="slidenum">
              <a:rPr lang="en-US" smtClean="0"/>
              <a:t>‹#›</a:t>
            </a:fld>
            <a:endParaRPr lang="en-US"/>
          </a:p>
        </p:txBody>
      </p:sp>
    </p:spTree>
    <p:extLst>
      <p:ext uri="{BB962C8B-B14F-4D97-AF65-F5344CB8AC3E}">
        <p14:creationId xmlns:p14="http://schemas.microsoft.com/office/powerpoint/2010/main" val="274192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CC048-C23D-4CE5-AD63-5B3F0300AA0F}"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02372-26A2-45E7-968D-276EA34D999A}" type="slidenum">
              <a:rPr lang="en-US" smtClean="0"/>
              <a:t>‹#›</a:t>
            </a:fld>
            <a:endParaRPr lang="en-US"/>
          </a:p>
        </p:txBody>
      </p:sp>
    </p:spTree>
    <p:extLst>
      <p:ext uri="{BB962C8B-B14F-4D97-AF65-F5344CB8AC3E}">
        <p14:creationId xmlns:p14="http://schemas.microsoft.com/office/powerpoint/2010/main" val="644994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CC048-C23D-4CE5-AD63-5B3F0300AA0F}"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02372-26A2-45E7-968D-276EA34D999A}" type="slidenum">
              <a:rPr lang="en-US" smtClean="0"/>
              <a:t>‹#›</a:t>
            </a:fld>
            <a:endParaRPr lang="en-US"/>
          </a:p>
        </p:txBody>
      </p:sp>
    </p:spTree>
    <p:extLst>
      <p:ext uri="{BB962C8B-B14F-4D97-AF65-F5344CB8AC3E}">
        <p14:creationId xmlns:p14="http://schemas.microsoft.com/office/powerpoint/2010/main" val="5411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CC048-C23D-4CE5-AD63-5B3F0300AA0F}" type="datetimeFigureOut">
              <a:rPr lang="en-US" smtClean="0"/>
              <a:t>4/26/2019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02372-26A2-45E7-968D-276EA34D999A}" type="slidenum">
              <a:rPr lang="en-US" smtClean="0"/>
              <a:t>‹#›</a:t>
            </a:fld>
            <a:endParaRPr lang="en-US"/>
          </a:p>
        </p:txBody>
      </p:sp>
    </p:spTree>
    <p:extLst>
      <p:ext uri="{BB962C8B-B14F-4D97-AF65-F5344CB8AC3E}">
        <p14:creationId xmlns:p14="http://schemas.microsoft.com/office/powerpoint/2010/main" val="259640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C0CC048-C23D-4CE5-AD63-5B3F0300AA0F}" type="datetimeFigureOut">
              <a:rPr lang="en-US" smtClean="0"/>
              <a:t>4/26/2019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FA02372-26A2-45E7-968D-276EA34D999A}" type="slidenum">
              <a:rPr lang="en-US" smtClean="0"/>
              <a:t>‹#›</a:t>
            </a:fld>
            <a:endParaRPr lang="en-US"/>
          </a:p>
        </p:txBody>
      </p:sp>
    </p:spTree>
    <p:extLst>
      <p:ext uri="{BB962C8B-B14F-4D97-AF65-F5344CB8AC3E}">
        <p14:creationId xmlns:p14="http://schemas.microsoft.com/office/powerpoint/2010/main" val="161785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C0CC048-C23D-4CE5-AD63-5B3F0300AA0F}" type="datetimeFigureOut">
              <a:rPr lang="en-US" smtClean="0"/>
              <a:t>4/26/2019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FA02372-26A2-45E7-968D-276EA34D999A}" type="slidenum">
              <a:rPr lang="en-US" smtClean="0"/>
              <a:t>‹#›</a:t>
            </a:fld>
            <a:endParaRPr lang="en-US"/>
          </a:p>
        </p:txBody>
      </p:sp>
    </p:spTree>
    <p:extLst>
      <p:ext uri="{BB962C8B-B14F-4D97-AF65-F5344CB8AC3E}">
        <p14:creationId xmlns:p14="http://schemas.microsoft.com/office/powerpoint/2010/main" val="343617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C0CC048-C23D-4CE5-AD63-5B3F0300AA0F}" type="datetimeFigureOut">
              <a:rPr lang="en-US" smtClean="0"/>
              <a:t>4/26/2019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FA02372-26A2-45E7-968D-276EA34D999A}" type="slidenum">
              <a:rPr lang="en-US" smtClean="0"/>
              <a:t>‹#›</a:t>
            </a:fld>
            <a:endParaRPr lang="en-US"/>
          </a:p>
        </p:txBody>
      </p:sp>
    </p:spTree>
    <p:extLst>
      <p:ext uri="{BB962C8B-B14F-4D97-AF65-F5344CB8AC3E}">
        <p14:creationId xmlns:p14="http://schemas.microsoft.com/office/powerpoint/2010/main" val="1125379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CC048-C23D-4CE5-AD63-5B3F0300AA0F}"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02372-26A2-45E7-968D-276EA34D999A}" type="slidenum">
              <a:rPr lang="en-US" smtClean="0"/>
              <a:t>‹#›</a:t>
            </a:fld>
            <a:endParaRPr lang="en-US"/>
          </a:p>
        </p:txBody>
      </p:sp>
    </p:spTree>
    <p:extLst>
      <p:ext uri="{BB962C8B-B14F-4D97-AF65-F5344CB8AC3E}">
        <p14:creationId xmlns:p14="http://schemas.microsoft.com/office/powerpoint/2010/main" val="339391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0CC048-C23D-4CE5-AD63-5B3F0300AA0F}" type="datetimeFigureOut">
              <a:rPr lang="en-US" smtClean="0"/>
              <a:t>4/26/2019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02372-26A2-45E7-968D-276EA34D999A}" type="slidenum">
              <a:rPr lang="en-US" smtClean="0"/>
              <a:t>‹#›</a:t>
            </a:fld>
            <a:endParaRPr lang="en-US"/>
          </a:p>
        </p:txBody>
      </p:sp>
    </p:spTree>
    <p:extLst>
      <p:ext uri="{BB962C8B-B14F-4D97-AF65-F5344CB8AC3E}">
        <p14:creationId xmlns:p14="http://schemas.microsoft.com/office/powerpoint/2010/main" val="385989468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4FA10D-5116-47B4-A70E-776435251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lumMod val="9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 name="Freeform 36">
            <a:extLst>
              <a:ext uri="{FF2B5EF4-FFF2-40B4-BE49-F238E27FC236}">
                <a16:creationId xmlns:a16="http://schemas.microsoft.com/office/drawing/2014/main" id="{B2718AAE-52B9-4DD9-9D83-A9C975C9D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302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useBgFill="1">
        <p:nvSpPr>
          <p:cNvPr id="11" name="Freeform: Shape 10">
            <a:extLst>
              <a:ext uri="{FF2B5EF4-FFF2-40B4-BE49-F238E27FC236}">
                <a16:creationId xmlns:a16="http://schemas.microsoft.com/office/drawing/2014/main" id="{49FF39B1-9689-44AE-A803-7B90A059D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76484" cy="6858001"/>
          </a:xfrm>
          <a:custGeom>
            <a:avLst/>
            <a:gdLst>
              <a:gd name="connsiteX0" fmla="*/ 7031769 w 8376484"/>
              <a:gd name="connsiteY0" fmla="*/ 0 h 6858001"/>
              <a:gd name="connsiteX1" fmla="*/ 8375307 w 8376484"/>
              <a:gd name="connsiteY1" fmla="*/ 0 h 6858001"/>
              <a:gd name="connsiteX2" fmla="*/ 8350262 w 8376484"/>
              <a:gd name="connsiteY2" fmla="*/ 155677 h 6858001"/>
              <a:gd name="connsiteX3" fmla="*/ 8326393 w 8376484"/>
              <a:gd name="connsiteY3" fmla="*/ 310668 h 6858001"/>
              <a:gd name="connsiteX4" fmla="*/ 8303029 w 8376484"/>
              <a:gd name="connsiteY4" fmla="*/ 466344 h 6858001"/>
              <a:gd name="connsiteX5" fmla="*/ 8283026 w 8376484"/>
              <a:gd name="connsiteY5" fmla="*/ 622707 h 6858001"/>
              <a:gd name="connsiteX6" fmla="*/ 8262855 w 8376484"/>
              <a:gd name="connsiteY6" fmla="*/ 778383 h 6858001"/>
              <a:gd name="connsiteX7" fmla="*/ 8244029 w 8376484"/>
              <a:gd name="connsiteY7" fmla="*/ 934746 h 6858001"/>
              <a:gd name="connsiteX8" fmla="*/ 8227893 w 8376484"/>
              <a:gd name="connsiteY8" fmla="*/ 1089051 h 6858001"/>
              <a:gd name="connsiteX9" fmla="*/ 8212597 w 8376484"/>
              <a:gd name="connsiteY9" fmla="*/ 1245413 h 6858001"/>
              <a:gd name="connsiteX10" fmla="*/ 8198645 w 8376484"/>
              <a:gd name="connsiteY10" fmla="*/ 1401090 h 6858001"/>
              <a:gd name="connsiteX11" fmla="*/ 8186543 w 8376484"/>
              <a:gd name="connsiteY11" fmla="*/ 1554023 h 6858001"/>
              <a:gd name="connsiteX12" fmla="*/ 8174440 w 8376484"/>
              <a:gd name="connsiteY12" fmla="*/ 1709014 h 6858001"/>
              <a:gd name="connsiteX13" fmla="*/ 8164355 w 8376484"/>
              <a:gd name="connsiteY13" fmla="*/ 1861947 h 6858001"/>
              <a:gd name="connsiteX14" fmla="*/ 8156455 w 8376484"/>
              <a:gd name="connsiteY14" fmla="*/ 2014881 h 6858001"/>
              <a:gd name="connsiteX15" fmla="*/ 8148218 w 8376484"/>
              <a:gd name="connsiteY15" fmla="*/ 2167128 h 6858001"/>
              <a:gd name="connsiteX16" fmla="*/ 8141327 w 8376484"/>
              <a:gd name="connsiteY16" fmla="*/ 2318004 h 6858001"/>
              <a:gd name="connsiteX17" fmla="*/ 8136452 w 8376484"/>
              <a:gd name="connsiteY17" fmla="*/ 2467509 h 6858001"/>
              <a:gd name="connsiteX18" fmla="*/ 8132250 w 8376484"/>
              <a:gd name="connsiteY18" fmla="*/ 2617013 h 6858001"/>
              <a:gd name="connsiteX19" fmla="*/ 8128216 w 8376484"/>
              <a:gd name="connsiteY19" fmla="*/ 2765146 h 6858001"/>
              <a:gd name="connsiteX20" fmla="*/ 8126367 w 8376484"/>
              <a:gd name="connsiteY20" fmla="*/ 2911221 h 6858001"/>
              <a:gd name="connsiteX21" fmla="*/ 8124350 w 8376484"/>
              <a:gd name="connsiteY21" fmla="*/ 3057297 h 6858001"/>
              <a:gd name="connsiteX22" fmla="*/ 8123341 w 8376484"/>
              <a:gd name="connsiteY22" fmla="*/ 3201315 h 6858001"/>
              <a:gd name="connsiteX23" fmla="*/ 8124350 w 8376484"/>
              <a:gd name="connsiteY23" fmla="*/ 3343961 h 6858001"/>
              <a:gd name="connsiteX24" fmla="*/ 8124350 w 8376484"/>
              <a:gd name="connsiteY24" fmla="*/ 3485236 h 6858001"/>
              <a:gd name="connsiteX25" fmla="*/ 8126367 w 8376484"/>
              <a:gd name="connsiteY25" fmla="*/ 3625139 h 6858001"/>
              <a:gd name="connsiteX26" fmla="*/ 8129392 w 8376484"/>
              <a:gd name="connsiteY26" fmla="*/ 3762299 h 6858001"/>
              <a:gd name="connsiteX27" fmla="*/ 8132250 w 8376484"/>
              <a:gd name="connsiteY27" fmla="*/ 3898087 h 6858001"/>
              <a:gd name="connsiteX28" fmla="*/ 8135444 w 8376484"/>
              <a:gd name="connsiteY28" fmla="*/ 4031133 h 6858001"/>
              <a:gd name="connsiteX29" fmla="*/ 8140318 w 8376484"/>
              <a:gd name="connsiteY29" fmla="*/ 4163492 h 6858001"/>
              <a:gd name="connsiteX30" fmla="*/ 8145529 w 8376484"/>
              <a:gd name="connsiteY30" fmla="*/ 4293793 h 6858001"/>
              <a:gd name="connsiteX31" fmla="*/ 8150235 w 8376484"/>
              <a:gd name="connsiteY31" fmla="*/ 4421352 h 6858001"/>
              <a:gd name="connsiteX32" fmla="*/ 8163515 w 8376484"/>
              <a:gd name="connsiteY32" fmla="*/ 4670298 h 6858001"/>
              <a:gd name="connsiteX33" fmla="*/ 8177634 w 8376484"/>
              <a:gd name="connsiteY33" fmla="*/ 4908956 h 6858001"/>
              <a:gd name="connsiteX34" fmla="*/ 8192426 w 8376484"/>
              <a:gd name="connsiteY34" fmla="*/ 5138013 h 6858001"/>
              <a:gd name="connsiteX35" fmla="*/ 8208731 w 8376484"/>
              <a:gd name="connsiteY35" fmla="*/ 5354726 h 6858001"/>
              <a:gd name="connsiteX36" fmla="*/ 8225708 w 8376484"/>
              <a:gd name="connsiteY36" fmla="*/ 5561838 h 6858001"/>
              <a:gd name="connsiteX37" fmla="*/ 8244029 w 8376484"/>
              <a:gd name="connsiteY37" fmla="*/ 5753862 h 6858001"/>
              <a:gd name="connsiteX38" fmla="*/ 8262015 w 8376484"/>
              <a:gd name="connsiteY38" fmla="*/ 5934227 h 6858001"/>
              <a:gd name="connsiteX39" fmla="*/ 8280000 w 8376484"/>
              <a:gd name="connsiteY39" fmla="*/ 6100191 h 6858001"/>
              <a:gd name="connsiteX40" fmla="*/ 8296977 w 8376484"/>
              <a:gd name="connsiteY40" fmla="*/ 6252438 h 6858001"/>
              <a:gd name="connsiteX41" fmla="*/ 8313114 w 8376484"/>
              <a:gd name="connsiteY41" fmla="*/ 6387541 h 6858001"/>
              <a:gd name="connsiteX42" fmla="*/ 8328410 w 8376484"/>
              <a:gd name="connsiteY42" fmla="*/ 6509613 h 6858001"/>
              <a:gd name="connsiteX43" fmla="*/ 8341185 w 8376484"/>
              <a:gd name="connsiteY43" fmla="*/ 6612483 h 6858001"/>
              <a:gd name="connsiteX44" fmla="*/ 8353287 w 8376484"/>
              <a:gd name="connsiteY44" fmla="*/ 6698894 h 6858001"/>
              <a:gd name="connsiteX45" fmla="*/ 8370601 w 8376484"/>
              <a:gd name="connsiteY45" fmla="*/ 6817538 h 6858001"/>
              <a:gd name="connsiteX46" fmla="*/ 8376484 w 8376484"/>
              <a:gd name="connsiteY46" fmla="*/ 6858000 h 6858001"/>
              <a:gd name="connsiteX47" fmla="*/ 7471130 w 8376484"/>
              <a:gd name="connsiteY47" fmla="*/ 6858000 h 6858001"/>
              <a:gd name="connsiteX48" fmla="*/ 7471130 w 8376484"/>
              <a:gd name="connsiteY48" fmla="*/ 6858001 h 6858001"/>
              <a:gd name="connsiteX49" fmla="*/ 1380566 w 8376484"/>
              <a:gd name="connsiteY49" fmla="*/ 6858001 h 6858001"/>
              <a:gd name="connsiteX50" fmla="*/ 1380566 w 8376484"/>
              <a:gd name="connsiteY50" fmla="*/ 6858000 h 6858001"/>
              <a:gd name="connsiteX51" fmla="*/ 0 w 8376484"/>
              <a:gd name="connsiteY51" fmla="*/ 6858000 h 6858001"/>
              <a:gd name="connsiteX52" fmla="*/ 0 w 8376484"/>
              <a:gd name="connsiteY52" fmla="*/ 0 h 6858001"/>
              <a:gd name="connsiteX53" fmla="*/ 1917290 w 8376484"/>
              <a:gd name="connsiteY53" fmla="*/ 0 h 6858001"/>
              <a:gd name="connsiteX54" fmla="*/ 1917290 w 8376484"/>
              <a:gd name="connsiteY54" fmla="*/ 1 h 6858001"/>
              <a:gd name="connsiteX55" fmla="*/ 7031769 w 8376484"/>
              <a:gd name="connsiteY5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376484" h="6858001">
                <a:moveTo>
                  <a:pt x="7031769" y="0"/>
                </a:moveTo>
                <a:lnTo>
                  <a:pt x="8375307" y="0"/>
                </a:lnTo>
                <a:lnTo>
                  <a:pt x="8350262" y="155677"/>
                </a:lnTo>
                <a:lnTo>
                  <a:pt x="8326393" y="310668"/>
                </a:lnTo>
                <a:lnTo>
                  <a:pt x="8303029" y="466344"/>
                </a:lnTo>
                <a:lnTo>
                  <a:pt x="8283026" y="622707"/>
                </a:lnTo>
                <a:lnTo>
                  <a:pt x="8262855" y="778383"/>
                </a:lnTo>
                <a:lnTo>
                  <a:pt x="8244029" y="934746"/>
                </a:lnTo>
                <a:lnTo>
                  <a:pt x="8227893" y="1089051"/>
                </a:lnTo>
                <a:lnTo>
                  <a:pt x="8212597" y="1245413"/>
                </a:lnTo>
                <a:lnTo>
                  <a:pt x="8198645" y="1401090"/>
                </a:lnTo>
                <a:lnTo>
                  <a:pt x="8186543" y="1554023"/>
                </a:lnTo>
                <a:lnTo>
                  <a:pt x="8174440" y="1709014"/>
                </a:lnTo>
                <a:lnTo>
                  <a:pt x="8164355" y="1861947"/>
                </a:lnTo>
                <a:lnTo>
                  <a:pt x="8156455" y="2014881"/>
                </a:lnTo>
                <a:lnTo>
                  <a:pt x="8148218" y="2167128"/>
                </a:lnTo>
                <a:lnTo>
                  <a:pt x="8141327" y="2318004"/>
                </a:lnTo>
                <a:lnTo>
                  <a:pt x="8136452" y="2467509"/>
                </a:lnTo>
                <a:lnTo>
                  <a:pt x="8132250" y="2617013"/>
                </a:lnTo>
                <a:lnTo>
                  <a:pt x="8128216" y="2765146"/>
                </a:lnTo>
                <a:lnTo>
                  <a:pt x="8126367" y="2911221"/>
                </a:lnTo>
                <a:lnTo>
                  <a:pt x="8124350" y="3057297"/>
                </a:lnTo>
                <a:lnTo>
                  <a:pt x="8123341" y="3201315"/>
                </a:lnTo>
                <a:lnTo>
                  <a:pt x="8124350" y="3343961"/>
                </a:lnTo>
                <a:lnTo>
                  <a:pt x="8124350" y="3485236"/>
                </a:lnTo>
                <a:lnTo>
                  <a:pt x="8126367" y="3625139"/>
                </a:lnTo>
                <a:lnTo>
                  <a:pt x="8129392" y="3762299"/>
                </a:lnTo>
                <a:lnTo>
                  <a:pt x="8132250" y="3898087"/>
                </a:lnTo>
                <a:lnTo>
                  <a:pt x="8135444" y="4031133"/>
                </a:lnTo>
                <a:lnTo>
                  <a:pt x="8140318" y="4163492"/>
                </a:lnTo>
                <a:lnTo>
                  <a:pt x="8145529" y="4293793"/>
                </a:lnTo>
                <a:lnTo>
                  <a:pt x="8150235" y="4421352"/>
                </a:lnTo>
                <a:lnTo>
                  <a:pt x="8163515" y="4670298"/>
                </a:lnTo>
                <a:lnTo>
                  <a:pt x="8177634" y="4908956"/>
                </a:lnTo>
                <a:lnTo>
                  <a:pt x="8192426" y="5138013"/>
                </a:lnTo>
                <a:lnTo>
                  <a:pt x="8208731" y="5354726"/>
                </a:lnTo>
                <a:lnTo>
                  <a:pt x="8225708" y="5561838"/>
                </a:lnTo>
                <a:lnTo>
                  <a:pt x="8244029" y="5753862"/>
                </a:lnTo>
                <a:lnTo>
                  <a:pt x="8262015" y="5934227"/>
                </a:lnTo>
                <a:lnTo>
                  <a:pt x="8280000" y="6100191"/>
                </a:lnTo>
                <a:lnTo>
                  <a:pt x="8296977" y="6252438"/>
                </a:lnTo>
                <a:lnTo>
                  <a:pt x="8313114" y="6387541"/>
                </a:lnTo>
                <a:lnTo>
                  <a:pt x="8328410" y="6509613"/>
                </a:lnTo>
                <a:lnTo>
                  <a:pt x="8341185" y="6612483"/>
                </a:lnTo>
                <a:lnTo>
                  <a:pt x="8353287" y="6698894"/>
                </a:lnTo>
                <a:lnTo>
                  <a:pt x="8370601" y="6817538"/>
                </a:lnTo>
                <a:lnTo>
                  <a:pt x="8376484" y="6858000"/>
                </a:lnTo>
                <a:lnTo>
                  <a:pt x="7471130" y="6858000"/>
                </a:lnTo>
                <a:lnTo>
                  <a:pt x="7471130" y="6858001"/>
                </a:lnTo>
                <a:lnTo>
                  <a:pt x="1380566" y="6858001"/>
                </a:lnTo>
                <a:lnTo>
                  <a:pt x="1380566" y="6858000"/>
                </a:lnTo>
                <a:lnTo>
                  <a:pt x="0" y="6858000"/>
                </a:lnTo>
                <a:lnTo>
                  <a:pt x="0" y="0"/>
                </a:lnTo>
                <a:lnTo>
                  <a:pt x="1917290" y="0"/>
                </a:lnTo>
                <a:lnTo>
                  <a:pt x="1917290" y="1"/>
                </a:lnTo>
                <a:lnTo>
                  <a:pt x="7031769" y="1"/>
                </a:lnTo>
                <a:close/>
              </a:path>
            </a:pathLst>
          </a:custGeom>
          <a:ln>
            <a:noFill/>
          </a:ln>
        </p:spPr>
        <p:txBody>
          <a:bodyPr rtlCol="0" anchor="ctr"/>
          <a:lstStyle/>
          <a:p>
            <a:pPr algn="ctr"/>
            <a:endParaRPr lang="en-US"/>
          </a:p>
        </p:txBody>
      </p:sp>
      <p:sp>
        <p:nvSpPr>
          <p:cNvPr id="13" name="Rectangle 12">
            <a:extLst>
              <a:ext uri="{FF2B5EF4-FFF2-40B4-BE49-F238E27FC236}">
                <a16:creationId xmlns:a16="http://schemas.microsoft.com/office/drawing/2014/main" id="{6C74A888-48BE-4604-BB14-E6C5E9D0F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58CC691-5696-462C-8A61-FB9B9809D843}"/>
              </a:ext>
            </a:extLst>
          </p:cNvPr>
          <p:cNvSpPr>
            <a:spLocks noGrp="1"/>
          </p:cNvSpPr>
          <p:nvPr>
            <p:ph type="ctrTitle"/>
          </p:nvPr>
        </p:nvSpPr>
        <p:spPr>
          <a:xfrm>
            <a:off x="983231" y="938953"/>
            <a:ext cx="6630143" cy="4980094"/>
          </a:xfrm>
        </p:spPr>
        <p:txBody>
          <a:bodyPr anchor="ctr">
            <a:normAutofit/>
          </a:bodyPr>
          <a:lstStyle/>
          <a:p>
            <a:pPr algn="r">
              <a:lnSpc>
                <a:spcPct val="90000"/>
              </a:lnSpc>
            </a:pPr>
            <a:r>
              <a:rPr lang="en-US" sz="6700"/>
              <a:t>INVESTMENT   HELPER</a:t>
            </a:r>
            <a:br>
              <a:rPr lang="en-US" sz="6700"/>
            </a:br>
            <a:r>
              <a:rPr lang="en-US" sz="6700"/>
              <a:t>CHATBOT </a:t>
            </a:r>
            <a:br>
              <a:rPr lang="en-US" sz="6700"/>
            </a:br>
            <a:r>
              <a:rPr lang="en-US" sz="6700"/>
              <a:t>(TEAM-12)</a:t>
            </a:r>
            <a:br>
              <a:rPr lang="en-US" sz="6700"/>
            </a:br>
            <a:endParaRPr lang="en-US" sz="6700"/>
          </a:p>
        </p:txBody>
      </p:sp>
    </p:spTree>
    <p:extLst>
      <p:ext uri="{BB962C8B-B14F-4D97-AF65-F5344CB8AC3E}">
        <p14:creationId xmlns:p14="http://schemas.microsoft.com/office/powerpoint/2010/main" val="1797269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21B6DDF-8E4F-400A-B4AB-AA1C353FEE4E}"/>
              </a:ext>
            </a:extLst>
          </p:cNvPr>
          <p:cNvSpPr>
            <a:spLocks noGrp="1"/>
          </p:cNvSpPr>
          <p:nvPr>
            <p:ph type="title"/>
          </p:nvPr>
        </p:nvSpPr>
        <p:spPr>
          <a:xfrm>
            <a:off x="648930" y="629267"/>
            <a:ext cx="9252154" cy="1016654"/>
          </a:xfrm>
        </p:spPr>
        <p:txBody>
          <a:bodyPr>
            <a:normAutofit/>
          </a:bodyPr>
          <a:lstStyle/>
          <a:p>
            <a:r>
              <a:rPr lang="en-US">
                <a:solidFill>
                  <a:srgbClr val="EBEBEB"/>
                </a:solidFill>
              </a:rPr>
              <a:t>AMAZON ATHENA</a:t>
            </a:r>
          </a:p>
        </p:txBody>
      </p:sp>
      <p:sp>
        <p:nvSpPr>
          <p:cNvPr id="31" name="Rectangle 30">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Freeform: Shape 32">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2" name="Content Placeholder 2">
            <a:extLst>
              <a:ext uri="{FF2B5EF4-FFF2-40B4-BE49-F238E27FC236}">
                <a16:creationId xmlns:a16="http://schemas.microsoft.com/office/drawing/2014/main" id="{250F8AF3-35DE-4C8F-94FA-BFE9B8255FD7}"/>
              </a:ext>
            </a:extLst>
          </p:cNvPr>
          <p:cNvGraphicFramePr>
            <a:graphicFrameLocks noGrp="1"/>
          </p:cNvGraphicFramePr>
          <p:nvPr>
            <p:ph idx="1"/>
            <p:extLst>
              <p:ext uri="{D42A27DB-BD31-4B8C-83A1-F6EECF244321}">
                <p14:modId xmlns:p14="http://schemas.microsoft.com/office/powerpoint/2010/main" val="734210829"/>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998681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8D2F-1768-4A1D-9609-63ABDE10725B}"/>
              </a:ext>
            </a:extLst>
          </p:cNvPr>
          <p:cNvSpPr>
            <a:spLocks noGrp="1"/>
          </p:cNvSpPr>
          <p:nvPr>
            <p:ph type="title"/>
          </p:nvPr>
        </p:nvSpPr>
        <p:spPr>
          <a:xfrm>
            <a:off x="646111" y="452718"/>
            <a:ext cx="9404723" cy="1400530"/>
          </a:xfrm>
        </p:spPr>
        <p:txBody>
          <a:bodyPr>
            <a:normAutofit/>
          </a:bodyPr>
          <a:lstStyle/>
          <a:p>
            <a:r>
              <a:rPr lang="en-US"/>
              <a:t>AMAZON S3</a:t>
            </a:r>
            <a:endParaRPr lang="en-US" dirty="0"/>
          </a:p>
        </p:txBody>
      </p:sp>
      <p:graphicFrame>
        <p:nvGraphicFramePr>
          <p:cNvPr id="18" name="Content Placeholder 2">
            <a:extLst>
              <a:ext uri="{FF2B5EF4-FFF2-40B4-BE49-F238E27FC236}">
                <a16:creationId xmlns:a16="http://schemas.microsoft.com/office/drawing/2014/main" id="{F00F2D95-87D3-4133-8691-1DF7872055AD}"/>
              </a:ext>
            </a:extLst>
          </p:cNvPr>
          <p:cNvGraphicFramePr>
            <a:graphicFrameLocks noGrp="1"/>
          </p:cNvGraphicFramePr>
          <p:nvPr>
            <p:ph idx="1"/>
            <p:extLst>
              <p:ext uri="{D42A27DB-BD31-4B8C-83A1-F6EECF244321}">
                <p14:modId xmlns:p14="http://schemas.microsoft.com/office/powerpoint/2010/main" val="2632820915"/>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6984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9350F-5743-4297-AAD0-A142A457F64E}"/>
              </a:ext>
            </a:extLst>
          </p:cNvPr>
          <p:cNvSpPr>
            <a:spLocks noGrp="1"/>
          </p:cNvSpPr>
          <p:nvPr>
            <p:ph type="title"/>
          </p:nvPr>
        </p:nvSpPr>
        <p:spPr>
          <a:xfrm>
            <a:off x="646111" y="452718"/>
            <a:ext cx="9404723" cy="1400530"/>
          </a:xfrm>
        </p:spPr>
        <p:txBody>
          <a:bodyPr>
            <a:normAutofit/>
          </a:bodyPr>
          <a:lstStyle/>
          <a:p>
            <a:r>
              <a:rPr lang="en-US" dirty="0"/>
              <a:t>ACCOMPLISHMENTS</a:t>
            </a:r>
          </a:p>
        </p:txBody>
      </p:sp>
      <p:graphicFrame>
        <p:nvGraphicFramePr>
          <p:cNvPr id="5" name="Content Placeholder 2">
            <a:extLst>
              <a:ext uri="{FF2B5EF4-FFF2-40B4-BE49-F238E27FC236}">
                <a16:creationId xmlns:a16="http://schemas.microsoft.com/office/drawing/2014/main" id="{2C04DFCF-BB21-41CD-9F49-E3F29377EA02}"/>
              </a:ext>
            </a:extLst>
          </p:cNvPr>
          <p:cNvGraphicFramePr>
            <a:graphicFrameLocks noGrp="1"/>
          </p:cNvGraphicFramePr>
          <p:nvPr>
            <p:ph idx="1"/>
            <p:extLst>
              <p:ext uri="{D42A27DB-BD31-4B8C-83A1-F6EECF244321}">
                <p14:modId xmlns:p14="http://schemas.microsoft.com/office/powerpoint/2010/main" val="633979102"/>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0637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9409-A057-4ADD-B104-F6D4CAF00C17}"/>
              </a:ext>
            </a:extLst>
          </p:cNvPr>
          <p:cNvSpPr>
            <a:spLocks noGrp="1"/>
          </p:cNvSpPr>
          <p:nvPr>
            <p:ph type="title"/>
          </p:nvPr>
        </p:nvSpPr>
        <p:spPr>
          <a:xfrm>
            <a:off x="648931" y="629266"/>
            <a:ext cx="4166510" cy="1622321"/>
          </a:xfrm>
        </p:spPr>
        <p:txBody>
          <a:bodyPr>
            <a:normAutofit/>
          </a:bodyPr>
          <a:lstStyle/>
          <a:p>
            <a:r>
              <a:rPr lang="en-US" sz="3900"/>
              <a:t>CONNECTION TO AWS SERVER</a:t>
            </a:r>
          </a:p>
        </p:txBody>
      </p:sp>
      <p:sp>
        <p:nvSpPr>
          <p:cNvPr id="3" name="Content Placeholder 2">
            <a:extLst>
              <a:ext uri="{FF2B5EF4-FFF2-40B4-BE49-F238E27FC236}">
                <a16:creationId xmlns:a16="http://schemas.microsoft.com/office/drawing/2014/main" id="{23DBA6CD-5D58-4F0C-9E62-F54EB9E9EDFB}"/>
              </a:ext>
            </a:extLst>
          </p:cNvPr>
          <p:cNvSpPr>
            <a:spLocks noGrp="1"/>
          </p:cNvSpPr>
          <p:nvPr>
            <p:ph idx="1"/>
          </p:nvPr>
        </p:nvSpPr>
        <p:spPr>
          <a:xfrm>
            <a:off x="648931" y="2438400"/>
            <a:ext cx="4166509" cy="3785419"/>
          </a:xfrm>
        </p:spPr>
        <p:txBody>
          <a:bodyPr>
            <a:normAutofit/>
          </a:bodyPr>
          <a:lstStyle/>
          <a:p>
            <a:pPr marL="0" indent="0">
              <a:buNone/>
            </a:pPr>
            <a:r>
              <a:rPr lang="en-US" dirty="0"/>
              <a:t>To connect data from S3 bucket and load it as data frame for Athena</a:t>
            </a:r>
          </a:p>
          <a:p>
            <a:endParaRPr lang="en-US" dirty="0"/>
          </a:p>
        </p:txBody>
      </p:sp>
      <p:sp>
        <p:nvSpPr>
          <p:cNvPr id="1028" name="Freeform 31">
            <a:extLst>
              <a:ext uri="{FF2B5EF4-FFF2-40B4-BE49-F238E27FC236}">
                <a16:creationId xmlns:a16="http://schemas.microsoft.com/office/drawing/2014/main" id="{1288C528-6850-4309-8D5E-276D46744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7" name="Rectangle 136">
            <a:extLst>
              <a:ext uri="{FF2B5EF4-FFF2-40B4-BE49-F238E27FC236}">
                <a16:creationId xmlns:a16="http://schemas.microsoft.com/office/drawing/2014/main" id="{E83C4BF2-CE85-4725-91F5-903A0C253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5">
            <a:extLst>
              <a:ext uri="{FF2B5EF4-FFF2-40B4-BE49-F238E27FC236}">
                <a16:creationId xmlns:a16="http://schemas.microsoft.com/office/drawing/2014/main" id="{F7E85553-125B-468C-B123-443207482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1026" name="Picture 2" descr="https://lh5.googleusercontent.com/Fa_nE3GxIpijQcnF_7sWXdae4CBmJcRoqgDkhyuHfcj4vnpYEzGV5rlQPhBuB6Kzh95OeXKCK5Q9xObqorvmTSx8qCeoC_hvb2opEg_vzupZwAaPKr4TWA6EqAreaDtnVV0AHRJU">
            <a:extLst>
              <a:ext uri="{FF2B5EF4-FFF2-40B4-BE49-F238E27FC236}">
                <a16:creationId xmlns:a16="http://schemas.microsoft.com/office/drawing/2014/main" id="{B665B29D-E23A-4CDC-9FC6-E6CB13E5CDF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3992" y="1896217"/>
            <a:ext cx="5449889" cy="3065562"/>
          </a:xfrm>
          <a:prstGeom prst="rect">
            <a:avLst/>
          </a:prstGeom>
          <a:noFill/>
          <a:effectLst/>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C1DE0CAB-0099-47AE-8A9D-F0C808666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9278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3" name="Picture 72">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81" name="Rectangle 80">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4B1DD88-8B28-4633-B5B5-150F60334896}"/>
              </a:ext>
            </a:extLst>
          </p:cNvPr>
          <p:cNvSpPr>
            <a:spLocks noGrp="1"/>
          </p:cNvSpPr>
          <p:nvPr>
            <p:ph type="title"/>
          </p:nvPr>
        </p:nvSpPr>
        <p:spPr>
          <a:xfrm>
            <a:off x="8200279" y="1325880"/>
            <a:ext cx="3344020" cy="3066507"/>
          </a:xfrm>
        </p:spPr>
        <p:txBody>
          <a:bodyPr vert="horz" lIns="91440" tIns="45720" rIns="91440" bIns="45720" rtlCol="0" anchor="b">
            <a:normAutofit/>
          </a:bodyPr>
          <a:lstStyle/>
          <a:p>
            <a:r>
              <a:rPr lang="en-US" sz="4600" dirty="0"/>
              <a:t>SUCCESFUL BUILT</a:t>
            </a:r>
          </a:p>
        </p:txBody>
      </p:sp>
      <p:sp>
        <p:nvSpPr>
          <p:cNvPr id="83" name="Rectangle 82">
            <a:extLst>
              <a:ext uri="{FF2B5EF4-FFF2-40B4-BE49-F238E27FC236}">
                <a16:creationId xmlns:a16="http://schemas.microsoft.com/office/drawing/2014/main" id="{A8A41FDE-DCFF-432F-BE1C-B36B647F6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s://lh4.googleusercontent.com/MbzoX91Ac9SfB9Q-YDtMcINzbhKo82QplPfaOyYEiZEQSA_1tXNjtxrF4E_ZCgx4EJD_QtMTmudC7AHJh-ZKWK7mEcDVcTuQD8RPzBwHPX43428OHUGHSQiBZwm21DlrrEwdbh7d">
            <a:extLst>
              <a:ext uri="{FF2B5EF4-FFF2-40B4-BE49-F238E27FC236}">
                <a16:creationId xmlns:a16="http://schemas.microsoft.com/office/drawing/2014/main" id="{37CE8865-2C9C-45E6-A843-ED31C3744223}"/>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tretch>
            <a:fillRect/>
          </a:stretch>
        </p:blipFill>
        <p:spPr bwMode="auto">
          <a:xfrm>
            <a:off x="955392" y="1666589"/>
            <a:ext cx="6275584" cy="353001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173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3" name="Picture 72">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81" name="Rectangle 80">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BCB4CB8-347C-45B3-8BD0-25E1718AC599}"/>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dirty="0"/>
              <a:t>BUILT LEX BOT FROM GITHUB REPOSITORY</a:t>
            </a:r>
            <a:endParaRPr lang="en-US"/>
          </a:p>
        </p:txBody>
      </p:sp>
      <p:sp>
        <p:nvSpPr>
          <p:cNvPr id="83" name="Rectangle 82">
            <a:extLst>
              <a:ext uri="{FF2B5EF4-FFF2-40B4-BE49-F238E27FC236}">
                <a16:creationId xmlns:a16="http://schemas.microsoft.com/office/drawing/2014/main" id="{A8A41FDE-DCFF-432F-BE1C-B36B647F6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ttps://lh4.googleusercontent.com/GmLJ8gc_Ti3KnCwfoA5mwPQhLotfm5q5PubZ9TNwBkWcvpaIXmj_f2h7xkUemYrn4csSva5H79HxgL3xr9X2Wre7LEGTKF0uDBuUAF7OKlMFxhtJsZwoe6LuJWse4ul8tuK9W8Un">
            <a:extLst>
              <a:ext uri="{FF2B5EF4-FFF2-40B4-BE49-F238E27FC236}">
                <a16:creationId xmlns:a16="http://schemas.microsoft.com/office/drawing/2014/main" id="{31E2AA5C-4501-4694-9774-6960077DC268}"/>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tretch>
            <a:fillRect/>
          </a:stretch>
        </p:blipFill>
        <p:spPr bwMode="auto">
          <a:xfrm>
            <a:off x="955392" y="1666589"/>
            <a:ext cx="6275584" cy="353001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56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4100" name="Picture 70">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4101" name="Picture 72">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102" name="Oval 74">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103" name="Picture 76">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04" name="Picture 78">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105" name="Rectangle 80">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06" name="Rectangle 82">
            <a:extLst>
              <a:ext uri="{FF2B5EF4-FFF2-40B4-BE49-F238E27FC236}">
                <a16:creationId xmlns:a16="http://schemas.microsoft.com/office/drawing/2014/main" id="{6B42653A-00F8-40F8-9BAA-AFDE65366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5D85582E-5C24-4E50-94D0-EBDFCAF82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7" name="Freeform 16">
            <a:extLst>
              <a:ext uri="{FF2B5EF4-FFF2-40B4-BE49-F238E27FC236}">
                <a16:creationId xmlns:a16="http://schemas.microsoft.com/office/drawing/2014/main" id="{D2CF7175-D926-4ED8-BF71-C9046B886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89" name="Freeform 5">
            <a:extLst>
              <a:ext uri="{FF2B5EF4-FFF2-40B4-BE49-F238E27FC236}">
                <a16:creationId xmlns:a16="http://schemas.microsoft.com/office/drawing/2014/main" id="{CE21D3E3-E417-4B15-9ACE-327E9B12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499F9EBB-B62B-4808-831B-3F743302BC52}"/>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400"/>
              <a:t>SUCCESSFUL BUILT OF AWS BOT</a:t>
            </a:r>
          </a:p>
        </p:txBody>
      </p:sp>
      <p:pic>
        <p:nvPicPr>
          <p:cNvPr id="4098" name="Picture 2" descr="https://lh6.googleusercontent.com/jC9CleeVmUSZVZncu2C24-M9dRUcLVysilujMY_IalFYCU5rveH7oHHVyq_bK5x1E_Tnp21gmIdBEoKhgz8UMLXauvqQa7jo3szRyqjtaJSsVZDrFUoLMcj7jv1v5DKfJraW-YIi">
            <a:extLst>
              <a:ext uri="{FF2B5EF4-FFF2-40B4-BE49-F238E27FC236}">
                <a16:creationId xmlns:a16="http://schemas.microsoft.com/office/drawing/2014/main" id="{CFB4329D-68E4-411D-AC5A-996091554F35}"/>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tretch>
            <a:fillRect/>
          </a:stretch>
        </p:blipFill>
        <p:spPr bwMode="auto">
          <a:xfrm>
            <a:off x="635458" y="640081"/>
            <a:ext cx="10885982" cy="329184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795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3C6B9ACC-25E5-4A12-8CCF-7B436DCDE69D}"/>
              </a:ext>
            </a:extLst>
          </p:cNvPr>
          <p:cNvGraphicFramePr>
            <a:graphicFrameLocks noGrp="1"/>
          </p:cNvGraphicFramePr>
          <p:nvPr>
            <p:ph idx="1"/>
            <p:extLst>
              <p:ext uri="{D42A27DB-BD31-4B8C-83A1-F6EECF244321}">
                <p14:modId xmlns:p14="http://schemas.microsoft.com/office/powerpoint/2010/main" val="854955334"/>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29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7E8E173-F43B-4789-9916-871D2DD80067}"/>
              </a:ext>
            </a:extLst>
          </p:cNvPr>
          <p:cNvSpPr>
            <a:spLocks noGrp="1"/>
          </p:cNvSpPr>
          <p:nvPr>
            <p:ph type="title"/>
          </p:nvPr>
        </p:nvSpPr>
        <p:spPr>
          <a:xfrm>
            <a:off x="648930" y="629267"/>
            <a:ext cx="9252154" cy="1016654"/>
          </a:xfrm>
        </p:spPr>
        <p:txBody>
          <a:bodyPr>
            <a:normAutofit/>
          </a:bodyPr>
          <a:lstStyle/>
          <a:p>
            <a:r>
              <a:rPr lang="en-US">
                <a:solidFill>
                  <a:srgbClr val="EBEBEB"/>
                </a:solidFill>
              </a:rPr>
              <a:t>INTRODUCTION</a:t>
            </a:r>
          </a:p>
        </p:txBody>
      </p:sp>
      <p:sp>
        <p:nvSpPr>
          <p:cNvPr id="14" name="Rectangle 13">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82F0AE57-A9F0-4459-BF1F-ED0803D2ED0F}"/>
              </a:ext>
            </a:extLst>
          </p:cNvPr>
          <p:cNvGraphicFramePr>
            <a:graphicFrameLocks noGrp="1"/>
          </p:cNvGraphicFramePr>
          <p:nvPr>
            <p:ph idx="1"/>
            <p:extLst>
              <p:ext uri="{D42A27DB-BD31-4B8C-83A1-F6EECF244321}">
                <p14:modId xmlns:p14="http://schemas.microsoft.com/office/powerpoint/2010/main" val="3635014017"/>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096690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B33DB-B591-40D8-B265-8AD581C209F7}"/>
              </a:ext>
            </a:extLst>
          </p:cNvPr>
          <p:cNvSpPr>
            <a:spLocks noGrp="1"/>
          </p:cNvSpPr>
          <p:nvPr>
            <p:ph type="title"/>
          </p:nvPr>
        </p:nvSpPr>
        <p:spPr/>
        <p:txBody>
          <a:bodyPr>
            <a:normAutofit/>
          </a:bodyPr>
          <a:lstStyle/>
          <a:p>
            <a:r>
              <a:rPr lang="en-US"/>
              <a:t>DATA SOURCES</a:t>
            </a:r>
          </a:p>
        </p:txBody>
      </p:sp>
      <p:graphicFrame>
        <p:nvGraphicFramePr>
          <p:cNvPr id="5" name="Content Placeholder 2">
            <a:extLst>
              <a:ext uri="{FF2B5EF4-FFF2-40B4-BE49-F238E27FC236}">
                <a16:creationId xmlns:a16="http://schemas.microsoft.com/office/drawing/2014/main" id="{CB1CA774-CD85-4AD6-ADC1-D8C64A96204B}"/>
              </a:ext>
            </a:extLst>
          </p:cNvPr>
          <p:cNvGraphicFramePr>
            <a:graphicFrameLocks noGrp="1"/>
          </p:cNvGraphicFramePr>
          <p:nvPr>
            <p:ph idx="1"/>
            <p:extLst>
              <p:ext uri="{D42A27DB-BD31-4B8C-83A1-F6EECF244321}">
                <p14:modId xmlns:p14="http://schemas.microsoft.com/office/powerpoint/2010/main" val="3569252759"/>
              </p:ext>
            </p:extLst>
          </p:nvPr>
        </p:nvGraphicFramePr>
        <p:xfrm>
          <a:off x="646111" y="2237362"/>
          <a:ext cx="9404352" cy="4046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5145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1" name="Picture 10">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9" name="Rectangle 18">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C671984-62E3-459B-A1B3-375C3DC8C23A}"/>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5400"/>
              <a:t>A SIMPLE DATA FLOW PIPELINE</a:t>
            </a:r>
          </a:p>
        </p:txBody>
      </p:sp>
      <p:sp>
        <p:nvSpPr>
          <p:cNvPr id="21" name="Rectangle 20">
            <a:extLst>
              <a:ext uri="{FF2B5EF4-FFF2-40B4-BE49-F238E27FC236}">
                <a16:creationId xmlns:a16="http://schemas.microsoft.com/office/drawing/2014/main" id="{A8A41FDE-DCFF-432F-BE1C-B36B647F6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6F7426B-2731-4580-975B-0469208CCA23}"/>
              </a:ext>
            </a:extLst>
          </p:cNvPr>
          <p:cNvPicPr>
            <a:picLocks noGrp="1" noChangeAspect="1"/>
          </p:cNvPicPr>
          <p:nvPr>
            <p:ph idx="1"/>
          </p:nvPr>
        </p:nvPicPr>
        <p:blipFill>
          <a:blip r:embed="rId7"/>
          <a:stretch>
            <a:fillRect/>
          </a:stretch>
        </p:blipFill>
        <p:spPr>
          <a:xfrm>
            <a:off x="955392" y="1172386"/>
            <a:ext cx="6275584" cy="4518420"/>
          </a:xfrm>
          <a:prstGeom prst="rect">
            <a:avLst/>
          </a:prstGeom>
          <a:effectLst/>
        </p:spPr>
      </p:pic>
    </p:spTree>
    <p:extLst>
      <p:ext uri="{BB962C8B-B14F-4D97-AF65-F5344CB8AC3E}">
        <p14:creationId xmlns:p14="http://schemas.microsoft.com/office/powerpoint/2010/main" val="39256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4D511-9D4B-4177-8FE4-B119D785D477}"/>
              </a:ext>
            </a:extLst>
          </p:cNvPr>
          <p:cNvSpPr>
            <a:spLocks noGrp="1"/>
          </p:cNvSpPr>
          <p:nvPr>
            <p:ph type="title"/>
          </p:nvPr>
        </p:nvSpPr>
        <p:spPr>
          <a:xfrm>
            <a:off x="646111" y="452718"/>
            <a:ext cx="9404723" cy="1400530"/>
          </a:xfrm>
        </p:spPr>
        <p:txBody>
          <a:bodyPr>
            <a:normAutofit/>
          </a:bodyPr>
          <a:lstStyle/>
          <a:p>
            <a:r>
              <a:rPr lang="en-US"/>
              <a:t>TOOLS USED</a:t>
            </a:r>
            <a:endParaRPr lang="en-US" dirty="0"/>
          </a:p>
        </p:txBody>
      </p:sp>
      <p:graphicFrame>
        <p:nvGraphicFramePr>
          <p:cNvPr id="18" name="Content Placeholder 2">
            <a:extLst>
              <a:ext uri="{FF2B5EF4-FFF2-40B4-BE49-F238E27FC236}">
                <a16:creationId xmlns:a16="http://schemas.microsoft.com/office/drawing/2014/main" id="{160F4D76-1124-4804-A7CF-7D308807E997}"/>
              </a:ext>
            </a:extLst>
          </p:cNvPr>
          <p:cNvGraphicFramePr>
            <a:graphicFrameLocks noGrp="1"/>
          </p:cNvGraphicFramePr>
          <p:nvPr>
            <p:ph idx="1"/>
            <p:extLst>
              <p:ext uri="{D42A27DB-BD31-4B8C-83A1-F6EECF244321}">
                <p14:modId xmlns:p14="http://schemas.microsoft.com/office/powerpoint/2010/main" val="1468205563"/>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3057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5CF1682-A1D4-4A97-B1C5-29BA888875AF}"/>
              </a:ext>
            </a:extLst>
          </p:cNvPr>
          <p:cNvSpPr>
            <a:spLocks noGrp="1"/>
          </p:cNvSpPr>
          <p:nvPr>
            <p:ph type="title"/>
          </p:nvPr>
        </p:nvSpPr>
        <p:spPr>
          <a:xfrm>
            <a:off x="648930" y="629267"/>
            <a:ext cx="9252154" cy="1016654"/>
          </a:xfrm>
        </p:spPr>
        <p:txBody>
          <a:bodyPr>
            <a:normAutofit/>
          </a:bodyPr>
          <a:lstStyle/>
          <a:p>
            <a:r>
              <a:rPr lang="en-US">
                <a:solidFill>
                  <a:srgbClr val="EBEBEB"/>
                </a:solidFill>
              </a:rPr>
              <a:t>AMAZON LEX</a:t>
            </a:r>
          </a:p>
        </p:txBody>
      </p:sp>
      <p:sp>
        <p:nvSpPr>
          <p:cNvPr id="14" name="Rectangle 13">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179E69AD-F315-4589-869D-25A245F0C49D}"/>
              </a:ext>
            </a:extLst>
          </p:cNvPr>
          <p:cNvGraphicFramePr>
            <a:graphicFrameLocks noGrp="1"/>
          </p:cNvGraphicFramePr>
          <p:nvPr>
            <p:ph idx="1"/>
            <p:extLst>
              <p:ext uri="{D42A27DB-BD31-4B8C-83A1-F6EECF244321}">
                <p14:modId xmlns:p14="http://schemas.microsoft.com/office/powerpoint/2010/main" val="285271204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764316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69E35BF-1FF1-4E27-A0EA-897EFE47968B}"/>
              </a:ext>
            </a:extLst>
          </p:cNvPr>
          <p:cNvSpPr>
            <a:spLocks noGrp="1"/>
          </p:cNvSpPr>
          <p:nvPr>
            <p:ph type="title"/>
          </p:nvPr>
        </p:nvSpPr>
        <p:spPr>
          <a:xfrm>
            <a:off x="648930" y="629267"/>
            <a:ext cx="9252154" cy="1016654"/>
          </a:xfrm>
        </p:spPr>
        <p:txBody>
          <a:bodyPr>
            <a:normAutofit/>
          </a:bodyPr>
          <a:lstStyle/>
          <a:p>
            <a:r>
              <a:rPr lang="en-US">
                <a:solidFill>
                  <a:srgbClr val="EBEBEB"/>
                </a:solidFill>
              </a:rPr>
              <a:t>AMAZON LEX’S WORKING</a:t>
            </a:r>
          </a:p>
        </p:txBody>
      </p:sp>
      <p:sp>
        <p:nvSpPr>
          <p:cNvPr id="14" name="Rectangle 13">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CB0A916B-1361-4F1A-B48B-1CBE453C5BC8}"/>
              </a:ext>
            </a:extLst>
          </p:cNvPr>
          <p:cNvGraphicFramePr>
            <a:graphicFrameLocks noGrp="1"/>
          </p:cNvGraphicFramePr>
          <p:nvPr>
            <p:ph idx="1"/>
            <p:extLst>
              <p:ext uri="{D42A27DB-BD31-4B8C-83A1-F6EECF244321}">
                <p14:modId xmlns:p14="http://schemas.microsoft.com/office/powerpoint/2010/main" val="16848011"/>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485619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3D662C6-EB33-49B2-8E24-A4BBFD013862}"/>
              </a:ext>
            </a:extLst>
          </p:cNvPr>
          <p:cNvSpPr>
            <a:spLocks noGrp="1"/>
          </p:cNvSpPr>
          <p:nvPr>
            <p:ph type="title"/>
          </p:nvPr>
        </p:nvSpPr>
        <p:spPr>
          <a:xfrm>
            <a:off x="648930" y="608947"/>
            <a:ext cx="9252154" cy="1016654"/>
          </a:xfrm>
        </p:spPr>
        <p:txBody>
          <a:bodyPr>
            <a:normAutofit/>
          </a:bodyPr>
          <a:lstStyle/>
          <a:p>
            <a:r>
              <a:rPr lang="en-US" b="1">
                <a:solidFill>
                  <a:srgbClr val="EBEBEB"/>
                </a:solidFill>
              </a:rPr>
              <a:t>AMAZON LEX’S ARCHITECTURE</a:t>
            </a:r>
            <a:endParaRPr lang="en-US">
              <a:solidFill>
                <a:srgbClr val="EBEBEB"/>
              </a:solidFill>
            </a:endParaRPr>
          </a:p>
        </p:txBody>
      </p:sp>
      <p:sp>
        <p:nvSpPr>
          <p:cNvPr id="9" name="Rectangle 13">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Freeform: Shape 15">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C8908A14-0D59-4BF1-870D-C6661B736432}"/>
              </a:ext>
            </a:extLst>
          </p:cNvPr>
          <p:cNvGraphicFramePr>
            <a:graphicFrameLocks noGrp="1"/>
          </p:cNvGraphicFramePr>
          <p:nvPr>
            <p:ph idx="1"/>
            <p:extLst>
              <p:ext uri="{D42A27DB-BD31-4B8C-83A1-F6EECF244321}">
                <p14:modId xmlns:p14="http://schemas.microsoft.com/office/powerpoint/2010/main" val="1104343456"/>
              </p:ext>
            </p:extLst>
          </p:nvPr>
        </p:nvGraphicFramePr>
        <p:xfrm>
          <a:off x="648930" y="2286162"/>
          <a:ext cx="11431310" cy="3928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104825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E425C-D201-495C-A4B6-220524CFBF26}"/>
              </a:ext>
            </a:extLst>
          </p:cNvPr>
          <p:cNvSpPr>
            <a:spLocks noGrp="1"/>
          </p:cNvSpPr>
          <p:nvPr>
            <p:ph type="title"/>
          </p:nvPr>
        </p:nvSpPr>
        <p:spPr>
          <a:xfrm>
            <a:off x="646111" y="452718"/>
            <a:ext cx="9404723" cy="1400530"/>
          </a:xfrm>
        </p:spPr>
        <p:txBody>
          <a:bodyPr>
            <a:normAutofit/>
          </a:bodyPr>
          <a:lstStyle/>
          <a:p>
            <a:r>
              <a:rPr lang="en-US"/>
              <a:t>LAMBDA FUNCTION</a:t>
            </a:r>
            <a:endParaRPr lang="en-US" dirty="0"/>
          </a:p>
        </p:txBody>
      </p:sp>
      <p:graphicFrame>
        <p:nvGraphicFramePr>
          <p:cNvPr id="7" name="Content Placeholder 2">
            <a:extLst>
              <a:ext uri="{FF2B5EF4-FFF2-40B4-BE49-F238E27FC236}">
                <a16:creationId xmlns:a16="http://schemas.microsoft.com/office/drawing/2014/main" id="{BEE5BAAC-1B3E-456D-9831-084E738D6F15}"/>
              </a:ext>
            </a:extLst>
          </p:cNvPr>
          <p:cNvGraphicFramePr>
            <a:graphicFrameLocks noGrp="1"/>
          </p:cNvGraphicFramePr>
          <p:nvPr>
            <p:ph idx="1"/>
            <p:extLst>
              <p:ext uri="{D42A27DB-BD31-4B8C-83A1-F6EECF244321}">
                <p14:modId xmlns:p14="http://schemas.microsoft.com/office/powerpoint/2010/main" val="208052366"/>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78076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otalTime>1</TotalTime>
  <Words>1393</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Wingdings</vt:lpstr>
      <vt:lpstr>Wingdings 3</vt:lpstr>
      <vt:lpstr>Ion</vt:lpstr>
      <vt:lpstr>INVESTMENT   HELPER CHATBOT  (TEAM-12) </vt:lpstr>
      <vt:lpstr>INTRODUCTION</vt:lpstr>
      <vt:lpstr>DATA SOURCES</vt:lpstr>
      <vt:lpstr>A SIMPLE DATA FLOW PIPELINE</vt:lpstr>
      <vt:lpstr>TOOLS USED</vt:lpstr>
      <vt:lpstr>AMAZON LEX</vt:lpstr>
      <vt:lpstr>AMAZON LEX’S WORKING</vt:lpstr>
      <vt:lpstr>AMAZON LEX’S ARCHITECTURE</vt:lpstr>
      <vt:lpstr>LAMBDA FUNCTION</vt:lpstr>
      <vt:lpstr>AMAZON ATHENA</vt:lpstr>
      <vt:lpstr>AMAZON S3</vt:lpstr>
      <vt:lpstr>ACCOMPLISHMENTS</vt:lpstr>
      <vt:lpstr>CONNECTION TO AWS SERVER</vt:lpstr>
      <vt:lpstr>SUCCESFUL BUILT</vt:lpstr>
      <vt:lpstr>BUILT LEX BOT FROM GITHUB REPOSITORY</vt:lpstr>
      <vt:lpstr>SUCCESSFUL BUILT OF AWS BOT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HELPER CHATBOT  (TEAM-12)</dc:title>
  <dc:creator>Shreya Ganesh</dc:creator>
  <cp:lastModifiedBy>Shreya Ganesh</cp:lastModifiedBy>
  <cp:revision>2</cp:revision>
  <dcterms:created xsi:type="dcterms:W3CDTF">2019-04-26T15:33:03Z</dcterms:created>
  <dcterms:modified xsi:type="dcterms:W3CDTF">2019-04-26T15:34:28Z</dcterms:modified>
</cp:coreProperties>
</file>