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40"/>
  </p:notesMasterIdLst>
  <p:sldIdLst>
    <p:sldId id="256" r:id="rId2"/>
    <p:sldId id="348" r:id="rId3"/>
    <p:sldId id="347" r:id="rId4"/>
    <p:sldId id="262" r:id="rId5"/>
    <p:sldId id="263" r:id="rId6"/>
    <p:sldId id="285" r:id="rId7"/>
    <p:sldId id="259" r:id="rId8"/>
    <p:sldId id="323" r:id="rId9"/>
    <p:sldId id="338" r:id="rId10"/>
    <p:sldId id="314" r:id="rId11"/>
    <p:sldId id="324" r:id="rId12"/>
    <p:sldId id="339" r:id="rId13"/>
    <p:sldId id="316" r:id="rId14"/>
    <p:sldId id="325" r:id="rId15"/>
    <p:sldId id="315" r:id="rId16"/>
    <p:sldId id="340" r:id="rId17"/>
    <p:sldId id="265" r:id="rId18"/>
    <p:sldId id="326" r:id="rId19"/>
    <p:sldId id="327" r:id="rId20"/>
    <p:sldId id="341" r:id="rId21"/>
    <p:sldId id="317" r:id="rId22"/>
    <p:sldId id="328" r:id="rId23"/>
    <p:sldId id="342" r:id="rId24"/>
    <p:sldId id="330" r:id="rId25"/>
    <p:sldId id="343" r:id="rId26"/>
    <p:sldId id="318" r:id="rId27"/>
    <p:sldId id="335" r:id="rId28"/>
    <p:sldId id="336" r:id="rId29"/>
    <p:sldId id="337" r:id="rId30"/>
    <p:sldId id="344" r:id="rId31"/>
    <p:sldId id="319" r:id="rId32"/>
    <p:sldId id="332" r:id="rId33"/>
    <p:sldId id="345" r:id="rId34"/>
    <p:sldId id="320" r:id="rId35"/>
    <p:sldId id="271" r:id="rId36"/>
    <p:sldId id="334" r:id="rId37"/>
    <p:sldId id="346" r:id="rId38"/>
    <p:sldId id="272" r:id="rId39"/>
  </p:sldIdLst>
  <p:sldSz cx="9144000" cy="5143500" type="screen16x9"/>
  <p:notesSz cx="6858000" cy="9144000"/>
  <p:embeddedFontLst>
    <p:embeddedFont>
      <p:font typeface="Bowlby One" panose="020B0604020202020204" charset="0"/>
      <p:regular r:id="rId41"/>
    </p:embeddedFont>
    <p:embeddedFont>
      <p:font typeface="Calibri" panose="020F0502020204030204" pitchFamily="34" charset="0"/>
      <p:regular r:id="rId42"/>
      <p:bold r:id="rId43"/>
      <p:italic r:id="rId44"/>
      <p:boldItalic r:id="rId45"/>
    </p:embeddedFont>
    <p:embeddedFont>
      <p:font typeface="Kumbh Sans Black" panose="020B0604020202020204" charset="0"/>
      <p:bold r:id="rId46"/>
    </p:embeddedFont>
    <p:embeddedFont>
      <p:font typeface="Manrope" panose="020B060402020202020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336"/>
    <a:srgbClr val="FF6600"/>
    <a:srgbClr val="55C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29A587-C1AC-4868-8AC0-6FC8AFB4A278}">
  <a:tblStyle styleId="{0429A587-C1AC-4868-8AC0-6FC8AFB4A2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A%20syllabus\jobs%20review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20syllabus\throughput%20anal.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A%20syllabus\lang_analy.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A%20syllabus\user%20weekly%20engage.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20syllabus\user%20growth.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oleObject" Target="file:///D:\DA%20syllabus\user%20growth1.csv"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D:\DA%20syllabus\device%20engage.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[jobs reviewd.csv]jobs reviewd!PivotTable1</c:name>
    <c:fmtId val="3"/>
  </c:pivotSource>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sz="1200" dirty="0"/>
              <a:t>Jobs reviewed</a:t>
            </a:r>
            <a:r>
              <a:rPr lang="en-US" sz="1200" baseline="0" dirty="0"/>
              <a:t> per hour per day</a:t>
            </a:r>
            <a:endParaRPr lang="en-US" sz="1200" dirty="0"/>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050980970531246E-2"/>
          <c:y val="0.13133659647612655"/>
          <c:w val="0.79866103691732626"/>
          <c:h val="0.78893703702713613"/>
        </c:manualLayout>
      </c:layout>
      <c:barChart>
        <c:barDir val="col"/>
        <c:grouping val="clustered"/>
        <c:varyColors val="0"/>
        <c:ser>
          <c:idx val="0"/>
          <c:order val="0"/>
          <c:tx>
            <c:strRef>
              <c:f>'jobs reviewd'!$Q$11</c:f>
              <c:strCache>
                <c:ptCount val="1"/>
                <c:pt idx="0">
                  <c:v>Total</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'jobs reviewd'!$P$12:$P$18</c:f>
              <c:strCache>
                <c:ptCount val="6"/>
                <c:pt idx="0">
                  <c:v>25-11-2020</c:v>
                </c:pt>
                <c:pt idx="1">
                  <c:v>26-11-2020</c:v>
                </c:pt>
                <c:pt idx="2">
                  <c:v>27-11-2020</c:v>
                </c:pt>
                <c:pt idx="3">
                  <c:v>28-11-2020</c:v>
                </c:pt>
                <c:pt idx="4">
                  <c:v>29-11-2020</c:v>
                </c:pt>
                <c:pt idx="5">
                  <c:v>30-11-2020</c:v>
                </c:pt>
              </c:strCache>
            </c:strRef>
          </c:cat>
          <c:val>
            <c:numRef>
              <c:f>'jobs reviewd'!$Q$12:$Q$18</c:f>
              <c:numCache>
                <c:formatCode>General</c:formatCode>
                <c:ptCount val="6"/>
                <c:pt idx="0">
                  <c:v>80</c:v>
                </c:pt>
                <c:pt idx="1">
                  <c:v>64.290000000000006</c:v>
                </c:pt>
                <c:pt idx="2">
                  <c:v>34.619999999999997</c:v>
                </c:pt>
                <c:pt idx="3">
                  <c:v>218.18</c:v>
                </c:pt>
                <c:pt idx="4">
                  <c:v>180</c:v>
                </c:pt>
                <c:pt idx="5">
                  <c:v>180</c:v>
                </c:pt>
              </c:numCache>
            </c:numRef>
          </c:val>
          <c:extLst>
            <c:ext xmlns:c16="http://schemas.microsoft.com/office/drawing/2014/chart" uri="{C3380CC4-5D6E-409C-BE32-E72D297353CC}">
              <c16:uniqueId val="{00000000-9C18-445B-9032-8E5FF13EEC1E}"/>
            </c:ext>
          </c:extLst>
        </c:ser>
        <c:dLbls>
          <c:dLblPos val="ctr"/>
          <c:showLegendKey val="0"/>
          <c:showVal val="1"/>
          <c:showCatName val="0"/>
          <c:showSerName val="0"/>
          <c:showPercent val="0"/>
          <c:showBubbleSize val="0"/>
        </c:dLbls>
        <c:gapWidth val="80"/>
        <c:overlap val="25"/>
        <c:axId val="520472008"/>
        <c:axId val="520472336"/>
      </c:barChart>
      <c:catAx>
        <c:axId val="52047200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cap="none" spc="20" normalizeH="0" baseline="0">
                <a:solidFill>
                  <a:schemeClr val="tx1">
                    <a:lumMod val="65000"/>
                    <a:lumOff val="35000"/>
                  </a:schemeClr>
                </a:solidFill>
                <a:latin typeface="+mn-lt"/>
                <a:ea typeface="+mn-ea"/>
                <a:cs typeface="+mn-cs"/>
              </a:defRPr>
            </a:pPr>
            <a:endParaRPr lang="en-US"/>
          </a:p>
        </c:txPr>
        <c:crossAx val="520472336"/>
        <c:crosses val="autoZero"/>
        <c:auto val="1"/>
        <c:lblAlgn val="ctr"/>
        <c:lblOffset val="100"/>
        <c:noMultiLvlLbl val="0"/>
      </c:catAx>
      <c:valAx>
        <c:axId val="52047233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520472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Throughput Analysis Daily vs. Weekly</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5.7249312396191354E-2"/>
          <c:y val="0.29899195348583713"/>
          <c:w val="0.91664435465967209"/>
          <c:h val="0.63593413895108897"/>
        </c:manualLayout>
      </c:layout>
      <c:lineChart>
        <c:grouping val="standard"/>
        <c:varyColors val="0"/>
        <c:ser>
          <c:idx val="0"/>
          <c:order val="0"/>
          <c:tx>
            <c:strRef>
              <c:f>'throughput anal'!$B$1</c:f>
              <c:strCache>
                <c:ptCount val="1"/>
                <c:pt idx="0">
                  <c:v>Job_Rev_PSec_PDay</c:v>
                </c:pt>
              </c:strCache>
            </c:strRef>
          </c:tx>
          <c:spPr>
            <a:ln w="38100" cap="flat" cmpd="dbl" algn="ctr">
              <a:solidFill>
                <a:schemeClr val="accent1"/>
              </a:solidFill>
              <a:miter lim="800000"/>
            </a:ln>
            <a:effectLst/>
          </c:spPr>
          <c:marker>
            <c:symbol val="none"/>
          </c:marker>
          <c:cat>
            <c:numRef>
              <c:f>'throughput anal'!$A$2:$A$7</c:f>
              <c:numCache>
                <c:formatCode>m/d/yyyy</c:formatCode>
                <c:ptCount val="6"/>
                <c:pt idx="0">
                  <c:v>44160</c:v>
                </c:pt>
                <c:pt idx="1">
                  <c:v>44161</c:v>
                </c:pt>
                <c:pt idx="2">
                  <c:v>44162</c:v>
                </c:pt>
                <c:pt idx="3">
                  <c:v>44163</c:v>
                </c:pt>
                <c:pt idx="4">
                  <c:v>44164</c:v>
                </c:pt>
                <c:pt idx="5">
                  <c:v>44165</c:v>
                </c:pt>
              </c:numCache>
            </c:numRef>
          </c:cat>
          <c:val>
            <c:numRef>
              <c:f>'throughput anal'!$B$2:$B$7</c:f>
              <c:numCache>
                <c:formatCode>General</c:formatCode>
                <c:ptCount val="6"/>
                <c:pt idx="0">
                  <c:v>0.02</c:v>
                </c:pt>
                <c:pt idx="1">
                  <c:v>0.02</c:v>
                </c:pt>
                <c:pt idx="2">
                  <c:v>0.01</c:v>
                </c:pt>
                <c:pt idx="3">
                  <c:v>0.06</c:v>
                </c:pt>
                <c:pt idx="4">
                  <c:v>0.05</c:v>
                </c:pt>
                <c:pt idx="5">
                  <c:v>0.05</c:v>
                </c:pt>
              </c:numCache>
            </c:numRef>
          </c:val>
          <c:smooth val="0"/>
          <c:extLst>
            <c:ext xmlns:c16="http://schemas.microsoft.com/office/drawing/2014/chart" uri="{C3380CC4-5D6E-409C-BE32-E72D297353CC}">
              <c16:uniqueId val="{00000000-E0C8-44DE-BF1E-9413987C3B4F}"/>
            </c:ext>
          </c:extLst>
        </c:ser>
        <c:ser>
          <c:idx val="1"/>
          <c:order val="1"/>
          <c:tx>
            <c:strRef>
              <c:f>'throughput anal'!$C$1</c:f>
              <c:strCache>
                <c:ptCount val="1"/>
                <c:pt idx="0">
                  <c:v>7_Day_Roll_Avg</c:v>
                </c:pt>
              </c:strCache>
            </c:strRef>
          </c:tx>
          <c:spPr>
            <a:ln w="38100" cap="flat" cmpd="dbl" algn="ctr">
              <a:solidFill>
                <a:schemeClr val="accent2"/>
              </a:solidFill>
              <a:miter lim="800000"/>
            </a:ln>
            <a:effectLst/>
          </c:spPr>
          <c:marker>
            <c:symbol val="none"/>
          </c:marker>
          <c:cat>
            <c:numRef>
              <c:f>'throughput anal'!$A$2:$A$7</c:f>
              <c:numCache>
                <c:formatCode>m/d/yyyy</c:formatCode>
                <c:ptCount val="6"/>
                <c:pt idx="0">
                  <c:v>44160</c:v>
                </c:pt>
                <c:pt idx="1">
                  <c:v>44161</c:v>
                </c:pt>
                <c:pt idx="2">
                  <c:v>44162</c:v>
                </c:pt>
                <c:pt idx="3">
                  <c:v>44163</c:v>
                </c:pt>
                <c:pt idx="4">
                  <c:v>44164</c:v>
                </c:pt>
                <c:pt idx="5">
                  <c:v>44165</c:v>
                </c:pt>
              </c:numCache>
            </c:numRef>
          </c:cat>
          <c:val>
            <c:numRef>
              <c:f>'throughput anal'!$C$2:$C$7</c:f>
              <c:numCache>
                <c:formatCode>General</c:formatCode>
                <c:ptCount val="6"/>
                <c:pt idx="0">
                  <c:v>0.02</c:v>
                </c:pt>
                <c:pt idx="1">
                  <c:v>0.02</c:v>
                </c:pt>
                <c:pt idx="2">
                  <c:v>0.02</c:v>
                </c:pt>
                <c:pt idx="3">
                  <c:v>0.03</c:v>
                </c:pt>
                <c:pt idx="4">
                  <c:v>0.03</c:v>
                </c:pt>
                <c:pt idx="5">
                  <c:v>0.04</c:v>
                </c:pt>
              </c:numCache>
            </c:numRef>
          </c:val>
          <c:smooth val="0"/>
          <c:extLst>
            <c:ext xmlns:c16="http://schemas.microsoft.com/office/drawing/2014/chart" uri="{C3380CC4-5D6E-409C-BE32-E72D297353CC}">
              <c16:uniqueId val="{00000001-E0C8-44DE-BF1E-9413987C3B4F}"/>
            </c:ext>
          </c:extLst>
        </c:ser>
        <c:dLbls>
          <c:showLegendKey val="0"/>
          <c:showVal val="0"/>
          <c:showCatName val="0"/>
          <c:showSerName val="0"/>
          <c:showPercent val="0"/>
          <c:showBubbleSize val="0"/>
        </c:dLbls>
        <c:smooth val="0"/>
        <c:axId val="529988952"/>
        <c:axId val="529990592"/>
      </c:lineChart>
      <c:dateAx>
        <c:axId val="529988952"/>
        <c:scaling>
          <c:orientation val="minMax"/>
        </c:scaling>
        <c:delete val="0"/>
        <c:axPos val="b"/>
        <c:numFmt formatCode="m/d/yyyy" sourceLinked="1"/>
        <c:majorTickMark val="out"/>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9990592"/>
        <c:crosses val="autoZero"/>
        <c:auto val="1"/>
        <c:lblOffset val="100"/>
        <c:baseTimeUnit val="days"/>
      </c:dateAx>
      <c:valAx>
        <c:axId val="529990592"/>
        <c:scaling>
          <c:orientation val="minMax"/>
        </c:scaling>
        <c:delete val="0"/>
        <c:axPos val="l"/>
        <c:majorGridlines>
          <c:spPr>
            <a:ln w="9525" cap="flat" cmpd="sng" algn="ctr">
              <a:solidFill>
                <a:schemeClr val="tx1">
                  <a:lumMod val="15000"/>
                  <a:lumOff val="85000"/>
                  <a:alpha val="32000"/>
                </a:schemeClr>
              </a:solidFill>
              <a:round/>
            </a:ln>
            <a:effectLst/>
          </c:spPr>
        </c:majorGridlines>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9988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r>
              <a:rPr lang="en-US" sz="2000" baseline="0">
                <a:solidFill>
                  <a:schemeClr val="tx1"/>
                </a:solidFill>
              </a:rPr>
              <a:t>Percentage of languages</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tx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lang_analy!$B$1</c:f>
              <c:strCache>
                <c:ptCount val="1"/>
                <c:pt idx="0">
                  <c:v>lang_count</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3BD4-45C7-9992-796232FDF390}"/>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3BD4-45C7-9992-796232FDF390}"/>
              </c:ext>
            </c:extLst>
          </c:dPt>
          <c:dPt>
            <c:idx val="2"/>
            <c:bubble3D val="0"/>
            <c:spPr>
              <a:solidFill>
                <a:schemeClr val="bg2">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3BD4-45C7-9992-796232FDF390}"/>
              </c:ext>
            </c:extLst>
          </c:dPt>
          <c:dPt>
            <c:idx val="3"/>
            <c:bubble3D val="0"/>
            <c:spPr>
              <a:solidFill>
                <a:srgbClr val="00B0F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3BD4-45C7-9992-796232FDF390}"/>
              </c:ext>
            </c:extLst>
          </c:dPt>
          <c:dPt>
            <c:idx val="4"/>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3BD4-45C7-9992-796232FDF390}"/>
              </c:ext>
            </c:extLst>
          </c:dPt>
          <c:dPt>
            <c:idx val="5"/>
            <c:bubble3D val="0"/>
            <c:explosion val="1"/>
            <c:spPr>
              <a:solidFill>
                <a:srgbClr val="FF66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3BD4-45C7-9992-796232FDF390}"/>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lang_analy!$A$2:$A$7</c:f>
              <c:strCache>
                <c:ptCount val="6"/>
                <c:pt idx="0">
                  <c:v>English</c:v>
                </c:pt>
                <c:pt idx="1">
                  <c:v>Arabic</c:v>
                </c:pt>
                <c:pt idx="2">
                  <c:v>Hindi</c:v>
                </c:pt>
                <c:pt idx="3">
                  <c:v>French</c:v>
                </c:pt>
                <c:pt idx="4">
                  <c:v>Italian</c:v>
                </c:pt>
                <c:pt idx="5">
                  <c:v>Persian</c:v>
                </c:pt>
              </c:strCache>
            </c:strRef>
          </c:cat>
          <c:val>
            <c:numRef>
              <c:f>lang_analy!$B$2:$B$7</c:f>
              <c:numCache>
                <c:formatCode>General</c:formatCode>
                <c:ptCount val="6"/>
                <c:pt idx="0">
                  <c:v>1</c:v>
                </c:pt>
                <c:pt idx="1">
                  <c:v>1</c:v>
                </c:pt>
                <c:pt idx="2">
                  <c:v>1</c:v>
                </c:pt>
                <c:pt idx="3">
                  <c:v>1</c:v>
                </c:pt>
                <c:pt idx="4">
                  <c:v>1</c:v>
                </c:pt>
                <c:pt idx="5">
                  <c:v>3</c:v>
                </c:pt>
              </c:numCache>
            </c:numRef>
          </c:val>
          <c:extLst>
            <c:ext xmlns:c16="http://schemas.microsoft.com/office/drawing/2014/chart" uri="{C3380CC4-5D6E-409C-BE32-E72D297353CC}">
              <c16:uniqueId val="{0000000C-3BD4-45C7-9992-796232FDF390}"/>
            </c:ext>
          </c:extLst>
        </c:ser>
        <c:ser>
          <c:idx val="1"/>
          <c:order val="1"/>
          <c:tx>
            <c:strRef>
              <c:f>lang_analy!$C$1</c:f>
              <c:strCache>
                <c:ptCount val="1"/>
                <c:pt idx="0">
                  <c:v>Perc_Lang</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E-3BD4-45C7-9992-796232FDF390}"/>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0-3BD4-45C7-9992-796232FDF390}"/>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2-3BD4-45C7-9992-796232FDF390}"/>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4-3BD4-45C7-9992-796232FDF390}"/>
              </c:ext>
            </c:extLst>
          </c:dPt>
          <c:dPt>
            <c:idx val="4"/>
            <c:bubble3D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3BD4-45C7-9992-796232FDF390}"/>
              </c:ext>
            </c:extLst>
          </c:dPt>
          <c:dPt>
            <c:idx val="5"/>
            <c:bubble3D val="0"/>
            <c:spPr>
              <a:gradFill rotWithShape="1">
                <a:gsLst>
                  <a:gs pos="0">
                    <a:schemeClr val="accent6">
                      <a:tint val="100000"/>
                      <a:shade val="100000"/>
                      <a:satMod val="130000"/>
                    </a:schemeClr>
                  </a:gs>
                  <a:gs pos="100000">
                    <a:schemeClr val="accent6">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3BD4-45C7-9992-796232FDF39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lang_analy!$A$2:$A$7</c:f>
              <c:strCache>
                <c:ptCount val="6"/>
                <c:pt idx="0">
                  <c:v>English</c:v>
                </c:pt>
                <c:pt idx="1">
                  <c:v>Arabic</c:v>
                </c:pt>
                <c:pt idx="2">
                  <c:v>Hindi</c:v>
                </c:pt>
                <c:pt idx="3">
                  <c:v>French</c:v>
                </c:pt>
                <c:pt idx="4">
                  <c:v>Italian</c:v>
                </c:pt>
                <c:pt idx="5">
                  <c:v>Persian</c:v>
                </c:pt>
              </c:strCache>
            </c:strRef>
          </c:cat>
          <c:val>
            <c:numRef>
              <c:f>lang_analy!$C$2:$C$7</c:f>
              <c:numCache>
                <c:formatCode>General</c:formatCode>
                <c:ptCount val="6"/>
                <c:pt idx="0">
                  <c:v>12.5</c:v>
                </c:pt>
                <c:pt idx="1">
                  <c:v>12.5</c:v>
                </c:pt>
                <c:pt idx="2">
                  <c:v>12.5</c:v>
                </c:pt>
                <c:pt idx="3">
                  <c:v>12.5</c:v>
                </c:pt>
                <c:pt idx="4">
                  <c:v>12.5</c:v>
                </c:pt>
                <c:pt idx="5">
                  <c:v>37.5</c:v>
                </c:pt>
              </c:numCache>
            </c:numRef>
          </c:val>
          <c:extLst>
            <c:ext xmlns:c16="http://schemas.microsoft.com/office/drawing/2014/chart" uri="{C3380CC4-5D6E-409C-BE32-E72D297353CC}">
              <c16:uniqueId val="{00000019-3BD4-45C7-9992-796232FDF39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70">
      <a:fgClr>
        <a:schemeClr val="lt1"/>
      </a:fgClr>
      <a:bgClr>
        <a:schemeClr val="bg1"/>
      </a:bgClr>
    </a:patt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[user weekly engage.csv]Sheet1!PivotTable3</c:name>
    <c:fmtId val="12"/>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b="1" spc="0" dirty="0">
                <a:latin typeface="+mj-lt"/>
              </a:rPr>
              <a:t>Active</a:t>
            </a:r>
            <a:r>
              <a:rPr lang="en-US" b="1" spc="0" baseline="0" dirty="0">
                <a:latin typeface="+mj-lt"/>
              </a:rPr>
              <a:t> Users Per Week Of 2014</a:t>
            </a:r>
            <a:endParaRPr lang="en-US" b="1" spc="0" dirty="0">
              <a:latin typeface="+mj-lt"/>
            </a:endParaRP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Sheet1!$B$1</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3"/>
              <c:layout>
                <c:manualLayout>
                  <c:x val="0"/>
                  <c:y val="-8.591065292096220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37A-4B33-ADF5-BB6D02F0B5C8}"/>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Sheet1!$A$2:$A$21</c:f>
              <c:strCache>
                <c:ptCount val="19"/>
                <c:pt idx="0">
                  <c:v>17</c:v>
                </c:pt>
                <c:pt idx="1">
                  <c:v>18</c:v>
                </c:pt>
                <c:pt idx="2">
                  <c:v>19</c:v>
                </c:pt>
                <c:pt idx="3">
                  <c:v>20</c:v>
                </c:pt>
                <c:pt idx="4">
                  <c:v>21</c:v>
                </c:pt>
                <c:pt idx="5">
                  <c:v>22</c:v>
                </c:pt>
                <c:pt idx="6">
                  <c:v>23</c:v>
                </c:pt>
                <c:pt idx="7">
                  <c:v>24</c:v>
                </c:pt>
                <c:pt idx="8">
                  <c:v>25</c:v>
                </c:pt>
                <c:pt idx="9">
                  <c:v>26</c:v>
                </c:pt>
                <c:pt idx="10">
                  <c:v>27</c:v>
                </c:pt>
                <c:pt idx="11">
                  <c:v>28</c:v>
                </c:pt>
                <c:pt idx="12">
                  <c:v>29</c:v>
                </c:pt>
                <c:pt idx="13">
                  <c:v>30</c:v>
                </c:pt>
                <c:pt idx="14">
                  <c:v>31</c:v>
                </c:pt>
                <c:pt idx="15">
                  <c:v>32</c:v>
                </c:pt>
                <c:pt idx="16">
                  <c:v>33</c:v>
                </c:pt>
                <c:pt idx="17">
                  <c:v>34</c:v>
                </c:pt>
                <c:pt idx="18">
                  <c:v>35</c:v>
                </c:pt>
              </c:strCache>
            </c:strRef>
          </c:cat>
          <c:val>
            <c:numRef>
              <c:f>Sheet1!$B$2:$B$21</c:f>
              <c:numCache>
                <c:formatCode>General</c:formatCode>
                <c:ptCount val="19"/>
                <c:pt idx="0">
                  <c:v>663</c:v>
                </c:pt>
                <c:pt idx="1">
                  <c:v>1068</c:v>
                </c:pt>
                <c:pt idx="2">
                  <c:v>1113</c:v>
                </c:pt>
                <c:pt idx="3">
                  <c:v>1154</c:v>
                </c:pt>
                <c:pt idx="4">
                  <c:v>1121</c:v>
                </c:pt>
                <c:pt idx="5">
                  <c:v>1186</c:v>
                </c:pt>
                <c:pt idx="6">
                  <c:v>1232</c:v>
                </c:pt>
                <c:pt idx="7">
                  <c:v>1275</c:v>
                </c:pt>
                <c:pt idx="8">
                  <c:v>1264</c:v>
                </c:pt>
                <c:pt idx="9">
                  <c:v>1302</c:v>
                </c:pt>
                <c:pt idx="10">
                  <c:v>1372</c:v>
                </c:pt>
                <c:pt idx="11">
                  <c:v>1365</c:v>
                </c:pt>
                <c:pt idx="12">
                  <c:v>1376</c:v>
                </c:pt>
                <c:pt idx="13">
                  <c:v>1467</c:v>
                </c:pt>
                <c:pt idx="14">
                  <c:v>1299</c:v>
                </c:pt>
                <c:pt idx="15">
                  <c:v>1225</c:v>
                </c:pt>
                <c:pt idx="16">
                  <c:v>1225</c:v>
                </c:pt>
                <c:pt idx="17">
                  <c:v>1204</c:v>
                </c:pt>
                <c:pt idx="18">
                  <c:v>104</c:v>
                </c:pt>
              </c:numCache>
            </c:numRef>
          </c:val>
          <c:extLst>
            <c:ext xmlns:c16="http://schemas.microsoft.com/office/drawing/2014/chart" uri="{C3380CC4-5D6E-409C-BE32-E72D297353CC}">
              <c16:uniqueId val="{00000000-537A-4B33-ADF5-BB6D02F0B5C8}"/>
            </c:ext>
          </c:extLst>
        </c:ser>
        <c:dLbls>
          <c:showLegendKey val="0"/>
          <c:showVal val="1"/>
          <c:showCatName val="0"/>
          <c:showSerName val="0"/>
          <c:showPercent val="0"/>
          <c:showBubbleSize val="0"/>
        </c:dLbls>
        <c:gapWidth val="100"/>
        <c:overlap val="-24"/>
        <c:axId val="572979272"/>
        <c:axId val="572981240"/>
      </c:barChart>
      <c:catAx>
        <c:axId val="5729792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72981240"/>
        <c:crosses val="autoZero"/>
        <c:auto val="1"/>
        <c:lblAlgn val="ctr"/>
        <c:lblOffset val="100"/>
        <c:noMultiLvlLbl val="0"/>
      </c:catAx>
      <c:valAx>
        <c:axId val="5729812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72979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a:t>Cumulative users per week</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'user growth'!$B$1</c:f>
              <c:strCache>
                <c:ptCount val="1"/>
                <c:pt idx="0">
                  <c:v>CumulativeUsers</c:v>
                </c:pt>
              </c:strCache>
            </c:strRef>
          </c:tx>
          <c:spPr>
            <a:ln w="28575">
              <a:solidFill>
                <a:schemeClr val="accent1">
                  <a:alpha val="20000"/>
                </a:schemeClr>
              </a:solidFill>
            </a:ln>
            <a:effectLst/>
          </c:spPr>
          <c:marker>
            <c:symbol val="circle"/>
            <c:size val="4"/>
            <c:spPr>
              <a:solidFill>
                <a:schemeClr val="accent1"/>
              </a:solidFill>
              <a:ln w="9525" cap="flat" cmpd="sng" algn="ctr">
                <a:solidFill>
                  <a:schemeClr val="accent1"/>
                </a:solidFill>
                <a:round/>
              </a:ln>
              <a:effectLst/>
            </c:spPr>
          </c:marker>
          <c:dLbls>
            <c:delete val="1"/>
          </c:dLbls>
          <c:xVal>
            <c:numRef>
              <c:f>'user growth'!$A$2:$A$88</c:f>
              <c:numCache>
                <c:formatCode>General</c:formatCode>
                <c:ptCount val="87"/>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numCache>
            </c:numRef>
          </c:xVal>
          <c:yVal>
            <c:numRef>
              <c:f>'user growth'!$B$2:$B$88</c:f>
              <c:numCache>
                <c:formatCode>General</c:formatCode>
                <c:ptCount val="87"/>
                <c:pt idx="0">
                  <c:v>30</c:v>
                </c:pt>
                <c:pt idx="1">
                  <c:v>64</c:v>
                </c:pt>
                <c:pt idx="2">
                  <c:v>110</c:v>
                </c:pt>
                <c:pt idx="3">
                  <c:v>145</c:v>
                </c:pt>
                <c:pt idx="4">
                  <c:v>180</c:v>
                </c:pt>
                <c:pt idx="5">
                  <c:v>220</c:v>
                </c:pt>
                <c:pt idx="6">
                  <c:v>264</c:v>
                </c:pt>
                <c:pt idx="7">
                  <c:v>303</c:v>
                </c:pt>
                <c:pt idx="8">
                  <c:v>338</c:v>
                </c:pt>
                <c:pt idx="9">
                  <c:v>380</c:v>
                </c:pt>
                <c:pt idx="10">
                  <c:v>411</c:v>
                </c:pt>
                <c:pt idx="11">
                  <c:v>445</c:v>
                </c:pt>
                <c:pt idx="12">
                  <c:v>477</c:v>
                </c:pt>
                <c:pt idx="13">
                  <c:v>519</c:v>
                </c:pt>
                <c:pt idx="14">
                  <c:v>551</c:v>
                </c:pt>
                <c:pt idx="15">
                  <c:v>595</c:v>
                </c:pt>
                <c:pt idx="16">
                  <c:v>645</c:v>
                </c:pt>
                <c:pt idx="17">
                  <c:v>688</c:v>
                </c:pt>
                <c:pt idx="18">
                  <c:v>741</c:v>
                </c:pt>
                <c:pt idx="19">
                  <c:v>791</c:v>
                </c:pt>
                <c:pt idx="20">
                  <c:v>831</c:v>
                </c:pt>
                <c:pt idx="21">
                  <c:v>886</c:v>
                </c:pt>
                <c:pt idx="22">
                  <c:v>936</c:v>
                </c:pt>
                <c:pt idx="23">
                  <c:v>986</c:v>
                </c:pt>
                <c:pt idx="24">
                  <c:v>1036</c:v>
                </c:pt>
                <c:pt idx="25">
                  <c:v>1086</c:v>
                </c:pt>
                <c:pt idx="26">
                  <c:v>1140</c:v>
                </c:pt>
                <c:pt idx="27">
                  <c:v>1199</c:v>
                </c:pt>
                <c:pt idx="28">
                  <c:v>1274</c:v>
                </c:pt>
                <c:pt idx="29">
                  <c:v>1340</c:v>
                </c:pt>
                <c:pt idx="30">
                  <c:v>1403</c:v>
                </c:pt>
                <c:pt idx="31">
                  <c:v>1476</c:v>
                </c:pt>
                <c:pt idx="32">
                  <c:v>1542</c:v>
                </c:pt>
                <c:pt idx="33">
                  <c:v>1618</c:v>
                </c:pt>
                <c:pt idx="34">
                  <c:v>1694</c:v>
                </c:pt>
                <c:pt idx="35">
                  <c:v>1762</c:v>
                </c:pt>
                <c:pt idx="36">
                  <c:v>1834</c:v>
                </c:pt>
                <c:pt idx="37">
                  <c:v>1920</c:v>
                </c:pt>
                <c:pt idx="38">
                  <c:v>2009</c:v>
                </c:pt>
                <c:pt idx="39">
                  <c:v>2090</c:v>
                </c:pt>
                <c:pt idx="40">
                  <c:v>2174</c:v>
                </c:pt>
                <c:pt idx="41">
                  <c:v>2253</c:v>
                </c:pt>
                <c:pt idx="42">
                  <c:v>2349</c:v>
                </c:pt>
                <c:pt idx="43">
                  <c:v>2443</c:v>
                </c:pt>
                <c:pt idx="44">
                  <c:v>2537</c:v>
                </c:pt>
                <c:pt idx="45">
                  <c:v>2632</c:v>
                </c:pt>
                <c:pt idx="46">
                  <c:v>2717</c:v>
                </c:pt>
                <c:pt idx="47">
                  <c:v>2820</c:v>
                </c:pt>
                <c:pt idx="48">
                  <c:v>2923</c:v>
                </c:pt>
                <c:pt idx="49">
                  <c:v>3036</c:v>
                </c:pt>
                <c:pt idx="50">
                  <c:v>3160</c:v>
                </c:pt>
                <c:pt idx="51">
                  <c:v>3261</c:v>
                </c:pt>
                <c:pt idx="52">
                  <c:v>3396</c:v>
                </c:pt>
                <c:pt idx="53">
                  <c:v>3515</c:v>
                </c:pt>
                <c:pt idx="54">
                  <c:v>3636</c:v>
                </c:pt>
                <c:pt idx="55">
                  <c:v>3739</c:v>
                </c:pt>
                <c:pt idx="56">
                  <c:v>3880</c:v>
                </c:pt>
                <c:pt idx="57">
                  <c:v>4008</c:v>
                </c:pt>
                <c:pt idx="58">
                  <c:v>4141</c:v>
                </c:pt>
                <c:pt idx="59">
                  <c:v>4272</c:v>
                </c:pt>
                <c:pt idx="60">
                  <c:v>4397</c:v>
                </c:pt>
                <c:pt idx="61">
                  <c:v>4540</c:v>
                </c:pt>
                <c:pt idx="62">
                  <c:v>4683</c:v>
                </c:pt>
                <c:pt idx="63">
                  <c:v>4819</c:v>
                </c:pt>
                <c:pt idx="64">
                  <c:v>4977</c:v>
                </c:pt>
                <c:pt idx="65">
                  <c:v>5136</c:v>
                </c:pt>
                <c:pt idx="66">
                  <c:v>5306</c:v>
                </c:pt>
                <c:pt idx="67">
                  <c:v>5471</c:v>
                </c:pt>
                <c:pt idx="68">
                  <c:v>5652</c:v>
                </c:pt>
                <c:pt idx="69">
                  <c:v>5807</c:v>
                </c:pt>
                <c:pt idx="70">
                  <c:v>5977</c:v>
                </c:pt>
                <c:pt idx="71">
                  <c:v>6163</c:v>
                </c:pt>
                <c:pt idx="72">
                  <c:v>6330</c:v>
                </c:pt>
                <c:pt idx="73">
                  <c:v>6525</c:v>
                </c:pt>
                <c:pt idx="74">
                  <c:v>6725</c:v>
                </c:pt>
                <c:pt idx="75">
                  <c:v>6930</c:v>
                </c:pt>
                <c:pt idx="76">
                  <c:v>7152</c:v>
                </c:pt>
                <c:pt idx="77">
                  <c:v>7356</c:v>
                </c:pt>
                <c:pt idx="78">
                  <c:v>7571</c:v>
                </c:pt>
                <c:pt idx="79">
                  <c:v>7778</c:v>
                </c:pt>
                <c:pt idx="80">
                  <c:v>7996</c:v>
                </c:pt>
                <c:pt idx="81">
                  <c:v>8228</c:v>
                </c:pt>
                <c:pt idx="82">
                  <c:v>8445</c:v>
                </c:pt>
                <c:pt idx="83">
                  <c:v>8653</c:v>
                </c:pt>
                <c:pt idx="84">
                  <c:v>8907</c:v>
                </c:pt>
                <c:pt idx="85">
                  <c:v>9168</c:v>
                </c:pt>
                <c:pt idx="86">
                  <c:v>9381</c:v>
                </c:pt>
              </c:numCache>
            </c:numRef>
          </c:yVal>
          <c:smooth val="0"/>
          <c:extLst>
            <c:ext xmlns:c16="http://schemas.microsoft.com/office/drawing/2014/chart" uri="{C3380CC4-5D6E-409C-BE32-E72D297353CC}">
              <c16:uniqueId val="{00000000-D7AB-42B2-949A-B3FD227BF8F8}"/>
            </c:ext>
          </c:extLst>
        </c:ser>
        <c:dLbls>
          <c:showLegendKey val="0"/>
          <c:showVal val="1"/>
          <c:showCatName val="0"/>
          <c:showSerName val="0"/>
          <c:showPercent val="0"/>
          <c:showBubbleSize val="0"/>
        </c:dLbls>
        <c:axId val="522139440"/>
        <c:axId val="522136816"/>
      </c:scatterChart>
      <c:valAx>
        <c:axId val="522139440"/>
        <c:scaling>
          <c:orientation val="minMax"/>
          <c:max val="84"/>
        </c:scaling>
        <c:delete val="0"/>
        <c:axPos val="b"/>
        <c:title>
          <c:tx>
            <c:rich>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Week numbers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522136816"/>
        <c:crosses val="autoZero"/>
        <c:crossBetween val="midCat"/>
        <c:majorUnit val="4"/>
      </c:valAx>
      <c:valAx>
        <c:axId val="522136816"/>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Cumulative users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522139440"/>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New Users per Month</a:t>
            </a:r>
          </a:p>
        </c:rich>
      </c:tx>
      <c:overlay val="0"/>
      <c:spPr>
        <a:noFill/>
        <a:ln>
          <a:noFill/>
        </a:ln>
        <a:effectLst/>
      </c:spPr>
    </c:title>
    <c:autoTitleDeleted val="0"/>
    <c:plotArea>
      <c:layout/>
      <c:barChart>
        <c:barDir val="col"/>
        <c:grouping val="clustered"/>
        <c:varyColors val="0"/>
        <c:ser>
          <c:idx val="0"/>
          <c:order val="0"/>
          <c:tx>
            <c:strRef>
              <c:f>'user growth1'!$B$1</c:f>
              <c:strCache>
                <c:ptCount val="1"/>
                <c:pt idx="0">
                  <c:v>MonthlyUserCount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'user growth1'!$A$2:$A$21</c:f>
              <c:numCache>
                <c:formatCode>General</c:formatCode>
                <c:ptCount val="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numCache>
            </c:numRef>
          </c:cat>
          <c:val>
            <c:numRef>
              <c:f>'user growth1'!$B$2:$B$21</c:f>
              <c:numCache>
                <c:formatCode>General</c:formatCode>
                <c:ptCount val="20"/>
                <c:pt idx="0">
                  <c:v>160</c:v>
                </c:pt>
                <c:pt idx="1">
                  <c:v>161</c:v>
                </c:pt>
                <c:pt idx="2">
                  <c:v>149</c:v>
                </c:pt>
                <c:pt idx="3">
                  <c:v>182</c:v>
                </c:pt>
                <c:pt idx="4">
                  <c:v>213</c:v>
                </c:pt>
                <c:pt idx="5">
                  <c:v>214</c:v>
                </c:pt>
                <c:pt idx="6">
                  <c:v>284</c:v>
                </c:pt>
                <c:pt idx="7">
                  <c:v>315</c:v>
                </c:pt>
                <c:pt idx="8">
                  <c:v>331</c:v>
                </c:pt>
                <c:pt idx="9">
                  <c:v>389</c:v>
                </c:pt>
                <c:pt idx="10">
                  <c:v>400</c:v>
                </c:pt>
                <c:pt idx="11">
                  <c:v>486</c:v>
                </c:pt>
                <c:pt idx="12">
                  <c:v>552</c:v>
                </c:pt>
                <c:pt idx="13">
                  <c:v>525</c:v>
                </c:pt>
                <c:pt idx="14">
                  <c:v>616</c:v>
                </c:pt>
                <c:pt idx="15">
                  <c:v>725</c:v>
                </c:pt>
                <c:pt idx="16">
                  <c:v>778</c:v>
                </c:pt>
                <c:pt idx="17">
                  <c:v>876</c:v>
                </c:pt>
                <c:pt idx="18">
                  <c:v>997</c:v>
                </c:pt>
                <c:pt idx="19">
                  <c:v>1028</c:v>
                </c:pt>
              </c:numCache>
            </c:numRef>
          </c:val>
          <c:extLst>
            <c:ext xmlns:c16="http://schemas.microsoft.com/office/drawing/2014/chart" uri="{C3380CC4-5D6E-409C-BE32-E72D297353CC}">
              <c16:uniqueId val="{00000000-C326-4C80-A297-6BA37FC5E003}"/>
            </c:ext>
          </c:extLst>
        </c:ser>
        <c:dLbls>
          <c:dLblPos val="inEnd"/>
          <c:showLegendKey val="0"/>
          <c:showVal val="1"/>
          <c:showCatName val="0"/>
          <c:showSerName val="0"/>
          <c:showPercent val="0"/>
          <c:showBubbleSize val="0"/>
        </c:dLbls>
        <c:gapWidth val="41"/>
        <c:axId val="524062776"/>
        <c:axId val="524062120"/>
      </c:barChart>
      <c:catAx>
        <c:axId val="524062776"/>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Month</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524062120"/>
        <c:crosses val="autoZero"/>
        <c:auto val="1"/>
        <c:lblAlgn val="ctr"/>
        <c:lblOffset val="100"/>
        <c:noMultiLvlLbl val="0"/>
      </c:catAx>
      <c:valAx>
        <c:axId val="524062120"/>
        <c:scaling>
          <c:orientation val="minMax"/>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New Users</a:t>
                </a:r>
              </a:p>
            </c:rich>
          </c:tx>
          <c:overlay val="0"/>
          <c:spPr>
            <a:noFill/>
            <a:ln>
              <a:noFill/>
            </a:ln>
            <a:effectLst/>
          </c:spPr>
        </c:title>
        <c:numFmt formatCode="General" sourceLinked="1"/>
        <c:majorTickMark val="none"/>
        <c:minorTickMark val="none"/>
        <c:tickLblPos val="nextTo"/>
        <c:crossAx val="524062776"/>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'device engage'!$B$1</c:f>
              <c:strCache>
                <c:ptCount val="1"/>
                <c:pt idx="0">
                  <c:v>Avg_weekly_device_eng</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'device engage'!$A$2:$A$27</c:f>
              <c:strCache>
                <c:ptCount val="26"/>
                <c:pt idx="0">
                  <c:v>macbook pro</c:v>
                </c:pt>
                <c:pt idx="1">
                  <c:v>lenovo thinkpad</c:v>
                </c:pt>
                <c:pt idx="2">
                  <c:v>macbook air</c:v>
                </c:pt>
                <c:pt idx="3">
                  <c:v>iphone 5</c:v>
                </c:pt>
                <c:pt idx="4">
                  <c:v>dell inspiron notebook</c:v>
                </c:pt>
                <c:pt idx="5">
                  <c:v>samsung galaxy s4</c:v>
                </c:pt>
                <c:pt idx="6">
                  <c:v>nexus 5</c:v>
                </c:pt>
                <c:pt idx="7">
                  <c:v>iphone 5s</c:v>
                </c:pt>
                <c:pt idx="8">
                  <c:v>dell inspiron desktop</c:v>
                </c:pt>
                <c:pt idx="9">
                  <c:v>ipad air</c:v>
                </c:pt>
                <c:pt idx="10">
                  <c:v>iphone 4s</c:v>
                </c:pt>
                <c:pt idx="11">
                  <c:v>asus chromebook</c:v>
                </c:pt>
                <c:pt idx="12">
                  <c:v>acer aspire notebook</c:v>
                </c:pt>
                <c:pt idx="13">
                  <c:v>hp pavilion desktop</c:v>
                </c:pt>
                <c:pt idx="14">
                  <c:v>nexus 7</c:v>
                </c:pt>
                <c:pt idx="15">
                  <c:v>nokia lumia 635</c:v>
                </c:pt>
                <c:pt idx="16">
                  <c:v>ipad mini</c:v>
                </c:pt>
                <c:pt idx="17">
                  <c:v>acer aspire desktop</c:v>
                </c:pt>
                <c:pt idx="18">
                  <c:v>nexus 10</c:v>
                </c:pt>
                <c:pt idx="19">
                  <c:v>mac mini</c:v>
                </c:pt>
                <c:pt idx="20">
                  <c:v>htc one</c:v>
                </c:pt>
                <c:pt idx="21">
                  <c:v>kindle fire</c:v>
                </c:pt>
                <c:pt idx="22">
                  <c:v>windows surface</c:v>
                </c:pt>
                <c:pt idx="23">
                  <c:v>samsung galaxy note</c:v>
                </c:pt>
                <c:pt idx="24">
                  <c:v>amazon fire phone</c:v>
                </c:pt>
                <c:pt idx="25">
                  <c:v>samsumg galaxy tablet</c:v>
                </c:pt>
              </c:strCache>
            </c:strRef>
          </c:cat>
          <c:val>
            <c:numRef>
              <c:f>'device engage'!$B$2:$B$27</c:f>
              <c:numCache>
                <c:formatCode>General</c:formatCode>
                <c:ptCount val="26"/>
                <c:pt idx="0">
                  <c:v>2982.63</c:v>
                </c:pt>
                <c:pt idx="1">
                  <c:v>1925.42</c:v>
                </c:pt>
                <c:pt idx="2">
                  <c:v>1393.79</c:v>
                </c:pt>
                <c:pt idx="3">
                  <c:v>1346.11</c:v>
                </c:pt>
                <c:pt idx="4">
                  <c:v>1024.74</c:v>
                </c:pt>
                <c:pt idx="5">
                  <c:v>970.32</c:v>
                </c:pt>
                <c:pt idx="6">
                  <c:v>859.58</c:v>
                </c:pt>
                <c:pt idx="7">
                  <c:v>828.63</c:v>
                </c:pt>
                <c:pt idx="8">
                  <c:v>528.26</c:v>
                </c:pt>
                <c:pt idx="9">
                  <c:v>518.94000000000005</c:v>
                </c:pt>
                <c:pt idx="10">
                  <c:v>500.32</c:v>
                </c:pt>
                <c:pt idx="11">
                  <c:v>496.21</c:v>
                </c:pt>
                <c:pt idx="12">
                  <c:v>464.42</c:v>
                </c:pt>
                <c:pt idx="13">
                  <c:v>462.53</c:v>
                </c:pt>
                <c:pt idx="14">
                  <c:v>339.79</c:v>
                </c:pt>
                <c:pt idx="15">
                  <c:v>292.05</c:v>
                </c:pt>
                <c:pt idx="16">
                  <c:v>290.79000000000002</c:v>
                </c:pt>
                <c:pt idx="17">
                  <c:v>269.47000000000003</c:v>
                </c:pt>
                <c:pt idx="18">
                  <c:v>266.68</c:v>
                </c:pt>
                <c:pt idx="19">
                  <c:v>232.11</c:v>
                </c:pt>
                <c:pt idx="20">
                  <c:v>222.53</c:v>
                </c:pt>
                <c:pt idx="21">
                  <c:v>212.63</c:v>
                </c:pt>
                <c:pt idx="22">
                  <c:v>178.89</c:v>
                </c:pt>
                <c:pt idx="23">
                  <c:v>139.05000000000001</c:v>
                </c:pt>
                <c:pt idx="24">
                  <c:v>118.67</c:v>
                </c:pt>
                <c:pt idx="25">
                  <c:v>99.22</c:v>
                </c:pt>
              </c:numCache>
            </c:numRef>
          </c:val>
          <c:extLst>
            <c:ext xmlns:c16="http://schemas.microsoft.com/office/drawing/2014/chart" uri="{C3380CC4-5D6E-409C-BE32-E72D297353CC}">
              <c16:uniqueId val="{00000000-D779-4379-9791-A327BBD55E89}"/>
            </c:ext>
          </c:extLst>
        </c:ser>
        <c:dLbls>
          <c:dLblPos val="outEnd"/>
          <c:showLegendKey val="0"/>
          <c:showVal val="1"/>
          <c:showCatName val="0"/>
          <c:showSerName val="0"/>
          <c:showPercent val="0"/>
          <c:showBubbleSize val="0"/>
        </c:dLbls>
        <c:gapWidth val="219"/>
        <c:axId val="536196592"/>
        <c:axId val="536190688"/>
      </c:barChart>
      <c:catAx>
        <c:axId val="536196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190688"/>
        <c:crosses val="autoZero"/>
        <c:auto val="1"/>
        <c:lblAlgn val="ctr"/>
        <c:lblOffset val="100"/>
        <c:noMultiLvlLbl val="0"/>
      </c:catAx>
      <c:valAx>
        <c:axId val="5361906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196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1197"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4961de68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4961de68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93fca23c6_0_1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393fca23c6_0_1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146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93fca23c6_0_1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393fca23c6_0_1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405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93fca23c6_0_1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393fca23c6_0_1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83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93fca23c6_0_1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393fca23c6_0_1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747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393fca23c6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393fca23c6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393fca23c6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393fca23c6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393769158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393769158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389ac5c4fc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389ac5c4f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g1393fca23c6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 name="Google Shape;1154;g1393fca23c6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393fca23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393fca23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393fca23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393fca23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40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393fca23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393fca23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15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393fca23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393fca23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402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1393fca23c6_0_1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1393fca23c6_0_1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1200" y="1154350"/>
            <a:ext cx="4681500" cy="2461500"/>
          </a:xfrm>
          <a:prstGeom prst="rect">
            <a:avLst/>
          </a:prstGeom>
        </p:spPr>
        <p:txBody>
          <a:bodyPr spcFirstLastPara="1" wrap="square" lIns="91425" tIns="91425" rIns="91425" bIns="91425" anchor="b" anchorCtr="0">
            <a:noAutofit/>
          </a:bodyPr>
          <a:lstStyle>
            <a:lvl1pPr lvl="0" algn="ctr" rtl="0">
              <a:lnSpc>
                <a:spcPct val="105000"/>
              </a:lnSpc>
              <a:spcBef>
                <a:spcPts val="0"/>
              </a:spcBef>
              <a:spcAft>
                <a:spcPts val="0"/>
              </a:spcAft>
              <a:buSzPts val="5200"/>
              <a:buNone/>
              <a:defRPr sz="4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91200" y="3615838"/>
            <a:ext cx="4681500" cy="409500"/>
          </a:xfrm>
          <a:prstGeom prst="rect">
            <a:avLst/>
          </a:prstGeom>
          <a:ln w="19050" cap="flat" cmpd="sng">
            <a:solidFill>
              <a:schemeClr val="dk2"/>
            </a:solidFill>
            <a:prstDash val="lgDash"/>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400000">
            <a:off x="240211" y="74111"/>
            <a:ext cx="547175" cy="754808"/>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6038058">
            <a:off x="5604631" y="4205456"/>
            <a:ext cx="577102" cy="796092"/>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419099" y="1223772"/>
            <a:ext cx="601799" cy="619763"/>
            <a:chOff x="295325" y="1733950"/>
            <a:chExt cx="638175" cy="657225"/>
          </a:xfrm>
        </p:grpSpPr>
        <p:sp>
          <p:nvSpPr>
            <p:cNvPr id="14" name="Google Shape;14;p2"/>
            <p:cNvSpPr/>
            <p:nvPr/>
          </p:nvSpPr>
          <p:spPr>
            <a:xfrm>
              <a:off x="295325" y="1867300"/>
              <a:ext cx="638175" cy="304800"/>
            </a:xfrm>
            <a:custGeom>
              <a:avLst/>
              <a:gdLst/>
              <a:ahLst/>
              <a:cxnLst/>
              <a:rect l="l" t="t" r="r" b="b"/>
              <a:pathLst>
                <a:path w="25527" h="12192" extrusionOk="0">
                  <a:moveTo>
                    <a:pt x="0" y="0"/>
                  </a:moveTo>
                  <a:cubicBezTo>
                    <a:pt x="9220" y="1976"/>
                    <a:pt x="17093" y="7975"/>
                    <a:pt x="25527" y="12192"/>
                  </a:cubicBezTo>
                </a:path>
              </a:pathLst>
            </a:custGeom>
            <a:noFill/>
            <a:ln w="38100" cap="flat" cmpd="sng">
              <a:solidFill>
                <a:schemeClr val="dk1"/>
              </a:solidFill>
              <a:prstDash val="solid"/>
              <a:round/>
              <a:headEnd type="none" w="med" len="med"/>
              <a:tailEnd type="none" w="med" len="med"/>
            </a:ln>
          </p:spPr>
        </p:sp>
        <p:sp>
          <p:nvSpPr>
            <p:cNvPr id="15" name="Google Shape;15;p2"/>
            <p:cNvSpPr/>
            <p:nvPr/>
          </p:nvSpPr>
          <p:spPr>
            <a:xfrm>
              <a:off x="619175" y="1733950"/>
              <a:ext cx="37100" cy="657225"/>
            </a:xfrm>
            <a:custGeom>
              <a:avLst/>
              <a:gdLst/>
              <a:ahLst/>
              <a:cxnLst/>
              <a:rect l="l" t="t" r="r" b="b"/>
              <a:pathLst>
                <a:path w="1484" h="26289" extrusionOk="0">
                  <a:moveTo>
                    <a:pt x="0" y="0"/>
                  </a:moveTo>
                  <a:cubicBezTo>
                    <a:pt x="486" y="8753"/>
                    <a:pt x="2481" y="17693"/>
                    <a:pt x="762" y="26289"/>
                  </a:cubicBezTo>
                </a:path>
              </a:pathLst>
            </a:custGeom>
            <a:noFill/>
            <a:ln w="38100" cap="flat" cmpd="sng">
              <a:solidFill>
                <a:schemeClr val="dk1"/>
              </a:solidFill>
              <a:prstDash val="solid"/>
              <a:round/>
              <a:headEnd type="none" w="med" len="med"/>
              <a:tailEnd type="none" w="med" len="med"/>
            </a:ln>
          </p:spPr>
        </p:sp>
        <p:sp>
          <p:nvSpPr>
            <p:cNvPr id="16" name="Google Shape;16;p2"/>
            <p:cNvSpPr/>
            <p:nvPr/>
          </p:nvSpPr>
          <p:spPr>
            <a:xfrm>
              <a:off x="394825" y="1919700"/>
              <a:ext cx="485775" cy="285750"/>
            </a:xfrm>
            <a:custGeom>
              <a:avLst/>
              <a:gdLst/>
              <a:ahLst/>
              <a:cxnLst/>
              <a:rect l="l" t="t" r="r" b="b"/>
              <a:pathLst>
                <a:path w="19431" h="11430" extrusionOk="0">
                  <a:moveTo>
                    <a:pt x="0" y="11430"/>
                  </a:moveTo>
                  <a:cubicBezTo>
                    <a:pt x="6012" y="6921"/>
                    <a:pt x="11917" y="0"/>
                    <a:pt x="19431" y="0"/>
                  </a:cubicBezTo>
                </a:path>
              </a:pathLst>
            </a:custGeom>
            <a:noFill/>
            <a:ln w="38100" cap="flat" cmpd="sng">
              <a:solidFill>
                <a:schemeClr val="dk1"/>
              </a:solidFill>
              <a:prstDash val="solid"/>
              <a:round/>
              <a:headEnd type="none" w="med" len="med"/>
              <a:tailEnd type="none" w="med" len="med"/>
            </a:ln>
          </p:spPr>
        </p:sp>
      </p:grpSp>
      <p:sp>
        <p:nvSpPr>
          <p:cNvPr id="17" name="Google Shape;17;p2"/>
          <p:cNvSpPr/>
          <p:nvPr/>
        </p:nvSpPr>
        <p:spPr>
          <a:xfrm>
            <a:off x="4401300" y="-198750"/>
            <a:ext cx="638100" cy="638100"/>
          </a:xfrm>
          <a:prstGeom prst="ellipse">
            <a:avLst/>
          </a:prstGeom>
          <a:noFill/>
          <a:ln w="2857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a:spLocks noGrp="1"/>
          </p:cNvSpPr>
          <p:nvPr>
            <p:ph type="pic" idx="2"/>
          </p:nvPr>
        </p:nvSpPr>
        <p:spPr>
          <a:xfrm rot="181432">
            <a:off x="6025023" y="1399527"/>
            <a:ext cx="2365794" cy="2380505"/>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BLANK_1_1_1_2_1">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8" name="Google Shape;218;p26"/>
          <p:cNvSpPr txBox="1">
            <a:spLocks noGrp="1"/>
          </p:cNvSpPr>
          <p:nvPr>
            <p:ph type="subTitle" idx="1"/>
          </p:nvPr>
        </p:nvSpPr>
        <p:spPr>
          <a:xfrm>
            <a:off x="1105500" y="1727450"/>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Font typeface="Kumbh Sans Black"/>
              <a:buNone/>
              <a:defRPr sz="2000">
                <a:solidFill>
                  <a:schemeClr val="dk1"/>
                </a:solidFill>
                <a:latin typeface="Kumbh Sans Black"/>
                <a:ea typeface="Kumbh Sans Black"/>
                <a:cs typeface="Kumbh Sans Black"/>
                <a:sym typeface="Kumbh Sans Black"/>
              </a:defRPr>
            </a:lvl1pPr>
            <a:lvl2pPr lvl="1"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2pPr>
            <a:lvl3pPr lvl="2"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3pPr>
            <a:lvl4pPr lvl="3"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4pPr>
            <a:lvl5pPr lvl="4"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5pPr>
            <a:lvl6pPr lvl="5"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6pPr>
            <a:lvl7pPr lvl="6"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7pPr>
            <a:lvl8pPr lvl="7"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8pPr>
            <a:lvl9pPr lvl="8"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9pPr>
          </a:lstStyle>
          <a:p>
            <a:endParaRPr/>
          </a:p>
        </p:txBody>
      </p:sp>
      <p:sp>
        <p:nvSpPr>
          <p:cNvPr id="219" name="Google Shape;219;p26"/>
          <p:cNvSpPr txBox="1">
            <a:spLocks noGrp="1"/>
          </p:cNvSpPr>
          <p:nvPr>
            <p:ph type="subTitle" idx="2"/>
          </p:nvPr>
        </p:nvSpPr>
        <p:spPr>
          <a:xfrm>
            <a:off x="3970275" y="1727450"/>
            <a:ext cx="4002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6"/>
          <p:cNvSpPr txBox="1">
            <a:spLocks noGrp="1"/>
          </p:cNvSpPr>
          <p:nvPr>
            <p:ph type="subTitle" idx="3"/>
          </p:nvPr>
        </p:nvSpPr>
        <p:spPr>
          <a:xfrm>
            <a:off x="3970275" y="2671650"/>
            <a:ext cx="4002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26"/>
          <p:cNvSpPr txBox="1">
            <a:spLocks noGrp="1"/>
          </p:cNvSpPr>
          <p:nvPr>
            <p:ph type="subTitle" idx="4"/>
          </p:nvPr>
        </p:nvSpPr>
        <p:spPr>
          <a:xfrm>
            <a:off x="3970275" y="3615800"/>
            <a:ext cx="40023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26"/>
          <p:cNvSpPr txBox="1">
            <a:spLocks noGrp="1"/>
          </p:cNvSpPr>
          <p:nvPr>
            <p:ph type="subTitle" idx="5"/>
          </p:nvPr>
        </p:nvSpPr>
        <p:spPr>
          <a:xfrm>
            <a:off x="1105500" y="2671613"/>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Font typeface="Kumbh Sans Black"/>
              <a:buNone/>
              <a:defRPr sz="2000">
                <a:solidFill>
                  <a:schemeClr val="dk1"/>
                </a:solidFill>
                <a:latin typeface="Kumbh Sans Black"/>
                <a:ea typeface="Kumbh Sans Black"/>
                <a:cs typeface="Kumbh Sans Black"/>
                <a:sym typeface="Kumbh Sans Black"/>
              </a:defRPr>
            </a:lvl1pPr>
            <a:lvl2pPr lvl="1"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2pPr>
            <a:lvl3pPr lvl="2"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3pPr>
            <a:lvl4pPr lvl="3"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4pPr>
            <a:lvl5pPr lvl="4"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5pPr>
            <a:lvl6pPr lvl="5"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6pPr>
            <a:lvl7pPr lvl="6"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7pPr>
            <a:lvl8pPr lvl="7"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8pPr>
            <a:lvl9pPr lvl="8"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9pPr>
          </a:lstStyle>
          <a:p>
            <a:endParaRPr/>
          </a:p>
        </p:txBody>
      </p:sp>
      <p:sp>
        <p:nvSpPr>
          <p:cNvPr id="223" name="Google Shape;223;p26"/>
          <p:cNvSpPr txBox="1">
            <a:spLocks noGrp="1"/>
          </p:cNvSpPr>
          <p:nvPr>
            <p:ph type="subTitle" idx="6"/>
          </p:nvPr>
        </p:nvSpPr>
        <p:spPr>
          <a:xfrm>
            <a:off x="1105500" y="3615800"/>
            <a:ext cx="2336400" cy="5727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Font typeface="Kumbh Sans Black"/>
              <a:buNone/>
              <a:defRPr sz="2000">
                <a:solidFill>
                  <a:schemeClr val="dk1"/>
                </a:solidFill>
                <a:latin typeface="Kumbh Sans Black"/>
                <a:ea typeface="Kumbh Sans Black"/>
                <a:cs typeface="Kumbh Sans Black"/>
                <a:sym typeface="Kumbh Sans Black"/>
              </a:defRPr>
            </a:lvl1pPr>
            <a:lvl2pPr lvl="1"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2pPr>
            <a:lvl3pPr lvl="2"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3pPr>
            <a:lvl4pPr lvl="3"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4pPr>
            <a:lvl5pPr lvl="4"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5pPr>
            <a:lvl6pPr lvl="5"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6pPr>
            <a:lvl7pPr lvl="6"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7pPr>
            <a:lvl8pPr lvl="7"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8pPr>
            <a:lvl9pPr lvl="8" algn="ctr" rtl="0">
              <a:lnSpc>
                <a:spcPct val="100000"/>
              </a:lnSpc>
              <a:spcBef>
                <a:spcPts val="0"/>
              </a:spcBef>
              <a:spcAft>
                <a:spcPts val="0"/>
              </a:spcAft>
              <a:buClr>
                <a:schemeClr val="dk1"/>
              </a:buClr>
              <a:buSzPts val="1800"/>
              <a:buFont typeface="Kumbh Sans Black"/>
              <a:buNone/>
              <a:defRPr sz="1800">
                <a:solidFill>
                  <a:schemeClr val="dk1"/>
                </a:solidFill>
                <a:latin typeface="Kumbh Sans Black"/>
                <a:ea typeface="Kumbh Sans Black"/>
                <a:cs typeface="Kumbh Sans Black"/>
                <a:sym typeface="Kumbh Sans Black"/>
              </a:defRPr>
            </a:lvl9pPr>
          </a:lstStyle>
          <a:p>
            <a:endParaRPr/>
          </a:p>
        </p:txBody>
      </p:sp>
      <p:sp>
        <p:nvSpPr>
          <p:cNvPr id="224" name="Google Shape;224;p26"/>
          <p:cNvSpPr/>
          <p:nvPr/>
        </p:nvSpPr>
        <p:spPr>
          <a:xfrm rot="-9536031">
            <a:off x="8171449" y="4152495"/>
            <a:ext cx="577102" cy="796091"/>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4252950" y="4898213"/>
            <a:ext cx="638100" cy="6381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1034325" y="4548024"/>
            <a:ext cx="638100" cy="575400"/>
          </a:xfrm>
          <a:prstGeom prst="mathMultiply">
            <a:avLst>
              <a:gd name="adj1" fmla="val 15402"/>
            </a:avLst>
          </a:prstGeom>
          <a:no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p:cSld name="CUSTOM">
    <p:spTree>
      <p:nvGrpSpPr>
        <p:cNvPr id="1" name="Shape 227"/>
        <p:cNvGrpSpPr/>
        <p:nvPr/>
      </p:nvGrpSpPr>
      <p:grpSpPr>
        <a:xfrm>
          <a:off x="0" y="0"/>
          <a:ext cx="0" cy="0"/>
          <a:chOff x="0" y="0"/>
          <a:chExt cx="0" cy="0"/>
        </a:xfrm>
      </p:grpSpPr>
      <p:sp>
        <p:nvSpPr>
          <p:cNvPr id="228" name="Google Shape;228;p2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1_1">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1" name="Google Shape;231;p28"/>
          <p:cNvSpPr/>
          <p:nvPr/>
        </p:nvSpPr>
        <p:spPr>
          <a:xfrm>
            <a:off x="-333075" y="4608000"/>
            <a:ext cx="944100" cy="9441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rot="753369">
            <a:off x="7219316" y="4401291"/>
            <a:ext cx="1766305" cy="756688"/>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19050" cap="rnd" cmpd="sng">
            <a:solidFill>
              <a:schemeClr val="dk2"/>
            </a:solidFill>
            <a:prstDash val="dash"/>
            <a:round/>
            <a:headEnd type="none" w="med" len="med"/>
            <a:tailEnd type="none" w="med" len="med"/>
          </a:ln>
        </p:spPr>
      </p:sp>
      <p:sp>
        <p:nvSpPr>
          <p:cNvPr id="233" name="Google Shape;233;p28"/>
          <p:cNvSpPr/>
          <p:nvPr/>
        </p:nvSpPr>
        <p:spPr>
          <a:xfrm>
            <a:off x="-12" y="-2125"/>
            <a:ext cx="1193225" cy="1301700"/>
          </a:xfrm>
          <a:custGeom>
            <a:avLst/>
            <a:gdLst/>
            <a:ahLst/>
            <a:cxnLst/>
            <a:rect l="l" t="t" r="r" b="b"/>
            <a:pathLst>
              <a:path w="47729" h="52068" extrusionOk="0">
                <a:moveTo>
                  <a:pt x="0" y="0"/>
                </a:moveTo>
                <a:cubicBezTo>
                  <a:pt x="5590" y="509"/>
                  <a:pt x="14021" y="-804"/>
                  <a:pt x="16271" y="4339"/>
                </a:cubicBezTo>
                <a:cubicBezTo>
                  <a:pt x="20090" y="13069"/>
                  <a:pt x="10925" y="24381"/>
                  <a:pt x="15186" y="32904"/>
                </a:cubicBezTo>
                <a:cubicBezTo>
                  <a:pt x="17747" y="38027"/>
                  <a:pt x="27454" y="32201"/>
                  <a:pt x="32181" y="35435"/>
                </a:cubicBezTo>
                <a:cubicBezTo>
                  <a:pt x="35969" y="38027"/>
                  <a:pt x="36690" y="43431"/>
                  <a:pt x="39051" y="47367"/>
                </a:cubicBezTo>
                <a:cubicBezTo>
                  <a:pt x="40743" y="50188"/>
                  <a:pt x="44537" y="51270"/>
                  <a:pt x="47729" y="52068"/>
                </a:cubicBezTo>
              </a:path>
            </a:pathLst>
          </a:custGeom>
          <a:noFill/>
          <a:ln w="19050" cap="flat" cmpd="sng">
            <a:solidFill>
              <a:schemeClr val="lt2"/>
            </a:solidFill>
            <a:prstDash val="dash"/>
            <a:round/>
            <a:headEnd type="none" w="med" len="med"/>
            <a:tailEnd type="none" w="med" len="med"/>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CUSTOM_1_1_1">
    <p:spTree>
      <p:nvGrpSpPr>
        <p:cNvPr id="1" name="Shape 234"/>
        <p:cNvGrpSpPr/>
        <p:nvPr/>
      </p:nvGrpSpPr>
      <p:grpSpPr>
        <a:xfrm>
          <a:off x="0" y="0"/>
          <a:ext cx="0" cy="0"/>
          <a:chOff x="0" y="0"/>
          <a:chExt cx="0" cy="0"/>
        </a:xfrm>
      </p:grpSpPr>
      <p:sp>
        <p:nvSpPr>
          <p:cNvPr id="235" name="Google Shape;235;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6" name="Google Shape;236;p29"/>
          <p:cNvSpPr/>
          <p:nvPr/>
        </p:nvSpPr>
        <p:spPr>
          <a:xfrm rot="-367519" flipH="1">
            <a:off x="3925696" y="4710478"/>
            <a:ext cx="1940025" cy="363459"/>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lt2"/>
            </a:solidFill>
            <a:prstDash val="dash"/>
            <a:round/>
            <a:headEnd type="none" w="med" len="med"/>
            <a:tailEnd type="none" w="med" len="med"/>
          </a:ln>
        </p:spPr>
      </p:sp>
      <p:sp>
        <p:nvSpPr>
          <p:cNvPr id="237" name="Google Shape;237;p29"/>
          <p:cNvSpPr/>
          <p:nvPr/>
        </p:nvSpPr>
        <p:spPr>
          <a:xfrm rot="753369">
            <a:off x="7822391" y="88379"/>
            <a:ext cx="1766305" cy="756688"/>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accent1"/>
            </a:solidFill>
            <a:prstDash val="dash"/>
            <a:round/>
            <a:headEnd type="none" w="med" len="med"/>
            <a:tailEnd type="none" w="med" len="med"/>
          </a:ln>
        </p:spPr>
      </p:sp>
      <p:sp>
        <p:nvSpPr>
          <p:cNvPr id="238" name="Google Shape;238;p29"/>
          <p:cNvSpPr/>
          <p:nvPr/>
        </p:nvSpPr>
        <p:spPr>
          <a:xfrm>
            <a:off x="359025" y="220950"/>
            <a:ext cx="638100" cy="6381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9"/>
          <p:cNvGrpSpPr/>
          <p:nvPr/>
        </p:nvGrpSpPr>
        <p:grpSpPr>
          <a:xfrm rot="-6737961">
            <a:off x="8084810" y="4236985"/>
            <a:ext cx="494495" cy="798010"/>
            <a:chOff x="3050950" y="2503050"/>
            <a:chExt cx="260025" cy="419625"/>
          </a:xfrm>
        </p:grpSpPr>
        <p:sp>
          <p:nvSpPr>
            <p:cNvPr id="240" name="Google Shape;240;p29"/>
            <p:cNvSpPr/>
            <p:nvPr/>
          </p:nvSpPr>
          <p:spPr>
            <a:xfrm>
              <a:off x="3050950" y="2503050"/>
              <a:ext cx="249600" cy="415775"/>
            </a:xfrm>
            <a:custGeom>
              <a:avLst/>
              <a:gdLst/>
              <a:ahLst/>
              <a:cxnLst/>
              <a:rect l="l" t="t" r="r" b="b"/>
              <a:pathLst>
                <a:path w="9984" h="16631" extrusionOk="0">
                  <a:moveTo>
                    <a:pt x="2456" y="1"/>
                  </a:moveTo>
                  <a:cubicBezTo>
                    <a:pt x="2436" y="1"/>
                    <a:pt x="2414" y="12"/>
                    <a:pt x="2405" y="37"/>
                  </a:cubicBezTo>
                  <a:cubicBezTo>
                    <a:pt x="0" y="6607"/>
                    <a:pt x="3049" y="13790"/>
                    <a:pt x="9458" y="16606"/>
                  </a:cubicBezTo>
                  <a:cubicBezTo>
                    <a:pt x="9497" y="16623"/>
                    <a:pt x="9535" y="16631"/>
                    <a:pt x="9571" y="16631"/>
                  </a:cubicBezTo>
                  <a:cubicBezTo>
                    <a:pt x="9817" y="16631"/>
                    <a:pt x="9983" y="16281"/>
                    <a:pt x="9718" y="16161"/>
                  </a:cubicBezTo>
                  <a:cubicBezTo>
                    <a:pt x="3508" y="13341"/>
                    <a:pt x="501" y="6596"/>
                    <a:pt x="2506" y="65"/>
                  </a:cubicBezTo>
                  <a:cubicBezTo>
                    <a:pt x="2519" y="26"/>
                    <a:pt x="2488" y="1"/>
                    <a:pt x="2456" y="1"/>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3251350" y="2827200"/>
              <a:ext cx="52650" cy="85025"/>
            </a:xfrm>
            <a:custGeom>
              <a:avLst/>
              <a:gdLst/>
              <a:ahLst/>
              <a:cxnLst/>
              <a:rect l="l" t="t" r="r" b="b"/>
              <a:pathLst>
                <a:path w="2106" h="3401" extrusionOk="0">
                  <a:moveTo>
                    <a:pt x="209" y="0"/>
                  </a:moveTo>
                  <a:cubicBezTo>
                    <a:pt x="181" y="0"/>
                    <a:pt x="153" y="19"/>
                    <a:pt x="151" y="55"/>
                  </a:cubicBezTo>
                  <a:cubicBezTo>
                    <a:pt x="0" y="1346"/>
                    <a:pt x="621" y="2652"/>
                    <a:pt x="1704" y="3370"/>
                  </a:cubicBezTo>
                  <a:cubicBezTo>
                    <a:pt x="1736" y="3391"/>
                    <a:pt x="1769" y="3401"/>
                    <a:pt x="1801" y="3401"/>
                  </a:cubicBezTo>
                  <a:cubicBezTo>
                    <a:pt x="1963" y="3401"/>
                    <a:pt x="2106" y="3169"/>
                    <a:pt x="1953" y="3047"/>
                  </a:cubicBezTo>
                  <a:cubicBezTo>
                    <a:pt x="979" y="2275"/>
                    <a:pt x="411" y="1296"/>
                    <a:pt x="267" y="55"/>
                  </a:cubicBezTo>
                  <a:cubicBezTo>
                    <a:pt x="265" y="19"/>
                    <a:pt x="237" y="0"/>
                    <a:pt x="209"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3186400" y="2896700"/>
              <a:ext cx="124575" cy="25975"/>
            </a:xfrm>
            <a:custGeom>
              <a:avLst/>
              <a:gdLst/>
              <a:ahLst/>
              <a:cxnLst/>
              <a:rect l="l" t="t" r="r" b="b"/>
              <a:pathLst>
                <a:path w="4983" h="1039" extrusionOk="0">
                  <a:moveTo>
                    <a:pt x="4637" y="0"/>
                  </a:moveTo>
                  <a:cubicBezTo>
                    <a:pt x="4605" y="0"/>
                    <a:pt x="4571" y="8"/>
                    <a:pt x="4536" y="25"/>
                  </a:cubicBezTo>
                  <a:cubicBezTo>
                    <a:pt x="3590" y="480"/>
                    <a:pt x="2527" y="702"/>
                    <a:pt x="1466" y="702"/>
                  </a:cubicBezTo>
                  <a:cubicBezTo>
                    <a:pt x="997" y="702"/>
                    <a:pt x="529" y="658"/>
                    <a:pt x="71" y="572"/>
                  </a:cubicBezTo>
                  <a:cubicBezTo>
                    <a:pt x="67" y="571"/>
                    <a:pt x="64" y="571"/>
                    <a:pt x="60" y="571"/>
                  </a:cubicBezTo>
                  <a:cubicBezTo>
                    <a:pt x="16" y="571"/>
                    <a:pt x="1" y="639"/>
                    <a:pt x="49" y="654"/>
                  </a:cubicBezTo>
                  <a:lnTo>
                    <a:pt x="49" y="652"/>
                  </a:lnTo>
                  <a:cubicBezTo>
                    <a:pt x="748" y="913"/>
                    <a:pt x="1432" y="1039"/>
                    <a:pt x="2110" y="1039"/>
                  </a:cubicBezTo>
                  <a:cubicBezTo>
                    <a:pt x="2997" y="1039"/>
                    <a:pt x="3873" y="822"/>
                    <a:pt x="4760" y="407"/>
                  </a:cubicBezTo>
                  <a:cubicBezTo>
                    <a:pt x="4983" y="303"/>
                    <a:pt x="4845" y="0"/>
                    <a:pt x="4637"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CUSTOM_1_1_2">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5" name="Google Shape;245;p30"/>
          <p:cNvSpPr/>
          <p:nvPr/>
        </p:nvSpPr>
        <p:spPr>
          <a:xfrm rot="753369">
            <a:off x="-19684" y="4404691"/>
            <a:ext cx="1766305" cy="756688"/>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19050" cap="rnd" cmpd="sng">
            <a:solidFill>
              <a:schemeClr val="dk2"/>
            </a:solidFill>
            <a:prstDash val="dash"/>
            <a:round/>
            <a:headEnd type="none" w="med" len="med"/>
            <a:tailEnd type="none" w="med" len="med"/>
          </a:ln>
        </p:spPr>
      </p:sp>
      <p:sp>
        <p:nvSpPr>
          <p:cNvPr id="246" name="Google Shape;246;p30"/>
          <p:cNvSpPr/>
          <p:nvPr/>
        </p:nvSpPr>
        <p:spPr>
          <a:xfrm>
            <a:off x="7973300" y="4132575"/>
            <a:ext cx="824400" cy="792900"/>
          </a:xfrm>
          <a:prstGeom prst="mathMultiply">
            <a:avLst>
              <a:gd name="adj1" fmla="val 15402"/>
            </a:avLst>
          </a:prstGeom>
          <a:noFill/>
          <a:ln w="9525" cap="flat" cmpd="sng">
            <a:solidFill>
              <a:schemeClr val="accen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CUSTOM_1_1_3">
    <p:spTree>
      <p:nvGrpSpPr>
        <p:cNvPr id="1" name="Shape 247"/>
        <p:cNvGrpSpPr/>
        <p:nvPr/>
      </p:nvGrpSpPr>
      <p:grpSpPr>
        <a:xfrm>
          <a:off x="0" y="0"/>
          <a:ext cx="0" cy="0"/>
          <a:chOff x="0" y="0"/>
          <a:chExt cx="0" cy="0"/>
        </a:xfrm>
      </p:grpSpPr>
      <p:sp>
        <p:nvSpPr>
          <p:cNvPr id="248" name="Google Shape;248;p3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9" name="Google Shape;249;p31"/>
          <p:cNvSpPr/>
          <p:nvPr/>
        </p:nvSpPr>
        <p:spPr>
          <a:xfrm>
            <a:off x="-183900" y="4657200"/>
            <a:ext cx="638100" cy="6381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1"/>
          <p:cNvSpPr/>
          <p:nvPr/>
        </p:nvSpPr>
        <p:spPr>
          <a:xfrm>
            <a:off x="8664825" y="-179100"/>
            <a:ext cx="638100" cy="638100"/>
          </a:xfrm>
          <a:prstGeom prst="ellipse">
            <a:avLst/>
          </a:prstGeom>
          <a:noFill/>
          <a:ln w="2857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rot="-5622881">
            <a:off x="5496398" y="3739668"/>
            <a:ext cx="464232" cy="2287757"/>
          </a:xfrm>
          <a:custGeom>
            <a:avLst/>
            <a:gdLst/>
            <a:ahLst/>
            <a:cxnLst/>
            <a:rect l="l" t="t" r="r" b="b"/>
            <a:pathLst>
              <a:path w="13718" h="59959" extrusionOk="0">
                <a:moveTo>
                  <a:pt x="0" y="3191"/>
                </a:moveTo>
                <a:cubicBezTo>
                  <a:pt x="3975" y="1700"/>
                  <a:pt x="10756" y="-2053"/>
                  <a:pt x="12655" y="1744"/>
                </a:cubicBezTo>
                <a:cubicBezTo>
                  <a:pt x="17327" y="11084"/>
                  <a:pt x="4249" y="21093"/>
                  <a:pt x="2531" y="31394"/>
                </a:cubicBezTo>
                <a:cubicBezTo>
                  <a:pt x="1857" y="35433"/>
                  <a:pt x="9722" y="36497"/>
                  <a:pt x="10847" y="40434"/>
                </a:cubicBezTo>
                <a:cubicBezTo>
                  <a:pt x="12635" y="46693"/>
                  <a:pt x="10486" y="53450"/>
                  <a:pt x="10486" y="59959"/>
                </a:cubicBezTo>
              </a:path>
            </a:pathLst>
          </a:custGeom>
          <a:noFill/>
          <a:ln w="19050" cap="flat" cmpd="sng">
            <a:solidFill>
              <a:schemeClr val="dk2"/>
            </a:solidFill>
            <a:prstDash val="dash"/>
            <a:round/>
            <a:headEnd type="none" w="med" len="med"/>
            <a:tailEnd type="none" w="med" len="med"/>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CUSTOM_1_1_4">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highlight>
                  <a:schemeClr val="lt2"/>
                </a:highlight>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54" name="Google Shape;254;p32"/>
          <p:cNvGrpSpPr/>
          <p:nvPr/>
        </p:nvGrpSpPr>
        <p:grpSpPr>
          <a:xfrm rot="-1263460">
            <a:off x="211585" y="4393575"/>
            <a:ext cx="638162" cy="657211"/>
            <a:chOff x="295325" y="1733950"/>
            <a:chExt cx="638175" cy="657225"/>
          </a:xfrm>
        </p:grpSpPr>
        <p:sp>
          <p:nvSpPr>
            <p:cNvPr id="255" name="Google Shape;255;p32"/>
            <p:cNvSpPr/>
            <p:nvPr/>
          </p:nvSpPr>
          <p:spPr>
            <a:xfrm>
              <a:off x="295325" y="1867300"/>
              <a:ext cx="638175" cy="304800"/>
            </a:xfrm>
            <a:custGeom>
              <a:avLst/>
              <a:gdLst/>
              <a:ahLst/>
              <a:cxnLst/>
              <a:rect l="l" t="t" r="r" b="b"/>
              <a:pathLst>
                <a:path w="25527" h="12192" extrusionOk="0">
                  <a:moveTo>
                    <a:pt x="0" y="0"/>
                  </a:moveTo>
                  <a:cubicBezTo>
                    <a:pt x="9220" y="1976"/>
                    <a:pt x="17093" y="7975"/>
                    <a:pt x="25527" y="12192"/>
                  </a:cubicBezTo>
                </a:path>
              </a:pathLst>
            </a:custGeom>
            <a:noFill/>
            <a:ln w="38100" cap="flat" cmpd="sng">
              <a:solidFill>
                <a:schemeClr val="dk1"/>
              </a:solidFill>
              <a:prstDash val="solid"/>
              <a:round/>
              <a:headEnd type="none" w="med" len="med"/>
              <a:tailEnd type="none" w="med" len="med"/>
            </a:ln>
          </p:spPr>
        </p:sp>
        <p:sp>
          <p:nvSpPr>
            <p:cNvPr id="256" name="Google Shape;256;p32"/>
            <p:cNvSpPr/>
            <p:nvPr/>
          </p:nvSpPr>
          <p:spPr>
            <a:xfrm>
              <a:off x="619175" y="1733950"/>
              <a:ext cx="37100" cy="657225"/>
            </a:xfrm>
            <a:custGeom>
              <a:avLst/>
              <a:gdLst/>
              <a:ahLst/>
              <a:cxnLst/>
              <a:rect l="l" t="t" r="r" b="b"/>
              <a:pathLst>
                <a:path w="1484" h="26289" extrusionOk="0">
                  <a:moveTo>
                    <a:pt x="0" y="0"/>
                  </a:moveTo>
                  <a:cubicBezTo>
                    <a:pt x="486" y="8753"/>
                    <a:pt x="2481" y="17693"/>
                    <a:pt x="762" y="26289"/>
                  </a:cubicBezTo>
                </a:path>
              </a:pathLst>
            </a:custGeom>
            <a:noFill/>
            <a:ln w="38100" cap="flat" cmpd="sng">
              <a:solidFill>
                <a:schemeClr val="dk1"/>
              </a:solidFill>
              <a:prstDash val="solid"/>
              <a:round/>
              <a:headEnd type="none" w="med" len="med"/>
              <a:tailEnd type="none" w="med" len="med"/>
            </a:ln>
          </p:spPr>
        </p:sp>
        <p:sp>
          <p:nvSpPr>
            <p:cNvPr id="257" name="Google Shape;257;p32"/>
            <p:cNvSpPr/>
            <p:nvPr/>
          </p:nvSpPr>
          <p:spPr>
            <a:xfrm>
              <a:off x="394825" y="1919700"/>
              <a:ext cx="485775" cy="285750"/>
            </a:xfrm>
            <a:custGeom>
              <a:avLst/>
              <a:gdLst/>
              <a:ahLst/>
              <a:cxnLst/>
              <a:rect l="l" t="t" r="r" b="b"/>
              <a:pathLst>
                <a:path w="19431" h="11430" extrusionOk="0">
                  <a:moveTo>
                    <a:pt x="0" y="11430"/>
                  </a:moveTo>
                  <a:cubicBezTo>
                    <a:pt x="6012" y="6921"/>
                    <a:pt x="11917" y="0"/>
                    <a:pt x="19431" y="0"/>
                  </a:cubicBezTo>
                </a:path>
              </a:pathLst>
            </a:custGeom>
            <a:noFill/>
            <a:ln w="38100" cap="flat" cmpd="sng">
              <a:solidFill>
                <a:schemeClr val="dk1"/>
              </a:solidFill>
              <a:prstDash val="solid"/>
              <a:round/>
              <a:headEnd type="none" w="med" len="med"/>
              <a:tailEnd type="none" w="med" len="med"/>
            </a:ln>
          </p:spPr>
        </p:sp>
      </p:grpSp>
      <p:grpSp>
        <p:nvGrpSpPr>
          <p:cNvPr id="258" name="Google Shape;258;p32"/>
          <p:cNvGrpSpPr/>
          <p:nvPr/>
        </p:nvGrpSpPr>
        <p:grpSpPr>
          <a:xfrm rot="-1263460">
            <a:off x="7964935" y="307350"/>
            <a:ext cx="638162" cy="657211"/>
            <a:chOff x="295325" y="1733950"/>
            <a:chExt cx="638175" cy="657225"/>
          </a:xfrm>
        </p:grpSpPr>
        <p:sp>
          <p:nvSpPr>
            <p:cNvPr id="259" name="Google Shape;259;p32"/>
            <p:cNvSpPr/>
            <p:nvPr/>
          </p:nvSpPr>
          <p:spPr>
            <a:xfrm>
              <a:off x="295325" y="1867300"/>
              <a:ext cx="638175" cy="304800"/>
            </a:xfrm>
            <a:custGeom>
              <a:avLst/>
              <a:gdLst/>
              <a:ahLst/>
              <a:cxnLst/>
              <a:rect l="l" t="t" r="r" b="b"/>
              <a:pathLst>
                <a:path w="25527" h="12192" extrusionOk="0">
                  <a:moveTo>
                    <a:pt x="0" y="0"/>
                  </a:moveTo>
                  <a:cubicBezTo>
                    <a:pt x="9220" y="1976"/>
                    <a:pt x="17093" y="7975"/>
                    <a:pt x="25527" y="12192"/>
                  </a:cubicBezTo>
                </a:path>
              </a:pathLst>
            </a:custGeom>
            <a:noFill/>
            <a:ln w="38100" cap="flat" cmpd="sng">
              <a:solidFill>
                <a:schemeClr val="dk1"/>
              </a:solidFill>
              <a:prstDash val="solid"/>
              <a:round/>
              <a:headEnd type="none" w="med" len="med"/>
              <a:tailEnd type="none" w="med" len="med"/>
            </a:ln>
          </p:spPr>
        </p:sp>
        <p:sp>
          <p:nvSpPr>
            <p:cNvPr id="260" name="Google Shape;260;p32"/>
            <p:cNvSpPr/>
            <p:nvPr/>
          </p:nvSpPr>
          <p:spPr>
            <a:xfrm>
              <a:off x="619175" y="1733950"/>
              <a:ext cx="37100" cy="657225"/>
            </a:xfrm>
            <a:custGeom>
              <a:avLst/>
              <a:gdLst/>
              <a:ahLst/>
              <a:cxnLst/>
              <a:rect l="l" t="t" r="r" b="b"/>
              <a:pathLst>
                <a:path w="1484" h="26289" extrusionOk="0">
                  <a:moveTo>
                    <a:pt x="0" y="0"/>
                  </a:moveTo>
                  <a:cubicBezTo>
                    <a:pt x="486" y="8753"/>
                    <a:pt x="2481" y="17693"/>
                    <a:pt x="762" y="26289"/>
                  </a:cubicBezTo>
                </a:path>
              </a:pathLst>
            </a:custGeom>
            <a:noFill/>
            <a:ln w="38100" cap="flat" cmpd="sng">
              <a:solidFill>
                <a:schemeClr val="dk1"/>
              </a:solidFill>
              <a:prstDash val="solid"/>
              <a:round/>
              <a:headEnd type="none" w="med" len="med"/>
              <a:tailEnd type="none" w="med" len="med"/>
            </a:ln>
          </p:spPr>
        </p:sp>
        <p:sp>
          <p:nvSpPr>
            <p:cNvPr id="261" name="Google Shape;261;p32"/>
            <p:cNvSpPr/>
            <p:nvPr/>
          </p:nvSpPr>
          <p:spPr>
            <a:xfrm>
              <a:off x="394825" y="1919700"/>
              <a:ext cx="485775" cy="285750"/>
            </a:xfrm>
            <a:custGeom>
              <a:avLst/>
              <a:gdLst/>
              <a:ahLst/>
              <a:cxnLst/>
              <a:rect l="l" t="t" r="r" b="b"/>
              <a:pathLst>
                <a:path w="19431" h="11430" extrusionOk="0">
                  <a:moveTo>
                    <a:pt x="0" y="11430"/>
                  </a:moveTo>
                  <a:cubicBezTo>
                    <a:pt x="6012" y="6921"/>
                    <a:pt x="11917" y="0"/>
                    <a:pt x="19431" y="0"/>
                  </a:cubicBezTo>
                </a:path>
              </a:pathLst>
            </a:custGeom>
            <a:noFill/>
            <a:ln w="38100" cap="flat" cmpd="sng">
              <a:solidFill>
                <a:schemeClr val="dk1"/>
              </a:solidFill>
              <a:prstDash val="solid"/>
              <a:round/>
              <a:headEnd type="none" w="med" len="med"/>
              <a:tailEnd type="none" w="med" len="med"/>
            </a:ln>
          </p:spPr>
        </p:sp>
      </p:grpSp>
      <p:sp>
        <p:nvSpPr>
          <p:cNvPr id="262" name="Google Shape;262;p32"/>
          <p:cNvSpPr>
            <a:spLocks noGrp="1"/>
          </p:cNvSpPr>
          <p:nvPr>
            <p:ph type="pic" idx="2"/>
          </p:nvPr>
        </p:nvSpPr>
        <p:spPr>
          <a:xfrm rot="-125532">
            <a:off x="5934983" y="1618446"/>
            <a:ext cx="2268012" cy="2213083"/>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7">
  <p:cSld name="CUSTOM_1_1_5_1">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9" name="Google Shape;269;p34"/>
          <p:cNvSpPr/>
          <p:nvPr/>
        </p:nvSpPr>
        <p:spPr>
          <a:xfrm>
            <a:off x="4338675" y="4679138"/>
            <a:ext cx="638100" cy="6381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4"/>
          <p:cNvSpPr/>
          <p:nvPr/>
        </p:nvSpPr>
        <p:spPr>
          <a:xfrm rot="-6689253">
            <a:off x="-690524" y="1185681"/>
            <a:ext cx="2151406" cy="1263679"/>
          </a:xfrm>
          <a:custGeom>
            <a:avLst/>
            <a:gdLst/>
            <a:ahLst/>
            <a:cxnLst/>
            <a:rect l="l" t="t" r="r" b="b"/>
            <a:pathLst>
              <a:path w="86056" h="50547" extrusionOk="0">
                <a:moveTo>
                  <a:pt x="0" y="1755"/>
                </a:moveTo>
                <a:cubicBezTo>
                  <a:pt x="5295" y="-652"/>
                  <a:pt x="13571" y="-854"/>
                  <a:pt x="17356" y="3563"/>
                </a:cubicBezTo>
                <a:cubicBezTo>
                  <a:pt x="23186" y="10366"/>
                  <a:pt x="16466" y="23263"/>
                  <a:pt x="22418" y="29959"/>
                </a:cubicBezTo>
                <a:cubicBezTo>
                  <a:pt x="30900" y="39501"/>
                  <a:pt x="47617" y="35021"/>
                  <a:pt x="60384" y="35021"/>
                </a:cubicBezTo>
                <a:cubicBezTo>
                  <a:pt x="63518" y="35021"/>
                  <a:pt x="67427" y="32958"/>
                  <a:pt x="69785" y="35021"/>
                </a:cubicBezTo>
                <a:cubicBezTo>
                  <a:pt x="73289" y="38086"/>
                  <a:pt x="71867" y="44461"/>
                  <a:pt x="74847" y="48038"/>
                </a:cubicBezTo>
                <a:cubicBezTo>
                  <a:pt x="77244" y="50915"/>
                  <a:pt x="83409" y="51408"/>
                  <a:pt x="86056" y="48761"/>
                </a:cubicBezTo>
              </a:path>
            </a:pathLst>
          </a:custGeom>
          <a:noFill/>
          <a:ln w="19050" cap="flat" cmpd="sng">
            <a:solidFill>
              <a:schemeClr val="lt2"/>
            </a:solidFill>
            <a:prstDash val="dash"/>
            <a:round/>
            <a:headEnd type="none" w="med" len="med"/>
            <a:tailEnd type="none" w="med" len="med"/>
          </a:ln>
        </p:spPr>
      </p:sp>
      <p:sp>
        <p:nvSpPr>
          <p:cNvPr id="271" name="Google Shape;271;p34"/>
          <p:cNvSpPr/>
          <p:nvPr/>
        </p:nvSpPr>
        <p:spPr>
          <a:xfrm rot="-6689253">
            <a:off x="7510501" y="3232731"/>
            <a:ext cx="2151406" cy="1263679"/>
          </a:xfrm>
          <a:custGeom>
            <a:avLst/>
            <a:gdLst/>
            <a:ahLst/>
            <a:cxnLst/>
            <a:rect l="l" t="t" r="r" b="b"/>
            <a:pathLst>
              <a:path w="86056" h="50547" extrusionOk="0">
                <a:moveTo>
                  <a:pt x="0" y="1755"/>
                </a:moveTo>
                <a:cubicBezTo>
                  <a:pt x="5295" y="-652"/>
                  <a:pt x="13571" y="-854"/>
                  <a:pt x="17356" y="3563"/>
                </a:cubicBezTo>
                <a:cubicBezTo>
                  <a:pt x="23186" y="10366"/>
                  <a:pt x="16466" y="23263"/>
                  <a:pt x="22418" y="29959"/>
                </a:cubicBezTo>
                <a:cubicBezTo>
                  <a:pt x="30900" y="39501"/>
                  <a:pt x="47617" y="35021"/>
                  <a:pt x="60384" y="35021"/>
                </a:cubicBezTo>
                <a:cubicBezTo>
                  <a:pt x="63518" y="35021"/>
                  <a:pt x="67427" y="32958"/>
                  <a:pt x="69785" y="35021"/>
                </a:cubicBezTo>
                <a:cubicBezTo>
                  <a:pt x="73289" y="38086"/>
                  <a:pt x="71867" y="44461"/>
                  <a:pt x="74847" y="48038"/>
                </a:cubicBezTo>
                <a:cubicBezTo>
                  <a:pt x="77244" y="50915"/>
                  <a:pt x="83409" y="51408"/>
                  <a:pt x="86056" y="48761"/>
                </a:cubicBezTo>
              </a:path>
            </a:pathLst>
          </a:custGeom>
          <a:noFill/>
          <a:ln w="19050" cap="flat" cmpd="sng">
            <a:solidFill>
              <a:schemeClr val="accent1"/>
            </a:solidFill>
            <a:prstDash val="dash"/>
            <a:round/>
            <a:headEnd type="none" w="med" len="med"/>
            <a:tailEnd type="none" w="med" len="med"/>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2"/>
        </a:solidFill>
        <a:effectLst/>
      </p:bgPr>
    </p:bg>
    <p:spTree>
      <p:nvGrpSpPr>
        <p:cNvPr id="1" name="Shape 282"/>
        <p:cNvGrpSpPr/>
        <p:nvPr/>
      </p:nvGrpSpPr>
      <p:grpSpPr>
        <a:xfrm>
          <a:off x="0" y="0"/>
          <a:ext cx="0" cy="0"/>
          <a:chOff x="0" y="0"/>
          <a:chExt cx="0" cy="0"/>
        </a:xfrm>
      </p:grpSpPr>
      <p:sp>
        <p:nvSpPr>
          <p:cNvPr id="283" name="Google Shape;283;p36"/>
          <p:cNvSpPr/>
          <p:nvPr/>
        </p:nvSpPr>
        <p:spPr>
          <a:xfrm>
            <a:off x="729900" y="540000"/>
            <a:ext cx="7701000" cy="4068000"/>
          </a:xfrm>
          <a:prstGeom prst="rect">
            <a:avLst/>
          </a:prstGeom>
          <a:solidFill>
            <a:schemeClr val="lt1"/>
          </a:solidFill>
          <a:ln w="2857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1"/>
        </a:solidFill>
        <a:effectLst/>
      </p:bgPr>
    </p:bg>
    <p:spTree>
      <p:nvGrpSpPr>
        <p:cNvPr id="1" name="Shape 284"/>
        <p:cNvGrpSpPr/>
        <p:nvPr/>
      </p:nvGrpSpPr>
      <p:grpSpPr>
        <a:xfrm>
          <a:off x="0" y="0"/>
          <a:ext cx="0" cy="0"/>
          <a:chOff x="0" y="0"/>
          <a:chExt cx="0" cy="0"/>
        </a:xfrm>
      </p:grpSpPr>
      <p:sp>
        <p:nvSpPr>
          <p:cNvPr id="285" name="Google Shape;285;p37"/>
          <p:cNvSpPr/>
          <p:nvPr/>
        </p:nvSpPr>
        <p:spPr>
          <a:xfrm>
            <a:off x="-9425" y="-22200"/>
            <a:ext cx="722700" cy="516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rot="5400000">
            <a:off x="4275100" y="323250"/>
            <a:ext cx="565200" cy="913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rot="10800000">
            <a:off x="8484450" y="-11075"/>
            <a:ext cx="722700" cy="5206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rot="-5400000">
            <a:off x="4316250" y="-4347900"/>
            <a:ext cx="565200" cy="9216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792075" y="2235000"/>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302575" y="1337825"/>
            <a:ext cx="1339200" cy="841800"/>
          </a:xfrm>
          <a:prstGeom prst="rect">
            <a:avLst/>
          </a:prstGeom>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3792075" y="3081000"/>
            <a:ext cx="4360200" cy="410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a:spLocks noGrp="1"/>
          </p:cNvSpPr>
          <p:nvPr>
            <p:ph type="pic" idx="3"/>
          </p:nvPr>
        </p:nvSpPr>
        <p:spPr>
          <a:xfrm rot="439869">
            <a:off x="1330059" y="1394628"/>
            <a:ext cx="2409800" cy="2424609"/>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720000" y="3123100"/>
            <a:ext cx="4501800" cy="1191300"/>
          </a:xfrm>
          <a:prstGeom prst="rect">
            <a:avLst/>
          </a:prstGeom>
          <a:solidFill>
            <a:srgbClr val="674EA7">
              <a:alpha val="59069"/>
            </a:srgbClr>
          </a:solid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10"/>
          <p:cNvSpPr/>
          <p:nvPr/>
        </p:nvSpPr>
        <p:spPr>
          <a:xfrm>
            <a:off x="8391575" y="-404100"/>
            <a:ext cx="944100" cy="9441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400925" y="4500000"/>
            <a:ext cx="944100" cy="944100"/>
          </a:xfrm>
          <a:prstGeom prst="ellipse">
            <a:avLst/>
          </a:prstGeom>
          <a:noFill/>
          <a:ln w="2857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9"/>
        <p:cNvGrpSpPr/>
        <p:nvPr/>
      </p:nvGrpSpPr>
      <p:grpSpPr>
        <a:xfrm>
          <a:off x="0" y="0"/>
          <a:ext cx="0" cy="0"/>
          <a:chOff x="0" y="0"/>
          <a:chExt cx="0" cy="0"/>
        </a:xfrm>
      </p:grpSpPr>
      <p:sp>
        <p:nvSpPr>
          <p:cNvPr id="60" name="Google Shape;60;p11"/>
          <p:cNvSpPr txBox="1">
            <a:spLocks noGrp="1"/>
          </p:cNvSpPr>
          <p:nvPr>
            <p:ph type="title" hasCustomPrompt="1"/>
          </p:nvPr>
        </p:nvSpPr>
        <p:spPr>
          <a:xfrm>
            <a:off x="1771700" y="1443475"/>
            <a:ext cx="5419500" cy="1524900"/>
          </a:xfrm>
          <a:prstGeom prst="rect">
            <a:avLst/>
          </a:prstGeom>
          <a:ln w="19050" cap="flat" cmpd="sng">
            <a:solidFill>
              <a:schemeClr val="accent2"/>
            </a:solidFill>
            <a:prstDash val="dash"/>
            <a:round/>
            <a:headEnd type="none" w="sm" len="sm"/>
            <a:tailEnd type="none" w="sm" len="sm"/>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a:spLocks noGrp="1"/>
          </p:cNvSpPr>
          <p:nvPr>
            <p:ph type="subTitle" idx="1"/>
          </p:nvPr>
        </p:nvSpPr>
        <p:spPr>
          <a:xfrm>
            <a:off x="1771700" y="3082848"/>
            <a:ext cx="5419500" cy="45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2" name="Google Shape;62;p11"/>
          <p:cNvSpPr/>
          <p:nvPr/>
        </p:nvSpPr>
        <p:spPr>
          <a:xfrm>
            <a:off x="8726700" y="4602450"/>
            <a:ext cx="638100" cy="638100"/>
          </a:xfrm>
          <a:prstGeom prst="ellipse">
            <a:avLst/>
          </a:prstGeom>
          <a:noFill/>
          <a:ln w="2857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 name="Google Shape;96;p15"/>
          <p:cNvSpPr txBox="1">
            <a:spLocks noGrp="1"/>
          </p:cNvSpPr>
          <p:nvPr>
            <p:ph type="body" idx="1"/>
          </p:nvPr>
        </p:nvSpPr>
        <p:spPr>
          <a:xfrm>
            <a:off x="749500" y="1636075"/>
            <a:ext cx="4185300" cy="2073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97" name="Google Shape;97;p15"/>
          <p:cNvSpPr>
            <a:spLocks noGrp="1"/>
          </p:cNvSpPr>
          <p:nvPr>
            <p:ph type="pic" idx="2"/>
          </p:nvPr>
        </p:nvSpPr>
        <p:spPr>
          <a:xfrm>
            <a:off x="5233538" y="1636079"/>
            <a:ext cx="2553600" cy="24918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ONE_COLUMN_TEXT_1_1_1">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17"/>
          <p:cNvSpPr txBox="1">
            <a:spLocks noGrp="1"/>
          </p:cNvSpPr>
          <p:nvPr>
            <p:ph type="body" idx="1"/>
          </p:nvPr>
        </p:nvSpPr>
        <p:spPr>
          <a:xfrm>
            <a:off x="1533575" y="1811325"/>
            <a:ext cx="5877000" cy="16182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08" name="Google Shape;108;p17"/>
          <p:cNvSpPr/>
          <p:nvPr/>
        </p:nvSpPr>
        <p:spPr>
          <a:xfrm rot="-125585">
            <a:off x="407101" y="4640169"/>
            <a:ext cx="1765157" cy="194217"/>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accent1"/>
            </a:solidFill>
            <a:prstDash val="dash"/>
            <a:round/>
            <a:headEnd type="none" w="med" len="med"/>
            <a:tailEnd type="none" w="med" len="med"/>
          </a:ln>
        </p:spPr>
      </p:sp>
      <p:sp>
        <p:nvSpPr>
          <p:cNvPr id="109" name="Google Shape;109;p17"/>
          <p:cNvSpPr/>
          <p:nvPr/>
        </p:nvSpPr>
        <p:spPr>
          <a:xfrm rot="-3064564">
            <a:off x="7631325" y="729248"/>
            <a:ext cx="1765184" cy="194195"/>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lt2"/>
            </a:solidFill>
            <a:prstDash val="dash"/>
            <a:round/>
            <a:headEnd type="none" w="med" len="med"/>
            <a:tailEnd type="none" w="med" len="med"/>
          </a:ln>
        </p:spPr>
      </p:sp>
      <p:sp>
        <p:nvSpPr>
          <p:cNvPr id="110" name="Google Shape;110;p17"/>
          <p:cNvSpPr/>
          <p:nvPr/>
        </p:nvSpPr>
        <p:spPr>
          <a:xfrm>
            <a:off x="235200" y="269400"/>
            <a:ext cx="638100" cy="638100"/>
          </a:xfrm>
          <a:prstGeom prst="ellipse">
            <a:avLst/>
          </a:prstGeom>
          <a:noFill/>
          <a:ln w="28575"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7988550" y="4127025"/>
            <a:ext cx="638100" cy="638100"/>
          </a:xfrm>
          <a:prstGeom prst="ellipse">
            <a:avLst/>
          </a:prstGeom>
          <a:noFill/>
          <a:ln w="2857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9"/>
        <p:cNvGrpSpPr/>
        <p:nvPr/>
      </p:nvGrpSpPr>
      <p:grpSpPr>
        <a:xfrm>
          <a:off x="0" y="0"/>
          <a:ext cx="0" cy="0"/>
          <a:chOff x="0" y="0"/>
          <a:chExt cx="0" cy="0"/>
        </a:xfrm>
      </p:grpSpPr>
      <p:sp>
        <p:nvSpPr>
          <p:cNvPr id="120" name="Google Shape;120;p20"/>
          <p:cNvSpPr txBox="1">
            <a:spLocks noGrp="1"/>
          </p:cNvSpPr>
          <p:nvPr>
            <p:ph type="subTitle" idx="1"/>
          </p:nvPr>
        </p:nvSpPr>
        <p:spPr>
          <a:xfrm>
            <a:off x="1290763" y="3026825"/>
            <a:ext cx="2907600" cy="52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Kumbh Sans Black"/>
              <a:buNone/>
              <a:defRPr sz="2000">
                <a:latin typeface="Kumbh Sans Black"/>
                <a:ea typeface="Kumbh Sans Black"/>
                <a:cs typeface="Kumbh Sans Black"/>
                <a:sym typeface="Kumbh Sans Black"/>
              </a:defRPr>
            </a:lvl1pPr>
            <a:lvl2pPr lvl="1"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2pPr>
            <a:lvl3pPr lvl="2"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3pPr>
            <a:lvl4pPr lvl="3"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4pPr>
            <a:lvl5pPr lvl="4"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5pPr>
            <a:lvl6pPr lvl="5"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6pPr>
            <a:lvl7pPr lvl="6"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7pPr>
            <a:lvl8pPr lvl="7"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8pPr>
            <a:lvl9pPr lvl="8"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9pPr>
          </a:lstStyle>
          <a:p>
            <a:endParaRPr/>
          </a:p>
        </p:txBody>
      </p:sp>
      <p:sp>
        <p:nvSpPr>
          <p:cNvPr id="121" name="Google Shape;121;p20"/>
          <p:cNvSpPr txBox="1">
            <a:spLocks noGrp="1"/>
          </p:cNvSpPr>
          <p:nvPr>
            <p:ph type="subTitle" idx="2"/>
          </p:nvPr>
        </p:nvSpPr>
        <p:spPr>
          <a:xfrm>
            <a:off x="4945638" y="3026825"/>
            <a:ext cx="2907600" cy="522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Font typeface="Kumbh Sans Black"/>
              <a:buNone/>
              <a:defRPr sz="2000">
                <a:latin typeface="Kumbh Sans Black"/>
                <a:ea typeface="Kumbh Sans Black"/>
                <a:cs typeface="Kumbh Sans Black"/>
                <a:sym typeface="Kumbh Sans Black"/>
              </a:defRPr>
            </a:lvl1pPr>
            <a:lvl2pPr lvl="1"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2pPr>
            <a:lvl3pPr lvl="2"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3pPr>
            <a:lvl4pPr lvl="3"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4pPr>
            <a:lvl5pPr lvl="4"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5pPr>
            <a:lvl6pPr lvl="5"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6pPr>
            <a:lvl7pPr lvl="6"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7pPr>
            <a:lvl8pPr lvl="7"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8pPr>
            <a:lvl9pPr lvl="8" algn="ctr" rtl="0">
              <a:lnSpc>
                <a:spcPct val="100000"/>
              </a:lnSpc>
              <a:spcBef>
                <a:spcPts val="0"/>
              </a:spcBef>
              <a:spcAft>
                <a:spcPts val="0"/>
              </a:spcAft>
              <a:buSzPts val="1800"/>
              <a:buFont typeface="Kumbh Sans Black"/>
              <a:buNone/>
              <a:defRPr sz="1800">
                <a:latin typeface="Kumbh Sans Black"/>
                <a:ea typeface="Kumbh Sans Black"/>
                <a:cs typeface="Kumbh Sans Black"/>
                <a:sym typeface="Kumbh Sans Black"/>
              </a:defRPr>
            </a:lvl9pPr>
          </a:lstStyle>
          <a:p>
            <a:endParaRPr/>
          </a:p>
        </p:txBody>
      </p:sp>
      <p:sp>
        <p:nvSpPr>
          <p:cNvPr id="122" name="Google Shape;122;p20"/>
          <p:cNvSpPr txBox="1">
            <a:spLocks noGrp="1"/>
          </p:cNvSpPr>
          <p:nvPr>
            <p:ph type="subTitle" idx="3"/>
          </p:nvPr>
        </p:nvSpPr>
        <p:spPr>
          <a:xfrm>
            <a:off x="1290763" y="350980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0"/>
          <p:cNvSpPr txBox="1">
            <a:spLocks noGrp="1"/>
          </p:cNvSpPr>
          <p:nvPr>
            <p:ph type="subTitle" idx="4"/>
          </p:nvPr>
        </p:nvSpPr>
        <p:spPr>
          <a:xfrm>
            <a:off x="4945638" y="350980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0"/>
          <p:cNvSpPr txBox="1">
            <a:spLocks noGrp="1"/>
          </p:cNvSpPr>
          <p:nvPr>
            <p:ph type="title"/>
          </p:nvPr>
        </p:nvSpPr>
        <p:spPr>
          <a:xfrm flipH="1">
            <a:off x="720000" y="540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Kumbh Sans Black"/>
              <a:buNone/>
              <a:defRPr sz="3500">
                <a:solidFill>
                  <a:schemeClr val="dk1"/>
                </a:solidFill>
                <a:latin typeface="Kumbh Sans Black"/>
                <a:ea typeface="Kumbh Sans Black"/>
                <a:cs typeface="Kumbh Sans Black"/>
                <a:sym typeface="Kumbh Sans Black"/>
              </a:defRPr>
            </a:lvl1pPr>
            <a:lvl2pPr lvl="1" rtl="0">
              <a:spcBef>
                <a:spcPts val="0"/>
              </a:spcBef>
              <a:spcAft>
                <a:spcPts val="0"/>
              </a:spcAft>
              <a:buClr>
                <a:schemeClr val="dk1"/>
              </a:buClr>
              <a:buSzPts val="3500"/>
              <a:buFont typeface="Bowlby One"/>
              <a:buNone/>
              <a:defRPr sz="3500">
                <a:solidFill>
                  <a:schemeClr val="dk1"/>
                </a:solidFill>
                <a:latin typeface="Bowlby One"/>
                <a:ea typeface="Bowlby One"/>
                <a:cs typeface="Bowlby One"/>
                <a:sym typeface="Bowlby One"/>
              </a:defRPr>
            </a:lvl2pPr>
            <a:lvl3pPr lvl="2" rtl="0">
              <a:spcBef>
                <a:spcPts val="0"/>
              </a:spcBef>
              <a:spcAft>
                <a:spcPts val="0"/>
              </a:spcAft>
              <a:buClr>
                <a:schemeClr val="dk1"/>
              </a:buClr>
              <a:buSzPts val="3500"/>
              <a:buFont typeface="Bowlby One"/>
              <a:buNone/>
              <a:defRPr sz="3500">
                <a:solidFill>
                  <a:schemeClr val="dk1"/>
                </a:solidFill>
                <a:latin typeface="Bowlby One"/>
                <a:ea typeface="Bowlby One"/>
                <a:cs typeface="Bowlby One"/>
                <a:sym typeface="Bowlby One"/>
              </a:defRPr>
            </a:lvl3pPr>
            <a:lvl4pPr lvl="3" rtl="0">
              <a:spcBef>
                <a:spcPts val="0"/>
              </a:spcBef>
              <a:spcAft>
                <a:spcPts val="0"/>
              </a:spcAft>
              <a:buClr>
                <a:schemeClr val="dk1"/>
              </a:buClr>
              <a:buSzPts val="3500"/>
              <a:buFont typeface="Bowlby One"/>
              <a:buNone/>
              <a:defRPr sz="3500">
                <a:solidFill>
                  <a:schemeClr val="dk1"/>
                </a:solidFill>
                <a:latin typeface="Bowlby One"/>
                <a:ea typeface="Bowlby One"/>
                <a:cs typeface="Bowlby One"/>
                <a:sym typeface="Bowlby One"/>
              </a:defRPr>
            </a:lvl4pPr>
            <a:lvl5pPr lvl="4" rtl="0">
              <a:spcBef>
                <a:spcPts val="0"/>
              </a:spcBef>
              <a:spcAft>
                <a:spcPts val="0"/>
              </a:spcAft>
              <a:buClr>
                <a:schemeClr val="dk1"/>
              </a:buClr>
              <a:buSzPts val="3500"/>
              <a:buFont typeface="Bowlby One"/>
              <a:buNone/>
              <a:defRPr sz="3500">
                <a:solidFill>
                  <a:schemeClr val="dk1"/>
                </a:solidFill>
                <a:latin typeface="Bowlby One"/>
                <a:ea typeface="Bowlby One"/>
                <a:cs typeface="Bowlby One"/>
                <a:sym typeface="Bowlby One"/>
              </a:defRPr>
            </a:lvl5pPr>
            <a:lvl6pPr lvl="5" rtl="0">
              <a:spcBef>
                <a:spcPts val="0"/>
              </a:spcBef>
              <a:spcAft>
                <a:spcPts val="0"/>
              </a:spcAft>
              <a:buClr>
                <a:schemeClr val="dk1"/>
              </a:buClr>
              <a:buSzPts val="3500"/>
              <a:buFont typeface="Bowlby One"/>
              <a:buNone/>
              <a:defRPr sz="3500">
                <a:solidFill>
                  <a:schemeClr val="dk1"/>
                </a:solidFill>
                <a:latin typeface="Bowlby One"/>
                <a:ea typeface="Bowlby One"/>
                <a:cs typeface="Bowlby One"/>
                <a:sym typeface="Bowlby One"/>
              </a:defRPr>
            </a:lvl6pPr>
            <a:lvl7pPr lvl="6" rtl="0">
              <a:spcBef>
                <a:spcPts val="0"/>
              </a:spcBef>
              <a:spcAft>
                <a:spcPts val="0"/>
              </a:spcAft>
              <a:buClr>
                <a:schemeClr val="dk1"/>
              </a:buClr>
              <a:buSzPts val="3500"/>
              <a:buFont typeface="Bowlby One"/>
              <a:buNone/>
              <a:defRPr sz="3500">
                <a:solidFill>
                  <a:schemeClr val="dk1"/>
                </a:solidFill>
                <a:latin typeface="Bowlby One"/>
                <a:ea typeface="Bowlby One"/>
                <a:cs typeface="Bowlby One"/>
                <a:sym typeface="Bowlby One"/>
              </a:defRPr>
            </a:lvl7pPr>
            <a:lvl8pPr lvl="7" rtl="0">
              <a:spcBef>
                <a:spcPts val="0"/>
              </a:spcBef>
              <a:spcAft>
                <a:spcPts val="0"/>
              </a:spcAft>
              <a:buClr>
                <a:schemeClr val="dk1"/>
              </a:buClr>
              <a:buSzPts val="3500"/>
              <a:buFont typeface="Bowlby One"/>
              <a:buNone/>
              <a:defRPr sz="3500">
                <a:solidFill>
                  <a:schemeClr val="dk1"/>
                </a:solidFill>
                <a:latin typeface="Bowlby One"/>
                <a:ea typeface="Bowlby One"/>
                <a:cs typeface="Bowlby One"/>
                <a:sym typeface="Bowlby One"/>
              </a:defRPr>
            </a:lvl8pPr>
            <a:lvl9pPr lvl="8" rtl="0">
              <a:spcBef>
                <a:spcPts val="0"/>
              </a:spcBef>
              <a:spcAft>
                <a:spcPts val="0"/>
              </a:spcAft>
              <a:buClr>
                <a:schemeClr val="dk1"/>
              </a:buClr>
              <a:buSzPts val="3500"/>
              <a:buFont typeface="Bowlby One"/>
              <a:buNone/>
              <a:defRPr sz="3500">
                <a:solidFill>
                  <a:schemeClr val="dk1"/>
                </a:solidFill>
                <a:latin typeface="Bowlby One"/>
                <a:ea typeface="Bowlby One"/>
                <a:cs typeface="Bowlby One"/>
                <a:sym typeface="Bowlby O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1pPr>
            <a:lvl2pPr marL="914400" lvl="1"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2pPr>
            <a:lvl3pPr marL="1371600" lvl="2"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3pPr>
            <a:lvl4pPr marL="1828800" lvl="3"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4pPr>
            <a:lvl5pPr marL="2286000" lvl="4"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5pPr>
            <a:lvl6pPr marL="2743200" lvl="5"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6pPr>
            <a:lvl7pPr marL="3200400" lvl="6"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7pPr>
            <a:lvl8pPr marL="3657600" lvl="7"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8pPr>
            <a:lvl9pPr marL="4114800" lvl="8" indent="-317500">
              <a:lnSpc>
                <a:spcPct val="100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7" r:id="rId5"/>
    <p:sldLayoutId id="2147483658" r:id="rId6"/>
    <p:sldLayoutId id="2147483661" r:id="rId7"/>
    <p:sldLayoutId id="2147483663" r:id="rId8"/>
    <p:sldLayoutId id="2147483666" r:id="rId9"/>
    <p:sldLayoutId id="2147483672" r:id="rId10"/>
    <p:sldLayoutId id="2147483673" r:id="rId11"/>
    <p:sldLayoutId id="2147483674" r:id="rId12"/>
    <p:sldLayoutId id="2147483675" r:id="rId13"/>
    <p:sldLayoutId id="2147483676" r:id="rId14"/>
    <p:sldLayoutId id="2147483677" r:id="rId15"/>
    <p:sldLayoutId id="2147483678" r:id="rId16"/>
    <p:sldLayoutId id="2147483680"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orient="horz" pos="340">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41"/>
          <p:cNvSpPr txBox="1">
            <a:spLocks noGrp="1"/>
          </p:cNvSpPr>
          <p:nvPr>
            <p:ph type="ctrTitle"/>
          </p:nvPr>
        </p:nvSpPr>
        <p:spPr>
          <a:xfrm>
            <a:off x="692193" y="1403831"/>
            <a:ext cx="4681500" cy="2865001"/>
          </a:xfrm>
          <a:prstGeom prst="rect">
            <a:avLst/>
          </a:prstGeom>
        </p:spPr>
        <p:txBody>
          <a:bodyPr spcFirstLastPara="1" wrap="square" lIns="91425" tIns="91425" rIns="91425" bIns="91425" anchor="b" anchorCtr="0">
            <a:noAutofit/>
          </a:bodyPr>
          <a:lstStyle/>
          <a:p>
            <a:r>
              <a:rPr lang="en-US" sz="3200" b="1" i="0" dirty="0">
                <a:solidFill>
                  <a:schemeClr val="tx2">
                    <a:lumMod val="20000"/>
                    <a:lumOff val="80000"/>
                  </a:schemeClr>
                </a:solidFill>
                <a:effectLst/>
                <a:latin typeface="Manrope" panose="020B0604020202020204" charset="0"/>
              </a:rPr>
              <a:t>Operation Analytics </a:t>
            </a:r>
            <a:br>
              <a:rPr lang="en-US" sz="3200" b="1" i="0" dirty="0">
                <a:solidFill>
                  <a:schemeClr val="accent4"/>
                </a:solidFill>
                <a:effectLst/>
                <a:latin typeface="Manrope" panose="020B0604020202020204" charset="0"/>
              </a:rPr>
            </a:br>
            <a:r>
              <a:rPr lang="en-US" sz="2000" b="1" i="0" dirty="0">
                <a:solidFill>
                  <a:schemeClr val="accent4"/>
                </a:solidFill>
                <a:effectLst/>
                <a:latin typeface="Manrope" panose="020B0604020202020204" charset="0"/>
              </a:rPr>
              <a:t>and </a:t>
            </a:r>
            <a:br>
              <a:rPr lang="en-US" sz="2000" b="1" i="0" dirty="0">
                <a:solidFill>
                  <a:schemeClr val="accent4"/>
                </a:solidFill>
                <a:effectLst/>
                <a:latin typeface="Manrope" panose="020B0604020202020204" charset="0"/>
              </a:rPr>
            </a:br>
            <a:r>
              <a:rPr lang="en-US" sz="2800" b="1" i="0" dirty="0">
                <a:solidFill>
                  <a:schemeClr val="accent1">
                    <a:lumMod val="40000"/>
                    <a:lumOff val="60000"/>
                  </a:schemeClr>
                </a:solidFill>
                <a:effectLst/>
                <a:latin typeface="Manrope" panose="020B0604020202020204" charset="0"/>
              </a:rPr>
              <a:t>Investigating Metric Spike</a:t>
            </a:r>
            <a:br>
              <a:rPr lang="en-US" sz="2800" b="1" i="0" dirty="0">
                <a:solidFill>
                  <a:schemeClr val="accent1">
                    <a:lumMod val="40000"/>
                    <a:lumOff val="60000"/>
                  </a:schemeClr>
                </a:solidFill>
                <a:effectLst/>
                <a:latin typeface="Manrope" panose="020B0604020202020204" charset="0"/>
              </a:rPr>
            </a:br>
            <a:endParaRPr sz="4100" dirty="0">
              <a:solidFill>
                <a:schemeClr val="accent1">
                  <a:lumMod val="40000"/>
                  <a:lumOff val="60000"/>
                </a:schemeClr>
              </a:solidFill>
              <a:latin typeface="Kumbh Sans Black"/>
              <a:ea typeface="Kumbh Sans Black"/>
              <a:cs typeface="Kumbh Sans Black"/>
              <a:sym typeface="Kumbh Sans Black"/>
            </a:endParaRPr>
          </a:p>
        </p:txBody>
      </p:sp>
      <p:sp>
        <p:nvSpPr>
          <p:cNvPr id="301" name="Google Shape;301;p41"/>
          <p:cNvSpPr txBox="1">
            <a:spLocks noGrp="1"/>
          </p:cNvSpPr>
          <p:nvPr>
            <p:ph type="subTitle" idx="1"/>
          </p:nvPr>
        </p:nvSpPr>
        <p:spPr>
          <a:xfrm>
            <a:off x="6403804" y="4505294"/>
            <a:ext cx="2603784" cy="449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lumMod val="20000"/>
                    <a:lumOff val="80000"/>
                  </a:schemeClr>
                </a:solidFill>
              </a:rPr>
              <a:t>Shreya Gunjal</a:t>
            </a:r>
            <a:endParaRPr dirty="0">
              <a:solidFill>
                <a:schemeClr val="tx2">
                  <a:lumMod val="20000"/>
                  <a:lumOff val="80000"/>
                </a:schemeClr>
              </a:solidFill>
            </a:endParaRPr>
          </a:p>
        </p:txBody>
      </p:sp>
      <p:grpSp>
        <p:nvGrpSpPr>
          <p:cNvPr id="302" name="Google Shape;302;p41"/>
          <p:cNvGrpSpPr/>
          <p:nvPr/>
        </p:nvGrpSpPr>
        <p:grpSpPr>
          <a:xfrm>
            <a:off x="5869555" y="1154350"/>
            <a:ext cx="2676600" cy="2809192"/>
            <a:chOff x="5869555" y="1154350"/>
            <a:chExt cx="2676600" cy="2809192"/>
          </a:xfrm>
        </p:grpSpPr>
        <p:sp>
          <p:nvSpPr>
            <p:cNvPr id="303" name="Google Shape;303;p41"/>
            <p:cNvSpPr/>
            <p:nvPr/>
          </p:nvSpPr>
          <p:spPr>
            <a:xfrm rot="209837">
              <a:off x="5946406" y="1290376"/>
              <a:ext cx="2522898" cy="2598632"/>
            </a:xfrm>
            <a:prstGeom prst="frame">
              <a:avLst>
                <a:gd name="adj1" fmla="val 71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1"/>
            <p:cNvSpPr/>
            <p:nvPr/>
          </p:nvSpPr>
          <p:spPr>
            <a:xfrm rot="210002">
              <a:off x="6867761" y="1181605"/>
              <a:ext cx="899277" cy="213690"/>
            </a:xfrm>
            <a:prstGeom prst="rect">
              <a:avLst/>
            </a:prstGeom>
            <a:solidFill>
              <a:srgbClr val="FFD96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41"/>
          <p:cNvGrpSpPr/>
          <p:nvPr/>
        </p:nvGrpSpPr>
        <p:grpSpPr>
          <a:xfrm rot="-484994" flipH="1">
            <a:off x="5178530" y="1134642"/>
            <a:ext cx="494488" cy="797998"/>
            <a:chOff x="3050950" y="2503050"/>
            <a:chExt cx="260025" cy="419625"/>
          </a:xfrm>
        </p:grpSpPr>
        <p:sp>
          <p:nvSpPr>
            <p:cNvPr id="306" name="Google Shape;306;p41"/>
            <p:cNvSpPr/>
            <p:nvPr/>
          </p:nvSpPr>
          <p:spPr>
            <a:xfrm>
              <a:off x="3050950" y="2503050"/>
              <a:ext cx="249600" cy="415775"/>
            </a:xfrm>
            <a:custGeom>
              <a:avLst/>
              <a:gdLst/>
              <a:ahLst/>
              <a:cxnLst/>
              <a:rect l="l" t="t" r="r" b="b"/>
              <a:pathLst>
                <a:path w="9984" h="16631" extrusionOk="0">
                  <a:moveTo>
                    <a:pt x="2456" y="1"/>
                  </a:moveTo>
                  <a:cubicBezTo>
                    <a:pt x="2436" y="1"/>
                    <a:pt x="2414" y="12"/>
                    <a:pt x="2405" y="37"/>
                  </a:cubicBezTo>
                  <a:cubicBezTo>
                    <a:pt x="0" y="6607"/>
                    <a:pt x="3049" y="13790"/>
                    <a:pt x="9458" y="16606"/>
                  </a:cubicBezTo>
                  <a:cubicBezTo>
                    <a:pt x="9497" y="16623"/>
                    <a:pt x="9535" y="16631"/>
                    <a:pt x="9571" y="16631"/>
                  </a:cubicBezTo>
                  <a:cubicBezTo>
                    <a:pt x="9817" y="16631"/>
                    <a:pt x="9983" y="16281"/>
                    <a:pt x="9718" y="16161"/>
                  </a:cubicBezTo>
                  <a:cubicBezTo>
                    <a:pt x="3508" y="13341"/>
                    <a:pt x="501" y="6596"/>
                    <a:pt x="2506" y="65"/>
                  </a:cubicBezTo>
                  <a:cubicBezTo>
                    <a:pt x="2519" y="26"/>
                    <a:pt x="2488" y="1"/>
                    <a:pt x="2456" y="1"/>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1"/>
            <p:cNvSpPr/>
            <p:nvPr/>
          </p:nvSpPr>
          <p:spPr>
            <a:xfrm>
              <a:off x="3251350" y="2827200"/>
              <a:ext cx="52650" cy="85025"/>
            </a:xfrm>
            <a:custGeom>
              <a:avLst/>
              <a:gdLst/>
              <a:ahLst/>
              <a:cxnLst/>
              <a:rect l="l" t="t" r="r" b="b"/>
              <a:pathLst>
                <a:path w="2106" h="3401" extrusionOk="0">
                  <a:moveTo>
                    <a:pt x="209" y="0"/>
                  </a:moveTo>
                  <a:cubicBezTo>
                    <a:pt x="181" y="0"/>
                    <a:pt x="153" y="19"/>
                    <a:pt x="151" y="55"/>
                  </a:cubicBezTo>
                  <a:cubicBezTo>
                    <a:pt x="0" y="1346"/>
                    <a:pt x="621" y="2652"/>
                    <a:pt x="1704" y="3370"/>
                  </a:cubicBezTo>
                  <a:cubicBezTo>
                    <a:pt x="1736" y="3391"/>
                    <a:pt x="1769" y="3401"/>
                    <a:pt x="1801" y="3401"/>
                  </a:cubicBezTo>
                  <a:cubicBezTo>
                    <a:pt x="1963" y="3401"/>
                    <a:pt x="2106" y="3169"/>
                    <a:pt x="1953" y="3047"/>
                  </a:cubicBezTo>
                  <a:cubicBezTo>
                    <a:pt x="979" y="2275"/>
                    <a:pt x="411" y="1296"/>
                    <a:pt x="267" y="55"/>
                  </a:cubicBezTo>
                  <a:cubicBezTo>
                    <a:pt x="265" y="19"/>
                    <a:pt x="237" y="0"/>
                    <a:pt x="209"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1"/>
            <p:cNvSpPr/>
            <p:nvPr/>
          </p:nvSpPr>
          <p:spPr>
            <a:xfrm>
              <a:off x="3186400" y="2896700"/>
              <a:ext cx="124575" cy="25975"/>
            </a:xfrm>
            <a:custGeom>
              <a:avLst/>
              <a:gdLst/>
              <a:ahLst/>
              <a:cxnLst/>
              <a:rect l="l" t="t" r="r" b="b"/>
              <a:pathLst>
                <a:path w="4983" h="1039" extrusionOk="0">
                  <a:moveTo>
                    <a:pt x="4637" y="0"/>
                  </a:moveTo>
                  <a:cubicBezTo>
                    <a:pt x="4605" y="0"/>
                    <a:pt x="4571" y="8"/>
                    <a:pt x="4536" y="25"/>
                  </a:cubicBezTo>
                  <a:cubicBezTo>
                    <a:pt x="3590" y="480"/>
                    <a:pt x="2527" y="702"/>
                    <a:pt x="1466" y="702"/>
                  </a:cubicBezTo>
                  <a:cubicBezTo>
                    <a:pt x="997" y="702"/>
                    <a:pt x="529" y="658"/>
                    <a:pt x="71" y="572"/>
                  </a:cubicBezTo>
                  <a:cubicBezTo>
                    <a:pt x="67" y="571"/>
                    <a:pt x="64" y="571"/>
                    <a:pt x="60" y="571"/>
                  </a:cubicBezTo>
                  <a:cubicBezTo>
                    <a:pt x="16" y="571"/>
                    <a:pt x="1" y="639"/>
                    <a:pt x="49" y="654"/>
                  </a:cubicBezTo>
                  <a:lnTo>
                    <a:pt x="49" y="652"/>
                  </a:lnTo>
                  <a:cubicBezTo>
                    <a:pt x="748" y="913"/>
                    <a:pt x="1432" y="1039"/>
                    <a:pt x="2110" y="1039"/>
                  </a:cubicBezTo>
                  <a:cubicBezTo>
                    <a:pt x="2997" y="1039"/>
                    <a:pt x="3873" y="822"/>
                    <a:pt x="4760" y="407"/>
                  </a:cubicBezTo>
                  <a:cubicBezTo>
                    <a:pt x="4983" y="303"/>
                    <a:pt x="4845" y="0"/>
                    <a:pt x="4637"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41"/>
          <p:cNvSpPr/>
          <p:nvPr/>
        </p:nvSpPr>
        <p:spPr>
          <a:xfrm rot="-367519" flipH="1">
            <a:off x="7088140" y="4020888"/>
            <a:ext cx="1940025" cy="363459"/>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19050" cap="rnd" cmpd="sng">
            <a:solidFill>
              <a:schemeClr val="accent1"/>
            </a:solidFill>
            <a:prstDash val="dash"/>
            <a:round/>
            <a:headEnd type="none" w="med" len="med"/>
            <a:tailEnd type="none" w="med" len="med"/>
          </a:ln>
        </p:spPr>
      </p:sp>
      <p:sp>
        <p:nvSpPr>
          <p:cNvPr id="310" name="Google Shape;310;p41"/>
          <p:cNvSpPr/>
          <p:nvPr/>
        </p:nvSpPr>
        <p:spPr>
          <a:xfrm>
            <a:off x="7377725" y="-145887"/>
            <a:ext cx="1766275" cy="756675"/>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19050" cap="rnd" cmpd="sng">
            <a:solidFill>
              <a:schemeClr val="dk2"/>
            </a:solidFill>
            <a:prstDash val="dash"/>
            <a:round/>
            <a:headEnd type="none" w="med" len="med"/>
            <a:tailEnd type="none" w="med" len="med"/>
          </a:ln>
        </p:spPr>
      </p:sp>
      <p:sp>
        <p:nvSpPr>
          <p:cNvPr id="311" name="Google Shape;311;p41"/>
          <p:cNvSpPr/>
          <p:nvPr/>
        </p:nvSpPr>
        <p:spPr>
          <a:xfrm rot="753369">
            <a:off x="197541" y="4226216"/>
            <a:ext cx="1766305" cy="756688"/>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19050" cap="rnd" cmpd="sng">
            <a:solidFill>
              <a:schemeClr val="accent2"/>
            </a:solidFill>
            <a:prstDash val="dash"/>
            <a:round/>
            <a:headEnd type="none" w="med" len="med"/>
            <a:tailEnd type="none" w="med" len="med"/>
          </a:ln>
        </p:spPr>
      </p:sp>
      <p:pic>
        <p:nvPicPr>
          <p:cNvPr id="9218" name="Picture 2" descr="Download Microsoft, Microsoft Logo, Microsoft Icon. Royalty-Free Vector  Graphic - Pixabay">
            <a:extLst>
              <a:ext uri="{FF2B5EF4-FFF2-40B4-BE49-F238E27FC236}">
                <a16:creationId xmlns:a16="http://schemas.microsoft.com/office/drawing/2014/main" id="{3821DBC2-7ACE-D167-3803-A63617B71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597">
            <a:off x="6080852" y="1490044"/>
            <a:ext cx="2254005" cy="2254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2" name="Rectangle 1">
            <a:extLst>
              <a:ext uri="{FF2B5EF4-FFF2-40B4-BE49-F238E27FC236}">
                <a16:creationId xmlns:a16="http://schemas.microsoft.com/office/drawing/2014/main" id="{28CDCC5F-8A2E-C8D0-7EB2-A065544BB453}"/>
              </a:ext>
            </a:extLst>
          </p:cNvPr>
          <p:cNvSpPr/>
          <p:nvPr/>
        </p:nvSpPr>
        <p:spPr>
          <a:xfrm>
            <a:off x="5164037" y="1220974"/>
            <a:ext cx="2990410" cy="114951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3" name="Google Shape;363;p44"/>
          <p:cNvSpPr txBox="1">
            <a:spLocks noGrp="1"/>
          </p:cNvSpPr>
          <p:nvPr>
            <p:ph type="subTitle" idx="1"/>
          </p:nvPr>
        </p:nvSpPr>
        <p:spPr>
          <a:xfrm>
            <a:off x="4419932" y="3259673"/>
            <a:ext cx="4413644" cy="410400"/>
          </a:xfrm>
          <a:prstGeom prst="rect">
            <a:avLst/>
          </a:prstGeom>
        </p:spPr>
        <p:txBody>
          <a:bodyPr spcFirstLastPara="1" wrap="square" lIns="91425" tIns="91425" rIns="91425" bIns="91425" anchor="ctr" anchorCtr="0">
            <a:noAutofit/>
          </a:bodyPr>
          <a:lstStyle/>
          <a:p>
            <a:pPr marL="742950" lvl="1" indent="-285750" algn="l">
              <a:buFont typeface="Arial" panose="020B0604020202020204" pitchFamily="34" charset="0"/>
              <a:buChar char="•"/>
            </a:pPr>
            <a:r>
              <a:rPr lang="en-US" b="0" i="0" dirty="0">
                <a:solidFill>
                  <a:schemeClr val="bg2"/>
                </a:solidFill>
                <a:effectLst/>
                <a:latin typeface="Manrope" panose="020B0604020202020204" charset="0"/>
              </a:rPr>
              <a:t>Objective: Calculate the 7-day rolling average of throughput (number of events per second).</a:t>
            </a:r>
          </a:p>
          <a:p>
            <a:pPr marL="457200" lvl="1" indent="0" algn="l"/>
            <a:endParaRPr lang="en-US" b="0" i="0" dirty="0">
              <a:solidFill>
                <a:schemeClr val="bg2"/>
              </a:solidFill>
              <a:effectLst/>
              <a:latin typeface="Manrope" panose="020B0604020202020204" charset="0"/>
            </a:endParaRPr>
          </a:p>
          <a:p>
            <a:pPr marL="742950" lvl="1" indent="-285750" algn="l">
              <a:buFont typeface="Arial" panose="020B0604020202020204" pitchFamily="34" charset="0"/>
              <a:buChar char="•"/>
            </a:pPr>
            <a:r>
              <a:rPr lang="en-US" b="0" i="0" dirty="0">
                <a:solidFill>
                  <a:schemeClr val="bg2"/>
                </a:solidFill>
                <a:effectLst/>
                <a:latin typeface="Manrope" panose="020B0604020202020204" charset="0"/>
              </a:rPr>
              <a:t>Your Task: Write an SQL query to calculate the 7-day rolling average of throughput. Additionally, explain whether you prefer using the daily metric or the 7-day rolling average for throughput, and why.</a:t>
            </a:r>
          </a:p>
        </p:txBody>
      </p:sp>
      <p:sp>
        <p:nvSpPr>
          <p:cNvPr id="364" name="Google Shape;364;p44"/>
          <p:cNvSpPr txBox="1">
            <a:spLocks noGrp="1"/>
          </p:cNvSpPr>
          <p:nvPr>
            <p:ph type="title" idx="2"/>
          </p:nvPr>
        </p:nvSpPr>
        <p:spPr>
          <a:xfrm>
            <a:off x="6131492" y="234882"/>
            <a:ext cx="1339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65" name="Google Shape;365;p44"/>
          <p:cNvSpPr txBox="1">
            <a:spLocks noGrp="1"/>
          </p:cNvSpPr>
          <p:nvPr>
            <p:ph type="title"/>
          </p:nvPr>
        </p:nvSpPr>
        <p:spPr>
          <a:xfrm>
            <a:off x="4449224" y="1378263"/>
            <a:ext cx="447848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Throughput Analysis:</a:t>
            </a:r>
            <a:endParaRPr lang="en-US" dirty="0">
              <a:highlight>
                <a:schemeClr val="accent2"/>
              </a:highlight>
            </a:endParaRPr>
          </a:p>
        </p:txBody>
      </p:sp>
      <p:sp>
        <p:nvSpPr>
          <p:cNvPr id="366" name="Google Shape;366;p44"/>
          <p:cNvSpPr/>
          <p:nvPr/>
        </p:nvSpPr>
        <p:spPr>
          <a:xfrm rot="-367519" flipH="1">
            <a:off x="6814946" y="4495253"/>
            <a:ext cx="1940025" cy="363459"/>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accent1"/>
            </a:solidFill>
            <a:prstDash val="dash"/>
            <a:round/>
            <a:headEnd type="none" w="med" len="med"/>
            <a:tailEnd type="none" w="med" len="med"/>
          </a:ln>
        </p:spPr>
      </p:sp>
      <p:sp>
        <p:nvSpPr>
          <p:cNvPr id="367" name="Google Shape;367;p44"/>
          <p:cNvSpPr/>
          <p:nvPr/>
        </p:nvSpPr>
        <p:spPr>
          <a:xfrm rot="753369">
            <a:off x="235955" y="25655"/>
            <a:ext cx="1766305" cy="756688"/>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lt2"/>
            </a:solidFill>
            <a:prstDash val="dash"/>
            <a:round/>
            <a:headEnd type="none" w="med" len="med"/>
            <a:tailEnd type="none" w="med" len="med"/>
          </a:ln>
        </p:spPr>
      </p:sp>
      <p:grpSp>
        <p:nvGrpSpPr>
          <p:cNvPr id="368" name="Google Shape;368;p44"/>
          <p:cNvGrpSpPr/>
          <p:nvPr/>
        </p:nvGrpSpPr>
        <p:grpSpPr>
          <a:xfrm rot="-1263460">
            <a:off x="3656425" y="4289596"/>
            <a:ext cx="638162" cy="657211"/>
            <a:chOff x="295325" y="1733950"/>
            <a:chExt cx="638175" cy="657225"/>
          </a:xfrm>
        </p:grpSpPr>
        <p:sp>
          <p:nvSpPr>
            <p:cNvPr id="369" name="Google Shape;369;p44"/>
            <p:cNvSpPr/>
            <p:nvPr/>
          </p:nvSpPr>
          <p:spPr>
            <a:xfrm>
              <a:off x="295325" y="1867300"/>
              <a:ext cx="638175" cy="304800"/>
            </a:xfrm>
            <a:custGeom>
              <a:avLst/>
              <a:gdLst/>
              <a:ahLst/>
              <a:cxnLst/>
              <a:rect l="l" t="t" r="r" b="b"/>
              <a:pathLst>
                <a:path w="25527" h="12192" extrusionOk="0">
                  <a:moveTo>
                    <a:pt x="0" y="0"/>
                  </a:moveTo>
                  <a:cubicBezTo>
                    <a:pt x="9220" y="1976"/>
                    <a:pt x="17093" y="7975"/>
                    <a:pt x="25527" y="12192"/>
                  </a:cubicBezTo>
                </a:path>
              </a:pathLst>
            </a:custGeom>
            <a:noFill/>
            <a:ln w="38100" cap="flat" cmpd="sng">
              <a:solidFill>
                <a:schemeClr val="dk1"/>
              </a:solidFill>
              <a:prstDash val="solid"/>
              <a:round/>
              <a:headEnd type="none" w="med" len="med"/>
              <a:tailEnd type="none" w="med" len="med"/>
            </a:ln>
          </p:spPr>
        </p:sp>
        <p:sp>
          <p:nvSpPr>
            <p:cNvPr id="370" name="Google Shape;370;p44"/>
            <p:cNvSpPr/>
            <p:nvPr/>
          </p:nvSpPr>
          <p:spPr>
            <a:xfrm>
              <a:off x="619175" y="1733950"/>
              <a:ext cx="37100" cy="657225"/>
            </a:xfrm>
            <a:custGeom>
              <a:avLst/>
              <a:gdLst/>
              <a:ahLst/>
              <a:cxnLst/>
              <a:rect l="l" t="t" r="r" b="b"/>
              <a:pathLst>
                <a:path w="1484" h="26289" extrusionOk="0">
                  <a:moveTo>
                    <a:pt x="0" y="0"/>
                  </a:moveTo>
                  <a:cubicBezTo>
                    <a:pt x="486" y="8753"/>
                    <a:pt x="2481" y="17693"/>
                    <a:pt x="762" y="26289"/>
                  </a:cubicBezTo>
                </a:path>
              </a:pathLst>
            </a:custGeom>
            <a:noFill/>
            <a:ln w="38100" cap="flat" cmpd="sng">
              <a:solidFill>
                <a:schemeClr val="dk1"/>
              </a:solidFill>
              <a:prstDash val="solid"/>
              <a:round/>
              <a:headEnd type="none" w="med" len="med"/>
              <a:tailEnd type="none" w="med" len="med"/>
            </a:ln>
          </p:spPr>
        </p:sp>
        <p:sp>
          <p:nvSpPr>
            <p:cNvPr id="371" name="Google Shape;371;p44"/>
            <p:cNvSpPr/>
            <p:nvPr/>
          </p:nvSpPr>
          <p:spPr>
            <a:xfrm>
              <a:off x="394825" y="1919700"/>
              <a:ext cx="485775" cy="285750"/>
            </a:xfrm>
            <a:custGeom>
              <a:avLst/>
              <a:gdLst/>
              <a:ahLst/>
              <a:cxnLst/>
              <a:rect l="l" t="t" r="r" b="b"/>
              <a:pathLst>
                <a:path w="19431" h="11430" extrusionOk="0">
                  <a:moveTo>
                    <a:pt x="0" y="11430"/>
                  </a:moveTo>
                  <a:cubicBezTo>
                    <a:pt x="6012" y="6921"/>
                    <a:pt x="11917" y="0"/>
                    <a:pt x="19431" y="0"/>
                  </a:cubicBezTo>
                </a:path>
              </a:pathLst>
            </a:custGeom>
            <a:noFill/>
            <a:ln w="38100" cap="flat" cmpd="sng">
              <a:solidFill>
                <a:schemeClr val="dk1"/>
              </a:solidFill>
              <a:prstDash val="solid"/>
              <a:round/>
              <a:headEnd type="none" w="med" len="med"/>
              <a:tailEnd type="none" w="med" len="med"/>
            </a:ln>
          </p:spPr>
        </p:sp>
      </p:grpSp>
      <p:grpSp>
        <p:nvGrpSpPr>
          <p:cNvPr id="372" name="Google Shape;372;p44"/>
          <p:cNvGrpSpPr/>
          <p:nvPr/>
        </p:nvGrpSpPr>
        <p:grpSpPr>
          <a:xfrm rot="21184620">
            <a:off x="-112078" y="-26628"/>
            <a:ext cx="5108058" cy="5265668"/>
            <a:chOff x="1039800" y="1006146"/>
            <a:chExt cx="2990400" cy="3131210"/>
          </a:xfrm>
        </p:grpSpPr>
        <p:sp>
          <p:nvSpPr>
            <p:cNvPr id="373" name="Google Shape;373;p44"/>
            <p:cNvSpPr/>
            <p:nvPr/>
          </p:nvSpPr>
          <p:spPr>
            <a:xfrm rot="399183">
              <a:off x="1191100" y="1222836"/>
              <a:ext cx="2687800" cy="2768140"/>
            </a:xfrm>
            <a:prstGeom prst="frame">
              <a:avLst>
                <a:gd name="adj1" fmla="val 71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rot="399319">
              <a:off x="2258205" y="1060877"/>
              <a:ext cx="957754" cy="227437"/>
            </a:xfrm>
            <a:prstGeom prst="rect">
              <a:avLst/>
            </a:prstGeom>
            <a:solidFill>
              <a:srgbClr val="EF517D">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44"/>
          <p:cNvSpPr/>
          <p:nvPr/>
        </p:nvSpPr>
        <p:spPr>
          <a:xfrm rot="6043810" flipH="1">
            <a:off x="6246423" y="4533682"/>
            <a:ext cx="195792" cy="603952"/>
          </a:xfrm>
          <a:custGeom>
            <a:avLst/>
            <a:gdLst/>
            <a:ahLst/>
            <a:cxnLst/>
            <a:rect l="l" t="t" r="r" b="b"/>
            <a:pathLst>
              <a:path w="7831" h="24156" extrusionOk="0">
                <a:moveTo>
                  <a:pt x="2683" y="1802"/>
                </a:moveTo>
                <a:cubicBezTo>
                  <a:pt x="2687" y="1835"/>
                  <a:pt x="2690" y="1867"/>
                  <a:pt x="2696" y="1902"/>
                </a:cubicBezTo>
                <a:cubicBezTo>
                  <a:pt x="2669" y="1903"/>
                  <a:pt x="2641" y="1910"/>
                  <a:pt x="2615" y="1918"/>
                </a:cubicBezTo>
                <a:cubicBezTo>
                  <a:pt x="2638" y="1879"/>
                  <a:pt x="2661" y="1841"/>
                  <a:pt x="2682" y="1802"/>
                </a:cubicBezTo>
                <a:close/>
                <a:moveTo>
                  <a:pt x="2366" y="2332"/>
                </a:moveTo>
                <a:cubicBezTo>
                  <a:pt x="2379" y="2441"/>
                  <a:pt x="2446" y="2536"/>
                  <a:pt x="2542" y="2588"/>
                </a:cubicBezTo>
                <a:cubicBezTo>
                  <a:pt x="2781" y="2720"/>
                  <a:pt x="3037" y="2809"/>
                  <a:pt x="3286" y="2809"/>
                </a:cubicBezTo>
                <a:cubicBezTo>
                  <a:pt x="3510" y="2809"/>
                  <a:pt x="3728" y="2737"/>
                  <a:pt x="3924" y="2560"/>
                </a:cubicBezTo>
                <a:cubicBezTo>
                  <a:pt x="3989" y="2502"/>
                  <a:pt x="4043" y="2432"/>
                  <a:pt x="4082" y="2354"/>
                </a:cubicBezTo>
                <a:cubicBezTo>
                  <a:pt x="4199" y="2622"/>
                  <a:pt x="4301" y="2895"/>
                  <a:pt x="4415" y="3136"/>
                </a:cubicBezTo>
                <a:cubicBezTo>
                  <a:pt x="4802" y="3947"/>
                  <a:pt x="5348" y="4664"/>
                  <a:pt x="5581" y="5542"/>
                </a:cubicBezTo>
                <a:cubicBezTo>
                  <a:pt x="5299" y="5835"/>
                  <a:pt x="5086" y="6194"/>
                  <a:pt x="4804" y="6480"/>
                </a:cubicBezTo>
                <a:cubicBezTo>
                  <a:pt x="4565" y="5859"/>
                  <a:pt x="4280" y="5111"/>
                  <a:pt x="3623" y="4991"/>
                </a:cubicBezTo>
                <a:cubicBezTo>
                  <a:pt x="3571" y="4981"/>
                  <a:pt x="3521" y="4977"/>
                  <a:pt x="3473" y="4977"/>
                </a:cubicBezTo>
                <a:cubicBezTo>
                  <a:pt x="2788" y="4977"/>
                  <a:pt x="2447" y="5900"/>
                  <a:pt x="2098" y="6456"/>
                </a:cubicBezTo>
                <a:cubicBezTo>
                  <a:pt x="1684" y="6147"/>
                  <a:pt x="1449" y="5553"/>
                  <a:pt x="970" y="5308"/>
                </a:cubicBezTo>
                <a:cubicBezTo>
                  <a:pt x="965" y="5306"/>
                  <a:pt x="958" y="5306"/>
                  <a:pt x="954" y="5303"/>
                </a:cubicBezTo>
                <a:cubicBezTo>
                  <a:pt x="983" y="4918"/>
                  <a:pt x="1022" y="4516"/>
                  <a:pt x="1227" y="4215"/>
                </a:cubicBezTo>
                <a:cubicBezTo>
                  <a:pt x="1534" y="3760"/>
                  <a:pt x="1825" y="3297"/>
                  <a:pt x="2087" y="2812"/>
                </a:cubicBezTo>
                <a:cubicBezTo>
                  <a:pt x="2175" y="2650"/>
                  <a:pt x="2270" y="2492"/>
                  <a:pt x="2366" y="2332"/>
                </a:cubicBezTo>
                <a:close/>
                <a:moveTo>
                  <a:pt x="5878" y="6373"/>
                </a:moveTo>
                <a:lnTo>
                  <a:pt x="5878" y="6373"/>
                </a:lnTo>
                <a:cubicBezTo>
                  <a:pt x="5882" y="6680"/>
                  <a:pt x="5865" y="6991"/>
                  <a:pt x="5916" y="7293"/>
                </a:cubicBezTo>
                <a:cubicBezTo>
                  <a:pt x="5981" y="7690"/>
                  <a:pt x="6005" y="8098"/>
                  <a:pt x="6028" y="8504"/>
                </a:cubicBezTo>
                <a:cubicBezTo>
                  <a:pt x="5906" y="8618"/>
                  <a:pt x="5816" y="8764"/>
                  <a:pt x="5730" y="8919"/>
                </a:cubicBezTo>
                <a:cubicBezTo>
                  <a:pt x="5594" y="9169"/>
                  <a:pt x="5464" y="9485"/>
                  <a:pt x="5512" y="9771"/>
                </a:cubicBezTo>
                <a:cubicBezTo>
                  <a:pt x="5527" y="9851"/>
                  <a:pt x="5603" y="9893"/>
                  <a:pt x="5678" y="9893"/>
                </a:cubicBezTo>
                <a:cubicBezTo>
                  <a:pt x="5708" y="9893"/>
                  <a:pt x="5738" y="9886"/>
                  <a:pt x="5763" y="9872"/>
                </a:cubicBezTo>
                <a:cubicBezTo>
                  <a:pt x="5927" y="9782"/>
                  <a:pt x="6023" y="9629"/>
                  <a:pt x="6096" y="9457"/>
                </a:cubicBezTo>
                <a:cubicBezTo>
                  <a:pt x="6142" y="9948"/>
                  <a:pt x="6184" y="10439"/>
                  <a:pt x="6228" y="10930"/>
                </a:cubicBezTo>
                <a:cubicBezTo>
                  <a:pt x="6212" y="10951"/>
                  <a:pt x="6195" y="10972"/>
                  <a:pt x="6181" y="10993"/>
                </a:cubicBezTo>
                <a:cubicBezTo>
                  <a:pt x="6008" y="11231"/>
                  <a:pt x="5680" y="11748"/>
                  <a:pt x="5846" y="12050"/>
                </a:cubicBezTo>
                <a:cubicBezTo>
                  <a:pt x="5882" y="12116"/>
                  <a:pt x="5956" y="12153"/>
                  <a:pt x="6030" y="12153"/>
                </a:cubicBezTo>
                <a:cubicBezTo>
                  <a:pt x="6083" y="12153"/>
                  <a:pt x="6136" y="12134"/>
                  <a:pt x="6173" y="12093"/>
                </a:cubicBezTo>
                <a:cubicBezTo>
                  <a:pt x="6254" y="12003"/>
                  <a:pt x="6270" y="11897"/>
                  <a:pt x="6303" y="11785"/>
                </a:cubicBezTo>
                <a:cubicBezTo>
                  <a:pt x="6303" y="11784"/>
                  <a:pt x="6303" y="11782"/>
                  <a:pt x="6304" y="11782"/>
                </a:cubicBezTo>
                <a:cubicBezTo>
                  <a:pt x="6350" y="12284"/>
                  <a:pt x="6397" y="12788"/>
                  <a:pt x="6447" y="13291"/>
                </a:cubicBezTo>
                <a:cubicBezTo>
                  <a:pt x="6366" y="13424"/>
                  <a:pt x="6285" y="13557"/>
                  <a:pt x="6202" y="13689"/>
                </a:cubicBezTo>
                <a:cubicBezTo>
                  <a:pt x="6104" y="13842"/>
                  <a:pt x="6028" y="13912"/>
                  <a:pt x="6082" y="14092"/>
                </a:cubicBezTo>
                <a:cubicBezTo>
                  <a:pt x="6100" y="14152"/>
                  <a:pt x="6149" y="14178"/>
                  <a:pt x="6205" y="14178"/>
                </a:cubicBezTo>
                <a:cubicBezTo>
                  <a:pt x="6213" y="14178"/>
                  <a:pt x="6221" y="14178"/>
                  <a:pt x="6229" y="14177"/>
                </a:cubicBezTo>
                <a:cubicBezTo>
                  <a:pt x="6358" y="14157"/>
                  <a:pt x="6446" y="14068"/>
                  <a:pt x="6514" y="13953"/>
                </a:cubicBezTo>
                <a:cubicBezTo>
                  <a:pt x="6561" y="14427"/>
                  <a:pt x="6607" y="14904"/>
                  <a:pt x="6647" y="15380"/>
                </a:cubicBezTo>
                <a:cubicBezTo>
                  <a:pt x="6543" y="15500"/>
                  <a:pt x="6446" y="15629"/>
                  <a:pt x="6358" y="15762"/>
                </a:cubicBezTo>
                <a:cubicBezTo>
                  <a:pt x="6257" y="15913"/>
                  <a:pt x="6179" y="16082"/>
                  <a:pt x="6083" y="16237"/>
                </a:cubicBezTo>
                <a:cubicBezTo>
                  <a:pt x="6010" y="16359"/>
                  <a:pt x="5901" y="16481"/>
                  <a:pt x="5865" y="16617"/>
                </a:cubicBezTo>
                <a:cubicBezTo>
                  <a:pt x="5841" y="16717"/>
                  <a:pt x="5919" y="16827"/>
                  <a:pt x="6020" y="16827"/>
                </a:cubicBezTo>
                <a:cubicBezTo>
                  <a:pt x="6036" y="16827"/>
                  <a:pt x="6052" y="16825"/>
                  <a:pt x="6069" y="16819"/>
                </a:cubicBezTo>
                <a:cubicBezTo>
                  <a:pt x="6324" y="16734"/>
                  <a:pt x="6436" y="16408"/>
                  <a:pt x="6532" y="16182"/>
                </a:cubicBezTo>
                <a:cubicBezTo>
                  <a:pt x="6586" y="16055"/>
                  <a:pt x="6633" y="15923"/>
                  <a:pt x="6685" y="15795"/>
                </a:cubicBezTo>
                <a:cubicBezTo>
                  <a:pt x="6737" y="16406"/>
                  <a:pt x="6782" y="17017"/>
                  <a:pt x="6823" y="17629"/>
                </a:cubicBezTo>
                <a:cubicBezTo>
                  <a:pt x="6761" y="17713"/>
                  <a:pt x="6701" y="17796"/>
                  <a:pt x="6646" y="17882"/>
                </a:cubicBezTo>
                <a:cubicBezTo>
                  <a:pt x="6517" y="18085"/>
                  <a:pt x="6314" y="18263"/>
                  <a:pt x="6212" y="18476"/>
                </a:cubicBezTo>
                <a:cubicBezTo>
                  <a:pt x="6147" y="18610"/>
                  <a:pt x="6242" y="18756"/>
                  <a:pt x="6373" y="18756"/>
                </a:cubicBezTo>
                <a:cubicBezTo>
                  <a:pt x="6403" y="18756"/>
                  <a:pt x="6435" y="18748"/>
                  <a:pt x="6467" y="18731"/>
                </a:cubicBezTo>
                <a:cubicBezTo>
                  <a:pt x="6652" y="18630"/>
                  <a:pt x="6774" y="18402"/>
                  <a:pt x="6859" y="18204"/>
                </a:cubicBezTo>
                <a:cubicBezTo>
                  <a:pt x="6891" y="18767"/>
                  <a:pt x="6919" y="19331"/>
                  <a:pt x="6940" y="19893"/>
                </a:cubicBezTo>
                <a:cubicBezTo>
                  <a:pt x="6620" y="20290"/>
                  <a:pt x="6134" y="20732"/>
                  <a:pt x="6399" y="21084"/>
                </a:cubicBezTo>
                <a:cubicBezTo>
                  <a:pt x="6437" y="21134"/>
                  <a:pt x="6496" y="21167"/>
                  <a:pt x="6554" y="21167"/>
                </a:cubicBezTo>
                <a:cubicBezTo>
                  <a:pt x="6593" y="21167"/>
                  <a:pt x="6633" y="21152"/>
                  <a:pt x="6667" y="21118"/>
                </a:cubicBezTo>
                <a:cubicBezTo>
                  <a:pt x="6769" y="21015"/>
                  <a:pt x="6784" y="20893"/>
                  <a:pt x="6820" y="20757"/>
                </a:cubicBezTo>
                <a:cubicBezTo>
                  <a:pt x="6849" y="20643"/>
                  <a:pt x="6901" y="20532"/>
                  <a:pt x="6958" y="20428"/>
                </a:cubicBezTo>
                <a:cubicBezTo>
                  <a:pt x="6971" y="20861"/>
                  <a:pt x="6981" y="21295"/>
                  <a:pt x="6985" y="21729"/>
                </a:cubicBezTo>
                <a:cubicBezTo>
                  <a:pt x="6685" y="22022"/>
                  <a:pt x="6369" y="22306"/>
                  <a:pt x="6202" y="22700"/>
                </a:cubicBezTo>
                <a:cubicBezTo>
                  <a:pt x="6168" y="22776"/>
                  <a:pt x="6155" y="22875"/>
                  <a:pt x="6205" y="22948"/>
                </a:cubicBezTo>
                <a:cubicBezTo>
                  <a:pt x="6171" y="22966"/>
                  <a:pt x="6135" y="22984"/>
                  <a:pt x="6098" y="23002"/>
                </a:cubicBezTo>
                <a:cubicBezTo>
                  <a:pt x="6129" y="22077"/>
                  <a:pt x="5940" y="21110"/>
                  <a:pt x="5841" y="20204"/>
                </a:cubicBezTo>
                <a:cubicBezTo>
                  <a:pt x="5662" y="18572"/>
                  <a:pt x="5439" y="16936"/>
                  <a:pt x="5317" y="15299"/>
                </a:cubicBezTo>
                <a:cubicBezTo>
                  <a:pt x="5195" y="13665"/>
                  <a:pt x="5200" y="12029"/>
                  <a:pt x="5163" y="10393"/>
                </a:cubicBezTo>
                <a:cubicBezTo>
                  <a:pt x="5148" y="9784"/>
                  <a:pt x="5116" y="9185"/>
                  <a:pt x="5041" y="8579"/>
                </a:cubicBezTo>
                <a:cubicBezTo>
                  <a:pt x="4997" y="8226"/>
                  <a:pt x="4935" y="7800"/>
                  <a:pt x="4952" y="7399"/>
                </a:cubicBezTo>
                <a:cubicBezTo>
                  <a:pt x="5340" y="7130"/>
                  <a:pt x="5581" y="6722"/>
                  <a:pt x="5878" y="6373"/>
                </a:cubicBezTo>
                <a:close/>
                <a:moveTo>
                  <a:pt x="884" y="6100"/>
                </a:moveTo>
                <a:cubicBezTo>
                  <a:pt x="1171" y="6488"/>
                  <a:pt x="1440" y="6929"/>
                  <a:pt x="1836" y="7184"/>
                </a:cubicBezTo>
                <a:cubicBezTo>
                  <a:pt x="1703" y="7641"/>
                  <a:pt x="1714" y="8377"/>
                  <a:pt x="1711" y="8499"/>
                </a:cubicBezTo>
                <a:cubicBezTo>
                  <a:pt x="1690" y="9904"/>
                  <a:pt x="1784" y="11309"/>
                  <a:pt x="1872" y="12710"/>
                </a:cubicBezTo>
                <a:cubicBezTo>
                  <a:pt x="1932" y="13694"/>
                  <a:pt x="1955" y="14694"/>
                  <a:pt x="2064" y="15673"/>
                </a:cubicBezTo>
                <a:cubicBezTo>
                  <a:pt x="2342" y="18162"/>
                  <a:pt x="2340" y="20659"/>
                  <a:pt x="2362" y="23158"/>
                </a:cubicBezTo>
                <a:cubicBezTo>
                  <a:pt x="2322" y="23148"/>
                  <a:pt x="2285" y="23140"/>
                  <a:pt x="2248" y="23127"/>
                </a:cubicBezTo>
                <a:lnTo>
                  <a:pt x="2249" y="23127"/>
                </a:lnTo>
                <a:cubicBezTo>
                  <a:pt x="1996" y="23054"/>
                  <a:pt x="1536" y="22957"/>
                  <a:pt x="1261" y="22783"/>
                </a:cubicBezTo>
                <a:cubicBezTo>
                  <a:pt x="1290" y="22724"/>
                  <a:pt x="1271" y="22636"/>
                  <a:pt x="1197" y="22626"/>
                </a:cubicBezTo>
                <a:cubicBezTo>
                  <a:pt x="1167" y="22623"/>
                  <a:pt x="1140" y="22620"/>
                  <a:pt x="1116" y="22618"/>
                </a:cubicBezTo>
                <a:cubicBezTo>
                  <a:pt x="1173" y="19594"/>
                  <a:pt x="916" y="16564"/>
                  <a:pt x="890" y="13540"/>
                </a:cubicBezTo>
                <a:cubicBezTo>
                  <a:pt x="877" y="12135"/>
                  <a:pt x="789" y="10732"/>
                  <a:pt x="763" y="9327"/>
                </a:cubicBezTo>
                <a:cubicBezTo>
                  <a:pt x="749" y="8616"/>
                  <a:pt x="760" y="7906"/>
                  <a:pt x="789" y="7197"/>
                </a:cubicBezTo>
                <a:cubicBezTo>
                  <a:pt x="791" y="7161"/>
                  <a:pt x="793" y="7126"/>
                  <a:pt x="794" y="7090"/>
                </a:cubicBezTo>
                <a:cubicBezTo>
                  <a:pt x="810" y="6773"/>
                  <a:pt x="862" y="6433"/>
                  <a:pt x="884" y="6100"/>
                </a:cubicBezTo>
                <a:close/>
                <a:moveTo>
                  <a:pt x="3504" y="5790"/>
                </a:moveTo>
                <a:cubicBezTo>
                  <a:pt x="3667" y="5790"/>
                  <a:pt x="4200" y="7136"/>
                  <a:pt x="4288" y="7327"/>
                </a:cubicBezTo>
                <a:cubicBezTo>
                  <a:pt x="4321" y="7394"/>
                  <a:pt x="4376" y="7449"/>
                  <a:pt x="4444" y="7480"/>
                </a:cubicBezTo>
                <a:cubicBezTo>
                  <a:pt x="4334" y="8127"/>
                  <a:pt x="4444" y="8851"/>
                  <a:pt x="4470" y="9472"/>
                </a:cubicBezTo>
                <a:cubicBezTo>
                  <a:pt x="4540" y="11187"/>
                  <a:pt x="4438" y="12910"/>
                  <a:pt x="4513" y="14629"/>
                </a:cubicBezTo>
                <a:cubicBezTo>
                  <a:pt x="4589" y="16351"/>
                  <a:pt x="4804" y="18071"/>
                  <a:pt x="4986" y="19783"/>
                </a:cubicBezTo>
                <a:cubicBezTo>
                  <a:pt x="5106" y="20918"/>
                  <a:pt x="5176" y="22053"/>
                  <a:pt x="5267" y="23186"/>
                </a:cubicBezTo>
                <a:cubicBezTo>
                  <a:pt x="5264" y="23204"/>
                  <a:pt x="5260" y="23220"/>
                  <a:pt x="5260" y="23238"/>
                </a:cubicBezTo>
                <a:cubicBezTo>
                  <a:pt x="5026" y="23277"/>
                  <a:pt x="4799" y="23301"/>
                  <a:pt x="4602" y="23324"/>
                </a:cubicBezTo>
                <a:cubicBezTo>
                  <a:pt x="4333" y="23354"/>
                  <a:pt x="4064" y="23373"/>
                  <a:pt x="3795" y="23373"/>
                </a:cubicBezTo>
                <a:cubicBezTo>
                  <a:pt x="3634" y="23373"/>
                  <a:pt x="3473" y="23366"/>
                  <a:pt x="3311" y="23352"/>
                </a:cubicBezTo>
                <a:cubicBezTo>
                  <a:pt x="3238" y="23345"/>
                  <a:pt x="3165" y="23334"/>
                  <a:pt x="3092" y="23324"/>
                </a:cubicBezTo>
                <a:cubicBezTo>
                  <a:pt x="3092" y="19991"/>
                  <a:pt x="2823" y="16692"/>
                  <a:pt x="2588" y="13369"/>
                </a:cubicBezTo>
                <a:cubicBezTo>
                  <a:pt x="2495" y="12057"/>
                  <a:pt x="2422" y="10743"/>
                  <a:pt x="2355" y="9428"/>
                </a:cubicBezTo>
                <a:cubicBezTo>
                  <a:pt x="2327" y="8890"/>
                  <a:pt x="2313" y="8351"/>
                  <a:pt x="2308" y="7812"/>
                </a:cubicBezTo>
                <a:cubicBezTo>
                  <a:pt x="2308" y="7646"/>
                  <a:pt x="2313" y="7480"/>
                  <a:pt x="2327" y="7316"/>
                </a:cubicBezTo>
                <a:cubicBezTo>
                  <a:pt x="2386" y="7299"/>
                  <a:pt x="2440" y="7267"/>
                  <a:pt x="2480" y="7221"/>
                </a:cubicBezTo>
                <a:cubicBezTo>
                  <a:pt x="2867" y="6804"/>
                  <a:pt x="3035" y="6143"/>
                  <a:pt x="3487" y="5796"/>
                </a:cubicBezTo>
                <a:cubicBezTo>
                  <a:pt x="3492" y="5792"/>
                  <a:pt x="3497" y="5790"/>
                  <a:pt x="3504" y="5790"/>
                </a:cubicBezTo>
                <a:close/>
                <a:moveTo>
                  <a:pt x="3256" y="1"/>
                </a:moveTo>
                <a:cubicBezTo>
                  <a:pt x="3223" y="1"/>
                  <a:pt x="3189" y="6"/>
                  <a:pt x="3157" y="14"/>
                </a:cubicBezTo>
                <a:lnTo>
                  <a:pt x="3150" y="17"/>
                </a:lnTo>
                <a:cubicBezTo>
                  <a:pt x="3135" y="20"/>
                  <a:pt x="3121" y="27"/>
                  <a:pt x="3106" y="33"/>
                </a:cubicBezTo>
                <a:cubicBezTo>
                  <a:pt x="3098" y="37"/>
                  <a:pt x="3092" y="40"/>
                  <a:pt x="3085" y="43"/>
                </a:cubicBezTo>
                <a:cubicBezTo>
                  <a:pt x="3075" y="50"/>
                  <a:pt x="3066" y="55"/>
                  <a:pt x="3056" y="60"/>
                </a:cubicBezTo>
                <a:cubicBezTo>
                  <a:pt x="3051" y="63"/>
                  <a:pt x="3046" y="68"/>
                  <a:pt x="3041" y="71"/>
                </a:cubicBezTo>
                <a:cubicBezTo>
                  <a:pt x="3018" y="87"/>
                  <a:pt x="2997" y="105"/>
                  <a:pt x="2979" y="126"/>
                </a:cubicBezTo>
                <a:cubicBezTo>
                  <a:pt x="2945" y="165"/>
                  <a:pt x="2918" y="211"/>
                  <a:pt x="2903" y="261"/>
                </a:cubicBezTo>
                <a:cubicBezTo>
                  <a:pt x="2849" y="372"/>
                  <a:pt x="2797" y="484"/>
                  <a:pt x="2752" y="594"/>
                </a:cubicBezTo>
                <a:cubicBezTo>
                  <a:pt x="2227" y="894"/>
                  <a:pt x="2007" y="1713"/>
                  <a:pt x="1599" y="2180"/>
                </a:cubicBezTo>
                <a:cubicBezTo>
                  <a:pt x="1417" y="2391"/>
                  <a:pt x="1306" y="2710"/>
                  <a:pt x="1167" y="2954"/>
                </a:cubicBezTo>
                <a:cubicBezTo>
                  <a:pt x="993" y="3261"/>
                  <a:pt x="799" y="3557"/>
                  <a:pt x="606" y="3853"/>
                </a:cubicBezTo>
                <a:cubicBezTo>
                  <a:pt x="373" y="4210"/>
                  <a:pt x="313" y="4666"/>
                  <a:pt x="324" y="5111"/>
                </a:cubicBezTo>
                <a:cubicBezTo>
                  <a:pt x="167" y="5596"/>
                  <a:pt x="89" y="6103"/>
                  <a:pt x="92" y="6613"/>
                </a:cubicBezTo>
                <a:cubicBezTo>
                  <a:pt x="61" y="6843"/>
                  <a:pt x="71" y="7077"/>
                  <a:pt x="118" y="7304"/>
                </a:cubicBezTo>
                <a:cubicBezTo>
                  <a:pt x="69" y="7912"/>
                  <a:pt x="51" y="8524"/>
                  <a:pt x="37" y="9112"/>
                </a:cubicBezTo>
                <a:cubicBezTo>
                  <a:pt x="1" y="10589"/>
                  <a:pt x="67" y="12067"/>
                  <a:pt x="61" y="13543"/>
                </a:cubicBezTo>
                <a:cubicBezTo>
                  <a:pt x="46" y="16604"/>
                  <a:pt x="108" y="19674"/>
                  <a:pt x="183" y="22734"/>
                </a:cubicBezTo>
                <a:cubicBezTo>
                  <a:pt x="190" y="23040"/>
                  <a:pt x="409" y="23179"/>
                  <a:pt x="632" y="23179"/>
                </a:cubicBezTo>
                <a:cubicBezTo>
                  <a:pt x="713" y="23179"/>
                  <a:pt x="795" y="23161"/>
                  <a:pt x="867" y="23126"/>
                </a:cubicBezTo>
                <a:cubicBezTo>
                  <a:pt x="1295" y="23535"/>
                  <a:pt x="1814" y="23797"/>
                  <a:pt x="2370" y="23955"/>
                </a:cubicBezTo>
                <a:lnTo>
                  <a:pt x="2370" y="24021"/>
                </a:lnTo>
                <a:cubicBezTo>
                  <a:pt x="2610" y="24070"/>
                  <a:pt x="2853" y="24113"/>
                  <a:pt x="3095" y="24148"/>
                </a:cubicBezTo>
                <a:cubicBezTo>
                  <a:pt x="3096" y="24132"/>
                  <a:pt x="3098" y="24117"/>
                  <a:pt x="3096" y="24103"/>
                </a:cubicBezTo>
                <a:lnTo>
                  <a:pt x="3096" y="24103"/>
                </a:lnTo>
                <a:cubicBezTo>
                  <a:pt x="3375" y="24139"/>
                  <a:pt x="3658" y="24155"/>
                  <a:pt x="3939" y="24155"/>
                </a:cubicBezTo>
                <a:cubicBezTo>
                  <a:pt x="4275" y="24155"/>
                  <a:pt x="4609" y="24132"/>
                  <a:pt x="4932" y="24093"/>
                </a:cubicBezTo>
                <a:cubicBezTo>
                  <a:pt x="5630" y="24008"/>
                  <a:pt x="7338" y="23672"/>
                  <a:pt x="7441" y="22792"/>
                </a:cubicBezTo>
                <a:cubicBezTo>
                  <a:pt x="7641" y="22779"/>
                  <a:pt x="7831" y="22646"/>
                  <a:pt x="7831" y="22387"/>
                </a:cubicBezTo>
                <a:cubicBezTo>
                  <a:pt x="7821" y="19349"/>
                  <a:pt x="7592" y="16313"/>
                  <a:pt x="7275" y="13297"/>
                </a:cubicBezTo>
                <a:cubicBezTo>
                  <a:pt x="7127" y="11904"/>
                  <a:pt x="7016" y="10511"/>
                  <a:pt x="6886" y="9117"/>
                </a:cubicBezTo>
                <a:cubicBezTo>
                  <a:pt x="6829" y="8509"/>
                  <a:pt x="6886" y="7810"/>
                  <a:pt x="6729" y="7225"/>
                </a:cubicBezTo>
                <a:cubicBezTo>
                  <a:pt x="6576" y="6656"/>
                  <a:pt x="6746" y="6035"/>
                  <a:pt x="6590" y="5454"/>
                </a:cubicBezTo>
                <a:cubicBezTo>
                  <a:pt x="6558" y="5337"/>
                  <a:pt x="6472" y="5241"/>
                  <a:pt x="6360" y="5194"/>
                </a:cubicBezTo>
                <a:cubicBezTo>
                  <a:pt x="6055" y="4204"/>
                  <a:pt x="5412" y="3376"/>
                  <a:pt x="4974" y="2443"/>
                </a:cubicBezTo>
                <a:cubicBezTo>
                  <a:pt x="4807" y="2084"/>
                  <a:pt x="4623" y="1609"/>
                  <a:pt x="4361" y="1217"/>
                </a:cubicBezTo>
                <a:cubicBezTo>
                  <a:pt x="4361" y="1150"/>
                  <a:pt x="4352" y="1084"/>
                  <a:pt x="4332" y="1020"/>
                </a:cubicBezTo>
                <a:cubicBezTo>
                  <a:pt x="4278" y="861"/>
                  <a:pt x="4155" y="752"/>
                  <a:pt x="4010" y="674"/>
                </a:cubicBezTo>
                <a:cubicBezTo>
                  <a:pt x="3885" y="440"/>
                  <a:pt x="3722" y="237"/>
                  <a:pt x="3501" y="100"/>
                </a:cubicBezTo>
                <a:cubicBezTo>
                  <a:pt x="3444" y="45"/>
                  <a:pt x="3371" y="11"/>
                  <a:pt x="3293" y="3"/>
                </a:cubicBezTo>
                <a:lnTo>
                  <a:pt x="32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a:off x="7924701" y="278545"/>
            <a:ext cx="638100" cy="6381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4"/>
          <p:cNvSpPr/>
          <p:nvPr/>
        </p:nvSpPr>
        <p:spPr>
          <a:xfrm>
            <a:off x="872400" y="3605450"/>
            <a:ext cx="531900" cy="531900"/>
          </a:xfrm>
          <a:prstGeom prst="ellipse">
            <a:avLst/>
          </a:prstGeom>
          <a:noFill/>
          <a:ln w="2857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44"/>
          <p:cNvGrpSpPr/>
          <p:nvPr/>
        </p:nvGrpSpPr>
        <p:grpSpPr>
          <a:xfrm rot="-6737961">
            <a:off x="8356685" y="775589"/>
            <a:ext cx="494495" cy="798010"/>
            <a:chOff x="3050950" y="2503050"/>
            <a:chExt cx="260025" cy="419625"/>
          </a:xfrm>
        </p:grpSpPr>
        <p:sp>
          <p:nvSpPr>
            <p:cNvPr id="379" name="Google Shape;379;p44"/>
            <p:cNvSpPr/>
            <p:nvPr/>
          </p:nvSpPr>
          <p:spPr>
            <a:xfrm>
              <a:off x="3050950" y="2503050"/>
              <a:ext cx="249600" cy="415775"/>
            </a:xfrm>
            <a:custGeom>
              <a:avLst/>
              <a:gdLst/>
              <a:ahLst/>
              <a:cxnLst/>
              <a:rect l="l" t="t" r="r" b="b"/>
              <a:pathLst>
                <a:path w="9984" h="16631" extrusionOk="0">
                  <a:moveTo>
                    <a:pt x="2456" y="1"/>
                  </a:moveTo>
                  <a:cubicBezTo>
                    <a:pt x="2436" y="1"/>
                    <a:pt x="2414" y="12"/>
                    <a:pt x="2405" y="37"/>
                  </a:cubicBezTo>
                  <a:cubicBezTo>
                    <a:pt x="0" y="6607"/>
                    <a:pt x="3049" y="13790"/>
                    <a:pt x="9458" y="16606"/>
                  </a:cubicBezTo>
                  <a:cubicBezTo>
                    <a:pt x="9497" y="16623"/>
                    <a:pt x="9535" y="16631"/>
                    <a:pt x="9571" y="16631"/>
                  </a:cubicBezTo>
                  <a:cubicBezTo>
                    <a:pt x="9817" y="16631"/>
                    <a:pt x="9983" y="16281"/>
                    <a:pt x="9718" y="16161"/>
                  </a:cubicBezTo>
                  <a:cubicBezTo>
                    <a:pt x="3508" y="13341"/>
                    <a:pt x="501" y="6596"/>
                    <a:pt x="2506" y="65"/>
                  </a:cubicBezTo>
                  <a:cubicBezTo>
                    <a:pt x="2519" y="26"/>
                    <a:pt x="2488" y="1"/>
                    <a:pt x="2456" y="1"/>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4"/>
            <p:cNvSpPr/>
            <p:nvPr/>
          </p:nvSpPr>
          <p:spPr>
            <a:xfrm>
              <a:off x="3251350" y="2827200"/>
              <a:ext cx="52650" cy="85025"/>
            </a:xfrm>
            <a:custGeom>
              <a:avLst/>
              <a:gdLst/>
              <a:ahLst/>
              <a:cxnLst/>
              <a:rect l="l" t="t" r="r" b="b"/>
              <a:pathLst>
                <a:path w="2106" h="3401" extrusionOk="0">
                  <a:moveTo>
                    <a:pt x="209" y="0"/>
                  </a:moveTo>
                  <a:cubicBezTo>
                    <a:pt x="181" y="0"/>
                    <a:pt x="153" y="19"/>
                    <a:pt x="151" y="55"/>
                  </a:cubicBezTo>
                  <a:cubicBezTo>
                    <a:pt x="0" y="1346"/>
                    <a:pt x="621" y="2652"/>
                    <a:pt x="1704" y="3370"/>
                  </a:cubicBezTo>
                  <a:cubicBezTo>
                    <a:pt x="1736" y="3391"/>
                    <a:pt x="1769" y="3401"/>
                    <a:pt x="1801" y="3401"/>
                  </a:cubicBezTo>
                  <a:cubicBezTo>
                    <a:pt x="1963" y="3401"/>
                    <a:pt x="2106" y="3169"/>
                    <a:pt x="1953" y="3047"/>
                  </a:cubicBezTo>
                  <a:cubicBezTo>
                    <a:pt x="979" y="2275"/>
                    <a:pt x="411" y="1296"/>
                    <a:pt x="267" y="55"/>
                  </a:cubicBezTo>
                  <a:cubicBezTo>
                    <a:pt x="265" y="19"/>
                    <a:pt x="237" y="0"/>
                    <a:pt x="209"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4"/>
            <p:cNvSpPr/>
            <p:nvPr/>
          </p:nvSpPr>
          <p:spPr>
            <a:xfrm>
              <a:off x="3186400" y="2896700"/>
              <a:ext cx="124575" cy="25975"/>
            </a:xfrm>
            <a:custGeom>
              <a:avLst/>
              <a:gdLst/>
              <a:ahLst/>
              <a:cxnLst/>
              <a:rect l="l" t="t" r="r" b="b"/>
              <a:pathLst>
                <a:path w="4983" h="1039" extrusionOk="0">
                  <a:moveTo>
                    <a:pt x="4637" y="0"/>
                  </a:moveTo>
                  <a:cubicBezTo>
                    <a:pt x="4605" y="0"/>
                    <a:pt x="4571" y="8"/>
                    <a:pt x="4536" y="25"/>
                  </a:cubicBezTo>
                  <a:cubicBezTo>
                    <a:pt x="3590" y="480"/>
                    <a:pt x="2527" y="702"/>
                    <a:pt x="1466" y="702"/>
                  </a:cubicBezTo>
                  <a:cubicBezTo>
                    <a:pt x="997" y="702"/>
                    <a:pt x="529" y="658"/>
                    <a:pt x="71" y="572"/>
                  </a:cubicBezTo>
                  <a:cubicBezTo>
                    <a:pt x="67" y="571"/>
                    <a:pt x="64" y="571"/>
                    <a:pt x="60" y="571"/>
                  </a:cubicBezTo>
                  <a:cubicBezTo>
                    <a:pt x="16" y="571"/>
                    <a:pt x="1" y="639"/>
                    <a:pt x="49" y="654"/>
                  </a:cubicBezTo>
                  <a:lnTo>
                    <a:pt x="49" y="652"/>
                  </a:lnTo>
                  <a:cubicBezTo>
                    <a:pt x="748" y="913"/>
                    <a:pt x="1432" y="1039"/>
                    <a:pt x="2110" y="1039"/>
                  </a:cubicBezTo>
                  <a:cubicBezTo>
                    <a:pt x="2997" y="1039"/>
                    <a:pt x="3873" y="822"/>
                    <a:pt x="4760" y="407"/>
                  </a:cubicBezTo>
                  <a:cubicBezTo>
                    <a:pt x="4983" y="303"/>
                    <a:pt x="4845" y="0"/>
                    <a:pt x="4637"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Picture Placeholder 3">
            <a:extLst>
              <a:ext uri="{FF2B5EF4-FFF2-40B4-BE49-F238E27FC236}">
                <a16:creationId xmlns:a16="http://schemas.microsoft.com/office/drawing/2014/main" id="{E2E1E4F9-5A03-47A5-4A76-77D1FD7FC6CA}"/>
              </a:ext>
            </a:extLst>
          </p:cNvPr>
          <p:cNvSpPr>
            <a:spLocks noGrp="1"/>
          </p:cNvSpPr>
          <p:nvPr>
            <p:ph type="pic" idx="3"/>
          </p:nvPr>
        </p:nvSpPr>
        <p:spPr/>
      </p:sp>
      <p:pic>
        <p:nvPicPr>
          <p:cNvPr id="6" name="Picture 5">
            <a:extLst>
              <a:ext uri="{FF2B5EF4-FFF2-40B4-BE49-F238E27FC236}">
                <a16:creationId xmlns:a16="http://schemas.microsoft.com/office/drawing/2014/main" id="{00C32C19-2AD4-D303-9732-B06AD810C109}"/>
              </a:ext>
            </a:extLst>
          </p:cNvPr>
          <p:cNvPicPr>
            <a:picLocks noChangeAspect="1"/>
          </p:cNvPicPr>
          <p:nvPr/>
        </p:nvPicPr>
        <p:blipFill>
          <a:blip r:embed="rId3"/>
          <a:stretch>
            <a:fillRect/>
          </a:stretch>
        </p:blipFill>
        <p:spPr>
          <a:xfrm>
            <a:off x="177259" y="522374"/>
            <a:ext cx="4394741" cy="4301517"/>
          </a:xfrm>
          <a:prstGeom prst="rect">
            <a:avLst/>
          </a:prstGeom>
        </p:spPr>
      </p:pic>
    </p:spTree>
    <p:extLst>
      <p:ext uri="{BB962C8B-B14F-4D97-AF65-F5344CB8AC3E}">
        <p14:creationId xmlns:p14="http://schemas.microsoft.com/office/powerpoint/2010/main" val="2094645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C4EE2C-7EEB-09EB-0E0B-86F61F9D600B}"/>
              </a:ext>
            </a:extLst>
          </p:cNvPr>
          <p:cNvPicPr>
            <a:picLocks noChangeAspect="1"/>
          </p:cNvPicPr>
          <p:nvPr/>
        </p:nvPicPr>
        <p:blipFill>
          <a:blip r:embed="rId2"/>
          <a:stretch>
            <a:fillRect/>
          </a:stretch>
        </p:blipFill>
        <p:spPr>
          <a:xfrm>
            <a:off x="6870405" y="4462140"/>
            <a:ext cx="1112616" cy="236240"/>
          </a:xfrm>
          <a:prstGeom prst="rect">
            <a:avLst/>
          </a:prstGeom>
        </p:spPr>
      </p:pic>
      <p:graphicFrame>
        <p:nvGraphicFramePr>
          <p:cNvPr id="3" name="Chart 2">
            <a:extLst>
              <a:ext uri="{FF2B5EF4-FFF2-40B4-BE49-F238E27FC236}">
                <a16:creationId xmlns:a16="http://schemas.microsoft.com/office/drawing/2014/main" id="{50AEBBA0-AAB7-F18E-D106-53C5BC1EC1DD}"/>
              </a:ext>
            </a:extLst>
          </p:cNvPr>
          <p:cNvGraphicFramePr>
            <a:graphicFrameLocks/>
          </p:cNvGraphicFramePr>
          <p:nvPr>
            <p:extLst>
              <p:ext uri="{D42A27DB-BD31-4B8C-83A1-F6EECF244321}">
                <p14:modId xmlns:p14="http://schemas.microsoft.com/office/powerpoint/2010/main" val="4145433177"/>
              </p:ext>
            </p:extLst>
          </p:nvPr>
        </p:nvGraphicFramePr>
        <p:xfrm>
          <a:off x="542693" y="185389"/>
          <a:ext cx="7783552" cy="45129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2899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2A67-E10E-9F74-C01C-1F713F47F299}"/>
              </a:ext>
            </a:extLst>
          </p:cNvPr>
          <p:cNvSpPr>
            <a:spLocks noGrp="1"/>
          </p:cNvSpPr>
          <p:nvPr>
            <p:ph type="title"/>
          </p:nvPr>
        </p:nvSpPr>
        <p:spPr/>
        <p:txBody>
          <a:bodyPr/>
          <a:lstStyle/>
          <a:p>
            <a:r>
              <a:rPr lang="en-US" dirty="0"/>
              <a:t>Insights</a:t>
            </a:r>
          </a:p>
        </p:txBody>
      </p:sp>
      <p:sp>
        <p:nvSpPr>
          <p:cNvPr id="3" name="Text Placeholder 2">
            <a:extLst>
              <a:ext uri="{FF2B5EF4-FFF2-40B4-BE49-F238E27FC236}">
                <a16:creationId xmlns:a16="http://schemas.microsoft.com/office/drawing/2014/main" id="{E2229B58-31F7-4365-F736-2984ADF68AF1}"/>
              </a:ext>
            </a:extLst>
          </p:cNvPr>
          <p:cNvSpPr>
            <a:spLocks noGrp="1"/>
          </p:cNvSpPr>
          <p:nvPr>
            <p:ph type="body" idx="1"/>
          </p:nvPr>
        </p:nvSpPr>
        <p:spPr>
          <a:xfrm>
            <a:off x="1293542" y="1382751"/>
            <a:ext cx="6252117" cy="3048000"/>
          </a:xfrm>
          <a:ln>
            <a:solidFill>
              <a:schemeClr val="tx2">
                <a:lumMod val="60000"/>
                <a:lumOff val="40000"/>
              </a:schemeClr>
            </a:solidFill>
          </a:ln>
        </p:spPr>
        <p:txBody>
          <a:bodyPr/>
          <a:lstStyle/>
          <a:p>
            <a:pPr algn="l">
              <a:buFont typeface="Arial" panose="020B0604020202020204" pitchFamily="34" charset="0"/>
              <a:buChar char="•"/>
            </a:pPr>
            <a:r>
              <a:rPr lang="en-US" b="0" i="0" dirty="0">
                <a:solidFill>
                  <a:schemeClr val="tx1"/>
                </a:solidFill>
                <a:effectLst/>
                <a:latin typeface="Manrope" panose="020B0604020202020204" charset="0"/>
              </a:rPr>
              <a:t>From the daily line plot, we cannot observe any particular trend, but </a:t>
            </a:r>
            <a:r>
              <a:rPr lang="en-US" b="1" i="0" dirty="0">
                <a:solidFill>
                  <a:schemeClr val="tx1"/>
                </a:solidFill>
                <a:effectLst/>
                <a:latin typeface="Manrope" panose="020B0604020202020204" charset="0"/>
              </a:rPr>
              <a:t>job reviews</a:t>
            </a:r>
            <a:r>
              <a:rPr lang="en-US" b="0" i="0" dirty="0">
                <a:solidFill>
                  <a:schemeClr val="tx1"/>
                </a:solidFill>
                <a:effectLst/>
                <a:latin typeface="Manrope" panose="020B0604020202020204" charset="0"/>
              </a:rPr>
              <a:t> </a:t>
            </a:r>
            <a:r>
              <a:rPr lang="en-US" b="1" i="0" dirty="0">
                <a:solidFill>
                  <a:schemeClr val="tx1"/>
                </a:solidFill>
                <a:effectLst/>
                <a:latin typeface="Manrope" panose="020B0604020202020204" charset="0"/>
              </a:rPr>
              <a:t>per second</a:t>
            </a:r>
            <a:r>
              <a:rPr lang="en-US" b="0" i="0" dirty="0">
                <a:solidFill>
                  <a:schemeClr val="tx1"/>
                </a:solidFill>
                <a:effectLst/>
                <a:latin typeface="Manrope" panose="020B0604020202020204" charset="0"/>
              </a:rPr>
              <a:t> for each day is between </a:t>
            </a:r>
            <a:r>
              <a:rPr lang="en-US" b="1" i="0" dirty="0">
                <a:solidFill>
                  <a:schemeClr val="tx1"/>
                </a:solidFill>
                <a:effectLst/>
                <a:latin typeface="Manrope" panose="020B0604020202020204" charset="0"/>
              </a:rPr>
              <a:t>0.01 </a:t>
            </a:r>
            <a:r>
              <a:rPr lang="en-US" b="0" i="0" dirty="0">
                <a:solidFill>
                  <a:schemeClr val="tx1"/>
                </a:solidFill>
                <a:effectLst/>
                <a:latin typeface="Manrope" panose="020B0604020202020204" charset="0"/>
              </a:rPr>
              <a:t>and </a:t>
            </a:r>
            <a:r>
              <a:rPr lang="en-US" b="1" i="0" dirty="0">
                <a:solidFill>
                  <a:schemeClr val="tx1"/>
                </a:solidFill>
                <a:effectLst/>
                <a:latin typeface="Manrope" panose="020B0604020202020204" charset="0"/>
              </a:rPr>
              <a:t>0.06</a:t>
            </a:r>
          </a:p>
          <a:p>
            <a:pPr marL="139700" indent="0">
              <a:buNone/>
            </a:pPr>
            <a:endParaRPr lang="en-US" dirty="0">
              <a:solidFill>
                <a:schemeClr val="tx2">
                  <a:lumMod val="60000"/>
                  <a:lumOff val="40000"/>
                </a:schemeClr>
              </a:solidFill>
            </a:endParaRPr>
          </a:p>
          <a:p>
            <a:r>
              <a:rPr lang="en-US" dirty="0">
                <a:solidFill>
                  <a:schemeClr val="tx2">
                    <a:lumMod val="60000"/>
                    <a:lumOff val="40000"/>
                  </a:schemeClr>
                </a:solidFill>
              </a:rPr>
              <a:t>From the 7-day rolling average plot, one can make out that the 7 day rolling average either stays steady and increases during last 2 days</a:t>
            </a:r>
            <a:r>
              <a:rPr lang="en-US" dirty="0">
                <a:solidFill>
                  <a:schemeClr val="bg2"/>
                </a:solidFill>
              </a:rPr>
              <a:t>.</a:t>
            </a:r>
          </a:p>
          <a:p>
            <a:endParaRPr lang="en-US" dirty="0">
              <a:solidFill>
                <a:schemeClr val="bg2"/>
              </a:solidFill>
            </a:endParaRPr>
          </a:p>
          <a:p>
            <a:r>
              <a:rPr lang="en-US" dirty="0">
                <a:solidFill>
                  <a:schemeClr val="tx1"/>
                </a:solidFill>
              </a:rPr>
              <a:t>7-Day Rolling Average should be preferred for being more reliable over daily metric for throughput. Daily metrics can go up or down on a daily basis either randomly or due to reasons that cannot be predicted. Conclusions made on this basis can prove to be harmful as they do not indicate a steady trend but a spike in the statistics. </a:t>
            </a:r>
          </a:p>
        </p:txBody>
      </p:sp>
    </p:spTree>
    <p:extLst>
      <p:ext uri="{BB962C8B-B14F-4D97-AF65-F5344CB8AC3E}">
        <p14:creationId xmlns:p14="http://schemas.microsoft.com/office/powerpoint/2010/main" val="407024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6" name="Rectangle 5">
            <a:extLst>
              <a:ext uri="{FF2B5EF4-FFF2-40B4-BE49-F238E27FC236}">
                <a16:creationId xmlns:a16="http://schemas.microsoft.com/office/drawing/2014/main" id="{C582FD06-82BF-D754-F1C7-9238D67DCE56}"/>
              </a:ext>
            </a:extLst>
          </p:cNvPr>
          <p:cNvSpPr/>
          <p:nvPr/>
        </p:nvSpPr>
        <p:spPr>
          <a:xfrm>
            <a:off x="5137659" y="1306556"/>
            <a:ext cx="3442009" cy="13089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3" name="Google Shape;363;p44"/>
          <p:cNvSpPr txBox="1">
            <a:spLocks noGrp="1"/>
          </p:cNvSpPr>
          <p:nvPr>
            <p:ph type="subTitle" idx="1"/>
          </p:nvPr>
        </p:nvSpPr>
        <p:spPr>
          <a:xfrm>
            <a:off x="4939094" y="2809402"/>
            <a:ext cx="3914898" cy="1453251"/>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b="0" i="0" dirty="0">
                <a:solidFill>
                  <a:schemeClr val="bg2"/>
                </a:solidFill>
                <a:effectLst/>
                <a:latin typeface="Manrope" panose="020B0604020202020204" charset="0"/>
              </a:rPr>
              <a:t>Objective: Calculate the percentage share of each language in the last 30 days.</a:t>
            </a:r>
          </a:p>
          <a:p>
            <a:pPr algn="l">
              <a:buFont typeface="Arial" panose="020B0604020202020204" pitchFamily="34" charset="0"/>
              <a:buChar char="•"/>
            </a:pPr>
            <a:endParaRPr lang="en-US" b="0" i="0" dirty="0">
              <a:solidFill>
                <a:schemeClr val="bg2"/>
              </a:solidFill>
              <a:effectLst/>
              <a:latin typeface="Manrope" panose="020B0604020202020204" charset="0"/>
            </a:endParaRPr>
          </a:p>
          <a:p>
            <a:pPr algn="l">
              <a:buFont typeface="Arial" panose="020B0604020202020204" pitchFamily="34" charset="0"/>
              <a:buChar char="•"/>
            </a:pPr>
            <a:r>
              <a:rPr lang="en-US" b="0" i="0" dirty="0">
                <a:solidFill>
                  <a:schemeClr val="bg2"/>
                </a:solidFill>
                <a:effectLst/>
                <a:latin typeface="Manrope" panose="020B0604020202020204" charset="0"/>
              </a:rPr>
              <a:t>Your Task: Write an SQL query to calculate the percentage share of each language over the last 30 days.</a:t>
            </a:r>
          </a:p>
        </p:txBody>
      </p:sp>
      <p:sp>
        <p:nvSpPr>
          <p:cNvPr id="364" name="Google Shape;364;p44"/>
          <p:cNvSpPr txBox="1">
            <a:spLocks noGrp="1"/>
          </p:cNvSpPr>
          <p:nvPr>
            <p:ph type="title" idx="2"/>
          </p:nvPr>
        </p:nvSpPr>
        <p:spPr>
          <a:xfrm>
            <a:off x="6102186" y="273385"/>
            <a:ext cx="1339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65" name="Google Shape;365;p44"/>
          <p:cNvSpPr txBox="1">
            <a:spLocks noGrp="1"/>
          </p:cNvSpPr>
          <p:nvPr>
            <p:ph type="title"/>
          </p:nvPr>
        </p:nvSpPr>
        <p:spPr>
          <a:xfrm>
            <a:off x="4836660" y="1580201"/>
            <a:ext cx="402616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i="0" dirty="0">
                <a:solidFill>
                  <a:schemeClr val="tx1"/>
                </a:solidFill>
                <a:effectLst/>
                <a:latin typeface="Manrope" panose="020B0604020202020204" charset="0"/>
              </a:rPr>
              <a:t>Language Share Analysis:</a:t>
            </a:r>
            <a:endParaRPr sz="3200" dirty="0">
              <a:solidFill>
                <a:schemeClr val="tx1"/>
              </a:solidFill>
              <a:highlight>
                <a:schemeClr val="accent2"/>
              </a:highlight>
            </a:endParaRPr>
          </a:p>
        </p:txBody>
      </p:sp>
      <p:sp>
        <p:nvSpPr>
          <p:cNvPr id="366" name="Google Shape;366;p44"/>
          <p:cNvSpPr/>
          <p:nvPr/>
        </p:nvSpPr>
        <p:spPr>
          <a:xfrm rot="-367519" flipH="1">
            <a:off x="6814946" y="4495253"/>
            <a:ext cx="1940025" cy="363459"/>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accent1"/>
            </a:solidFill>
            <a:prstDash val="dash"/>
            <a:round/>
            <a:headEnd type="none" w="med" len="med"/>
            <a:tailEnd type="none" w="med" len="med"/>
          </a:ln>
        </p:spPr>
      </p:sp>
      <p:sp>
        <p:nvSpPr>
          <p:cNvPr id="367" name="Google Shape;367;p44"/>
          <p:cNvSpPr/>
          <p:nvPr/>
        </p:nvSpPr>
        <p:spPr>
          <a:xfrm rot="753369">
            <a:off x="228691" y="107429"/>
            <a:ext cx="1766305" cy="756688"/>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lt2"/>
            </a:solidFill>
            <a:prstDash val="dash"/>
            <a:round/>
            <a:headEnd type="none" w="med" len="med"/>
            <a:tailEnd type="none" w="med" len="med"/>
          </a:ln>
        </p:spPr>
      </p:sp>
      <p:grpSp>
        <p:nvGrpSpPr>
          <p:cNvPr id="368" name="Google Shape;368;p44"/>
          <p:cNvGrpSpPr/>
          <p:nvPr/>
        </p:nvGrpSpPr>
        <p:grpSpPr>
          <a:xfrm rot="-1263460">
            <a:off x="4212685" y="3902500"/>
            <a:ext cx="638162" cy="657211"/>
            <a:chOff x="295325" y="1733950"/>
            <a:chExt cx="638175" cy="657225"/>
          </a:xfrm>
        </p:grpSpPr>
        <p:sp>
          <p:nvSpPr>
            <p:cNvPr id="369" name="Google Shape;369;p44"/>
            <p:cNvSpPr/>
            <p:nvPr/>
          </p:nvSpPr>
          <p:spPr>
            <a:xfrm>
              <a:off x="295325" y="1867300"/>
              <a:ext cx="638175" cy="304800"/>
            </a:xfrm>
            <a:custGeom>
              <a:avLst/>
              <a:gdLst/>
              <a:ahLst/>
              <a:cxnLst/>
              <a:rect l="l" t="t" r="r" b="b"/>
              <a:pathLst>
                <a:path w="25527" h="12192" extrusionOk="0">
                  <a:moveTo>
                    <a:pt x="0" y="0"/>
                  </a:moveTo>
                  <a:cubicBezTo>
                    <a:pt x="9220" y="1976"/>
                    <a:pt x="17093" y="7975"/>
                    <a:pt x="25527" y="12192"/>
                  </a:cubicBezTo>
                </a:path>
              </a:pathLst>
            </a:custGeom>
            <a:noFill/>
            <a:ln w="38100" cap="flat" cmpd="sng">
              <a:solidFill>
                <a:schemeClr val="dk1"/>
              </a:solidFill>
              <a:prstDash val="solid"/>
              <a:round/>
              <a:headEnd type="none" w="med" len="med"/>
              <a:tailEnd type="none" w="med" len="med"/>
            </a:ln>
          </p:spPr>
        </p:sp>
        <p:sp>
          <p:nvSpPr>
            <p:cNvPr id="370" name="Google Shape;370;p44"/>
            <p:cNvSpPr/>
            <p:nvPr/>
          </p:nvSpPr>
          <p:spPr>
            <a:xfrm>
              <a:off x="619175" y="1733950"/>
              <a:ext cx="37100" cy="657225"/>
            </a:xfrm>
            <a:custGeom>
              <a:avLst/>
              <a:gdLst/>
              <a:ahLst/>
              <a:cxnLst/>
              <a:rect l="l" t="t" r="r" b="b"/>
              <a:pathLst>
                <a:path w="1484" h="26289" extrusionOk="0">
                  <a:moveTo>
                    <a:pt x="0" y="0"/>
                  </a:moveTo>
                  <a:cubicBezTo>
                    <a:pt x="486" y="8753"/>
                    <a:pt x="2481" y="17693"/>
                    <a:pt x="762" y="26289"/>
                  </a:cubicBezTo>
                </a:path>
              </a:pathLst>
            </a:custGeom>
            <a:noFill/>
            <a:ln w="38100" cap="flat" cmpd="sng">
              <a:solidFill>
                <a:schemeClr val="dk1"/>
              </a:solidFill>
              <a:prstDash val="solid"/>
              <a:round/>
              <a:headEnd type="none" w="med" len="med"/>
              <a:tailEnd type="none" w="med" len="med"/>
            </a:ln>
          </p:spPr>
        </p:sp>
        <p:sp>
          <p:nvSpPr>
            <p:cNvPr id="371" name="Google Shape;371;p44"/>
            <p:cNvSpPr/>
            <p:nvPr/>
          </p:nvSpPr>
          <p:spPr>
            <a:xfrm>
              <a:off x="394825" y="1919700"/>
              <a:ext cx="485775" cy="285750"/>
            </a:xfrm>
            <a:custGeom>
              <a:avLst/>
              <a:gdLst/>
              <a:ahLst/>
              <a:cxnLst/>
              <a:rect l="l" t="t" r="r" b="b"/>
              <a:pathLst>
                <a:path w="19431" h="11430" extrusionOk="0">
                  <a:moveTo>
                    <a:pt x="0" y="11430"/>
                  </a:moveTo>
                  <a:cubicBezTo>
                    <a:pt x="6012" y="6921"/>
                    <a:pt x="11917" y="0"/>
                    <a:pt x="19431" y="0"/>
                  </a:cubicBezTo>
                </a:path>
              </a:pathLst>
            </a:custGeom>
            <a:noFill/>
            <a:ln w="38100" cap="flat" cmpd="sng">
              <a:solidFill>
                <a:schemeClr val="dk1"/>
              </a:solidFill>
              <a:prstDash val="solid"/>
              <a:round/>
              <a:headEnd type="none" w="med" len="med"/>
              <a:tailEnd type="none" w="med" len="med"/>
            </a:ln>
          </p:spPr>
        </p:sp>
      </p:grpSp>
      <p:grpSp>
        <p:nvGrpSpPr>
          <p:cNvPr id="372" name="Google Shape;372;p44"/>
          <p:cNvGrpSpPr/>
          <p:nvPr/>
        </p:nvGrpSpPr>
        <p:grpSpPr>
          <a:xfrm rot="21175747">
            <a:off x="-238791" y="114558"/>
            <a:ext cx="5462467" cy="5180388"/>
            <a:chOff x="1039800" y="1006146"/>
            <a:chExt cx="2990400" cy="3131210"/>
          </a:xfrm>
        </p:grpSpPr>
        <p:sp>
          <p:nvSpPr>
            <p:cNvPr id="373" name="Google Shape;373;p44"/>
            <p:cNvSpPr/>
            <p:nvPr/>
          </p:nvSpPr>
          <p:spPr>
            <a:xfrm rot="399183">
              <a:off x="1191100" y="1222836"/>
              <a:ext cx="2687800" cy="2768140"/>
            </a:xfrm>
            <a:prstGeom prst="frame">
              <a:avLst>
                <a:gd name="adj1" fmla="val 71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rot="399319">
              <a:off x="2258205" y="1060877"/>
              <a:ext cx="957754" cy="227437"/>
            </a:xfrm>
            <a:prstGeom prst="rect">
              <a:avLst/>
            </a:prstGeom>
            <a:solidFill>
              <a:srgbClr val="EF517D">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44"/>
          <p:cNvSpPr/>
          <p:nvPr/>
        </p:nvSpPr>
        <p:spPr>
          <a:xfrm rot="6043810" flipH="1">
            <a:off x="6436923" y="4198037"/>
            <a:ext cx="195792" cy="603952"/>
          </a:xfrm>
          <a:custGeom>
            <a:avLst/>
            <a:gdLst/>
            <a:ahLst/>
            <a:cxnLst/>
            <a:rect l="l" t="t" r="r" b="b"/>
            <a:pathLst>
              <a:path w="7831" h="24156" extrusionOk="0">
                <a:moveTo>
                  <a:pt x="2683" y="1802"/>
                </a:moveTo>
                <a:cubicBezTo>
                  <a:pt x="2687" y="1835"/>
                  <a:pt x="2690" y="1867"/>
                  <a:pt x="2696" y="1902"/>
                </a:cubicBezTo>
                <a:cubicBezTo>
                  <a:pt x="2669" y="1903"/>
                  <a:pt x="2641" y="1910"/>
                  <a:pt x="2615" y="1918"/>
                </a:cubicBezTo>
                <a:cubicBezTo>
                  <a:pt x="2638" y="1879"/>
                  <a:pt x="2661" y="1841"/>
                  <a:pt x="2682" y="1802"/>
                </a:cubicBezTo>
                <a:close/>
                <a:moveTo>
                  <a:pt x="2366" y="2332"/>
                </a:moveTo>
                <a:cubicBezTo>
                  <a:pt x="2379" y="2441"/>
                  <a:pt x="2446" y="2536"/>
                  <a:pt x="2542" y="2588"/>
                </a:cubicBezTo>
                <a:cubicBezTo>
                  <a:pt x="2781" y="2720"/>
                  <a:pt x="3037" y="2809"/>
                  <a:pt x="3286" y="2809"/>
                </a:cubicBezTo>
                <a:cubicBezTo>
                  <a:pt x="3510" y="2809"/>
                  <a:pt x="3728" y="2737"/>
                  <a:pt x="3924" y="2560"/>
                </a:cubicBezTo>
                <a:cubicBezTo>
                  <a:pt x="3989" y="2502"/>
                  <a:pt x="4043" y="2432"/>
                  <a:pt x="4082" y="2354"/>
                </a:cubicBezTo>
                <a:cubicBezTo>
                  <a:pt x="4199" y="2622"/>
                  <a:pt x="4301" y="2895"/>
                  <a:pt x="4415" y="3136"/>
                </a:cubicBezTo>
                <a:cubicBezTo>
                  <a:pt x="4802" y="3947"/>
                  <a:pt x="5348" y="4664"/>
                  <a:pt x="5581" y="5542"/>
                </a:cubicBezTo>
                <a:cubicBezTo>
                  <a:pt x="5299" y="5835"/>
                  <a:pt x="5086" y="6194"/>
                  <a:pt x="4804" y="6480"/>
                </a:cubicBezTo>
                <a:cubicBezTo>
                  <a:pt x="4565" y="5859"/>
                  <a:pt x="4280" y="5111"/>
                  <a:pt x="3623" y="4991"/>
                </a:cubicBezTo>
                <a:cubicBezTo>
                  <a:pt x="3571" y="4981"/>
                  <a:pt x="3521" y="4977"/>
                  <a:pt x="3473" y="4977"/>
                </a:cubicBezTo>
                <a:cubicBezTo>
                  <a:pt x="2788" y="4977"/>
                  <a:pt x="2447" y="5900"/>
                  <a:pt x="2098" y="6456"/>
                </a:cubicBezTo>
                <a:cubicBezTo>
                  <a:pt x="1684" y="6147"/>
                  <a:pt x="1449" y="5553"/>
                  <a:pt x="970" y="5308"/>
                </a:cubicBezTo>
                <a:cubicBezTo>
                  <a:pt x="965" y="5306"/>
                  <a:pt x="958" y="5306"/>
                  <a:pt x="954" y="5303"/>
                </a:cubicBezTo>
                <a:cubicBezTo>
                  <a:pt x="983" y="4918"/>
                  <a:pt x="1022" y="4516"/>
                  <a:pt x="1227" y="4215"/>
                </a:cubicBezTo>
                <a:cubicBezTo>
                  <a:pt x="1534" y="3760"/>
                  <a:pt x="1825" y="3297"/>
                  <a:pt x="2087" y="2812"/>
                </a:cubicBezTo>
                <a:cubicBezTo>
                  <a:pt x="2175" y="2650"/>
                  <a:pt x="2270" y="2492"/>
                  <a:pt x="2366" y="2332"/>
                </a:cubicBezTo>
                <a:close/>
                <a:moveTo>
                  <a:pt x="5878" y="6373"/>
                </a:moveTo>
                <a:lnTo>
                  <a:pt x="5878" y="6373"/>
                </a:lnTo>
                <a:cubicBezTo>
                  <a:pt x="5882" y="6680"/>
                  <a:pt x="5865" y="6991"/>
                  <a:pt x="5916" y="7293"/>
                </a:cubicBezTo>
                <a:cubicBezTo>
                  <a:pt x="5981" y="7690"/>
                  <a:pt x="6005" y="8098"/>
                  <a:pt x="6028" y="8504"/>
                </a:cubicBezTo>
                <a:cubicBezTo>
                  <a:pt x="5906" y="8618"/>
                  <a:pt x="5816" y="8764"/>
                  <a:pt x="5730" y="8919"/>
                </a:cubicBezTo>
                <a:cubicBezTo>
                  <a:pt x="5594" y="9169"/>
                  <a:pt x="5464" y="9485"/>
                  <a:pt x="5512" y="9771"/>
                </a:cubicBezTo>
                <a:cubicBezTo>
                  <a:pt x="5527" y="9851"/>
                  <a:pt x="5603" y="9893"/>
                  <a:pt x="5678" y="9893"/>
                </a:cubicBezTo>
                <a:cubicBezTo>
                  <a:pt x="5708" y="9893"/>
                  <a:pt x="5738" y="9886"/>
                  <a:pt x="5763" y="9872"/>
                </a:cubicBezTo>
                <a:cubicBezTo>
                  <a:pt x="5927" y="9782"/>
                  <a:pt x="6023" y="9629"/>
                  <a:pt x="6096" y="9457"/>
                </a:cubicBezTo>
                <a:cubicBezTo>
                  <a:pt x="6142" y="9948"/>
                  <a:pt x="6184" y="10439"/>
                  <a:pt x="6228" y="10930"/>
                </a:cubicBezTo>
                <a:cubicBezTo>
                  <a:pt x="6212" y="10951"/>
                  <a:pt x="6195" y="10972"/>
                  <a:pt x="6181" y="10993"/>
                </a:cubicBezTo>
                <a:cubicBezTo>
                  <a:pt x="6008" y="11231"/>
                  <a:pt x="5680" y="11748"/>
                  <a:pt x="5846" y="12050"/>
                </a:cubicBezTo>
                <a:cubicBezTo>
                  <a:pt x="5882" y="12116"/>
                  <a:pt x="5956" y="12153"/>
                  <a:pt x="6030" y="12153"/>
                </a:cubicBezTo>
                <a:cubicBezTo>
                  <a:pt x="6083" y="12153"/>
                  <a:pt x="6136" y="12134"/>
                  <a:pt x="6173" y="12093"/>
                </a:cubicBezTo>
                <a:cubicBezTo>
                  <a:pt x="6254" y="12003"/>
                  <a:pt x="6270" y="11897"/>
                  <a:pt x="6303" y="11785"/>
                </a:cubicBezTo>
                <a:cubicBezTo>
                  <a:pt x="6303" y="11784"/>
                  <a:pt x="6303" y="11782"/>
                  <a:pt x="6304" y="11782"/>
                </a:cubicBezTo>
                <a:cubicBezTo>
                  <a:pt x="6350" y="12284"/>
                  <a:pt x="6397" y="12788"/>
                  <a:pt x="6447" y="13291"/>
                </a:cubicBezTo>
                <a:cubicBezTo>
                  <a:pt x="6366" y="13424"/>
                  <a:pt x="6285" y="13557"/>
                  <a:pt x="6202" y="13689"/>
                </a:cubicBezTo>
                <a:cubicBezTo>
                  <a:pt x="6104" y="13842"/>
                  <a:pt x="6028" y="13912"/>
                  <a:pt x="6082" y="14092"/>
                </a:cubicBezTo>
                <a:cubicBezTo>
                  <a:pt x="6100" y="14152"/>
                  <a:pt x="6149" y="14178"/>
                  <a:pt x="6205" y="14178"/>
                </a:cubicBezTo>
                <a:cubicBezTo>
                  <a:pt x="6213" y="14178"/>
                  <a:pt x="6221" y="14178"/>
                  <a:pt x="6229" y="14177"/>
                </a:cubicBezTo>
                <a:cubicBezTo>
                  <a:pt x="6358" y="14157"/>
                  <a:pt x="6446" y="14068"/>
                  <a:pt x="6514" y="13953"/>
                </a:cubicBezTo>
                <a:cubicBezTo>
                  <a:pt x="6561" y="14427"/>
                  <a:pt x="6607" y="14904"/>
                  <a:pt x="6647" y="15380"/>
                </a:cubicBezTo>
                <a:cubicBezTo>
                  <a:pt x="6543" y="15500"/>
                  <a:pt x="6446" y="15629"/>
                  <a:pt x="6358" y="15762"/>
                </a:cubicBezTo>
                <a:cubicBezTo>
                  <a:pt x="6257" y="15913"/>
                  <a:pt x="6179" y="16082"/>
                  <a:pt x="6083" y="16237"/>
                </a:cubicBezTo>
                <a:cubicBezTo>
                  <a:pt x="6010" y="16359"/>
                  <a:pt x="5901" y="16481"/>
                  <a:pt x="5865" y="16617"/>
                </a:cubicBezTo>
                <a:cubicBezTo>
                  <a:pt x="5841" y="16717"/>
                  <a:pt x="5919" y="16827"/>
                  <a:pt x="6020" y="16827"/>
                </a:cubicBezTo>
                <a:cubicBezTo>
                  <a:pt x="6036" y="16827"/>
                  <a:pt x="6052" y="16825"/>
                  <a:pt x="6069" y="16819"/>
                </a:cubicBezTo>
                <a:cubicBezTo>
                  <a:pt x="6324" y="16734"/>
                  <a:pt x="6436" y="16408"/>
                  <a:pt x="6532" y="16182"/>
                </a:cubicBezTo>
                <a:cubicBezTo>
                  <a:pt x="6586" y="16055"/>
                  <a:pt x="6633" y="15923"/>
                  <a:pt x="6685" y="15795"/>
                </a:cubicBezTo>
                <a:cubicBezTo>
                  <a:pt x="6737" y="16406"/>
                  <a:pt x="6782" y="17017"/>
                  <a:pt x="6823" y="17629"/>
                </a:cubicBezTo>
                <a:cubicBezTo>
                  <a:pt x="6761" y="17713"/>
                  <a:pt x="6701" y="17796"/>
                  <a:pt x="6646" y="17882"/>
                </a:cubicBezTo>
                <a:cubicBezTo>
                  <a:pt x="6517" y="18085"/>
                  <a:pt x="6314" y="18263"/>
                  <a:pt x="6212" y="18476"/>
                </a:cubicBezTo>
                <a:cubicBezTo>
                  <a:pt x="6147" y="18610"/>
                  <a:pt x="6242" y="18756"/>
                  <a:pt x="6373" y="18756"/>
                </a:cubicBezTo>
                <a:cubicBezTo>
                  <a:pt x="6403" y="18756"/>
                  <a:pt x="6435" y="18748"/>
                  <a:pt x="6467" y="18731"/>
                </a:cubicBezTo>
                <a:cubicBezTo>
                  <a:pt x="6652" y="18630"/>
                  <a:pt x="6774" y="18402"/>
                  <a:pt x="6859" y="18204"/>
                </a:cubicBezTo>
                <a:cubicBezTo>
                  <a:pt x="6891" y="18767"/>
                  <a:pt x="6919" y="19331"/>
                  <a:pt x="6940" y="19893"/>
                </a:cubicBezTo>
                <a:cubicBezTo>
                  <a:pt x="6620" y="20290"/>
                  <a:pt x="6134" y="20732"/>
                  <a:pt x="6399" y="21084"/>
                </a:cubicBezTo>
                <a:cubicBezTo>
                  <a:pt x="6437" y="21134"/>
                  <a:pt x="6496" y="21167"/>
                  <a:pt x="6554" y="21167"/>
                </a:cubicBezTo>
                <a:cubicBezTo>
                  <a:pt x="6593" y="21167"/>
                  <a:pt x="6633" y="21152"/>
                  <a:pt x="6667" y="21118"/>
                </a:cubicBezTo>
                <a:cubicBezTo>
                  <a:pt x="6769" y="21015"/>
                  <a:pt x="6784" y="20893"/>
                  <a:pt x="6820" y="20757"/>
                </a:cubicBezTo>
                <a:cubicBezTo>
                  <a:pt x="6849" y="20643"/>
                  <a:pt x="6901" y="20532"/>
                  <a:pt x="6958" y="20428"/>
                </a:cubicBezTo>
                <a:cubicBezTo>
                  <a:pt x="6971" y="20861"/>
                  <a:pt x="6981" y="21295"/>
                  <a:pt x="6985" y="21729"/>
                </a:cubicBezTo>
                <a:cubicBezTo>
                  <a:pt x="6685" y="22022"/>
                  <a:pt x="6369" y="22306"/>
                  <a:pt x="6202" y="22700"/>
                </a:cubicBezTo>
                <a:cubicBezTo>
                  <a:pt x="6168" y="22776"/>
                  <a:pt x="6155" y="22875"/>
                  <a:pt x="6205" y="22948"/>
                </a:cubicBezTo>
                <a:cubicBezTo>
                  <a:pt x="6171" y="22966"/>
                  <a:pt x="6135" y="22984"/>
                  <a:pt x="6098" y="23002"/>
                </a:cubicBezTo>
                <a:cubicBezTo>
                  <a:pt x="6129" y="22077"/>
                  <a:pt x="5940" y="21110"/>
                  <a:pt x="5841" y="20204"/>
                </a:cubicBezTo>
                <a:cubicBezTo>
                  <a:pt x="5662" y="18572"/>
                  <a:pt x="5439" y="16936"/>
                  <a:pt x="5317" y="15299"/>
                </a:cubicBezTo>
                <a:cubicBezTo>
                  <a:pt x="5195" y="13665"/>
                  <a:pt x="5200" y="12029"/>
                  <a:pt x="5163" y="10393"/>
                </a:cubicBezTo>
                <a:cubicBezTo>
                  <a:pt x="5148" y="9784"/>
                  <a:pt x="5116" y="9185"/>
                  <a:pt x="5041" y="8579"/>
                </a:cubicBezTo>
                <a:cubicBezTo>
                  <a:pt x="4997" y="8226"/>
                  <a:pt x="4935" y="7800"/>
                  <a:pt x="4952" y="7399"/>
                </a:cubicBezTo>
                <a:cubicBezTo>
                  <a:pt x="5340" y="7130"/>
                  <a:pt x="5581" y="6722"/>
                  <a:pt x="5878" y="6373"/>
                </a:cubicBezTo>
                <a:close/>
                <a:moveTo>
                  <a:pt x="884" y="6100"/>
                </a:moveTo>
                <a:cubicBezTo>
                  <a:pt x="1171" y="6488"/>
                  <a:pt x="1440" y="6929"/>
                  <a:pt x="1836" y="7184"/>
                </a:cubicBezTo>
                <a:cubicBezTo>
                  <a:pt x="1703" y="7641"/>
                  <a:pt x="1714" y="8377"/>
                  <a:pt x="1711" y="8499"/>
                </a:cubicBezTo>
                <a:cubicBezTo>
                  <a:pt x="1690" y="9904"/>
                  <a:pt x="1784" y="11309"/>
                  <a:pt x="1872" y="12710"/>
                </a:cubicBezTo>
                <a:cubicBezTo>
                  <a:pt x="1932" y="13694"/>
                  <a:pt x="1955" y="14694"/>
                  <a:pt x="2064" y="15673"/>
                </a:cubicBezTo>
                <a:cubicBezTo>
                  <a:pt x="2342" y="18162"/>
                  <a:pt x="2340" y="20659"/>
                  <a:pt x="2362" y="23158"/>
                </a:cubicBezTo>
                <a:cubicBezTo>
                  <a:pt x="2322" y="23148"/>
                  <a:pt x="2285" y="23140"/>
                  <a:pt x="2248" y="23127"/>
                </a:cubicBezTo>
                <a:lnTo>
                  <a:pt x="2249" y="23127"/>
                </a:lnTo>
                <a:cubicBezTo>
                  <a:pt x="1996" y="23054"/>
                  <a:pt x="1536" y="22957"/>
                  <a:pt x="1261" y="22783"/>
                </a:cubicBezTo>
                <a:cubicBezTo>
                  <a:pt x="1290" y="22724"/>
                  <a:pt x="1271" y="22636"/>
                  <a:pt x="1197" y="22626"/>
                </a:cubicBezTo>
                <a:cubicBezTo>
                  <a:pt x="1167" y="22623"/>
                  <a:pt x="1140" y="22620"/>
                  <a:pt x="1116" y="22618"/>
                </a:cubicBezTo>
                <a:cubicBezTo>
                  <a:pt x="1173" y="19594"/>
                  <a:pt x="916" y="16564"/>
                  <a:pt x="890" y="13540"/>
                </a:cubicBezTo>
                <a:cubicBezTo>
                  <a:pt x="877" y="12135"/>
                  <a:pt x="789" y="10732"/>
                  <a:pt x="763" y="9327"/>
                </a:cubicBezTo>
                <a:cubicBezTo>
                  <a:pt x="749" y="8616"/>
                  <a:pt x="760" y="7906"/>
                  <a:pt x="789" y="7197"/>
                </a:cubicBezTo>
                <a:cubicBezTo>
                  <a:pt x="791" y="7161"/>
                  <a:pt x="793" y="7126"/>
                  <a:pt x="794" y="7090"/>
                </a:cubicBezTo>
                <a:cubicBezTo>
                  <a:pt x="810" y="6773"/>
                  <a:pt x="862" y="6433"/>
                  <a:pt x="884" y="6100"/>
                </a:cubicBezTo>
                <a:close/>
                <a:moveTo>
                  <a:pt x="3504" y="5790"/>
                </a:moveTo>
                <a:cubicBezTo>
                  <a:pt x="3667" y="5790"/>
                  <a:pt x="4200" y="7136"/>
                  <a:pt x="4288" y="7327"/>
                </a:cubicBezTo>
                <a:cubicBezTo>
                  <a:pt x="4321" y="7394"/>
                  <a:pt x="4376" y="7449"/>
                  <a:pt x="4444" y="7480"/>
                </a:cubicBezTo>
                <a:cubicBezTo>
                  <a:pt x="4334" y="8127"/>
                  <a:pt x="4444" y="8851"/>
                  <a:pt x="4470" y="9472"/>
                </a:cubicBezTo>
                <a:cubicBezTo>
                  <a:pt x="4540" y="11187"/>
                  <a:pt x="4438" y="12910"/>
                  <a:pt x="4513" y="14629"/>
                </a:cubicBezTo>
                <a:cubicBezTo>
                  <a:pt x="4589" y="16351"/>
                  <a:pt x="4804" y="18071"/>
                  <a:pt x="4986" y="19783"/>
                </a:cubicBezTo>
                <a:cubicBezTo>
                  <a:pt x="5106" y="20918"/>
                  <a:pt x="5176" y="22053"/>
                  <a:pt x="5267" y="23186"/>
                </a:cubicBezTo>
                <a:cubicBezTo>
                  <a:pt x="5264" y="23204"/>
                  <a:pt x="5260" y="23220"/>
                  <a:pt x="5260" y="23238"/>
                </a:cubicBezTo>
                <a:cubicBezTo>
                  <a:pt x="5026" y="23277"/>
                  <a:pt x="4799" y="23301"/>
                  <a:pt x="4602" y="23324"/>
                </a:cubicBezTo>
                <a:cubicBezTo>
                  <a:pt x="4333" y="23354"/>
                  <a:pt x="4064" y="23373"/>
                  <a:pt x="3795" y="23373"/>
                </a:cubicBezTo>
                <a:cubicBezTo>
                  <a:pt x="3634" y="23373"/>
                  <a:pt x="3473" y="23366"/>
                  <a:pt x="3311" y="23352"/>
                </a:cubicBezTo>
                <a:cubicBezTo>
                  <a:pt x="3238" y="23345"/>
                  <a:pt x="3165" y="23334"/>
                  <a:pt x="3092" y="23324"/>
                </a:cubicBezTo>
                <a:cubicBezTo>
                  <a:pt x="3092" y="19991"/>
                  <a:pt x="2823" y="16692"/>
                  <a:pt x="2588" y="13369"/>
                </a:cubicBezTo>
                <a:cubicBezTo>
                  <a:pt x="2495" y="12057"/>
                  <a:pt x="2422" y="10743"/>
                  <a:pt x="2355" y="9428"/>
                </a:cubicBezTo>
                <a:cubicBezTo>
                  <a:pt x="2327" y="8890"/>
                  <a:pt x="2313" y="8351"/>
                  <a:pt x="2308" y="7812"/>
                </a:cubicBezTo>
                <a:cubicBezTo>
                  <a:pt x="2308" y="7646"/>
                  <a:pt x="2313" y="7480"/>
                  <a:pt x="2327" y="7316"/>
                </a:cubicBezTo>
                <a:cubicBezTo>
                  <a:pt x="2386" y="7299"/>
                  <a:pt x="2440" y="7267"/>
                  <a:pt x="2480" y="7221"/>
                </a:cubicBezTo>
                <a:cubicBezTo>
                  <a:pt x="2867" y="6804"/>
                  <a:pt x="3035" y="6143"/>
                  <a:pt x="3487" y="5796"/>
                </a:cubicBezTo>
                <a:cubicBezTo>
                  <a:pt x="3492" y="5792"/>
                  <a:pt x="3497" y="5790"/>
                  <a:pt x="3504" y="5790"/>
                </a:cubicBezTo>
                <a:close/>
                <a:moveTo>
                  <a:pt x="3256" y="1"/>
                </a:moveTo>
                <a:cubicBezTo>
                  <a:pt x="3223" y="1"/>
                  <a:pt x="3189" y="6"/>
                  <a:pt x="3157" y="14"/>
                </a:cubicBezTo>
                <a:lnTo>
                  <a:pt x="3150" y="17"/>
                </a:lnTo>
                <a:cubicBezTo>
                  <a:pt x="3135" y="20"/>
                  <a:pt x="3121" y="27"/>
                  <a:pt x="3106" y="33"/>
                </a:cubicBezTo>
                <a:cubicBezTo>
                  <a:pt x="3098" y="37"/>
                  <a:pt x="3092" y="40"/>
                  <a:pt x="3085" y="43"/>
                </a:cubicBezTo>
                <a:cubicBezTo>
                  <a:pt x="3075" y="50"/>
                  <a:pt x="3066" y="55"/>
                  <a:pt x="3056" y="60"/>
                </a:cubicBezTo>
                <a:cubicBezTo>
                  <a:pt x="3051" y="63"/>
                  <a:pt x="3046" y="68"/>
                  <a:pt x="3041" y="71"/>
                </a:cubicBezTo>
                <a:cubicBezTo>
                  <a:pt x="3018" y="87"/>
                  <a:pt x="2997" y="105"/>
                  <a:pt x="2979" y="126"/>
                </a:cubicBezTo>
                <a:cubicBezTo>
                  <a:pt x="2945" y="165"/>
                  <a:pt x="2918" y="211"/>
                  <a:pt x="2903" y="261"/>
                </a:cubicBezTo>
                <a:cubicBezTo>
                  <a:pt x="2849" y="372"/>
                  <a:pt x="2797" y="484"/>
                  <a:pt x="2752" y="594"/>
                </a:cubicBezTo>
                <a:cubicBezTo>
                  <a:pt x="2227" y="894"/>
                  <a:pt x="2007" y="1713"/>
                  <a:pt x="1599" y="2180"/>
                </a:cubicBezTo>
                <a:cubicBezTo>
                  <a:pt x="1417" y="2391"/>
                  <a:pt x="1306" y="2710"/>
                  <a:pt x="1167" y="2954"/>
                </a:cubicBezTo>
                <a:cubicBezTo>
                  <a:pt x="993" y="3261"/>
                  <a:pt x="799" y="3557"/>
                  <a:pt x="606" y="3853"/>
                </a:cubicBezTo>
                <a:cubicBezTo>
                  <a:pt x="373" y="4210"/>
                  <a:pt x="313" y="4666"/>
                  <a:pt x="324" y="5111"/>
                </a:cubicBezTo>
                <a:cubicBezTo>
                  <a:pt x="167" y="5596"/>
                  <a:pt x="89" y="6103"/>
                  <a:pt x="92" y="6613"/>
                </a:cubicBezTo>
                <a:cubicBezTo>
                  <a:pt x="61" y="6843"/>
                  <a:pt x="71" y="7077"/>
                  <a:pt x="118" y="7304"/>
                </a:cubicBezTo>
                <a:cubicBezTo>
                  <a:pt x="69" y="7912"/>
                  <a:pt x="51" y="8524"/>
                  <a:pt x="37" y="9112"/>
                </a:cubicBezTo>
                <a:cubicBezTo>
                  <a:pt x="1" y="10589"/>
                  <a:pt x="67" y="12067"/>
                  <a:pt x="61" y="13543"/>
                </a:cubicBezTo>
                <a:cubicBezTo>
                  <a:pt x="46" y="16604"/>
                  <a:pt x="108" y="19674"/>
                  <a:pt x="183" y="22734"/>
                </a:cubicBezTo>
                <a:cubicBezTo>
                  <a:pt x="190" y="23040"/>
                  <a:pt x="409" y="23179"/>
                  <a:pt x="632" y="23179"/>
                </a:cubicBezTo>
                <a:cubicBezTo>
                  <a:pt x="713" y="23179"/>
                  <a:pt x="795" y="23161"/>
                  <a:pt x="867" y="23126"/>
                </a:cubicBezTo>
                <a:cubicBezTo>
                  <a:pt x="1295" y="23535"/>
                  <a:pt x="1814" y="23797"/>
                  <a:pt x="2370" y="23955"/>
                </a:cubicBezTo>
                <a:lnTo>
                  <a:pt x="2370" y="24021"/>
                </a:lnTo>
                <a:cubicBezTo>
                  <a:pt x="2610" y="24070"/>
                  <a:pt x="2853" y="24113"/>
                  <a:pt x="3095" y="24148"/>
                </a:cubicBezTo>
                <a:cubicBezTo>
                  <a:pt x="3096" y="24132"/>
                  <a:pt x="3098" y="24117"/>
                  <a:pt x="3096" y="24103"/>
                </a:cubicBezTo>
                <a:lnTo>
                  <a:pt x="3096" y="24103"/>
                </a:lnTo>
                <a:cubicBezTo>
                  <a:pt x="3375" y="24139"/>
                  <a:pt x="3658" y="24155"/>
                  <a:pt x="3939" y="24155"/>
                </a:cubicBezTo>
                <a:cubicBezTo>
                  <a:pt x="4275" y="24155"/>
                  <a:pt x="4609" y="24132"/>
                  <a:pt x="4932" y="24093"/>
                </a:cubicBezTo>
                <a:cubicBezTo>
                  <a:pt x="5630" y="24008"/>
                  <a:pt x="7338" y="23672"/>
                  <a:pt x="7441" y="22792"/>
                </a:cubicBezTo>
                <a:cubicBezTo>
                  <a:pt x="7641" y="22779"/>
                  <a:pt x="7831" y="22646"/>
                  <a:pt x="7831" y="22387"/>
                </a:cubicBezTo>
                <a:cubicBezTo>
                  <a:pt x="7821" y="19349"/>
                  <a:pt x="7592" y="16313"/>
                  <a:pt x="7275" y="13297"/>
                </a:cubicBezTo>
                <a:cubicBezTo>
                  <a:pt x="7127" y="11904"/>
                  <a:pt x="7016" y="10511"/>
                  <a:pt x="6886" y="9117"/>
                </a:cubicBezTo>
                <a:cubicBezTo>
                  <a:pt x="6829" y="8509"/>
                  <a:pt x="6886" y="7810"/>
                  <a:pt x="6729" y="7225"/>
                </a:cubicBezTo>
                <a:cubicBezTo>
                  <a:pt x="6576" y="6656"/>
                  <a:pt x="6746" y="6035"/>
                  <a:pt x="6590" y="5454"/>
                </a:cubicBezTo>
                <a:cubicBezTo>
                  <a:pt x="6558" y="5337"/>
                  <a:pt x="6472" y="5241"/>
                  <a:pt x="6360" y="5194"/>
                </a:cubicBezTo>
                <a:cubicBezTo>
                  <a:pt x="6055" y="4204"/>
                  <a:pt x="5412" y="3376"/>
                  <a:pt x="4974" y="2443"/>
                </a:cubicBezTo>
                <a:cubicBezTo>
                  <a:pt x="4807" y="2084"/>
                  <a:pt x="4623" y="1609"/>
                  <a:pt x="4361" y="1217"/>
                </a:cubicBezTo>
                <a:cubicBezTo>
                  <a:pt x="4361" y="1150"/>
                  <a:pt x="4352" y="1084"/>
                  <a:pt x="4332" y="1020"/>
                </a:cubicBezTo>
                <a:cubicBezTo>
                  <a:pt x="4278" y="861"/>
                  <a:pt x="4155" y="752"/>
                  <a:pt x="4010" y="674"/>
                </a:cubicBezTo>
                <a:cubicBezTo>
                  <a:pt x="3885" y="440"/>
                  <a:pt x="3722" y="237"/>
                  <a:pt x="3501" y="100"/>
                </a:cubicBezTo>
                <a:cubicBezTo>
                  <a:pt x="3444" y="45"/>
                  <a:pt x="3371" y="11"/>
                  <a:pt x="3293" y="3"/>
                </a:cubicBezTo>
                <a:lnTo>
                  <a:pt x="32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a:off x="7821900" y="438350"/>
            <a:ext cx="638100" cy="6381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4"/>
          <p:cNvSpPr/>
          <p:nvPr/>
        </p:nvSpPr>
        <p:spPr>
          <a:xfrm>
            <a:off x="872400" y="3605450"/>
            <a:ext cx="531900" cy="531900"/>
          </a:xfrm>
          <a:prstGeom prst="ellipse">
            <a:avLst/>
          </a:prstGeom>
          <a:noFill/>
          <a:ln w="2857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44"/>
          <p:cNvGrpSpPr/>
          <p:nvPr/>
        </p:nvGrpSpPr>
        <p:grpSpPr>
          <a:xfrm rot="-6737961">
            <a:off x="4838991" y="358395"/>
            <a:ext cx="494491" cy="798010"/>
            <a:chOff x="3050954" y="2503050"/>
            <a:chExt cx="260023" cy="419625"/>
          </a:xfrm>
        </p:grpSpPr>
        <p:sp>
          <p:nvSpPr>
            <p:cNvPr id="379" name="Google Shape;379;p44"/>
            <p:cNvSpPr/>
            <p:nvPr/>
          </p:nvSpPr>
          <p:spPr>
            <a:xfrm>
              <a:off x="3050954" y="2503050"/>
              <a:ext cx="249600" cy="415775"/>
            </a:xfrm>
            <a:custGeom>
              <a:avLst/>
              <a:gdLst/>
              <a:ahLst/>
              <a:cxnLst/>
              <a:rect l="l" t="t" r="r" b="b"/>
              <a:pathLst>
                <a:path w="9984" h="16631" extrusionOk="0">
                  <a:moveTo>
                    <a:pt x="2456" y="1"/>
                  </a:moveTo>
                  <a:cubicBezTo>
                    <a:pt x="2436" y="1"/>
                    <a:pt x="2414" y="12"/>
                    <a:pt x="2405" y="37"/>
                  </a:cubicBezTo>
                  <a:cubicBezTo>
                    <a:pt x="0" y="6607"/>
                    <a:pt x="3049" y="13790"/>
                    <a:pt x="9458" y="16606"/>
                  </a:cubicBezTo>
                  <a:cubicBezTo>
                    <a:pt x="9497" y="16623"/>
                    <a:pt x="9535" y="16631"/>
                    <a:pt x="9571" y="16631"/>
                  </a:cubicBezTo>
                  <a:cubicBezTo>
                    <a:pt x="9817" y="16631"/>
                    <a:pt x="9983" y="16281"/>
                    <a:pt x="9718" y="16161"/>
                  </a:cubicBezTo>
                  <a:cubicBezTo>
                    <a:pt x="3508" y="13341"/>
                    <a:pt x="501" y="6596"/>
                    <a:pt x="2506" y="65"/>
                  </a:cubicBezTo>
                  <a:cubicBezTo>
                    <a:pt x="2519" y="26"/>
                    <a:pt x="2488" y="1"/>
                    <a:pt x="2456" y="1"/>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44"/>
            <p:cNvSpPr/>
            <p:nvPr/>
          </p:nvSpPr>
          <p:spPr>
            <a:xfrm>
              <a:off x="3251350" y="2827200"/>
              <a:ext cx="52650" cy="85025"/>
            </a:xfrm>
            <a:custGeom>
              <a:avLst/>
              <a:gdLst/>
              <a:ahLst/>
              <a:cxnLst/>
              <a:rect l="l" t="t" r="r" b="b"/>
              <a:pathLst>
                <a:path w="2106" h="3401" extrusionOk="0">
                  <a:moveTo>
                    <a:pt x="209" y="0"/>
                  </a:moveTo>
                  <a:cubicBezTo>
                    <a:pt x="181" y="0"/>
                    <a:pt x="153" y="19"/>
                    <a:pt x="151" y="55"/>
                  </a:cubicBezTo>
                  <a:cubicBezTo>
                    <a:pt x="0" y="1346"/>
                    <a:pt x="621" y="2652"/>
                    <a:pt x="1704" y="3370"/>
                  </a:cubicBezTo>
                  <a:cubicBezTo>
                    <a:pt x="1736" y="3391"/>
                    <a:pt x="1769" y="3401"/>
                    <a:pt x="1801" y="3401"/>
                  </a:cubicBezTo>
                  <a:cubicBezTo>
                    <a:pt x="1963" y="3401"/>
                    <a:pt x="2106" y="3169"/>
                    <a:pt x="1953" y="3047"/>
                  </a:cubicBezTo>
                  <a:cubicBezTo>
                    <a:pt x="979" y="2275"/>
                    <a:pt x="411" y="1296"/>
                    <a:pt x="267" y="55"/>
                  </a:cubicBezTo>
                  <a:cubicBezTo>
                    <a:pt x="265" y="19"/>
                    <a:pt x="237" y="0"/>
                    <a:pt x="209"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4"/>
            <p:cNvSpPr/>
            <p:nvPr/>
          </p:nvSpPr>
          <p:spPr>
            <a:xfrm>
              <a:off x="3186402" y="2896700"/>
              <a:ext cx="124575" cy="25975"/>
            </a:xfrm>
            <a:custGeom>
              <a:avLst/>
              <a:gdLst/>
              <a:ahLst/>
              <a:cxnLst/>
              <a:rect l="l" t="t" r="r" b="b"/>
              <a:pathLst>
                <a:path w="4983" h="1039" extrusionOk="0">
                  <a:moveTo>
                    <a:pt x="4637" y="0"/>
                  </a:moveTo>
                  <a:cubicBezTo>
                    <a:pt x="4605" y="0"/>
                    <a:pt x="4571" y="8"/>
                    <a:pt x="4536" y="25"/>
                  </a:cubicBezTo>
                  <a:cubicBezTo>
                    <a:pt x="3590" y="480"/>
                    <a:pt x="2527" y="702"/>
                    <a:pt x="1466" y="702"/>
                  </a:cubicBezTo>
                  <a:cubicBezTo>
                    <a:pt x="997" y="702"/>
                    <a:pt x="529" y="658"/>
                    <a:pt x="71" y="572"/>
                  </a:cubicBezTo>
                  <a:cubicBezTo>
                    <a:pt x="67" y="571"/>
                    <a:pt x="64" y="571"/>
                    <a:pt x="60" y="571"/>
                  </a:cubicBezTo>
                  <a:cubicBezTo>
                    <a:pt x="16" y="571"/>
                    <a:pt x="1" y="639"/>
                    <a:pt x="49" y="654"/>
                  </a:cubicBezTo>
                  <a:lnTo>
                    <a:pt x="49" y="652"/>
                  </a:lnTo>
                  <a:cubicBezTo>
                    <a:pt x="748" y="913"/>
                    <a:pt x="1432" y="1039"/>
                    <a:pt x="2110" y="1039"/>
                  </a:cubicBezTo>
                  <a:cubicBezTo>
                    <a:pt x="2997" y="1039"/>
                    <a:pt x="3873" y="822"/>
                    <a:pt x="4760" y="407"/>
                  </a:cubicBezTo>
                  <a:cubicBezTo>
                    <a:pt x="4983" y="303"/>
                    <a:pt x="4845" y="0"/>
                    <a:pt x="4637"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476CA52-9817-2D5E-CC0A-0BDE2766A493}"/>
              </a:ext>
            </a:extLst>
          </p:cNvPr>
          <p:cNvPicPr>
            <a:picLocks noChangeAspect="1"/>
          </p:cNvPicPr>
          <p:nvPr/>
        </p:nvPicPr>
        <p:blipFill>
          <a:blip r:embed="rId3"/>
          <a:stretch>
            <a:fillRect/>
          </a:stretch>
        </p:blipFill>
        <p:spPr>
          <a:xfrm>
            <a:off x="167562" y="645153"/>
            <a:ext cx="4598900" cy="4316025"/>
          </a:xfrm>
          <a:prstGeom prst="rect">
            <a:avLst/>
          </a:prstGeom>
        </p:spPr>
      </p:pic>
    </p:spTree>
    <p:extLst>
      <p:ext uri="{BB962C8B-B14F-4D97-AF65-F5344CB8AC3E}">
        <p14:creationId xmlns:p14="http://schemas.microsoft.com/office/powerpoint/2010/main" val="3734398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15B48C1-A78C-C862-D162-FADE5188F17C}"/>
              </a:ext>
            </a:extLst>
          </p:cNvPr>
          <p:cNvGraphicFramePr>
            <a:graphicFrameLocks/>
          </p:cNvGraphicFramePr>
          <p:nvPr>
            <p:extLst>
              <p:ext uri="{D42A27DB-BD31-4B8C-83A1-F6EECF244321}">
                <p14:modId xmlns:p14="http://schemas.microsoft.com/office/powerpoint/2010/main" val="769404626"/>
              </p:ext>
            </p:extLst>
          </p:nvPr>
        </p:nvGraphicFramePr>
        <p:xfrm>
          <a:off x="0" y="230459"/>
          <a:ext cx="5412058" cy="4423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5AC7B76B-6FE4-9654-D8D7-F806839AF526}"/>
              </a:ext>
            </a:extLst>
          </p:cNvPr>
          <p:cNvGraphicFramePr>
            <a:graphicFrameLocks noGrp="1"/>
          </p:cNvGraphicFramePr>
          <p:nvPr>
            <p:extLst>
              <p:ext uri="{D42A27DB-BD31-4B8C-83A1-F6EECF244321}">
                <p14:modId xmlns:p14="http://schemas.microsoft.com/office/powerpoint/2010/main" val="95991801"/>
              </p:ext>
            </p:extLst>
          </p:nvPr>
        </p:nvGraphicFramePr>
        <p:xfrm>
          <a:off x="5620214" y="1534045"/>
          <a:ext cx="3077737" cy="1816143"/>
        </p:xfrm>
        <a:graphic>
          <a:graphicData uri="http://schemas.openxmlformats.org/drawingml/2006/table">
            <a:tbl>
              <a:tblPr>
                <a:tableStyleId>{BC89EF96-8CEA-46FF-86C4-4CE0E7609802}</a:tableStyleId>
              </a:tblPr>
              <a:tblGrid>
                <a:gridCol w="853938">
                  <a:extLst>
                    <a:ext uri="{9D8B030D-6E8A-4147-A177-3AD203B41FA5}">
                      <a16:colId xmlns:a16="http://schemas.microsoft.com/office/drawing/2014/main" val="154629178"/>
                    </a:ext>
                  </a:extLst>
                </a:gridCol>
                <a:gridCol w="1138585">
                  <a:extLst>
                    <a:ext uri="{9D8B030D-6E8A-4147-A177-3AD203B41FA5}">
                      <a16:colId xmlns:a16="http://schemas.microsoft.com/office/drawing/2014/main" val="1863824353"/>
                    </a:ext>
                  </a:extLst>
                </a:gridCol>
                <a:gridCol w="1085214">
                  <a:extLst>
                    <a:ext uri="{9D8B030D-6E8A-4147-A177-3AD203B41FA5}">
                      <a16:colId xmlns:a16="http://schemas.microsoft.com/office/drawing/2014/main" val="178855657"/>
                    </a:ext>
                  </a:extLst>
                </a:gridCol>
              </a:tblGrid>
              <a:tr h="259449">
                <a:tc>
                  <a:txBody>
                    <a:bodyPr/>
                    <a:lstStyle/>
                    <a:p>
                      <a:pPr algn="ctr" fontAlgn="b"/>
                      <a:r>
                        <a:rPr lang="en-US" sz="1100" b="1" u="none" strike="noStrike">
                          <a:solidFill>
                            <a:srgbClr val="FFFFFF"/>
                          </a:solidFill>
                          <a:effectLst/>
                        </a:rPr>
                        <a:t>Lang</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100" b="1" u="none" strike="noStrike">
                          <a:solidFill>
                            <a:srgbClr val="FFFFFF"/>
                          </a:solidFill>
                          <a:effectLst/>
                        </a:rPr>
                        <a:t>lang_count</a:t>
                      </a:r>
                      <a:endParaRPr lang="en-US" sz="11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100" b="1" u="none" strike="noStrike">
                          <a:solidFill>
                            <a:srgbClr val="FFFFFF"/>
                          </a:solidFill>
                          <a:effectLst/>
                        </a:rPr>
                        <a:t>Perc_Lang</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4403996"/>
                  </a:ext>
                </a:extLst>
              </a:tr>
              <a:tr h="259449">
                <a:tc>
                  <a:txBody>
                    <a:bodyPr/>
                    <a:lstStyle/>
                    <a:p>
                      <a:pPr algn="ctr" fontAlgn="b"/>
                      <a:r>
                        <a:rPr lang="en-US" sz="1100" b="0" u="none" strike="noStrike" baseline="0" dirty="0">
                          <a:solidFill>
                            <a:schemeClr val="tx1"/>
                          </a:solidFill>
                          <a:effectLst/>
                        </a:rPr>
                        <a:t>English</a:t>
                      </a:r>
                      <a:endParaRPr lang="en-US" sz="1100" b="0" i="0" u="none" strike="noStrike" baseline="0"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a:solidFill>
                            <a:schemeClr val="tx1"/>
                          </a:solidFill>
                          <a:effectLst/>
                        </a:rPr>
                        <a:t>1</a:t>
                      </a:r>
                      <a:endParaRPr lang="en-US" sz="1100" b="0" i="0" u="none" strike="noStrike" baseline="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a:solidFill>
                            <a:schemeClr val="tx1"/>
                          </a:solidFill>
                          <a:effectLst/>
                        </a:rPr>
                        <a:t>12.5</a:t>
                      </a:r>
                      <a:endParaRPr lang="en-US" sz="1100" b="0" i="0" u="none" strike="noStrike" baseline="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3926727"/>
                  </a:ext>
                </a:extLst>
              </a:tr>
              <a:tr h="259449">
                <a:tc>
                  <a:txBody>
                    <a:bodyPr/>
                    <a:lstStyle/>
                    <a:p>
                      <a:pPr algn="ctr" fontAlgn="b"/>
                      <a:r>
                        <a:rPr lang="en-US" sz="1100" b="0" u="none" strike="noStrike" baseline="0" dirty="0">
                          <a:solidFill>
                            <a:schemeClr val="tx1"/>
                          </a:solidFill>
                          <a:effectLst/>
                        </a:rPr>
                        <a:t>Arabic</a:t>
                      </a:r>
                      <a:endParaRPr lang="en-US" sz="1100" b="0" i="0" u="none" strike="noStrike" baseline="0"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a:solidFill>
                            <a:schemeClr val="tx1"/>
                          </a:solidFill>
                          <a:effectLst/>
                        </a:rPr>
                        <a:t>1</a:t>
                      </a:r>
                      <a:endParaRPr lang="en-US" sz="1100" b="0" i="0" u="none" strike="noStrike" baseline="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a:solidFill>
                            <a:schemeClr val="tx1"/>
                          </a:solidFill>
                          <a:effectLst/>
                        </a:rPr>
                        <a:t>12.5</a:t>
                      </a:r>
                      <a:endParaRPr lang="en-US" sz="1100" b="0" i="0" u="none" strike="noStrike" baseline="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4193240"/>
                  </a:ext>
                </a:extLst>
              </a:tr>
              <a:tr h="259449">
                <a:tc>
                  <a:txBody>
                    <a:bodyPr/>
                    <a:lstStyle/>
                    <a:p>
                      <a:pPr algn="ctr" fontAlgn="b"/>
                      <a:r>
                        <a:rPr lang="en-US" sz="1100" b="0" u="none" strike="noStrike" baseline="0">
                          <a:solidFill>
                            <a:schemeClr val="tx1"/>
                          </a:solidFill>
                          <a:effectLst/>
                        </a:rPr>
                        <a:t>Hindi</a:t>
                      </a:r>
                      <a:endParaRPr lang="en-US" sz="1100" b="0" i="0" u="none" strike="noStrike" baseline="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dirty="0">
                          <a:solidFill>
                            <a:schemeClr val="tx1"/>
                          </a:solidFill>
                          <a:effectLst/>
                        </a:rPr>
                        <a:t>1</a:t>
                      </a:r>
                      <a:endParaRPr lang="en-US" sz="1100" b="0" i="0" u="none" strike="noStrike" baseline="0"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a:solidFill>
                            <a:schemeClr val="tx1"/>
                          </a:solidFill>
                          <a:effectLst/>
                        </a:rPr>
                        <a:t>12.5</a:t>
                      </a:r>
                      <a:endParaRPr lang="en-US" sz="1100" b="0" i="0" u="none" strike="noStrike" baseline="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655150"/>
                  </a:ext>
                </a:extLst>
              </a:tr>
              <a:tr h="259449">
                <a:tc>
                  <a:txBody>
                    <a:bodyPr/>
                    <a:lstStyle/>
                    <a:p>
                      <a:pPr algn="ctr" fontAlgn="b"/>
                      <a:r>
                        <a:rPr lang="en-US" sz="1100" b="0" u="none" strike="noStrike" baseline="0">
                          <a:solidFill>
                            <a:schemeClr val="tx1"/>
                          </a:solidFill>
                          <a:effectLst/>
                        </a:rPr>
                        <a:t>French</a:t>
                      </a:r>
                      <a:endParaRPr lang="en-US" sz="1100" b="0" i="0" u="none" strike="noStrike" baseline="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dirty="0">
                          <a:solidFill>
                            <a:schemeClr val="tx1"/>
                          </a:solidFill>
                          <a:effectLst/>
                        </a:rPr>
                        <a:t>1</a:t>
                      </a:r>
                      <a:endParaRPr lang="en-US" sz="1100" b="0" i="0" u="none" strike="noStrike" baseline="0" dirty="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dirty="0">
                          <a:solidFill>
                            <a:schemeClr val="tx1"/>
                          </a:solidFill>
                          <a:effectLst/>
                        </a:rPr>
                        <a:t>12.5</a:t>
                      </a:r>
                      <a:endParaRPr lang="en-US" sz="1100" b="0" i="0" u="none" strike="noStrike" baseline="0"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8287740"/>
                  </a:ext>
                </a:extLst>
              </a:tr>
              <a:tr h="259449">
                <a:tc>
                  <a:txBody>
                    <a:bodyPr/>
                    <a:lstStyle/>
                    <a:p>
                      <a:pPr algn="ctr" fontAlgn="b"/>
                      <a:r>
                        <a:rPr lang="en-US" sz="1100" b="0" u="none" strike="noStrike" baseline="0">
                          <a:solidFill>
                            <a:schemeClr val="tx1"/>
                          </a:solidFill>
                          <a:effectLst/>
                        </a:rPr>
                        <a:t>Italian</a:t>
                      </a:r>
                      <a:endParaRPr lang="en-US" sz="1100" b="0" i="0" u="none" strike="noStrike" baseline="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a:solidFill>
                            <a:schemeClr val="tx1"/>
                          </a:solidFill>
                          <a:effectLst/>
                        </a:rPr>
                        <a:t>1</a:t>
                      </a:r>
                      <a:endParaRPr lang="en-US" sz="1100" b="0" i="0" u="none" strike="noStrike" baseline="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dirty="0">
                          <a:solidFill>
                            <a:schemeClr val="tx1"/>
                          </a:solidFill>
                          <a:effectLst/>
                        </a:rPr>
                        <a:t>12.5</a:t>
                      </a:r>
                      <a:endParaRPr lang="en-US" sz="1100" b="0" i="0" u="none" strike="noStrike" baseline="0"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0921715"/>
                  </a:ext>
                </a:extLst>
              </a:tr>
              <a:tr h="259449">
                <a:tc>
                  <a:txBody>
                    <a:bodyPr/>
                    <a:lstStyle/>
                    <a:p>
                      <a:pPr algn="ctr" fontAlgn="b"/>
                      <a:r>
                        <a:rPr lang="en-US" sz="1100" b="0" u="none" strike="noStrike" baseline="0">
                          <a:solidFill>
                            <a:schemeClr val="tx1"/>
                          </a:solidFill>
                          <a:effectLst/>
                        </a:rPr>
                        <a:t>Persian</a:t>
                      </a:r>
                      <a:endParaRPr lang="en-US" sz="1100" b="0" i="0" u="none" strike="noStrike" baseline="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a:solidFill>
                            <a:schemeClr val="tx1"/>
                          </a:solidFill>
                          <a:effectLst/>
                        </a:rPr>
                        <a:t>3</a:t>
                      </a:r>
                      <a:endParaRPr lang="en-US" sz="1100" b="0" i="0" u="none" strike="noStrike" baseline="0">
                        <a:solidFill>
                          <a:schemeClr val="tx1"/>
                        </a:solidFill>
                        <a:effectLst/>
                        <a:latin typeface="Calibri" panose="020F0502020204030204" pitchFamily="34" charset="0"/>
                      </a:endParaRPr>
                    </a:p>
                  </a:txBody>
                  <a:tcPr marL="7620" marR="7620" marT="7620" marB="0" anchor="b"/>
                </a:tc>
                <a:tc>
                  <a:txBody>
                    <a:bodyPr/>
                    <a:lstStyle/>
                    <a:p>
                      <a:pPr algn="ctr" fontAlgn="b"/>
                      <a:r>
                        <a:rPr lang="en-US" sz="1100" b="0" u="none" strike="noStrike" baseline="0" dirty="0">
                          <a:solidFill>
                            <a:schemeClr val="tx1"/>
                          </a:solidFill>
                          <a:effectLst/>
                        </a:rPr>
                        <a:t>37.5</a:t>
                      </a:r>
                      <a:endParaRPr lang="en-US" sz="1100" b="0" i="0" u="none" strike="noStrike" baseline="0"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3186246"/>
                  </a:ext>
                </a:extLst>
              </a:tr>
            </a:tbl>
          </a:graphicData>
        </a:graphic>
      </p:graphicFrame>
    </p:spTree>
    <p:extLst>
      <p:ext uri="{BB962C8B-B14F-4D97-AF65-F5344CB8AC3E}">
        <p14:creationId xmlns:p14="http://schemas.microsoft.com/office/powerpoint/2010/main" val="289698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2" name="Rectangle 1">
            <a:extLst>
              <a:ext uri="{FF2B5EF4-FFF2-40B4-BE49-F238E27FC236}">
                <a16:creationId xmlns:a16="http://schemas.microsoft.com/office/drawing/2014/main" id="{28CDCC5F-8A2E-C8D0-7EB2-A065544BB453}"/>
              </a:ext>
            </a:extLst>
          </p:cNvPr>
          <p:cNvSpPr/>
          <p:nvPr/>
        </p:nvSpPr>
        <p:spPr>
          <a:xfrm>
            <a:off x="5116522" y="1214192"/>
            <a:ext cx="3446279" cy="148412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3" name="Google Shape;363;p44"/>
          <p:cNvSpPr txBox="1">
            <a:spLocks noGrp="1"/>
          </p:cNvSpPr>
          <p:nvPr>
            <p:ph type="subTitle" idx="1"/>
          </p:nvPr>
        </p:nvSpPr>
        <p:spPr>
          <a:xfrm>
            <a:off x="4419932" y="3259673"/>
            <a:ext cx="4413644" cy="410400"/>
          </a:xfrm>
          <a:prstGeom prst="rect">
            <a:avLst/>
          </a:prstGeom>
        </p:spPr>
        <p:txBody>
          <a:bodyPr spcFirstLastPara="1" wrap="square" lIns="91425" tIns="91425" rIns="91425" bIns="91425" anchor="ctr" anchorCtr="0">
            <a:noAutofit/>
          </a:bodyPr>
          <a:lstStyle/>
          <a:p>
            <a:pPr marL="742950" lvl="1" indent="-285750" algn="l">
              <a:buFont typeface="Arial" panose="020B0604020202020204" pitchFamily="34" charset="0"/>
              <a:buChar char="•"/>
            </a:pPr>
            <a:r>
              <a:rPr lang="en-US" b="0" i="0" dirty="0">
                <a:solidFill>
                  <a:schemeClr val="bg2"/>
                </a:solidFill>
                <a:effectLst/>
                <a:latin typeface="Manrope" panose="020B0604020202020204" charset="0"/>
              </a:rPr>
              <a:t>Objective: Identify duplicate rows in the data.</a:t>
            </a:r>
          </a:p>
          <a:p>
            <a:pPr marL="742950" lvl="1" indent="-285750" algn="l">
              <a:buFont typeface="Arial" panose="020B0604020202020204" pitchFamily="34" charset="0"/>
              <a:buChar char="•"/>
            </a:pPr>
            <a:endParaRPr lang="en-US" b="0" i="0" dirty="0">
              <a:solidFill>
                <a:schemeClr val="bg2"/>
              </a:solidFill>
              <a:effectLst/>
              <a:latin typeface="Manrope" panose="020B0604020202020204" charset="0"/>
            </a:endParaRPr>
          </a:p>
          <a:p>
            <a:pPr marL="742950" lvl="1" indent="-285750" algn="l">
              <a:buFont typeface="Arial" panose="020B0604020202020204" pitchFamily="34" charset="0"/>
              <a:buChar char="•"/>
            </a:pPr>
            <a:r>
              <a:rPr lang="en-US" b="0" i="0" dirty="0">
                <a:solidFill>
                  <a:schemeClr val="bg2"/>
                </a:solidFill>
                <a:effectLst/>
                <a:latin typeface="Manrope" panose="020B0604020202020204" charset="0"/>
              </a:rPr>
              <a:t>Your Task: Write an SQL query to display duplicate rows from the </a:t>
            </a:r>
            <a:r>
              <a:rPr lang="en-US" b="0" i="0" dirty="0" err="1">
                <a:solidFill>
                  <a:schemeClr val="bg2"/>
                </a:solidFill>
                <a:effectLst/>
                <a:latin typeface="Manrope" panose="020B0604020202020204" charset="0"/>
              </a:rPr>
              <a:t>job_data</a:t>
            </a:r>
            <a:r>
              <a:rPr lang="en-US" b="0" i="0" dirty="0">
                <a:solidFill>
                  <a:schemeClr val="bg2"/>
                </a:solidFill>
                <a:effectLst/>
                <a:latin typeface="Manrope" panose="020B0604020202020204" charset="0"/>
              </a:rPr>
              <a:t> table.</a:t>
            </a:r>
          </a:p>
        </p:txBody>
      </p:sp>
      <p:sp>
        <p:nvSpPr>
          <p:cNvPr id="364" name="Google Shape;364;p44"/>
          <p:cNvSpPr txBox="1">
            <a:spLocks noGrp="1"/>
          </p:cNvSpPr>
          <p:nvPr>
            <p:ph type="title" idx="2"/>
          </p:nvPr>
        </p:nvSpPr>
        <p:spPr>
          <a:xfrm>
            <a:off x="6131492" y="234882"/>
            <a:ext cx="1339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65" name="Google Shape;365;p44"/>
          <p:cNvSpPr txBox="1">
            <a:spLocks noGrp="1"/>
          </p:cNvSpPr>
          <p:nvPr>
            <p:ph type="title"/>
          </p:nvPr>
        </p:nvSpPr>
        <p:spPr>
          <a:xfrm>
            <a:off x="4920810" y="1508242"/>
            <a:ext cx="3763667" cy="841800"/>
          </a:xfrm>
          <a:prstGeom prst="rect">
            <a:avLst/>
          </a:prstGeom>
        </p:spPr>
        <p:txBody>
          <a:bodyPr spcFirstLastPara="1" wrap="square" lIns="91425" tIns="91425" rIns="91425" bIns="91425" anchor="ctr" anchorCtr="0">
            <a:noAutofit/>
          </a:bodyPr>
          <a:lstStyle/>
          <a:p>
            <a:r>
              <a:rPr lang="en-US" sz="3200" b="1" i="0" dirty="0">
                <a:solidFill>
                  <a:schemeClr val="tx1"/>
                </a:solidFill>
                <a:effectLst/>
                <a:latin typeface="Manrope" panose="020B0604020202020204" charset="0"/>
              </a:rPr>
              <a:t>Duplicate Rows Detection:</a:t>
            </a:r>
            <a:endParaRPr lang="en-US" sz="3200" b="0" i="0" dirty="0">
              <a:solidFill>
                <a:schemeClr val="tx1"/>
              </a:solidFill>
              <a:effectLst/>
              <a:latin typeface="Manrope" panose="020B0604020202020204" charset="0"/>
            </a:endParaRPr>
          </a:p>
        </p:txBody>
      </p:sp>
      <p:sp>
        <p:nvSpPr>
          <p:cNvPr id="366" name="Google Shape;366;p44"/>
          <p:cNvSpPr/>
          <p:nvPr/>
        </p:nvSpPr>
        <p:spPr>
          <a:xfrm rot="-367519" flipH="1">
            <a:off x="6814946" y="4495253"/>
            <a:ext cx="1940025" cy="363459"/>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accent1"/>
            </a:solidFill>
            <a:prstDash val="dash"/>
            <a:round/>
            <a:headEnd type="none" w="med" len="med"/>
            <a:tailEnd type="none" w="med" len="med"/>
          </a:ln>
        </p:spPr>
      </p:sp>
      <p:sp>
        <p:nvSpPr>
          <p:cNvPr id="367" name="Google Shape;367;p44"/>
          <p:cNvSpPr/>
          <p:nvPr/>
        </p:nvSpPr>
        <p:spPr>
          <a:xfrm rot="753369">
            <a:off x="235955" y="25655"/>
            <a:ext cx="1766305" cy="756688"/>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lt2"/>
            </a:solidFill>
            <a:prstDash val="dash"/>
            <a:round/>
            <a:headEnd type="none" w="med" len="med"/>
            <a:tailEnd type="none" w="med" len="med"/>
          </a:ln>
        </p:spPr>
      </p:sp>
      <p:grpSp>
        <p:nvGrpSpPr>
          <p:cNvPr id="368" name="Google Shape;368;p44"/>
          <p:cNvGrpSpPr/>
          <p:nvPr/>
        </p:nvGrpSpPr>
        <p:grpSpPr>
          <a:xfrm rot="-1263460">
            <a:off x="3656425" y="4289596"/>
            <a:ext cx="638162" cy="657211"/>
            <a:chOff x="295325" y="1733950"/>
            <a:chExt cx="638175" cy="657225"/>
          </a:xfrm>
        </p:grpSpPr>
        <p:sp>
          <p:nvSpPr>
            <p:cNvPr id="369" name="Google Shape;369;p44"/>
            <p:cNvSpPr/>
            <p:nvPr/>
          </p:nvSpPr>
          <p:spPr>
            <a:xfrm>
              <a:off x="295325" y="1867300"/>
              <a:ext cx="638175" cy="304800"/>
            </a:xfrm>
            <a:custGeom>
              <a:avLst/>
              <a:gdLst/>
              <a:ahLst/>
              <a:cxnLst/>
              <a:rect l="l" t="t" r="r" b="b"/>
              <a:pathLst>
                <a:path w="25527" h="12192" extrusionOk="0">
                  <a:moveTo>
                    <a:pt x="0" y="0"/>
                  </a:moveTo>
                  <a:cubicBezTo>
                    <a:pt x="9220" y="1976"/>
                    <a:pt x="17093" y="7975"/>
                    <a:pt x="25527" y="12192"/>
                  </a:cubicBezTo>
                </a:path>
              </a:pathLst>
            </a:custGeom>
            <a:noFill/>
            <a:ln w="38100" cap="flat" cmpd="sng">
              <a:solidFill>
                <a:schemeClr val="dk1"/>
              </a:solidFill>
              <a:prstDash val="solid"/>
              <a:round/>
              <a:headEnd type="none" w="med" len="med"/>
              <a:tailEnd type="none" w="med" len="med"/>
            </a:ln>
          </p:spPr>
        </p:sp>
        <p:sp>
          <p:nvSpPr>
            <p:cNvPr id="370" name="Google Shape;370;p44"/>
            <p:cNvSpPr/>
            <p:nvPr/>
          </p:nvSpPr>
          <p:spPr>
            <a:xfrm>
              <a:off x="619175" y="1733950"/>
              <a:ext cx="37100" cy="657225"/>
            </a:xfrm>
            <a:custGeom>
              <a:avLst/>
              <a:gdLst/>
              <a:ahLst/>
              <a:cxnLst/>
              <a:rect l="l" t="t" r="r" b="b"/>
              <a:pathLst>
                <a:path w="1484" h="26289" extrusionOk="0">
                  <a:moveTo>
                    <a:pt x="0" y="0"/>
                  </a:moveTo>
                  <a:cubicBezTo>
                    <a:pt x="486" y="8753"/>
                    <a:pt x="2481" y="17693"/>
                    <a:pt x="762" y="26289"/>
                  </a:cubicBezTo>
                </a:path>
              </a:pathLst>
            </a:custGeom>
            <a:noFill/>
            <a:ln w="38100" cap="flat" cmpd="sng">
              <a:solidFill>
                <a:schemeClr val="dk1"/>
              </a:solidFill>
              <a:prstDash val="solid"/>
              <a:round/>
              <a:headEnd type="none" w="med" len="med"/>
              <a:tailEnd type="none" w="med" len="med"/>
            </a:ln>
          </p:spPr>
        </p:sp>
        <p:sp>
          <p:nvSpPr>
            <p:cNvPr id="371" name="Google Shape;371;p44"/>
            <p:cNvSpPr/>
            <p:nvPr/>
          </p:nvSpPr>
          <p:spPr>
            <a:xfrm>
              <a:off x="394825" y="1919700"/>
              <a:ext cx="485775" cy="285750"/>
            </a:xfrm>
            <a:custGeom>
              <a:avLst/>
              <a:gdLst/>
              <a:ahLst/>
              <a:cxnLst/>
              <a:rect l="l" t="t" r="r" b="b"/>
              <a:pathLst>
                <a:path w="19431" h="11430" extrusionOk="0">
                  <a:moveTo>
                    <a:pt x="0" y="11430"/>
                  </a:moveTo>
                  <a:cubicBezTo>
                    <a:pt x="6012" y="6921"/>
                    <a:pt x="11917" y="0"/>
                    <a:pt x="19431" y="0"/>
                  </a:cubicBezTo>
                </a:path>
              </a:pathLst>
            </a:custGeom>
            <a:noFill/>
            <a:ln w="38100" cap="flat" cmpd="sng">
              <a:solidFill>
                <a:schemeClr val="dk1"/>
              </a:solidFill>
              <a:prstDash val="solid"/>
              <a:round/>
              <a:headEnd type="none" w="med" len="med"/>
              <a:tailEnd type="none" w="med" len="med"/>
            </a:ln>
          </p:spPr>
        </p:sp>
      </p:grpSp>
      <p:grpSp>
        <p:nvGrpSpPr>
          <p:cNvPr id="372" name="Google Shape;372;p44"/>
          <p:cNvGrpSpPr/>
          <p:nvPr/>
        </p:nvGrpSpPr>
        <p:grpSpPr>
          <a:xfrm rot="21184620">
            <a:off x="177211" y="702850"/>
            <a:ext cx="4591171" cy="4221316"/>
            <a:chOff x="1194398" y="1060877"/>
            <a:chExt cx="2687800" cy="2864323"/>
          </a:xfrm>
        </p:grpSpPr>
        <p:sp>
          <p:nvSpPr>
            <p:cNvPr id="373" name="Google Shape;373;p44"/>
            <p:cNvSpPr/>
            <p:nvPr/>
          </p:nvSpPr>
          <p:spPr>
            <a:xfrm rot="399183">
              <a:off x="1194398" y="1223059"/>
              <a:ext cx="2687800" cy="2702141"/>
            </a:xfrm>
            <a:prstGeom prst="frame">
              <a:avLst>
                <a:gd name="adj1" fmla="val 71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rot="399319">
              <a:off x="2258205" y="1060877"/>
              <a:ext cx="957754" cy="227437"/>
            </a:xfrm>
            <a:prstGeom prst="rect">
              <a:avLst/>
            </a:prstGeom>
            <a:solidFill>
              <a:srgbClr val="EF517D">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44"/>
          <p:cNvSpPr/>
          <p:nvPr/>
        </p:nvSpPr>
        <p:spPr>
          <a:xfrm rot="6043810" flipH="1">
            <a:off x="6246423" y="4533682"/>
            <a:ext cx="195792" cy="603952"/>
          </a:xfrm>
          <a:custGeom>
            <a:avLst/>
            <a:gdLst/>
            <a:ahLst/>
            <a:cxnLst/>
            <a:rect l="l" t="t" r="r" b="b"/>
            <a:pathLst>
              <a:path w="7831" h="24156" extrusionOk="0">
                <a:moveTo>
                  <a:pt x="2683" y="1802"/>
                </a:moveTo>
                <a:cubicBezTo>
                  <a:pt x="2687" y="1835"/>
                  <a:pt x="2690" y="1867"/>
                  <a:pt x="2696" y="1902"/>
                </a:cubicBezTo>
                <a:cubicBezTo>
                  <a:pt x="2669" y="1903"/>
                  <a:pt x="2641" y="1910"/>
                  <a:pt x="2615" y="1918"/>
                </a:cubicBezTo>
                <a:cubicBezTo>
                  <a:pt x="2638" y="1879"/>
                  <a:pt x="2661" y="1841"/>
                  <a:pt x="2682" y="1802"/>
                </a:cubicBezTo>
                <a:close/>
                <a:moveTo>
                  <a:pt x="2366" y="2332"/>
                </a:moveTo>
                <a:cubicBezTo>
                  <a:pt x="2379" y="2441"/>
                  <a:pt x="2446" y="2536"/>
                  <a:pt x="2542" y="2588"/>
                </a:cubicBezTo>
                <a:cubicBezTo>
                  <a:pt x="2781" y="2720"/>
                  <a:pt x="3037" y="2809"/>
                  <a:pt x="3286" y="2809"/>
                </a:cubicBezTo>
                <a:cubicBezTo>
                  <a:pt x="3510" y="2809"/>
                  <a:pt x="3728" y="2737"/>
                  <a:pt x="3924" y="2560"/>
                </a:cubicBezTo>
                <a:cubicBezTo>
                  <a:pt x="3989" y="2502"/>
                  <a:pt x="4043" y="2432"/>
                  <a:pt x="4082" y="2354"/>
                </a:cubicBezTo>
                <a:cubicBezTo>
                  <a:pt x="4199" y="2622"/>
                  <a:pt x="4301" y="2895"/>
                  <a:pt x="4415" y="3136"/>
                </a:cubicBezTo>
                <a:cubicBezTo>
                  <a:pt x="4802" y="3947"/>
                  <a:pt x="5348" y="4664"/>
                  <a:pt x="5581" y="5542"/>
                </a:cubicBezTo>
                <a:cubicBezTo>
                  <a:pt x="5299" y="5835"/>
                  <a:pt x="5086" y="6194"/>
                  <a:pt x="4804" y="6480"/>
                </a:cubicBezTo>
                <a:cubicBezTo>
                  <a:pt x="4565" y="5859"/>
                  <a:pt x="4280" y="5111"/>
                  <a:pt x="3623" y="4991"/>
                </a:cubicBezTo>
                <a:cubicBezTo>
                  <a:pt x="3571" y="4981"/>
                  <a:pt x="3521" y="4977"/>
                  <a:pt x="3473" y="4977"/>
                </a:cubicBezTo>
                <a:cubicBezTo>
                  <a:pt x="2788" y="4977"/>
                  <a:pt x="2447" y="5900"/>
                  <a:pt x="2098" y="6456"/>
                </a:cubicBezTo>
                <a:cubicBezTo>
                  <a:pt x="1684" y="6147"/>
                  <a:pt x="1449" y="5553"/>
                  <a:pt x="970" y="5308"/>
                </a:cubicBezTo>
                <a:cubicBezTo>
                  <a:pt x="965" y="5306"/>
                  <a:pt x="958" y="5306"/>
                  <a:pt x="954" y="5303"/>
                </a:cubicBezTo>
                <a:cubicBezTo>
                  <a:pt x="983" y="4918"/>
                  <a:pt x="1022" y="4516"/>
                  <a:pt x="1227" y="4215"/>
                </a:cubicBezTo>
                <a:cubicBezTo>
                  <a:pt x="1534" y="3760"/>
                  <a:pt x="1825" y="3297"/>
                  <a:pt x="2087" y="2812"/>
                </a:cubicBezTo>
                <a:cubicBezTo>
                  <a:pt x="2175" y="2650"/>
                  <a:pt x="2270" y="2492"/>
                  <a:pt x="2366" y="2332"/>
                </a:cubicBezTo>
                <a:close/>
                <a:moveTo>
                  <a:pt x="5878" y="6373"/>
                </a:moveTo>
                <a:lnTo>
                  <a:pt x="5878" y="6373"/>
                </a:lnTo>
                <a:cubicBezTo>
                  <a:pt x="5882" y="6680"/>
                  <a:pt x="5865" y="6991"/>
                  <a:pt x="5916" y="7293"/>
                </a:cubicBezTo>
                <a:cubicBezTo>
                  <a:pt x="5981" y="7690"/>
                  <a:pt x="6005" y="8098"/>
                  <a:pt x="6028" y="8504"/>
                </a:cubicBezTo>
                <a:cubicBezTo>
                  <a:pt x="5906" y="8618"/>
                  <a:pt x="5816" y="8764"/>
                  <a:pt x="5730" y="8919"/>
                </a:cubicBezTo>
                <a:cubicBezTo>
                  <a:pt x="5594" y="9169"/>
                  <a:pt x="5464" y="9485"/>
                  <a:pt x="5512" y="9771"/>
                </a:cubicBezTo>
                <a:cubicBezTo>
                  <a:pt x="5527" y="9851"/>
                  <a:pt x="5603" y="9893"/>
                  <a:pt x="5678" y="9893"/>
                </a:cubicBezTo>
                <a:cubicBezTo>
                  <a:pt x="5708" y="9893"/>
                  <a:pt x="5738" y="9886"/>
                  <a:pt x="5763" y="9872"/>
                </a:cubicBezTo>
                <a:cubicBezTo>
                  <a:pt x="5927" y="9782"/>
                  <a:pt x="6023" y="9629"/>
                  <a:pt x="6096" y="9457"/>
                </a:cubicBezTo>
                <a:cubicBezTo>
                  <a:pt x="6142" y="9948"/>
                  <a:pt x="6184" y="10439"/>
                  <a:pt x="6228" y="10930"/>
                </a:cubicBezTo>
                <a:cubicBezTo>
                  <a:pt x="6212" y="10951"/>
                  <a:pt x="6195" y="10972"/>
                  <a:pt x="6181" y="10993"/>
                </a:cubicBezTo>
                <a:cubicBezTo>
                  <a:pt x="6008" y="11231"/>
                  <a:pt x="5680" y="11748"/>
                  <a:pt x="5846" y="12050"/>
                </a:cubicBezTo>
                <a:cubicBezTo>
                  <a:pt x="5882" y="12116"/>
                  <a:pt x="5956" y="12153"/>
                  <a:pt x="6030" y="12153"/>
                </a:cubicBezTo>
                <a:cubicBezTo>
                  <a:pt x="6083" y="12153"/>
                  <a:pt x="6136" y="12134"/>
                  <a:pt x="6173" y="12093"/>
                </a:cubicBezTo>
                <a:cubicBezTo>
                  <a:pt x="6254" y="12003"/>
                  <a:pt x="6270" y="11897"/>
                  <a:pt x="6303" y="11785"/>
                </a:cubicBezTo>
                <a:cubicBezTo>
                  <a:pt x="6303" y="11784"/>
                  <a:pt x="6303" y="11782"/>
                  <a:pt x="6304" y="11782"/>
                </a:cubicBezTo>
                <a:cubicBezTo>
                  <a:pt x="6350" y="12284"/>
                  <a:pt x="6397" y="12788"/>
                  <a:pt x="6447" y="13291"/>
                </a:cubicBezTo>
                <a:cubicBezTo>
                  <a:pt x="6366" y="13424"/>
                  <a:pt x="6285" y="13557"/>
                  <a:pt x="6202" y="13689"/>
                </a:cubicBezTo>
                <a:cubicBezTo>
                  <a:pt x="6104" y="13842"/>
                  <a:pt x="6028" y="13912"/>
                  <a:pt x="6082" y="14092"/>
                </a:cubicBezTo>
                <a:cubicBezTo>
                  <a:pt x="6100" y="14152"/>
                  <a:pt x="6149" y="14178"/>
                  <a:pt x="6205" y="14178"/>
                </a:cubicBezTo>
                <a:cubicBezTo>
                  <a:pt x="6213" y="14178"/>
                  <a:pt x="6221" y="14178"/>
                  <a:pt x="6229" y="14177"/>
                </a:cubicBezTo>
                <a:cubicBezTo>
                  <a:pt x="6358" y="14157"/>
                  <a:pt x="6446" y="14068"/>
                  <a:pt x="6514" y="13953"/>
                </a:cubicBezTo>
                <a:cubicBezTo>
                  <a:pt x="6561" y="14427"/>
                  <a:pt x="6607" y="14904"/>
                  <a:pt x="6647" y="15380"/>
                </a:cubicBezTo>
                <a:cubicBezTo>
                  <a:pt x="6543" y="15500"/>
                  <a:pt x="6446" y="15629"/>
                  <a:pt x="6358" y="15762"/>
                </a:cubicBezTo>
                <a:cubicBezTo>
                  <a:pt x="6257" y="15913"/>
                  <a:pt x="6179" y="16082"/>
                  <a:pt x="6083" y="16237"/>
                </a:cubicBezTo>
                <a:cubicBezTo>
                  <a:pt x="6010" y="16359"/>
                  <a:pt x="5901" y="16481"/>
                  <a:pt x="5865" y="16617"/>
                </a:cubicBezTo>
                <a:cubicBezTo>
                  <a:pt x="5841" y="16717"/>
                  <a:pt x="5919" y="16827"/>
                  <a:pt x="6020" y="16827"/>
                </a:cubicBezTo>
                <a:cubicBezTo>
                  <a:pt x="6036" y="16827"/>
                  <a:pt x="6052" y="16825"/>
                  <a:pt x="6069" y="16819"/>
                </a:cubicBezTo>
                <a:cubicBezTo>
                  <a:pt x="6324" y="16734"/>
                  <a:pt x="6436" y="16408"/>
                  <a:pt x="6532" y="16182"/>
                </a:cubicBezTo>
                <a:cubicBezTo>
                  <a:pt x="6586" y="16055"/>
                  <a:pt x="6633" y="15923"/>
                  <a:pt x="6685" y="15795"/>
                </a:cubicBezTo>
                <a:cubicBezTo>
                  <a:pt x="6737" y="16406"/>
                  <a:pt x="6782" y="17017"/>
                  <a:pt x="6823" y="17629"/>
                </a:cubicBezTo>
                <a:cubicBezTo>
                  <a:pt x="6761" y="17713"/>
                  <a:pt x="6701" y="17796"/>
                  <a:pt x="6646" y="17882"/>
                </a:cubicBezTo>
                <a:cubicBezTo>
                  <a:pt x="6517" y="18085"/>
                  <a:pt x="6314" y="18263"/>
                  <a:pt x="6212" y="18476"/>
                </a:cubicBezTo>
                <a:cubicBezTo>
                  <a:pt x="6147" y="18610"/>
                  <a:pt x="6242" y="18756"/>
                  <a:pt x="6373" y="18756"/>
                </a:cubicBezTo>
                <a:cubicBezTo>
                  <a:pt x="6403" y="18756"/>
                  <a:pt x="6435" y="18748"/>
                  <a:pt x="6467" y="18731"/>
                </a:cubicBezTo>
                <a:cubicBezTo>
                  <a:pt x="6652" y="18630"/>
                  <a:pt x="6774" y="18402"/>
                  <a:pt x="6859" y="18204"/>
                </a:cubicBezTo>
                <a:cubicBezTo>
                  <a:pt x="6891" y="18767"/>
                  <a:pt x="6919" y="19331"/>
                  <a:pt x="6940" y="19893"/>
                </a:cubicBezTo>
                <a:cubicBezTo>
                  <a:pt x="6620" y="20290"/>
                  <a:pt x="6134" y="20732"/>
                  <a:pt x="6399" y="21084"/>
                </a:cubicBezTo>
                <a:cubicBezTo>
                  <a:pt x="6437" y="21134"/>
                  <a:pt x="6496" y="21167"/>
                  <a:pt x="6554" y="21167"/>
                </a:cubicBezTo>
                <a:cubicBezTo>
                  <a:pt x="6593" y="21167"/>
                  <a:pt x="6633" y="21152"/>
                  <a:pt x="6667" y="21118"/>
                </a:cubicBezTo>
                <a:cubicBezTo>
                  <a:pt x="6769" y="21015"/>
                  <a:pt x="6784" y="20893"/>
                  <a:pt x="6820" y="20757"/>
                </a:cubicBezTo>
                <a:cubicBezTo>
                  <a:pt x="6849" y="20643"/>
                  <a:pt x="6901" y="20532"/>
                  <a:pt x="6958" y="20428"/>
                </a:cubicBezTo>
                <a:cubicBezTo>
                  <a:pt x="6971" y="20861"/>
                  <a:pt x="6981" y="21295"/>
                  <a:pt x="6985" y="21729"/>
                </a:cubicBezTo>
                <a:cubicBezTo>
                  <a:pt x="6685" y="22022"/>
                  <a:pt x="6369" y="22306"/>
                  <a:pt x="6202" y="22700"/>
                </a:cubicBezTo>
                <a:cubicBezTo>
                  <a:pt x="6168" y="22776"/>
                  <a:pt x="6155" y="22875"/>
                  <a:pt x="6205" y="22948"/>
                </a:cubicBezTo>
                <a:cubicBezTo>
                  <a:pt x="6171" y="22966"/>
                  <a:pt x="6135" y="22984"/>
                  <a:pt x="6098" y="23002"/>
                </a:cubicBezTo>
                <a:cubicBezTo>
                  <a:pt x="6129" y="22077"/>
                  <a:pt x="5940" y="21110"/>
                  <a:pt x="5841" y="20204"/>
                </a:cubicBezTo>
                <a:cubicBezTo>
                  <a:pt x="5662" y="18572"/>
                  <a:pt x="5439" y="16936"/>
                  <a:pt x="5317" y="15299"/>
                </a:cubicBezTo>
                <a:cubicBezTo>
                  <a:pt x="5195" y="13665"/>
                  <a:pt x="5200" y="12029"/>
                  <a:pt x="5163" y="10393"/>
                </a:cubicBezTo>
                <a:cubicBezTo>
                  <a:pt x="5148" y="9784"/>
                  <a:pt x="5116" y="9185"/>
                  <a:pt x="5041" y="8579"/>
                </a:cubicBezTo>
                <a:cubicBezTo>
                  <a:pt x="4997" y="8226"/>
                  <a:pt x="4935" y="7800"/>
                  <a:pt x="4952" y="7399"/>
                </a:cubicBezTo>
                <a:cubicBezTo>
                  <a:pt x="5340" y="7130"/>
                  <a:pt x="5581" y="6722"/>
                  <a:pt x="5878" y="6373"/>
                </a:cubicBezTo>
                <a:close/>
                <a:moveTo>
                  <a:pt x="884" y="6100"/>
                </a:moveTo>
                <a:cubicBezTo>
                  <a:pt x="1171" y="6488"/>
                  <a:pt x="1440" y="6929"/>
                  <a:pt x="1836" y="7184"/>
                </a:cubicBezTo>
                <a:cubicBezTo>
                  <a:pt x="1703" y="7641"/>
                  <a:pt x="1714" y="8377"/>
                  <a:pt x="1711" y="8499"/>
                </a:cubicBezTo>
                <a:cubicBezTo>
                  <a:pt x="1690" y="9904"/>
                  <a:pt x="1784" y="11309"/>
                  <a:pt x="1872" y="12710"/>
                </a:cubicBezTo>
                <a:cubicBezTo>
                  <a:pt x="1932" y="13694"/>
                  <a:pt x="1955" y="14694"/>
                  <a:pt x="2064" y="15673"/>
                </a:cubicBezTo>
                <a:cubicBezTo>
                  <a:pt x="2342" y="18162"/>
                  <a:pt x="2340" y="20659"/>
                  <a:pt x="2362" y="23158"/>
                </a:cubicBezTo>
                <a:cubicBezTo>
                  <a:pt x="2322" y="23148"/>
                  <a:pt x="2285" y="23140"/>
                  <a:pt x="2248" y="23127"/>
                </a:cubicBezTo>
                <a:lnTo>
                  <a:pt x="2249" y="23127"/>
                </a:lnTo>
                <a:cubicBezTo>
                  <a:pt x="1996" y="23054"/>
                  <a:pt x="1536" y="22957"/>
                  <a:pt x="1261" y="22783"/>
                </a:cubicBezTo>
                <a:cubicBezTo>
                  <a:pt x="1290" y="22724"/>
                  <a:pt x="1271" y="22636"/>
                  <a:pt x="1197" y="22626"/>
                </a:cubicBezTo>
                <a:cubicBezTo>
                  <a:pt x="1167" y="22623"/>
                  <a:pt x="1140" y="22620"/>
                  <a:pt x="1116" y="22618"/>
                </a:cubicBezTo>
                <a:cubicBezTo>
                  <a:pt x="1173" y="19594"/>
                  <a:pt x="916" y="16564"/>
                  <a:pt x="890" y="13540"/>
                </a:cubicBezTo>
                <a:cubicBezTo>
                  <a:pt x="877" y="12135"/>
                  <a:pt x="789" y="10732"/>
                  <a:pt x="763" y="9327"/>
                </a:cubicBezTo>
                <a:cubicBezTo>
                  <a:pt x="749" y="8616"/>
                  <a:pt x="760" y="7906"/>
                  <a:pt x="789" y="7197"/>
                </a:cubicBezTo>
                <a:cubicBezTo>
                  <a:pt x="791" y="7161"/>
                  <a:pt x="793" y="7126"/>
                  <a:pt x="794" y="7090"/>
                </a:cubicBezTo>
                <a:cubicBezTo>
                  <a:pt x="810" y="6773"/>
                  <a:pt x="862" y="6433"/>
                  <a:pt x="884" y="6100"/>
                </a:cubicBezTo>
                <a:close/>
                <a:moveTo>
                  <a:pt x="3504" y="5790"/>
                </a:moveTo>
                <a:cubicBezTo>
                  <a:pt x="3667" y="5790"/>
                  <a:pt x="4200" y="7136"/>
                  <a:pt x="4288" y="7327"/>
                </a:cubicBezTo>
                <a:cubicBezTo>
                  <a:pt x="4321" y="7394"/>
                  <a:pt x="4376" y="7449"/>
                  <a:pt x="4444" y="7480"/>
                </a:cubicBezTo>
                <a:cubicBezTo>
                  <a:pt x="4334" y="8127"/>
                  <a:pt x="4444" y="8851"/>
                  <a:pt x="4470" y="9472"/>
                </a:cubicBezTo>
                <a:cubicBezTo>
                  <a:pt x="4540" y="11187"/>
                  <a:pt x="4438" y="12910"/>
                  <a:pt x="4513" y="14629"/>
                </a:cubicBezTo>
                <a:cubicBezTo>
                  <a:pt x="4589" y="16351"/>
                  <a:pt x="4804" y="18071"/>
                  <a:pt x="4986" y="19783"/>
                </a:cubicBezTo>
                <a:cubicBezTo>
                  <a:pt x="5106" y="20918"/>
                  <a:pt x="5176" y="22053"/>
                  <a:pt x="5267" y="23186"/>
                </a:cubicBezTo>
                <a:cubicBezTo>
                  <a:pt x="5264" y="23204"/>
                  <a:pt x="5260" y="23220"/>
                  <a:pt x="5260" y="23238"/>
                </a:cubicBezTo>
                <a:cubicBezTo>
                  <a:pt x="5026" y="23277"/>
                  <a:pt x="4799" y="23301"/>
                  <a:pt x="4602" y="23324"/>
                </a:cubicBezTo>
                <a:cubicBezTo>
                  <a:pt x="4333" y="23354"/>
                  <a:pt x="4064" y="23373"/>
                  <a:pt x="3795" y="23373"/>
                </a:cubicBezTo>
                <a:cubicBezTo>
                  <a:pt x="3634" y="23373"/>
                  <a:pt x="3473" y="23366"/>
                  <a:pt x="3311" y="23352"/>
                </a:cubicBezTo>
                <a:cubicBezTo>
                  <a:pt x="3238" y="23345"/>
                  <a:pt x="3165" y="23334"/>
                  <a:pt x="3092" y="23324"/>
                </a:cubicBezTo>
                <a:cubicBezTo>
                  <a:pt x="3092" y="19991"/>
                  <a:pt x="2823" y="16692"/>
                  <a:pt x="2588" y="13369"/>
                </a:cubicBezTo>
                <a:cubicBezTo>
                  <a:pt x="2495" y="12057"/>
                  <a:pt x="2422" y="10743"/>
                  <a:pt x="2355" y="9428"/>
                </a:cubicBezTo>
                <a:cubicBezTo>
                  <a:pt x="2327" y="8890"/>
                  <a:pt x="2313" y="8351"/>
                  <a:pt x="2308" y="7812"/>
                </a:cubicBezTo>
                <a:cubicBezTo>
                  <a:pt x="2308" y="7646"/>
                  <a:pt x="2313" y="7480"/>
                  <a:pt x="2327" y="7316"/>
                </a:cubicBezTo>
                <a:cubicBezTo>
                  <a:pt x="2386" y="7299"/>
                  <a:pt x="2440" y="7267"/>
                  <a:pt x="2480" y="7221"/>
                </a:cubicBezTo>
                <a:cubicBezTo>
                  <a:pt x="2867" y="6804"/>
                  <a:pt x="3035" y="6143"/>
                  <a:pt x="3487" y="5796"/>
                </a:cubicBezTo>
                <a:cubicBezTo>
                  <a:pt x="3492" y="5792"/>
                  <a:pt x="3497" y="5790"/>
                  <a:pt x="3504" y="5790"/>
                </a:cubicBezTo>
                <a:close/>
                <a:moveTo>
                  <a:pt x="3256" y="1"/>
                </a:moveTo>
                <a:cubicBezTo>
                  <a:pt x="3223" y="1"/>
                  <a:pt x="3189" y="6"/>
                  <a:pt x="3157" y="14"/>
                </a:cubicBezTo>
                <a:lnTo>
                  <a:pt x="3150" y="17"/>
                </a:lnTo>
                <a:cubicBezTo>
                  <a:pt x="3135" y="20"/>
                  <a:pt x="3121" y="27"/>
                  <a:pt x="3106" y="33"/>
                </a:cubicBezTo>
                <a:cubicBezTo>
                  <a:pt x="3098" y="37"/>
                  <a:pt x="3092" y="40"/>
                  <a:pt x="3085" y="43"/>
                </a:cubicBezTo>
                <a:cubicBezTo>
                  <a:pt x="3075" y="50"/>
                  <a:pt x="3066" y="55"/>
                  <a:pt x="3056" y="60"/>
                </a:cubicBezTo>
                <a:cubicBezTo>
                  <a:pt x="3051" y="63"/>
                  <a:pt x="3046" y="68"/>
                  <a:pt x="3041" y="71"/>
                </a:cubicBezTo>
                <a:cubicBezTo>
                  <a:pt x="3018" y="87"/>
                  <a:pt x="2997" y="105"/>
                  <a:pt x="2979" y="126"/>
                </a:cubicBezTo>
                <a:cubicBezTo>
                  <a:pt x="2945" y="165"/>
                  <a:pt x="2918" y="211"/>
                  <a:pt x="2903" y="261"/>
                </a:cubicBezTo>
                <a:cubicBezTo>
                  <a:pt x="2849" y="372"/>
                  <a:pt x="2797" y="484"/>
                  <a:pt x="2752" y="594"/>
                </a:cubicBezTo>
                <a:cubicBezTo>
                  <a:pt x="2227" y="894"/>
                  <a:pt x="2007" y="1713"/>
                  <a:pt x="1599" y="2180"/>
                </a:cubicBezTo>
                <a:cubicBezTo>
                  <a:pt x="1417" y="2391"/>
                  <a:pt x="1306" y="2710"/>
                  <a:pt x="1167" y="2954"/>
                </a:cubicBezTo>
                <a:cubicBezTo>
                  <a:pt x="993" y="3261"/>
                  <a:pt x="799" y="3557"/>
                  <a:pt x="606" y="3853"/>
                </a:cubicBezTo>
                <a:cubicBezTo>
                  <a:pt x="373" y="4210"/>
                  <a:pt x="313" y="4666"/>
                  <a:pt x="324" y="5111"/>
                </a:cubicBezTo>
                <a:cubicBezTo>
                  <a:pt x="167" y="5596"/>
                  <a:pt x="89" y="6103"/>
                  <a:pt x="92" y="6613"/>
                </a:cubicBezTo>
                <a:cubicBezTo>
                  <a:pt x="61" y="6843"/>
                  <a:pt x="71" y="7077"/>
                  <a:pt x="118" y="7304"/>
                </a:cubicBezTo>
                <a:cubicBezTo>
                  <a:pt x="69" y="7912"/>
                  <a:pt x="51" y="8524"/>
                  <a:pt x="37" y="9112"/>
                </a:cubicBezTo>
                <a:cubicBezTo>
                  <a:pt x="1" y="10589"/>
                  <a:pt x="67" y="12067"/>
                  <a:pt x="61" y="13543"/>
                </a:cubicBezTo>
                <a:cubicBezTo>
                  <a:pt x="46" y="16604"/>
                  <a:pt x="108" y="19674"/>
                  <a:pt x="183" y="22734"/>
                </a:cubicBezTo>
                <a:cubicBezTo>
                  <a:pt x="190" y="23040"/>
                  <a:pt x="409" y="23179"/>
                  <a:pt x="632" y="23179"/>
                </a:cubicBezTo>
                <a:cubicBezTo>
                  <a:pt x="713" y="23179"/>
                  <a:pt x="795" y="23161"/>
                  <a:pt x="867" y="23126"/>
                </a:cubicBezTo>
                <a:cubicBezTo>
                  <a:pt x="1295" y="23535"/>
                  <a:pt x="1814" y="23797"/>
                  <a:pt x="2370" y="23955"/>
                </a:cubicBezTo>
                <a:lnTo>
                  <a:pt x="2370" y="24021"/>
                </a:lnTo>
                <a:cubicBezTo>
                  <a:pt x="2610" y="24070"/>
                  <a:pt x="2853" y="24113"/>
                  <a:pt x="3095" y="24148"/>
                </a:cubicBezTo>
                <a:cubicBezTo>
                  <a:pt x="3096" y="24132"/>
                  <a:pt x="3098" y="24117"/>
                  <a:pt x="3096" y="24103"/>
                </a:cubicBezTo>
                <a:lnTo>
                  <a:pt x="3096" y="24103"/>
                </a:lnTo>
                <a:cubicBezTo>
                  <a:pt x="3375" y="24139"/>
                  <a:pt x="3658" y="24155"/>
                  <a:pt x="3939" y="24155"/>
                </a:cubicBezTo>
                <a:cubicBezTo>
                  <a:pt x="4275" y="24155"/>
                  <a:pt x="4609" y="24132"/>
                  <a:pt x="4932" y="24093"/>
                </a:cubicBezTo>
                <a:cubicBezTo>
                  <a:pt x="5630" y="24008"/>
                  <a:pt x="7338" y="23672"/>
                  <a:pt x="7441" y="22792"/>
                </a:cubicBezTo>
                <a:cubicBezTo>
                  <a:pt x="7641" y="22779"/>
                  <a:pt x="7831" y="22646"/>
                  <a:pt x="7831" y="22387"/>
                </a:cubicBezTo>
                <a:cubicBezTo>
                  <a:pt x="7821" y="19349"/>
                  <a:pt x="7592" y="16313"/>
                  <a:pt x="7275" y="13297"/>
                </a:cubicBezTo>
                <a:cubicBezTo>
                  <a:pt x="7127" y="11904"/>
                  <a:pt x="7016" y="10511"/>
                  <a:pt x="6886" y="9117"/>
                </a:cubicBezTo>
                <a:cubicBezTo>
                  <a:pt x="6829" y="8509"/>
                  <a:pt x="6886" y="7810"/>
                  <a:pt x="6729" y="7225"/>
                </a:cubicBezTo>
                <a:cubicBezTo>
                  <a:pt x="6576" y="6656"/>
                  <a:pt x="6746" y="6035"/>
                  <a:pt x="6590" y="5454"/>
                </a:cubicBezTo>
                <a:cubicBezTo>
                  <a:pt x="6558" y="5337"/>
                  <a:pt x="6472" y="5241"/>
                  <a:pt x="6360" y="5194"/>
                </a:cubicBezTo>
                <a:cubicBezTo>
                  <a:pt x="6055" y="4204"/>
                  <a:pt x="5412" y="3376"/>
                  <a:pt x="4974" y="2443"/>
                </a:cubicBezTo>
                <a:cubicBezTo>
                  <a:pt x="4807" y="2084"/>
                  <a:pt x="4623" y="1609"/>
                  <a:pt x="4361" y="1217"/>
                </a:cubicBezTo>
                <a:cubicBezTo>
                  <a:pt x="4361" y="1150"/>
                  <a:pt x="4352" y="1084"/>
                  <a:pt x="4332" y="1020"/>
                </a:cubicBezTo>
                <a:cubicBezTo>
                  <a:pt x="4278" y="861"/>
                  <a:pt x="4155" y="752"/>
                  <a:pt x="4010" y="674"/>
                </a:cubicBezTo>
                <a:cubicBezTo>
                  <a:pt x="3885" y="440"/>
                  <a:pt x="3722" y="237"/>
                  <a:pt x="3501" y="100"/>
                </a:cubicBezTo>
                <a:cubicBezTo>
                  <a:pt x="3444" y="45"/>
                  <a:pt x="3371" y="11"/>
                  <a:pt x="3293" y="3"/>
                </a:cubicBezTo>
                <a:lnTo>
                  <a:pt x="32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a:off x="7924701" y="278545"/>
            <a:ext cx="638100" cy="6381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4"/>
          <p:cNvSpPr/>
          <p:nvPr/>
        </p:nvSpPr>
        <p:spPr>
          <a:xfrm>
            <a:off x="872400" y="3605450"/>
            <a:ext cx="531900" cy="531900"/>
          </a:xfrm>
          <a:prstGeom prst="ellipse">
            <a:avLst/>
          </a:prstGeom>
          <a:noFill/>
          <a:ln w="2857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44"/>
          <p:cNvGrpSpPr/>
          <p:nvPr/>
        </p:nvGrpSpPr>
        <p:grpSpPr>
          <a:xfrm rot="-6737961">
            <a:off x="8356685" y="775589"/>
            <a:ext cx="494495" cy="798010"/>
            <a:chOff x="3050950" y="2503050"/>
            <a:chExt cx="260025" cy="419625"/>
          </a:xfrm>
        </p:grpSpPr>
        <p:sp>
          <p:nvSpPr>
            <p:cNvPr id="379" name="Google Shape;379;p44"/>
            <p:cNvSpPr/>
            <p:nvPr/>
          </p:nvSpPr>
          <p:spPr>
            <a:xfrm>
              <a:off x="3050950" y="2503050"/>
              <a:ext cx="249600" cy="415775"/>
            </a:xfrm>
            <a:custGeom>
              <a:avLst/>
              <a:gdLst/>
              <a:ahLst/>
              <a:cxnLst/>
              <a:rect l="l" t="t" r="r" b="b"/>
              <a:pathLst>
                <a:path w="9984" h="16631" extrusionOk="0">
                  <a:moveTo>
                    <a:pt x="2456" y="1"/>
                  </a:moveTo>
                  <a:cubicBezTo>
                    <a:pt x="2436" y="1"/>
                    <a:pt x="2414" y="12"/>
                    <a:pt x="2405" y="37"/>
                  </a:cubicBezTo>
                  <a:cubicBezTo>
                    <a:pt x="0" y="6607"/>
                    <a:pt x="3049" y="13790"/>
                    <a:pt x="9458" y="16606"/>
                  </a:cubicBezTo>
                  <a:cubicBezTo>
                    <a:pt x="9497" y="16623"/>
                    <a:pt x="9535" y="16631"/>
                    <a:pt x="9571" y="16631"/>
                  </a:cubicBezTo>
                  <a:cubicBezTo>
                    <a:pt x="9817" y="16631"/>
                    <a:pt x="9983" y="16281"/>
                    <a:pt x="9718" y="16161"/>
                  </a:cubicBezTo>
                  <a:cubicBezTo>
                    <a:pt x="3508" y="13341"/>
                    <a:pt x="501" y="6596"/>
                    <a:pt x="2506" y="65"/>
                  </a:cubicBezTo>
                  <a:cubicBezTo>
                    <a:pt x="2519" y="26"/>
                    <a:pt x="2488" y="1"/>
                    <a:pt x="2456" y="1"/>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4"/>
            <p:cNvSpPr/>
            <p:nvPr/>
          </p:nvSpPr>
          <p:spPr>
            <a:xfrm>
              <a:off x="3251350" y="2827200"/>
              <a:ext cx="52650" cy="85025"/>
            </a:xfrm>
            <a:custGeom>
              <a:avLst/>
              <a:gdLst/>
              <a:ahLst/>
              <a:cxnLst/>
              <a:rect l="l" t="t" r="r" b="b"/>
              <a:pathLst>
                <a:path w="2106" h="3401" extrusionOk="0">
                  <a:moveTo>
                    <a:pt x="209" y="0"/>
                  </a:moveTo>
                  <a:cubicBezTo>
                    <a:pt x="181" y="0"/>
                    <a:pt x="153" y="19"/>
                    <a:pt x="151" y="55"/>
                  </a:cubicBezTo>
                  <a:cubicBezTo>
                    <a:pt x="0" y="1346"/>
                    <a:pt x="621" y="2652"/>
                    <a:pt x="1704" y="3370"/>
                  </a:cubicBezTo>
                  <a:cubicBezTo>
                    <a:pt x="1736" y="3391"/>
                    <a:pt x="1769" y="3401"/>
                    <a:pt x="1801" y="3401"/>
                  </a:cubicBezTo>
                  <a:cubicBezTo>
                    <a:pt x="1963" y="3401"/>
                    <a:pt x="2106" y="3169"/>
                    <a:pt x="1953" y="3047"/>
                  </a:cubicBezTo>
                  <a:cubicBezTo>
                    <a:pt x="979" y="2275"/>
                    <a:pt x="411" y="1296"/>
                    <a:pt x="267" y="55"/>
                  </a:cubicBezTo>
                  <a:cubicBezTo>
                    <a:pt x="265" y="19"/>
                    <a:pt x="237" y="0"/>
                    <a:pt x="209"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4"/>
            <p:cNvSpPr/>
            <p:nvPr/>
          </p:nvSpPr>
          <p:spPr>
            <a:xfrm>
              <a:off x="3186400" y="2896700"/>
              <a:ext cx="124575" cy="25975"/>
            </a:xfrm>
            <a:custGeom>
              <a:avLst/>
              <a:gdLst/>
              <a:ahLst/>
              <a:cxnLst/>
              <a:rect l="l" t="t" r="r" b="b"/>
              <a:pathLst>
                <a:path w="4983" h="1039" extrusionOk="0">
                  <a:moveTo>
                    <a:pt x="4637" y="0"/>
                  </a:moveTo>
                  <a:cubicBezTo>
                    <a:pt x="4605" y="0"/>
                    <a:pt x="4571" y="8"/>
                    <a:pt x="4536" y="25"/>
                  </a:cubicBezTo>
                  <a:cubicBezTo>
                    <a:pt x="3590" y="480"/>
                    <a:pt x="2527" y="702"/>
                    <a:pt x="1466" y="702"/>
                  </a:cubicBezTo>
                  <a:cubicBezTo>
                    <a:pt x="997" y="702"/>
                    <a:pt x="529" y="658"/>
                    <a:pt x="71" y="572"/>
                  </a:cubicBezTo>
                  <a:cubicBezTo>
                    <a:pt x="67" y="571"/>
                    <a:pt x="64" y="571"/>
                    <a:pt x="60" y="571"/>
                  </a:cubicBezTo>
                  <a:cubicBezTo>
                    <a:pt x="16" y="571"/>
                    <a:pt x="1" y="639"/>
                    <a:pt x="49" y="654"/>
                  </a:cubicBezTo>
                  <a:lnTo>
                    <a:pt x="49" y="652"/>
                  </a:lnTo>
                  <a:cubicBezTo>
                    <a:pt x="748" y="913"/>
                    <a:pt x="1432" y="1039"/>
                    <a:pt x="2110" y="1039"/>
                  </a:cubicBezTo>
                  <a:cubicBezTo>
                    <a:pt x="2997" y="1039"/>
                    <a:pt x="3873" y="822"/>
                    <a:pt x="4760" y="407"/>
                  </a:cubicBezTo>
                  <a:cubicBezTo>
                    <a:pt x="4983" y="303"/>
                    <a:pt x="4845" y="0"/>
                    <a:pt x="4637"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Picture Placeholder 3">
            <a:extLst>
              <a:ext uri="{FF2B5EF4-FFF2-40B4-BE49-F238E27FC236}">
                <a16:creationId xmlns:a16="http://schemas.microsoft.com/office/drawing/2014/main" id="{F8EDEBA8-0004-C5A7-5DF6-0754AA818511}"/>
              </a:ext>
            </a:extLst>
          </p:cNvPr>
          <p:cNvSpPr>
            <a:spLocks noGrp="1"/>
          </p:cNvSpPr>
          <p:nvPr>
            <p:ph type="pic" idx="3"/>
          </p:nvPr>
        </p:nvSpPr>
        <p:spPr/>
      </p:sp>
      <p:pic>
        <p:nvPicPr>
          <p:cNvPr id="9" name="Picture 8">
            <a:extLst>
              <a:ext uri="{FF2B5EF4-FFF2-40B4-BE49-F238E27FC236}">
                <a16:creationId xmlns:a16="http://schemas.microsoft.com/office/drawing/2014/main" id="{B6326F29-F09F-BBD8-448E-62A6CF710A96}"/>
              </a:ext>
            </a:extLst>
          </p:cNvPr>
          <p:cNvPicPr>
            <a:picLocks noChangeAspect="1"/>
          </p:cNvPicPr>
          <p:nvPr/>
        </p:nvPicPr>
        <p:blipFill>
          <a:blip r:embed="rId3"/>
          <a:stretch>
            <a:fillRect/>
          </a:stretch>
        </p:blipFill>
        <p:spPr>
          <a:xfrm>
            <a:off x="310424" y="1159694"/>
            <a:ext cx="4261576" cy="3523555"/>
          </a:xfrm>
          <a:prstGeom prst="rect">
            <a:avLst/>
          </a:prstGeom>
        </p:spPr>
      </p:pic>
    </p:spTree>
    <p:extLst>
      <p:ext uri="{BB962C8B-B14F-4D97-AF65-F5344CB8AC3E}">
        <p14:creationId xmlns:p14="http://schemas.microsoft.com/office/powerpoint/2010/main" val="680492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2A67-E10E-9F74-C01C-1F713F47F299}"/>
              </a:ext>
            </a:extLst>
          </p:cNvPr>
          <p:cNvSpPr>
            <a:spLocks noGrp="1"/>
          </p:cNvSpPr>
          <p:nvPr>
            <p:ph type="title"/>
          </p:nvPr>
        </p:nvSpPr>
        <p:spPr/>
        <p:txBody>
          <a:bodyPr/>
          <a:lstStyle/>
          <a:p>
            <a:r>
              <a:rPr lang="en-US" dirty="0"/>
              <a:t>Insights</a:t>
            </a:r>
          </a:p>
        </p:txBody>
      </p:sp>
      <p:sp>
        <p:nvSpPr>
          <p:cNvPr id="3" name="Text Placeholder 2">
            <a:extLst>
              <a:ext uri="{FF2B5EF4-FFF2-40B4-BE49-F238E27FC236}">
                <a16:creationId xmlns:a16="http://schemas.microsoft.com/office/drawing/2014/main" id="{E2229B58-31F7-4365-F736-2984ADF68AF1}"/>
              </a:ext>
            </a:extLst>
          </p:cNvPr>
          <p:cNvSpPr>
            <a:spLocks noGrp="1"/>
          </p:cNvSpPr>
          <p:nvPr>
            <p:ph type="body" idx="1"/>
          </p:nvPr>
        </p:nvSpPr>
        <p:spPr>
          <a:xfrm>
            <a:off x="1445941" y="1607539"/>
            <a:ext cx="6252117" cy="2995961"/>
          </a:xfrm>
          <a:ln>
            <a:solidFill>
              <a:schemeClr val="tx2">
                <a:lumMod val="60000"/>
                <a:lumOff val="40000"/>
              </a:schemeClr>
            </a:solidFill>
          </a:ln>
        </p:spPr>
        <p:txBody>
          <a:bodyPr/>
          <a:lstStyle/>
          <a:p>
            <a:r>
              <a:rPr lang="en-US" dirty="0">
                <a:solidFill>
                  <a:schemeClr val="tx1"/>
                </a:solidFill>
              </a:rPr>
              <a:t>From the data it can be observed that the language most used is Persian.</a:t>
            </a:r>
          </a:p>
          <a:p>
            <a:pPr marL="139700" indent="0">
              <a:buNone/>
            </a:pPr>
            <a:endParaRPr lang="en-US" dirty="0">
              <a:solidFill>
                <a:schemeClr val="tx1"/>
              </a:solidFill>
            </a:endParaRPr>
          </a:p>
          <a:p>
            <a:r>
              <a:rPr lang="en-US" dirty="0">
                <a:solidFill>
                  <a:schemeClr val="tx2">
                    <a:lumMod val="60000"/>
                    <a:lumOff val="40000"/>
                  </a:schemeClr>
                </a:solidFill>
              </a:rPr>
              <a:t>The other five languages are only used once. Again the data is not large enough to see a trend but Persian language is preferred.</a:t>
            </a:r>
          </a:p>
          <a:p>
            <a:endParaRPr lang="en-US" dirty="0">
              <a:solidFill>
                <a:schemeClr val="tx2">
                  <a:lumMod val="60000"/>
                  <a:lumOff val="40000"/>
                </a:schemeClr>
              </a:solidFill>
            </a:endParaRPr>
          </a:p>
          <a:p>
            <a:r>
              <a:rPr lang="en-US" dirty="0">
                <a:solidFill>
                  <a:schemeClr val="tx1"/>
                </a:solidFill>
              </a:rPr>
              <a:t>There are no duplicate rows of data present in the table. Only certain values like language, dates are repeated which doesn’t affect the validity of the data. </a:t>
            </a:r>
          </a:p>
          <a:p>
            <a:pPr marL="139700" indent="0">
              <a:buNone/>
            </a:pPr>
            <a:endParaRPr lang="en-US" dirty="0">
              <a:solidFill>
                <a:schemeClr val="tx1"/>
              </a:solidFill>
            </a:endParaRPr>
          </a:p>
        </p:txBody>
      </p:sp>
    </p:spTree>
    <p:extLst>
      <p:ext uri="{BB962C8B-B14F-4D97-AF65-F5344CB8AC3E}">
        <p14:creationId xmlns:p14="http://schemas.microsoft.com/office/powerpoint/2010/main" val="758041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 name="Rectangle 4">
            <a:extLst>
              <a:ext uri="{FF2B5EF4-FFF2-40B4-BE49-F238E27FC236}">
                <a16:creationId xmlns:a16="http://schemas.microsoft.com/office/drawing/2014/main" id="{00226F20-5737-407F-10B9-25F9DCDE9095}"/>
              </a:ext>
            </a:extLst>
          </p:cNvPr>
          <p:cNvSpPr/>
          <p:nvPr/>
        </p:nvSpPr>
        <p:spPr>
          <a:xfrm>
            <a:off x="542693" y="1398173"/>
            <a:ext cx="3256156" cy="60161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20" name="Google Shape;520;p50"/>
          <p:cNvSpPr txBox="1">
            <a:spLocks noGrp="1"/>
          </p:cNvSpPr>
          <p:nvPr>
            <p:ph type="title"/>
          </p:nvPr>
        </p:nvSpPr>
        <p:spPr>
          <a:xfrm>
            <a:off x="-1677732" y="792427"/>
            <a:ext cx="7704000" cy="572700"/>
          </a:xfrm>
          <a:prstGeom prst="rect">
            <a:avLst/>
          </a:prstGeom>
        </p:spPr>
        <p:txBody>
          <a:bodyPr spcFirstLastPara="1" wrap="square" lIns="91425" tIns="91425" rIns="91425" bIns="91425" anchor="t" anchorCtr="0">
            <a:noAutofit/>
          </a:bodyPr>
          <a:lstStyle/>
          <a:p>
            <a:pPr algn="ctr"/>
            <a:r>
              <a:rPr lang="en-US" b="1" i="0" dirty="0">
                <a:solidFill>
                  <a:schemeClr val="tx1"/>
                </a:solidFill>
                <a:effectLst/>
                <a:latin typeface="Manrope" panose="020B0604020202020204" charset="0"/>
              </a:rPr>
              <a:t>Weekly User </a:t>
            </a:r>
            <a:br>
              <a:rPr lang="en-US" b="1" i="0" dirty="0">
                <a:solidFill>
                  <a:schemeClr val="tx1"/>
                </a:solidFill>
                <a:effectLst/>
                <a:latin typeface="Manrope" panose="020B0604020202020204" charset="0"/>
              </a:rPr>
            </a:br>
            <a:r>
              <a:rPr lang="en-US" b="1" i="0" dirty="0">
                <a:solidFill>
                  <a:schemeClr val="tx1"/>
                </a:solidFill>
                <a:effectLst/>
                <a:latin typeface="Manrope" panose="020B0604020202020204" charset="0"/>
              </a:rPr>
              <a:t>Engagement:</a:t>
            </a:r>
            <a:endParaRPr lang="en-US" b="0" i="0" dirty="0">
              <a:solidFill>
                <a:schemeClr val="tx1"/>
              </a:solidFill>
              <a:effectLst/>
              <a:latin typeface="Manrope" panose="020B0604020202020204" charset="0"/>
            </a:endParaRPr>
          </a:p>
        </p:txBody>
      </p:sp>
      <p:sp>
        <p:nvSpPr>
          <p:cNvPr id="521" name="Google Shape;521;p50"/>
          <p:cNvSpPr txBox="1">
            <a:spLocks noGrp="1"/>
          </p:cNvSpPr>
          <p:nvPr>
            <p:ph type="body" idx="1"/>
          </p:nvPr>
        </p:nvSpPr>
        <p:spPr>
          <a:xfrm>
            <a:off x="-151247" y="2249463"/>
            <a:ext cx="4185300" cy="2073300"/>
          </a:xfrm>
          <a:prstGeom prst="rect">
            <a:avLst/>
          </a:prstGeom>
        </p:spPr>
        <p:txBody>
          <a:bodyPr spcFirstLastPara="1" wrap="square" lIns="91425" tIns="91425" rIns="91425" bIns="91425" anchor="t" anchorCtr="0">
            <a:noAutofit/>
          </a:bodyPr>
          <a:lstStyle/>
          <a:p>
            <a:pPr marL="742950" lvl="1" indent="-285750">
              <a:buFont typeface="Arial" panose="020B0604020202020204" pitchFamily="34" charset="0"/>
              <a:buChar char="•"/>
            </a:pPr>
            <a:r>
              <a:rPr lang="en-US" b="0" i="0" dirty="0">
                <a:solidFill>
                  <a:schemeClr val="bg2"/>
                </a:solidFill>
                <a:effectLst/>
                <a:latin typeface="Manrope" panose="020B0604020202020204" charset="0"/>
              </a:rPr>
              <a:t>Objective: Measure the activeness of users on a weekly basis.</a:t>
            </a:r>
          </a:p>
          <a:p>
            <a:pPr marL="742950" lvl="1" indent="-285750">
              <a:buFont typeface="Arial" panose="020B0604020202020204" pitchFamily="34" charset="0"/>
              <a:buChar char="•"/>
            </a:pPr>
            <a:endParaRPr lang="en-US" b="0" i="0" dirty="0">
              <a:solidFill>
                <a:schemeClr val="bg2"/>
              </a:solidFill>
              <a:effectLst/>
              <a:latin typeface="Manrope" panose="020B0604020202020204" charset="0"/>
            </a:endParaRPr>
          </a:p>
          <a:p>
            <a:pPr marL="742950" lvl="1" indent="-285750">
              <a:buFont typeface="Arial" panose="020B0604020202020204" pitchFamily="34" charset="0"/>
              <a:buChar char="•"/>
            </a:pPr>
            <a:r>
              <a:rPr lang="en-US" b="0" i="0" dirty="0">
                <a:solidFill>
                  <a:schemeClr val="bg2"/>
                </a:solidFill>
                <a:effectLst/>
                <a:latin typeface="Manrope" panose="020B0604020202020204" charset="0"/>
              </a:rPr>
              <a:t>Your Task: Write an SQL query to calculate the weekly user engagement.</a:t>
            </a:r>
          </a:p>
          <a:p>
            <a:pPr marL="0" lvl="0" indent="0" algn="l" rtl="0">
              <a:spcBef>
                <a:spcPts val="0"/>
              </a:spcBef>
              <a:spcAft>
                <a:spcPts val="0"/>
              </a:spcAft>
              <a:buNone/>
            </a:pPr>
            <a:endParaRPr dirty="0">
              <a:solidFill>
                <a:schemeClr val="bg2"/>
              </a:solidFill>
            </a:endParaRPr>
          </a:p>
        </p:txBody>
      </p:sp>
      <p:grpSp>
        <p:nvGrpSpPr>
          <p:cNvPr id="523" name="Google Shape;523;p50"/>
          <p:cNvGrpSpPr/>
          <p:nvPr/>
        </p:nvGrpSpPr>
        <p:grpSpPr>
          <a:xfrm>
            <a:off x="4206240" y="0"/>
            <a:ext cx="4861560" cy="5039165"/>
            <a:chOff x="5166535" y="1234871"/>
            <a:chExt cx="2687717" cy="2982796"/>
          </a:xfrm>
        </p:grpSpPr>
        <p:sp>
          <p:nvSpPr>
            <p:cNvPr id="524" name="Google Shape;524;p50"/>
            <p:cNvSpPr/>
            <p:nvPr/>
          </p:nvSpPr>
          <p:spPr>
            <a:xfrm rot="12279">
              <a:off x="5166535" y="1449549"/>
              <a:ext cx="2687717" cy="2768118"/>
            </a:xfrm>
            <a:prstGeom prst="frame">
              <a:avLst>
                <a:gd name="adj1" fmla="val 71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rot="12920">
              <a:off x="6071562" y="1234871"/>
              <a:ext cx="957907" cy="266525"/>
            </a:xfrm>
            <a:prstGeom prst="rect">
              <a:avLst/>
            </a:prstGeom>
            <a:solidFill>
              <a:srgbClr val="FFD96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50"/>
          <p:cNvSpPr/>
          <p:nvPr/>
        </p:nvSpPr>
        <p:spPr>
          <a:xfrm rot="4304135">
            <a:off x="2782559" y="3432115"/>
            <a:ext cx="1205024" cy="1781297"/>
          </a:xfrm>
          <a:custGeom>
            <a:avLst/>
            <a:gdLst/>
            <a:ahLst/>
            <a:cxnLst/>
            <a:rect l="l" t="t" r="r" b="b"/>
            <a:pathLst>
              <a:path w="54009" h="58214" extrusionOk="0">
                <a:moveTo>
                  <a:pt x="0" y="58214"/>
                </a:moveTo>
                <a:cubicBezTo>
                  <a:pt x="3155" y="51274"/>
                  <a:pt x="7231" y="42908"/>
                  <a:pt x="14463" y="40497"/>
                </a:cubicBezTo>
                <a:cubicBezTo>
                  <a:pt x="24915" y="37012"/>
                  <a:pt x="39214" y="42502"/>
                  <a:pt x="47005" y="34711"/>
                </a:cubicBezTo>
                <a:cubicBezTo>
                  <a:pt x="55231" y="26485"/>
                  <a:pt x="55829" y="10402"/>
                  <a:pt x="50621" y="0"/>
                </a:cubicBezTo>
              </a:path>
            </a:pathLst>
          </a:custGeom>
          <a:noFill/>
          <a:ln w="19050" cap="flat" cmpd="sng">
            <a:solidFill>
              <a:schemeClr val="dk2"/>
            </a:solidFill>
            <a:prstDash val="dash"/>
            <a:round/>
            <a:headEnd type="none" w="med" len="med"/>
            <a:tailEnd type="none" w="med" len="med"/>
          </a:ln>
        </p:spPr>
      </p:sp>
      <p:sp>
        <p:nvSpPr>
          <p:cNvPr id="527" name="Google Shape;527;p50"/>
          <p:cNvSpPr/>
          <p:nvPr/>
        </p:nvSpPr>
        <p:spPr>
          <a:xfrm rot="-1692236">
            <a:off x="7834471" y="321231"/>
            <a:ext cx="1578483" cy="872448"/>
          </a:xfrm>
          <a:custGeom>
            <a:avLst/>
            <a:gdLst/>
            <a:ahLst/>
            <a:cxnLst/>
            <a:rect l="l" t="t" r="r" b="b"/>
            <a:pathLst>
              <a:path w="50983" h="58215" extrusionOk="0">
                <a:moveTo>
                  <a:pt x="50983" y="0"/>
                </a:moveTo>
                <a:cubicBezTo>
                  <a:pt x="43340" y="0"/>
                  <a:pt x="36066" y="7144"/>
                  <a:pt x="32904" y="14102"/>
                </a:cubicBezTo>
                <a:cubicBezTo>
                  <a:pt x="28772" y="23194"/>
                  <a:pt x="29158" y="34198"/>
                  <a:pt x="23865" y="42667"/>
                </a:cubicBezTo>
                <a:cubicBezTo>
                  <a:pt x="18833" y="50718"/>
                  <a:pt x="9494" y="58215"/>
                  <a:pt x="0" y="58215"/>
                </a:cubicBezTo>
              </a:path>
            </a:pathLst>
          </a:custGeom>
          <a:noFill/>
          <a:ln w="19050" cap="flat" cmpd="sng">
            <a:solidFill>
              <a:schemeClr val="lt2"/>
            </a:solidFill>
            <a:prstDash val="dash"/>
            <a:round/>
            <a:headEnd type="none" w="med" len="med"/>
            <a:tailEnd type="none" w="med" len="med"/>
          </a:ln>
        </p:spPr>
      </p:sp>
      <p:sp>
        <p:nvSpPr>
          <p:cNvPr id="528" name="Google Shape;528;p50"/>
          <p:cNvSpPr/>
          <p:nvPr/>
        </p:nvSpPr>
        <p:spPr>
          <a:xfrm rot="-4989697">
            <a:off x="1123911" y="3714058"/>
            <a:ext cx="577109" cy="796101"/>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4825275" y="3797275"/>
            <a:ext cx="629700" cy="6297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D0240284-61BD-C81C-76AE-C9E0579B1B2D}"/>
              </a:ext>
            </a:extLst>
          </p:cNvPr>
          <p:cNvPicPr>
            <a:picLocks noChangeAspect="1"/>
          </p:cNvPicPr>
          <p:nvPr/>
        </p:nvPicPr>
        <p:blipFill>
          <a:blip r:embed="rId3"/>
          <a:stretch>
            <a:fillRect/>
          </a:stretch>
        </p:blipFill>
        <p:spPr>
          <a:xfrm>
            <a:off x="4382856" y="629800"/>
            <a:ext cx="4508328" cy="42142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B3473C4-AA83-A1BC-A0D1-95A87ADB2327}"/>
              </a:ext>
            </a:extLst>
          </p:cNvPr>
          <p:cNvGraphicFramePr>
            <a:graphicFrameLocks/>
          </p:cNvGraphicFramePr>
          <p:nvPr>
            <p:extLst>
              <p:ext uri="{D42A27DB-BD31-4B8C-83A1-F6EECF244321}">
                <p14:modId xmlns:p14="http://schemas.microsoft.com/office/powerpoint/2010/main" val="3670527791"/>
              </p:ext>
            </p:extLst>
          </p:nvPr>
        </p:nvGraphicFramePr>
        <p:xfrm>
          <a:off x="708660" y="354330"/>
          <a:ext cx="7726680" cy="4434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23291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1D96-D746-E527-6AAE-9551D627F01E}"/>
              </a:ext>
            </a:extLst>
          </p:cNvPr>
          <p:cNvSpPr>
            <a:spLocks noGrp="1"/>
          </p:cNvSpPr>
          <p:nvPr>
            <p:ph type="title"/>
          </p:nvPr>
        </p:nvSpPr>
        <p:spPr>
          <a:xfrm>
            <a:off x="3347739" y="2826226"/>
            <a:ext cx="5419500" cy="1524900"/>
          </a:xfrm>
          <a:ln>
            <a:solidFill>
              <a:srgbClr val="00B0F0"/>
            </a:solidFill>
          </a:ln>
        </p:spPr>
        <p:txBody>
          <a:bodyPr/>
          <a:lstStyle/>
          <a:p>
            <a:r>
              <a:rPr lang="en-US" dirty="0"/>
              <a:t>14.77</a:t>
            </a:r>
          </a:p>
        </p:txBody>
      </p:sp>
      <p:sp>
        <p:nvSpPr>
          <p:cNvPr id="4" name="Title 1">
            <a:extLst>
              <a:ext uri="{FF2B5EF4-FFF2-40B4-BE49-F238E27FC236}">
                <a16:creationId xmlns:a16="http://schemas.microsoft.com/office/drawing/2014/main" id="{DFD808EC-9DB5-4C68-D3F1-A85B0651242D}"/>
              </a:ext>
            </a:extLst>
          </p:cNvPr>
          <p:cNvSpPr txBox="1">
            <a:spLocks/>
          </p:cNvSpPr>
          <p:nvPr/>
        </p:nvSpPr>
        <p:spPr>
          <a:xfrm>
            <a:off x="202426" y="250606"/>
            <a:ext cx="5997652" cy="1524900"/>
          </a:xfrm>
          <a:prstGeom prst="rect">
            <a:avLst/>
          </a:prstGeom>
          <a:noFill/>
          <a:ln w="19050" cap="flat" cmpd="sng">
            <a:solidFill>
              <a:srgbClr val="FFFF00"/>
            </a:solidFill>
            <a:prstDash val="dash"/>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Kumbh Sans Black"/>
              <a:buNone/>
              <a:defRPr sz="9600" b="0" i="0"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dk1"/>
              </a:buClr>
              <a:buSzPts val="9600"/>
              <a:buFont typeface="Bowlby One"/>
              <a:buNone/>
              <a:defRPr sz="9600" b="0" i="0" u="none" strike="noStrike" cap="none">
                <a:solidFill>
                  <a:schemeClr val="dk1"/>
                </a:solidFill>
                <a:latin typeface="Bowlby One"/>
                <a:ea typeface="Bowlby One"/>
                <a:cs typeface="Bowlby One"/>
                <a:sym typeface="Bowlby One"/>
              </a:defRPr>
            </a:lvl2pPr>
            <a:lvl3pPr marR="0" lvl="2" algn="ctr" rtl="0">
              <a:lnSpc>
                <a:spcPct val="100000"/>
              </a:lnSpc>
              <a:spcBef>
                <a:spcPts val="0"/>
              </a:spcBef>
              <a:spcAft>
                <a:spcPts val="0"/>
              </a:spcAft>
              <a:buClr>
                <a:schemeClr val="dk1"/>
              </a:buClr>
              <a:buSzPts val="9600"/>
              <a:buFont typeface="Bowlby One"/>
              <a:buNone/>
              <a:defRPr sz="9600" b="0" i="0" u="none" strike="noStrike" cap="none">
                <a:solidFill>
                  <a:schemeClr val="dk1"/>
                </a:solidFill>
                <a:latin typeface="Bowlby One"/>
                <a:ea typeface="Bowlby One"/>
                <a:cs typeface="Bowlby One"/>
                <a:sym typeface="Bowlby One"/>
              </a:defRPr>
            </a:lvl3pPr>
            <a:lvl4pPr marR="0" lvl="3" algn="ctr" rtl="0">
              <a:lnSpc>
                <a:spcPct val="100000"/>
              </a:lnSpc>
              <a:spcBef>
                <a:spcPts val="0"/>
              </a:spcBef>
              <a:spcAft>
                <a:spcPts val="0"/>
              </a:spcAft>
              <a:buClr>
                <a:schemeClr val="dk1"/>
              </a:buClr>
              <a:buSzPts val="9600"/>
              <a:buFont typeface="Bowlby One"/>
              <a:buNone/>
              <a:defRPr sz="9600" b="0" i="0" u="none" strike="noStrike" cap="none">
                <a:solidFill>
                  <a:schemeClr val="dk1"/>
                </a:solidFill>
                <a:latin typeface="Bowlby One"/>
                <a:ea typeface="Bowlby One"/>
                <a:cs typeface="Bowlby One"/>
                <a:sym typeface="Bowlby One"/>
              </a:defRPr>
            </a:lvl4pPr>
            <a:lvl5pPr marR="0" lvl="4" algn="ctr" rtl="0">
              <a:lnSpc>
                <a:spcPct val="100000"/>
              </a:lnSpc>
              <a:spcBef>
                <a:spcPts val="0"/>
              </a:spcBef>
              <a:spcAft>
                <a:spcPts val="0"/>
              </a:spcAft>
              <a:buClr>
                <a:schemeClr val="dk1"/>
              </a:buClr>
              <a:buSzPts val="9600"/>
              <a:buFont typeface="Bowlby One"/>
              <a:buNone/>
              <a:defRPr sz="9600" b="0" i="0" u="none" strike="noStrike" cap="none">
                <a:solidFill>
                  <a:schemeClr val="dk1"/>
                </a:solidFill>
                <a:latin typeface="Bowlby One"/>
                <a:ea typeface="Bowlby One"/>
                <a:cs typeface="Bowlby One"/>
                <a:sym typeface="Bowlby One"/>
              </a:defRPr>
            </a:lvl5pPr>
            <a:lvl6pPr marR="0" lvl="5" algn="ctr" rtl="0">
              <a:lnSpc>
                <a:spcPct val="100000"/>
              </a:lnSpc>
              <a:spcBef>
                <a:spcPts val="0"/>
              </a:spcBef>
              <a:spcAft>
                <a:spcPts val="0"/>
              </a:spcAft>
              <a:buClr>
                <a:schemeClr val="dk1"/>
              </a:buClr>
              <a:buSzPts val="9600"/>
              <a:buFont typeface="Bowlby One"/>
              <a:buNone/>
              <a:defRPr sz="9600" b="0" i="0" u="none" strike="noStrike" cap="none">
                <a:solidFill>
                  <a:schemeClr val="dk1"/>
                </a:solidFill>
                <a:latin typeface="Bowlby One"/>
                <a:ea typeface="Bowlby One"/>
                <a:cs typeface="Bowlby One"/>
                <a:sym typeface="Bowlby One"/>
              </a:defRPr>
            </a:lvl6pPr>
            <a:lvl7pPr marR="0" lvl="6" algn="ctr" rtl="0">
              <a:lnSpc>
                <a:spcPct val="100000"/>
              </a:lnSpc>
              <a:spcBef>
                <a:spcPts val="0"/>
              </a:spcBef>
              <a:spcAft>
                <a:spcPts val="0"/>
              </a:spcAft>
              <a:buClr>
                <a:schemeClr val="dk1"/>
              </a:buClr>
              <a:buSzPts val="9600"/>
              <a:buFont typeface="Bowlby One"/>
              <a:buNone/>
              <a:defRPr sz="9600" b="0" i="0" u="none" strike="noStrike" cap="none">
                <a:solidFill>
                  <a:schemeClr val="dk1"/>
                </a:solidFill>
                <a:latin typeface="Bowlby One"/>
                <a:ea typeface="Bowlby One"/>
                <a:cs typeface="Bowlby One"/>
                <a:sym typeface="Bowlby One"/>
              </a:defRPr>
            </a:lvl7pPr>
            <a:lvl8pPr marR="0" lvl="7" algn="ctr" rtl="0">
              <a:lnSpc>
                <a:spcPct val="100000"/>
              </a:lnSpc>
              <a:spcBef>
                <a:spcPts val="0"/>
              </a:spcBef>
              <a:spcAft>
                <a:spcPts val="0"/>
              </a:spcAft>
              <a:buClr>
                <a:schemeClr val="dk1"/>
              </a:buClr>
              <a:buSzPts val="9600"/>
              <a:buFont typeface="Bowlby One"/>
              <a:buNone/>
              <a:defRPr sz="9600" b="0" i="0" u="none" strike="noStrike" cap="none">
                <a:solidFill>
                  <a:schemeClr val="dk1"/>
                </a:solidFill>
                <a:latin typeface="Bowlby One"/>
                <a:ea typeface="Bowlby One"/>
                <a:cs typeface="Bowlby One"/>
                <a:sym typeface="Bowlby One"/>
              </a:defRPr>
            </a:lvl8pPr>
            <a:lvl9pPr marR="0" lvl="8" algn="ctr" rtl="0">
              <a:lnSpc>
                <a:spcPct val="100000"/>
              </a:lnSpc>
              <a:spcBef>
                <a:spcPts val="0"/>
              </a:spcBef>
              <a:spcAft>
                <a:spcPts val="0"/>
              </a:spcAft>
              <a:buClr>
                <a:schemeClr val="dk1"/>
              </a:buClr>
              <a:buSzPts val="9600"/>
              <a:buFont typeface="Bowlby One"/>
              <a:buNone/>
              <a:defRPr sz="9600" b="0" i="0" u="none" strike="noStrike" cap="none">
                <a:solidFill>
                  <a:schemeClr val="dk1"/>
                </a:solidFill>
                <a:latin typeface="Bowlby One"/>
                <a:ea typeface="Bowlby One"/>
                <a:cs typeface="Bowlby One"/>
                <a:sym typeface="Bowlby One"/>
              </a:defRPr>
            </a:lvl9pPr>
          </a:lstStyle>
          <a:p>
            <a:r>
              <a:rPr lang="en-US" dirty="0"/>
              <a:t>1158.68</a:t>
            </a:r>
          </a:p>
        </p:txBody>
      </p:sp>
      <p:sp>
        <p:nvSpPr>
          <p:cNvPr id="7" name="Rectangle 6">
            <a:extLst>
              <a:ext uri="{FF2B5EF4-FFF2-40B4-BE49-F238E27FC236}">
                <a16:creationId xmlns:a16="http://schemas.microsoft.com/office/drawing/2014/main" id="{0BC2D811-738C-0F67-F350-BAA5D97A3B42}"/>
              </a:ext>
            </a:extLst>
          </p:cNvPr>
          <p:cNvSpPr/>
          <p:nvPr/>
        </p:nvSpPr>
        <p:spPr>
          <a:xfrm>
            <a:off x="1215482" y="1599729"/>
            <a:ext cx="3516352" cy="717545"/>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512797EB-F47C-4993-BA6C-9435D8A6D252}"/>
              </a:ext>
            </a:extLst>
          </p:cNvPr>
          <p:cNvSpPr/>
          <p:nvPr/>
        </p:nvSpPr>
        <p:spPr>
          <a:xfrm>
            <a:off x="4430750" y="4282068"/>
            <a:ext cx="3516352" cy="6915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Subtitle 2">
            <a:extLst>
              <a:ext uri="{FF2B5EF4-FFF2-40B4-BE49-F238E27FC236}">
                <a16:creationId xmlns:a16="http://schemas.microsoft.com/office/drawing/2014/main" id="{ED19A425-A4AA-47E8-7038-B86935AA329E}"/>
              </a:ext>
            </a:extLst>
          </p:cNvPr>
          <p:cNvSpPr>
            <a:spLocks noGrp="1"/>
          </p:cNvSpPr>
          <p:nvPr>
            <p:ph type="subTitle" idx="1"/>
          </p:nvPr>
        </p:nvSpPr>
        <p:spPr>
          <a:xfrm>
            <a:off x="3347739" y="4404078"/>
            <a:ext cx="5419500" cy="456000"/>
          </a:xfrm>
        </p:spPr>
        <p:txBody>
          <a:bodyPr/>
          <a:lstStyle/>
          <a:p>
            <a:r>
              <a:rPr lang="en-US" dirty="0"/>
              <a:t>  Engagements Per User Per Week</a:t>
            </a:r>
          </a:p>
        </p:txBody>
      </p:sp>
      <p:sp>
        <p:nvSpPr>
          <p:cNvPr id="5" name="Subtitle 2">
            <a:extLst>
              <a:ext uri="{FF2B5EF4-FFF2-40B4-BE49-F238E27FC236}">
                <a16:creationId xmlns:a16="http://schemas.microsoft.com/office/drawing/2014/main" id="{810EBF63-C986-58D5-A45D-BB4F177ACE99}"/>
              </a:ext>
            </a:extLst>
          </p:cNvPr>
          <p:cNvSpPr txBox="1">
            <a:spLocks/>
          </p:cNvSpPr>
          <p:nvPr/>
        </p:nvSpPr>
        <p:spPr>
          <a:xfrm>
            <a:off x="72998" y="1745940"/>
            <a:ext cx="5419500" cy="45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r>
              <a:rPr lang="en-US" dirty="0"/>
              <a:t>    Users Engaging Per Week</a:t>
            </a:r>
          </a:p>
        </p:txBody>
      </p:sp>
      <p:sp>
        <p:nvSpPr>
          <p:cNvPr id="8" name="Google Shape;528;p50">
            <a:extLst>
              <a:ext uri="{FF2B5EF4-FFF2-40B4-BE49-F238E27FC236}">
                <a16:creationId xmlns:a16="http://schemas.microsoft.com/office/drawing/2014/main" id="{9E75B4C1-2BEC-4478-1610-478F7B050478}"/>
              </a:ext>
            </a:extLst>
          </p:cNvPr>
          <p:cNvSpPr/>
          <p:nvPr/>
        </p:nvSpPr>
        <p:spPr>
          <a:xfrm rot="-4989697">
            <a:off x="2010649" y="2762073"/>
            <a:ext cx="577109" cy="796101"/>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8;p50">
            <a:extLst>
              <a:ext uri="{FF2B5EF4-FFF2-40B4-BE49-F238E27FC236}">
                <a16:creationId xmlns:a16="http://schemas.microsoft.com/office/drawing/2014/main" id="{3A6CA419-F981-A2BE-8FA2-EEAE6AF85DB8}"/>
              </a:ext>
            </a:extLst>
          </p:cNvPr>
          <p:cNvSpPr/>
          <p:nvPr/>
        </p:nvSpPr>
        <p:spPr>
          <a:xfrm rot="5936527">
            <a:off x="7054007" y="1377456"/>
            <a:ext cx="577109" cy="796101"/>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53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CBDC-F296-8022-8EF6-2539840EDBAF}"/>
              </a:ext>
            </a:extLst>
          </p:cNvPr>
          <p:cNvSpPr>
            <a:spLocks noGrp="1"/>
          </p:cNvSpPr>
          <p:nvPr>
            <p:ph type="title"/>
          </p:nvPr>
        </p:nvSpPr>
        <p:spPr>
          <a:xfrm>
            <a:off x="779473" y="369015"/>
            <a:ext cx="7704000" cy="572700"/>
          </a:xfrm>
        </p:spPr>
        <p:txBody>
          <a:bodyPr/>
          <a:lstStyle/>
          <a:p>
            <a:r>
              <a:rPr lang="en-US" dirty="0"/>
              <a:t>Project Overview</a:t>
            </a:r>
          </a:p>
        </p:txBody>
      </p:sp>
      <p:sp>
        <p:nvSpPr>
          <p:cNvPr id="3" name="Text Placeholder 2">
            <a:extLst>
              <a:ext uri="{FF2B5EF4-FFF2-40B4-BE49-F238E27FC236}">
                <a16:creationId xmlns:a16="http://schemas.microsoft.com/office/drawing/2014/main" id="{C9041350-A57B-BAFC-0C70-B65D8308814E}"/>
              </a:ext>
            </a:extLst>
          </p:cNvPr>
          <p:cNvSpPr>
            <a:spLocks noGrp="1"/>
          </p:cNvSpPr>
          <p:nvPr>
            <p:ph type="body" idx="1"/>
          </p:nvPr>
        </p:nvSpPr>
        <p:spPr>
          <a:xfrm>
            <a:off x="319667" y="1442224"/>
            <a:ext cx="8296507" cy="3332261"/>
          </a:xfrm>
        </p:spPr>
        <p:txBody>
          <a:bodyPr/>
          <a:lstStyle/>
          <a:p>
            <a:r>
              <a:rPr lang="en-US" dirty="0"/>
              <a:t>This project focuses on evaluating effectiveness of day to day operations of the Microsoft company. Using SQL we will create a database and evaluate efficiency markers like jobs reviewed per hour per day, identification of wrong data or duplicate data, analyze languages used on the platform, etc.</a:t>
            </a:r>
          </a:p>
          <a:p>
            <a:endParaRPr lang="en-US" dirty="0"/>
          </a:p>
          <a:p>
            <a:r>
              <a:rPr lang="en-US" dirty="0"/>
              <a:t>It also involves studying  metric spikes, analyzing data to gather insights by observing trends in user engagement, retention rate, engagement per device, engagement through email, etc.</a:t>
            </a:r>
          </a:p>
          <a:p>
            <a:pPr marL="139700" indent="0">
              <a:buNone/>
            </a:pPr>
            <a:endParaRPr lang="en-US" dirty="0"/>
          </a:p>
          <a:p>
            <a:r>
              <a:rPr lang="en-US" dirty="0"/>
              <a:t>These investigations will help us come to conclusions and ideas for building strategies to target inactive users, plan collaboration with other companies, launch ad-campaigns, etc.</a:t>
            </a:r>
          </a:p>
        </p:txBody>
      </p:sp>
    </p:spTree>
    <p:extLst>
      <p:ext uri="{BB962C8B-B14F-4D97-AF65-F5344CB8AC3E}">
        <p14:creationId xmlns:p14="http://schemas.microsoft.com/office/powerpoint/2010/main" val="1565914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2A67-E10E-9F74-C01C-1F713F47F299}"/>
              </a:ext>
            </a:extLst>
          </p:cNvPr>
          <p:cNvSpPr>
            <a:spLocks noGrp="1"/>
          </p:cNvSpPr>
          <p:nvPr>
            <p:ph type="title"/>
          </p:nvPr>
        </p:nvSpPr>
        <p:spPr>
          <a:xfrm>
            <a:off x="720000" y="101385"/>
            <a:ext cx="7704000" cy="572700"/>
          </a:xfrm>
        </p:spPr>
        <p:txBody>
          <a:bodyPr/>
          <a:lstStyle/>
          <a:p>
            <a:r>
              <a:rPr lang="en-US" dirty="0"/>
              <a:t>Insights</a:t>
            </a:r>
          </a:p>
        </p:txBody>
      </p:sp>
      <p:sp>
        <p:nvSpPr>
          <p:cNvPr id="3" name="Text Placeholder 2">
            <a:extLst>
              <a:ext uri="{FF2B5EF4-FFF2-40B4-BE49-F238E27FC236}">
                <a16:creationId xmlns:a16="http://schemas.microsoft.com/office/drawing/2014/main" id="{E2229B58-31F7-4365-F736-2984ADF68AF1}"/>
              </a:ext>
            </a:extLst>
          </p:cNvPr>
          <p:cNvSpPr>
            <a:spLocks noGrp="1"/>
          </p:cNvSpPr>
          <p:nvPr>
            <p:ph type="body" idx="1"/>
          </p:nvPr>
        </p:nvSpPr>
        <p:spPr>
          <a:xfrm>
            <a:off x="720000" y="960769"/>
            <a:ext cx="7452351" cy="3365905"/>
          </a:xfrm>
          <a:ln>
            <a:solidFill>
              <a:schemeClr val="accent1"/>
            </a:solidFill>
          </a:ln>
        </p:spPr>
        <p:txBody>
          <a:bodyPr/>
          <a:lstStyle/>
          <a:p>
            <a:r>
              <a:rPr lang="en-US" dirty="0">
                <a:solidFill>
                  <a:schemeClr val="tx1"/>
                </a:solidFill>
              </a:rPr>
              <a:t>The data starts with 17</a:t>
            </a:r>
            <a:r>
              <a:rPr lang="en-US" baseline="30000" dirty="0">
                <a:solidFill>
                  <a:schemeClr val="tx1"/>
                </a:solidFill>
              </a:rPr>
              <a:t>th</a:t>
            </a:r>
            <a:r>
              <a:rPr lang="en-US" dirty="0">
                <a:solidFill>
                  <a:schemeClr val="tx1"/>
                </a:solidFill>
              </a:rPr>
              <a:t> week of the year 2014 as in, 1</a:t>
            </a:r>
            <a:r>
              <a:rPr lang="en-US" baseline="30000" dirty="0">
                <a:solidFill>
                  <a:schemeClr val="tx1"/>
                </a:solidFill>
              </a:rPr>
              <a:t>st</a:t>
            </a:r>
            <a:r>
              <a:rPr lang="en-US" dirty="0">
                <a:solidFill>
                  <a:schemeClr val="tx1"/>
                </a:solidFill>
              </a:rPr>
              <a:t> May 2014. The SQL query gives week numbers starting from Sunday.</a:t>
            </a:r>
          </a:p>
          <a:p>
            <a:pPr marL="139700" indent="0">
              <a:buNone/>
            </a:pPr>
            <a:endParaRPr lang="en-US" dirty="0">
              <a:solidFill>
                <a:schemeClr val="tx1"/>
              </a:solidFill>
            </a:endParaRPr>
          </a:p>
          <a:p>
            <a:r>
              <a:rPr lang="en-US" dirty="0">
                <a:solidFill>
                  <a:schemeClr val="accent1">
                    <a:lumMod val="60000"/>
                    <a:lumOff val="40000"/>
                  </a:schemeClr>
                </a:solidFill>
              </a:rPr>
              <a:t>Therefore, the number of active users is less for week 17 (having only three days) and week 35 (a Sunday).</a:t>
            </a:r>
          </a:p>
          <a:p>
            <a:endParaRPr lang="en-US" dirty="0">
              <a:solidFill>
                <a:schemeClr val="tx2">
                  <a:lumMod val="60000"/>
                  <a:lumOff val="40000"/>
                </a:schemeClr>
              </a:solidFill>
            </a:endParaRPr>
          </a:p>
          <a:p>
            <a:r>
              <a:rPr lang="en-US" dirty="0">
                <a:solidFill>
                  <a:schemeClr val="tx1"/>
                </a:solidFill>
              </a:rPr>
              <a:t>The number of active users is the highest for the month of July. The amount of active users seem to be consistently increasing and  peaking at the 30</a:t>
            </a:r>
            <a:r>
              <a:rPr lang="en-US" baseline="30000" dirty="0">
                <a:solidFill>
                  <a:schemeClr val="tx1"/>
                </a:solidFill>
              </a:rPr>
              <a:t>th</a:t>
            </a:r>
            <a:r>
              <a:rPr lang="en-US" dirty="0">
                <a:solidFill>
                  <a:schemeClr val="tx1"/>
                </a:solidFill>
              </a:rPr>
              <a:t> week (27</a:t>
            </a:r>
            <a:r>
              <a:rPr lang="en-US" baseline="30000" dirty="0">
                <a:solidFill>
                  <a:schemeClr val="tx1"/>
                </a:solidFill>
              </a:rPr>
              <a:t>th</a:t>
            </a:r>
            <a:r>
              <a:rPr lang="en-US" dirty="0">
                <a:solidFill>
                  <a:schemeClr val="tx1"/>
                </a:solidFill>
              </a:rPr>
              <a:t> July- 2</a:t>
            </a:r>
            <a:r>
              <a:rPr lang="en-US" baseline="30000" dirty="0">
                <a:solidFill>
                  <a:schemeClr val="tx1"/>
                </a:solidFill>
              </a:rPr>
              <a:t>nd</a:t>
            </a:r>
            <a:r>
              <a:rPr lang="en-US" dirty="0">
                <a:solidFill>
                  <a:schemeClr val="tx1"/>
                </a:solidFill>
              </a:rPr>
              <a:t> Aug). Although it decreases after that, no remarkable trend is seen.</a:t>
            </a:r>
          </a:p>
          <a:p>
            <a:endParaRPr lang="en-US" dirty="0">
              <a:solidFill>
                <a:schemeClr val="tx1"/>
              </a:solidFill>
            </a:endParaRPr>
          </a:p>
          <a:p>
            <a:r>
              <a:rPr lang="en-US" dirty="0">
                <a:solidFill>
                  <a:schemeClr val="accent1">
                    <a:lumMod val="60000"/>
                    <a:lumOff val="40000"/>
                  </a:schemeClr>
                </a:solidFill>
              </a:rPr>
              <a:t>A user typically has 14.77 engagements per user per week according to the data. Out of 9381 total users signed up, only an average of 1158.68 users engage with the platform on a weekly basis.</a:t>
            </a:r>
          </a:p>
          <a:p>
            <a:pPr marL="139700" indent="0">
              <a:buNone/>
            </a:pPr>
            <a:endParaRPr lang="en-US" dirty="0">
              <a:solidFill>
                <a:schemeClr val="tx1"/>
              </a:solidFill>
            </a:endParaRPr>
          </a:p>
        </p:txBody>
      </p:sp>
    </p:spTree>
    <p:extLst>
      <p:ext uri="{BB962C8B-B14F-4D97-AF65-F5344CB8AC3E}">
        <p14:creationId xmlns:p14="http://schemas.microsoft.com/office/powerpoint/2010/main" val="2067084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 name="Rectangle 4">
            <a:extLst>
              <a:ext uri="{FF2B5EF4-FFF2-40B4-BE49-F238E27FC236}">
                <a16:creationId xmlns:a16="http://schemas.microsoft.com/office/drawing/2014/main" id="{00226F20-5737-407F-10B9-25F9DCDE9095}"/>
              </a:ext>
            </a:extLst>
          </p:cNvPr>
          <p:cNvSpPr/>
          <p:nvPr/>
        </p:nvSpPr>
        <p:spPr>
          <a:xfrm>
            <a:off x="542693" y="1398173"/>
            <a:ext cx="3256156" cy="601612"/>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20" name="Google Shape;520;p50"/>
          <p:cNvSpPr txBox="1">
            <a:spLocks noGrp="1"/>
          </p:cNvSpPr>
          <p:nvPr>
            <p:ph type="title"/>
          </p:nvPr>
        </p:nvSpPr>
        <p:spPr>
          <a:xfrm>
            <a:off x="-350919" y="792427"/>
            <a:ext cx="5043380" cy="572700"/>
          </a:xfrm>
          <a:prstGeom prst="rect">
            <a:avLst/>
          </a:prstGeom>
        </p:spPr>
        <p:txBody>
          <a:bodyPr spcFirstLastPara="1" wrap="square" lIns="91425" tIns="91425" rIns="91425" bIns="91425" anchor="t" anchorCtr="0">
            <a:noAutofit/>
          </a:bodyPr>
          <a:lstStyle/>
          <a:p>
            <a:pPr algn="ctr"/>
            <a:r>
              <a:rPr lang="en-US" b="1" i="0" dirty="0">
                <a:solidFill>
                  <a:schemeClr val="tx1"/>
                </a:solidFill>
                <a:effectLst/>
                <a:latin typeface="Manrope" panose="020B0604020202020204" charset="0"/>
              </a:rPr>
              <a:t>User Growth </a:t>
            </a:r>
            <a:br>
              <a:rPr lang="en-US" b="1" i="0" dirty="0">
                <a:solidFill>
                  <a:schemeClr val="tx1"/>
                </a:solidFill>
                <a:effectLst/>
                <a:latin typeface="Manrope" panose="020B0604020202020204" charset="0"/>
              </a:rPr>
            </a:br>
            <a:r>
              <a:rPr lang="en-US" b="1" i="0" dirty="0">
                <a:solidFill>
                  <a:schemeClr val="tx1"/>
                </a:solidFill>
                <a:effectLst/>
                <a:latin typeface="Manrope" panose="020B0604020202020204" charset="0"/>
              </a:rPr>
              <a:t>Analysis:</a:t>
            </a:r>
            <a:endParaRPr lang="en-US" b="0" i="0" dirty="0">
              <a:solidFill>
                <a:schemeClr val="tx1"/>
              </a:solidFill>
              <a:effectLst/>
              <a:latin typeface="Manrope" panose="020B0604020202020204" charset="0"/>
            </a:endParaRPr>
          </a:p>
        </p:txBody>
      </p:sp>
      <p:sp>
        <p:nvSpPr>
          <p:cNvPr id="521" name="Google Shape;521;p50"/>
          <p:cNvSpPr txBox="1">
            <a:spLocks noGrp="1"/>
          </p:cNvSpPr>
          <p:nvPr>
            <p:ph type="body" idx="1"/>
          </p:nvPr>
        </p:nvSpPr>
        <p:spPr>
          <a:xfrm>
            <a:off x="-40621" y="2169638"/>
            <a:ext cx="4185300" cy="2073300"/>
          </a:xfrm>
          <a:prstGeom prst="rect">
            <a:avLst/>
          </a:prstGeom>
        </p:spPr>
        <p:txBody>
          <a:bodyPr spcFirstLastPara="1" wrap="square" lIns="91425" tIns="91425" rIns="91425" bIns="91425" anchor="t" anchorCtr="0">
            <a:noAutofit/>
          </a:bodyPr>
          <a:lstStyle/>
          <a:p>
            <a:pPr marL="742950" lvl="1" indent="-285750">
              <a:buFont typeface="Wingdings" panose="05000000000000000000" pitchFamily="2" charset="2"/>
              <a:buChar char="§"/>
            </a:pPr>
            <a:r>
              <a:rPr lang="en-US" b="0" i="0" dirty="0">
                <a:solidFill>
                  <a:srgbClr val="55C9D5"/>
                </a:solidFill>
                <a:effectLst/>
                <a:latin typeface="Manrope" panose="020B0604020202020204" charset="0"/>
              </a:rPr>
              <a:t>Objective: Analyze the growth of users over time for a product.</a:t>
            </a:r>
          </a:p>
          <a:p>
            <a:pPr marL="742950" lvl="1" indent="-285750">
              <a:buFont typeface="Wingdings" panose="05000000000000000000" pitchFamily="2" charset="2"/>
              <a:buChar char="§"/>
            </a:pPr>
            <a:endParaRPr lang="en-US" b="0" i="0" dirty="0">
              <a:solidFill>
                <a:srgbClr val="55C9D5"/>
              </a:solidFill>
              <a:effectLst/>
              <a:latin typeface="Manrope" panose="020B0604020202020204" charset="0"/>
            </a:endParaRPr>
          </a:p>
          <a:p>
            <a:pPr marL="742950" lvl="1" indent="-285750">
              <a:buFont typeface="Wingdings" panose="05000000000000000000" pitchFamily="2" charset="2"/>
              <a:buChar char="§"/>
            </a:pPr>
            <a:r>
              <a:rPr lang="en-US" b="0" i="0" dirty="0">
                <a:solidFill>
                  <a:srgbClr val="55C9D5"/>
                </a:solidFill>
                <a:effectLst/>
                <a:latin typeface="Manrope" panose="020B0604020202020204" charset="0"/>
              </a:rPr>
              <a:t>Your Task: Write an SQL query to calculate the user growth for the product.</a:t>
            </a:r>
          </a:p>
          <a:p>
            <a:pPr marL="0" lvl="0" indent="0" algn="l" rtl="0">
              <a:spcBef>
                <a:spcPts val="0"/>
              </a:spcBef>
              <a:spcAft>
                <a:spcPts val="0"/>
              </a:spcAft>
              <a:buNone/>
            </a:pPr>
            <a:endParaRPr dirty="0">
              <a:solidFill>
                <a:schemeClr val="bg2"/>
              </a:solidFill>
            </a:endParaRPr>
          </a:p>
        </p:txBody>
      </p:sp>
      <p:grpSp>
        <p:nvGrpSpPr>
          <p:cNvPr id="523" name="Google Shape;523;p50"/>
          <p:cNvGrpSpPr/>
          <p:nvPr/>
        </p:nvGrpSpPr>
        <p:grpSpPr>
          <a:xfrm>
            <a:off x="4144679" y="74341"/>
            <a:ext cx="4964231" cy="5008199"/>
            <a:chOff x="5166535" y="1274943"/>
            <a:chExt cx="2687717" cy="2942724"/>
          </a:xfrm>
        </p:grpSpPr>
        <p:sp>
          <p:nvSpPr>
            <p:cNvPr id="524" name="Google Shape;524;p50"/>
            <p:cNvSpPr/>
            <p:nvPr/>
          </p:nvSpPr>
          <p:spPr>
            <a:xfrm rot="12279">
              <a:off x="5166535" y="1449549"/>
              <a:ext cx="2687717" cy="2768118"/>
            </a:xfrm>
            <a:prstGeom prst="frame">
              <a:avLst>
                <a:gd name="adj1" fmla="val 71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rot="12920">
              <a:off x="6171565" y="1274943"/>
              <a:ext cx="839975" cy="253934"/>
            </a:xfrm>
            <a:prstGeom prst="rect">
              <a:avLst/>
            </a:prstGeom>
            <a:solidFill>
              <a:srgbClr val="FFD96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50"/>
          <p:cNvSpPr/>
          <p:nvPr/>
        </p:nvSpPr>
        <p:spPr>
          <a:xfrm rot="4304135">
            <a:off x="2483632" y="3460425"/>
            <a:ext cx="1205024" cy="1781297"/>
          </a:xfrm>
          <a:custGeom>
            <a:avLst/>
            <a:gdLst/>
            <a:ahLst/>
            <a:cxnLst/>
            <a:rect l="l" t="t" r="r" b="b"/>
            <a:pathLst>
              <a:path w="54009" h="58214" extrusionOk="0">
                <a:moveTo>
                  <a:pt x="0" y="58214"/>
                </a:moveTo>
                <a:cubicBezTo>
                  <a:pt x="3155" y="51274"/>
                  <a:pt x="7231" y="42908"/>
                  <a:pt x="14463" y="40497"/>
                </a:cubicBezTo>
                <a:cubicBezTo>
                  <a:pt x="24915" y="37012"/>
                  <a:pt x="39214" y="42502"/>
                  <a:pt x="47005" y="34711"/>
                </a:cubicBezTo>
                <a:cubicBezTo>
                  <a:pt x="55231" y="26485"/>
                  <a:pt x="55829" y="10402"/>
                  <a:pt x="50621" y="0"/>
                </a:cubicBezTo>
              </a:path>
            </a:pathLst>
          </a:custGeom>
          <a:noFill/>
          <a:ln w="19050" cap="flat" cmpd="sng">
            <a:solidFill>
              <a:schemeClr val="dk2"/>
            </a:solidFill>
            <a:prstDash val="dash"/>
            <a:round/>
            <a:headEnd type="none" w="med" len="med"/>
            <a:tailEnd type="none" w="med" len="med"/>
          </a:ln>
        </p:spPr>
      </p:sp>
      <p:sp>
        <p:nvSpPr>
          <p:cNvPr id="527" name="Google Shape;527;p50"/>
          <p:cNvSpPr/>
          <p:nvPr/>
        </p:nvSpPr>
        <p:spPr>
          <a:xfrm rot="-1692236">
            <a:off x="7834471" y="321231"/>
            <a:ext cx="1578483" cy="872448"/>
          </a:xfrm>
          <a:custGeom>
            <a:avLst/>
            <a:gdLst/>
            <a:ahLst/>
            <a:cxnLst/>
            <a:rect l="l" t="t" r="r" b="b"/>
            <a:pathLst>
              <a:path w="50983" h="58215" extrusionOk="0">
                <a:moveTo>
                  <a:pt x="50983" y="0"/>
                </a:moveTo>
                <a:cubicBezTo>
                  <a:pt x="43340" y="0"/>
                  <a:pt x="36066" y="7144"/>
                  <a:pt x="32904" y="14102"/>
                </a:cubicBezTo>
                <a:cubicBezTo>
                  <a:pt x="28772" y="23194"/>
                  <a:pt x="29158" y="34198"/>
                  <a:pt x="23865" y="42667"/>
                </a:cubicBezTo>
                <a:cubicBezTo>
                  <a:pt x="18833" y="50718"/>
                  <a:pt x="9494" y="58215"/>
                  <a:pt x="0" y="58215"/>
                </a:cubicBezTo>
              </a:path>
            </a:pathLst>
          </a:custGeom>
          <a:noFill/>
          <a:ln w="19050" cap="flat" cmpd="sng">
            <a:solidFill>
              <a:schemeClr val="lt2"/>
            </a:solidFill>
            <a:prstDash val="dash"/>
            <a:round/>
            <a:headEnd type="none" w="med" len="med"/>
            <a:tailEnd type="none" w="med" len="med"/>
          </a:ln>
        </p:spPr>
      </p:sp>
      <p:sp>
        <p:nvSpPr>
          <p:cNvPr id="528" name="Google Shape;528;p50"/>
          <p:cNvSpPr/>
          <p:nvPr/>
        </p:nvSpPr>
        <p:spPr>
          <a:xfrm rot="-4989697">
            <a:off x="1118552" y="3844888"/>
            <a:ext cx="577109" cy="796101"/>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4825275" y="3797275"/>
            <a:ext cx="629700" cy="6297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F329E94-AA14-C62D-F65B-DD18CDB5CC16}"/>
              </a:ext>
            </a:extLst>
          </p:cNvPr>
          <p:cNvPicPr>
            <a:picLocks noChangeAspect="1"/>
          </p:cNvPicPr>
          <p:nvPr/>
        </p:nvPicPr>
        <p:blipFill>
          <a:blip r:embed="rId3"/>
          <a:stretch>
            <a:fillRect/>
          </a:stretch>
        </p:blipFill>
        <p:spPr>
          <a:xfrm>
            <a:off x="4299306" y="440101"/>
            <a:ext cx="4699914" cy="4520519"/>
          </a:xfrm>
          <a:prstGeom prst="rect">
            <a:avLst/>
          </a:prstGeom>
        </p:spPr>
      </p:pic>
    </p:spTree>
    <p:extLst>
      <p:ext uri="{BB962C8B-B14F-4D97-AF65-F5344CB8AC3E}">
        <p14:creationId xmlns:p14="http://schemas.microsoft.com/office/powerpoint/2010/main" val="994026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27AECED-B6A2-9F7D-AC6B-CE5329428D2A}"/>
              </a:ext>
            </a:extLst>
          </p:cNvPr>
          <p:cNvGraphicFramePr>
            <a:graphicFrameLocks/>
          </p:cNvGraphicFramePr>
          <p:nvPr>
            <p:extLst>
              <p:ext uri="{D42A27DB-BD31-4B8C-83A1-F6EECF244321}">
                <p14:modId xmlns:p14="http://schemas.microsoft.com/office/powerpoint/2010/main" val="3538787322"/>
              </p:ext>
            </p:extLst>
          </p:nvPr>
        </p:nvGraphicFramePr>
        <p:xfrm>
          <a:off x="327102" y="200721"/>
          <a:ext cx="8393152" cy="46389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9351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6E786C0-553F-2E55-98A4-13A03185139E}"/>
              </a:ext>
            </a:extLst>
          </p:cNvPr>
          <p:cNvGraphicFramePr>
            <a:graphicFrameLocks/>
          </p:cNvGraphicFramePr>
          <p:nvPr>
            <p:extLst>
              <p:ext uri="{D42A27DB-BD31-4B8C-83A1-F6EECF244321}">
                <p14:modId xmlns:p14="http://schemas.microsoft.com/office/powerpoint/2010/main" val="630627261"/>
              </p:ext>
            </p:extLst>
          </p:nvPr>
        </p:nvGraphicFramePr>
        <p:xfrm>
          <a:off x="193288" y="215590"/>
          <a:ext cx="8764858" cy="48312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17652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5CBF241-6040-0786-4B1F-1D7A5AEDB508}"/>
              </a:ext>
            </a:extLst>
          </p:cNvPr>
          <p:cNvGraphicFramePr>
            <a:graphicFrameLocks noGrp="1"/>
          </p:cNvGraphicFramePr>
          <p:nvPr>
            <p:extLst>
              <p:ext uri="{D42A27DB-BD31-4B8C-83A1-F6EECF244321}">
                <p14:modId xmlns:p14="http://schemas.microsoft.com/office/powerpoint/2010/main" val="1686766729"/>
              </p:ext>
            </p:extLst>
          </p:nvPr>
        </p:nvGraphicFramePr>
        <p:xfrm>
          <a:off x="334537" y="0"/>
          <a:ext cx="3821151" cy="5143514"/>
        </p:xfrm>
        <a:graphic>
          <a:graphicData uri="http://schemas.openxmlformats.org/drawingml/2006/table">
            <a:tbl>
              <a:tblPr>
                <a:tableStyleId>{3C2FFA5D-87B4-456A-9821-1D502468CF0F}</a:tableStyleId>
              </a:tblPr>
              <a:tblGrid>
                <a:gridCol w="1126384">
                  <a:extLst>
                    <a:ext uri="{9D8B030D-6E8A-4147-A177-3AD203B41FA5}">
                      <a16:colId xmlns:a16="http://schemas.microsoft.com/office/drawing/2014/main" val="4092060198"/>
                    </a:ext>
                  </a:extLst>
                </a:gridCol>
                <a:gridCol w="1383028">
                  <a:extLst>
                    <a:ext uri="{9D8B030D-6E8A-4147-A177-3AD203B41FA5}">
                      <a16:colId xmlns:a16="http://schemas.microsoft.com/office/drawing/2014/main" val="17728241"/>
                    </a:ext>
                  </a:extLst>
                </a:gridCol>
                <a:gridCol w="1311739">
                  <a:extLst>
                    <a:ext uri="{9D8B030D-6E8A-4147-A177-3AD203B41FA5}">
                      <a16:colId xmlns:a16="http://schemas.microsoft.com/office/drawing/2014/main" val="3146638759"/>
                    </a:ext>
                  </a:extLst>
                </a:gridCol>
              </a:tblGrid>
              <a:tr h="120168">
                <a:tc>
                  <a:txBody>
                    <a:bodyPr/>
                    <a:lstStyle/>
                    <a:p>
                      <a:pPr algn="ctr" fontAlgn="b"/>
                      <a:r>
                        <a:rPr lang="en-US" sz="720" b="1" u="none" strike="noStrike" dirty="0" err="1">
                          <a:solidFill>
                            <a:schemeClr val="bg1"/>
                          </a:solidFill>
                          <a:effectLst/>
                        </a:rPr>
                        <a:t>WeekNumber</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WeeklyUserCount</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CumulativeUsers</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67924726"/>
                  </a:ext>
                </a:extLst>
              </a:tr>
              <a:tr h="116822">
                <a:tc>
                  <a:txBody>
                    <a:bodyPr/>
                    <a:lstStyle/>
                    <a:p>
                      <a:pPr algn="ctr" fontAlgn="b"/>
                      <a:r>
                        <a:rPr lang="en-US" sz="720" b="1" u="none" strike="noStrike" dirty="0">
                          <a:solidFill>
                            <a:schemeClr val="bg1"/>
                          </a:solidFill>
                          <a:effectLst/>
                        </a:rPr>
                        <a:t>0</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30</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30</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301882833"/>
                  </a:ext>
                </a:extLst>
              </a:tr>
              <a:tr h="116822">
                <a:tc>
                  <a:txBody>
                    <a:bodyPr/>
                    <a:lstStyle/>
                    <a:p>
                      <a:pPr algn="ctr" fontAlgn="b"/>
                      <a:r>
                        <a:rPr lang="en-US" sz="720" b="1" u="none" strike="noStrike">
                          <a:solidFill>
                            <a:schemeClr val="bg1"/>
                          </a:solidFill>
                          <a:effectLst/>
                        </a:rPr>
                        <a:t>1</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34</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64</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73867277"/>
                  </a:ext>
                </a:extLst>
              </a:tr>
              <a:tr h="116822">
                <a:tc>
                  <a:txBody>
                    <a:bodyPr/>
                    <a:lstStyle/>
                    <a:p>
                      <a:pPr algn="ctr" fontAlgn="b"/>
                      <a:r>
                        <a:rPr lang="en-US" sz="720" b="1" u="none" strike="noStrike" dirty="0">
                          <a:solidFill>
                            <a:schemeClr val="bg1"/>
                          </a:solidFill>
                          <a:effectLst/>
                        </a:rPr>
                        <a:t>2</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46</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110</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938883935"/>
                  </a:ext>
                </a:extLst>
              </a:tr>
              <a:tr h="116822">
                <a:tc>
                  <a:txBody>
                    <a:bodyPr/>
                    <a:lstStyle/>
                    <a:p>
                      <a:pPr algn="ctr" fontAlgn="b"/>
                      <a:r>
                        <a:rPr lang="en-US" sz="720" b="1" u="none" strike="noStrike" dirty="0">
                          <a:solidFill>
                            <a:schemeClr val="bg1"/>
                          </a:solidFill>
                          <a:effectLst/>
                        </a:rPr>
                        <a:t>3</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35</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145</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857715812"/>
                  </a:ext>
                </a:extLst>
              </a:tr>
              <a:tr h="116822">
                <a:tc>
                  <a:txBody>
                    <a:bodyPr/>
                    <a:lstStyle/>
                    <a:p>
                      <a:pPr algn="ctr" fontAlgn="b"/>
                      <a:r>
                        <a:rPr lang="en-US" sz="720" b="1" u="none" strike="noStrike">
                          <a:solidFill>
                            <a:schemeClr val="bg1"/>
                          </a:solidFill>
                          <a:effectLst/>
                        </a:rPr>
                        <a:t>4</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35</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180</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023269696"/>
                  </a:ext>
                </a:extLst>
              </a:tr>
              <a:tr h="116822">
                <a:tc>
                  <a:txBody>
                    <a:bodyPr/>
                    <a:lstStyle/>
                    <a:p>
                      <a:pPr algn="ctr" fontAlgn="b"/>
                      <a:r>
                        <a:rPr lang="en-US" sz="720" b="1" u="none" strike="noStrike" dirty="0">
                          <a:solidFill>
                            <a:schemeClr val="bg1"/>
                          </a:solidFill>
                          <a:effectLst/>
                        </a:rPr>
                        <a:t>5</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40</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220</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3783694265"/>
                  </a:ext>
                </a:extLst>
              </a:tr>
              <a:tr h="116822">
                <a:tc>
                  <a:txBody>
                    <a:bodyPr/>
                    <a:lstStyle/>
                    <a:p>
                      <a:pPr algn="ctr" fontAlgn="b"/>
                      <a:r>
                        <a:rPr lang="en-US" sz="720" b="1" u="none" strike="noStrike" dirty="0">
                          <a:solidFill>
                            <a:schemeClr val="bg1"/>
                          </a:solidFill>
                          <a:effectLst/>
                        </a:rPr>
                        <a:t>6</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44</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264</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3755894524"/>
                  </a:ext>
                </a:extLst>
              </a:tr>
              <a:tr h="116822">
                <a:tc>
                  <a:txBody>
                    <a:bodyPr/>
                    <a:lstStyle/>
                    <a:p>
                      <a:pPr algn="ctr" fontAlgn="b"/>
                      <a:r>
                        <a:rPr lang="en-US" sz="720" b="1" u="none" strike="noStrike">
                          <a:solidFill>
                            <a:schemeClr val="bg1"/>
                          </a:solidFill>
                          <a:effectLst/>
                        </a:rPr>
                        <a:t>7</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39</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303</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738003674"/>
                  </a:ext>
                </a:extLst>
              </a:tr>
              <a:tr h="116822">
                <a:tc>
                  <a:txBody>
                    <a:bodyPr/>
                    <a:lstStyle/>
                    <a:p>
                      <a:pPr algn="ctr" fontAlgn="b"/>
                      <a:r>
                        <a:rPr lang="en-US" sz="720" b="1" u="none" strike="noStrike">
                          <a:solidFill>
                            <a:schemeClr val="bg1"/>
                          </a:solidFill>
                          <a:effectLst/>
                        </a:rPr>
                        <a:t>8</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35</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338</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857324715"/>
                  </a:ext>
                </a:extLst>
              </a:tr>
              <a:tr h="116822">
                <a:tc>
                  <a:txBody>
                    <a:bodyPr/>
                    <a:lstStyle/>
                    <a:p>
                      <a:pPr algn="ctr" fontAlgn="b"/>
                      <a:r>
                        <a:rPr lang="en-US" sz="720" b="1" u="none" strike="noStrike">
                          <a:solidFill>
                            <a:schemeClr val="bg1"/>
                          </a:solidFill>
                          <a:effectLst/>
                        </a:rPr>
                        <a:t>9</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42</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380</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3586523911"/>
                  </a:ext>
                </a:extLst>
              </a:tr>
              <a:tr h="116822">
                <a:tc>
                  <a:txBody>
                    <a:bodyPr/>
                    <a:lstStyle/>
                    <a:p>
                      <a:pPr algn="ctr" fontAlgn="b"/>
                      <a:r>
                        <a:rPr lang="en-US" sz="720" b="1" u="none" strike="noStrike" dirty="0">
                          <a:solidFill>
                            <a:schemeClr val="bg1"/>
                          </a:solidFill>
                          <a:effectLst/>
                        </a:rPr>
                        <a:t>10</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31</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411</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275584263"/>
                  </a:ext>
                </a:extLst>
              </a:tr>
              <a:tr h="116822">
                <a:tc>
                  <a:txBody>
                    <a:bodyPr/>
                    <a:lstStyle/>
                    <a:p>
                      <a:pPr algn="ctr" fontAlgn="b"/>
                      <a:r>
                        <a:rPr lang="en-US" sz="720" b="1" u="none" strike="noStrike">
                          <a:solidFill>
                            <a:schemeClr val="bg1"/>
                          </a:solidFill>
                          <a:effectLst/>
                        </a:rPr>
                        <a:t>11</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34</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445</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3901135702"/>
                  </a:ext>
                </a:extLst>
              </a:tr>
              <a:tr h="116822">
                <a:tc>
                  <a:txBody>
                    <a:bodyPr/>
                    <a:lstStyle/>
                    <a:p>
                      <a:pPr algn="ctr" fontAlgn="b"/>
                      <a:r>
                        <a:rPr lang="en-US" sz="720" b="1" u="none" strike="noStrike">
                          <a:solidFill>
                            <a:schemeClr val="bg1"/>
                          </a:solidFill>
                          <a:effectLst/>
                        </a:rPr>
                        <a:t>12</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32</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477</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055917981"/>
                  </a:ext>
                </a:extLst>
              </a:tr>
              <a:tr h="116822">
                <a:tc>
                  <a:txBody>
                    <a:bodyPr/>
                    <a:lstStyle/>
                    <a:p>
                      <a:pPr algn="ctr" fontAlgn="b"/>
                      <a:r>
                        <a:rPr lang="en-US" sz="720" b="1" u="none" strike="noStrike">
                          <a:solidFill>
                            <a:schemeClr val="bg1"/>
                          </a:solidFill>
                          <a:effectLst/>
                        </a:rPr>
                        <a:t>13</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42</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519</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800709125"/>
                  </a:ext>
                </a:extLst>
              </a:tr>
              <a:tr h="116822">
                <a:tc>
                  <a:txBody>
                    <a:bodyPr/>
                    <a:lstStyle/>
                    <a:p>
                      <a:pPr algn="ctr" fontAlgn="b"/>
                      <a:r>
                        <a:rPr lang="en-US" sz="720" b="1" u="none" strike="noStrike">
                          <a:solidFill>
                            <a:schemeClr val="bg1"/>
                          </a:solidFill>
                          <a:effectLst/>
                        </a:rPr>
                        <a:t>14</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32</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551</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893950470"/>
                  </a:ext>
                </a:extLst>
              </a:tr>
              <a:tr h="116822">
                <a:tc>
                  <a:txBody>
                    <a:bodyPr/>
                    <a:lstStyle/>
                    <a:p>
                      <a:pPr algn="ctr" fontAlgn="b"/>
                      <a:r>
                        <a:rPr lang="en-US" sz="720" b="1" u="none" strike="noStrike">
                          <a:solidFill>
                            <a:schemeClr val="bg1"/>
                          </a:solidFill>
                          <a:effectLst/>
                        </a:rPr>
                        <a:t>15</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44</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595</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064922769"/>
                  </a:ext>
                </a:extLst>
              </a:tr>
              <a:tr h="116822">
                <a:tc>
                  <a:txBody>
                    <a:bodyPr/>
                    <a:lstStyle/>
                    <a:p>
                      <a:pPr algn="ctr" fontAlgn="b"/>
                      <a:r>
                        <a:rPr lang="en-US" sz="720" b="1" u="none" strike="noStrike">
                          <a:solidFill>
                            <a:schemeClr val="bg1"/>
                          </a:solidFill>
                          <a:effectLst/>
                        </a:rPr>
                        <a:t>16</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50</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645</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895862912"/>
                  </a:ext>
                </a:extLst>
              </a:tr>
              <a:tr h="116822">
                <a:tc>
                  <a:txBody>
                    <a:bodyPr/>
                    <a:lstStyle/>
                    <a:p>
                      <a:pPr algn="ctr" fontAlgn="b"/>
                      <a:r>
                        <a:rPr lang="en-US" sz="720" b="1" u="none" strike="noStrike">
                          <a:solidFill>
                            <a:schemeClr val="bg1"/>
                          </a:solidFill>
                          <a:effectLst/>
                        </a:rPr>
                        <a:t>17</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43</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688</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593892032"/>
                  </a:ext>
                </a:extLst>
              </a:tr>
              <a:tr h="116822">
                <a:tc>
                  <a:txBody>
                    <a:bodyPr/>
                    <a:lstStyle/>
                    <a:p>
                      <a:pPr algn="ctr" fontAlgn="b"/>
                      <a:r>
                        <a:rPr lang="en-US" sz="720" b="1" u="none" strike="noStrike">
                          <a:solidFill>
                            <a:schemeClr val="bg1"/>
                          </a:solidFill>
                          <a:effectLst/>
                        </a:rPr>
                        <a:t>18</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53</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741</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970446622"/>
                  </a:ext>
                </a:extLst>
              </a:tr>
              <a:tr h="116822">
                <a:tc>
                  <a:txBody>
                    <a:bodyPr/>
                    <a:lstStyle/>
                    <a:p>
                      <a:pPr algn="ctr" fontAlgn="b"/>
                      <a:r>
                        <a:rPr lang="en-US" sz="720" b="1" u="none" strike="noStrike">
                          <a:solidFill>
                            <a:schemeClr val="bg1"/>
                          </a:solidFill>
                          <a:effectLst/>
                        </a:rPr>
                        <a:t>19</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50</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791</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388371904"/>
                  </a:ext>
                </a:extLst>
              </a:tr>
              <a:tr h="116822">
                <a:tc>
                  <a:txBody>
                    <a:bodyPr/>
                    <a:lstStyle/>
                    <a:p>
                      <a:pPr algn="ctr" fontAlgn="b"/>
                      <a:r>
                        <a:rPr lang="en-US" sz="720" b="1" u="none" strike="noStrike">
                          <a:solidFill>
                            <a:schemeClr val="bg1"/>
                          </a:solidFill>
                          <a:effectLst/>
                        </a:rPr>
                        <a:t>20</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40</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831</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394167610"/>
                  </a:ext>
                </a:extLst>
              </a:tr>
              <a:tr h="116822">
                <a:tc>
                  <a:txBody>
                    <a:bodyPr/>
                    <a:lstStyle/>
                    <a:p>
                      <a:pPr algn="ctr" fontAlgn="b"/>
                      <a:r>
                        <a:rPr lang="en-US" sz="720" b="1" u="none" strike="noStrike">
                          <a:solidFill>
                            <a:schemeClr val="bg1"/>
                          </a:solidFill>
                          <a:effectLst/>
                        </a:rPr>
                        <a:t>21</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55</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886</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336297288"/>
                  </a:ext>
                </a:extLst>
              </a:tr>
              <a:tr h="116822">
                <a:tc>
                  <a:txBody>
                    <a:bodyPr/>
                    <a:lstStyle/>
                    <a:p>
                      <a:pPr algn="ctr" fontAlgn="b"/>
                      <a:r>
                        <a:rPr lang="en-US" sz="720" b="1" u="none" strike="noStrike">
                          <a:solidFill>
                            <a:schemeClr val="bg1"/>
                          </a:solidFill>
                          <a:effectLst/>
                        </a:rPr>
                        <a:t>22</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50</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936</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3217446684"/>
                  </a:ext>
                </a:extLst>
              </a:tr>
              <a:tr h="116822">
                <a:tc>
                  <a:txBody>
                    <a:bodyPr/>
                    <a:lstStyle/>
                    <a:p>
                      <a:pPr algn="ctr" fontAlgn="b"/>
                      <a:r>
                        <a:rPr lang="en-US" sz="720" b="1" u="none" strike="noStrike">
                          <a:solidFill>
                            <a:schemeClr val="bg1"/>
                          </a:solidFill>
                          <a:effectLst/>
                        </a:rPr>
                        <a:t>23</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50</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986</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76975040"/>
                  </a:ext>
                </a:extLst>
              </a:tr>
              <a:tr h="116822">
                <a:tc>
                  <a:txBody>
                    <a:bodyPr/>
                    <a:lstStyle/>
                    <a:p>
                      <a:pPr algn="ctr" fontAlgn="b"/>
                      <a:r>
                        <a:rPr lang="en-US" sz="720" b="1" u="none" strike="noStrike">
                          <a:solidFill>
                            <a:schemeClr val="bg1"/>
                          </a:solidFill>
                          <a:effectLst/>
                        </a:rPr>
                        <a:t>24</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50</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1036</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277373341"/>
                  </a:ext>
                </a:extLst>
              </a:tr>
              <a:tr h="116822">
                <a:tc>
                  <a:txBody>
                    <a:bodyPr/>
                    <a:lstStyle/>
                    <a:p>
                      <a:pPr algn="ctr" fontAlgn="b"/>
                      <a:r>
                        <a:rPr lang="en-US" sz="720" b="1" u="none" strike="noStrike">
                          <a:solidFill>
                            <a:schemeClr val="bg1"/>
                          </a:solidFill>
                          <a:effectLst/>
                        </a:rPr>
                        <a:t>25</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50</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1086</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3311290540"/>
                  </a:ext>
                </a:extLst>
              </a:tr>
              <a:tr h="116822">
                <a:tc>
                  <a:txBody>
                    <a:bodyPr/>
                    <a:lstStyle/>
                    <a:p>
                      <a:pPr algn="ctr" fontAlgn="b"/>
                      <a:r>
                        <a:rPr lang="en-US" sz="720" b="1" u="none" strike="noStrike">
                          <a:solidFill>
                            <a:schemeClr val="bg1"/>
                          </a:solidFill>
                          <a:effectLst/>
                        </a:rPr>
                        <a:t>26</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54</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1140</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305183187"/>
                  </a:ext>
                </a:extLst>
              </a:tr>
              <a:tr h="116822">
                <a:tc>
                  <a:txBody>
                    <a:bodyPr/>
                    <a:lstStyle/>
                    <a:p>
                      <a:pPr algn="ctr" fontAlgn="b"/>
                      <a:r>
                        <a:rPr lang="en-US" sz="720" b="1" u="none" strike="noStrike">
                          <a:solidFill>
                            <a:schemeClr val="bg1"/>
                          </a:solidFill>
                          <a:effectLst/>
                        </a:rPr>
                        <a:t>27</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59</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1199</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66790611"/>
                  </a:ext>
                </a:extLst>
              </a:tr>
              <a:tr h="116822">
                <a:tc>
                  <a:txBody>
                    <a:bodyPr/>
                    <a:lstStyle/>
                    <a:p>
                      <a:pPr algn="ctr" fontAlgn="b"/>
                      <a:r>
                        <a:rPr lang="en-US" sz="720" b="1" u="none" strike="noStrike">
                          <a:solidFill>
                            <a:schemeClr val="bg1"/>
                          </a:solidFill>
                          <a:effectLst/>
                        </a:rPr>
                        <a:t>28</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75</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1274</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3970501135"/>
                  </a:ext>
                </a:extLst>
              </a:tr>
              <a:tr h="116822">
                <a:tc>
                  <a:txBody>
                    <a:bodyPr/>
                    <a:lstStyle/>
                    <a:p>
                      <a:pPr algn="ctr" fontAlgn="b"/>
                      <a:r>
                        <a:rPr lang="en-US" sz="720" b="1" u="none" strike="noStrike">
                          <a:solidFill>
                            <a:schemeClr val="bg1"/>
                          </a:solidFill>
                          <a:effectLst/>
                        </a:rPr>
                        <a:t>29</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66</a:t>
                      </a:r>
                      <a:endParaRPr lang="en-US" sz="720" b="1" i="0" u="none" strike="noStrike" dirty="0">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1340</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3521135765"/>
                  </a:ext>
                </a:extLst>
              </a:tr>
              <a:tr h="116822">
                <a:tc>
                  <a:txBody>
                    <a:bodyPr/>
                    <a:lstStyle/>
                    <a:p>
                      <a:pPr algn="ctr" fontAlgn="b"/>
                      <a:r>
                        <a:rPr lang="en-US" sz="720" b="1" u="none" strike="noStrike">
                          <a:solidFill>
                            <a:schemeClr val="bg1"/>
                          </a:solidFill>
                          <a:effectLst/>
                        </a:rPr>
                        <a:t>30</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63</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1403</a:t>
                      </a:r>
                      <a:endParaRPr lang="en-US" sz="720" b="1" i="0" u="none" strike="noStrike">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4264078096"/>
                  </a:ext>
                </a:extLst>
              </a:tr>
              <a:tr h="116822">
                <a:tc>
                  <a:txBody>
                    <a:bodyPr/>
                    <a:lstStyle/>
                    <a:p>
                      <a:pPr algn="ctr" fontAlgn="b"/>
                      <a:r>
                        <a:rPr lang="en-US" sz="720" b="1" u="none" strike="noStrike">
                          <a:solidFill>
                            <a:schemeClr val="bg1"/>
                          </a:solidFill>
                          <a:effectLst/>
                        </a:rPr>
                        <a:t>31</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73</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1476</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604420235"/>
                  </a:ext>
                </a:extLst>
              </a:tr>
              <a:tr h="116822">
                <a:tc>
                  <a:txBody>
                    <a:bodyPr/>
                    <a:lstStyle/>
                    <a:p>
                      <a:pPr algn="ctr" fontAlgn="b"/>
                      <a:r>
                        <a:rPr lang="en-US" sz="720" b="1" u="none" strike="noStrike">
                          <a:solidFill>
                            <a:schemeClr val="bg1"/>
                          </a:solidFill>
                          <a:effectLst/>
                        </a:rPr>
                        <a:t>32</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66</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1542</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883390687"/>
                  </a:ext>
                </a:extLst>
              </a:tr>
              <a:tr h="116822">
                <a:tc>
                  <a:txBody>
                    <a:bodyPr/>
                    <a:lstStyle/>
                    <a:p>
                      <a:pPr algn="ctr" fontAlgn="b"/>
                      <a:r>
                        <a:rPr lang="en-US" sz="720" b="1" u="none" strike="noStrike">
                          <a:solidFill>
                            <a:schemeClr val="bg1"/>
                          </a:solidFill>
                          <a:effectLst/>
                        </a:rPr>
                        <a:t>33</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76</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1618</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53810144"/>
                  </a:ext>
                </a:extLst>
              </a:tr>
              <a:tr h="116822">
                <a:tc>
                  <a:txBody>
                    <a:bodyPr/>
                    <a:lstStyle/>
                    <a:p>
                      <a:pPr algn="ctr" fontAlgn="b"/>
                      <a:r>
                        <a:rPr lang="en-US" sz="720" b="1" u="none" strike="noStrike">
                          <a:solidFill>
                            <a:schemeClr val="bg1"/>
                          </a:solidFill>
                          <a:effectLst/>
                        </a:rPr>
                        <a:t>34</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76</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1694</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376232478"/>
                  </a:ext>
                </a:extLst>
              </a:tr>
              <a:tr h="116822">
                <a:tc>
                  <a:txBody>
                    <a:bodyPr/>
                    <a:lstStyle/>
                    <a:p>
                      <a:pPr algn="ctr" fontAlgn="b"/>
                      <a:r>
                        <a:rPr lang="en-US" sz="720" b="1" u="none" strike="noStrike">
                          <a:solidFill>
                            <a:schemeClr val="bg1"/>
                          </a:solidFill>
                          <a:effectLst/>
                        </a:rPr>
                        <a:t>35</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68</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1762</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871962149"/>
                  </a:ext>
                </a:extLst>
              </a:tr>
              <a:tr h="116822">
                <a:tc>
                  <a:txBody>
                    <a:bodyPr/>
                    <a:lstStyle/>
                    <a:p>
                      <a:pPr algn="ctr" fontAlgn="b"/>
                      <a:r>
                        <a:rPr lang="en-US" sz="720" b="1" u="none" strike="noStrike">
                          <a:solidFill>
                            <a:schemeClr val="bg1"/>
                          </a:solidFill>
                          <a:effectLst/>
                        </a:rPr>
                        <a:t>36</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72</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1834</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58029756"/>
                  </a:ext>
                </a:extLst>
              </a:tr>
              <a:tr h="116822">
                <a:tc>
                  <a:txBody>
                    <a:bodyPr/>
                    <a:lstStyle/>
                    <a:p>
                      <a:pPr algn="ctr" fontAlgn="b"/>
                      <a:r>
                        <a:rPr lang="en-US" sz="720" b="1" u="none" strike="noStrike">
                          <a:solidFill>
                            <a:schemeClr val="bg1"/>
                          </a:solidFill>
                          <a:effectLst/>
                        </a:rPr>
                        <a:t>37</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86</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1920</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904390199"/>
                  </a:ext>
                </a:extLst>
              </a:tr>
              <a:tr h="116822">
                <a:tc>
                  <a:txBody>
                    <a:bodyPr/>
                    <a:lstStyle/>
                    <a:p>
                      <a:pPr algn="ctr" fontAlgn="b"/>
                      <a:r>
                        <a:rPr lang="en-US" sz="720" b="1" u="none" strike="noStrike">
                          <a:solidFill>
                            <a:schemeClr val="bg1"/>
                          </a:solidFill>
                          <a:effectLst/>
                        </a:rPr>
                        <a:t>38</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89</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2009</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219971339"/>
                  </a:ext>
                </a:extLst>
              </a:tr>
              <a:tr h="116822">
                <a:tc>
                  <a:txBody>
                    <a:bodyPr/>
                    <a:lstStyle/>
                    <a:p>
                      <a:pPr algn="ctr" fontAlgn="b"/>
                      <a:r>
                        <a:rPr lang="en-US" sz="720" b="1" u="none" strike="noStrike">
                          <a:solidFill>
                            <a:schemeClr val="bg1"/>
                          </a:solidFill>
                          <a:effectLst/>
                        </a:rPr>
                        <a:t>39</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81</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2090</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1070439837"/>
                  </a:ext>
                </a:extLst>
              </a:tr>
              <a:tr h="116822">
                <a:tc>
                  <a:txBody>
                    <a:bodyPr/>
                    <a:lstStyle/>
                    <a:p>
                      <a:pPr algn="ctr" fontAlgn="b"/>
                      <a:r>
                        <a:rPr lang="en-US" sz="720" b="1" u="none" strike="noStrike">
                          <a:solidFill>
                            <a:schemeClr val="bg1"/>
                          </a:solidFill>
                          <a:effectLst/>
                        </a:rPr>
                        <a:t>40</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84</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2174</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2797157304"/>
                  </a:ext>
                </a:extLst>
              </a:tr>
              <a:tr h="116822">
                <a:tc>
                  <a:txBody>
                    <a:bodyPr/>
                    <a:lstStyle/>
                    <a:p>
                      <a:pPr algn="ctr" fontAlgn="b"/>
                      <a:r>
                        <a:rPr lang="en-US" sz="720" b="1" u="none" strike="noStrike">
                          <a:solidFill>
                            <a:schemeClr val="bg1"/>
                          </a:solidFill>
                          <a:effectLst/>
                        </a:rPr>
                        <a:t>41</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79</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2253</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807660573"/>
                  </a:ext>
                </a:extLst>
              </a:tr>
              <a:tr h="116822">
                <a:tc>
                  <a:txBody>
                    <a:bodyPr/>
                    <a:lstStyle/>
                    <a:p>
                      <a:pPr algn="ctr" fontAlgn="b"/>
                      <a:r>
                        <a:rPr lang="en-US" sz="720" b="1" u="none" strike="noStrike">
                          <a:solidFill>
                            <a:schemeClr val="bg1"/>
                          </a:solidFill>
                          <a:effectLst/>
                        </a:rPr>
                        <a:t>42</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a:solidFill>
                            <a:schemeClr val="bg1"/>
                          </a:solidFill>
                          <a:effectLst/>
                        </a:rPr>
                        <a:t>96</a:t>
                      </a:r>
                      <a:endParaRPr lang="en-US" sz="720" b="1" i="0" u="none" strike="noStrike">
                        <a:solidFill>
                          <a:schemeClr val="bg1"/>
                        </a:solidFill>
                        <a:effectLst/>
                        <a:latin typeface="Calibri" panose="020F0502020204030204" pitchFamily="34" charset="0"/>
                      </a:endParaRPr>
                    </a:p>
                  </a:txBody>
                  <a:tcPr marL="3235" marR="3235" marT="3235" marB="0" anchor="b"/>
                </a:tc>
                <a:tc>
                  <a:txBody>
                    <a:bodyPr/>
                    <a:lstStyle/>
                    <a:p>
                      <a:pPr algn="ctr" fontAlgn="b"/>
                      <a:r>
                        <a:rPr lang="en-US" sz="720" b="1" u="none" strike="noStrike" dirty="0">
                          <a:solidFill>
                            <a:schemeClr val="bg1"/>
                          </a:solidFill>
                          <a:effectLst/>
                        </a:rPr>
                        <a:t>2349</a:t>
                      </a:r>
                      <a:endParaRPr lang="en-US" sz="720" b="1" i="0" u="none" strike="noStrike" dirty="0">
                        <a:solidFill>
                          <a:schemeClr val="bg1"/>
                        </a:solidFill>
                        <a:effectLst/>
                        <a:latin typeface="Calibri" panose="020F0502020204030204" pitchFamily="34" charset="0"/>
                      </a:endParaRPr>
                    </a:p>
                  </a:txBody>
                  <a:tcPr marL="3235" marR="3235" marT="3235" marB="0" anchor="b"/>
                </a:tc>
                <a:extLst>
                  <a:ext uri="{0D108BD9-81ED-4DB2-BD59-A6C34878D82A}">
                    <a16:rowId xmlns:a16="http://schemas.microsoft.com/office/drawing/2014/main" val="874202539"/>
                  </a:ext>
                </a:extLst>
              </a:tr>
            </a:tbl>
          </a:graphicData>
        </a:graphic>
      </p:graphicFrame>
      <p:graphicFrame>
        <p:nvGraphicFramePr>
          <p:cNvPr id="4" name="Table 3">
            <a:extLst>
              <a:ext uri="{FF2B5EF4-FFF2-40B4-BE49-F238E27FC236}">
                <a16:creationId xmlns:a16="http://schemas.microsoft.com/office/drawing/2014/main" id="{D33F19BA-68B3-8BCC-9E60-6ED5AC5F7B1B}"/>
              </a:ext>
            </a:extLst>
          </p:cNvPr>
          <p:cNvGraphicFramePr>
            <a:graphicFrameLocks noGrp="1"/>
          </p:cNvGraphicFramePr>
          <p:nvPr>
            <p:extLst>
              <p:ext uri="{D42A27DB-BD31-4B8C-83A1-F6EECF244321}">
                <p14:modId xmlns:p14="http://schemas.microsoft.com/office/powerpoint/2010/main" val="2810918209"/>
              </p:ext>
            </p:extLst>
          </p:nvPr>
        </p:nvGraphicFramePr>
        <p:xfrm>
          <a:off x="4906537" y="-12"/>
          <a:ext cx="3821151" cy="5143512"/>
        </p:xfrm>
        <a:graphic>
          <a:graphicData uri="http://schemas.openxmlformats.org/drawingml/2006/table">
            <a:tbl>
              <a:tblPr/>
              <a:tblGrid>
                <a:gridCol w="1126384">
                  <a:extLst>
                    <a:ext uri="{9D8B030D-6E8A-4147-A177-3AD203B41FA5}">
                      <a16:colId xmlns:a16="http://schemas.microsoft.com/office/drawing/2014/main" val="882000892"/>
                    </a:ext>
                  </a:extLst>
                </a:gridCol>
                <a:gridCol w="1383028">
                  <a:extLst>
                    <a:ext uri="{9D8B030D-6E8A-4147-A177-3AD203B41FA5}">
                      <a16:colId xmlns:a16="http://schemas.microsoft.com/office/drawing/2014/main" val="4120073884"/>
                    </a:ext>
                  </a:extLst>
                </a:gridCol>
                <a:gridCol w="1311739">
                  <a:extLst>
                    <a:ext uri="{9D8B030D-6E8A-4147-A177-3AD203B41FA5}">
                      <a16:colId xmlns:a16="http://schemas.microsoft.com/office/drawing/2014/main" val="2558310113"/>
                    </a:ext>
                  </a:extLst>
                </a:gridCol>
              </a:tblGrid>
              <a:tr h="116898">
                <a:tc>
                  <a:txBody>
                    <a:bodyPr/>
                    <a:lstStyle/>
                    <a:p>
                      <a:pPr algn="ctr" fontAlgn="b"/>
                      <a:r>
                        <a:rPr lang="en-US" sz="720" b="1" i="0" u="none" strike="noStrike" dirty="0">
                          <a:solidFill>
                            <a:srgbClr val="000000"/>
                          </a:solidFill>
                          <a:effectLst/>
                          <a:latin typeface="+mn-lt"/>
                        </a:rPr>
                        <a:t>43</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94</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2443</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3719731559"/>
                  </a:ext>
                </a:extLst>
              </a:tr>
              <a:tr h="116898">
                <a:tc>
                  <a:txBody>
                    <a:bodyPr/>
                    <a:lstStyle/>
                    <a:p>
                      <a:pPr algn="ctr" fontAlgn="b"/>
                      <a:r>
                        <a:rPr lang="en-US" sz="720" b="1" i="0" u="none" strike="noStrike" dirty="0">
                          <a:solidFill>
                            <a:srgbClr val="000000"/>
                          </a:solidFill>
                          <a:effectLst/>
                          <a:latin typeface="+mn-lt"/>
                        </a:rPr>
                        <a:t>44</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94</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2537</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3463203529"/>
                  </a:ext>
                </a:extLst>
              </a:tr>
              <a:tr h="116898">
                <a:tc>
                  <a:txBody>
                    <a:bodyPr/>
                    <a:lstStyle/>
                    <a:p>
                      <a:pPr algn="ctr" fontAlgn="b"/>
                      <a:r>
                        <a:rPr lang="en-US" sz="720" b="1" i="0" u="none" strike="noStrike">
                          <a:solidFill>
                            <a:srgbClr val="000000"/>
                          </a:solidFill>
                          <a:effectLst/>
                          <a:latin typeface="+mn-lt"/>
                        </a:rPr>
                        <a:t>45</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95</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2632</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1053673924"/>
                  </a:ext>
                </a:extLst>
              </a:tr>
              <a:tr h="116898">
                <a:tc>
                  <a:txBody>
                    <a:bodyPr/>
                    <a:lstStyle/>
                    <a:p>
                      <a:pPr algn="ctr" fontAlgn="b"/>
                      <a:r>
                        <a:rPr lang="en-US" sz="720" b="1" i="0" u="none" strike="noStrike">
                          <a:solidFill>
                            <a:srgbClr val="000000"/>
                          </a:solidFill>
                          <a:effectLst/>
                          <a:latin typeface="+mn-lt"/>
                        </a:rPr>
                        <a:t>46</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85</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2717</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3544296688"/>
                  </a:ext>
                </a:extLst>
              </a:tr>
              <a:tr h="116898">
                <a:tc>
                  <a:txBody>
                    <a:bodyPr/>
                    <a:lstStyle/>
                    <a:p>
                      <a:pPr algn="ctr" fontAlgn="b"/>
                      <a:r>
                        <a:rPr lang="en-US" sz="720" b="1" i="0" u="none" strike="noStrike" dirty="0">
                          <a:solidFill>
                            <a:srgbClr val="000000"/>
                          </a:solidFill>
                          <a:effectLst/>
                          <a:latin typeface="+mn-lt"/>
                        </a:rPr>
                        <a:t>47</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103</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2820</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1721571290"/>
                  </a:ext>
                </a:extLst>
              </a:tr>
              <a:tr h="116898">
                <a:tc>
                  <a:txBody>
                    <a:bodyPr/>
                    <a:lstStyle/>
                    <a:p>
                      <a:pPr algn="ctr" fontAlgn="b"/>
                      <a:r>
                        <a:rPr lang="en-US" sz="720" b="1" i="0" u="none" strike="noStrike">
                          <a:solidFill>
                            <a:srgbClr val="000000"/>
                          </a:solidFill>
                          <a:effectLst/>
                          <a:latin typeface="+mn-lt"/>
                        </a:rPr>
                        <a:t>48</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103</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2923</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3777223202"/>
                  </a:ext>
                </a:extLst>
              </a:tr>
              <a:tr h="116898">
                <a:tc>
                  <a:txBody>
                    <a:bodyPr/>
                    <a:lstStyle/>
                    <a:p>
                      <a:pPr algn="ctr" fontAlgn="b"/>
                      <a:r>
                        <a:rPr lang="en-US" sz="720" b="1" i="0" u="none" strike="noStrike">
                          <a:solidFill>
                            <a:srgbClr val="000000"/>
                          </a:solidFill>
                          <a:effectLst/>
                          <a:latin typeface="+mn-lt"/>
                        </a:rPr>
                        <a:t>49</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113</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3036</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2064129355"/>
                  </a:ext>
                </a:extLst>
              </a:tr>
              <a:tr h="116898">
                <a:tc>
                  <a:txBody>
                    <a:bodyPr/>
                    <a:lstStyle/>
                    <a:p>
                      <a:pPr algn="ctr" fontAlgn="b"/>
                      <a:r>
                        <a:rPr lang="en-US" sz="720" b="1" i="0" u="none" strike="noStrike">
                          <a:solidFill>
                            <a:srgbClr val="000000"/>
                          </a:solidFill>
                          <a:effectLst/>
                          <a:latin typeface="+mn-lt"/>
                        </a:rPr>
                        <a:t>50</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124</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3160</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2204033841"/>
                  </a:ext>
                </a:extLst>
              </a:tr>
              <a:tr h="116898">
                <a:tc>
                  <a:txBody>
                    <a:bodyPr/>
                    <a:lstStyle/>
                    <a:p>
                      <a:pPr algn="ctr" fontAlgn="b"/>
                      <a:r>
                        <a:rPr lang="en-US" sz="720" b="1" i="0" u="none" strike="noStrike">
                          <a:solidFill>
                            <a:srgbClr val="000000"/>
                          </a:solidFill>
                          <a:effectLst/>
                          <a:latin typeface="+mn-lt"/>
                        </a:rPr>
                        <a:t>51</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101</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3261</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3023997572"/>
                  </a:ext>
                </a:extLst>
              </a:tr>
              <a:tr h="116898">
                <a:tc>
                  <a:txBody>
                    <a:bodyPr/>
                    <a:lstStyle/>
                    <a:p>
                      <a:pPr algn="ctr" fontAlgn="b"/>
                      <a:r>
                        <a:rPr lang="en-US" sz="720" b="1" i="0" u="none" strike="noStrike">
                          <a:solidFill>
                            <a:srgbClr val="000000"/>
                          </a:solidFill>
                          <a:effectLst/>
                          <a:latin typeface="+mn-lt"/>
                        </a:rPr>
                        <a:t>52</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135</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3396</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1936605602"/>
                  </a:ext>
                </a:extLst>
              </a:tr>
              <a:tr h="116898">
                <a:tc>
                  <a:txBody>
                    <a:bodyPr/>
                    <a:lstStyle/>
                    <a:p>
                      <a:pPr algn="ctr" fontAlgn="b"/>
                      <a:r>
                        <a:rPr lang="en-US" sz="720" b="1" i="0" u="none" strike="noStrike">
                          <a:solidFill>
                            <a:srgbClr val="000000"/>
                          </a:solidFill>
                          <a:effectLst/>
                          <a:latin typeface="+mn-lt"/>
                        </a:rPr>
                        <a:t>53</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119</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3515</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970660707"/>
                  </a:ext>
                </a:extLst>
              </a:tr>
              <a:tr h="116898">
                <a:tc>
                  <a:txBody>
                    <a:bodyPr/>
                    <a:lstStyle/>
                    <a:p>
                      <a:pPr algn="ctr" fontAlgn="b"/>
                      <a:r>
                        <a:rPr lang="en-US" sz="720" b="1" i="0" u="none" strike="noStrike">
                          <a:solidFill>
                            <a:srgbClr val="000000"/>
                          </a:solidFill>
                          <a:effectLst/>
                          <a:latin typeface="+mn-lt"/>
                        </a:rPr>
                        <a:t>54</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dirty="0">
                          <a:solidFill>
                            <a:srgbClr val="000000"/>
                          </a:solidFill>
                          <a:effectLst/>
                          <a:latin typeface="+mn-lt"/>
                        </a:rPr>
                        <a:t>121</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3636</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996281241"/>
                  </a:ext>
                </a:extLst>
              </a:tr>
              <a:tr h="116898">
                <a:tc>
                  <a:txBody>
                    <a:bodyPr/>
                    <a:lstStyle/>
                    <a:p>
                      <a:pPr algn="ctr" fontAlgn="b"/>
                      <a:r>
                        <a:rPr lang="en-US" sz="720" b="1" i="0" u="none" strike="noStrike">
                          <a:solidFill>
                            <a:srgbClr val="000000"/>
                          </a:solidFill>
                          <a:effectLst/>
                          <a:latin typeface="+mn-lt"/>
                        </a:rPr>
                        <a:t>55</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103</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3739</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2529099626"/>
                  </a:ext>
                </a:extLst>
              </a:tr>
              <a:tr h="116898">
                <a:tc>
                  <a:txBody>
                    <a:bodyPr/>
                    <a:lstStyle/>
                    <a:p>
                      <a:pPr algn="ctr" fontAlgn="b"/>
                      <a:r>
                        <a:rPr lang="en-US" sz="720" b="1" i="0" u="none" strike="noStrike">
                          <a:solidFill>
                            <a:srgbClr val="000000"/>
                          </a:solidFill>
                          <a:effectLst/>
                          <a:latin typeface="+mn-lt"/>
                        </a:rPr>
                        <a:t>56</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141</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3880</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2370898083"/>
                  </a:ext>
                </a:extLst>
              </a:tr>
              <a:tr h="116898">
                <a:tc>
                  <a:txBody>
                    <a:bodyPr/>
                    <a:lstStyle/>
                    <a:p>
                      <a:pPr algn="ctr" fontAlgn="b"/>
                      <a:r>
                        <a:rPr lang="en-US" sz="720" b="1" i="0" u="none" strike="noStrike">
                          <a:solidFill>
                            <a:srgbClr val="000000"/>
                          </a:solidFill>
                          <a:effectLst/>
                          <a:latin typeface="+mn-lt"/>
                        </a:rPr>
                        <a:t>57</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128</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4008</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490357025"/>
                  </a:ext>
                </a:extLst>
              </a:tr>
              <a:tr h="116898">
                <a:tc>
                  <a:txBody>
                    <a:bodyPr/>
                    <a:lstStyle/>
                    <a:p>
                      <a:pPr algn="ctr" fontAlgn="b"/>
                      <a:r>
                        <a:rPr lang="en-US" sz="720" b="1" i="0" u="none" strike="noStrike">
                          <a:solidFill>
                            <a:srgbClr val="000000"/>
                          </a:solidFill>
                          <a:effectLst/>
                          <a:latin typeface="+mn-lt"/>
                        </a:rPr>
                        <a:t>58</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133</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dirty="0">
                          <a:solidFill>
                            <a:srgbClr val="000000"/>
                          </a:solidFill>
                          <a:effectLst/>
                          <a:latin typeface="+mn-lt"/>
                        </a:rPr>
                        <a:t>4141</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1341085196"/>
                  </a:ext>
                </a:extLst>
              </a:tr>
              <a:tr h="116898">
                <a:tc>
                  <a:txBody>
                    <a:bodyPr/>
                    <a:lstStyle/>
                    <a:p>
                      <a:pPr algn="ctr" fontAlgn="b"/>
                      <a:r>
                        <a:rPr lang="en-US" sz="720" b="1" i="0" u="none" strike="noStrike">
                          <a:solidFill>
                            <a:srgbClr val="000000"/>
                          </a:solidFill>
                          <a:effectLst/>
                          <a:latin typeface="+mn-lt"/>
                        </a:rPr>
                        <a:t>59</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131</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4272</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621513316"/>
                  </a:ext>
                </a:extLst>
              </a:tr>
              <a:tr h="116898">
                <a:tc>
                  <a:txBody>
                    <a:bodyPr/>
                    <a:lstStyle/>
                    <a:p>
                      <a:pPr algn="ctr" fontAlgn="b"/>
                      <a:r>
                        <a:rPr lang="en-US" sz="720" b="1" i="0" u="none" strike="noStrike">
                          <a:solidFill>
                            <a:srgbClr val="000000"/>
                          </a:solidFill>
                          <a:effectLst/>
                          <a:latin typeface="+mn-lt"/>
                        </a:rPr>
                        <a:t>60</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125</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4397</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1675726502"/>
                  </a:ext>
                </a:extLst>
              </a:tr>
              <a:tr h="116898">
                <a:tc>
                  <a:txBody>
                    <a:bodyPr/>
                    <a:lstStyle/>
                    <a:p>
                      <a:pPr algn="ctr" fontAlgn="b"/>
                      <a:r>
                        <a:rPr lang="en-US" sz="720" b="1" i="0" u="none" strike="noStrike">
                          <a:solidFill>
                            <a:srgbClr val="000000"/>
                          </a:solidFill>
                          <a:effectLst/>
                          <a:latin typeface="+mn-lt"/>
                        </a:rPr>
                        <a:t>61</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143</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4540</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3115236904"/>
                  </a:ext>
                </a:extLst>
              </a:tr>
              <a:tr h="116898">
                <a:tc>
                  <a:txBody>
                    <a:bodyPr/>
                    <a:lstStyle/>
                    <a:p>
                      <a:pPr algn="ctr" fontAlgn="b"/>
                      <a:r>
                        <a:rPr lang="en-US" sz="720" b="1" i="0" u="none" strike="noStrike">
                          <a:solidFill>
                            <a:srgbClr val="000000"/>
                          </a:solidFill>
                          <a:effectLst/>
                          <a:latin typeface="+mn-lt"/>
                        </a:rPr>
                        <a:t>62</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143</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dirty="0">
                          <a:solidFill>
                            <a:srgbClr val="000000"/>
                          </a:solidFill>
                          <a:effectLst/>
                          <a:latin typeface="+mn-lt"/>
                        </a:rPr>
                        <a:t>4683</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1514554799"/>
                  </a:ext>
                </a:extLst>
              </a:tr>
              <a:tr h="116898">
                <a:tc>
                  <a:txBody>
                    <a:bodyPr/>
                    <a:lstStyle/>
                    <a:p>
                      <a:pPr algn="ctr" fontAlgn="b"/>
                      <a:r>
                        <a:rPr lang="en-US" sz="720" b="1" i="0" u="none" strike="noStrike">
                          <a:solidFill>
                            <a:srgbClr val="000000"/>
                          </a:solidFill>
                          <a:effectLst/>
                          <a:latin typeface="+mn-lt"/>
                        </a:rPr>
                        <a:t>63</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136</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4819</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3995562966"/>
                  </a:ext>
                </a:extLst>
              </a:tr>
              <a:tr h="116898">
                <a:tc>
                  <a:txBody>
                    <a:bodyPr/>
                    <a:lstStyle/>
                    <a:p>
                      <a:pPr algn="ctr" fontAlgn="b"/>
                      <a:r>
                        <a:rPr lang="en-US" sz="720" b="1" i="0" u="none" strike="noStrike">
                          <a:solidFill>
                            <a:srgbClr val="000000"/>
                          </a:solidFill>
                          <a:effectLst/>
                          <a:latin typeface="+mn-lt"/>
                        </a:rPr>
                        <a:t>64</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158</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4977</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258061785"/>
                  </a:ext>
                </a:extLst>
              </a:tr>
              <a:tr h="116898">
                <a:tc>
                  <a:txBody>
                    <a:bodyPr/>
                    <a:lstStyle/>
                    <a:p>
                      <a:pPr algn="ctr" fontAlgn="b"/>
                      <a:r>
                        <a:rPr lang="en-US" sz="720" b="1" i="0" u="none" strike="noStrike">
                          <a:solidFill>
                            <a:srgbClr val="000000"/>
                          </a:solidFill>
                          <a:effectLst/>
                          <a:latin typeface="+mn-lt"/>
                        </a:rPr>
                        <a:t>65</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159</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dirty="0">
                          <a:solidFill>
                            <a:srgbClr val="000000"/>
                          </a:solidFill>
                          <a:effectLst/>
                          <a:latin typeface="+mn-lt"/>
                        </a:rPr>
                        <a:t>5136</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1712644590"/>
                  </a:ext>
                </a:extLst>
              </a:tr>
              <a:tr h="116898">
                <a:tc>
                  <a:txBody>
                    <a:bodyPr/>
                    <a:lstStyle/>
                    <a:p>
                      <a:pPr algn="ctr" fontAlgn="b"/>
                      <a:r>
                        <a:rPr lang="en-US" sz="720" b="1" i="0" u="none" strike="noStrike">
                          <a:solidFill>
                            <a:srgbClr val="000000"/>
                          </a:solidFill>
                          <a:effectLst/>
                          <a:latin typeface="+mn-lt"/>
                        </a:rPr>
                        <a:t>66</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170</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5306</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1834390485"/>
                  </a:ext>
                </a:extLst>
              </a:tr>
              <a:tr h="116898">
                <a:tc>
                  <a:txBody>
                    <a:bodyPr/>
                    <a:lstStyle/>
                    <a:p>
                      <a:pPr algn="ctr" fontAlgn="b"/>
                      <a:r>
                        <a:rPr lang="en-US" sz="720" b="1" i="0" u="none" strike="noStrike">
                          <a:solidFill>
                            <a:srgbClr val="000000"/>
                          </a:solidFill>
                          <a:effectLst/>
                          <a:latin typeface="+mn-lt"/>
                        </a:rPr>
                        <a:t>67</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165</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5471</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1330225349"/>
                  </a:ext>
                </a:extLst>
              </a:tr>
              <a:tr h="116898">
                <a:tc>
                  <a:txBody>
                    <a:bodyPr/>
                    <a:lstStyle/>
                    <a:p>
                      <a:pPr algn="ctr" fontAlgn="b"/>
                      <a:r>
                        <a:rPr lang="en-US" sz="720" b="1" i="0" u="none" strike="noStrike">
                          <a:solidFill>
                            <a:srgbClr val="000000"/>
                          </a:solidFill>
                          <a:effectLst/>
                          <a:latin typeface="+mn-lt"/>
                        </a:rPr>
                        <a:t>68</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181</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5652</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3755187294"/>
                  </a:ext>
                </a:extLst>
              </a:tr>
              <a:tr h="116898">
                <a:tc>
                  <a:txBody>
                    <a:bodyPr/>
                    <a:lstStyle/>
                    <a:p>
                      <a:pPr algn="ctr" fontAlgn="b"/>
                      <a:r>
                        <a:rPr lang="en-US" sz="720" b="1" i="0" u="none" strike="noStrike">
                          <a:solidFill>
                            <a:srgbClr val="000000"/>
                          </a:solidFill>
                          <a:effectLst/>
                          <a:latin typeface="+mn-lt"/>
                        </a:rPr>
                        <a:t>69</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155</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5807</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1602978470"/>
                  </a:ext>
                </a:extLst>
              </a:tr>
              <a:tr h="116898">
                <a:tc>
                  <a:txBody>
                    <a:bodyPr/>
                    <a:lstStyle/>
                    <a:p>
                      <a:pPr algn="ctr" fontAlgn="b"/>
                      <a:r>
                        <a:rPr lang="en-US" sz="720" b="1" i="0" u="none" strike="noStrike">
                          <a:solidFill>
                            <a:srgbClr val="000000"/>
                          </a:solidFill>
                          <a:effectLst/>
                          <a:latin typeface="+mn-lt"/>
                        </a:rPr>
                        <a:t>70</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170</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5977</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2972798323"/>
                  </a:ext>
                </a:extLst>
              </a:tr>
              <a:tr h="116898">
                <a:tc>
                  <a:txBody>
                    <a:bodyPr/>
                    <a:lstStyle/>
                    <a:p>
                      <a:pPr algn="ctr" fontAlgn="b"/>
                      <a:r>
                        <a:rPr lang="en-US" sz="720" b="1" i="0" u="none" strike="noStrike">
                          <a:solidFill>
                            <a:srgbClr val="000000"/>
                          </a:solidFill>
                          <a:effectLst/>
                          <a:latin typeface="+mn-lt"/>
                        </a:rPr>
                        <a:t>71</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186</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6163</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2138881347"/>
                  </a:ext>
                </a:extLst>
              </a:tr>
              <a:tr h="116898">
                <a:tc>
                  <a:txBody>
                    <a:bodyPr/>
                    <a:lstStyle/>
                    <a:p>
                      <a:pPr algn="ctr" fontAlgn="b"/>
                      <a:r>
                        <a:rPr lang="en-US" sz="720" b="1" i="0" u="none" strike="noStrike">
                          <a:solidFill>
                            <a:srgbClr val="000000"/>
                          </a:solidFill>
                          <a:effectLst/>
                          <a:latin typeface="+mn-lt"/>
                        </a:rPr>
                        <a:t>72</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167</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6330</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1346100720"/>
                  </a:ext>
                </a:extLst>
              </a:tr>
              <a:tr h="116898">
                <a:tc>
                  <a:txBody>
                    <a:bodyPr/>
                    <a:lstStyle/>
                    <a:p>
                      <a:pPr algn="ctr" fontAlgn="b"/>
                      <a:r>
                        <a:rPr lang="en-US" sz="720" b="1" i="0" u="none" strike="noStrike">
                          <a:solidFill>
                            <a:srgbClr val="000000"/>
                          </a:solidFill>
                          <a:effectLst/>
                          <a:latin typeface="+mn-lt"/>
                        </a:rPr>
                        <a:t>73</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195</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dirty="0">
                          <a:solidFill>
                            <a:srgbClr val="000000"/>
                          </a:solidFill>
                          <a:effectLst/>
                          <a:latin typeface="+mn-lt"/>
                        </a:rPr>
                        <a:t>6525</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3026486392"/>
                  </a:ext>
                </a:extLst>
              </a:tr>
              <a:tr h="116898">
                <a:tc>
                  <a:txBody>
                    <a:bodyPr/>
                    <a:lstStyle/>
                    <a:p>
                      <a:pPr algn="ctr" fontAlgn="b"/>
                      <a:r>
                        <a:rPr lang="en-US" sz="720" b="1" i="0" u="none" strike="noStrike">
                          <a:solidFill>
                            <a:srgbClr val="000000"/>
                          </a:solidFill>
                          <a:effectLst/>
                          <a:latin typeface="+mn-lt"/>
                        </a:rPr>
                        <a:t>74</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200</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6725</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3896900853"/>
                  </a:ext>
                </a:extLst>
              </a:tr>
              <a:tr h="116898">
                <a:tc>
                  <a:txBody>
                    <a:bodyPr/>
                    <a:lstStyle/>
                    <a:p>
                      <a:pPr algn="ctr" fontAlgn="b"/>
                      <a:r>
                        <a:rPr lang="en-US" sz="720" b="1" i="0" u="none" strike="noStrike">
                          <a:solidFill>
                            <a:srgbClr val="000000"/>
                          </a:solidFill>
                          <a:effectLst/>
                          <a:latin typeface="+mn-lt"/>
                        </a:rPr>
                        <a:t>75</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205</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6930</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2230535750"/>
                  </a:ext>
                </a:extLst>
              </a:tr>
              <a:tr h="116898">
                <a:tc>
                  <a:txBody>
                    <a:bodyPr/>
                    <a:lstStyle/>
                    <a:p>
                      <a:pPr algn="ctr" fontAlgn="b"/>
                      <a:r>
                        <a:rPr lang="en-US" sz="720" b="1" i="0" u="none" strike="noStrike">
                          <a:solidFill>
                            <a:srgbClr val="000000"/>
                          </a:solidFill>
                          <a:effectLst/>
                          <a:latin typeface="+mn-lt"/>
                        </a:rPr>
                        <a:t>76</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222</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dirty="0">
                          <a:solidFill>
                            <a:srgbClr val="000000"/>
                          </a:solidFill>
                          <a:effectLst/>
                          <a:latin typeface="+mn-lt"/>
                        </a:rPr>
                        <a:t>7152</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3941883375"/>
                  </a:ext>
                </a:extLst>
              </a:tr>
              <a:tr h="116898">
                <a:tc>
                  <a:txBody>
                    <a:bodyPr/>
                    <a:lstStyle/>
                    <a:p>
                      <a:pPr algn="ctr" fontAlgn="b"/>
                      <a:r>
                        <a:rPr lang="en-US" sz="720" b="1" i="0" u="none" strike="noStrike">
                          <a:solidFill>
                            <a:srgbClr val="000000"/>
                          </a:solidFill>
                          <a:effectLst/>
                          <a:latin typeface="+mn-lt"/>
                        </a:rPr>
                        <a:t>77</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204</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dirty="0">
                          <a:solidFill>
                            <a:srgbClr val="000000"/>
                          </a:solidFill>
                          <a:effectLst/>
                          <a:latin typeface="+mn-lt"/>
                        </a:rPr>
                        <a:t>7356</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3401774511"/>
                  </a:ext>
                </a:extLst>
              </a:tr>
              <a:tr h="116898">
                <a:tc>
                  <a:txBody>
                    <a:bodyPr/>
                    <a:lstStyle/>
                    <a:p>
                      <a:pPr algn="ctr" fontAlgn="b"/>
                      <a:r>
                        <a:rPr lang="en-US" sz="720" b="1" i="0" u="none" strike="noStrike">
                          <a:solidFill>
                            <a:srgbClr val="000000"/>
                          </a:solidFill>
                          <a:effectLst/>
                          <a:latin typeface="+mn-lt"/>
                        </a:rPr>
                        <a:t>78</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215</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dirty="0">
                          <a:solidFill>
                            <a:srgbClr val="000000"/>
                          </a:solidFill>
                          <a:effectLst/>
                          <a:latin typeface="+mn-lt"/>
                        </a:rPr>
                        <a:t>7571</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781804735"/>
                  </a:ext>
                </a:extLst>
              </a:tr>
              <a:tr h="116898">
                <a:tc>
                  <a:txBody>
                    <a:bodyPr/>
                    <a:lstStyle/>
                    <a:p>
                      <a:pPr algn="ctr" fontAlgn="b"/>
                      <a:r>
                        <a:rPr lang="en-US" sz="720" b="1" i="0" u="none" strike="noStrike">
                          <a:solidFill>
                            <a:srgbClr val="000000"/>
                          </a:solidFill>
                          <a:effectLst/>
                          <a:latin typeface="+mn-lt"/>
                        </a:rPr>
                        <a:t>79</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207</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7778</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415855769"/>
                  </a:ext>
                </a:extLst>
              </a:tr>
              <a:tr h="116898">
                <a:tc>
                  <a:txBody>
                    <a:bodyPr/>
                    <a:lstStyle/>
                    <a:p>
                      <a:pPr algn="ctr" fontAlgn="b"/>
                      <a:r>
                        <a:rPr lang="en-US" sz="720" b="1" i="0" u="none" strike="noStrike">
                          <a:solidFill>
                            <a:srgbClr val="000000"/>
                          </a:solidFill>
                          <a:effectLst/>
                          <a:latin typeface="+mn-lt"/>
                        </a:rPr>
                        <a:t>80</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218</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dirty="0">
                          <a:solidFill>
                            <a:srgbClr val="000000"/>
                          </a:solidFill>
                          <a:effectLst/>
                          <a:latin typeface="+mn-lt"/>
                        </a:rPr>
                        <a:t>7996</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1816985980"/>
                  </a:ext>
                </a:extLst>
              </a:tr>
              <a:tr h="116898">
                <a:tc>
                  <a:txBody>
                    <a:bodyPr/>
                    <a:lstStyle/>
                    <a:p>
                      <a:pPr algn="ctr" fontAlgn="b"/>
                      <a:r>
                        <a:rPr lang="en-US" sz="720" b="1" i="0" u="none" strike="noStrike">
                          <a:solidFill>
                            <a:srgbClr val="000000"/>
                          </a:solidFill>
                          <a:effectLst/>
                          <a:latin typeface="+mn-lt"/>
                        </a:rPr>
                        <a:t>81</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232</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dirty="0">
                          <a:solidFill>
                            <a:srgbClr val="000000"/>
                          </a:solidFill>
                          <a:effectLst/>
                          <a:latin typeface="+mn-lt"/>
                        </a:rPr>
                        <a:t>8228</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1033829010"/>
                  </a:ext>
                </a:extLst>
              </a:tr>
              <a:tr h="116898">
                <a:tc>
                  <a:txBody>
                    <a:bodyPr/>
                    <a:lstStyle/>
                    <a:p>
                      <a:pPr algn="ctr" fontAlgn="b"/>
                      <a:r>
                        <a:rPr lang="en-US" sz="720" b="1" i="0" u="none" strike="noStrike">
                          <a:solidFill>
                            <a:srgbClr val="000000"/>
                          </a:solidFill>
                          <a:effectLst/>
                          <a:latin typeface="+mn-lt"/>
                        </a:rPr>
                        <a:t>82</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217</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dirty="0">
                          <a:solidFill>
                            <a:srgbClr val="000000"/>
                          </a:solidFill>
                          <a:effectLst/>
                          <a:latin typeface="+mn-lt"/>
                        </a:rPr>
                        <a:t>8445</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1591711673"/>
                  </a:ext>
                </a:extLst>
              </a:tr>
              <a:tr h="116898">
                <a:tc>
                  <a:txBody>
                    <a:bodyPr/>
                    <a:lstStyle/>
                    <a:p>
                      <a:pPr algn="ctr" fontAlgn="b"/>
                      <a:r>
                        <a:rPr lang="en-US" sz="720" b="1" i="0" u="none" strike="noStrike">
                          <a:solidFill>
                            <a:srgbClr val="000000"/>
                          </a:solidFill>
                          <a:effectLst/>
                          <a:latin typeface="+mn-lt"/>
                        </a:rPr>
                        <a:t>83</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208</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dirty="0">
                          <a:solidFill>
                            <a:srgbClr val="000000"/>
                          </a:solidFill>
                          <a:effectLst/>
                          <a:latin typeface="+mn-lt"/>
                        </a:rPr>
                        <a:t>8653</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66965565"/>
                  </a:ext>
                </a:extLst>
              </a:tr>
              <a:tr h="116898">
                <a:tc>
                  <a:txBody>
                    <a:bodyPr/>
                    <a:lstStyle/>
                    <a:p>
                      <a:pPr algn="ctr" fontAlgn="b"/>
                      <a:r>
                        <a:rPr lang="en-US" sz="720" b="1" i="0" u="none" strike="noStrike">
                          <a:solidFill>
                            <a:srgbClr val="000000"/>
                          </a:solidFill>
                          <a:effectLst/>
                          <a:latin typeface="+mn-lt"/>
                        </a:rPr>
                        <a:t>84</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254</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dirty="0">
                          <a:solidFill>
                            <a:srgbClr val="000000"/>
                          </a:solidFill>
                          <a:effectLst/>
                          <a:latin typeface="+mn-lt"/>
                        </a:rPr>
                        <a:t>8907</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3175334571"/>
                  </a:ext>
                </a:extLst>
              </a:tr>
              <a:tr h="116898">
                <a:tc>
                  <a:txBody>
                    <a:bodyPr/>
                    <a:lstStyle/>
                    <a:p>
                      <a:pPr algn="ctr" fontAlgn="b"/>
                      <a:r>
                        <a:rPr lang="en-US" sz="720" b="1" i="0" u="none" strike="noStrike">
                          <a:solidFill>
                            <a:srgbClr val="000000"/>
                          </a:solidFill>
                          <a:effectLst/>
                          <a:latin typeface="+mn-lt"/>
                        </a:rPr>
                        <a:t>85</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a:solidFill>
                            <a:srgbClr val="000000"/>
                          </a:solidFill>
                          <a:effectLst/>
                          <a:latin typeface="+mn-lt"/>
                        </a:rPr>
                        <a:t>261</a:t>
                      </a:r>
                    </a:p>
                  </a:txBody>
                  <a:tcPr marL="3235" marR="3235" marT="3235" marB="0" anchor="b">
                    <a:lnL>
                      <a:noFill/>
                    </a:lnL>
                    <a:lnR>
                      <a:noFill/>
                    </a:lnR>
                    <a:lnT>
                      <a:noFill/>
                    </a:lnT>
                    <a:lnB>
                      <a:noFill/>
                    </a:lnB>
                    <a:solidFill>
                      <a:srgbClr val="BDD7EE"/>
                    </a:solidFill>
                  </a:tcPr>
                </a:tc>
                <a:tc>
                  <a:txBody>
                    <a:bodyPr/>
                    <a:lstStyle/>
                    <a:p>
                      <a:pPr algn="ctr" fontAlgn="b"/>
                      <a:r>
                        <a:rPr lang="en-US" sz="720" b="1" i="0" u="none" strike="noStrike" dirty="0">
                          <a:solidFill>
                            <a:srgbClr val="000000"/>
                          </a:solidFill>
                          <a:effectLst/>
                          <a:latin typeface="+mn-lt"/>
                        </a:rPr>
                        <a:t>9168</a:t>
                      </a:r>
                    </a:p>
                  </a:txBody>
                  <a:tcPr marL="3235" marR="3235" marT="3235" marB="0" anchor="b">
                    <a:lnL>
                      <a:noFill/>
                    </a:lnL>
                    <a:lnR>
                      <a:noFill/>
                    </a:lnR>
                    <a:lnT>
                      <a:noFill/>
                    </a:lnT>
                    <a:lnB>
                      <a:noFill/>
                    </a:lnB>
                    <a:solidFill>
                      <a:srgbClr val="BDD7EE"/>
                    </a:solidFill>
                  </a:tcPr>
                </a:tc>
                <a:extLst>
                  <a:ext uri="{0D108BD9-81ED-4DB2-BD59-A6C34878D82A}">
                    <a16:rowId xmlns:a16="http://schemas.microsoft.com/office/drawing/2014/main" val="1453551141"/>
                  </a:ext>
                </a:extLst>
              </a:tr>
              <a:tr h="116898">
                <a:tc>
                  <a:txBody>
                    <a:bodyPr/>
                    <a:lstStyle/>
                    <a:p>
                      <a:pPr algn="ctr" fontAlgn="b"/>
                      <a:r>
                        <a:rPr lang="en-US" sz="720" b="1" i="0" u="none" strike="noStrike">
                          <a:solidFill>
                            <a:srgbClr val="000000"/>
                          </a:solidFill>
                          <a:effectLst/>
                          <a:latin typeface="+mn-lt"/>
                        </a:rPr>
                        <a:t>86</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a:solidFill>
                            <a:srgbClr val="000000"/>
                          </a:solidFill>
                          <a:effectLst/>
                          <a:latin typeface="+mn-lt"/>
                        </a:rPr>
                        <a:t>213</a:t>
                      </a:r>
                    </a:p>
                  </a:txBody>
                  <a:tcPr marL="3235" marR="3235" marT="3235" marB="0" anchor="b">
                    <a:lnL>
                      <a:noFill/>
                    </a:lnL>
                    <a:lnR>
                      <a:noFill/>
                    </a:lnR>
                    <a:lnT>
                      <a:noFill/>
                    </a:lnT>
                    <a:lnB>
                      <a:noFill/>
                    </a:lnB>
                    <a:solidFill>
                      <a:srgbClr val="DDEBF7"/>
                    </a:solidFill>
                  </a:tcPr>
                </a:tc>
                <a:tc>
                  <a:txBody>
                    <a:bodyPr/>
                    <a:lstStyle/>
                    <a:p>
                      <a:pPr algn="ctr" fontAlgn="b"/>
                      <a:r>
                        <a:rPr lang="en-US" sz="720" b="1" i="0" u="none" strike="noStrike" dirty="0">
                          <a:solidFill>
                            <a:srgbClr val="000000"/>
                          </a:solidFill>
                          <a:effectLst/>
                          <a:latin typeface="+mn-lt"/>
                        </a:rPr>
                        <a:t>9381</a:t>
                      </a:r>
                    </a:p>
                  </a:txBody>
                  <a:tcPr marL="3235" marR="3235" marT="3235" marB="0" anchor="b">
                    <a:lnL>
                      <a:noFill/>
                    </a:lnL>
                    <a:lnR>
                      <a:noFill/>
                    </a:lnR>
                    <a:lnT>
                      <a:noFill/>
                    </a:lnT>
                    <a:lnB>
                      <a:noFill/>
                    </a:lnB>
                    <a:solidFill>
                      <a:srgbClr val="DDEBF7"/>
                    </a:solidFill>
                  </a:tcPr>
                </a:tc>
                <a:extLst>
                  <a:ext uri="{0D108BD9-81ED-4DB2-BD59-A6C34878D82A}">
                    <a16:rowId xmlns:a16="http://schemas.microsoft.com/office/drawing/2014/main" val="645249133"/>
                  </a:ext>
                </a:extLst>
              </a:tr>
            </a:tbl>
          </a:graphicData>
        </a:graphic>
      </p:graphicFrame>
    </p:spTree>
    <p:extLst>
      <p:ext uri="{BB962C8B-B14F-4D97-AF65-F5344CB8AC3E}">
        <p14:creationId xmlns:p14="http://schemas.microsoft.com/office/powerpoint/2010/main" val="1673224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2A67-E10E-9F74-C01C-1F713F47F299}"/>
              </a:ext>
            </a:extLst>
          </p:cNvPr>
          <p:cNvSpPr>
            <a:spLocks noGrp="1"/>
          </p:cNvSpPr>
          <p:nvPr>
            <p:ph type="title"/>
          </p:nvPr>
        </p:nvSpPr>
        <p:spPr>
          <a:xfrm>
            <a:off x="638225" y="257502"/>
            <a:ext cx="7704000" cy="572700"/>
          </a:xfrm>
        </p:spPr>
        <p:txBody>
          <a:bodyPr/>
          <a:lstStyle/>
          <a:p>
            <a:r>
              <a:rPr lang="en-US" dirty="0"/>
              <a:t>Insights</a:t>
            </a:r>
          </a:p>
        </p:txBody>
      </p:sp>
      <p:sp>
        <p:nvSpPr>
          <p:cNvPr id="3" name="Text Placeholder 2">
            <a:extLst>
              <a:ext uri="{FF2B5EF4-FFF2-40B4-BE49-F238E27FC236}">
                <a16:creationId xmlns:a16="http://schemas.microsoft.com/office/drawing/2014/main" id="{E2229B58-31F7-4365-F736-2984ADF68AF1}"/>
              </a:ext>
            </a:extLst>
          </p:cNvPr>
          <p:cNvSpPr>
            <a:spLocks noGrp="1"/>
          </p:cNvSpPr>
          <p:nvPr>
            <p:ph type="body" idx="1"/>
          </p:nvPr>
        </p:nvSpPr>
        <p:spPr>
          <a:xfrm>
            <a:off x="935591" y="1384515"/>
            <a:ext cx="6914868" cy="2971895"/>
          </a:xfrm>
          <a:ln>
            <a:solidFill>
              <a:srgbClr val="FFC000"/>
            </a:solidFill>
          </a:ln>
        </p:spPr>
        <p:txBody>
          <a:bodyPr/>
          <a:lstStyle/>
          <a:p>
            <a:r>
              <a:rPr lang="en-US" dirty="0">
                <a:solidFill>
                  <a:schemeClr val="tx1"/>
                </a:solidFill>
              </a:rPr>
              <a:t>The data starts with week 0 of the year 2013 as in, 1</a:t>
            </a:r>
            <a:r>
              <a:rPr lang="en-US" baseline="30000" dirty="0">
                <a:solidFill>
                  <a:schemeClr val="tx1"/>
                </a:solidFill>
              </a:rPr>
              <a:t>st</a:t>
            </a:r>
            <a:r>
              <a:rPr lang="en-US" dirty="0">
                <a:solidFill>
                  <a:schemeClr val="tx1"/>
                </a:solidFill>
              </a:rPr>
              <a:t> Jan 2013 and ends with 84</a:t>
            </a:r>
            <a:r>
              <a:rPr lang="en-US" baseline="30000" dirty="0">
                <a:solidFill>
                  <a:schemeClr val="tx1"/>
                </a:solidFill>
              </a:rPr>
              <a:t>th</a:t>
            </a:r>
            <a:r>
              <a:rPr lang="en-US" dirty="0">
                <a:solidFill>
                  <a:schemeClr val="tx1"/>
                </a:solidFill>
              </a:rPr>
              <a:t> week , 31</a:t>
            </a:r>
            <a:r>
              <a:rPr lang="en-US" baseline="30000" dirty="0">
                <a:solidFill>
                  <a:schemeClr val="tx1"/>
                </a:solidFill>
              </a:rPr>
              <a:t>st</a:t>
            </a:r>
            <a:r>
              <a:rPr lang="en-US" dirty="0">
                <a:solidFill>
                  <a:schemeClr val="tx1"/>
                </a:solidFill>
              </a:rPr>
              <a:t> Aug 2014. The SQL query gives week numbers starting from Sunday.</a:t>
            </a:r>
          </a:p>
          <a:p>
            <a:pPr marL="139700" indent="0">
              <a:buNone/>
            </a:pPr>
            <a:endParaRPr lang="en-US" dirty="0">
              <a:solidFill>
                <a:schemeClr val="tx1"/>
              </a:solidFill>
            </a:endParaRPr>
          </a:p>
          <a:p>
            <a:r>
              <a:rPr lang="en-US" dirty="0">
                <a:solidFill>
                  <a:srgbClr val="F2B336"/>
                </a:solidFill>
              </a:rPr>
              <a:t>According to the two graphs, there is a consistent growth of new users per month, going from 160 new users on the first month, Jan 2013 to 1028 new users on the last month, Aug 2014. There is a small dip in new users on Jan 2014(month 13).</a:t>
            </a:r>
          </a:p>
          <a:p>
            <a:endParaRPr lang="en-US" dirty="0">
              <a:solidFill>
                <a:schemeClr val="tx2">
                  <a:lumMod val="60000"/>
                  <a:lumOff val="40000"/>
                </a:schemeClr>
              </a:solidFill>
            </a:endParaRPr>
          </a:p>
          <a:p>
            <a:r>
              <a:rPr lang="en-US" dirty="0">
                <a:solidFill>
                  <a:schemeClr val="tx1"/>
                </a:solidFill>
              </a:rPr>
              <a:t>The number of users have increased tremendously and a trend of continuous user growth is observed which is good for the company</a:t>
            </a:r>
          </a:p>
          <a:p>
            <a:endParaRPr lang="en-US" dirty="0">
              <a:solidFill>
                <a:schemeClr val="tx1"/>
              </a:solidFill>
            </a:endParaRPr>
          </a:p>
        </p:txBody>
      </p:sp>
    </p:spTree>
    <p:extLst>
      <p:ext uri="{BB962C8B-B14F-4D97-AF65-F5344CB8AC3E}">
        <p14:creationId xmlns:p14="http://schemas.microsoft.com/office/powerpoint/2010/main" val="2492933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 name="Rectangle 4">
            <a:extLst>
              <a:ext uri="{FF2B5EF4-FFF2-40B4-BE49-F238E27FC236}">
                <a16:creationId xmlns:a16="http://schemas.microsoft.com/office/drawing/2014/main" id="{00226F20-5737-407F-10B9-25F9DCDE9095}"/>
              </a:ext>
            </a:extLst>
          </p:cNvPr>
          <p:cNvSpPr/>
          <p:nvPr/>
        </p:nvSpPr>
        <p:spPr>
          <a:xfrm>
            <a:off x="438615" y="1382980"/>
            <a:ext cx="3256156" cy="60161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20" name="Google Shape;520;p50"/>
          <p:cNvSpPr txBox="1">
            <a:spLocks noGrp="1"/>
          </p:cNvSpPr>
          <p:nvPr>
            <p:ph type="title"/>
          </p:nvPr>
        </p:nvSpPr>
        <p:spPr>
          <a:xfrm>
            <a:off x="-1683631" y="773525"/>
            <a:ext cx="7704000" cy="572700"/>
          </a:xfrm>
          <a:prstGeom prst="rect">
            <a:avLst/>
          </a:prstGeom>
        </p:spPr>
        <p:txBody>
          <a:bodyPr spcFirstLastPara="1" wrap="square" lIns="91425" tIns="91425" rIns="91425" bIns="91425" anchor="t" anchorCtr="0">
            <a:noAutofit/>
          </a:bodyPr>
          <a:lstStyle/>
          <a:p>
            <a:pPr algn="ctr"/>
            <a:r>
              <a:rPr lang="en-US" b="1" i="0" dirty="0">
                <a:solidFill>
                  <a:schemeClr val="tx1"/>
                </a:solidFill>
                <a:effectLst/>
                <a:latin typeface="Manrope" panose="020B0604020202020204" charset="0"/>
              </a:rPr>
              <a:t>Weekly Retention </a:t>
            </a:r>
            <a:br>
              <a:rPr lang="en-US" b="1" i="0" dirty="0">
                <a:solidFill>
                  <a:schemeClr val="tx1"/>
                </a:solidFill>
                <a:effectLst/>
                <a:latin typeface="Manrope" panose="020B0604020202020204" charset="0"/>
              </a:rPr>
            </a:br>
            <a:r>
              <a:rPr lang="en-US" b="1" i="0" dirty="0">
                <a:solidFill>
                  <a:schemeClr val="tx1"/>
                </a:solidFill>
                <a:effectLst/>
                <a:latin typeface="Manrope" panose="020B0604020202020204" charset="0"/>
              </a:rPr>
              <a:t>Analysis :</a:t>
            </a:r>
            <a:endParaRPr lang="en-US" b="0" i="0" dirty="0">
              <a:solidFill>
                <a:schemeClr val="tx1"/>
              </a:solidFill>
              <a:effectLst/>
              <a:latin typeface="Manrope" panose="020B0604020202020204" charset="0"/>
            </a:endParaRPr>
          </a:p>
        </p:txBody>
      </p:sp>
      <p:sp>
        <p:nvSpPr>
          <p:cNvPr id="521" name="Google Shape;521;p50"/>
          <p:cNvSpPr txBox="1">
            <a:spLocks noGrp="1"/>
          </p:cNvSpPr>
          <p:nvPr>
            <p:ph type="body" idx="1"/>
          </p:nvPr>
        </p:nvSpPr>
        <p:spPr>
          <a:xfrm>
            <a:off x="-335283" y="2200078"/>
            <a:ext cx="4185300" cy="2073300"/>
          </a:xfrm>
          <a:prstGeom prst="rect">
            <a:avLst/>
          </a:prstGeom>
        </p:spPr>
        <p:txBody>
          <a:bodyPr spcFirstLastPara="1" wrap="square" lIns="91425" tIns="91425" rIns="91425" bIns="91425" anchor="t" anchorCtr="0">
            <a:noAutofit/>
          </a:bodyPr>
          <a:lstStyle/>
          <a:p>
            <a:pPr marL="742950" lvl="1" indent="-285750">
              <a:buFont typeface="Wingdings" panose="05000000000000000000" pitchFamily="2" charset="2"/>
              <a:buChar char="§"/>
            </a:pPr>
            <a:r>
              <a:rPr lang="en-US" b="0" i="0" dirty="0">
                <a:solidFill>
                  <a:schemeClr val="bg2"/>
                </a:solidFill>
                <a:effectLst/>
                <a:latin typeface="Manrope" panose="020B0604020202020204" charset="0"/>
              </a:rPr>
              <a:t>Objective: Analyze the retention of users on a weekly basis after signing up for a product.</a:t>
            </a:r>
          </a:p>
          <a:p>
            <a:pPr marL="742950" lvl="1" indent="-285750">
              <a:buFont typeface="Wingdings" panose="05000000000000000000" pitchFamily="2" charset="2"/>
              <a:buChar char="§"/>
            </a:pPr>
            <a:endParaRPr lang="en-US" b="0" i="0" dirty="0">
              <a:solidFill>
                <a:schemeClr val="bg2"/>
              </a:solidFill>
              <a:effectLst/>
              <a:latin typeface="Manrope" panose="020B0604020202020204" charset="0"/>
            </a:endParaRPr>
          </a:p>
          <a:p>
            <a:pPr marL="742950" lvl="1" indent="-285750">
              <a:buFont typeface="Wingdings" panose="05000000000000000000" pitchFamily="2" charset="2"/>
              <a:buChar char="§"/>
            </a:pPr>
            <a:r>
              <a:rPr lang="en-US" b="0" i="0" dirty="0">
                <a:solidFill>
                  <a:schemeClr val="bg2"/>
                </a:solidFill>
                <a:effectLst/>
                <a:latin typeface="Manrope" panose="020B0604020202020204" charset="0"/>
              </a:rPr>
              <a:t>Your Task: Write an SQL query to calculate the weekly retention of users based on their sign-up cohort.</a:t>
            </a:r>
          </a:p>
          <a:p>
            <a:pPr marL="0" lvl="0" indent="0" algn="l" rtl="0">
              <a:spcBef>
                <a:spcPts val="0"/>
              </a:spcBef>
              <a:spcAft>
                <a:spcPts val="0"/>
              </a:spcAft>
              <a:buNone/>
            </a:pPr>
            <a:endParaRPr dirty="0">
              <a:solidFill>
                <a:schemeClr val="bg2"/>
              </a:solidFill>
            </a:endParaRPr>
          </a:p>
        </p:txBody>
      </p:sp>
      <p:grpSp>
        <p:nvGrpSpPr>
          <p:cNvPr id="523" name="Google Shape;523;p50"/>
          <p:cNvGrpSpPr/>
          <p:nvPr/>
        </p:nvGrpSpPr>
        <p:grpSpPr>
          <a:xfrm>
            <a:off x="4137532" y="30073"/>
            <a:ext cx="4896461" cy="5083354"/>
            <a:chOff x="5166535" y="1290455"/>
            <a:chExt cx="2687717" cy="2927212"/>
          </a:xfrm>
        </p:grpSpPr>
        <p:sp>
          <p:nvSpPr>
            <p:cNvPr id="524" name="Google Shape;524;p50"/>
            <p:cNvSpPr/>
            <p:nvPr/>
          </p:nvSpPr>
          <p:spPr>
            <a:xfrm rot="12279">
              <a:off x="5166535" y="1449549"/>
              <a:ext cx="2687717" cy="2768118"/>
            </a:xfrm>
            <a:prstGeom prst="frame">
              <a:avLst>
                <a:gd name="adj1" fmla="val 71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rot="12920">
              <a:off x="6071461" y="1290455"/>
              <a:ext cx="957907" cy="210941"/>
            </a:xfrm>
            <a:prstGeom prst="rect">
              <a:avLst/>
            </a:prstGeom>
            <a:solidFill>
              <a:srgbClr val="FFD96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50"/>
          <p:cNvSpPr/>
          <p:nvPr/>
        </p:nvSpPr>
        <p:spPr>
          <a:xfrm rot="4304135">
            <a:off x="2719447" y="3643848"/>
            <a:ext cx="1205024" cy="1781297"/>
          </a:xfrm>
          <a:custGeom>
            <a:avLst/>
            <a:gdLst/>
            <a:ahLst/>
            <a:cxnLst/>
            <a:rect l="l" t="t" r="r" b="b"/>
            <a:pathLst>
              <a:path w="54009" h="58214" extrusionOk="0">
                <a:moveTo>
                  <a:pt x="0" y="58214"/>
                </a:moveTo>
                <a:cubicBezTo>
                  <a:pt x="3155" y="51274"/>
                  <a:pt x="7231" y="42908"/>
                  <a:pt x="14463" y="40497"/>
                </a:cubicBezTo>
                <a:cubicBezTo>
                  <a:pt x="24915" y="37012"/>
                  <a:pt x="39214" y="42502"/>
                  <a:pt x="47005" y="34711"/>
                </a:cubicBezTo>
                <a:cubicBezTo>
                  <a:pt x="55231" y="26485"/>
                  <a:pt x="55829" y="10402"/>
                  <a:pt x="50621" y="0"/>
                </a:cubicBezTo>
              </a:path>
            </a:pathLst>
          </a:custGeom>
          <a:noFill/>
          <a:ln w="19050" cap="flat" cmpd="sng">
            <a:solidFill>
              <a:schemeClr val="dk2"/>
            </a:solidFill>
            <a:prstDash val="dash"/>
            <a:round/>
            <a:headEnd type="none" w="med" len="med"/>
            <a:tailEnd type="none" w="med" len="med"/>
          </a:ln>
        </p:spPr>
      </p:sp>
      <p:sp>
        <p:nvSpPr>
          <p:cNvPr id="527" name="Google Shape;527;p50"/>
          <p:cNvSpPr/>
          <p:nvPr/>
        </p:nvSpPr>
        <p:spPr>
          <a:xfrm rot="-1692236">
            <a:off x="7834471" y="321231"/>
            <a:ext cx="1578483" cy="872448"/>
          </a:xfrm>
          <a:custGeom>
            <a:avLst/>
            <a:gdLst/>
            <a:ahLst/>
            <a:cxnLst/>
            <a:rect l="l" t="t" r="r" b="b"/>
            <a:pathLst>
              <a:path w="50983" h="58215" extrusionOk="0">
                <a:moveTo>
                  <a:pt x="50983" y="0"/>
                </a:moveTo>
                <a:cubicBezTo>
                  <a:pt x="43340" y="0"/>
                  <a:pt x="36066" y="7144"/>
                  <a:pt x="32904" y="14102"/>
                </a:cubicBezTo>
                <a:cubicBezTo>
                  <a:pt x="28772" y="23194"/>
                  <a:pt x="29158" y="34198"/>
                  <a:pt x="23865" y="42667"/>
                </a:cubicBezTo>
                <a:cubicBezTo>
                  <a:pt x="18833" y="50718"/>
                  <a:pt x="9494" y="58215"/>
                  <a:pt x="0" y="58215"/>
                </a:cubicBezTo>
              </a:path>
            </a:pathLst>
          </a:custGeom>
          <a:noFill/>
          <a:ln w="19050" cap="flat" cmpd="sng">
            <a:solidFill>
              <a:schemeClr val="lt2"/>
            </a:solidFill>
            <a:prstDash val="dash"/>
            <a:round/>
            <a:headEnd type="none" w="med" len="med"/>
            <a:tailEnd type="none" w="med" len="med"/>
          </a:ln>
        </p:spPr>
      </p:sp>
      <p:sp>
        <p:nvSpPr>
          <p:cNvPr id="528" name="Google Shape;528;p50"/>
          <p:cNvSpPr/>
          <p:nvPr/>
        </p:nvSpPr>
        <p:spPr>
          <a:xfrm rot="-4989697">
            <a:off x="1148298" y="4014286"/>
            <a:ext cx="577109" cy="796101"/>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4825275" y="3797275"/>
            <a:ext cx="629700" cy="6297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28C32639-2F0D-A57A-8AF4-0D625F1C376F}"/>
              </a:ext>
            </a:extLst>
          </p:cNvPr>
          <p:cNvPicPr>
            <a:picLocks noChangeAspect="1"/>
          </p:cNvPicPr>
          <p:nvPr/>
        </p:nvPicPr>
        <p:blipFill rotWithShape="1">
          <a:blip r:embed="rId3"/>
          <a:srcRect b="2225"/>
          <a:stretch/>
        </p:blipFill>
        <p:spPr>
          <a:xfrm>
            <a:off x="4270939" y="399667"/>
            <a:ext cx="4662889" cy="4637153"/>
          </a:xfrm>
          <a:prstGeom prst="rect">
            <a:avLst/>
          </a:prstGeom>
        </p:spPr>
      </p:pic>
    </p:spTree>
    <p:extLst>
      <p:ext uri="{BB962C8B-B14F-4D97-AF65-F5344CB8AC3E}">
        <p14:creationId xmlns:p14="http://schemas.microsoft.com/office/powerpoint/2010/main" val="535324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645D84-DA2B-F753-0C03-9ED1C0EE0C6D}"/>
              </a:ext>
            </a:extLst>
          </p:cNvPr>
          <p:cNvSpPr/>
          <p:nvPr/>
        </p:nvSpPr>
        <p:spPr>
          <a:xfrm>
            <a:off x="0" y="0"/>
            <a:ext cx="9144000" cy="514350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Google Shape;520;p50">
            <a:extLst>
              <a:ext uri="{FF2B5EF4-FFF2-40B4-BE49-F238E27FC236}">
                <a16:creationId xmlns:a16="http://schemas.microsoft.com/office/drawing/2014/main" id="{A21D68C3-3D3B-4978-39AC-8A1D59BDD7EB}"/>
              </a:ext>
            </a:extLst>
          </p:cNvPr>
          <p:cNvSpPr txBox="1">
            <a:spLocks noGrp="1"/>
          </p:cNvSpPr>
          <p:nvPr>
            <p:ph type="title"/>
          </p:nvPr>
        </p:nvSpPr>
        <p:spPr>
          <a:xfrm>
            <a:off x="2144991" y="0"/>
            <a:ext cx="6121779" cy="212459"/>
          </a:xfrm>
          <a:prstGeom prst="rect">
            <a:avLst/>
          </a:prstGeom>
        </p:spPr>
        <p:txBody>
          <a:bodyPr spcFirstLastPara="1" wrap="square" lIns="91425" tIns="91425" rIns="91425" bIns="91425" anchor="t" anchorCtr="0">
            <a:noAutofit/>
          </a:bodyPr>
          <a:lstStyle/>
          <a:p>
            <a:pPr algn="ctr"/>
            <a:r>
              <a:rPr lang="en-US" sz="12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Engagement based Week  number starting from 2013</a:t>
            </a:r>
          </a:p>
        </p:txBody>
      </p:sp>
      <p:sp>
        <p:nvSpPr>
          <p:cNvPr id="5" name="Google Shape;520;p50">
            <a:extLst>
              <a:ext uri="{FF2B5EF4-FFF2-40B4-BE49-F238E27FC236}">
                <a16:creationId xmlns:a16="http://schemas.microsoft.com/office/drawing/2014/main" id="{65D4EE8C-4718-0968-790F-A439DDB2C37C}"/>
              </a:ext>
            </a:extLst>
          </p:cNvPr>
          <p:cNvSpPr txBox="1">
            <a:spLocks/>
          </p:cNvSpPr>
          <p:nvPr/>
        </p:nvSpPr>
        <p:spPr>
          <a:xfrm rot="16200000">
            <a:off x="-2254058" y="2829967"/>
            <a:ext cx="5043380" cy="267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umbh Sans Black"/>
              <a:buNone/>
              <a:defRPr sz="3500" b="0" i="0" u="none" strike="noStrike" cap="none">
                <a:solidFill>
                  <a:schemeClr val="dk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2pPr>
            <a:lvl3pPr marR="0" lvl="2"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3pPr>
            <a:lvl4pPr marR="0" lvl="3"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4pPr>
            <a:lvl5pPr marR="0" lvl="4"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5pPr>
            <a:lvl6pPr marR="0" lvl="5"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6pPr>
            <a:lvl7pPr marR="0" lvl="6"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7pPr>
            <a:lvl8pPr marR="0" lvl="7"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8pPr>
            <a:lvl9pPr marR="0" lvl="8"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9p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Signup Cohort Week of Year 2013</a:t>
            </a:r>
          </a:p>
        </p:txBody>
      </p:sp>
      <p:graphicFrame>
        <p:nvGraphicFramePr>
          <p:cNvPr id="7" name="Table 6">
            <a:extLst>
              <a:ext uri="{FF2B5EF4-FFF2-40B4-BE49-F238E27FC236}">
                <a16:creationId xmlns:a16="http://schemas.microsoft.com/office/drawing/2014/main" id="{60832FDD-9796-0CF9-BD45-6BA14047CC67}"/>
              </a:ext>
            </a:extLst>
          </p:cNvPr>
          <p:cNvGraphicFramePr>
            <a:graphicFrameLocks noGrp="1"/>
          </p:cNvGraphicFramePr>
          <p:nvPr>
            <p:extLst>
              <p:ext uri="{D42A27DB-BD31-4B8C-83A1-F6EECF244321}">
                <p14:modId xmlns:p14="http://schemas.microsoft.com/office/powerpoint/2010/main" val="4246647615"/>
              </p:ext>
            </p:extLst>
          </p:nvPr>
        </p:nvGraphicFramePr>
        <p:xfrm>
          <a:off x="312233" y="323696"/>
          <a:ext cx="8608737" cy="4708566"/>
        </p:xfrm>
        <a:graphic>
          <a:graphicData uri="http://schemas.openxmlformats.org/drawingml/2006/table">
            <a:tbl>
              <a:tblPr/>
              <a:tblGrid>
                <a:gridCol w="527823">
                  <a:extLst>
                    <a:ext uri="{9D8B030D-6E8A-4147-A177-3AD203B41FA5}">
                      <a16:colId xmlns:a16="http://schemas.microsoft.com/office/drawing/2014/main" val="1892432985"/>
                    </a:ext>
                  </a:extLst>
                </a:gridCol>
                <a:gridCol w="408878">
                  <a:extLst>
                    <a:ext uri="{9D8B030D-6E8A-4147-A177-3AD203B41FA5}">
                      <a16:colId xmlns:a16="http://schemas.microsoft.com/office/drawing/2014/main" val="15595084"/>
                    </a:ext>
                  </a:extLst>
                </a:gridCol>
                <a:gridCol w="431181">
                  <a:extLst>
                    <a:ext uri="{9D8B030D-6E8A-4147-A177-3AD203B41FA5}">
                      <a16:colId xmlns:a16="http://schemas.microsoft.com/office/drawing/2014/main" val="1456018767"/>
                    </a:ext>
                  </a:extLst>
                </a:gridCol>
                <a:gridCol w="438614">
                  <a:extLst>
                    <a:ext uri="{9D8B030D-6E8A-4147-A177-3AD203B41FA5}">
                      <a16:colId xmlns:a16="http://schemas.microsoft.com/office/drawing/2014/main" val="2268614895"/>
                    </a:ext>
                  </a:extLst>
                </a:gridCol>
                <a:gridCol w="446049">
                  <a:extLst>
                    <a:ext uri="{9D8B030D-6E8A-4147-A177-3AD203B41FA5}">
                      <a16:colId xmlns:a16="http://schemas.microsoft.com/office/drawing/2014/main" val="1836931932"/>
                    </a:ext>
                  </a:extLst>
                </a:gridCol>
                <a:gridCol w="438615">
                  <a:extLst>
                    <a:ext uri="{9D8B030D-6E8A-4147-A177-3AD203B41FA5}">
                      <a16:colId xmlns:a16="http://schemas.microsoft.com/office/drawing/2014/main" val="14630672"/>
                    </a:ext>
                  </a:extLst>
                </a:gridCol>
                <a:gridCol w="475785">
                  <a:extLst>
                    <a:ext uri="{9D8B030D-6E8A-4147-A177-3AD203B41FA5}">
                      <a16:colId xmlns:a16="http://schemas.microsoft.com/office/drawing/2014/main" val="4153049072"/>
                    </a:ext>
                  </a:extLst>
                </a:gridCol>
                <a:gridCol w="453483">
                  <a:extLst>
                    <a:ext uri="{9D8B030D-6E8A-4147-A177-3AD203B41FA5}">
                      <a16:colId xmlns:a16="http://schemas.microsoft.com/office/drawing/2014/main" val="2398373627"/>
                    </a:ext>
                  </a:extLst>
                </a:gridCol>
                <a:gridCol w="483220">
                  <a:extLst>
                    <a:ext uri="{9D8B030D-6E8A-4147-A177-3AD203B41FA5}">
                      <a16:colId xmlns:a16="http://schemas.microsoft.com/office/drawing/2014/main" val="191794157"/>
                    </a:ext>
                  </a:extLst>
                </a:gridCol>
                <a:gridCol w="453483">
                  <a:extLst>
                    <a:ext uri="{9D8B030D-6E8A-4147-A177-3AD203B41FA5}">
                      <a16:colId xmlns:a16="http://schemas.microsoft.com/office/drawing/2014/main" val="4018248959"/>
                    </a:ext>
                  </a:extLst>
                </a:gridCol>
                <a:gridCol w="490653">
                  <a:extLst>
                    <a:ext uri="{9D8B030D-6E8A-4147-A177-3AD203B41FA5}">
                      <a16:colId xmlns:a16="http://schemas.microsoft.com/office/drawing/2014/main" val="3526501287"/>
                    </a:ext>
                  </a:extLst>
                </a:gridCol>
                <a:gridCol w="460917">
                  <a:extLst>
                    <a:ext uri="{9D8B030D-6E8A-4147-A177-3AD203B41FA5}">
                      <a16:colId xmlns:a16="http://schemas.microsoft.com/office/drawing/2014/main" val="3816745621"/>
                    </a:ext>
                  </a:extLst>
                </a:gridCol>
                <a:gridCol w="475786">
                  <a:extLst>
                    <a:ext uri="{9D8B030D-6E8A-4147-A177-3AD203B41FA5}">
                      <a16:colId xmlns:a16="http://schemas.microsoft.com/office/drawing/2014/main" val="4011002498"/>
                    </a:ext>
                  </a:extLst>
                </a:gridCol>
                <a:gridCol w="460917">
                  <a:extLst>
                    <a:ext uri="{9D8B030D-6E8A-4147-A177-3AD203B41FA5}">
                      <a16:colId xmlns:a16="http://schemas.microsoft.com/office/drawing/2014/main" val="903347915"/>
                    </a:ext>
                  </a:extLst>
                </a:gridCol>
                <a:gridCol w="416312">
                  <a:extLst>
                    <a:ext uri="{9D8B030D-6E8A-4147-A177-3AD203B41FA5}">
                      <a16:colId xmlns:a16="http://schemas.microsoft.com/office/drawing/2014/main" val="3932332630"/>
                    </a:ext>
                  </a:extLst>
                </a:gridCol>
                <a:gridCol w="468351">
                  <a:extLst>
                    <a:ext uri="{9D8B030D-6E8A-4147-A177-3AD203B41FA5}">
                      <a16:colId xmlns:a16="http://schemas.microsoft.com/office/drawing/2014/main" val="3902339179"/>
                    </a:ext>
                  </a:extLst>
                </a:gridCol>
                <a:gridCol w="416312">
                  <a:extLst>
                    <a:ext uri="{9D8B030D-6E8A-4147-A177-3AD203B41FA5}">
                      <a16:colId xmlns:a16="http://schemas.microsoft.com/office/drawing/2014/main" val="350187214"/>
                    </a:ext>
                  </a:extLst>
                </a:gridCol>
                <a:gridCol w="408878">
                  <a:extLst>
                    <a:ext uri="{9D8B030D-6E8A-4147-A177-3AD203B41FA5}">
                      <a16:colId xmlns:a16="http://schemas.microsoft.com/office/drawing/2014/main" val="3865919188"/>
                    </a:ext>
                  </a:extLst>
                </a:gridCol>
                <a:gridCol w="453480">
                  <a:extLst>
                    <a:ext uri="{9D8B030D-6E8A-4147-A177-3AD203B41FA5}">
                      <a16:colId xmlns:a16="http://schemas.microsoft.com/office/drawing/2014/main" val="1508087121"/>
                    </a:ext>
                  </a:extLst>
                </a:gridCol>
              </a:tblGrid>
              <a:tr h="151361">
                <a:tc>
                  <a:txBody>
                    <a:bodyPr/>
                    <a:lstStyle/>
                    <a:p>
                      <a:pPr algn="ctr" fontAlgn="b"/>
                      <a:r>
                        <a:rPr lang="en-US" sz="900" b="1" i="0" u="none" strike="noStrike" dirty="0">
                          <a:solidFill>
                            <a:srgbClr val="000000"/>
                          </a:solidFill>
                          <a:effectLst/>
                          <a:latin typeface="Calibri" panose="020F0502020204030204" pitchFamily="34" charset="0"/>
                        </a:rPr>
                        <a:t>Week no.</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69</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70</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71</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72</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73</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74</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75</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76</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77</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78</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79</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80</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81</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82</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83</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84</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85</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86</a:t>
                      </a:r>
                    </a:p>
                  </a:txBody>
                  <a:tcPr marL="4745" marR="4745" marT="4745"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16406505"/>
                  </a:ext>
                </a:extLst>
              </a:tr>
              <a:tr h="156722">
                <a:tc>
                  <a:txBody>
                    <a:bodyPr/>
                    <a:lstStyle/>
                    <a:p>
                      <a:pPr algn="ctr" fontAlgn="b"/>
                      <a:r>
                        <a:rPr lang="en-US" sz="1000" b="0" i="0" u="none" strike="noStrike" dirty="0">
                          <a:solidFill>
                            <a:schemeClr val="bg1"/>
                          </a:solidFill>
                          <a:effectLst/>
                          <a:latin typeface="Calibri" panose="020F0502020204030204" pitchFamily="34" charset="0"/>
                        </a:rPr>
                        <a:t>0</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b"/>
                      <a:r>
                        <a:rPr lang="en-US" sz="900" b="0" i="0" u="none" strike="noStrike" dirty="0">
                          <a:solidFill>
                            <a:srgbClr val="000000"/>
                          </a:solidFill>
                          <a:effectLst/>
                          <a:latin typeface="Calibri" panose="020F0502020204030204" pitchFamily="34" charset="0"/>
                        </a:rPr>
                        <a:t>10</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13.33</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13.33</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13.33</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13.33</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26.67</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E5E483"/>
                    </a:solidFill>
                  </a:tcPr>
                </a:tc>
                <a:tc>
                  <a:txBody>
                    <a:bodyPr/>
                    <a:lstStyle/>
                    <a:p>
                      <a:pPr algn="ctr" fontAlgn="b"/>
                      <a:r>
                        <a:rPr lang="en-US" sz="900" b="0" i="0" u="none" strike="noStrike">
                          <a:solidFill>
                            <a:srgbClr val="000000"/>
                          </a:solidFill>
                          <a:effectLst/>
                          <a:latin typeface="Calibri" panose="020F0502020204030204" pitchFamily="34" charset="0"/>
                        </a:rPr>
                        <a:t>13.33</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6.67</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BB178"/>
                    </a:solidFill>
                  </a:tcPr>
                </a:tc>
                <a:tc>
                  <a:txBody>
                    <a:bodyPr/>
                    <a:lstStyle/>
                    <a:p>
                      <a:pPr algn="ctr" fontAlgn="b"/>
                      <a:r>
                        <a:rPr lang="en-US" sz="900" b="0" i="0" u="none" strike="noStrike">
                          <a:solidFill>
                            <a:srgbClr val="000000"/>
                          </a:solidFill>
                          <a:effectLst/>
                          <a:latin typeface="Calibri" panose="020F0502020204030204" pitchFamily="34" charset="0"/>
                        </a:rPr>
                        <a:t>3.33</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98870"/>
                    </a:solidFill>
                  </a:tcPr>
                </a:tc>
                <a:tc>
                  <a:txBody>
                    <a:bodyPr/>
                    <a:lstStyle/>
                    <a:p>
                      <a:pPr algn="ctr" fontAlgn="b"/>
                      <a:r>
                        <a:rPr lang="en-US" sz="900" b="0" i="0" u="none" strike="noStrike">
                          <a:solidFill>
                            <a:srgbClr val="000000"/>
                          </a:solidFill>
                          <a:effectLst/>
                          <a:latin typeface="Calibri" panose="020F0502020204030204" pitchFamily="34" charset="0"/>
                        </a:rPr>
                        <a:t>13.33</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13.33</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6.67</a:t>
                      </a:r>
                    </a:p>
                  </a:txBody>
                  <a:tcPr marL="4745" marR="4745" marT="4745" marB="0" anchor="b">
                    <a:lnL>
                      <a:noFill/>
                    </a:lnL>
                    <a:lnR>
                      <a:noFill/>
                    </a:lnR>
                    <a:lnT w="6350" cap="flat" cmpd="sng" algn="ctr">
                      <a:solidFill>
                        <a:srgbClr val="8EA9DB"/>
                      </a:solidFill>
                      <a:prstDash val="solid"/>
                      <a:round/>
                      <a:headEnd type="none" w="med" len="med"/>
                      <a:tailEnd type="none" w="med" len="med"/>
                    </a:lnT>
                    <a:lnB>
                      <a:noFill/>
                    </a:lnB>
                    <a:solidFill>
                      <a:srgbClr val="FBB178"/>
                    </a:solidFill>
                  </a:tcPr>
                </a:tc>
                <a:extLst>
                  <a:ext uri="{0D108BD9-81ED-4DB2-BD59-A6C34878D82A}">
                    <a16:rowId xmlns:a16="http://schemas.microsoft.com/office/drawing/2014/main" val="2944920129"/>
                  </a:ext>
                </a:extLst>
              </a:tr>
              <a:tr h="156722">
                <a:tc>
                  <a:txBody>
                    <a:bodyPr/>
                    <a:lstStyle/>
                    <a:p>
                      <a:pPr algn="ctr" fontAlgn="b"/>
                      <a:r>
                        <a:rPr lang="en-US" sz="1000" b="0" i="0" u="none" strike="noStrike" dirty="0">
                          <a:solidFill>
                            <a:schemeClr val="bg1"/>
                          </a:solidFill>
                          <a:effectLst/>
                          <a:latin typeface="Calibri" panose="020F0502020204030204" pitchFamily="34" charset="0"/>
                        </a:rPr>
                        <a:t>1</a:t>
                      </a:r>
                    </a:p>
                  </a:txBody>
                  <a:tcPr marL="4745" marR="4745" marT="4745"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45" marR="4745" marT="4745" marB="0" anchor="b">
                    <a:lnL>
                      <a:noFill/>
                    </a:lnL>
                    <a:lnR>
                      <a:noFill/>
                    </a:lnR>
                    <a:lnT>
                      <a:noFill/>
                    </a:lnT>
                    <a:lnB>
                      <a:noFill/>
                    </a:lnB>
                  </a:tcPr>
                </a:tc>
                <a:tc>
                  <a:txBody>
                    <a:bodyPr/>
                    <a:lstStyle/>
                    <a:p>
                      <a:pPr algn="ctr" fontAlgn="b"/>
                      <a:r>
                        <a:rPr lang="en-US" sz="900" b="0" i="0" u="none" strike="noStrike" dirty="0">
                          <a:solidFill>
                            <a:srgbClr val="000000"/>
                          </a:solidFill>
                          <a:effectLst/>
                          <a:latin typeface="Calibri" panose="020F0502020204030204" pitchFamily="34" charset="0"/>
                        </a:rPr>
                        <a:t>5.88</a:t>
                      </a:r>
                    </a:p>
                  </a:txBody>
                  <a:tcPr marL="4745" marR="4745" marT="4745" marB="0" anchor="b">
                    <a:lnL>
                      <a:noFill/>
                    </a:lnL>
                    <a:lnR>
                      <a:noFill/>
                    </a:lnR>
                    <a:lnT>
                      <a:noFill/>
                    </a:lnT>
                    <a:lnB>
                      <a:noFill/>
                    </a:lnB>
                    <a:solidFill>
                      <a:srgbClr val="FBA777"/>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8.82</a:t>
                      </a:r>
                    </a:p>
                  </a:txBody>
                  <a:tcPr marL="4745" marR="4745" marT="4745" marB="0" anchor="b">
                    <a:lnL>
                      <a:noFill/>
                    </a:lnL>
                    <a:lnR>
                      <a:noFill/>
                    </a:lnR>
                    <a:lnT>
                      <a:noFill/>
                    </a:lnT>
                    <a:lnB>
                      <a:noFill/>
                    </a:lnB>
                    <a:solidFill>
                      <a:srgbClr val="FDCB7D"/>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8.82</a:t>
                      </a:r>
                    </a:p>
                  </a:txBody>
                  <a:tcPr marL="4745" marR="4745" marT="4745" marB="0" anchor="b">
                    <a:lnL>
                      <a:noFill/>
                    </a:lnL>
                    <a:lnR>
                      <a:noFill/>
                    </a:lnR>
                    <a:lnT>
                      <a:noFill/>
                    </a:lnT>
                    <a:lnB>
                      <a:noFill/>
                    </a:lnB>
                    <a:solidFill>
                      <a:srgbClr val="FDCB7D"/>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17.65</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5.88</a:t>
                      </a:r>
                    </a:p>
                  </a:txBody>
                  <a:tcPr marL="4745" marR="4745" marT="4745" marB="0" anchor="b">
                    <a:lnL>
                      <a:noFill/>
                    </a:lnL>
                    <a:lnR>
                      <a:noFill/>
                    </a:lnR>
                    <a:lnT>
                      <a:noFill/>
                    </a:lnT>
                    <a:lnB>
                      <a:noFill/>
                    </a:lnB>
                    <a:solidFill>
                      <a:srgbClr val="FBA777"/>
                    </a:solid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8.82</a:t>
                      </a:r>
                    </a:p>
                  </a:txBody>
                  <a:tcPr marL="4745" marR="4745" marT="4745" marB="0" anchor="b">
                    <a:lnL>
                      <a:noFill/>
                    </a:lnL>
                    <a:lnR>
                      <a:noFill/>
                    </a:lnR>
                    <a:lnT>
                      <a:noFill/>
                    </a:lnT>
                    <a:lnB>
                      <a:noFill/>
                    </a:lnB>
                    <a:solidFill>
                      <a:srgbClr val="FDCB7D"/>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5.88</a:t>
                      </a:r>
                    </a:p>
                  </a:txBody>
                  <a:tcPr marL="4745" marR="4745" marT="4745" marB="0" anchor="b">
                    <a:lnL>
                      <a:noFill/>
                    </a:lnL>
                    <a:lnR>
                      <a:noFill/>
                    </a:lnR>
                    <a:lnT>
                      <a:noFill/>
                    </a:lnT>
                    <a:lnB>
                      <a:noFill/>
                    </a:lnB>
                    <a:solidFill>
                      <a:srgbClr val="FBA777"/>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8.82</a:t>
                      </a:r>
                    </a:p>
                  </a:txBody>
                  <a:tcPr marL="4745" marR="4745" marT="4745" marB="0" anchor="b">
                    <a:lnL>
                      <a:noFill/>
                    </a:lnL>
                    <a:lnR>
                      <a:noFill/>
                    </a:lnR>
                    <a:lnT>
                      <a:noFill/>
                    </a:lnT>
                    <a:lnB>
                      <a:noFill/>
                    </a:lnB>
                    <a:solidFill>
                      <a:srgbClr val="FDCB7D"/>
                    </a:solidFill>
                  </a:tcPr>
                </a:tc>
                <a:extLst>
                  <a:ext uri="{0D108BD9-81ED-4DB2-BD59-A6C34878D82A}">
                    <a16:rowId xmlns:a16="http://schemas.microsoft.com/office/drawing/2014/main" val="721029551"/>
                  </a:ext>
                </a:extLst>
              </a:tr>
              <a:tr h="156722">
                <a:tc>
                  <a:txBody>
                    <a:bodyPr/>
                    <a:lstStyle/>
                    <a:p>
                      <a:pPr algn="ctr" fontAlgn="b"/>
                      <a:r>
                        <a:rPr lang="en-US" sz="1000" b="0" i="0" u="none" strike="noStrike" dirty="0">
                          <a:solidFill>
                            <a:schemeClr val="bg1"/>
                          </a:solidFill>
                          <a:effectLst/>
                          <a:latin typeface="Calibri" panose="020F0502020204030204" pitchFamily="34" charset="0"/>
                        </a:rPr>
                        <a:t>2</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6.52</a:t>
                      </a:r>
                    </a:p>
                  </a:txBody>
                  <a:tcPr marL="4745" marR="4745" marT="4745" marB="0" anchor="b">
                    <a:lnL>
                      <a:noFill/>
                    </a:lnL>
                    <a:lnR>
                      <a:noFill/>
                    </a:lnR>
                    <a:lnT>
                      <a:noFill/>
                    </a:lnT>
                    <a:lnB>
                      <a:noFill/>
                    </a:lnB>
                    <a:solidFill>
                      <a:srgbClr val="FBAF78"/>
                    </a:solidFill>
                  </a:tcPr>
                </a:tc>
                <a:tc>
                  <a:txBody>
                    <a:bodyPr/>
                    <a:lstStyle/>
                    <a:p>
                      <a:pPr algn="ctr" fontAlgn="b"/>
                      <a:r>
                        <a:rPr lang="en-US" sz="900" b="0" i="0" u="none" strike="noStrike">
                          <a:solidFill>
                            <a:srgbClr val="000000"/>
                          </a:solidFill>
                          <a:effectLst/>
                          <a:latin typeface="Calibri" panose="020F0502020204030204" pitchFamily="34" charset="0"/>
                        </a:rPr>
                        <a:t>13.04</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dirty="0">
                          <a:solidFill>
                            <a:srgbClr val="000000"/>
                          </a:solidFill>
                          <a:effectLst/>
                          <a:latin typeface="Calibri" panose="020F0502020204030204" pitchFamily="34" charset="0"/>
                        </a:rPr>
                        <a:t>13.04</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15.22</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15.22</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19.57</a:t>
                      </a:r>
                    </a:p>
                  </a:txBody>
                  <a:tcPr marL="4745" marR="4745" marT="4745" marB="0" anchor="b">
                    <a:lnL>
                      <a:noFill/>
                    </a:lnL>
                    <a:lnR>
                      <a:noFill/>
                    </a:lnR>
                    <a:lnT>
                      <a:noFill/>
                    </a:lnT>
                    <a:lnB>
                      <a:noFill/>
                    </a:lnB>
                    <a:solidFill>
                      <a:srgbClr val="F1E784"/>
                    </a:solidFill>
                  </a:tcPr>
                </a:tc>
                <a:tc>
                  <a:txBody>
                    <a:bodyPr/>
                    <a:lstStyle/>
                    <a:p>
                      <a:pPr algn="ctr" fontAlgn="b"/>
                      <a:r>
                        <a:rPr lang="en-US" sz="900" b="0" i="0" u="none" strike="noStrike">
                          <a:solidFill>
                            <a:srgbClr val="000000"/>
                          </a:solidFill>
                          <a:effectLst/>
                          <a:latin typeface="Calibri" panose="020F0502020204030204" pitchFamily="34" charset="0"/>
                        </a:rPr>
                        <a:t>15.22</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15.22</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4.35</a:t>
                      </a:r>
                    </a:p>
                  </a:txBody>
                  <a:tcPr marL="4745" marR="4745" marT="4745" marB="0" anchor="b">
                    <a:lnL>
                      <a:noFill/>
                    </a:lnL>
                    <a:lnR>
                      <a:noFill/>
                    </a:lnR>
                    <a:lnT>
                      <a:noFill/>
                    </a:lnT>
                    <a:lnB>
                      <a:noFill/>
                    </a:lnB>
                    <a:solidFill>
                      <a:srgbClr val="FA9473"/>
                    </a:solidFill>
                  </a:tcPr>
                </a:tc>
                <a:tc>
                  <a:txBody>
                    <a:bodyPr/>
                    <a:lstStyle/>
                    <a:p>
                      <a:pPr algn="ctr" fontAlgn="b"/>
                      <a:r>
                        <a:rPr lang="en-US" sz="900" b="0" i="0" u="none" strike="noStrike">
                          <a:solidFill>
                            <a:srgbClr val="000000"/>
                          </a:solidFill>
                          <a:effectLst/>
                          <a:latin typeface="Calibri" panose="020F0502020204030204" pitchFamily="34" charset="0"/>
                        </a:rPr>
                        <a:t>2.17</a:t>
                      </a:r>
                    </a:p>
                  </a:txBody>
                  <a:tcPr marL="4745" marR="4745" marT="4745" marB="0" anchor="b">
                    <a:lnL>
                      <a:noFill/>
                    </a:lnL>
                    <a:lnR>
                      <a:noFill/>
                    </a:lnR>
                    <a:lnT>
                      <a:noFill/>
                    </a:lnT>
                    <a:lnB>
                      <a:noFill/>
                    </a:lnB>
                    <a:solidFill>
                      <a:srgbClr val="F8796E"/>
                    </a:solidFill>
                  </a:tcPr>
                </a:tc>
                <a:tc>
                  <a:txBody>
                    <a:bodyPr/>
                    <a:lstStyle/>
                    <a:p>
                      <a:pPr algn="ctr" fontAlgn="b"/>
                      <a:r>
                        <a:rPr lang="en-US" sz="900" b="0" i="0" u="none" strike="noStrike">
                          <a:solidFill>
                            <a:srgbClr val="000000"/>
                          </a:solidFill>
                          <a:effectLst/>
                          <a:latin typeface="Calibri" panose="020F0502020204030204" pitchFamily="34" charset="0"/>
                        </a:rPr>
                        <a:t>8.7</a:t>
                      </a:r>
                    </a:p>
                  </a:txBody>
                  <a:tcPr marL="4745" marR="4745" marT="4745" marB="0" anchor="b">
                    <a:lnL>
                      <a:noFill/>
                    </a:lnL>
                    <a:lnR>
                      <a:noFill/>
                    </a:lnR>
                    <a:lnT>
                      <a:noFill/>
                    </a:lnT>
                    <a:lnB>
                      <a:noFill/>
                    </a:lnB>
                    <a:solidFill>
                      <a:srgbClr val="FDCA7D"/>
                    </a:solidFill>
                  </a:tcPr>
                </a:tc>
                <a:tc>
                  <a:txBody>
                    <a:bodyPr/>
                    <a:lstStyle/>
                    <a:p>
                      <a:pPr algn="ctr" fontAlgn="b"/>
                      <a:r>
                        <a:rPr lang="en-US" sz="900" b="0" i="0" u="none" strike="noStrike">
                          <a:solidFill>
                            <a:srgbClr val="000000"/>
                          </a:solidFill>
                          <a:effectLst/>
                          <a:latin typeface="Calibri" panose="020F0502020204030204" pitchFamily="34" charset="0"/>
                        </a:rPr>
                        <a:t>10.87</a:t>
                      </a:r>
                    </a:p>
                  </a:txBody>
                  <a:tcPr marL="4745" marR="4745" marT="4745" marB="0" anchor="b">
                    <a:lnL>
                      <a:noFill/>
                    </a:lnL>
                    <a:lnR>
                      <a:noFill/>
                    </a:lnR>
                    <a:lnT>
                      <a:noFill/>
                    </a:lnT>
                    <a:lnB>
                      <a:noFill/>
                    </a:lnB>
                    <a:solidFill>
                      <a:srgbClr val="FEE582"/>
                    </a:solidFill>
                  </a:tcPr>
                </a:tc>
                <a:tc>
                  <a:txBody>
                    <a:bodyPr/>
                    <a:lstStyle/>
                    <a:p>
                      <a:pPr algn="ctr" fontAlgn="b"/>
                      <a:r>
                        <a:rPr lang="en-US" sz="900" b="0" i="0" u="none" strike="noStrike">
                          <a:solidFill>
                            <a:srgbClr val="000000"/>
                          </a:solidFill>
                          <a:effectLst/>
                          <a:latin typeface="Calibri" panose="020F0502020204030204" pitchFamily="34" charset="0"/>
                        </a:rPr>
                        <a:t>4.35</a:t>
                      </a:r>
                    </a:p>
                  </a:txBody>
                  <a:tcPr marL="4745" marR="4745" marT="4745" marB="0" anchor="b">
                    <a:lnL>
                      <a:noFill/>
                    </a:lnL>
                    <a:lnR>
                      <a:noFill/>
                    </a:lnR>
                    <a:lnT>
                      <a:noFill/>
                    </a:lnT>
                    <a:lnB>
                      <a:noFill/>
                    </a:lnB>
                    <a:solidFill>
                      <a:srgbClr val="FA9473"/>
                    </a:solidFill>
                  </a:tcPr>
                </a:tc>
                <a:tc>
                  <a:txBody>
                    <a:bodyPr/>
                    <a:lstStyle/>
                    <a:p>
                      <a:pPr algn="ctr" fontAlgn="b"/>
                      <a:r>
                        <a:rPr lang="en-US" sz="900" b="0" i="0" u="none" strike="noStrike">
                          <a:solidFill>
                            <a:srgbClr val="000000"/>
                          </a:solidFill>
                          <a:effectLst/>
                          <a:latin typeface="Calibri" panose="020F0502020204030204" pitchFamily="34" charset="0"/>
                        </a:rPr>
                        <a:t>4.35</a:t>
                      </a:r>
                    </a:p>
                  </a:txBody>
                  <a:tcPr marL="4745" marR="4745" marT="4745" marB="0" anchor="b">
                    <a:lnL>
                      <a:noFill/>
                    </a:lnL>
                    <a:lnR>
                      <a:noFill/>
                    </a:lnR>
                    <a:lnT>
                      <a:noFill/>
                    </a:lnT>
                    <a:lnB>
                      <a:noFill/>
                    </a:lnB>
                    <a:solidFill>
                      <a:srgbClr val="FA9473"/>
                    </a:solidFill>
                  </a:tcPr>
                </a:tc>
                <a:tc>
                  <a:txBody>
                    <a:bodyPr/>
                    <a:lstStyle/>
                    <a:p>
                      <a:pPr algn="ctr" fontAlgn="b"/>
                      <a:r>
                        <a:rPr lang="en-US" sz="900" b="0" i="0" u="none" strike="noStrike">
                          <a:solidFill>
                            <a:srgbClr val="000000"/>
                          </a:solidFill>
                          <a:effectLst/>
                          <a:latin typeface="Calibri" panose="020F0502020204030204" pitchFamily="34" charset="0"/>
                        </a:rPr>
                        <a:t>2.17</a:t>
                      </a:r>
                    </a:p>
                  </a:txBody>
                  <a:tcPr marL="4745" marR="4745" marT="4745" marB="0" anchor="b">
                    <a:lnL>
                      <a:noFill/>
                    </a:lnL>
                    <a:lnR>
                      <a:noFill/>
                    </a:lnR>
                    <a:lnT>
                      <a:noFill/>
                    </a:lnT>
                    <a:lnB>
                      <a:noFill/>
                    </a:lnB>
                    <a:solidFill>
                      <a:srgbClr val="F8796E"/>
                    </a:solid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8.7</a:t>
                      </a:r>
                    </a:p>
                  </a:txBody>
                  <a:tcPr marL="4745" marR="4745" marT="4745" marB="0" anchor="b">
                    <a:lnL>
                      <a:noFill/>
                    </a:lnL>
                    <a:lnR>
                      <a:noFill/>
                    </a:lnR>
                    <a:lnT>
                      <a:noFill/>
                    </a:lnT>
                    <a:lnB>
                      <a:noFill/>
                    </a:lnB>
                    <a:solidFill>
                      <a:srgbClr val="FDCA7D"/>
                    </a:solidFill>
                  </a:tcPr>
                </a:tc>
                <a:tc>
                  <a:txBody>
                    <a:bodyPr/>
                    <a:lstStyle/>
                    <a:p>
                      <a:pPr algn="ctr" fontAlgn="b"/>
                      <a:r>
                        <a:rPr lang="en-US" sz="900" b="0" i="0" u="none" strike="noStrike">
                          <a:solidFill>
                            <a:srgbClr val="000000"/>
                          </a:solidFill>
                          <a:effectLst/>
                          <a:latin typeface="Calibri" panose="020F0502020204030204" pitchFamily="34" charset="0"/>
                        </a:rPr>
                        <a:t>8.7</a:t>
                      </a:r>
                    </a:p>
                  </a:txBody>
                  <a:tcPr marL="4745" marR="4745" marT="4745" marB="0" anchor="b">
                    <a:lnL>
                      <a:noFill/>
                    </a:lnL>
                    <a:lnR>
                      <a:noFill/>
                    </a:lnR>
                    <a:lnT>
                      <a:noFill/>
                    </a:lnT>
                    <a:lnB>
                      <a:noFill/>
                    </a:lnB>
                    <a:solidFill>
                      <a:srgbClr val="FDCA7D"/>
                    </a:solidFill>
                  </a:tcPr>
                </a:tc>
                <a:extLst>
                  <a:ext uri="{0D108BD9-81ED-4DB2-BD59-A6C34878D82A}">
                    <a16:rowId xmlns:a16="http://schemas.microsoft.com/office/drawing/2014/main" val="1965444984"/>
                  </a:ext>
                </a:extLst>
              </a:tr>
              <a:tr h="156722">
                <a:tc>
                  <a:txBody>
                    <a:bodyPr/>
                    <a:lstStyle/>
                    <a:p>
                      <a:pPr algn="ctr" fontAlgn="b"/>
                      <a:r>
                        <a:rPr lang="en-US" sz="1000" b="0" i="0" u="none" strike="noStrike" dirty="0">
                          <a:solidFill>
                            <a:schemeClr val="bg1"/>
                          </a:solidFill>
                          <a:effectLst/>
                          <a:latin typeface="Calibri" panose="020F0502020204030204" pitchFamily="34" charset="0"/>
                        </a:rPr>
                        <a:t>3</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11.43</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17.14</a:t>
                      </a:r>
                    </a:p>
                  </a:txBody>
                  <a:tcPr marL="4745" marR="4745" marT="4745"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17.14</a:t>
                      </a:r>
                    </a:p>
                  </a:txBody>
                  <a:tcPr marL="4745" marR="4745" marT="4745"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a:solidFill>
                            <a:srgbClr val="000000"/>
                          </a:solidFill>
                          <a:effectLst/>
                          <a:latin typeface="Calibri" panose="020F0502020204030204" pitchFamily="34" charset="0"/>
                        </a:rPr>
                        <a:t>22.86</a:t>
                      </a:r>
                    </a:p>
                  </a:txBody>
                  <a:tcPr marL="4745" marR="4745" marT="4745" marB="0" anchor="b">
                    <a:lnL>
                      <a:noFill/>
                    </a:lnL>
                    <a:lnR>
                      <a:noFill/>
                    </a:lnR>
                    <a:lnT>
                      <a:noFill/>
                    </a:lnT>
                    <a:lnB>
                      <a:noFill/>
                    </a:lnB>
                    <a:solidFill>
                      <a:srgbClr val="EBE683"/>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11.43</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17.14</a:t>
                      </a:r>
                    </a:p>
                  </a:txBody>
                  <a:tcPr marL="4745" marR="4745" marT="4745"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17.14</a:t>
                      </a:r>
                    </a:p>
                  </a:txBody>
                  <a:tcPr marL="4745" marR="4745" marT="4745"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a:solidFill>
                            <a:srgbClr val="000000"/>
                          </a:solidFill>
                          <a:effectLst/>
                          <a:latin typeface="Calibri" panose="020F0502020204030204" pitchFamily="34" charset="0"/>
                        </a:rPr>
                        <a:t>11.43</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5.71</a:t>
                      </a:r>
                    </a:p>
                  </a:txBody>
                  <a:tcPr marL="4745" marR="4745" marT="4745" marB="0" anchor="b">
                    <a:lnL>
                      <a:noFill/>
                    </a:lnL>
                    <a:lnR>
                      <a:noFill/>
                    </a:lnR>
                    <a:lnT>
                      <a:noFill/>
                    </a:lnT>
                    <a:lnB>
                      <a:noFill/>
                    </a:lnB>
                    <a:solidFill>
                      <a:srgbClr val="FBA576"/>
                    </a:solidFill>
                  </a:tcPr>
                </a:tc>
                <a:tc>
                  <a:txBody>
                    <a:bodyPr/>
                    <a:lstStyle/>
                    <a:p>
                      <a:pPr algn="ctr" fontAlgn="b"/>
                      <a:r>
                        <a:rPr lang="en-US" sz="900" b="0" i="0" u="none" strike="noStrike">
                          <a:solidFill>
                            <a:srgbClr val="000000"/>
                          </a:solidFill>
                          <a:effectLst/>
                          <a:latin typeface="Calibri" panose="020F0502020204030204" pitchFamily="34" charset="0"/>
                        </a:rPr>
                        <a:t>2.86</a:t>
                      </a:r>
                    </a:p>
                  </a:txBody>
                  <a:tcPr marL="4745" marR="4745" marT="4745" marB="0" anchor="b">
                    <a:lnL>
                      <a:noFill/>
                    </a:lnL>
                    <a:lnR>
                      <a:noFill/>
                    </a:lnR>
                    <a:lnT>
                      <a:noFill/>
                    </a:lnT>
                    <a:lnB>
                      <a:noFill/>
                    </a:lnB>
                    <a:solidFill>
                      <a:srgbClr val="F9826F"/>
                    </a:solidFill>
                  </a:tcPr>
                </a:tc>
                <a:tc>
                  <a:txBody>
                    <a:bodyPr/>
                    <a:lstStyle/>
                    <a:p>
                      <a:pPr algn="ctr" fontAlgn="b"/>
                      <a:r>
                        <a:rPr lang="en-US" sz="900" b="0" i="0" u="none" strike="noStrike">
                          <a:solidFill>
                            <a:srgbClr val="000000"/>
                          </a:solidFill>
                          <a:effectLst/>
                          <a:latin typeface="Calibri" panose="020F0502020204030204" pitchFamily="34" charset="0"/>
                        </a:rPr>
                        <a:t>2.86</a:t>
                      </a:r>
                    </a:p>
                  </a:txBody>
                  <a:tcPr marL="4745" marR="4745" marT="4745" marB="0" anchor="b">
                    <a:lnL>
                      <a:noFill/>
                    </a:lnL>
                    <a:lnR>
                      <a:noFill/>
                    </a:lnR>
                    <a:lnT>
                      <a:noFill/>
                    </a:lnT>
                    <a:lnB>
                      <a:noFill/>
                    </a:lnB>
                    <a:solidFill>
                      <a:srgbClr val="F9826F"/>
                    </a:solidFill>
                  </a:tcPr>
                </a:tc>
                <a:tc>
                  <a:txBody>
                    <a:bodyPr/>
                    <a:lstStyle/>
                    <a:p>
                      <a:pPr algn="ctr" fontAlgn="b"/>
                      <a:r>
                        <a:rPr lang="en-US" sz="900" b="0" i="0" u="none" strike="noStrike">
                          <a:solidFill>
                            <a:srgbClr val="000000"/>
                          </a:solidFill>
                          <a:effectLst/>
                          <a:latin typeface="Calibri" panose="020F0502020204030204" pitchFamily="34" charset="0"/>
                        </a:rPr>
                        <a:t>8.57</a:t>
                      </a:r>
                    </a:p>
                  </a:txBody>
                  <a:tcPr marL="4745" marR="4745" marT="4745" marB="0" anchor="b">
                    <a:lnL>
                      <a:noFill/>
                    </a:lnL>
                    <a:lnR>
                      <a:noFill/>
                    </a:lnR>
                    <a:lnT>
                      <a:noFill/>
                    </a:lnT>
                    <a:lnB>
                      <a:noFill/>
                    </a:lnB>
                    <a:solidFill>
                      <a:srgbClr val="FDC87D"/>
                    </a:solidFill>
                  </a:tcPr>
                </a:tc>
                <a:extLst>
                  <a:ext uri="{0D108BD9-81ED-4DB2-BD59-A6C34878D82A}">
                    <a16:rowId xmlns:a16="http://schemas.microsoft.com/office/drawing/2014/main" val="1703462779"/>
                  </a:ext>
                </a:extLst>
              </a:tr>
              <a:tr h="156722">
                <a:tc>
                  <a:txBody>
                    <a:bodyPr/>
                    <a:lstStyle/>
                    <a:p>
                      <a:pPr algn="ctr" fontAlgn="b"/>
                      <a:r>
                        <a:rPr lang="en-US" sz="1000" b="0" i="0" u="none" strike="noStrike" dirty="0">
                          <a:solidFill>
                            <a:schemeClr val="bg1"/>
                          </a:solidFill>
                          <a:effectLst/>
                          <a:latin typeface="Calibri" panose="020F0502020204030204" pitchFamily="34" charset="0"/>
                        </a:rPr>
                        <a:t>4</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5.71</a:t>
                      </a:r>
                    </a:p>
                  </a:txBody>
                  <a:tcPr marL="4745" marR="4745" marT="4745" marB="0" anchor="b">
                    <a:lnL>
                      <a:noFill/>
                    </a:lnL>
                    <a:lnR>
                      <a:noFill/>
                    </a:lnR>
                    <a:lnT>
                      <a:noFill/>
                    </a:lnT>
                    <a:lnB>
                      <a:noFill/>
                    </a:lnB>
                    <a:solidFill>
                      <a:srgbClr val="FBA576"/>
                    </a:solidFill>
                  </a:tcPr>
                </a:tc>
                <a:tc>
                  <a:txBody>
                    <a:bodyPr/>
                    <a:lstStyle/>
                    <a:p>
                      <a:pPr algn="ctr" fontAlgn="b"/>
                      <a:r>
                        <a:rPr lang="en-US" sz="900" b="0" i="0" u="none" strike="noStrike">
                          <a:solidFill>
                            <a:srgbClr val="000000"/>
                          </a:solidFill>
                          <a:effectLst/>
                          <a:latin typeface="Calibri" panose="020F0502020204030204" pitchFamily="34" charset="0"/>
                        </a:rPr>
                        <a:t>22.86</a:t>
                      </a:r>
                    </a:p>
                  </a:txBody>
                  <a:tcPr marL="4745" marR="4745" marT="4745" marB="0" anchor="b">
                    <a:lnL>
                      <a:noFill/>
                    </a:lnL>
                    <a:lnR>
                      <a:noFill/>
                    </a:lnR>
                    <a:lnT>
                      <a:noFill/>
                    </a:lnT>
                    <a:lnB>
                      <a:noFill/>
                    </a:lnB>
                    <a:solidFill>
                      <a:srgbClr val="EBE683"/>
                    </a:solidFill>
                  </a:tcPr>
                </a:tc>
                <a:tc>
                  <a:txBody>
                    <a:bodyPr/>
                    <a:lstStyle/>
                    <a:p>
                      <a:pPr algn="ctr" fontAlgn="b"/>
                      <a:r>
                        <a:rPr lang="en-US" sz="900" b="0" i="0" u="none" strike="noStrike" dirty="0">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17.14</a:t>
                      </a:r>
                    </a:p>
                  </a:txBody>
                  <a:tcPr marL="4745" marR="4745" marT="4745"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17.14</a:t>
                      </a:r>
                    </a:p>
                  </a:txBody>
                  <a:tcPr marL="4745" marR="4745" marT="4745"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11.43</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a:solidFill>
                            <a:srgbClr val="000000"/>
                          </a:solidFill>
                          <a:effectLst/>
                          <a:latin typeface="Calibri" panose="020F0502020204030204" pitchFamily="34" charset="0"/>
                        </a:rPr>
                        <a:t>17.14</a:t>
                      </a:r>
                    </a:p>
                  </a:txBody>
                  <a:tcPr marL="4745" marR="4745" marT="4745"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a:solidFill>
                            <a:srgbClr val="000000"/>
                          </a:solidFill>
                          <a:effectLst/>
                          <a:latin typeface="Calibri" panose="020F0502020204030204" pitchFamily="34" charset="0"/>
                        </a:rPr>
                        <a:t>25.71</a:t>
                      </a:r>
                    </a:p>
                  </a:txBody>
                  <a:tcPr marL="4745" marR="4745" marT="4745" marB="0" anchor="b">
                    <a:lnL>
                      <a:noFill/>
                    </a:lnL>
                    <a:lnR>
                      <a:noFill/>
                    </a:lnR>
                    <a:lnT>
                      <a:noFill/>
                    </a:lnT>
                    <a:lnB>
                      <a:noFill/>
                    </a:lnB>
                    <a:solidFill>
                      <a:srgbClr val="E6E483"/>
                    </a:solidFill>
                  </a:tcPr>
                </a:tc>
                <a:tc>
                  <a:txBody>
                    <a:bodyPr/>
                    <a:lstStyle/>
                    <a:p>
                      <a:pPr algn="ctr" fontAlgn="b"/>
                      <a:r>
                        <a:rPr lang="en-US" sz="900" b="0" i="0" u="none" strike="noStrike">
                          <a:solidFill>
                            <a:srgbClr val="000000"/>
                          </a:solidFill>
                          <a:effectLst/>
                          <a:latin typeface="Calibri" panose="020F0502020204030204" pitchFamily="34" charset="0"/>
                        </a:rPr>
                        <a:t>22.86</a:t>
                      </a:r>
                    </a:p>
                  </a:txBody>
                  <a:tcPr marL="4745" marR="4745" marT="4745" marB="0" anchor="b">
                    <a:lnL>
                      <a:noFill/>
                    </a:lnL>
                    <a:lnR>
                      <a:noFill/>
                    </a:lnR>
                    <a:lnT>
                      <a:noFill/>
                    </a:lnT>
                    <a:lnB>
                      <a:noFill/>
                    </a:lnB>
                    <a:solidFill>
                      <a:srgbClr val="EBE683"/>
                    </a:solidFill>
                  </a:tcPr>
                </a:tc>
                <a:tc>
                  <a:txBody>
                    <a:bodyPr/>
                    <a:lstStyle/>
                    <a:p>
                      <a:pPr algn="ctr" fontAlgn="b"/>
                      <a:r>
                        <a:rPr lang="en-US" sz="900" b="0" i="0" u="none" strike="noStrike">
                          <a:solidFill>
                            <a:srgbClr val="000000"/>
                          </a:solidFill>
                          <a:effectLst/>
                          <a:latin typeface="Calibri" panose="020F0502020204030204" pitchFamily="34" charset="0"/>
                        </a:rPr>
                        <a:t>22.86</a:t>
                      </a:r>
                    </a:p>
                  </a:txBody>
                  <a:tcPr marL="4745" marR="4745" marT="4745" marB="0" anchor="b">
                    <a:lnL>
                      <a:noFill/>
                    </a:lnL>
                    <a:lnR>
                      <a:noFill/>
                    </a:lnR>
                    <a:lnT>
                      <a:noFill/>
                    </a:lnT>
                    <a:lnB>
                      <a:noFill/>
                    </a:lnB>
                    <a:solidFill>
                      <a:srgbClr val="EBE683"/>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a:solidFill>
                            <a:srgbClr val="000000"/>
                          </a:solidFill>
                          <a:effectLst/>
                          <a:latin typeface="Calibri" panose="020F0502020204030204" pitchFamily="34" charset="0"/>
                        </a:rPr>
                        <a:t>8.57</a:t>
                      </a:r>
                    </a:p>
                  </a:txBody>
                  <a:tcPr marL="4745" marR="4745" marT="4745" marB="0" anchor="b">
                    <a:lnL>
                      <a:noFill/>
                    </a:lnL>
                    <a:lnR>
                      <a:noFill/>
                    </a:lnR>
                    <a:lnT>
                      <a:noFill/>
                    </a:lnT>
                    <a:lnB>
                      <a:noFill/>
                    </a:lnB>
                    <a:solidFill>
                      <a:srgbClr val="FDC87D"/>
                    </a:solid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45" marR="4745" marT="4745" marB="0" anchor="b">
                    <a:lnL>
                      <a:noFill/>
                    </a:lnL>
                    <a:lnR>
                      <a:noFill/>
                    </a:lnR>
                    <a:lnT>
                      <a:noFill/>
                    </a:lnT>
                    <a:lnB>
                      <a:noFill/>
                    </a:lnB>
                  </a:tcPr>
                </a:tc>
                <a:extLst>
                  <a:ext uri="{0D108BD9-81ED-4DB2-BD59-A6C34878D82A}">
                    <a16:rowId xmlns:a16="http://schemas.microsoft.com/office/drawing/2014/main" val="3941492326"/>
                  </a:ext>
                </a:extLst>
              </a:tr>
              <a:tr h="156722">
                <a:tc>
                  <a:txBody>
                    <a:bodyPr/>
                    <a:lstStyle/>
                    <a:p>
                      <a:pPr algn="ctr" fontAlgn="b"/>
                      <a:r>
                        <a:rPr lang="en-US" sz="1000" b="0" i="0" u="none" strike="noStrike" dirty="0">
                          <a:solidFill>
                            <a:schemeClr val="bg1"/>
                          </a:solidFill>
                          <a:effectLst/>
                          <a:latin typeface="Calibri" panose="020F0502020204030204" pitchFamily="34" charset="0"/>
                        </a:rPr>
                        <a:t>5</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17.5</a:t>
                      </a:r>
                    </a:p>
                  </a:txBody>
                  <a:tcPr marL="4745" marR="4745" marT="4745" marB="0" anchor="b">
                    <a:lnL>
                      <a:noFill/>
                    </a:lnL>
                    <a:lnR>
                      <a:noFill/>
                    </a:lnR>
                    <a:lnT>
                      <a:noFill/>
                    </a:lnT>
                    <a:lnB>
                      <a:noFill/>
                    </a:lnB>
                    <a:solidFill>
                      <a:srgbClr val="F5E8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dirty="0">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17.5</a:t>
                      </a:r>
                    </a:p>
                  </a:txBody>
                  <a:tcPr marL="4745" marR="4745" marT="4745" marB="0" anchor="b">
                    <a:lnL>
                      <a:noFill/>
                    </a:lnL>
                    <a:lnR>
                      <a:noFill/>
                    </a:lnR>
                    <a:lnT>
                      <a:noFill/>
                    </a:lnT>
                    <a:lnB>
                      <a:noFill/>
                    </a:lnB>
                    <a:solidFill>
                      <a:srgbClr val="F5E8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17.5</a:t>
                      </a:r>
                    </a:p>
                  </a:txBody>
                  <a:tcPr marL="4745" marR="4745" marT="4745" marB="0" anchor="b">
                    <a:lnL>
                      <a:noFill/>
                    </a:lnL>
                    <a:lnR>
                      <a:noFill/>
                    </a:lnR>
                    <a:lnT>
                      <a:noFill/>
                    </a:lnT>
                    <a:lnB>
                      <a:noFill/>
                    </a:lnB>
                    <a:solidFill>
                      <a:srgbClr val="F5E8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17.5</a:t>
                      </a:r>
                    </a:p>
                  </a:txBody>
                  <a:tcPr marL="4745" marR="4745" marT="4745" marB="0" anchor="b">
                    <a:lnL>
                      <a:noFill/>
                    </a:lnL>
                    <a:lnR>
                      <a:noFill/>
                    </a:lnR>
                    <a:lnT>
                      <a:noFill/>
                    </a:lnT>
                    <a:lnB>
                      <a:noFill/>
                    </a:lnB>
                    <a:solidFill>
                      <a:srgbClr val="F5E884"/>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7.5</a:t>
                      </a:r>
                    </a:p>
                  </a:txBody>
                  <a:tcPr marL="4745" marR="4745" marT="4745" marB="0" anchor="b">
                    <a:lnL>
                      <a:noFill/>
                    </a:lnL>
                    <a:lnR>
                      <a:noFill/>
                    </a:lnR>
                    <a:lnT>
                      <a:noFill/>
                    </a:lnT>
                    <a:lnB>
                      <a:noFill/>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7.5</a:t>
                      </a:r>
                    </a:p>
                  </a:txBody>
                  <a:tcPr marL="4745" marR="4745" marT="4745" marB="0" anchor="b">
                    <a:lnL>
                      <a:noFill/>
                    </a:lnL>
                    <a:lnR>
                      <a:noFill/>
                    </a:lnR>
                    <a:lnT>
                      <a:noFill/>
                    </a:lnT>
                    <a:lnB>
                      <a:noFill/>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extLst>
                  <a:ext uri="{0D108BD9-81ED-4DB2-BD59-A6C34878D82A}">
                    <a16:rowId xmlns:a16="http://schemas.microsoft.com/office/drawing/2014/main" val="2550244108"/>
                  </a:ext>
                </a:extLst>
              </a:tr>
              <a:tr h="156722">
                <a:tc>
                  <a:txBody>
                    <a:bodyPr/>
                    <a:lstStyle/>
                    <a:p>
                      <a:pPr algn="ctr" fontAlgn="b"/>
                      <a:r>
                        <a:rPr lang="en-US" sz="1000" b="0" i="0" u="none" strike="noStrike" dirty="0">
                          <a:solidFill>
                            <a:schemeClr val="bg1"/>
                          </a:solidFill>
                          <a:effectLst/>
                          <a:latin typeface="Calibri" panose="020F0502020204030204" pitchFamily="34" charset="0"/>
                        </a:rPr>
                        <a:t>6</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6.82</a:t>
                      </a:r>
                    </a:p>
                  </a:txBody>
                  <a:tcPr marL="4745" marR="4745" marT="4745" marB="0" anchor="b">
                    <a:lnL>
                      <a:noFill/>
                    </a:lnL>
                    <a:lnR>
                      <a:noFill/>
                    </a:lnR>
                    <a:lnT>
                      <a:noFill/>
                    </a:lnT>
                    <a:lnB>
                      <a:noFill/>
                    </a:lnB>
                    <a:solidFill>
                      <a:srgbClr val="FBB379"/>
                    </a:solidFill>
                  </a:tcPr>
                </a:tc>
                <a:tc>
                  <a:txBody>
                    <a:bodyPr/>
                    <a:lstStyle/>
                    <a:p>
                      <a:pPr algn="ctr" fontAlgn="b"/>
                      <a:r>
                        <a:rPr lang="en-US" sz="900" b="0" i="0" u="none" strike="noStrike" dirty="0">
                          <a:solidFill>
                            <a:srgbClr val="000000"/>
                          </a:solidFill>
                          <a:effectLst/>
                          <a:latin typeface="Calibri" panose="020F0502020204030204" pitchFamily="34" charset="0"/>
                        </a:rPr>
                        <a:t>18.18</a:t>
                      </a:r>
                    </a:p>
                  </a:txBody>
                  <a:tcPr marL="4745" marR="4745" marT="4745" marB="0" anchor="b">
                    <a:lnL>
                      <a:noFill/>
                    </a:lnL>
                    <a:lnR>
                      <a:noFill/>
                    </a:lnR>
                    <a:lnT>
                      <a:noFill/>
                    </a:lnT>
                    <a:lnB>
                      <a:noFill/>
                    </a:lnB>
                    <a:solidFill>
                      <a:srgbClr val="F3E884"/>
                    </a:solidFill>
                  </a:tcPr>
                </a:tc>
                <a:tc>
                  <a:txBody>
                    <a:bodyPr/>
                    <a:lstStyle/>
                    <a:p>
                      <a:pPr algn="ctr" fontAlgn="b"/>
                      <a:r>
                        <a:rPr lang="en-US" sz="900" b="0" i="0" u="none" strike="noStrike" dirty="0">
                          <a:solidFill>
                            <a:srgbClr val="000000"/>
                          </a:solidFill>
                          <a:effectLst/>
                          <a:latin typeface="Calibri" panose="020F0502020204030204" pitchFamily="34" charset="0"/>
                        </a:rPr>
                        <a:t>13.64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15.91</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18.18</a:t>
                      </a:r>
                    </a:p>
                  </a:txBody>
                  <a:tcPr marL="4745" marR="4745" marT="4745"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11.36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11.36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15.91</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20.45</a:t>
                      </a:r>
                    </a:p>
                  </a:txBody>
                  <a:tcPr marL="4745" marR="4745" marT="4745" marB="0" anchor="b">
                    <a:lnL>
                      <a:noFill/>
                    </a:lnL>
                    <a:lnR>
                      <a:noFill/>
                    </a:lnR>
                    <a:lnT>
                      <a:noFill/>
                    </a:lnT>
                    <a:lnB>
                      <a:noFill/>
                    </a:lnB>
                    <a:solidFill>
                      <a:srgbClr val="EFE7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15.91</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6.82</a:t>
                      </a:r>
                    </a:p>
                  </a:txBody>
                  <a:tcPr marL="4745" marR="4745" marT="4745" marB="0" anchor="b">
                    <a:lnL>
                      <a:noFill/>
                    </a:lnL>
                    <a:lnR>
                      <a:noFill/>
                    </a:lnR>
                    <a:lnT>
                      <a:noFill/>
                    </a:lnT>
                    <a:lnB>
                      <a:noFill/>
                    </a:lnB>
                    <a:solidFill>
                      <a:srgbClr val="FBB379"/>
                    </a:solidFill>
                  </a:tcPr>
                </a:tc>
                <a:tc>
                  <a:txBody>
                    <a:bodyPr/>
                    <a:lstStyle/>
                    <a:p>
                      <a:pPr algn="ctr" fontAlgn="b"/>
                      <a:r>
                        <a:rPr lang="en-US" sz="900" b="0" i="0" u="none" strike="noStrike">
                          <a:solidFill>
                            <a:srgbClr val="000000"/>
                          </a:solidFill>
                          <a:effectLst/>
                          <a:latin typeface="Calibri" panose="020F0502020204030204" pitchFamily="34" charset="0"/>
                        </a:rPr>
                        <a:t>2.27</a:t>
                      </a:r>
                    </a:p>
                  </a:txBody>
                  <a:tcPr marL="4745" marR="4745" marT="4745" marB="0" anchor="b">
                    <a:lnL>
                      <a:noFill/>
                    </a:lnL>
                    <a:lnR>
                      <a:noFill/>
                    </a:lnR>
                    <a:lnT>
                      <a:noFill/>
                    </a:lnT>
                    <a:lnB>
                      <a:noFill/>
                    </a:lnB>
                    <a:solidFill>
                      <a:srgbClr val="F87B6E"/>
                    </a:solid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6.82</a:t>
                      </a:r>
                    </a:p>
                  </a:txBody>
                  <a:tcPr marL="4745" marR="4745" marT="4745" marB="0" anchor="b">
                    <a:lnL>
                      <a:noFill/>
                    </a:lnL>
                    <a:lnR>
                      <a:noFill/>
                    </a:lnR>
                    <a:lnT>
                      <a:noFill/>
                    </a:lnT>
                    <a:lnB>
                      <a:noFill/>
                    </a:lnB>
                    <a:solidFill>
                      <a:srgbClr val="FBB379"/>
                    </a:solidFill>
                  </a:tcPr>
                </a:tc>
                <a:extLst>
                  <a:ext uri="{0D108BD9-81ED-4DB2-BD59-A6C34878D82A}">
                    <a16:rowId xmlns:a16="http://schemas.microsoft.com/office/drawing/2014/main" val="1461306277"/>
                  </a:ext>
                </a:extLst>
              </a:tr>
              <a:tr h="156722">
                <a:tc>
                  <a:txBody>
                    <a:bodyPr/>
                    <a:lstStyle/>
                    <a:p>
                      <a:pPr algn="ctr" fontAlgn="b"/>
                      <a:r>
                        <a:rPr lang="en-US" sz="1000" b="0" i="0" u="none" strike="noStrike" dirty="0">
                          <a:solidFill>
                            <a:schemeClr val="bg1"/>
                          </a:solidFill>
                          <a:effectLst/>
                          <a:latin typeface="Calibri" panose="020F0502020204030204" pitchFamily="34" charset="0"/>
                        </a:rPr>
                        <a:t>7</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7.69</a:t>
                      </a:r>
                    </a:p>
                  </a:txBody>
                  <a:tcPr marL="4745" marR="4745" marT="4745" marB="0" anchor="b">
                    <a:lnL>
                      <a:noFill/>
                    </a:lnL>
                    <a:lnR>
                      <a:noFill/>
                    </a:lnR>
                    <a:lnT>
                      <a:noFill/>
                    </a:lnT>
                    <a:lnB>
                      <a:noFill/>
                    </a:lnB>
                    <a:solidFill>
                      <a:srgbClr val="FCBD7B"/>
                    </a:solidFill>
                  </a:tcPr>
                </a:tc>
                <a:tc>
                  <a:txBody>
                    <a:bodyPr/>
                    <a:lstStyle/>
                    <a:p>
                      <a:pPr algn="ctr" fontAlgn="b"/>
                      <a:r>
                        <a:rPr lang="en-US" sz="900" b="0" i="0" u="none" strike="noStrike">
                          <a:solidFill>
                            <a:srgbClr val="000000"/>
                          </a:solidFill>
                          <a:effectLst/>
                          <a:latin typeface="Calibri" panose="020F0502020204030204" pitchFamily="34" charset="0"/>
                        </a:rPr>
                        <a:t>17.95</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10.26</a:t>
                      </a:r>
                    </a:p>
                  </a:txBody>
                  <a:tcPr marL="4745" marR="4745" marT="4745" marB="0" anchor="b">
                    <a:lnL>
                      <a:noFill/>
                    </a:lnL>
                    <a:lnR>
                      <a:noFill/>
                    </a:lnR>
                    <a:lnT>
                      <a:noFill/>
                    </a:lnT>
                    <a:lnB>
                      <a:noFill/>
                    </a:lnB>
                    <a:solidFill>
                      <a:srgbClr val="FEDD81"/>
                    </a:solidFill>
                  </a:tcPr>
                </a:tc>
                <a:tc>
                  <a:txBody>
                    <a:bodyPr/>
                    <a:lstStyle/>
                    <a:p>
                      <a:pPr algn="ctr" fontAlgn="b"/>
                      <a:r>
                        <a:rPr lang="en-US" sz="900" b="0" i="0" u="none" strike="noStrike">
                          <a:solidFill>
                            <a:srgbClr val="000000"/>
                          </a:solidFill>
                          <a:effectLst/>
                          <a:latin typeface="Calibri" panose="020F0502020204030204" pitchFamily="34" charset="0"/>
                        </a:rPr>
                        <a:t>15.38</a:t>
                      </a:r>
                    </a:p>
                  </a:txBody>
                  <a:tcPr marL="4745" marR="4745" marT="4745"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10.26</a:t>
                      </a:r>
                    </a:p>
                  </a:txBody>
                  <a:tcPr marL="4745" marR="4745" marT="4745" marB="0" anchor="b">
                    <a:lnL>
                      <a:noFill/>
                    </a:lnL>
                    <a:lnR>
                      <a:noFill/>
                    </a:lnR>
                    <a:lnT>
                      <a:noFill/>
                    </a:lnT>
                    <a:lnB>
                      <a:noFill/>
                    </a:lnB>
                    <a:solidFill>
                      <a:srgbClr val="FEDD81"/>
                    </a:solidFill>
                  </a:tcPr>
                </a:tc>
                <a:tc>
                  <a:txBody>
                    <a:bodyPr/>
                    <a:lstStyle/>
                    <a:p>
                      <a:pPr algn="ctr" fontAlgn="b"/>
                      <a:r>
                        <a:rPr lang="en-US" sz="900" b="0" i="0" u="none" strike="noStrike">
                          <a:solidFill>
                            <a:srgbClr val="000000"/>
                          </a:solidFill>
                          <a:effectLst/>
                          <a:latin typeface="Calibri" panose="020F0502020204030204" pitchFamily="34" charset="0"/>
                        </a:rPr>
                        <a:t>10.26</a:t>
                      </a:r>
                    </a:p>
                  </a:txBody>
                  <a:tcPr marL="4745" marR="4745" marT="4745" marB="0" anchor="b">
                    <a:lnL>
                      <a:noFill/>
                    </a:lnL>
                    <a:lnR>
                      <a:noFill/>
                    </a:lnR>
                    <a:lnT>
                      <a:noFill/>
                    </a:lnT>
                    <a:lnB>
                      <a:noFill/>
                    </a:lnB>
                    <a:solidFill>
                      <a:srgbClr val="FEDD81"/>
                    </a:solidFill>
                  </a:tcPr>
                </a:tc>
                <a:tc>
                  <a:txBody>
                    <a:bodyPr/>
                    <a:lstStyle/>
                    <a:p>
                      <a:pPr algn="ctr" fontAlgn="b"/>
                      <a:r>
                        <a:rPr lang="en-US" sz="900" b="0" i="0" u="none" strike="noStrike">
                          <a:solidFill>
                            <a:srgbClr val="000000"/>
                          </a:solidFill>
                          <a:effectLst/>
                          <a:latin typeface="Calibri" panose="020F0502020204030204" pitchFamily="34" charset="0"/>
                        </a:rPr>
                        <a:t>15.38</a:t>
                      </a:r>
                    </a:p>
                  </a:txBody>
                  <a:tcPr marL="4745" marR="4745" marT="4745"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20.51</a:t>
                      </a:r>
                    </a:p>
                  </a:txBody>
                  <a:tcPr marL="4745" marR="4745" marT="4745" marB="0" anchor="b">
                    <a:lnL>
                      <a:noFill/>
                    </a:lnL>
                    <a:lnR>
                      <a:noFill/>
                    </a:lnR>
                    <a:lnT>
                      <a:noFill/>
                    </a:lnT>
                    <a:lnB>
                      <a:noFill/>
                    </a:lnB>
                    <a:solidFill>
                      <a:srgbClr val="EFE784"/>
                    </a:solidFill>
                  </a:tcPr>
                </a:tc>
                <a:tc>
                  <a:txBody>
                    <a:bodyPr/>
                    <a:lstStyle/>
                    <a:p>
                      <a:pPr algn="ctr" fontAlgn="b"/>
                      <a:r>
                        <a:rPr lang="en-US" sz="900" b="0" i="0" u="none" strike="noStrike">
                          <a:solidFill>
                            <a:srgbClr val="000000"/>
                          </a:solidFill>
                          <a:effectLst/>
                          <a:latin typeface="Calibri" panose="020F0502020204030204" pitchFamily="34" charset="0"/>
                        </a:rPr>
                        <a:t>20.51</a:t>
                      </a:r>
                    </a:p>
                  </a:txBody>
                  <a:tcPr marL="4745" marR="4745" marT="4745" marB="0" anchor="b">
                    <a:lnL>
                      <a:noFill/>
                    </a:lnL>
                    <a:lnR>
                      <a:noFill/>
                    </a:lnR>
                    <a:lnT>
                      <a:noFill/>
                    </a:lnT>
                    <a:lnB>
                      <a:noFill/>
                    </a:lnB>
                    <a:solidFill>
                      <a:srgbClr val="EFE784"/>
                    </a:solidFill>
                  </a:tcPr>
                </a:tc>
                <a:tc>
                  <a:txBody>
                    <a:bodyPr/>
                    <a:lstStyle/>
                    <a:p>
                      <a:pPr algn="ctr" fontAlgn="b"/>
                      <a:r>
                        <a:rPr lang="en-US" sz="900" b="0" i="0" u="none" strike="noStrike">
                          <a:solidFill>
                            <a:srgbClr val="000000"/>
                          </a:solidFill>
                          <a:effectLst/>
                          <a:latin typeface="Calibri" panose="020F0502020204030204" pitchFamily="34" charset="0"/>
                        </a:rPr>
                        <a:t>15.38</a:t>
                      </a:r>
                    </a:p>
                  </a:txBody>
                  <a:tcPr marL="4745" marR="4745" marT="4745"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17.95</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20.51</a:t>
                      </a:r>
                    </a:p>
                  </a:txBody>
                  <a:tcPr marL="4745" marR="4745" marT="4745" marB="0" anchor="b">
                    <a:lnL>
                      <a:noFill/>
                    </a:lnL>
                    <a:lnR>
                      <a:noFill/>
                    </a:lnR>
                    <a:lnT>
                      <a:noFill/>
                    </a:lnT>
                    <a:lnB>
                      <a:noFill/>
                    </a:lnB>
                    <a:solidFill>
                      <a:srgbClr val="EFE784"/>
                    </a:solidFill>
                  </a:tcPr>
                </a:tc>
                <a:tc>
                  <a:txBody>
                    <a:bodyPr/>
                    <a:lstStyle/>
                    <a:p>
                      <a:pPr algn="ctr" fontAlgn="b"/>
                      <a:r>
                        <a:rPr lang="en-US" sz="900" b="0" i="0" u="none" strike="noStrike">
                          <a:solidFill>
                            <a:srgbClr val="000000"/>
                          </a:solidFill>
                          <a:effectLst/>
                          <a:latin typeface="Calibri" panose="020F0502020204030204" pitchFamily="34" charset="0"/>
                        </a:rPr>
                        <a:t>17.95</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12.82</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12.82</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10.26</a:t>
                      </a:r>
                    </a:p>
                  </a:txBody>
                  <a:tcPr marL="4745" marR="4745" marT="4745" marB="0" anchor="b">
                    <a:lnL>
                      <a:noFill/>
                    </a:lnL>
                    <a:lnR>
                      <a:noFill/>
                    </a:lnR>
                    <a:lnT>
                      <a:noFill/>
                    </a:lnT>
                    <a:lnB>
                      <a:noFill/>
                    </a:lnB>
                    <a:solidFill>
                      <a:srgbClr val="FEDD81"/>
                    </a:solidFill>
                  </a:tcPr>
                </a:tc>
                <a:tc>
                  <a:txBody>
                    <a:bodyPr/>
                    <a:lstStyle/>
                    <a:p>
                      <a:pPr algn="ctr" fontAlgn="b"/>
                      <a:r>
                        <a:rPr lang="en-US" sz="900" b="0" i="0" u="none" strike="noStrike">
                          <a:solidFill>
                            <a:srgbClr val="000000"/>
                          </a:solidFill>
                          <a:effectLst/>
                          <a:latin typeface="Calibri" panose="020F0502020204030204" pitchFamily="34" charset="0"/>
                        </a:rPr>
                        <a:t>5.13</a:t>
                      </a:r>
                    </a:p>
                  </a:txBody>
                  <a:tcPr marL="4745" marR="4745" marT="4745" marB="0" anchor="b">
                    <a:lnL>
                      <a:noFill/>
                    </a:lnL>
                    <a:lnR>
                      <a:noFill/>
                    </a:lnR>
                    <a:lnT>
                      <a:noFill/>
                    </a:lnT>
                    <a:lnB>
                      <a:noFill/>
                    </a:lnB>
                    <a:solidFill>
                      <a:srgbClr val="FA9E75"/>
                    </a:solidFill>
                  </a:tcPr>
                </a:tc>
                <a:tc>
                  <a:txBody>
                    <a:bodyPr/>
                    <a:lstStyle/>
                    <a:p>
                      <a:pPr algn="ctr" fontAlgn="b"/>
                      <a:r>
                        <a:rPr lang="en-US" sz="900" b="0" i="0" u="none" strike="noStrike">
                          <a:solidFill>
                            <a:srgbClr val="000000"/>
                          </a:solidFill>
                          <a:effectLst/>
                          <a:latin typeface="Calibri" panose="020F0502020204030204" pitchFamily="34" charset="0"/>
                        </a:rPr>
                        <a:t>7.69</a:t>
                      </a:r>
                    </a:p>
                  </a:txBody>
                  <a:tcPr marL="4745" marR="4745" marT="4745" marB="0" anchor="b">
                    <a:lnL>
                      <a:noFill/>
                    </a:lnL>
                    <a:lnR>
                      <a:noFill/>
                    </a:lnR>
                    <a:lnT>
                      <a:noFill/>
                    </a:lnT>
                    <a:lnB>
                      <a:noFill/>
                    </a:lnB>
                    <a:solidFill>
                      <a:srgbClr val="FCBD7B"/>
                    </a:solidFill>
                  </a:tcPr>
                </a:tc>
                <a:extLst>
                  <a:ext uri="{0D108BD9-81ED-4DB2-BD59-A6C34878D82A}">
                    <a16:rowId xmlns:a16="http://schemas.microsoft.com/office/drawing/2014/main" val="2200196646"/>
                  </a:ext>
                </a:extLst>
              </a:tr>
              <a:tr h="156722">
                <a:tc>
                  <a:txBody>
                    <a:bodyPr/>
                    <a:lstStyle/>
                    <a:p>
                      <a:pPr algn="ctr" fontAlgn="b"/>
                      <a:r>
                        <a:rPr lang="en-US" sz="1000" b="0" i="0" u="none" strike="noStrike" dirty="0">
                          <a:solidFill>
                            <a:schemeClr val="bg1"/>
                          </a:solidFill>
                          <a:effectLst/>
                          <a:latin typeface="Calibri" panose="020F0502020204030204" pitchFamily="34" charset="0"/>
                        </a:rPr>
                        <a:t>8</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8.57</a:t>
                      </a:r>
                    </a:p>
                  </a:txBody>
                  <a:tcPr marL="4745" marR="4745" marT="4745" marB="0" anchor="b">
                    <a:lnL>
                      <a:noFill/>
                    </a:lnL>
                    <a:lnR>
                      <a:noFill/>
                    </a:lnR>
                    <a:lnT>
                      <a:noFill/>
                    </a:lnT>
                    <a:lnB>
                      <a:noFill/>
                    </a:lnB>
                    <a:solidFill>
                      <a:srgbClr val="FDC87D"/>
                    </a:solidFill>
                  </a:tcPr>
                </a:tc>
                <a:tc>
                  <a:txBody>
                    <a:bodyPr/>
                    <a:lstStyle/>
                    <a:p>
                      <a:pPr algn="ctr" fontAlgn="b"/>
                      <a:r>
                        <a:rPr lang="en-US" sz="900" b="0" i="0" u="none" strike="noStrike">
                          <a:solidFill>
                            <a:srgbClr val="000000"/>
                          </a:solidFill>
                          <a:effectLst/>
                          <a:latin typeface="Calibri" panose="020F0502020204030204" pitchFamily="34" charset="0"/>
                        </a:rPr>
                        <a:t>5.71</a:t>
                      </a:r>
                    </a:p>
                  </a:txBody>
                  <a:tcPr marL="4745" marR="4745" marT="4745" marB="0" anchor="b">
                    <a:lnL>
                      <a:noFill/>
                    </a:lnL>
                    <a:lnR>
                      <a:noFill/>
                    </a:lnR>
                    <a:lnT>
                      <a:noFill/>
                    </a:lnT>
                    <a:lnB>
                      <a:noFill/>
                    </a:lnB>
                    <a:solidFill>
                      <a:srgbClr val="FBA576"/>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a:solidFill>
                            <a:srgbClr val="000000"/>
                          </a:solidFill>
                          <a:effectLst/>
                          <a:latin typeface="Calibri" panose="020F0502020204030204" pitchFamily="34" charset="0"/>
                        </a:rPr>
                        <a:t>11.43</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11.43</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11.43</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11.43</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2.86</a:t>
                      </a:r>
                    </a:p>
                  </a:txBody>
                  <a:tcPr marL="4745" marR="4745" marT="4745" marB="0" anchor="b">
                    <a:lnL>
                      <a:noFill/>
                    </a:lnL>
                    <a:lnR>
                      <a:noFill/>
                    </a:lnR>
                    <a:lnT>
                      <a:noFill/>
                    </a:lnT>
                    <a:lnB>
                      <a:noFill/>
                    </a:lnB>
                    <a:solidFill>
                      <a:srgbClr val="F9826F"/>
                    </a:solidFill>
                  </a:tcPr>
                </a:tc>
                <a:tc>
                  <a:txBody>
                    <a:bodyPr/>
                    <a:lstStyle/>
                    <a:p>
                      <a:pPr algn="ctr" fontAlgn="b"/>
                      <a:r>
                        <a:rPr lang="en-US" sz="900" b="0" i="0" u="none" strike="noStrike">
                          <a:solidFill>
                            <a:srgbClr val="000000"/>
                          </a:solidFill>
                          <a:effectLst/>
                          <a:latin typeface="Calibri" panose="020F0502020204030204" pitchFamily="34" charset="0"/>
                        </a:rPr>
                        <a:t>17.14</a:t>
                      </a:r>
                    </a:p>
                  </a:txBody>
                  <a:tcPr marL="4745" marR="4745" marT="4745"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8.57</a:t>
                      </a:r>
                    </a:p>
                  </a:txBody>
                  <a:tcPr marL="4745" marR="4745" marT="4745" marB="0" anchor="b">
                    <a:lnL>
                      <a:noFill/>
                    </a:lnL>
                    <a:lnR>
                      <a:noFill/>
                    </a:lnR>
                    <a:lnT>
                      <a:noFill/>
                    </a:lnT>
                    <a:lnB>
                      <a:noFill/>
                    </a:lnB>
                    <a:solidFill>
                      <a:srgbClr val="FDC87D"/>
                    </a:solidFill>
                  </a:tcPr>
                </a:tc>
                <a:tc>
                  <a:txBody>
                    <a:bodyPr/>
                    <a:lstStyle/>
                    <a:p>
                      <a:pPr algn="ctr" fontAlgn="b"/>
                      <a:r>
                        <a:rPr lang="en-US" sz="900" b="0" i="0" u="none" strike="noStrike">
                          <a:solidFill>
                            <a:srgbClr val="000000"/>
                          </a:solidFill>
                          <a:effectLst/>
                          <a:latin typeface="Calibri" panose="020F0502020204030204" pitchFamily="34" charset="0"/>
                        </a:rPr>
                        <a:t>5.71</a:t>
                      </a:r>
                    </a:p>
                  </a:txBody>
                  <a:tcPr marL="4745" marR="4745" marT="4745" marB="0" anchor="b">
                    <a:lnL>
                      <a:noFill/>
                    </a:lnL>
                    <a:lnR>
                      <a:noFill/>
                    </a:lnR>
                    <a:lnT>
                      <a:noFill/>
                    </a:lnT>
                    <a:lnB>
                      <a:noFill/>
                    </a:lnB>
                    <a:solidFill>
                      <a:srgbClr val="FBA576"/>
                    </a:solidFill>
                  </a:tcPr>
                </a:tc>
                <a:tc>
                  <a:txBody>
                    <a:bodyPr/>
                    <a:lstStyle/>
                    <a:p>
                      <a:pPr algn="ctr" fontAlgn="b"/>
                      <a:r>
                        <a:rPr lang="en-US" sz="900" b="0" i="0" u="none" strike="noStrike">
                          <a:solidFill>
                            <a:srgbClr val="000000"/>
                          </a:solidFill>
                          <a:effectLst/>
                          <a:latin typeface="Calibri" panose="020F0502020204030204" pitchFamily="34" charset="0"/>
                        </a:rPr>
                        <a:t>5.71</a:t>
                      </a:r>
                    </a:p>
                  </a:txBody>
                  <a:tcPr marL="4745" marR="4745" marT="4745" marB="0" anchor="b">
                    <a:lnL>
                      <a:noFill/>
                    </a:lnL>
                    <a:lnR>
                      <a:noFill/>
                    </a:lnR>
                    <a:lnT>
                      <a:noFill/>
                    </a:lnT>
                    <a:lnB>
                      <a:noFill/>
                    </a:lnB>
                    <a:solidFill>
                      <a:srgbClr val="FBA576"/>
                    </a:solidFill>
                  </a:tcPr>
                </a:tc>
                <a:tc>
                  <a:txBody>
                    <a:bodyPr/>
                    <a:lstStyle/>
                    <a:p>
                      <a:pPr algn="ctr" fontAlgn="b"/>
                      <a:r>
                        <a:rPr lang="en-US" sz="900" b="0" i="0" u="none" strike="noStrike">
                          <a:solidFill>
                            <a:srgbClr val="000000"/>
                          </a:solidFill>
                          <a:effectLst/>
                          <a:latin typeface="Calibri" panose="020F0502020204030204" pitchFamily="34" charset="0"/>
                        </a:rPr>
                        <a:t>5.71</a:t>
                      </a:r>
                    </a:p>
                  </a:txBody>
                  <a:tcPr marL="4745" marR="4745" marT="4745" marB="0" anchor="b">
                    <a:lnL>
                      <a:noFill/>
                    </a:lnL>
                    <a:lnR>
                      <a:noFill/>
                    </a:lnR>
                    <a:lnT>
                      <a:noFill/>
                    </a:lnT>
                    <a:lnB>
                      <a:noFill/>
                    </a:lnB>
                    <a:solidFill>
                      <a:srgbClr val="FBA576"/>
                    </a:solidFill>
                  </a:tcPr>
                </a:tc>
                <a:extLst>
                  <a:ext uri="{0D108BD9-81ED-4DB2-BD59-A6C34878D82A}">
                    <a16:rowId xmlns:a16="http://schemas.microsoft.com/office/drawing/2014/main" val="3687947339"/>
                  </a:ext>
                </a:extLst>
              </a:tr>
              <a:tr h="156722">
                <a:tc>
                  <a:txBody>
                    <a:bodyPr/>
                    <a:lstStyle/>
                    <a:p>
                      <a:pPr algn="ctr" fontAlgn="b"/>
                      <a:r>
                        <a:rPr lang="en-US" sz="1000" b="0" i="0" u="none" strike="noStrike" dirty="0">
                          <a:solidFill>
                            <a:schemeClr val="bg1"/>
                          </a:solidFill>
                          <a:effectLst/>
                          <a:latin typeface="Calibri" panose="020F0502020204030204" pitchFamily="34" charset="0"/>
                        </a:rPr>
                        <a:t>9</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11.9</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19.05</a:t>
                      </a:r>
                    </a:p>
                  </a:txBody>
                  <a:tcPr marL="4745" marR="4745" marT="4745" marB="0" anchor="b">
                    <a:lnL>
                      <a:noFill/>
                    </a:lnL>
                    <a:lnR>
                      <a:noFill/>
                    </a:lnR>
                    <a:lnT>
                      <a:noFill/>
                    </a:lnT>
                    <a:lnB>
                      <a:noFill/>
                    </a:lnB>
                    <a:solidFill>
                      <a:srgbClr val="F2E884"/>
                    </a:solidFill>
                  </a:tcPr>
                </a:tc>
                <a:tc>
                  <a:txBody>
                    <a:bodyPr/>
                    <a:lstStyle/>
                    <a:p>
                      <a:pPr algn="ctr" fontAlgn="b"/>
                      <a:r>
                        <a:rPr lang="en-US" sz="900" b="0" i="0" u="none" strike="noStrike" dirty="0">
                          <a:solidFill>
                            <a:srgbClr val="000000"/>
                          </a:solidFill>
                          <a:effectLst/>
                          <a:latin typeface="Calibri" panose="020F0502020204030204" pitchFamily="34" charset="0"/>
                        </a:rPr>
                        <a:t>16.67</a:t>
                      </a:r>
                    </a:p>
                  </a:txBody>
                  <a:tcPr marL="4745" marR="4745" marT="4745"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23.81</a:t>
                      </a:r>
                    </a:p>
                  </a:txBody>
                  <a:tcPr marL="4745" marR="4745" marT="4745" marB="0" anchor="b">
                    <a:lnL>
                      <a:noFill/>
                    </a:lnL>
                    <a:lnR>
                      <a:noFill/>
                    </a:lnR>
                    <a:lnT>
                      <a:noFill/>
                    </a:lnT>
                    <a:lnB>
                      <a:noFill/>
                    </a:lnB>
                    <a:solidFill>
                      <a:srgbClr val="EAE583"/>
                    </a:solidFill>
                  </a:tcPr>
                </a:tc>
                <a:tc>
                  <a:txBody>
                    <a:bodyPr/>
                    <a:lstStyle/>
                    <a:p>
                      <a:pPr algn="ctr" fontAlgn="b"/>
                      <a:r>
                        <a:rPr lang="en-US" sz="900" b="0" i="0" u="none" strike="noStrike" dirty="0">
                          <a:solidFill>
                            <a:srgbClr val="000000"/>
                          </a:solidFill>
                          <a:effectLst/>
                          <a:latin typeface="Calibri" panose="020F0502020204030204" pitchFamily="34" charset="0"/>
                        </a:rPr>
                        <a:t>11.9</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16.67</a:t>
                      </a:r>
                    </a:p>
                  </a:txBody>
                  <a:tcPr marL="4745" marR="4745" marT="4745"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23.81</a:t>
                      </a:r>
                    </a:p>
                  </a:txBody>
                  <a:tcPr marL="4745" marR="4745" marT="4745" marB="0" anchor="b">
                    <a:lnL>
                      <a:noFill/>
                    </a:lnL>
                    <a:lnR>
                      <a:noFill/>
                    </a:lnR>
                    <a:lnT>
                      <a:noFill/>
                    </a:lnT>
                    <a:lnB>
                      <a:noFill/>
                    </a:lnB>
                    <a:solidFill>
                      <a:srgbClr val="EAE583"/>
                    </a:solidFill>
                  </a:tcPr>
                </a:tc>
                <a:tc>
                  <a:txBody>
                    <a:bodyPr/>
                    <a:lstStyle/>
                    <a:p>
                      <a:pPr algn="ctr" fontAlgn="b"/>
                      <a:r>
                        <a:rPr lang="en-US" sz="900" b="0" i="0" u="none" strike="noStrike">
                          <a:solidFill>
                            <a:srgbClr val="000000"/>
                          </a:solidFill>
                          <a:effectLst/>
                          <a:latin typeface="Calibri" panose="020F0502020204030204" pitchFamily="34" charset="0"/>
                        </a:rPr>
                        <a:t>19.05</a:t>
                      </a:r>
                    </a:p>
                  </a:txBody>
                  <a:tcPr marL="4745" marR="4745" marT="4745" marB="0" anchor="b">
                    <a:lnL>
                      <a:noFill/>
                    </a:lnL>
                    <a:lnR>
                      <a:noFill/>
                    </a:lnR>
                    <a:lnT>
                      <a:noFill/>
                    </a:lnT>
                    <a:lnB>
                      <a:noFill/>
                    </a:lnB>
                    <a:solidFill>
                      <a:srgbClr val="F2E884"/>
                    </a:solidFill>
                  </a:tcPr>
                </a:tc>
                <a:tc>
                  <a:txBody>
                    <a:bodyPr/>
                    <a:lstStyle/>
                    <a:p>
                      <a:pPr algn="ctr" fontAlgn="b"/>
                      <a:r>
                        <a:rPr lang="en-US" sz="900" b="0" i="0" u="none" strike="noStrike">
                          <a:solidFill>
                            <a:srgbClr val="000000"/>
                          </a:solidFill>
                          <a:effectLst/>
                          <a:latin typeface="Calibri" panose="020F0502020204030204" pitchFamily="34" charset="0"/>
                        </a:rPr>
                        <a:t>19.05</a:t>
                      </a:r>
                    </a:p>
                  </a:txBody>
                  <a:tcPr marL="4745" marR="4745" marT="4745" marB="0" anchor="b">
                    <a:lnL>
                      <a:noFill/>
                    </a:lnL>
                    <a:lnR>
                      <a:noFill/>
                    </a:lnR>
                    <a:lnT>
                      <a:noFill/>
                    </a:lnT>
                    <a:lnB>
                      <a:noFill/>
                    </a:lnB>
                    <a:solidFill>
                      <a:srgbClr val="F2E884"/>
                    </a:solidFill>
                  </a:tcPr>
                </a:tc>
                <a:tc>
                  <a:txBody>
                    <a:bodyPr/>
                    <a:lstStyle/>
                    <a:p>
                      <a:pPr algn="ctr" fontAlgn="b"/>
                      <a:r>
                        <a:rPr lang="en-US" sz="900" b="0" i="0" u="none" strike="noStrike">
                          <a:solidFill>
                            <a:srgbClr val="000000"/>
                          </a:solidFill>
                          <a:effectLst/>
                          <a:latin typeface="Calibri" panose="020F0502020204030204" pitchFamily="34" charset="0"/>
                        </a:rPr>
                        <a:t>26.19</a:t>
                      </a:r>
                    </a:p>
                  </a:txBody>
                  <a:tcPr marL="4745" marR="4745" marT="4745" marB="0" anchor="b">
                    <a:lnL>
                      <a:noFill/>
                    </a:lnL>
                    <a:lnR>
                      <a:noFill/>
                    </a:lnR>
                    <a:lnT>
                      <a:noFill/>
                    </a:lnT>
                    <a:lnB>
                      <a:noFill/>
                    </a:lnB>
                    <a:solidFill>
                      <a:srgbClr val="E5E483"/>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19.05</a:t>
                      </a:r>
                    </a:p>
                  </a:txBody>
                  <a:tcPr marL="4745" marR="4745" marT="4745" marB="0" anchor="b">
                    <a:lnL>
                      <a:noFill/>
                    </a:lnL>
                    <a:lnR>
                      <a:noFill/>
                    </a:lnR>
                    <a:lnT>
                      <a:noFill/>
                    </a:lnT>
                    <a:lnB>
                      <a:noFill/>
                    </a:lnB>
                    <a:solidFill>
                      <a:srgbClr val="F2E884"/>
                    </a:solidFill>
                  </a:tcPr>
                </a:tc>
                <a:tc>
                  <a:txBody>
                    <a:bodyPr/>
                    <a:lstStyle/>
                    <a:p>
                      <a:pPr algn="ctr" fontAlgn="b"/>
                      <a:r>
                        <a:rPr lang="en-US" sz="900" b="0" i="0" u="none" strike="noStrike">
                          <a:solidFill>
                            <a:srgbClr val="000000"/>
                          </a:solidFill>
                          <a:effectLst/>
                          <a:latin typeface="Calibri" panose="020F0502020204030204" pitchFamily="34" charset="0"/>
                        </a:rPr>
                        <a:t>19.05</a:t>
                      </a:r>
                    </a:p>
                  </a:txBody>
                  <a:tcPr marL="4745" marR="4745" marT="4745" marB="0" anchor="b">
                    <a:lnL>
                      <a:noFill/>
                    </a:lnL>
                    <a:lnR>
                      <a:noFill/>
                    </a:lnR>
                    <a:lnT>
                      <a:noFill/>
                    </a:lnT>
                    <a:lnB>
                      <a:noFill/>
                    </a:lnB>
                    <a:solidFill>
                      <a:srgbClr val="F2E884"/>
                    </a:solidFill>
                  </a:tcPr>
                </a:tc>
                <a:tc>
                  <a:txBody>
                    <a:bodyPr/>
                    <a:lstStyle/>
                    <a:p>
                      <a:pPr algn="ctr" fontAlgn="b"/>
                      <a:r>
                        <a:rPr lang="en-US" sz="900" b="0" i="0" u="none" strike="noStrike">
                          <a:solidFill>
                            <a:srgbClr val="000000"/>
                          </a:solidFill>
                          <a:effectLst/>
                          <a:latin typeface="Calibri" panose="020F0502020204030204" pitchFamily="34" charset="0"/>
                        </a:rPr>
                        <a:t>16.67</a:t>
                      </a:r>
                    </a:p>
                  </a:txBody>
                  <a:tcPr marL="4745" marR="4745" marT="4745"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9.52</a:t>
                      </a:r>
                    </a:p>
                  </a:txBody>
                  <a:tcPr marL="4745" marR="4745" marT="4745" marB="0" anchor="b">
                    <a:lnL>
                      <a:noFill/>
                    </a:lnL>
                    <a:lnR>
                      <a:noFill/>
                    </a:lnR>
                    <a:lnT>
                      <a:noFill/>
                    </a:lnT>
                    <a:lnB>
                      <a:noFill/>
                    </a:lnB>
                    <a:solidFill>
                      <a:srgbClr val="FDD47F"/>
                    </a:solidFill>
                  </a:tcPr>
                </a:tc>
                <a:tc>
                  <a:txBody>
                    <a:bodyPr/>
                    <a:lstStyle/>
                    <a:p>
                      <a:pPr algn="ctr" fontAlgn="b"/>
                      <a:r>
                        <a:rPr lang="en-US" sz="900" b="0" i="0" u="none" strike="noStrike">
                          <a:solidFill>
                            <a:srgbClr val="000000"/>
                          </a:solidFill>
                          <a:effectLst/>
                          <a:latin typeface="Calibri" panose="020F0502020204030204" pitchFamily="34" charset="0"/>
                        </a:rPr>
                        <a:t>7.14</a:t>
                      </a:r>
                    </a:p>
                  </a:txBody>
                  <a:tcPr marL="4745" marR="4745" marT="4745" marB="0" anchor="b">
                    <a:lnL>
                      <a:noFill/>
                    </a:lnL>
                    <a:lnR>
                      <a:noFill/>
                    </a:lnR>
                    <a:lnT>
                      <a:noFill/>
                    </a:lnT>
                    <a:lnB>
                      <a:noFill/>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4.76</a:t>
                      </a:r>
                    </a:p>
                  </a:txBody>
                  <a:tcPr marL="4745" marR="4745" marT="4745" marB="0" anchor="b">
                    <a:lnL>
                      <a:noFill/>
                    </a:lnL>
                    <a:lnR>
                      <a:noFill/>
                    </a:lnR>
                    <a:lnT>
                      <a:noFill/>
                    </a:lnT>
                    <a:lnB>
                      <a:noFill/>
                    </a:lnB>
                    <a:solidFill>
                      <a:srgbClr val="FA9974"/>
                    </a:solidFill>
                  </a:tcPr>
                </a:tc>
                <a:tc>
                  <a:txBody>
                    <a:bodyPr/>
                    <a:lstStyle/>
                    <a:p>
                      <a:pPr algn="ctr" fontAlgn="b"/>
                      <a:r>
                        <a:rPr lang="en-US" sz="900" b="0" i="0" u="none" strike="noStrike">
                          <a:solidFill>
                            <a:srgbClr val="000000"/>
                          </a:solidFill>
                          <a:effectLst/>
                          <a:latin typeface="Calibri" panose="020F0502020204030204" pitchFamily="34" charset="0"/>
                        </a:rPr>
                        <a:t>7.14</a:t>
                      </a:r>
                    </a:p>
                  </a:txBody>
                  <a:tcPr marL="4745" marR="4745" marT="4745" marB="0" anchor="b">
                    <a:lnL>
                      <a:noFill/>
                    </a:lnL>
                    <a:lnR>
                      <a:noFill/>
                    </a:lnR>
                    <a:lnT>
                      <a:noFill/>
                    </a:lnT>
                    <a:lnB>
                      <a:noFill/>
                    </a:lnB>
                    <a:solidFill>
                      <a:srgbClr val="FCB77A"/>
                    </a:solidFill>
                  </a:tcPr>
                </a:tc>
                <a:extLst>
                  <a:ext uri="{0D108BD9-81ED-4DB2-BD59-A6C34878D82A}">
                    <a16:rowId xmlns:a16="http://schemas.microsoft.com/office/drawing/2014/main" val="2691711628"/>
                  </a:ext>
                </a:extLst>
              </a:tr>
              <a:tr h="156722">
                <a:tc>
                  <a:txBody>
                    <a:bodyPr/>
                    <a:lstStyle/>
                    <a:p>
                      <a:pPr algn="ctr" fontAlgn="b"/>
                      <a:r>
                        <a:rPr lang="en-US" sz="1000" b="0" i="0" u="none" strike="noStrike" dirty="0">
                          <a:solidFill>
                            <a:schemeClr val="bg1"/>
                          </a:solidFill>
                          <a:effectLst/>
                          <a:latin typeface="Calibri" panose="020F0502020204030204" pitchFamily="34" charset="0"/>
                        </a:rPr>
                        <a:t>10</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16.13</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6.45</a:t>
                      </a:r>
                    </a:p>
                  </a:txBody>
                  <a:tcPr marL="4745" marR="4745" marT="4745" marB="0" anchor="b">
                    <a:lnL>
                      <a:noFill/>
                    </a:lnL>
                    <a:lnR>
                      <a:noFill/>
                    </a:lnR>
                    <a:lnT>
                      <a:noFill/>
                    </a:lnT>
                    <a:lnB>
                      <a:noFill/>
                    </a:lnB>
                    <a:solidFill>
                      <a:srgbClr val="FBAE78"/>
                    </a:solidFill>
                  </a:tcPr>
                </a:tc>
                <a:tc>
                  <a:txBody>
                    <a:bodyPr/>
                    <a:lstStyle/>
                    <a:p>
                      <a:pPr algn="ctr" fontAlgn="b"/>
                      <a:r>
                        <a:rPr lang="en-US" sz="900" b="0" i="0" u="none" strike="noStrike">
                          <a:solidFill>
                            <a:srgbClr val="000000"/>
                          </a:solidFill>
                          <a:effectLst/>
                          <a:latin typeface="Calibri" panose="020F0502020204030204" pitchFamily="34" charset="0"/>
                        </a:rPr>
                        <a:t>9.68</a:t>
                      </a:r>
                    </a:p>
                  </a:txBody>
                  <a:tcPr marL="4745" marR="4745" marT="4745"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9.68</a:t>
                      </a:r>
                    </a:p>
                  </a:txBody>
                  <a:tcPr marL="4745" marR="4745" marT="4745" marB="0" anchor="b">
                    <a:lnL>
                      <a:noFill/>
                    </a:lnL>
                    <a:lnR>
                      <a:noFill/>
                    </a:lnR>
                    <a:lnT>
                      <a:noFill/>
                    </a:lnT>
                    <a:lnB>
                      <a:noFill/>
                    </a:lnB>
                    <a:solidFill>
                      <a:srgbClr val="FDD680"/>
                    </a:solidFill>
                  </a:tcPr>
                </a:tc>
                <a:tc>
                  <a:txBody>
                    <a:bodyPr/>
                    <a:lstStyle/>
                    <a:p>
                      <a:pPr algn="ctr" fontAlgn="b"/>
                      <a:r>
                        <a:rPr lang="en-US" sz="900" b="0" i="0" u="none" strike="noStrike" dirty="0">
                          <a:solidFill>
                            <a:srgbClr val="000000"/>
                          </a:solidFill>
                          <a:effectLst/>
                          <a:latin typeface="Calibri" panose="020F0502020204030204" pitchFamily="34" charset="0"/>
                        </a:rPr>
                        <a:t>12.9</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22.58</a:t>
                      </a:r>
                    </a:p>
                  </a:txBody>
                  <a:tcPr marL="4745" marR="4745" marT="4745" marB="0" anchor="b">
                    <a:lnL>
                      <a:noFill/>
                    </a:lnL>
                    <a:lnR>
                      <a:noFill/>
                    </a:lnR>
                    <a:lnT>
                      <a:noFill/>
                    </a:lnT>
                    <a:lnB>
                      <a:noFill/>
                    </a:lnB>
                    <a:solidFill>
                      <a:srgbClr val="ECE683"/>
                    </a:solidFill>
                  </a:tcPr>
                </a:tc>
                <a:tc>
                  <a:txBody>
                    <a:bodyPr/>
                    <a:lstStyle/>
                    <a:p>
                      <a:pPr algn="ctr" fontAlgn="b"/>
                      <a:r>
                        <a:rPr lang="en-US" sz="900" b="0" i="0" u="none" strike="noStrike">
                          <a:solidFill>
                            <a:srgbClr val="000000"/>
                          </a:solidFill>
                          <a:effectLst/>
                          <a:latin typeface="Calibri" panose="020F0502020204030204" pitchFamily="34" charset="0"/>
                        </a:rPr>
                        <a:t>12.9</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6.45</a:t>
                      </a:r>
                    </a:p>
                  </a:txBody>
                  <a:tcPr marL="4745" marR="4745" marT="4745" marB="0" anchor="b">
                    <a:lnL>
                      <a:noFill/>
                    </a:lnL>
                    <a:lnR>
                      <a:noFill/>
                    </a:lnR>
                    <a:lnT>
                      <a:noFill/>
                    </a:lnT>
                    <a:lnB>
                      <a:noFill/>
                    </a:lnB>
                    <a:solidFill>
                      <a:srgbClr val="FBAE78"/>
                    </a:solidFill>
                  </a:tcPr>
                </a:tc>
                <a:tc>
                  <a:txBody>
                    <a:bodyPr/>
                    <a:lstStyle/>
                    <a:p>
                      <a:pPr algn="ctr" fontAlgn="b"/>
                      <a:r>
                        <a:rPr lang="en-US" sz="900" b="0" i="0" u="none" strike="noStrike">
                          <a:solidFill>
                            <a:srgbClr val="000000"/>
                          </a:solidFill>
                          <a:effectLst/>
                          <a:latin typeface="Calibri" panose="020F0502020204030204" pitchFamily="34" charset="0"/>
                        </a:rPr>
                        <a:t>9.68</a:t>
                      </a:r>
                    </a:p>
                  </a:txBody>
                  <a:tcPr marL="4745" marR="4745" marT="4745"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16.13</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12.9</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16.13</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6.45</a:t>
                      </a:r>
                    </a:p>
                  </a:txBody>
                  <a:tcPr marL="4745" marR="4745" marT="4745" marB="0" anchor="b">
                    <a:lnL>
                      <a:noFill/>
                    </a:lnL>
                    <a:lnR>
                      <a:noFill/>
                    </a:lnR>
                    <a:lnT>
                      <a:noFill/>
                    </a:lnT>
                    <a:lnB>
                      <a:noFill/>
                    </a:lnB>
                    <a:solidFill>
                      <a:srgbClr val="FBAE78"/>
                    </a:solidFill>
                  </a:tcPr>
                </a:tc>
                <a:tc>
                  <a:txBody>
                    <a:bodyPr/>
                    <a:lstStyle/>
                    <a:p>
                      <a:pPr algn="ctr" fontAlgn="b"/>
                      <a:r>
                        <a:rPr lang="en-US" sz="900" b="0" i="0" u="none" strike="noStrike">
                          <a:solidFill>
                            <a:srgbClr val="000000"/>
                          </a:solidFill>
                          <a:effectLst/>
                          <a:latin typeface="Calibri" panose="020F0502020204030204" pitchFamily="34" charset="0"/>
                        </a:rPr>
                        <a:t>12.9</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6.45</a:t>
                      </a:r>
                    </a:p>
                  </a:txBody>
                  <a:tcPr marL="4745" marR="4745" marT="4745" marB="0" anchor="b">
                    <a:lnL>
                      <a:noFill/>
                    </a:lnL>
                    <a:lnR>
                      <a:noFill/>
                    </a:lnR>
                    <a:lnT>
                      <a:noFill/>
                    </a:lnT>
                    <a:lnB>
                      <a:noFill/>
                    </a:lnB>
                    <a:solidFill>
                      <a:srgbClr val="FBAE78"/>
                    </a:solidFill>
                  </a:tcPr>
                </a:tc>
                <a:tc>
                  <a:txBody>
                    <a:bodyPr/>
                    <a:lstStyle/>
                    <a:p>
                      <a:pPr algn="ctr" fontAlgn="b"/>
                      <a:r>
                        <a:rPr lang="en-US" sz="900" b="0" i="0" u="none" strike="noStrike">
                          <a:solidFill>
                            <a:srgbClr val="000000"/>
                          </a:solidFill>
                          <a:effectLst/>
                          <a:latin typeface="Calibri" panose="020F0502020204030204" pitchFamily="34" charset="0"/>
                        </a:rPr>
                        <a:t>6.45</a:t>
                      </a:r>
                    </a:p>
                  </a:txBody>
                  <a:tcPr marL="4745" marR="4745" marT="4745" marB="0" anchor="b">
                    <a:lnL>
                      <a:noFill/>
                    </a:lnL>
                    <a:lnR>
                      <a:noFill/>
                    </a:lnR>
                    <a:lnT>
                      <a:noFill/>
                    </a:lnT>
                    <a:lnB>
                      <a:noFill/>
                    </a:lnB>
                    <a:solidFill>
                      <a:srgbClr val="FBAE78"/>
                    </a:solidFill>
                  </a:tcPr>
                </a:tc>
                <a:tc>
                  <a:txBody>
                    <a:bodyPr/>
                    <a:lstStyle/>
                    <a:p>
                      <a:pPr algn="ctr" fontAlgn="b"/>
                      <a:r>
                        <a:rPr lang="en-US" sz="900" b="0" i="0" u="none" strike="noStrike">
                          <a:solidFill>
                            <a:srgbClr val="000000"/>
                          </a:solidFill>
                          <a:effectLst/>
                          <a:latin typeface="Calibri" panose="020F0502020204030204" pitchFamily="34" charset="0"/>
                        </a:rPr>
                        <a:t>6.45</a:t>
                      </a:r>
                    </a:p>
                  </a:txBody>
                  <a:tcPr marL="4745" marR="4745" marT="4745" marB="0" anchor="b">
                    <a:lnL>
                      <a:noFill/>
                    </a:lnL>
                    <a:lnR>
                      <a:noFill/>
                    </a:lnR>
                    <a:lnT>
                      <a:noFill/>
                    </a:lnT>
                    <a:lnB>
                      <a:noFill/>
                    </a:lnB>
                    <a:solidFill>
                      <a:srgbClr val="FBAE78"/>
                    </a:solidFill>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745" marR="4745" marT="4745" marB="0" anchor="b">
                    <a:lnL>
                      <a:noFill/>
                    </a:lnL>
                    <a:lnR>
                      <a:noFill/>
                    </a:lnR>
                    <a:lnT>
                      <a:noFill/>
                    </a:lnT>
                    <a:lnB>
                      <a:noFill/>
                    </a:lnB>
                  </a:tcPr>
                </a:tc>
                <a:extLst>
                  <a:ext uri="{0D108BD9-81ED-4DB2-BD59-A6C34878D82A}">
                    <a16:rowId xmlns:a16="http://schemas.microsoft.com/office/drawing/2014/main" val="1930674089"/>
                  </a:ext>
                </a:extLst>
              </a:tr>
              <a:tr h="156722">
                <a:tc>
                  <a:txBody>
                    <a:bodyPr/>
                    <a:lstStyle/>
                    <a:p>
                      <a:pPr algn="ctr" fontAlgn="b"/>
                      <a:r>
                        <a:rPr lang="en-US" sz="1000" b="0" i="0" u="none" strike="noStrike" dirty="0">
                          <a:solidFill>
                            <a:schemeClr val="bg1"/>
                          </a:solidFill>
                          <a:effectLst/>
                          <a:latin typeface="Calibri" panose="020F0502020204030204" pitchFamily="34" charset="0"/>
                        </a:rPr>
                        <a:t>11</a:t>
                      </a:r>
                    </a:p>
                  </a:txBody>
                  <a:tcPr marL="4745" marR="4745" marT="4745" marB="0" anchor="b">
                    <a:lnL>
                      <a:noFill/>
                    </a:lnL>
                    <a:lnR>
                      <a:noFill/>
                    </a:lnR>
                    <a:lnT>
                      <a:noFill/>
                    </a:lnT>
                    <a:lnB>
                      <a:noFill/>
                    </a:lnB>
                  </a:tcPr>
                </a:tc>
                <a:tc>
                  <a:txBody>
                    <a:bodyPr/>
                    <a:lstStyle/>
                    <a:p>
                      <a:pPr algn="ctr" fontAlgn="b"/>
                      <a:r>
                        <a:rPr lang="en-US" sz="900" b="0" i="0" u="none" strike="noStrike" dirty="0">
                          <a:solidFill>
                            <a:srgbClr val="000000"/>
                          </a:solidFill>
                          <a:effectLst/>
                          <a:latin typeface="Calibri" panose="020F0502020204030204" pitchFamily="34" charset="0"/>
                        </a:rPr>
                        <a:t>11.76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17.65</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17.65</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dirty="0">
                          <a:solidFill>
                            <a:srgbClr val="000000"/>
                          </a:solidFill>
                          <a:effectLst/>
                          <a:latin typeface="Calibri" panose="020F0502020204030204" pitchFamily="34" charset="0"/>
                        </a:rPr>
                        <a:t>20.59</a:t>
                      </a:r>
                    </a:p>
                  </a:txBody>
                  <a:tcPr marL="4745" marR="4745" marT="4745" marB="0" anchor="b">
                    <a:lnL>
                      <a:noFill/>
                    </a:lnL>
                    <a:lnR>
                      <a:noFill/>
                    </a:lnR>
                    <a:lnT>
                      <a:noFill/>
                    </a:lnT>
                    <a:lnB>
                      <a:noFill/>
                    </a:lnB>
                    <a:solidFill>
                      <a:srgbClr val="EFE784"/>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8.82</a:t>
                      </a:r>
                    </a:p>
                  </a:txBody>
                  <a:tcPr marL="4745" marR="4745" marT="4745" marB="0" anchor="b">
                    <a:lnL>
                      <a:noFill/>
                    </a:lnL>
                    <a:lnR>
                      <a:noFill/>
                    </a:lnR>
                    <a:lnT>
                      <a:noFill/>
                    </a:lnT>
                    <a:lnB>
                      <a:noFill/>
                    </a:lnB>
                    <a:solidFill>
                      <a:srgbClr val="FDCB7D"/>
                    </a:solidFill>
                  </a:tcPr>
                </a:tc>
                <a:tc>
                  <a:txBody>
                    <a:bodyPr/>
                    <a:lstStyle/>
                    <a:p>
                      <a:pPr algn="ctr" fontAlgn="b"/>
                      <a:r>
                        <a:rPr lang="en-US" sz="900" b="0" i="0" u="none" strike="noStrike" dirty="0">
                          <a:solidFill>
                            <a:srgbClr val="000000"/>
                          </a:solidFill>
                          <a:effectLst/>
                          <a:latin typeface="Calibri" panose="020F0502020204030204" pitchFamily="34" charset="0"/>
                        </a:rPr>
                        <a:t>11.76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17.65</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8.82</a:t>
                      </a:r>
                    </a:p>
                  </a:txBody>
                  <a:tcPr marL="4745" marR="4745" marT="4745" marB="0" anchor="b">
                    <a:lnL>
                      <a:noFill/>
                    </a:lnL>
                    <a:lnR>
                      <a:noFill/>
                    </a:lnR>
                    <a:lnT>
                      <a:noFill/>
                    </a:lnT>
                    <a:lnB>
                      <a:noFill/>
                    </a:lnB>
                    <a:solidFill>
                      <a:srgbClr val="FDCB7D"/>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23.53</a:t>
                      </a:r>
                    </a:p>
                  </a:txBody>
                  <a:tcPr marL="4745" marR="4745" marT="4745" marB="0" anchor="b">
                    <a:lnL>
                      <a:noFill/>
                    </a:lnL>
                    <a:lnR>
                      <a:noFill/>
                    </a:lnR>
                    <a:lnT>
                      <a:noFill/>
                    </a:lnT>
                    <a:lnB>
                      <a:noFill/>
                    </a:lnB>
                    <a:solidFill>
                      <a:srgbClr val="EAE583"/>
                    </a:solidFill>
                  </a:tcPr>
                </a:tc>
                <a:tc>
                  <a:txBody>
                    <a:bodyPr/>
                    <a:lstStyle/>
                    <a:p>
                      <a:pPr algn="ctr" fontAlgn="b"/>
                      <a:r>
                        <a:rPr lang="en-US" sz="900" b="0" i="0" u="none" strike="noStrike">
                          <a:solidFill>
                            <a:srgbClr val="000000"/>
                          </a:solidFill>
                          <a:effectLst/>
                          <a:latin typeface="Calibri" panose="020F0502020204030204" pitchFamily="34" charset="0"/>
                        </a:rPr>
                        <a:t>20.59</a:t>
                      </a:r>
                    </a:p>
                  </a:txBody>
                  <a:tcPr marL="4745" marR="4745" marT="4745" marB="0" anchor="b">
                    <a:lnL>
                      <a:noFill/>
                    </a:lnL>
                    <a:lnR>
                      <a:noFill/>
                    </a:lnR>
                    <a:lnT>
                      <a:noFill/>
                    </a:lnT>
                    <a:lnB>
                      <a:noFill/>
                    </a:lnB>
                    <a:solidFill>
                      <a:srgbClr val="EFE784"/>
                    </a:solidFill>
                  </a:tcPr>
                </a:tc>
                <a:tc>
                  <a:txBody>
                    <a:bodyPr/>
                    <a:lstStyle/>
                    <a:p>
                      <a:pPr algn="ctr" fontAlgn="b"/>
                      <a:r>
                        <a:rPr lang="en-US" sz="900" b="0" i="0" u="none" strike="noStrike">
                          <a:solidFill>
                            <a:srgbClr val="000000"/>
                          </a:solidFill>
                          <a:effectLst/>
                          <a:latin typeface="Calibri" panose="020F0502020204030204" pitchFamily="34" charset="0"/>
                        </a:rPr>
                        <a:t>17.65</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745" marR="4745" marT="4745" marB="0" anchor="b">
                    <a:lnL>
                      <a:noFill/>
                    </a:lnL>
                    <a:lnR>
                      <a:noFill/>
                    </a:lnR>
                    <a:lnT>
                      <a:noFill/>
                    </a:lnT>
                    <a:lnB>
                      <a:noFill/>
                    </a:lnB>
                    <a:solidFill>
                      <a:srgbClr val="FAEA84"/>
                    </a:solidFill>
                  </a:tcPr>
                </a:tc>
                <a:extLst>
                  <a:ext uri="{0D108BD9-81ED-4DB2-BD59-A6C34878D82A}">
                    <a16:rowId xmlns:a16="http://schemas.microsoft.com/office/drawing/2014/main" val="2524998085"/>
                  </a:ext>
                </a:extLst>
              </a:tr>
              <a:tr h="156722">
                <a:tc>
                  <a:txBody>
                    <a:bodyPr/>
                    <a:lstStyle/>
                    <a:p>
                      <a:pPr algn="ctr" fontAlgn="b"/>
                      <a:r>
                        <a:rPr lang="en-US" sz="1000" b="0" i="0" u="none" strike="noStrike" dirty="0">
                          <a:solidFill>
                            <a:schemeClr val="bg1"/>
                          </a:solidFill>
                          <a:effectLst/>
                          <a:latin typeface="Calibri" panose="020F0502020204030204" pitchFamily="34" charset="0"/>
                        </a:rPr>
                        <a:t>12</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745" marR="4745" marT="4745" marB="0" anchor="b">
                    <a:lnL>
                      <a:noFill/>
                    </a:lnL>
                    <a:lnR>
                      <a:noFill/>
                    </a:lnR>
                    <a:lnT>
                      <a:noFill/>
                    </a:lnT>
                    <a:lnB>
                      <a:noFill/>
                    </a:lnB>
                    <a:solidFill>
                      <a:srgbClr val="FBAC77"/>
                    </a:solidFill>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745" marR="4745" marT="4745" marB="0" anchor="b">
                    <a:lnL>
                      <a:noFill/>
                    </a:lnL>
                    <a:lnR>
                      <a:noFill/>
                    </a:lnR>
                    <a:lnT>
                      <a:noFill/>
                    </a:lnT>
                    <a:lnB>
                      <a:noFill/>
                    </a:lnB>
                    <a:solidFill>
                      <a:srgbClr val="FBAC77"/>
                    </a:solidFill>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745" marR="4745" marT="4745" marB="0" anchor="b">
                    <a:lnL>
                      <a:noFill/>
                    </a:lnL>
                    <a:lnR>
                      <a:noFill/>
                    </a:lnR>
                    <a:lnT>
                      <a:noFill/>
                    </a:lnT>
                    <a:lnB>
                      <a:noFill/>
                    </a:lnB>
                    <a:solidFill>
                      <a:srgbClr val="FBAC77"/>
                    </a:solidFill>
                  </a:tcPr>
                </a:tc>
                <a:tc>
                  <a:txBody>
                    <a:bodyPr/>
                    <a:lstStyle/>
                    <a:p>
                      <a:pPr algn="ctr" fontAlgn="b"/>
                      <a:r>
                        <a:rPr lang="en-US" sz="900" b="0" i="0" u="none" strike="noStrike" dirty="0">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dirty="0">
                          <a:solidFill>
                            <a:srgbClr val="000000"/>
                          </a:solidFill>
                          <a:effectLst/>
                          <a:latin typeface="Calibri" panose="020F0502020204030204" pitchFamily="34" charset="0"/>
                        </a:rPr>
                        <a:t>18.75</a:t>
                      </a:r>
                    </a:p>
                  </a:txBody>
                  <a:tcPr marL="4745" marR="4745" marT="4745" marB="0" anchor="b">
                    <a:lnL>
                      <a:noFill/>
                    </a:lnL>
                    <a:lnR>
                      <a:noFill/>
                    </a:lnR>
                    <a:lnT>
                      <a:noFill/>
                    </a:lnT>
                    <a:lnB>
                      <a:noFill/>
                    </a:lnB>
                    <a:solidFill>
                      <a:srgbClr val="F2E884"/>
                    </a:solidFill>
                  </a:tcPr>
                </a:tc>
                <a:tc>
                  <a:txBody>
                    <a:bodyPr/>
                    <a:lstStyle/>
                    <a:p>
                      <a:pPr algn="ctr" fontAlgn="b"/>
                      <a:r>
                        <a:rPr lang="en-US" sz="900" b="0" i="0" u="none" strike="noStrike">
                          <a:solidFill>
                            <a:srgbClr val="000000"/>
                          </a:solidFill>
                          <a:effectLst/>
                          <a:latin typeface="Calibri" panose="020F0502020204030204" pitchFamily="34" charset="0"/>
                        </a:rPr>
                        <a:t>9.38</a:t>
                      </a:r>
                    </a:p>
                  </a:txBody>
                  <a:tcPr marL="4745" marR="4745" marT="4745" marB="0" anchor="b">
                    <a:lnL>
                      <a:noFill/>
                    </a:lnL>
                    <a:lnR>
                      <a:noFill/>
                    </a:lnR>
                    <a:lnT>
                      <a:noFill/>
                    </a:lnT>
                    <a:lnB>
                      <a:noFill/>
                    </a:lnB>
                    <a:solidFill>
                      <a:srgbClr val="FDD27F"/>
                    </a:solidFill>
                  </a:tcPr>
                </a:tc>
                <a:tc>
                  <a:txBody>
                    <a:bodyPr/>
                    <a:lstStyle/>
                    <a:p>
                      <a:pPr algn="ctr" fontAlgn="b"/>
                      <a:r>
                        <a:rPr lang="en-US" sz="900" b="0" i="0" u="none" strike="noStrike">
                          <a:solidFill>
                            <a:srgbClr val="000000"/>
                          </a:solidFill>
                          <a:effectLst/>
                          <a:latin typeface="Calibri" panose="020F0502020204030204" pitchFamily="34" charset="0"/>
                        </a:rPr>
                        <a:t>9.38</a:t>
                      </a:r>
                    </a:p>
                  </a:txBody>
                  <a:tcPr marL="4745" marR="4745" marT="4745" marB="0" anchor="b">
                    <a:lnL>
                      <a:noFill/>
                    </a:lnL>
                    <a:lnR>
                      <a:noFill/>
                    </a:lnR>
                    <a:lnT>
                      <a:noFill/>
                    </a:lnT>
                    <a:lnB>
                      <a:noFill/>
                    </a:lnB>
                    <a:solidFill>
                      <a:srgbClr val="FDD27F"/>
                    </a:solidFill>
                  </a:tcPr>
                </a:tc>
                <a:tc>
                  <a:txBody>
                    <a:bodyPr/>
                    <a:lstStyle/>
                    <a:p>
                      <a:pPr algn="ctr" fontAlgn="b"/>
                      <a:r>
                        <a:rPr lang="en-US" sz="900" b="0" i="0" u="none" strike="noStrike">
                          <a:solidFill>
                            <a:srgbClr val="000000"/>
                          </a:solidFill>
                          <a:effectLst/>
                          <a:latin typeface="Calibri" panose="020F0502020204030204" pitchFamily="34" charset="0"/>
                        </a:rPr>
                        <a:t>15.63</a:t>
                      </a:r>
                    </a:p>
                  </a:txBody>
                  <a:tcPr marL="4745" marR="4745" marT="4745"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15.63</a:t>
                      </a:r>
                    </a:p>
                  </a:txBody>
                  <a:tcPr marL="4745" marR="4745" marT="4745"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745" marR="4745" marT="4745" marB="0" anchor="b">
                    <a:lnL>
                      <a:noFill/>
                    </a:lnL>
                    <a:lnR>
                      <a:noFill/>
                    </a:lnR>
                    <a:lnT>
                      <a:noFill/>
                    </a:lnT>
                    <a:lnB>
                      <a:noFill/>
                    </a:lnB>
                    <a:solidFill>
                      <a:srgbClr val="FBAC77"/>
                    </a:solidFill>
                  </a:tcPr>
                </a:tc>
                <a:tc>
                  <a:txBody>
                    <a:bodyPr/>
                    <a:lstStyle/>
                    <a:p>
                      <a:pPr algn="ctr" fontAlgn="b"/>
                      <a:r>
                        <a:rPr lang="en-US" sz="900" b="0" i="0" u="none" strike="noStrike">
                          <a:solidFill>
                            <a:srgbClr val="000000"/>
                          </a:solidFill>
                          <a:effectLst/>
                          <a:latin typeface="Calibri" panose="020F0502020204030204" pitchFamily="34" charset="0"/>
                        </a:rPr>
                        <a:t>21.88</a:t>
                      </a:r>
                    </a:p>
                  </a:txBody>
                  <a:tcPr marL="4745" marR="4745" marT="4745" marB="0" anchor="b">
                    <a:lnL>
                      <a:noFill/>
                    </a:lnL>
                    <a:lnR>
                      <a:noFill/>
                    </a:lnR>
                    <a:lnT>
                      <a:noFill/>
                    </a:lnT>
                    <a:lnB>
                      <a:noFill/>
                    </a:lnB>
                    <a:solidFill>
                      <a:srgbClr val="EDE683"/>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15.63</a:t>
                      </a:r>
                    </a:p>
                  </a:txBody>
                  <a:tcPr marL="4745" marR="4745" marT="4745"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9.38</a:t>
                      </a:r>
                    </a:p>
                  </a:txBody>
                  <a:tcPr marL="4745" marR="4745" marT="4745" marB="0" anchor="b">
                    <a:lnL>
                      <a:noFill/>
                    </a:lnL>
                    <a:lnR>
                      <a:noFill/>
                    </a:lnR>
                    <a:lnT>
                      <a:noFill/>
                    </a:lnT>
                    <a:lnB>
                      <a:noFill/>
                    </a:lnB>
                    <a:solidFill>
                      <a:srgbClr val="FDD27F"/>
                    </a:solidFill>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745" marR="4745" marT="4745" marB="0" anchor="b">
                    <a:lnL>
                      <a:noFill/>
                    </a:lnL>
                    <a:lnR>
                      <a:noFill/>
                    </a:lnR>
                    <a:lnT>
                      <a:noFill/>
                    </a:lnT>
                    <a:lnB>
                      <a:noFill/>
                    </a:lnB>
                    <a:solidFill>
                      <a:srgbClr val="FBAC77"/>
                    </a:solidFill>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745" marR="4745" marT="4745" marB="0" anchor="b">
                    <a:lnL>
                      <a:noFill/>
                    </a:lnL>
                    <a:lnR>
                      <a:noFill/>
                    </a:lnR>
                    <a:lnT>
                      <a:noFill/>
                    </a:lnT>
                    <a:lnB>
                      <a:noFill/>
                    </a:lnB>
                    <a:solidFill>
                      <a:srgbClr val="FBAC77"/>
                    </a:solidFill>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745" marR="4745" marT="4745" marB="0" anchor="b">
                    <a:lnL>
                      <a:noFill/>
                    </a:lnL>
                    <a:lnR>
                      <a:noFill/>
                    </a:lnR>
                    <a:lnT>
                      <a:noFill/>
                    </a:lnT>
                    <a:lnB>
                      <a:noFill/>
                    </a:lnB>
                    <a:solidFill>
                      <a:srgbClr val="FBAC77"/>
                    </a:solidFill>
                  </a:tcPr>
                </a:tc>
                <a:extLst>
                  <a:ext uri="{0D108BD9-81ED-4DB2-BD59-A6C34878D82A}">
                    <a16:rowId xmlns:a16="http://schemas.microsoft.com/office/drawing/2014/main" val="793773954"/>
                  </a:ext>
                </a:extLst>
              </a:tr>
              <a:tr h="156722">
                <a:tc>
                  <a:txBody>
                    <a:bodyPr/>
                    <a:lstStyle/>
                    <a:p>
                      <a:pPr algn="ctr" fontAlgn="b"/>
                      <a:r>
                        <a:rPr lang="en-US" sz="1000" b="0" i="0" u="none" strike="noStrike" dirty="0">
                          <a:solidFill>
                            <a:schemeClr val="bg1"/>
                          </a:solidFill>
                          <a:effectLst/>
                          <a:latin typeface="Calibri" panose="020F0502020204030204" pitchFamily="34" charset="0"/>
                        </a:rPr>
                        <a:t>13</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7.14</a:t>
                      </a:r>
                    </a:p>
                  </a:txBody>
                  <a:tcPr marL="4745" marR="4745" marT="4745" marB="0" anchor="b">
                    <a:lnL>
                      <a:noFill/>
                    </a:lnL>
                    <a:lnR>
                      <a:noFill/>
                    </a:lnR>
                    <a:lnT>
                      <a:noFill/>
                    </a:lnT>
                    <a:lnB>
                      <a:noFill/>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9.52</a:t>
                      </a:r>
                    </a:p>
                  </a:txBody>
                  <a:tcPr marL="4745" marR="4745" marT="4745" marB="0" anchor="b">
                    <a:lnL>
                      <a:noFill/>
                    </a:lnL>
                    <a:lnR>
                      <a:noFill/>
                    </a:lnR>
                    <a:lnT>
                      <a:noFill/>
                    </a:lnT>
                    <a:lnB>
                      <a:noFill/>
                    </a:lnB>
                    <a:solidFill>
                      <a:srgbClr val="FDD47F"/>
                    </a:solidFill>
                  </a:tcPr>
                </a:tc>
                <a:tc>
                  <a:txBody>
                    <a:bodyPr/>
                    <a:lstStyle/>
                    <a:p>
                      <a:pPr algn="ctr" fontAlgn="b"/>
                      <a:r>
                        <a:rPr lang="en-US" sz="900" b="0" i="0" u="none" strike="noStrike">
                          <a:solidFill>
                            <a:srgbClr val="000000"/>
                          </a:solidFill>
                          <a:effectLst/>
                          <a:latin typeface="Calibri" panose="020F0502020204030204" pitchFamily="34" charset="0"/>
                        </a:rPr>
                        <a:t>9.52</a:t>
                      </a:r>
                    </a:p>
                  </a:txBody>
                  <a:tcPr marL="4745" marR="4745" marT="4745" marB="0" anchor="b">
                    <a:lnL>
                      <a:noFill/>
                    </a:lnL>
                    <a:lnR>
                      <a:noFill/>
                    </a:lnR>
                    <a:lnT>
                      <a:noFill/>
                    </a:lnT>
                    <a:lnB>
                      <a:noFill/>
                    </a:lnB>
                    <a:solidFill>
                      <a:srgbClr val="FDD47F"/>
                    </a:solidFill>
                  </a:tcPr>
                </a:tc>
                <a:tc>
                  <a:txBody>
                    <a:bodyPr/>
                    <a:lstStyle/>
                    <a:p>
                      <a:pPr algn="ctr" fontAlgn="b"/>
                      <a:r>
                        <a:rPr lang="en-US" sz="900" b="0" i="0" u="none" strike="noStrike">
                          <a:solidFill>
                            <a:srgbClr val="000000"/>
                          </a:solidFill>
                          <a:effectLst/>
                          <a:latin typeface="Calibri" panose="020F0502020204030204" pitchFamily="34" charset="0"/>
                        </a:rPr>
                        <a:t>11.9</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9.52</a:t>
                      </a:r>
                    </a:p>
                  </a:txBody>
                  <a:tcPr marL="4745" marR="4745" marT="4745" marB="0" anchor="b">
                    <a:lnL>
                      <a:noFill/>
                    </a:lnL>
                    <a:lnR>
                      <a:noFill/>
                    </a:lnR>
                    <a:lnT>
                      <a:noFill/>
                    </a:lnT>
                    <a:lnB>
                      <a:noFill/>
                    </a:lnB>
                    <a:solidFill>
                      <a:srgbClr val="FDD47F"/>
                    </a:solidFill>
                  </a:tcPr>
                </a:tc>
                <a:tc>
                  <a:txBody>
                    <a:bodyPr/>
                    <a:lstStyle/>
                    <a:p>
                      <a:pPr algn="ctr" fontAlgn="b"/>
                      <a:r>
                        <a:rPr lang="en-US" sz="900" b="0" i="0" u="none" strike="noStrike">
                          <a:solidFill>
                            <a:srgbClr val="000000"/>
                          </a:solidFill>
                          <a:effectLst/>
                          <a:latin typeface="Calibri" panose="020F0502020204030204" pitchFamily="34" charset="0"/>
                        </a:rPr>
                        <a:t>7.14</a:t>
                      </a:r>
                    </a:p>
                  </a:txBody>
                  <a:tcPr marL="4745" marR="4745" marT="4745" marB="0" anchor="b">
                    <a:lnL>
                      <a:noFill/>
                    </a:lnL>
                    <a:lnR>
                      <a:noFill/>
                    </a:lnR>
                    <a:lnT>
                      <a:noFill/>
                    </a:lnT>
                    <a:lnB>
                      <a:noFill/>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7.14</a:t>
                      </a:r>
                    </a:p>
                  </a:txBody>
                  <a:tcPr marL="4745" marR="4745" marT="4745" marB="0" anchor="b">
                    <a:lnL>
                      <a:noFill/>
                    </a:lnL>
                    <a:lnR>
                      <a:noFill/>
                    </a:lnR>
                    <a:lnT>
                      <a:noFill/>
                    </a:lnT>
                    <a:lnB>
                      <a:noFill/>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7.14</a:t>
                      </a:r>
                    </a:p>
                  </a:txBody>
                  <a:tcPr marL="4745" marR="4745" marT="4745" marB="0" anchor="b">
                    <a:lnL>
                      <a:noFill/>
                    </a:lnL>
                    <a:lnR>
                      <a:noFill/>
                    </a:lnR>
                    <a:lnT>
                      <a:noFill/>
                    </a:lnT>
                    <a:lnB>
                      <a:noFill/>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7.14</a:t>
                      </a:r>
                    </a:p>
                  </a:txBody>
                  <a:tcPr marL="4745" marR="4745" marT="4745" marB="0" anchor="b">
                    <a:lnL>
                      <a:noFill/>
                    </a:lnL>
                    <a:lnR>
                      <a:noFill/>
                    </a:lnR>
                    <a:lnT>
                      <a:noFill/>
                    </a:lnT>
                    <a:lnB>
                      <a:noFill/>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7.14</a:t>
                      </a:r>
                    </a:p>
                  </a:txBody>
                  <a:tcPr marL="4745" marR="4745" marT="4745" marB="0" anchor="b">
                    <a:lnL>
                      <a:noFill/>
                    </a:lnL>
                    <a:lnR>
                      <a:noFill/>
                    </a:lnR>
                    <a:lnT>
                      <a:noFill/>
                    </a:lnT>
                    <a:lnB>
                      <a:noFill/>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19.05</a:t>
                      </a:r>
                    </a:p>
                  </a:txBody>
                  <a:tcPr marL="4745" marR="4745" marT="4745" marB="0" anchor="b">
                    <a:lnL>
                      <a:noFill/>
                    </a:lnL>
                    <a:lnR>
                      <a:noFill/>
                    </a:lnR>
                    <a:lnT>
                      <a:noFill/>
                    </a:lnT>
                    <a:lnB>
                      <a:noFill/>
                    </a:lnB>
                    <a:solidFill>
                      <a:srgbClr val="F2E8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23.81</a:t>
                      </a:r>
                    </a:p>
                  </a:txBody>
                  <a:tcPr marL="4745" marR="4745" marT="4745" marB="0" anchor="b">
                    <a:lnL>
                      <a:noFill/>
                    </a:lnL>
                    <a:lnR>
                      <a:noFill/>
                    </a:lnR>
                    <a:lnT>
                      <a:noFill/>
                    </a:lnT>
                    <a:lnB>
                      <a:noFill/>
                    </a:lnB>
                    <a:solidFill>
                      <a:srgbClr val="EAE583"/>
                    </a:solidFill>
                  </a:tcPr>
                </a:tc>
                <a:tc>
                  <a:txBody>
                    <a:bodyPr/>
                    <a:lstStyle/>
                    <a:p>
                      <a:pPr algn="ctr" fontAlgn="b"/>
                      <a:r>
                        <a:rPr lang="en-US" sz="900" b="0" i="0" u="none" strike="noStrike">
                          <a:solidFill>
                            <a:srgbClr val="000000"/>
                          </a:solidFill>
                          <a:effectLst/>
                          <a:latin typeface="Calibri" panose="020F0502020204030204" pitchFamily="34" charset="0"/>
                        </a:rPr>
                        <a:t>21.43</a:t>
                      </a:r>
                    </a:p>
                  </a:txBody>
                  <a:tcPr marL="4745" marR="4745" marT="4745" marB="0" anchor="b">
                    <a:lnL>
                      <a:noFill/>
                    </a:lnL>
                    <a:lnR>
                      <a:noFill/>
                    </a:lnR>
                    <a:lnT>
                      <a:noFill/>
                    </a:lnT>
                    <a:lnB>
                      <a:noFill/>
                    </a:lnB>
                    <a:solidFill>
                      <a:srgbClr val="EEE683"/>
                    </a:solidFill>
                  </a:tcPr>
                </a:tc>
                <a:tc>
                  <a:txBody>
                    <a:bodyPr/>
                    <a:lstStyle/>
                    <a:p>
                      <a:pPr algn="ctr" fontAlgn="b"/>
                      <a:r>
                        <a:rPr lang="en-US" sz="900" b="0" i="0" u="none" strike="noStrike">
                          <a:solidFill>
                            <a:srgbClr val="000000"/>
                          </a:solidFill>
                          <a:effectLst/>
                          <a:latin typeface="Calibri" panose="020F0502020204030204" pitchFamily="34" charset="0"/>
                        </a:rPr>
                        <a:t>9.52</a:t>
                      </a:r>
                    </a:p>
                  </a:txBody>
                  <a:tcPr marL="4745" marR="4745" marT="4745" marB="0" anchor="b">
                    <a:lnL>
                      <a:noFill/>
                    </a:lnL>
                    <a:lnR>
                      <a:noFill/>
                    </a:lnR>
                    <a:lnT>
                      <a:noFill/>
                    </a:lnT>
                    <a:lnB>
                      <a:noFill/>
                    </a:lnB>
                    <a:solidFill>
                      <a:srgbClr val="FDD47F"/>
                    </a:solidFill>
                  </a:tcPr>
                </a:tc>
                <a:tc>
                  <a:txBody>
                    <a:bodyPr/>
                    <a:lstStyle/>
                    <a:p>
                      <a:pPr algn="ctr" fontAlgn="b"/>
                      <a:r>
                        <a:rPr lang="en-US" sz="900" b="0" i="0" u="none" strike="noStrike">
                          <a:solidFill>
                            <a:srgbClr val="000000"/>
                          </a:solidFill>
                          <a:effectLst/>
                          <a:latin typeface="Calibri" panose="020F0502020204030204" pitchFamily="34" charset="0"/>
                        </a:rPr>
                        <a:t>9.52</a:t>
                      </a:r>
                    </a:p>
                  </a:txBody>
                  <a:tcPr marL="4745" marR="4745" marT="4745" marB="0" anchor="b">
                    <a:lnL>
                      <a:noFill/>
                    </a:lnL>
                    <a:lnR>
                      <a:noFill/>
                    </a:lnR>
                    <a:lnT>
                      <a:noFill/>
                    </a:lnT>
                    <a:lnB>
                      <a:noFill/>
                    </a:lnB>
                    <a:solidFill>
                      <a:srgbClr val="FDD47F"/>
                    </a:solidFill>
                  </a:tcPr>
                </a:tc>
                <a:tc>
                  <a:txBody>
                    <a:bodyPr/>
                    <a:lstStyle/>
                    <a:p>
                      <a:pPr algn="ctr" fontAlgn="b"/>
                      <a:r>
                        <a:rPr lang="en-US" sz="900" b="0" i="0" u="none" strike="noStrike">
                          <a:solidFill>
                            <a:srgbClr val="000000"/>
                          </a:solidFill>
                          <a:effectLst/>
                          <a:latin typeface="Calibri" panose="020F0502020204030204" pitchFamily="34" charset="0"/>
                        </a:rPr>
                        <a:t>4.76</a:t>
                      </a:r>
                    </a:p>
                  </a:txBody>
                  <a:tcPr marL="4745" marR="4745" marT="4745" marB="0" anchor="b">
                    <a:lnL>
                      <a:noFill/>
                    </a:lnL>
                    <a:lnR>
                      <a:noFill/>
                    </a:lnR>
                    <a:lnT>
                      <a:noFill/>
                    </a:lnT>
                    <a:lnB>
                      <a:noFill/>
                    </a:lnB>
                    <a:solidFill>
                      <a:srgbClr val="FA9974"/>
                    </a:solidFill>
                  </a:tcPr>
                </a:tc>
                <a:extLst>
                  <a:ext uri="{0D108BD9-81ED-4DB2-BD59-A6C34878D82A}">
                    <a16:rowId xmlns:a16="http://schemas.microsoft.com/office/drawing/2014/main" val="3819555156"/>
                  </a:ext>
                </a:extLst>
              </a:tr>
              <a:tr h="156722">
                <a:tc>
                  <a:txBody>
                    <a:bodyPr/>
                    <a:lstStyle/>
                    <a:p>
                      <a:pPr algn="ctr" fontAlgn="b"/>
                      <a:r>
                        <a:rPr lang="en-US" sz="1000" b="0" i="0" u="none" strike="noStrike" dirty="0">
                          <a:solidFill>
                            <a:schemeClr val="bg1"/>
                          </a:solidFill>
                          <a:effectLst/>
                          <a:latin typeface="Calibri" panose="020F0502020204030204" pitchFamily="34" charset="0"/>
                        </a:rPr>
                        <a:t>14</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745" marR="4745" marT="4745" marB="0" anchor="b">
                    <a:lnL>
                      <a:noFill/>
                    </a:lnL>
                    <a:lnR>
                      <a:noFill/>
                    </a:lnR>
                    <a:lnT>
                      <a:noFill/>
                    </a:lnT>
                    <a:lnB>
                      <a:noFill/>
                    </a:lnB>
                    <a:solidFill>
                      <a:srgbClr val="FBAC77"/>
                    </a:solidFill>
                  </a:tcPr>
                </a:tc>
                <a:tc>
                  <a:txBody>
                    <a:bodyPr/>
                    <a:lstStyle/>
                    <a:p>
                      <a:pPr algn="ctr" fontAlgn="b"/>
                      <a:r>
                        <a:rPr lang="en-US" sz="900" b="0" i="0" u="none" strike="noStrike">
                          <a:solidFill>
                            <a:srgbClr val="000000"/>
                          </a:solidFill>
                          <a:effectLst/>
                          <a:latin typeface="Calibri" panose="020F0502020204030204" pitchFamily="34" charset="0"/>
                        </a:rPr>
                        <a:t>9.38</a:t>
                      </a:r>
                    </a:p>
                  </a:txBody>
                  <a:tcPr marL="4745" marR="4745" marT="4745" marB="0" anchor="b">
                    <a:lnL>
                      <a:noFill/>
                    </a:lnL>
                    <a:lnR>
                      <a:noFill/>
                    </a:lnR>
                    <a:lnT>
                      <a:noFill/>
                    </a:lnT>
                    <a:lnB>
                      <a:noFill/>
                    </a:lnB>
                    <a:solidFill>
                      <a:srgbClr val="FDD27F"/>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745" marR="4745" marT="4745" marB="0" anchor="b">
                    <a:lnL>
                      <a:noFill/>
                    </a:lnL>
                    <a:lnR>
                      <a:noFill/>
                    </a:lnR>
                    <a:lnT>
                      <a:noFill/>
                    </a:lnT>
                    <a:lnB>
                      <a:noFill/>
                    </a:lnB>
                    <a:solidFill>
                      <a:srgbClr val="FBAC77"/>
                    </a:solidFill>
                  </a:tcPr>
                </a:tc>
                <a:tc>
                  <a:txBody>
                    <a:bodyPr/>
                    <a:lstStyle/>
                    <a:p>
                      <a:pPr algn="ctr" fontAlgn="b"/>
                      <a:r>
                        <a:rPr lang="en-US" sz="900" b="0" i="0" u="none" strike="noStrike" dirty="0">
                          <a:solidFill>
                            <a:srgbClr val="000000"/>
                          </a:solidFill>
                          <a:effectLst/>
                          <a:latin typeface="Calibri" panose="020F0502020204030204" pitchFamily="34" charset="0"/>
                        </a:rPr>
                        <a:t>15.63</a:t>
                      </a:r>
                    </a:p>
                  </a:txBody>
                  <a:tcPr marL="4745" marR="4745" marT="4745" marB="0" anchor="b">
                    <a:lnL>
                      <a:noFill/>
                    </a:lnL>
                    <a:lnR>
                      <a:noFill/>
                    </a:lnR>
                    <a:lnT>
                      <a:noFill/>
                    </a:lnT>
                    <a:lnB>
                      <a:noFill/>
                    </a:lnB>
                    <a:solidFill>
                      <a:srgbClr val="F8E984"/>
                    </a:solidFill>
                  </a:tcPr>
                </a:tc>
                <a:tc>
                  <a:txBody>
                    <a:bodyPr/>
                    <a:lstStyle/>
                    <a:p>
                      <a:pPr algn="ctr" fontAlgn="b"/>
                      <a:r>
                        <a:rPr lang="en-US" sz="900" b="0" i="0" u="none" strike="noStrike" dirty="0">
                          <a:solidFill>
                            <a:srgbClr val="000000"/>
                          </a:solidFill>
                          <a:effectLst/>
                          <a:latin typeface="Calibri" panose="020F0502020204030204" pitchFamily="34" charset="0"/>
                        </a:rPr>
                        <a:t>18.75</a:t>
                      </a:r>
                    </a:p>
                  </a:txBody>
                  <a:tcPr marL="4745" marR="4745" marT="4745" marB="0" anchor="b">
                    <a:lnL>
                      <a:noFill/>
                    </a:lnL>
                    <a:lnR>
                      <a:noFill/>
                    </a:lnR>
                    <a:lnT>
                      <a:noFill/>
                    </a:lnT>
                    <a:lnB>
                      <a:noFill/>
                    </a:lnB>
                    <a:solidFill>
                      <a:srgbClr val="F2E884"/>
                    </a:solidFill>
                  </a:tcPr>
                </a:tc>
                <a:tc>
                  <a:txBody>
                    <a:bodyPr/>
                    <a:lstStyle/>
                    <a:p>
                      <a:pPr algn="ctr" fontAlgn="b"/>
                      <a:r>
                        <a:rPr lang="en-US" sz="900" b="0" i="0" u="none" strike="noStrike">
                          <a:solidFill>
                            <a:srgbClr val="000000"/>
                          </a:solidFill>
                          <a:effectLst/>
                          <a:latin typeface="Calibri" panose="020F0502020204030204" pitchFamily="34" charset="0"/>
                        </a:rPr>
                        <a:t>21.88</a:t>
                      </a:r>
                    </a:p>
                  </a:txBody>
                  <a:tcPr marL="4745" marR="4745" marT="4745" marB="0" anchor="b">
                    <a:lnL>
                      <a:noFill/>
                    </a:lnL>
                    <a:lnR>
                      <a:noFill/>
                    </a:lnR>
                    <a:lnT>
                      <a:noFill/>
                    </a:lnT>
                    <a:lnB>
                      <a:noFill/>
                    </a:lnB>
                    <a:solidFill>
                      <a:srgbClr val="EDE683"/>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745" marR="4745" marT="4745" marB="0" anchor="b">
                    <a:lnL>
                      <a:noFill/>
                    </a:lnL>
                    <a:lnR>
                      <a:noFill/>
                    </a:lnR>
                    <a:lnT>
                      <a:noFill/>
                    </a:lnT>
                    <a:lnB>
                      <a:noFill/>
                    </a:lnB>
                    <a:solidFill>
                      <a:srgbClr val="FBAC77"/>
                    </a:solidFill>
                  </a:tcPr>
                </a:tc>
                <a:tc>
                  <a:txBody>
                    <a:bodyPr/>
                    <a:lstStyle/>
                    <a:p>
                      <a:pPr algn="ctr" fontAlgn="b"/>
                      <a:r>
                        <a:rPr lang="en-US" sz="900" b="0" i="0" u="none" strike="noStrike" dirty="0">
                          <a:solidFill>
                            <a:srgbClr val="000000"/>
                          </a:solidFill>
                          <a:effectLst/>
                          <a:latin typeface="Calibri" panose="020F0502020204030204" pitchFamily="34" charset="0"/>
                        </a:rPr>
                        <a:t>9.38</a:t>
                      </a:r>
                    </a:p>
                  </a:txBody>
                  <a:tcPr marL="4745" marR="4745" marT="4745" marB="0" anchor="b">
                    <a:lnL>
                      <a:noFill/>
                    </a:lnL>
                    <a:lnR>
                      <a:noFill/>
                    </a:lnR>
                    <a:lnT>
                      <a:noFill/>
                    </a:lnT>
                    <a:lnB>
                      <a:noFill/>
                    </a:lnB>
                    <a:solidFill>
                      <a:srgbClr val="FDD27F"/>
                    </a:solidFill>
                  </a:tcPr>
                </a:tc>
                <a:tc>
                  <a:txBody>
                    <a:bodyPr/>
                    <a:lstStyle/>
                    <a:p>
                      <a:pPr algn="ctr" fontAlgn="b"/>
                      <a:r>
                        <a:rPr lang="en-US" sz="900" b="0" i="0" u="none" strike="noStrike" dirty="0">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15.63</a:t>
                      </a:r>
                    </a:p>
                  </a:txBody>
                  <a:tcPr marL="4745" marR="4745" marT="4745"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15.63</a:t>
                      </a:r>
                    </a:p>
                  </a:txBody>
                  <a:tcPr marL="4745" marR="4745" marT="4745"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9.38</a:t>
                      </a:r>
                    </a:p>
                  </a:txBody>
                  <a:tcPr marL="4745" marR="4745" marT="4745" marB="0" anchor="b">
                    <a:lnL>
                      <a:noFill/>
                    </a:lnL>
                    <a:lnR>
                      <a:noFill/>
                    </a:lnR>
                    <a:lnT>
                      <a:noFill/>
                    </a:lnT>
                    <a:lnB>
                      <a:noFill/>
                    </a:lnB>
                    <a:solidFill>
                      <a:srgbClr val="FDD27F"/>
                    </a:solidFill>
                  </a:tcPr>
                </a:tc>
                <a:tc>
                  <a:txBody>
                    <a:bodyPr/>
                    <a:lstStyle/>
                    <a:p>
                      <a:pPr algn="ctr" fontAlgn="b"/>
                      <a:r>
                        <a:rPr lang="en-US" sz="900" b="0" i="0" u="none" strike="noStrike">
                          <a:solidFill>
                            <a:srgbClr val="000000"/>
                          </a:solidFill>
                          <a:effectLst/>
                          <a:latin typeface="Calibri" panose="020F0502020204030204" pitchFamily="34" charset="0"/>
                        </a:rPr>
                        <a:t>15.63</a:t>
                      </a:r>
                    </a:p>
                  </a:txBody>
                  <a:tcPr marL="4745" marR="4745" marT="4745"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9.38</a:t>
                      </a:r>
                    </a:p>
                  </a:txBody>
                  <a:tcPr marL="4745" marR="4745" marT="4745" marB="0" anchor="b">
                    <a:lnL>
                      <a:noFill/>
                    </a:lnL>
                    <a:lnR>
                      <a:noFill/>
                    </a:lnR>
                    <a:lnT>
                      <a:noFill/>
                    </a:lnT>
                    <a:lnB>
                      <a:noFill/>
                    </a:lnB>
                    <a:solidFill>
                      <a:srgbClr val="FDD27F"/>
                    </a:solidFill>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745" marR="4745" marT="4745" marB="0" anchor="b">
                    <a:lnL>
                      <a:noFill/>
                    </a:lnL>
                    <a:lnR>
                      <a:noFill/>
                    </a:lnR>
                    <a:lnT>
                      <a:noFill/>
                    </a:lnT>
                    <a:lnB>
                      <a:noFill/>
                    </a:lnB>
                    <a:solidFill>
                      <a:srgbClr val="FBAC77"/>
                    </a:solidFill>
                  </a:tcPr>
                </a:tc>
                <a:extLst>
                  <a:ext uri="{0D108BD9-81ED-4DB2-BD59-A6C34878D82A}">
                    <a16:rowId xmlns:a16="http://schemas.microsoft.com/office/drawing/2014/main" val="2679527929"/>
                  </a:ext>
                </a:extLst>
              </a:tr>
              <a:tr h="156722">
                <a:tc>
                  <a:txBody>
                    <a:bodyPr/>
                    <a:lstStyle/>
                    <a:p>
                      <a:pPr algn="ctr" fontAlgn="b"/>
                      <a:r>
                        <a:rPr lang="en-US" sz="1000" b="0" i="0" u="none" strike="noStrike" dirty="0">
                          <a:solidFill>
                            <a:schemeClr val="bg1"/>
                          </a:solidFill>
                          <a:effectLst/>
                          <a:latin typeface="Calibri" panose="020F0502020204030204" pitchFamily="34" charset="0"/>
                        </a:rPr>
                        <a:t>15</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15.91</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15.91</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dirty="0">
                          <a:solidFill>
                            <a:srgbClr val="000000"/>
                          </a:solidFill>
                          <a:effectLst/>
                          <a:latin typeface="Calibri" panose="020F0502020204030204" pitchFamily="34" charset="0"/>
                        </a:rPr>
                        <a:t>15.91</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dirty="0">
                          <a:solidFill>
                            <a:srgbClr val="000000"/>
                          </a:solidFill>
                          <a:effectLst/>
                          <a:latin typeface="Calibri" panose="020F0502020204030204" pitchFamily="34" charset="0"/>
                        </a:rPr>
                        <a:t>11.36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18.18</a:t>
                      </a:r>
                    </a:p>
                  </a:txBody>
                  <a:tcPr marL="4745" marR="4745" marT="4745"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11.36</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15.91</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22.73</a:t>
                      </a:r>
                    </a:p>
                  </a:txBody>
                  <a:tcPr marL="4745" marR="4745" marT="4745" marB="0" anchor="b">
                    <a:lnL>
                      <a:noFill/>
                    </a:lnL>
                    <a:lnR>
                      <a:noFill/>
                    </a:lnR>
                    <a:lnT>
                      <a:noFill/>
                    </a:lnT>
                    <a:lnB>
                      <a:noFill/>
                    </a:lnB>
                    <a:solidFill>
                      <a:srgbClr val="EBE683"/>
                    </a:solidFill>
                  </a:tcPr>
                </a:tc>
                <a:tc>
                  <a:txBody>
                    <a:bodyPr/>
                    <a:lstStyle/>
                    <a:p>
                      <a:pPr algn="ctr" fontAlgn="b"/>
                      <a:r>
                        <a:rPr lang="en-US" sz="900" b="0" i="0" u="none" strike="noStrike">
                          <a:solidFill>
                            <a:srgbClr val="000000"/>
                          </a:solidFill>
                          <a:effectLst/>
                          <a:latin typeface="Calibri" panose="020F0502020204030204" pitchFamily="34" charset="0"/>
                        </a:rPr>
                        <a:t>22.73</a:t>
                      </a:r>
                    </a:p>
                  </a:txBody>
                  <a:tcPr marL="4745" marR="4745" marT="4745" marB="0" anchor="b">
                    <a:lnL>
                      <a:noFill/>
                    </a:lnL>
                    <a:lnR>
                      <a:noFill/>
                    </a:lnR>
                    <a:lnT>
                      <a:noFill/>
                    </a:lnT>
                    <a:lnB>
                      <a:noFill/>
                    </a:lnB>
                    <a:solidFill>
                      <a:srgbClr val="EBE683"/>
                    </a:solidFill>
                  </a:tcPr>
                </a:tc>
                <a:tc>
                  <a:txBody>
                    <a:bodyPr/>
                    <a:lstStyle/>
                    <a:p>
                      <a:pPr algn="ctr" fontAlgn="b"/>
                      <a:r>
                        <a:rPr lang="en-US" sz="900" b="0" i="0" u="none" strike="noStrike">
                          <a:solidFill>
                            <a:srgbClr val="000000"/>
                          </a:solidFill>
                          <a:effectLst/>
                          <a:latin typeface="Calibri" panose="020F0502020204030204" pitchFamily="34" charset="0"/>
                        </a:rPr>
                        <a:t>9.09</a:t>
                      </a:r>
                    </a:p>
                  </a:txBody>
                  <a:tcPr marL="4745" marR="4745" marT="4745" marB="0" anchor="b">
                    <a:lnL>
                      <a:noFill/>
                    </a:lnL>
                    <a:lnR>
                      <a:noFill/>
                    </a:lnR>
                    <a:lnT>
                      <a:noFill/>
                    </a:lnT>
                    <a:lnB>
                      <a:noFill/>
                    </a:lnB>
                    <a:solidFill>
                      <a:srgbClr val="FDCF7E"/>
                    </a:solidFill>
                  </a:tcPr>
                </a:tc>
                <a:tc>
                  <a:txBody>
                    <a:bodyPr/>
                    <a:lstStyle/>
                    <a:p>
                      <a:pPr algn="ctr" fontAlgn="b"/>
                      <a:r>
                        <a:rPr lang="en-US" sz="900" b="0" i="0" u="none" strike="noStrike">
                          <a:solidFill>
                            <a:srgbClr val="000000"/>
                          </a:solidFill>
                          <a:effectLst/>
                          <a:latin typeface="Calibri" panose="020F0502020204030204" pitchFamily="34" charset="0"/>
                        </a:rPr>
                        <a:t>20.45</a:t>
                      </a:r>
                    </a:p>
                  </a:txBody>
                  <a:tcPr marL="4745" marR="4745" marT="4745" marB="0" anchor="b">
                    <a:lnL>
                      <a:noFill/>
                    </a:lnL>
                    <a:lnR>
                      <a:noFill/>
                    </a:lnR>
                    <a:lnT>
                      <a:noFill/>
                    </a:lnT>
                    <a:lnB>
                      <a:noFill/>
                    </a:lnB>
                    <a:solidFill>
                      <a:srgbClr val="EFE7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6.82</a:t>
                      </a:r>
                    </a:p>
                  </a:txBody>
                  <a:tcPr marL="4745" marR="4745" marT="4745" marB="0" anchor="b">
                    <a:lnL>
                      <a:noFill/>
                    </a:lnL>
                    <a:lnR>
                      <a:noFill/>
                    </a:lnR>
                    <a:lnT>
                      <a:noFill/>
                    </a:lnT>
                    <a:lnB>
                      <a:noFill/>
                    </a:lnB>
                    <a:solidFill>
                      <a:srgbClr val="FBB379"/>
                    </a:solidFill>
                  </a:tcPr>
                </a:tc>
                <a:extLst>
                  <a:ext uri="{0D108BD9-81ED-4DB2-BD59-A6C34878D82A}">
                    <a16:rowId xmlns:a16="http://schemas.microsoft.com/office/drawing/2014/main" val="2166219730"/>
                  </a:ext>
                </a:extLst>
              </a:tr>
              <a:tr h="156722">
                <a:tc>
                  <a:txBody>
                    <a:bodyPr/>
                    <a:lstStyle/>
                    <a:p>
                      <a:pPr algn="ctr" fontAlgn="b"/>
                      <a:r>
                        <a:rPr lang="en-US" sz="1000" b="0" i="0" u="none" strike="noStrike" dirty="0">
                          <a:solidFill>
                            <a:schemeClr val="bg1"/>
                          </a:solidFill>
                          <a:effectLst/>
                          <a:latin typeface="Calibri" panose="020F0502020204030204" pitchFamily="34" charset="0"/>
                        </a:rPr>
                        <a:t>16</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18</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22</a:t>
                      </a:r>
                    </a:p>
                  </a:txBody>
                  <a:tcPr marL="4745" marR="4745" marT="4745" marB="0" anchor="b">
                    <a:lnL>
                      <a:noFill/>
                    </a:lnL>
                    <a:lnR>
                      <a:noFill/>
                    </a:lnR>
                    <a:lnT>
                      <a:noFill/>
                    </a:lnT>
                    <a:lnB>
                      <a:noFill/>
                    </a:lnB>
                    <a:solidFill>
                      <a:srgbClr val="EDE683"/>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a:solidFill>
                            <a:srgbClr val="000000"/>
                          </a:solidFill>
                          <a:effectLst/>
                          <a:latin typeface="Calibri" panose="020F0502020204030204" pitchFamily="34" charset="0"/>
                        </a:rPr>
                        <a:t>32</a:t>
                      </a:r>
                    </a:p>
                  </a:txBody>
                  <a:tcPr marL="4745" marR="4745" marT="4745" marB="0" anchor="b">
                    <a:lnL>
                      <a:noFill/>
                    </a:lnL>
                    <a:lnR>
                      <a:noFill/>
                    </a:lnR>
                    <a:lnT>
                      <a:noFill/>
                    </a:lnT>
                    <a:lnB>
                      <a:noFill/>
                    </a:lnB>
                    <a:solidFill>
                      <a:srgbClr val="DBE182"/>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dirty="0">
                          <a:solidFill>
                            <a:srgbClr val="000000"/>
                          </a:solidFill>
                          <a:effectLst/>
                          <a:latin typeface="Calibri" panose="020F0502020204030204" pitchFamily="34" charset="0"/>
                        </a:rPr>
                        <a:t>16</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dirty="0">
                          <a:solidFill>
                            <a:srgbClr val="000000"/>
                          </a:solidFill>
                          <a:effectLst/>
                          <a:latin typeface="Calibri" panose="020F0502020204030204" pitchFamily="34" charset="0"/>
                        </a:rPr>
                        <a:t>22</a:t>
                      </a:r>
                    </a:p>
                  </a:txBody>
                  <a:tcPr marL="4745" marR="4745" marT="4745" marB="0" anchor="b">
                    <a:lnL>
                      <a:noFill/>
                    </a:lnL>
                    <a:lnR>
                      <a:noFill/>
                    </a:lnR>
                    <a:lnT>
                      <a:noFill/>
                    </a:lnT>
                    <a:lnB>
                      <a:noFill/>
                    </a:lnB>
                    <a:solidFill>
                      <a:srgbClr val="EDE683"/>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a:solidFill>
                            <a:srgbClr val="000000"/>
                          </a:solidFill>
                          <a:effectLst/>
                          <a:latin typeface="Calibri" panose="020F0502020204030204" pitchFamily="34" charset="0"/>
                        </a:rPr>
                        <a:t>26</a:t>
                      </a:r>
                    </a:p>
                  </a:txBody>
                  <a:tcPr marL="4745" marR="4745" marT="4745" marB="0" anchor="b">
                    <a:lnL>
                      <a:noFill/>
                    </a:lnL>
                    <a:lnR>
                      <a:noFill/>
                    </a:lnR>
                    <a:lnT>
                      <a:noFill/>
                    </a:lnT>
                    <a:lnB>
                      <a:noFill/>
                    </a:lnB>
                    <a:solidFill>
                      <a:srgbClr val="E6E483"/>
                    </a:solidFill>
                  </a:tcPr>
                </a:tc>
                <a:tc>
                  <a:txBody>
                    <a:bodyPr/>
                    <a:lstStyle/>
                    <a:p>
                      <a:pPr algn="ctr" fontAlgn="b"/>
                      <a:r>
                        <a:rPr lang="en-US" sz="900" b="0" i="0" u="none" strike="noStrike">
                          <a:solidFill>
                            <a:srgbClr val="000000"/>
                          </a:solidFill>
                          <a:effectLst/>
                          <a:latin typeface="Calibri" panose="020F0502020204030204" pitchFamily="34" charset="0"/>
                        </a:rPr>
                        <a:t>22</a:t>
                      </a:r>
                    </a:p>
                  </a:txBody>
                  <a:tcPr marL="4745" marR="4745" marT="4745" marB="0" anchor="b">
                    <a:lnL>
                      <a:noFill/>
                    </a:lnL>
                    <a:lnR>
                      <a:noFill/>
                    </a:lnR>
                    <a:lnT>
                      <a:noFill/>
                    </a:lnT>
                    <a:lnB>
                      <a:noFill/>
                    </a:lnB>
                    <a:solidFill>
                      <a:srgbClr val="EDE683"/>
                    </a:solidFill>
                  </a:tcPr>
                </a:tc>
                <a:tc>
                  <a:txBody>
                    <a:bodyPr/>
                    <a:lstStyle/>
                    <a:p>
                      <a:pPr algn="ctr" fontAlgn="b"/>
                      <a:r>
                        <a:rPr lang="en-US" sz="900" b="0" i="0" u="none" strike="noStrike">
                          <a:solidFill>
                            <a:srgbClr val="000000"/>
                          </a:solidFill>
                          <a:effectLst/>
                          <a:latin typeface="Calibri" panose="020F0502020204030204" pitchFamily="34" charset="0"/>
                        </a:rPr>
                        <a:t>24</a:t>
                      </a:r>
                    </a:p>
                  </a:txBody>
                  <a:tcPr marL="4745" marR="4745" marT="4745" marB="0" anchor="b">
                    <a:lnL>
                      <a:noFill/>
                    </a:lnL>
                    <a:lnR>
                      <a:noFill/>
                    </a:lnR>
                    <a:lnT>
                      <a:noFill/>
                    </a:lnT>
                    <a:lnB>
                      <a:noFill/>
                    </a:lnB>
                    <a:solidFill>
                      <a:srgbClr val="E9E583"/>
                    </a:solidFill>
                  </a:tcPr>
                </a:tc>
                <a:tc>
                  <a:txBody>
                    <a:bodyPr/>
                    <a:lstStyle/>
                    <a:p>
                      <a:pPr algn="ctr" fontAlgn="b"/>
                      <a:r>
                        <a:rPr lang="en-US" sz="900" b="0" i="0" u="none" strike="noStrike">
                          <a:solidFill>
                            <a:srgbClr val="000000"/>
                          </a:solidFill>
                          <a:effectLst/>
                          <a:latin typeface="Calibri" panose="020F0502020204030204" pitchFamily="34" charset="0"/>
                        </a:rPr>
                        <a:t>22</a:t>
                      </a:r>
                    </a:p>
                  </a:txBody>
                  <a:tcPr marL="4745" marR="4745" marT="4745" marB="0" anchor="b">
                    <a:lnL>
                      <a:noFill/>
                    </a:lnL>
                    <a:lnR>
                      <a:noFill/>
                    </a:lnR>
                    <a:lnT>
                      <a:noFill/>
                    </a:lnT>
                    <a:lnB>
                      <a:noFill/>
                    </a:lnB>
                    <a:solidFill>
                      <a:srgbClr val="EDE683"/>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18</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14</a:t>
                      </a:r>
                    </a:p>
                  </a:txBody>
                  <a:tcPr marL="4745" marR="4745" marT="4745" marB="0" anchor="b">
                    <a:lnL>
                      <a:noFill/>
                    </a:lnL>
                    <a:lnR>
                      <a:noFill/>
                    </a:lnR>
                    <a:lnT>
                      <a:noFill/>
                    </a:lnT>
                    <a:lnB>
                      <a:noFill/>
                    </a:lnB>
                    <a:solidFill>
                      <a:srgbClr val="FBEA84"/>
                    </a:solidFill>
                  </a:tcPr>
                </a:tc>
                <a:extLst>
                  <a:ext uri="{0D108BD9-81ED-4DB2-BD59-A6C34878D82A}">
                    <a16:rowId xmlns:a16="http://schemas.microsoft.com/office/drawing/2014/main" val="476626339"/>
                  </a:ext>
                </a:extLst>
              </a:tr>
              <a:tr h="156722">
                <a:tc>
                  <a:txBody>
                    <a:bodyPr/>
                    <a:lstStyle/>
                    <a:p>
                      <a:pPr algn="ctr" fontAlgn="b"/>
                      <a:r>
                        <a:rPr lang="en-US" sz="1000" b="0" i="0" u="none" strike="noStrike">
                          <a:solidFill>
                            <a:schemeClr val="bg1"/>
                          </a:solidFill>
                          <a:effectLst/>
                          <a:latin typeface="Calibri" panose="020F0502020204030204" pitchFamily="34" charset="0"/>
                        </a:rPr>
                        <a:t>17</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6.98</a:t>
                      </a:r>
                    </a:p>
                  </a:txBody>
                  <a:tcPr marL="4745" marR="4745" marT="4745" marB="0" anchor="b">
                    <a:lnL>
                      <a:noFill/>
                    </a:lnL>
                    <a:lnR>
                      <a:noFill/>
                    </a:lnR>
                    <a:lnT>
                      <a:noFill/>
                    </a:lnT>
                    <a:lnB>
                      <a:noFill/>
                    </a:lnB>
                    <a:solidFill>
                      <a:srgbClr val="FCB579"/>
                    </a:solidFill>
                  </a:tcPr>
                </a:tc>
                <a:tc>
                  <a:txBody>
                    <a:bodyPr/>
                    <a:lstStyle/>
                    <a:p>
                      <a:pPr algn="ctr" fontAlgn="b"/>
                      <a:r>
                        <a:rPr lang="en-US" sz="900" b="0" i="0" u="none" strike="noStrike">
                          <a:solidFill>
                            <a:srgbClr val="000000"/>
                          </a:solidFill>
                          <a:effectLst/>
                          <a:latin typeface="Calibri" panose="020F0502020204030204" pitchFamily="34" charset="0"/>
                        </a:rPr>
                        <a:t>11.63</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18.6</a:t>
                      </a:r>
                    </a:p>
                  </a:txBody>
                  <a:tcPr marL="4745" marR="4745" marT="4745"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18.6</a:t>
                      </a:r>
                    </a:p>
                  </a:txBody>
                  <a:tcPr marL="4745" marR="4745" marT="4745"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9.3</a:t>
                      </a:r>
                    </a:p>
                  </a:txBody>
                  <a:tcPr marL="4745" marR="4745" marT="4745" marB="0" anchor="b">
                    <a:lnL>
                      <a:noFill/>
                    </a:lnL>
                    <a:lnR>
                      <a:noFill/>
                    </a:lnR>
                    <a:lnT>
                      <a:noFill/>
                    </a:lnT>
                    <a:lnB>
                      <a:noFill/>
                    </a:lnB>
                    <a:solidFill>
                      <a:srgbClr val="FDD17F"/>
                    </a:solidFill>
                  </a:tcPr>
                </a:tc>
                <a:tc>
                  <a:txBody>
                    <a:bodyPr/>
                    <a:lstStyle/>
                    <a:p>
                      <a:pPr algn="ctr" fontAlgn="b"/>
                      <a:r>
                        <a:rPr lang="en-US" sz="900" b="0" i="0" u="none" strike="noStrike">
                          <a:solidFill>
                            <a:srgbClr val="000000"/>
                          </a:solidFill>
                          <a:effectLst/>
                          <a:latin typeface="Calibri" panose="020F0502020204030204" pitchFamily="34" charset="0"/>
                        </a:rPr>
                        <a:t>6.98</a:t>
                      </a:r>
                    </a:p>
                  </a:txBody>
                  <a:tcPr marL="4745" marR="4745" marT="4745" marB="0" anchor="b">
                    <a:lnL>
                      <a:noFill/>
                    </a:lnL>
                    <a:lnR>
                      <a:noFill/>
                    </a:lnR>
                    <a:lnT>
                      <a:noFill/>
                    </a:lnT>
                    <a:lnB>
                      <a:noFill/>
                    </a:lnB>
                    <a:solidFill>
                      <a:srgbClr val="FCB579"/>
                    </a:solidFill>
                  </a:tcPr>
                </a:tc>
                <a:tc>
                  <a:txBody>
                    <a:bodyPr/>
                    <a:lstStyle/>
                    <a:p>
                      <a:pPr algn="ctr" fontAlgn="b"/>
                      <a:r>
                        <a:rPr lang="en-US" sz="900" b="0" i="0" u="none" strike="noStrike" dirty="0">
                          <a:solidFill>
                            <a:srgbClr val="000000"/>
                          </a:solidFill>
                          <a:effectLst/>
                          <a:latin typeface="Calibri" panose="020F0502020204030204" pitchFamily="34" charset="0"/>
                        </a:rPr>
                        <a:t>16.28</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dirty="0">
                          <a:solidFill>
                            <a:srgbClr val="000000"/>
                          </a:solidFill>
                          <a:effectLst/>
                          <a:latin typeface="Calibri" panose="020F0502020204030204" pitchFamily="34" charset="0"/>
                        </a:rPr>
                        <a:t>13.95</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9.3</a:t>
                      </a:r>
                    </a:p>
                  </a:txBody>
                  <a:tcPr marL="4745" marR="4745" marT="4745" marB="0" anchor="b">
                    <a:lnL>
                      <a:noFill/>
                    </a:lnL>
                    <a:lnR>
                      <a:noFill/>
                    </a:lnR>
                    <a:lnT>
                      <a:noFill/>
                    </a:lnT>
                    <a:lnB>
                      <a:noFill/>
                    </a:lnB>
                    <a:solidFill>
                      <a:srgbClr val="FDD17F"/>
                    </a:solidFill>
                  </a:tcPr>
                </a:tc>
                <a:tc>
                  <a:txBody>
                    <a:bodyPr/>
                    <a:lstStyle/>
                    <a:p>
                      <a:pPr algn="ctr" fontAlgn="b"/>
                      <a:r>
                        <a:rPr lang="en-US" sz="900" b="0" i="0" u="none" strike="noStrike">
                          <a:solidFill>
                            <a:srgbClr val="000000"/>
                          </a:solidFill>
                          <a:effectLst/>
                          <a:latin typeface="Calibri" panose="020F0502020204030204" pitchFamily="34" charset="0"/>
                        </a:rPr>
                        <a:t>16.28</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11.63</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13.95</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20.93</a:t>
                      </a:r>
                    </a:p>
                  </a:txBody>
                  <a:tcPr marL="4745" marR="4745" marT="4745" marB="0" anchor="b">
                    <a:lnL>
                      <a:noFill/>
                    </a:lnL>
                    <a:lnR>
                      <a:noFill/>
                    </a:lnR>
                    <a:lnT>
                      <a:noFill/>
                    </a:lnT>
                    <a:lnB>
                      <a:noFill/>
                    </a:lnB>
                    <a:solidFill>
                      <a:srgbClr val="EFE784"/>
                    </a:solidFill>
                  </a:tcPr>
                </a:tc>
                <a:tc>
                  <a:txBody>
                    <a:bodyPr/>
                    <a:lstStyle/>
                    <a:p>
                      <a:pPr algn="ctr" fontAlgn="b"/>
                      <a:r>
                        <a:rPr lang="en-US" sz="900" b="0" i="0" u="none" strike="noStrike" dirty="0">
                          <a:solidFill>
                            <a:srgbClr val="000000"/>
                          </a:solidFill>
                          <a:effectLst/>
                          <a:latin typeface="Calibri" panose="020F0502020204030204" pitchFamily="34" charset="0"/>
                        </a:rPr>
                        <a:t>18.6</a:t>
                      </a:r>
                    </a:p>
                  </a:txBody>
                  <a:tcPr marL="4745" marR="4745" marT="4745"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9.3</a:t>
                      </a:r>
                    </a:p>
                  </a:txBody>
                  <a:tcPr marL="4745" marR="4745" marT="4745" marB="0" anchor="b">
                    <a:lnL>
                      <a:noFill/>
                    </a:lnL>
                    <a:lnR>
                      <a:noFill/>
                    </a:lnR>
                    <a:lnT>
                      <a:noFill/>
                    </a:lnT>
                    <a:lnB>
                      <a:noFill/>
                    </a:lnB>
                    <a:solidFill>
                      <a:srgbClr val="FDD17F"/>
                    </a:solidFill>
                  </a:tcPr>
                </a:tc>
                <a:tc>
                  <a:txBody>
                    <a:bodyPr/>
                    <a:lstStyle/>
                    <a:p>
                      <a:pPr algn="ctr" fontAlgn="b"/>
                      <a:r>
                        <a:rPr lang="en-US" sz="900" b="0" i="0" u="none" strike="noStrike">
                          <a:solidFill>
                            <a:srgbClr val="000000"/>
                          </a:solidFill>
                          <a:effectLst/>
                          <a:latin typeface="Calibri" panose="020F0502020204030204" pitchFamily="34" charset="0"/>
                        </a:rPr>
                        <a:t>11.63</a:t>
                      </a:r>
                    </a:p>
                  </a:txBody>
                  <a:tcPr marL="4745" marR="4745" marT="4745"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18.6</a:t>
                      </a:r>
                    </a:p>
                  </a:txBody>
                  <a:tcPr marL="4745" marR="4745" marT="4745"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13.95</a:t>
                      </a:r>
                    </a:p>
                  </a:txBody>
                  <a:tcPr marL="4745" marR="4745" marT="4745" marB="0" anchor="b">
                    <a:lnL>
                      <a:noFill/>
                    </a:lnL>
                    <a:lnR>
                      <a:noFill/>
                    </a:lnR>
                    <a:lnT>
                      <a:noFill/>
                    </a:lnT>
                    <a:lnB>
                      <a:noFill/>
                    </a:lnB>
                    <a:solidFill>
                      <a:srgbClr val="FBEA84"/>
                    </a:solidFill>
                  </a:tcPr>
                </a:tc>
                <a:extLst>
                  <a:ext uri="{0D108BD9-81ED-4DB2-BD59-A6C34878D82A}">
                    <a16:rowId xmlns:a16="http://schemas.microsoft.com/office/drawing/2014/main" val="1111189363"/>
                  </a:ext>
                </a:extLst>
              </a:tr>
              <a:tr h="156722">
                <a:tc>
                  <a:txBody>
                    <a:bodyPr/>
                    <a:lstStyle/>
                    <a:p>
                      <a:pPr algn="ctr" fontAlgn="b"/>
                      <a:r>
                        <a:rPr lang="en-US" sz="1000" b="0" i="0" u="none" strike="noStrike" dirty="0">
                          <a:solidFill>
                            <a:schemeClr val="bg1"/>
                          </a:solidFill>
                          <a:effectLst/>
                          <a:latin typeface="Calibri" panose="020F0502020204030204" pitchFamily="34" charset="0"/>
                        </a:rPr>
                        <a:t>18</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13.21</a:t>
                      </a:r>
                    </a:p>
                  </a:txBody>
                  <a:tcPr marL="4745" marR="4745" marT="4745"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15.09</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16.98</a:t>
                      </a:r>
                    </a:p>
                  </a:txBody>
                  <a:tcPr marL="4745" marR="4745" marT="4745"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20.75</a:t>
                      </a:r>
                    </a:p>
                  </a:txBody>
                  <a:tcPr marL="4745" marR="4745" marT="4745" marB="0" anchor="b">
                    <a:lnL>
                      <a:noFill/>
                    </a:lnL>
                    <a:lnR>
                      <a:noFill/>
                    </a:lnR>
                    <a:lnT>
                      <a:noFill/>
                    </a:lnT>
                    <a:lnB>
                      <a:noFill/>
                    </a:lnB>
                    <a:solidFill>
                      <a:srgbClr val="EFE784"/>
                    </a:solidFill>
                  </a:tcPr>
                </a:tc>
                <a:tc>
                  <a:txBody>
                    <a:bodyPr/>
                    <a:lstStyle/>
                    <a:p>
                      <a:pPr algn="ctr" fontAlgn="b"/>
                      <a:r>
                        <a:rPr lang="en-US" sz="900" b="0" i="0" u="none" strike="noStrike">
                          <a:solidFill>
                            <a:srgbClr val="000000"/>
                          </a:solidFill>
                          <a:effectLst/>
                          <a:latin typeface="Calibri" panose="020F0502020204030204" pitchFamily="34" charset="0"/>
                        </a:rPr>
                        <a:t>16.98</a:t>
                      </a:r>
                    </a:p>
                  </a:txBody>
                  <a:tcPr marL="4745" marR="4745" marT="4745"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18.87</a:t>
                      </a:r>
                    </a:p>
                  </a:txBody>
                  <a:tcPr marL="4745" marR="4745" marT="4745" marB="0" anchor="b">
                    <a:lnL>
                      <a:noFill/>
                    </a:lnL>
                    <a:lnR>
                      <a:noFill/>
                    </a:lnR>
                    <a:lnT>
                      <a:noFill/>
                    </a:lnT>
                    <a:lnB>
                      <a:noFill/>
                    </a:lnB>
                    <a:solidFill>
                      <a:srgbClr val="F2E884"/>
                    </a:solidFill>
                  </a:tcPr>
                </a:tc>
                <a:tc>
                  <a:txBody>
                    <a:bodyPr/>
                    <a:lstStyle/>
                    <a:p>
                      <a:pPr algn="ctr" fontAlgn="b"/>
                      <a:r>
                        <a:rPr lang="en-US" sz="900" b="0" i="0" u="none" strike="noStrike" dirty="0">
                          <a:solidFill>
                            <a:srgbClr val="000000"/>
                          </a:solidFill>
                          <a:effectLst/>
                          <a:latin typeface="Calibri" panose="020F0502020204030204" pitchFamily="34" charset="0"/>
                        </a:rPr>
                        <a:t>22.64</a:t>
                      </a:r>
                    </a:p>
                  </a:txBody>
                  <a:tcPr marL="4745" marR="4745" marT="4745" marB="0" anchor="b">
                    <a:lnL>
                      <a:noFill/>
                    </a:lnL>
                    <a:lnR>
                      <a:noFill/>
                    </a:lnR>
                    <a:lnT>
                      <a:noFill/>
                    </a:lnT>
                    <a:lnB>
                      <a:noFill/>
                    </a:lnB>
                    <a:solidFill>
                      <a:srgbClr val="ECE683"/>
                    </a:solidFill>
                  </a:tcPr>
                </a:tc>
                <a:tc>
                  <a:txBody>
                    <a:bodyPr/>
                    <a:lstStyle/>
                    <a:p>
                      <a:pPr algn="ctr" fontAlgn="b"/>
                      <a:r>
                        <a:rPr lang="en-US" sz="900" b="0" i="0" u="none" strike="noStrike">
                          <a:solidFill>
                            <a:srgbClr val="000000"/>
                          </a:solidFill>
                          <a:effectLst/>
                          <a:latin typeface="Calibri" panose="020F0502020204030204" pitchFamily="34" charset="0"/>
                        </a:rPr>
                        <a:t>15.09</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dirty="0">
                          <a:solidFill>
                            <a:srgbClr val="000000"/>
                          </a:solidFill>
                          <a:effectLst/>
                          <a:latin typeface="Calibri" panose="020F0502020204030204" pitchFamily="34" charset="0"/>
                        </a:rPr>
                        <a:t>15.09</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13.21</a:t>
                      </a:r>
                    </a:p>
                  </a:txBody>
                  <a:tcPr marL="4745" marR="4745" marT="4745"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24.53</a:t>
                      </a:r>
                    </a:p>
                  </a:txBody>
                  <a:tcPr marL="4745" marR="4745" marT="4745" marB="0" anchor="b">
                    <a:lnL>
                      <a:noFill/>
                    </a:lnL>
                    <a:lnR>
                      <a:noFill/>
                    </a:lnR>
                    <a:lnT>
                      <a:noFill/>
                    </a:lnT>
                    <a:lnB>
                      <a:noFill/>
                    </a:lnB>
                    <a:solidFill>
                      <a:srgbClr val="E8E583"/>
                    </a:solidFill>
                  </a:tcPr>
                </a:tc>
                <a:tc>
                  <a:txBody>
                    <a:bodyPr/>
                    <a:lstStyle/>
                    <a:p>
                      <a:pPr algn="ctr" fontAlgn="b"/>
                      <a:r>
                        <a:rPr lang="en-US" sz="900" b="0" i="0" u="none" strike="noStrike">
                          <a:solidFill>
                            <a:srgbClr val="000000"/>
                          </a:solidFill>
                          <a:effectLst/>
                          <a:latin typeface="Calibri" panose="020F0502020204030204" pitchFamily="34" charset="0"/>
                        </a:rPr>
                        <a:t>15.09</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16.98</a:t>
                      </a:r>
                    </a:p>
                  </a:txBody>
                  <a:tcPr marL="4745" marR="4745" marT="4745"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13.21</a:t>
                      </a:r>
                    </a:p>
                  </a:txBody>
                  <a:tcPr marL="4745" marR="4745" marT="4745"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15.09</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13.21</a:t>
                      </a:r>
                    </a:p>
                  </a:txBody>
                  <a:tcPr marL="4745" marR="4745" marT="4745"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7.55</a:t>
                      </a:r>
                    </a:p>
                  </a:txBody>
                  <a:tcPr marL="4745" marR="4745" marT="4745" marB="0" anchor="b">
                    <a:lnL>
                      <a:noFill/>
                    </a:lnL>
                    <a:lnR>
                      <a:noFill/>
                    </a:lnR>
                    <a:lnT>
                      <a:noFill/>
                    </a:lnT>
                    <a:lnB>
                      <a:noFill/>
                    </a:lnB>
                    <a:solidFill>
                      <a:srgbClr val="FCBC7A"/>
                    </a:solidFill>
                  </a:tcPr>
                </a:tc>
                <a:tc>
                  <a:txBody>
                    <a:bodyPr/>
                    <a:lstStyle/>
                    <a:p>
                      <a:pPr algn="ctr" fontAlgn="b"/>
                      <a:r>
                        <a:rPr lang="en-US" sz="900" b="0" i="0" u="none" strike="noStrike">
                          <a:solidFill>
                            <a:srgbClr val="000000"/>
                          </a:solidFill>
                          <a:effectLst/>
                          <a:latin typeface="Calibri" panose="020F0502020204030204" pitchFamily="34" charset="0"/>
                        </a:rPr>
                        <a:t>3.77</a:t>
                      </a:r>
                    </a:p>
                  </a:txBody>
                  <a:tcPr marL="4745" marR="4745" marT="4745" marB="0" anchor="b">
                    <a:lnL>
                      <a:noFill/>
                    </a:lnL>
                    <a:lnR>
                      <a:noFill/>
                    </a:lnR>
                    <a:lnT>
                      <a:noFill/>
                    </a:lnT>
                    <a:lnB>
                      <a:noFill/>
                    </a:lnB>
                    <a:solidFill>
                      <a:srgbClr val="F98D72"/>
                    </a:solidFill>
                  </a:tcPr>
                </a:tc>
                <a:extLst>
                  <a:ext uri="{0D108BD9-81ED-4DB2-BD59-A6C34878D82A}">
                    <a16:rowId xmlns:a16="http://schemas.microsoft.com/office/drawing/2014/main" val="2424559661"/>
                  </a:ext>
                </a:extLst>
              </a:tr>
              <a:tr h="156722">
                <a:tc>
                  <a:txBody>
                    <a:bodyPr/>
                    <a:lstStyle/>
                    <a:p>
                      <a:pPr algn="ctr" fontAlgn="b"/>
                      <a:r>
                        <a:rPr lang="en-US" sz="1000" b="0" i="0" u="none" strike="noStrike">
                          <a:solidFill>
                            <a:schemeClr val="bg1"/>
                          </a:solidFill>
                          <a:effectLst/>
                          <a:latin typeface="Calibri" panose="020F0502020204030204" pitchFamily="34" charset="0"/>
                        </a:rPr>
                        <a:t>19</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22</a:t>
                      </a:r>
                    </a:p>
                  </a:txBody>
                  <a:tcPr marL="4745" marR="4745" marT="4745" marB="0" anchor="b">
                    <a:lnL>
                      <a:noFill/>
                    </a:lnL>
                    <a:lnR>
                      <a:noFill/>
                    </a:lnR>
                    <a:lnT>
                      <a:noFill/>
                    </a:lnT>
                    <a:lnB>
                      <a:noFill/>
                    </a:lnB>
                    <a:solidFill>
                      <a:srgbClr val="EDE683"/>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2</a:t>
                      </a:r>
                    </a:p>
                  </a:txBody>
                  <a:tcPr marL="4745" marR="4745" marT="4745" marB="0" anchor="b">
                    <a:lnL>
                      <a:noFill/>
                    </a:lnL>
                    <a:lnR>
                      <a:noFill/>
                    </a:lnR>
                    <a:lnT>
                      <a:noFill/>
                    </a:lnT>
                    <a:lnB>
                      <a:noFill/>
                    </a:lnB>
                    <a:solidFill>
                      <a:srgbClr val="F8776D"/>
                    </a:solidFill>
                  </a:tcPr>
                </a:tc>
                <a:tc>
                  <a:txBody>
                    <a:bodyPr/>
                    <a:lstStyle/>
                    <a:p>
                      <a:pPr algn="ctr" fontAlgn="b"/>
                      <a:r>
                        <a:rPr lang="en-US" sz="900" b="0" i="0" u="none" strike="noStrike" dirty="0">
                          <a:solidFill>
                            <a:srgbClr val="000000"/>
                          </a:solidFill>
                          <a:effectLst/>
                          <a:latin typeface="Calibri" panose="020F0502020204030204" pitchFamily="34" charset="0"/>
                        </a:rPr>
                        <a:t>14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dirty="0">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a:solidFill>
                            <a:srgbClr val="000000"/>
                          </a:solidFill>
                          <a:effectLst/>
                          <a:latin typeface="Calibri" panose="020F0502020204030204" pitchFamily="34" charset="0"/>
                        </a:rPr>
                        <a:t>14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dirty="0">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extLst>
                  <a:ext uri="{0D108BD9-81ED-4DB2-BD59-A6C34878D82A}">
                    <a16:rowId xmlns:a16="http://schemas.microsoft.com/office/drawing/2014/main" val="3355127102"/>
                  </a:ext>
                </a:extLst>
              </a:tr>
              <a:tr h="156722">
                <a:tc>
                  <a:txBody>
                    <a:bodyPr/>
                    <a:lstStyle/>
                    <a:p>
                      <a:pPr algn="ctr" fontAlgn="b"/>
                      <a:r>
                        <a:rPr lang="en-US" sz="1000" b="0" i="0" u="none" strike="noStrike" dirty="0">
                          <a:solidFill>
                            <a:schemeClr val="bg1"/>
                          </a:solidFill>
                          <a:effectLst/>
                          <a:latin typeface="Calibri" panose="020F0502020204030204" pitchFamily="34" charset="0"/>
                        </a:rPr>
                        <a:t>20</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7.5</a:t>
                      </a:r>
                    </a:p>
                  </a:txBody>
                  <a:tcPr marL="4745" marR="4745" marT="4745" marB="0" anchor="b">
                    <a:lnL>
                      <a:noFill/>
                    </a:lnL>
                    <a:lnR>
                      <a:noFill/>
                    </a:lnR>
                    <a:lnT>
                      <a:noFill/>
                    </a:lnT>
                    <a:lnB>
                      <a:noFill/>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5</a:t>
                      </a:r>
                    </a:p>
                  </a:txBody>
                  <a:tcPr marL="4745" marR="4745" marT="4745" marB="0" anchor="b">
                    <a:lnL>
                      <a:noFill/>
                    </a:lnL>
                    <a:lnR>
                      <a:noFill/>
                    </a:lnR>
                    <a:lnT>
                      <a:noFill/>
                    </a:lnT>
                    <a:lnB>
                      <a:noFill/>
                    </a:lnB>
                    <a:solidFill>
                      <a:srgbClr val="FA9C74"/>
                    </a:solidFill>
                  </a:tcPr>
                </a:tc>
                <a:tc>
                  <a:txBody>
                    <a:bodyPr/>
                    <a:lstStyle/>
                    <a:p>
                      <a:pPr algn="ctr" fontAlgn="b"/>
                      <a:r>
                        <a:rPr lang="en-US" sz="900" b="0" i="0" u="none" strike="noStrike">
                          <a:solidFill>
                            <a:srgbClr val="000000"/>
                          </a:solidFill>
                          <a:effectLst/>
                          <a:latin typeface="Calibri" panose="020F0502020204030204" pitchFamily="34" charset="0"/>
                        </a:rPr>
                        <a:t>5</a:t>
                      </a:r>
                    </a:p>
                  </a:txBody>
                  <a:tcPr marL="4745" marR="4745" marT="4745" marB="0" anchor="b">
                    <a:lnL>
                      <a:noFill/>
                    </a:lnL>
                    <a:lnR>
                      <a:noFill/>
                    </a:lnR>
                    <a:lnT>
                      <a:noFill/>
                    </a:lnT>
                    <a:lnB>
                      <a:noFill/>
                    </a:lnB>
                    <a:solidFill>
                      <a:srgbClr val="FA9C74"/>
                    </a:solidFill>
                  </a:tcPr>
                </a:tc>
                <a:tc>
                  <a:txBody>
                    <a:bodyPr/>
                    <a:lstStyle/>
                    <a:p>
                      <a:pPr algn="ctr" fontAlgn="b"/>
                      <a:r>
                        <a:rPr lang="en-US" sz="900" b="0" i="0" u="none" strike="noStrike">
                          <a:solidFill>
                            <a:srgbClr val="000000"/>
                          </a:solidFill>
                          <a:effectLst/>
                          <a:latin typeface="Calibri" panose="020F0502020204030204" pitchFamily="34" charset="0"/>
                        </a:rPr>
                        <a:t>2.5</a:t>
                      </a:r>
                    </a:p>
                  </a:txBody>
                  <a:tcPr marL="4745" marR="4745" marT="4745" marB="0" anchor="b">
                    <a:lnL>
                      <a:noFill/>
                    </a:lnL>
                    <a:lnR>
                      <a:noFill/>
                    </a:lnR>
                    <a:lnT>
                      <a:noFill/>
                    </a:lnT>
                    <a:lnB>
                      <a:noFill/>
                    </a:lnB>
                    <a:solidFill>
                      <a:srgbClr val="F97D6F"/>
                    </a:solidFill>
                  </a:tcPr>
                </a:tc>
                <a:tc>
                  <a:txBody>
                    <a:bodyPr/>
                    <a:lstStyle/>
                    <a:p>
                      <a:pPr algn="ctr" fontAlgn="b"/>
                      <a:r>
                        <a:rPr lang="en-US" sz="900" b="0" i="0" u="none" strike="noStrike">
                          <a:solidFill>
                            <a:srgbClr val="000000"/>
                          </a:solidFill>
                          <a:effectLst/>
                          <a:latin typeface="Calibri" panose="020F0502020204030204" pitchFamily="34" charset="0"/>
                        </a:rPr>
                        <a:t>5</a:t>
                      </a:r>
                    </a:p>
                  </a:txBody>
                  <a:tcPr marL="4745" marR="4745" marT="4745" marB="0" anchor="b">
                    <a:lnL>
                      <a:noFill/>
                    </a:lnL>
                    <a:lnR>
                      <a:noFill/>
                    </a:lnR>
                    <a:lnT>
                      <a:noFill/>
                    </a:lnT>
                    <a:lnB>
                      <a:noFill/>
                    </a:lnB>
                    <a:solidFill>
                      <a:srgbClr val="FA9C74"/>
                    </a:solidFill>
                  </a:tcPr>
                </a:tc>
                <a:tc>
                  <a:txBody>
                    <a:bodyPr/>
                    <a:lstStyle/>
                    <a:p>
                      <a:pPr algn="ctr" fontAlgn="b"/>
                      <a:r>
                        <a:rPr lang="en-US" sz="900" b="0" i="0" u="none" strike="noStrike">
                          <a:solidFill>
                            <a:srgbClr val="000000"/>
                          </a:solidFill>
                          <a:effectLst/>
                          <a:latin typeface="Calibri" panose="020F0502020204030204" pitchFamily="34" charset="0"/>
                        </a:rPr>
                        <a:t>7.5</a:t>
                      </a:r>
                    </a:p>
                  </a:txBody>
                  <a:tcPr marL="4745" marR="4745" marT="4745" marB="0" anchor="b">
                    <a:lnL>
                      <a:noFill/>
                    </a:lnL>
                    <a:lnR>
                      <a:noFill/>
                    </a:lnR>
                    <a:lnT>
                      <a:noFill/>
                    </a:lnT>
                    <a:lnB>
                      <a:noFill/>
                    </a:lnB>
                    <a:solidFill>
                      <a:srgbClr val="FCBB7A"/>
                    </a:solidFill>
                  </a:tcPr>
                </a:tc>
                <a:tc>
                  <a:txBody>
                    <a:bodyPr/>
                    <a:lstStyle/>
                    <a:p>
                      <a:pPr algn="ctr" fontAlgn="b"/>
                      <a:r>
                        <a:rPr lang="en-US" sz="900" b="0" i="0" u="none" strike="noStrike" dirty="0">
                          <a:solidFill>
                            <a:srgbClr val="000000"/>
                          </a:solidFill>
                          <a:effectLst/>
                          <a:latin typeface="Calibri" panose="020F0502020204030204" pitchFamily="34" charset="0"/>
                        </a:rPr>
                        <a:t>2.5</a:t>
                      </a:r>
                    </a:p>
                  </a:txBody>
                  <a:tcPr marL="4745" marR="4745" marT="4745" marB="0" anchor="b">
                    <a:lnL>
                      <a:noFill/>
                    </a:lnL>
                    <a:lnR>
                      <a:noFill/>
                    </a:lnR>
                    <a:lnT>
                      <a:noFill/>
                    </a:lnT>
                    <a:lnB>
                      <a:noFill/>
                    </a:lnB>
                    <a:solidFill>
                      <a:srgbClr val="F97D6F"/>
                    </a:solidFill>
                  </a:tcPr>
                </a:tc>
                <a:tc>
                  <a:txBody>
                    <a:bodyPr/>
                    <a:lstStyle/>
                    <a:p>
                      <a:pPr algn="ctr" fontAlgn="b"/>
                      <a:r>
                        <a:rPr lang="en-US" sz="900" b="0" i="0" u="none" strike="noStrike" dirty="0">
                          <a:solidFill>
                            <a:srgbClr val="000000"/>
                          </a:solidFill>
                          <a:effectLst/>
                          <a:latin typeface="Calibri" panose="020F0502020204030204" pitchFamily="34" charset="0"/>
                        </a:rPr>
                        <a:t>7.5</a:t>
                      </a:r>
                    </a:p>
                  </a:txBody>
                  <a:tcPr marL="4745" marR="4745" marT="4745" marB="0" anchor="b">
                    <a:lnL>
                      <a:noFill/>
                    </a:lnL>
                    <a:lnR>
                      <a:noFill/>
                    </a:lnR>
                    <a:lnT>
                      <a:noFill/>
                    </a:lnT>
                    <a:lnB>
                      <a:noFill/>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7.5</a:t>
                      </a:r>
                    </a:p>
                  </a:txBody>
                  <a:tcPr marL="4745" marR="4745" marT="4745" marB="0" anchor="b">
                    <a:lnL>
                      <a:noFill/>
                    </a:lnL>
                    <a:lnR>
                      <a:noFill/>
                    </a:lnR>
                    <a:lnT>
                      <a:noFill/>
                    </a:lnT>
                    <a:lnB>
                      <a:noFill/>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745" marR="4745" marT="4745"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7.5</a:t>
                      </a:r>
                    </a:p>
                  </a:txBody>
                  <a:tcPr marL="4745" marR="4745" marT="4745" marB="0" anchor="b">
                    <a:lnL>
                      <a:noFill/>
                    </a:lnL>
                    <a:lnR>
                      <a:noFill/>
                    </a:lnR>
                    <a:lnT>
                      <a:noFill/>
                    </a:lnT>
                    <a:lnB>
                      <a:noFill/>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7.5</a:t>
                      </a:r>
                    </a:p>
                  </a:txBody>
                  <a:tcPr marL="4745" marR="4745" marT="4745" marB="0" anchor="b">
                    <a:lnL>
                      <a:noFill/>
                    </a:lnL>
                    <a:lnR>
                      <a:noFill/>
                    </a:lnR>
                    <a:lnT>
                      <a:noFill/>
                    </a:lnT>
                    <a:lnB>
                      <a:noFill/>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2.5</a:t>
                      </a:r>
                    </a:p>
                  </a:txBody>
                  <a:tcPr marL="4745" marR="4745" marT="4745" marB="0" anchor="b">
                    <a:lnL>
                      <a:noFill/>
                    </a:lnL>
                    <a:lnR>
                      <a:noFill/>
                    </a:lnR>
                    <a:lnT>
                      <a:noFill/>
                    </a:lnT>
                    <a:lnB>
                      <a:noFill/>
                    </a:lnB>
                    <a:solidFill>
                      <a:srgbClr val="F97D6F"/>
                    </a:solidFill>
                  </a:tcPr>
                </a:tc>
                <a:tc>
                  <a:txBody>
                    <a:bodyPr/>
                    <a:lstStyle/>
                    <a:p>
                      <a:pPr algn="ctr" fontAlgn="b"/>
                      <a:r>
                        <a:rPr lang="en-US" sz="900" b="0" i="0" u="none" strike="noStrike">
                          <a:solidFill>
                            <a:srgbClr val="000000"/>
                          </a:solidFill>
                          <a:effectLst/>
                          <a:latin typeface="Calibri" panose="020F0502020204030204" pitchFamily="34" charset="0"/>
                        </a:rPr>
                        <a:t>2.5</a:t>
                      </a:r>
                    </a:p>
                  </a:txBody>
                  <a:tcPr marL="4745" marR="4745" marT="4745" marB="0" anchor="b">
                    <a:lnL>
                      <a:noFill/>
                    </a:lnL>
                    <a:lnR>
                      <a:noFill/>
                    </a:lnR>
                    <a:lnT>
                      <a:noFill/>
                    </a:lnT>
                    <a:lnB>
                      <a:noFill/>
                    </a:lnB>
                    <a:solidFill>
                      <a:srgbClr val="F97D6F"/>
                    </a:solidFill>
                  </a:tcPr>
                </a:tc>
                <a:tc>
                  <a:txBody>
                    <a:bodyPr/>
                    <a:lstStyle/>
                    <a:p>
                      <a:pPr algn="ctr" fontAlgn="b"/>
                      <a:r>
                        <a:rPr lang="en-US" sz="900" b="0" i="0" u="none" strike="noStrike">
                          <a:solidFill>
                            <a:srgbClr val="000000"/>
                          </a:solidFill>
                          <a:effectLst/>
                          <a:latin typeface="Calibri" panose="020F0502020204030204" pitchFamily="34" charset="0"/>
                        </a:rPr>
                        <a:t>5</a:t>
                      </a:r>
                    </a:p>
                  </a:txBody>
                  <a:tcPr marL="4745" marR="4745" marT="4745" marB="0" anchor="b">
                    <a:lnL>
                      <a:noFill/>
                    </a:lnL>
                    <a:lnR>
                      <a:noFill/>
                    </a:lnR>
                    <a:lnT>
                      <a:noFill/>
                    </a:lnT>
                    <a:lnB>
                      <a:noFill/>
                    </a:lnB>
                    <a:solidFill>
                      <a:srgbClr val="FA9C74"/>
                    </a:solidFill>
                  </a:tcPr>
                </a:tc>
                <a:tc>
                  <a:txBody>
                    <a:bodyPr/>
                    <a:lstStyle/>
                    <a:p>
                      <a:pPr algn="ctr" fontAlgn="b"/>
                      <a:r>
                        <a:rPr lang="en-US" sz="900" b="0" i="0" u="none" strike="noStrike">
                          <a:solidFill>
                            <a:srgbClr val="000000"/>
                          </a:solidFill>
                          <a:effectLst/>
                          <a:latin typeface="Calibri" panose="020F0502020204030204" pitchFamily="34" charset="0"/>
                        </a:rPr>
                        <a:t>2.5</a:t>
                      </a:r>
                    </a:p>
                  </a:txBody>
                  <a:tcPr marL="4745" marR="4745" marT="4745" marB="0" anchor="b">
                    <a:lnL>
                      <a:noFill/>
                    </a:lnL>
                    <a:lnR>
                      <a:noFill/>
                    </a:lnR>
                    <a:lnT>
                      <a:noFill/>
                    </a:lnT>
                    <a:lnB>
                      <a:noFill/>
                    </a:lnB>
                    <a:solidFill>
                      <a:srgbClr val="F97D6F"/>
                    </a:solidFill>
                  </a:tcPr>
                </a:tc>
                <a:tc>
                  <a:txBody>
                    <a:bodyPr/>
                    <a:lstStyle/>
                    <a:p>
                      <a:pPr algn="ctr" fontAlgn="b"/>
                      <a:r>
                        <a:rPr lang="en-US" sz="900" b="0" i="0" u="none" strike="noStrike">
                          <a:solidFill>
                            <a:srgbClr val="000000"/>
                          </a:solidFill>
                          <a:effectLst/>
                          <a:latin typeface="Calibri" panose="020F0502020204030204" pitchFamily="34" charset="0"/>
                        </a:rPr>
                        <a:t>2.5</a:t>
                      </a:r>
                    </a:p>
                  </a:txBody>
                  <a:tcPr marL="4745" marR="4745" marT="4745" marB="0" anchor="b">
                    <a:lnL>
                      <a:noFill/>
                    </a:lnL>
                    <a:lnR>
                      <a:noFill/>
                    </a:lnR>
                    <a:lnT>
                      <a:noFill/>
                    </a:lnT>
                    <a:lnB>
                      <a:noFill/>
                    </a:lnB>
                    <a:solidFill>
                      <a:srgbClr val="F97D6F"/>
                    </a:solidFill>
                  </a:tcPr>
                </a:tc>
                <a:extLst>
                  <a:ext uri="{0D108BD9-81ED-4DB2-BD59-A6C34878D82A}">
                    <a16:rowId xmlns:a16="http://schemas.microsoft.com/office/drawing/2014/main" val="538265085"/>
                  </a:ext>
                </a:extLst>
              </a:tr>
              <a:tr h="156722">
                <a:tc>
                  <a:txBody>
                    <a:bodyPr/>
                    <a:lstStyle/>
                    <a:p>
                      <a:pPr algn="ctr" fontAlgn="b"/>
                      <a:r>
                        <a:rPr lang="en-US" sz="1000" b="0" i="0" u="none" strike="noStrike" dirty="0">
                          <a:solidFill>
                            <a:schemeClr val="bg1"/>
                          </a:solidFill>
                          <a:effectLst/>
                          <a:latin typeface="Calibri" panose="020F0502020204030204" pitchFamily="34" charset="0"/>
                        </a:rPr>
                        <a:t>21</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5.45</a:t>
                      </a:r>
                    </a:p>
                  </a:txBody>
                  <a:tcPr marL="4745" marR="4745" marT="4745" marB="0" anchor="b">
                    <a:lnL>
                      <a:noFill/>
                    </a:lnL>
                    <a:lnR>
                      <a:noFill/>
                    </a:lnR>
                    <a:lnT>
                      <a:noFill/>
                    </a:lnT>
                    <a:lnB>
                      <a:noFill/>
                    </a:lnB>
                    <a:solidFill>
                      <a:srgbClr val="FBA276"/>
                    </a:solidFill>
                  </a:tcPr>
                </a:tc>
                <a:tc>
                  <a:txBody>
                    <a:bodyPr/>
                    <a:lstStyle/>
                    <a:p>
                      <a:pPr algn="ctr" fontAlgn="b"/>
                      <a:r>
                        <a:rPr lang="en-US" sz="900" b="0" i="0" u="none" strike="noStrike">
                          <a:solidFill>
                            <a:srgbClr val="000000"/>
                          </a:solidFill>
                          <a:effectLst/>
                          <a:latin typeface="Calibri" panose="020F0502020204030204" pitchFamily="34" charset="0"/>
                        </a:rPr>
                        <a:t>10.91</a:t>
                      </a:r>
                    </a:p>
                  </a:txBody>
                  <a:tcPr marL="4745" marR="4745" marT="4745" marB="0" anchor="b">
                    <a:lnL>
                      <a:noFill/>
                    </a:lnL>
                    <a:lnR>
                      <a:noFill/>
                    </a:lnR>
                    <a:lnT>
                      <a:noFill/>
                    </a:lnT>
                    <a:lnB>
                      <a:noFill/>
                    </a:lnB>
                    <a:solidFill>
                      <a:srgbClr val="FEE582"/>
                    </a:solidFill>
                  </a:tcPr>
                </a:tc>
                <a:tc>
                  <a:txBody>
                    <a:bodyPr/>
                    <a:lstStyle/>
                    <a:p>
                      <a:pPr algn="ctr" fontAlgn="b"/>
                      <a:r>
                        <a:rPr lang="en-US" sz="900" b="0" i="0" u="none" strike="noStrike">
                          <a:solidFill>
                            <a:srgbClr val="000000"/>
                          </a:solidFill>
                          <a:effectLst/>
                          <a:latin typeface="Calibri" panose="020F0502020204030204" pitchFamily="34" charset="0"/>
                        </a:rPr>
                        <a:t>7.27</a:t>
                      </a:r>
                    </a:p>
                  </a:txBody>
                  <a:tcPr marL="4745" marR="4745" marT="4745" marB="0" anchor="b">
                    <a:lnL>
                      <a:noFill/>
                    </a:lnL>
                    <a:lnR>
                      <a:noFill/>
                    </a:lnR>
                    <a:lnT>
                      <a:noFill/>
                    </a:lnT>
                    <a:lnB>
                      <a:noFill/>
                    </a:lnB>
                    <a:solidFill>
                      <a:srgbClr val="FCB87A"/>
                    </a:solidFill>
                  </a:tcPr>
                </a:tc>
                <a:tc>
                  <a:txBody>
                    <a:bodyPr/>
                    <a:lstStyle/>
                    <a:p>
                      <a:pPr algn="ctr" fontAlgn="b"/>
                      <a:r>
                        <a:rPr lang="en-US" sz="900" b="0" i="0" u="none" strike="noStrike">
                          <a:solidFill>
                            <a:srgbClr val="000000"/>
                          </a:solidFill>
                          <a:effectLst/>
                          <a:latin typeface="Calibri" panose="020F0502020204030204" pitchFamily="34" charset="0"/>
                        </a:rPr>
                        <a:t>9.09</a:t>
                      </a:r>
                    </a:p>
                  </a:txBody>
                  <a:tcPr marL="4745" marR="4745" marT="4745" marB="0" anchor="b">
                    <a:lnL>
                      <a:noFill/>
                    </a:lnL>
                    <a:lnR>
                      <a:noFill/>
                    </a:lnR>
                    <a:lnT>
                      <a:noFill/>
                    </a:lnT>
                    <a:lnB>
                      <a:noFill/>
                    </a:lnB>
                    <a:solidFill>
                      <a:srgbClr val="FDCF7E"/>
                    </a:solidFill>
                  </a:tcPr>
                </a:tc>
                <a:tc>
                  <a:txBody>
                    <a:bodyPr/>
                    <a:lstStyle/>
                    <a:p>
                      <a:pPr algn="ctr" fontAlgn="b"/>
                      <a:r>
                        <a:rPr lang="en-US" sz="900" b="0" i="0" u="none" strike="noStrike">
                          <a:solidFill>
                            <a:srgbClr val="000000"/>
                          </a:solidFill>
                          <a:effectLst/>
                          <a:latin typeface="Calibri" panose="020F0502020204030204" pitchFamily="34" charset="0"/>
                        </a:rPr>
                        <a:t>7.27</a:t>
                      </a:r>
                    </a:p>
                  </a:txBody>
                  <a:tcPr marL="4745" marR="4745" marT="4745" marB="0" anchor="b">
                    <a:lnL>
                      <a:noFill/>
                    </a:lnL>
                    <a:lnR>
                      <a:noFill/>
                    </a:lnR>
                    <a:lnT>
                      <a:noFill/>
                    </a:lnT>
                    <a:lnB>
                      <a:noFill/>
                    </a:lnB>
                    <a:solidFill>
                      <a:srgbClr val="FCB87A"/>
                    </a:solidFill>
                  </a:tcPr>
                </a:tc>
                <a:tc>
                  <a:txBody>
                    <a:bodyPr/>
                    <a:lstStyle/>
                    <a:p>
                      <a:pPr algn="ctr" fontAlgn="b"/>
                      <a:r>
                        <a:rPr lang="en-US" sz="900" b="0" i="0" u="none" strike="noStrike">
                          <a:solidFill>
                            <a:srgbClr val="000000"/>
                          </a:solidFill>
                          <a:effectLst/>
                          <a:latin typeface="Calibri" panose="020F0502020204030204" pitchFamily="34" charset="0"/>
                        </a:rPr>
                        <a:t>5.45</a:t>
                      </a:r>
                    </a:p>
                  </a:txBody>
                  <a:tcPr marL="4745" marR="4745" marT="4745" marB="0" anchor="b">
                    <a:lnL>
                      <a:noFill/>
                    </a:lnL>
                    <a:lnR>
                      <a:noFill/>
                    </a:lnR>
                    <a:lnT>
                      <a:noFill/>
                    </a:lnT>
                    <a:lnB>
                      <a:noFill/>
                    </a:lnB>
                    <a:solidFill>
                      <a:srgbClr val="FBA276"/>
                    </a:solidFill>
                  </a:tcPr>
                </a:tc>
                <a:tc>
                  <a:txBody>
                    <a:bodyPr/>
                    <a:lstStyle/>
                    <a:p>
                      <a:pPr algn="ctr" fontAlgn="b"/>
                      <a:r>
                        <a:rPr lang="en-US" sz="900" b="0" i="0" u="none" strike="noStrike">
                          <a:solidFill>
                            <a:srgbClr val="000000"/>
                          </a:solidFill>
                          <a:effectLst/>
                          <a:latin typeface="Calibri" panose="020F0502020204030204" pitchFamily="34" charset="0"/>
                        </a:rPr>
                        <a:t>7.27</a:t>
                      </a:r>
                    </a:p>
                  </a:txBody>
                  <a:tcPr marL="4745" marR="4745" marT="4745" marB="0" anchor="b">
                    <a:lnL>
                      <a:noFill/>
                    </a:lnL>
                    <a:lnR>
                      <a:noFill/>
                    </a:lnR>
                    <a:lnT>
                      <a:noFill/>
                    </a:lnT>
                    <a:lnB>
                      <a:noFill/>
                    </a:lnB>
                    <a:solidFill>
                      <a:srgbClr val="FCB87A"/>
                    </a:solidFill>
                  </a:tcPr>
                </a:tc>
                <a:tc>
                  <a:txBody>
                    <a:bodyPr/>
                    <a:lstStyle/>
                    <a:p>
                      <a:pPr algn="ctr" fontAlgn="b"/>
                      <a:r>
                        <a:rPr lang="en-US" sz="900" b="0" i="0" u="none" strike="noStrike" dirty="0">
                          <a:solidFill>
                            <a:srgbClr val="000000"/>
                          </a:solidFill>
                          <a:effectLst/>
                          <a:latin typeface="Calibri" panose="020F0502020204030204" pitchFamily="34" charset="0"/>
                        </a:rPr>
                        <a:t>3.64</a:t>
                      </a:r>
                    </a:p>
                  </a:txBody>
                  <a:tcPr marL="4745" marR="4745" marT="4745" marB="0" anchor="b">
                    <a:lnL>
                      <a:noFill/>
                    </a:lnL>
                    <a:lnR>
                      <a:noFill/>
                    </a:lnR>
                    <a:lnT>
                      <a:noFill/>
                    </a:lnT>
                    <a:lnB>
                      <a:noFill/>
                    </a:lnB>
                    <a:solidFill>
                      <a:srgbClr val="F98B71"/>
                    </a:solidFill>
                  </a:tcPr>
                </a:tc>
                <a:tc>
                  <a:txBody>
                    <a:bodyPr/>
                    <a:lstStyle/>
                    <a:p>
                      <a:pPr algn="ctr" fontAlgn="b"/>
                      <a:r>
                        <a:rPr lang="en-US" sz="900" b="0" i="0" u="none" strike="noStrike" dirty="0">
                          <a:solidFill>
                            <a:srgbClr val="000000"/>
                          </a:solidFill>
                          <a:effectLst/>
                          <a:latin typeface="Calibri" panose="020F0502020204030204" pitchFamily="34" charset="0"/>
                        </a:rPr>
                        <a:t>5.45</a:t>
                      </a:r>
                    </a:p>
                  </a:txBody>
                  <a:tcPr marL="4745" marR="4745" marT="4745" marB="0" anchor="b">
                    <a:lnL>
                      <a:noFill/>
                    </a:lnL>
                    <a:lnR>
                      <a:noFill/>
                    </a:lnR>
                    <a:lnT>
                      <a:noFill/>
                    </a:lnT>
                    <a:lnB>
                      <a:noFill/>
                    </a:lnB>
                    <a:solidFill>
                      <a:srgbClr val="FBA276"/>
                    </a:solidFill>
                  </a:tcPr>
                </a:tc>
                <a:tc>
                  <a:txBody>
                    <a:bodyPr/>
                    <a:lstStyle/>
                    <a:p>
                      <a:pPr algn="ctr" fontAlgn="b"/>
                      <a:r>
                        <a:rPr lang="en-US" sz="900" b="0" i="0" u="none" strike="noStrike">
                          <a:solidFill>
                            <a:srgbClr val="000000"/>
                          </a:solidFill>
                          <a:effectLst/>
                          <a:latin typeface="Calibri" panose="020F0502020204030204" pitchFamily="34" charset="0"/>
                        </a:rPr>
                        <a:t>3.64</a:t>
                      </a:r>
                    </a:p>
                  </a:txBody>
                  <a:tcPr marL="4745" marR="4745" marT="4745" marB="0" anchor="b">
                    <a:lnL>
                      <a:noFill/>
                    </a:lnL>
                    <a:lnR>
                      <a:noFill/>
                    </a:lnR>
                    <a:lnT>
                      <a:noFill/>
                    </a:lnT>
                    <a:lnB>
                      <a:noFill/>
                    </a:lnB>
                    <a:solidFill>
                      <a:srgbClr val="F98B71"/>
                    </a:solidFill>
                  </a:tcPr>
                </a:tc>
                <a:tc>
                  <a:txBody>
                    <a:bodyPr/>
                    <a:lstStyle/>
                    <a:p>
                      <a:pPr algn="ctr" fontAlgn="b"/>
                      <a:r>
                        <a:rPr lang="en-US" sz="900" b="0" i="0" u="none" strike="noStrike">
                          <a:solidFill>
                            <a:srgbClr val="000000"/>
                          </a:solidFill>
                          <a:effectLst/>
                          <a:latin typeface="Calibri" panose="020F0502020204030204" pitchFamily="34" charset="0"/>
                        </a:rPr>
                        <a:t>9.09</a:t>
                      </a:r>
                    </a:p>
                  </a:txBody>
                  <a:tcPr marL="4745" marR="4745" marT="4745" marB="0" anchor="b">
                    <a:lnL>
                      <a:noFill/>
                    </a:lnL>
                    <a:lnR>
                      <a:noFill/>
                    </a:lnR>
                    <a:lnT>
                      <a:noFill/>
                    </a:lnT>
                    <a:lnB>
                      <a:noFill/>
                    </a:lnB>
                    <a:solidFill>
                      <a:srgbClr val="FDCF7E"/>
                    </a:solidFill>
                  </a:tcPr>
                </a:tc>
                <a:tc>
                  <a:txBody>
                    <a:bodyPr/>
                    <a:lstStyle/>
                    <a:p>
                      <a:pPr algn="ctr" fontAlgn="b"/>
                      <a:r>
                        <a:rPr lang="en-US" sz="900" b="0" i="0" u="none" strike="noStrike">
                          <a:solidFill>
                            <a:srgbClr val="000000"/>
                          </a:solidFill>
                          <a:effectLst/>
                          <a:latin typeface="Calibri" panose="020F0502020204030204" pitchFamily="34" charset="0"/>
                        </a:rPr>
                        <a:t>5.45</a:t>
                      </a:r>
                    </a:p>
                  </a:txBody>
                  <a:tcPr marL="4745" marR="4745" marT="4745" marB="0" anchor="b">
                    <a:lnL>
                      <a:noFill/>
                    </a:lnL>
                    <a:lnR>
                      <a:noFill/>
                    </a:lnR>
                    <a:lnT>
                      <a:noFill/>
                    </a:lnT>
                    <a:lnB>
                      <a:noFill/>
                    </a:lnB>
                    <a:solidFill>
                      <a:srgbClr val="FBA276"/>
                    </a:solidFill>
                  </a:tcPr>
                </a:tc>
                <a:tc>
                  <a:txBody>
                    <a:bodyPr/>
                    <a:lstStyle/>
                    <a:p>
                      <a:pPr algn="ctr" fontAlgn="b"/>
                      <a:r>
                        <a:rPr lang="en-US" sz="900" b="0" i="0" u="none" strike="noStrike">
                          <a:solidFill>
                            <a:srgbClr val="000000"/>
                          </a:solidFill>
                          <a:effectLst/>
                          <a:latin typeface="Calibri" panose="020F0502020204030204" pitchFamily="34" charset="0"/>
                        </a:rPr>
                        <a:t>1.82</a:t>
                      </a:r>
                    </a:p>
                  </a:txBody>
                  <a:tcPr marL="4745" marR="4745" marT="4745" marB="0" anchor="b">
                    <a:lnL>
                      <a:noFill/>
                    </a:lnL>
                    <a:lnR>
                      <a:noFill/>
                    </a:lnR>
                    <a:lnT>
                      <a:noFill/>
                    </a:lnT>
                    <a:lnB>
                      <a:noFill/>
                    </a:lnB>
                    <a:solidFill>
                      <a:srgbClr val="F8756D"/>
                    </a:solidFill>
                  </a:tcPr>
                </a:tc>
                <a:tc>
                  <a:txBody>
                    <a:bodyPr/>
                    <a:lstStyle/>
                    <a:p>
                      <a:pPr algn="ctr" fontAlgn="b"/>
                      <a:r>
                        <a:rPr lang="en-US" sz="900" b="0" i="0" u="none" strike="noStrike">
                          <a:solidFill>
                            <a:srgbClr val="000000"/>
                          </a:solidFill>
                          <a:effectLst/>
                          <a:latin typeface="Calibri" panose="020F0502020204030204" pitchFamily="34" charset="0"/>
                        </a:rPr>
                        <a:t>5.45</a:t>
                      </a:r>
                    </a:p>
                  </a:txBody>
                  <a:tcPr marL="4745" marR="4745" marT="4745" marB="0" anchor="b">
                    <a:lnL>
                      <a:noFill/>
                    </a:lnL>
                    <a:lnR>
                      <a:noFill/>
                    </a:lnR>
                    <a:lnT>
                      <a:noFill/>
                    </a:lnT>
                    <a:lnB>
                      <a:noFill/>
                    </a:lnB>
                    <a:solidFill>
                      <a:srgbClr val="FBA276"/>
                    </a:solidFill>
                  </a:tcPr>
                </a:tc>
                <a:tc>
                  <a:txBody>
                    <a:bodyPr/>
                    <a:lstStyle/>
                    <a:p>
                      <a:pPr algn="ctr" fontAlgn="b"/>
                      <a:r>
                        <a:rPr lang="en-US" sz="900" b="0" i="0" u="none" strike="noStrike">
                          <a:solidFill>
                            <a:srgbClr val="000000"/>
                          </a:solidFill>
                          <a:effectLst/>
                          <a:latin typeface="Calibri" panose="020F0502020204030204" pitchFamily="34" charset="0"/>
                        </a:rPr>
                        <a:t>5.45</a:t>
                      </a:r>
                    </a:p>
                  </a:txBody>
                  <a:tcPr marL="4745" marR="4745" marT="4745" marB="0" anchor="b">
                    <a:lnL>
                      <a:noFill/>
                    </a:lnL>
                    <a:lnR>
                      <a:noFill/>
                    </a:lnR>
                    <a:lnT>
                      <a:noFill/>
                    </a:lnT>
                    <a:lnB>
                      <a:noFill/>
                    </a:lnB>
                    <a:solidFill>
                      <a:srgbClr val="FBA276"/>
                    </a:solidFill>
                  </a:tcPr>
                </a:tc>
                <a:tc>
                  <a:txBody>
                    <a:bodyPr/>
                    <a:lstStyle/>
                    <a:p>
                      <a:pPr algn="ctr" fontAlgn="b"/>
                      <a:r>
                        <a:rPr lang="en-US" sz="900" b="0" i="0" u="none" strike="noStrike">
                          <a:solidFill>
                            <a:srgbClr val="000000"/>
                          </a:solidFill>
                          <a:effectLst/>
                          <a:latin typeface="Calibri" panose="020F0502020204030204" pitchFamily="34" charset="0"/>
                        </a:rPr>
                        <a:t>3.64</a:t>
                      </a:r>
                    </a:p>
                  </a:txBody>
                  <a:tcPr marL="4745" marR="4745" marT="4745" marB="0" anchor="b">
                    <a:lnL>
                      <a:noFill/>
                    </a:lnL>
                    <a:lnR>
                      <a:noFill/>
                    </a:lnR>
                    <a:lnT>
                      <a:noFill/>
                    </a:lnT>
                    <a:lnB>
                      <a:noFill/>
                    </a:lnB>
                    <a:solidFill>
                      <a:srgbClr val="F98B71"/>
                    </a:solidFill>
                  </a:tcPr>
                </a:tc>
                <a:tc>
                  <a:txBody>
                    <a:bodyPr/>
                    <a:lstStyle/>
                    <a:p>
                      <a:pPr algn="ctr" fontAlgn="b"/>
                      <a:r>
                        <a:rPr lang="en-US" sz="900" b="0" i="0" u="none" strike="noStrike">
                          <a:solidFill>
                            <a:srgbClr val="000000"/>
                          </a:solidFill>
                          <a:effectLst/>
                          <a:latin typeface="Calibri" panose="020F0502020204030204" pitchFamily="34" charset="0"/>
                        </a:rPr>
                        <a:t>3.64</a:t>
                      </a:r>
                    </a:p>
                  </a:txBody>
                  <a:tcPr marL="4745" marR="4745" marT="4745" marB="0" anchor="b">
                    <a:lnL>
                      <a:noFill/>
                    </a:lnL>
                    <a:lnR>
                      <a:noFill/>
                    </a:lnR>
                    <a:lnT>
                      <a:noFill/>
                    </a:lnT>
                    <a:lnB>
                      <a:noFill/>
                    </a:lnB>
                    <a:solidFill>
                      <a:srgbClr val="F98B71"/>
                    </a:solidFill>
                  </a:tcPr>
                </a:tc>
                <a:tc>
                  <a:txBody>
                    <a:bodyPr/>
                    <a:lstStyle/>
                    <a:p>
                      <a:pPr algn="ctr" fontAlgn="b"/>
                      <a:r>
                        <a:rPr lang="en-US" sz="900" b="0" i="0" u="none" strike="noStrike">
                          <a:solidFill>
                            <a:srgbClr val="000000"/>
                          </a:solidFill>
                          <a:effectLst/>
                          <a:latin typeface="Calibri" panose="020F0502020204030204" pitchFamily="34" charset="0"/>
                        </a:rPr>
                        <a:t>7.27</a:t>
                      </a:r>
                    </a:p>
                  </a:txBody>
                  <a:tcPr marL="4745" marR="4745" marT="4745" marB="0" anchor="b">
                    <a:lnL>
                      <a:noFill/>
                    </a:lnL>
                    <a:lnR>
                      <a:noFill/>
                    </a:lnR>
                    <a:lnT>
                      <a:noFill/>
                    </a:lnT>
                    <a:lnB>
                      <a:noFill/>
                    </a:lnB>
                    <a:solidFill>
                      <a:srgbClr val="FCB87A"/>
                    </a:solidFill>
                  </a:tcPr>
                </a:tc>
                <a:extLst>
                  <a:ext uri="{0D108BD9-81ED-4DB2-BD59-A6C34878D82A}">
                    <a16:rowId xmlns:a16="http://schemas.microsoft.com/office/drawing/2014/main" val="2670410985"/>
                  </a:ext>
                </a:extLst>
              </a:tr>
              <a:tr h="156722">
                <a:tc>
                  <a:txBody>
                    <a:bodyPr/>
                    <a:lstStyle/>
                    <a:p>
                      <a:pPr algn="ctr" fontAlgn="b"/>
                      <a:r>
                        <a:rPr lang="en-US" sz="1000" b="0" i="0" u="none" strike="noStrike" dirty="0">
                          <a:solidFill>
                            <a:schemeClr val="bg1"/>
                          </a:solidFill>
                          <a:effectLst/>
                          <a:latin typeface="Calibri" panose="020F0502020204030204" pitchFamily="34" charset="0"/>
                        </a:rPr>
                        <a:t>22</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4</a:t>
                      </a:r>
                    </a:p>
                  </a:txBody>
                  <a:tcPr marL="4745" marR="4745" marT="4745" marB="0" anchor="b">
                    <a:lnL>
                      <a:noFill/>
                    </a:lnL>
                    <a:lnR>
                      <a:noFill/>
                    </a:lnR>
                    <a:lnT>
                      <a:noFill/>
                    </a:lnT>
                    <a:lnB>
                      <a:noFill/>
                    </a:lnB>
                    <a:solidFill>
                      <a:srgbClr val="FA9072"/>
                    </a:solidFill>
                  </a:tcPr>
                </a:tc>
                <a:tc>
                  <a:txBody>
                    <a:bodyPr/>
                    <a:lstStyle/>
                    <a:p>
                      <a:pPr algn="ctr" fontAlgn="b"/>
                      <a:r>
                        <a:rPr lang="en-US" sz="900" b="0" i="0" u="none" strike="noStrike">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dirty="0">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dirty="0">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dirty="0">
                          <a:solidFill>
                            <a:srgbClr val="000000"/>
                          </a:solidFill>
                          <a:effectLst/>
                          <a:latin typeface="Calibri" panose="020F0502020204030204" pitchFamily="34" charset="0"/>
                        </a:rPr>
                        <a:t>14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dirty="0">
                          <a:solidFill>
                            <a:srgbClr val="000000"/>
                          </a:solidFill>
                          <a:effectLst/>
                          <a:latin typeface="Calibri" panose="020F0502020204030204" pitchFamily="34" charset="0"/>
                        </a:rPr>
                        <a:t>20</a:t>
                      </a:r>
                    </a:p>
                  </a:txBody>
                  <a:tcPr marL="4745" marR="4745" marT="4745" marB="0" anchor="b">
                    <a:lnL>
                      <a:noFill/>
                    </a:lnL>
                    <a:lnR>
                      <a:noFill/>
                    </a:lnR>
                    <a:lnT>
                      <a:noFill/>
                    </a:lnT>
                    <a:lnB>
                      <a:noFill/>
                    </a:lnB>
                    <a:solidFill>
                      <a:srgbClr val="F0E784"/>
                    </a:solidFill>
                  </a:tcPr>
                </a:tc>
                <a:tc>
                  <a:txBody>
                    <a:bodyPr/>
                    <a:lstStyle/>
                    <a:p>
                      <a:pPr algn="ctr" fontAlgn="b"/>
                      <a:r>
                        <a:rPr lang="en-US" sz="900" b="0" i="0" u="none" strike="noStrike" dirty="0">
                          <a:solidFill>
                            <a:srgbClr val="000000"/>
                          </a:solidFill>
                          <a:effectLst/>
                          <a:latin typeface="Calibri" panose="020F0502020204030204" pitchFamily="34" charset="0"/>
                        </a:rPr>
                        <a:t>18</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dirty="0">
                          <a:solidFill>
                            <a:srgbClr val="000000"/>
                          </a:solidFill>
                          <a:effectLst/>
                          <a:latin typeface="Calibri" panose="020F0502020204030204" pitchFamily="34" charset="0"/>
                        </a:rPr>
                        <a:t>22</a:t>
                      </a:r>
                    </a:p>
                  </a:txBody>
                  <a:tcPr marL="4745" marR="4745" marT="4745" marB="0" anchor="b">
                    <a:lnL>
                      <a:noFill/>
                    </a:lnL>
                    <a:lnR>
                      <a:noFill/>
                    </a:lnR>
                    <a:lnT>
                      <a:noFill/>
                    </a:lnT>
                    <a:lnB>
                      <a:noFill/>
                    </a:lnB>
                    <a:solidFill>
                      <a:srgbClr val="EDE683"/>
                    </a:solidFill>
                  </a:tcPr>
                </a:tc>
                <a:tc>
                  <a:txBody>
                    <a:bodyPr/>
                    <a:lstStyle/>
                    <a:p>
                      <a:pPr algn="ctr" fontAlgn="b"/>
                      <a:r>
                        <a:rPr lang="en-US" sz="900" b="0" i="0" u="none" strike="noStrike" dirty="0">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dirty="0">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dirty="0">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extLst>
                  <a:ext uri="{0D108BD9-81ED-4DB2-BD59-A6C34878D82A}">
                    <a16:rowId xmlns:a16="http://schemas.microsoft.com/office/drawing/2014/main" val="3268185514"/>
                  </a:ext>
                </a:extLst>
              </a:tr>
              <a:tr h="156722">
                <a:tc>
                  <a:txBody>
                    <a:bodyPr/>
                    <a:lstStyle/>
                    <a:p>
                      <a:pPr algn="ctr" fontAlgn="b"/>
                      <a:r>
                        <a:rPr lang="en-US" sz="1000" b="0" i="0" u="none" strike="noStrike" dirty="0">
                          <a:solidFill>
                            <a:schemeClr val="bg1"/>
                          </a:solidFill>
                          <a:effectLst/>
                          <a:latin typeface="Calibri" panose="020F0502020204030204" pitchFamily="34" charset="0"/>
                        </a:rPr>
                        <a:t>23</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dirty="0">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dirty="0">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dirty="0">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4</a:t>
                      </a:r>
                    </a:p>
                  </a:txBody>
                  <a:tcPr marL="4745" marR="4745" marT="4745" marB="0" anchor="b">
                    <a:lnL>
                      <a:noFill/>
                    </a:lnL>
                    <a:lnR>
                      <a:noFill/>
                    </a:lnR>
                    <a:lnT>
                      <a:noFill/>
                    </a:lnT>
                    <a:lnB>
                      <a:noFill/>
                    </a:lnB>
                    <a:solidFill>
                      <a:srgbClr val="FA9072"/>
                    </a:solidFill>
                  </a:tcPr>
                </a:tc>
                <a:tc>
                  <a:txBody>
                    <a:bodyPr/>
                    <a:lstStyle/>
                    <a:p>
                      <a:pPr algn="ctr" fontAlgn="b"/>
                      <a:r>
                        <a:rPr lang="en-US" sz="900" b="0" i="0" u="none" strike="noStrike">
                          <a:solidFill>
                            <a:srgbClr val="000000"/>
                          </a:solidFill>
                          <a:effectLst/>
                          <a:latin typeface="Calibri" panose="020F0502020204030204" pitchFamily="34" charset="0"/>
                        </a:rPr>
                        <a:t>4</a:t>
                      </a:r>
                    </a:p>
                  </a:txBody>
                  <a:tcPr marL="4745" marR="4745" marT="4745" marB="0" anchor="b">
                    <a:lnL>
                      <a:noFill/>
                    </a:lnL>
                    <a:lnR>
                      <a:noFill/>
                    </a:lnR>
                    <a:lnT>
                      <a:noFill/>
                    </a:lnT>
                    <a:lnB>
                      <a:noFill/>
                    </a:lnB>
                    <a:solidFill>
                      <a:srgbClr val="FA9072"/>
                    </a:solidFill>
                  </a:tcPr>
                </a:tc>
                <a:tc>
                  <a:txBody>
                    <a:bodyPr/>
                    <a:lstStyle/>
                    <a:p>
                      <a:pPr algn="ctr" fontAlgn="b"/>
                      <a:r>
                        <a:rPr lang="en-US" sz="900" b="0" i="0" u="none" strike="noStrike" dirty="0">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4</a:t>
                      </a:r>
                    </a:p>
                  </a:txBody>
                  <a:tcPr marL="4745" marR="4745" marT="4745" marB="0" anchor="b">
                    <a:lnL>
                      <a:noFill/>
                    </a:lnL>
                    <a:lnR>
                      <a:noFill/>
                    </a:lnR>
                    <a:lnT>
                      <a:noFill/>
                    </a:lnT>
                    <a:lnB>
                      <a:noFill/>
                    </a:lnB>
                    <a:solidFill>
                      <a:srgbClr val="FA9072"/>
                    </a:solidFill>
                  </a:tcPr>
                </a:tc>
                <a:extLst>
                  <a:ext uri="{0D108BD9-81ED-4DB2-BD59-A6C34878D82A}">
                    <a16:rowId xmlns:a16="http://schemas.microsoft.com/office/drawing/2014/main" val="2754755034"/>
                  </a:ext>
                </a:extLst>
              </a:tr>
              <a:tr h="156722">
                <a:tc>
                  <a:txBody>
                    <a:bodyPr/>
                    <a:lstStyle/>
                    <a:p>
                      <a:pPr algn="ctr" fontAlgn="b"/>
                      <a:r>
                        <a:rPr lang="en-US" sz="1000" b="0" i="0" u="none" strike="noStrike" dirty="0">
                          <a:solidFill>
                            <a:schemeClr val="bg1"/>
                          </a:solidFill>
                          <a:effectLst/>
                          <a:latin typeface="Calibri" panose="020F0502020204030204" pitchFamily="34" charset="0"/>
                        </a:rPr>
                        <a:t>24</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a:solidFill>
                            <a:srgbClr val="000000"/>
                          </a:solidFill>
                          <a:effectLst/>
                          <a:latin typeface="Calibri" panose="020F0502020204030204" pitchFamily="34" charset="0"/>
                        </a:rPr>
                        <a:t>4</a:t>
                      </a:r>
                    </a:p>
                  </a:txBody>
                  <a:tcPr marL="4745" marR="4745" marT="4745" marB="0" anchor="b">
                    <a:lnL>
                      <a:noFill/>
                    </a:lnL>
                    <a:lnR>
                      <a:noFill/>
                    </a:lnR>
                    <a:lnT>
                      <a:noFill/>
                    </a:lnT>
                    <a:lnB>
                      <a:noFill/>
                    </a:lnB>
                    <a:solidFill>
                      <a:srgbClr val="FA9072"/>
                    </a:solidFill>
                  </a:tcPr>
                </a:tc>
                <a:tc>
                  <a:txBody>
                    <a:bodyPr/>
                    <a:lstStyle/>
                    <a:p>
                      <a:pPr algn="ctr" fontAlgn="b"/>
                      <a:r>
                        <a:rPr lang="en-US" sz="900" b="0" i="0" u="none" strike="noStrike">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a:solidFill>
                            <a:srgbClr val="000000"/>
                          </a:solidFill>
                          <a:effectLst/>
                          <a:latin typeface="Calibri" panose="020F0502020204030204" pitchFamily="34" charset="0"/>
                        </a:rPr>
                        <a:t>4</a:t>
                      </a:r>
                    </a:p>
                  </a:txBody>
                  <a:tcPr marL="4745" marR="4745" marT="4745" marB="0" anchor="b">
                    <a:lnL>
                      <a:noFill/>
                    </a:lnL>
                    <a:lnR>
                      <a:noFill/>
                    </a:lnR>
                    <a:lnT>
                      <a:noFill/>
                    </a:lnT>
                    <a:lnB>
                      <a:noFill/>
                    </a:lnB>
                    <a:solidFill>
                      <a:srgbClr val="FA9072"/>
                    </a:solidFill>
                  </a:tcPr>
                </a:tc>
                <a:tc>
                  <a:txBody>
                    <a:bodyPr/>
                    <a:lstStyle/>
                    <a:p>
                      <a:pPr algn="ctr" fontAlgn="b"/>
                      <a:r>
                        <a:rPr lang="en-US" sz="900" b="0" i="0" u="none" strike="noStrike">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dirty="0">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dirty="0">
                          <a:solidFill>
                            <a:srgbClr val="000000"/>
                          </a:solidFill>
                          <a:effectLst/>
                          <a:latin typeface="Calibri" panose="020F0502020204030204" pitchFamily="34" charset="0"/>
                        </a:rPr>
                        <a:t>2</a:t>
                      </a:r>
                    </a:p>
                  </a:txBody>
                  <a:tcPr marL="4745" marR="4745" marT="4745" marB="0" anchor="b">
                    <a:lnL>
                      <a:noFill/>
                    </a:lnL>
                    <a:lnR>
                      <a:noFill/>
                    </a:lnR>
                    <a:lnT>
                      <a:noFill/>
                    </a:lnT>
                    <a:lnB>
                      <a:noFill/>
                    </a:lnB>
                    <a:solidFill>
                      <a:srgbClr val="F8776D"/>
                    </a:solidFill>
                  </a:tcPr>
                </a:tc>
                <a:tc>
                  <a:txBody>
                    <a:bodyPr/>
                    <a:lstStyle/>
                    <a:p>
                      <a:pPr algn="ctr" fontAlgn="b"/>
                      <a:r>
                        <a:rPr lang="en-US" sz="900" b="0" i="0" u="none" strike="noStrike" dirty="0">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dirty="0">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extLst>
                  <a:ext uri="{0D108BD9-81ED-4DB2-BD59-A6C34878D82A}">
                    <a16:rowId xmlns:a16="http://schemas.microsoft.com/office/drawing/2014/main" val="1448293083"/>
                  </a:ext>
                </a:extLst>
              </a:tr>
              <a:tr h="156722">
                <a:tc>
                  <a:txBody>
                    <a:bodyPr/>
                    <a:lstStyle/>
                    <a:p>
                      <a:pPr algn="ctr" fontAlgn="b"/>
                      <a:r>
                        <a:rPr lang="en-US" sz="1000" b="0" i="0" u="none" strike="noStrike" dirty="0">
                          <a:solidFill>
                            <a:schemeClr val="bg1"/>
                          </a:solidFill>
                          <a:effectLst/>
                          <a:latin typeface="Calibri" panose="020F0502020204030204" pitchFamily="34" charset="0"/>
                        </a:rPr>
                        <a:t>25</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18</a:t>
                      </a:r>
                    </a:p>
                  </a:txBody>
                  <a:tcPr marL="4745" marR="4745" marT="4745"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dirty="0">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4745" marR="4745" marT="4745"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745" marR="4745" marT="4745"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14</a:t>
                      </a:r>
                    </a:p>
                  </a:txBody>
                  <a:tcPr marL="4745" marR="4745" marT="4745"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6</a:t>
                      </a:r>
                    </a:p>
                  </a:txBody>
                  <a:tcPr marL="4745" marR="4745" marT="4745"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extLst>
                  <a:ext uri="{0D108BD9-81ED-4DB2-BD59-A6C34878D82A}">
                    <a16:rowId xmlns:a16="http://schemas.microsoft.com/office/drawing/2014/main" val="2537591677"/>
                  </a:ext>
                </a:extLst>
              </a:tr>
              <a:tr h="156722">
                <a:tc>
                  <a:txBody>
                    <a:bodyPr/>
                    <a:lstStyle/>
                    <a:p>
                      <a:pPr algn="ctr" fontAlgn="b"/>
                      <a:r>
                        <a:rPr lang="en-US" sz="1000" b="0" i="0" u="none" strike="noStrike" dirty="0">
                          <a:solidFill>
                            <a:schemeClr val="bg1"/>
                          </a:solidFill>
                          <a:effectLst/>
                          <a:latin typeface="Calibri" panose="020F0502020204030204" pitchFamily="34" charset="0"/>
                        </a:rPr>
                        <a:t>26</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5.56</a:t>
                      </a:r>
                    </a:p>
                  </a:txBody>
                  <a:tcPr marL="4745" marR="4745" marT="4745" marB="0" anchor="b">
                    <a:lnL>
                      <a:noFill/>
                    </a:lnL>
                    <a:lnR>
                      <a:noFill/>
                    </a:lnR>
                    <a:lnT>
                      <a:noFill/>
                    </a:lnT>
                    <a:lnB>
                      <a:noFill/>
                    </a:lnB>
                    <a:solidFill>
                      <a:srgbClr val="FBA376"/>
                    </a:solidFill>
                  </a:tcPr>
                </a:tc>
                <a:tc>
                  <a:txBody>
                    <a:bodyPr/>
                    <a:lstStyle/>
                    <a:p>
                      <a:pPr algn="ctr" fontAlgn="b"/>
                      <a:r>
                        <a:rPr lang="en-US" sz="900" b="0" i="0" u="none" strike="noStrike">
                          <a:solidFill>
                            <a:srgbClr val="000000"/>
                          </a:solidFill>
                          <a:effectLst/>
                          <a:latin typeface="Calibri" panose="020F0502020204030204" pitchFamily="34" charset="0"/>
                        </a:rPr>
                        <a:t>7.41</a:t>
                      </a:r>
                    </a:p>
                  </a:txBody>
                  <a:tcPr marL="4745" marR="4745" marT="4745" marB="0" anchor="b">
                    <a:lnL>
                      <a:noFill/>
                    </a:lnL>
                    <a:lnR>
                      <a:noFill/>
                    </a:lnR>
                    <a:lnT>
                      <a:noFill/>
                    </a:lnT>
                    <a:lnB>
                      <a:noFill/>
                    </a:lnB>
                    <a:solidFill>
                      <a:srgbClr val="FCBA7A"/>
                    </a:solidFill>
                  </a:tcPr>
                </a:tc>
                <a:tc>
                  <a:txBody>
                    <a:bodyPr/>
                    <a:lstStyle/>
                    <a:p>
                      <a:pPr algn="ctr" fontAlgn="b"/>
                      <a:r>
                        <a:rPr lang="en-US" sz="900" b="0" i="0" u="none" strike="noStrike">
                          <a:solidFill>
                            <a:srgbClr val="000000"/>
                          </a:solidFill>
                          <a:effectLst/>
                          <a:latin typeface="Calibri" panose="020F0502020204030204" pitchFamily="34" charset="0"/>
                        </a:rPr>
                        <a:t>18.52</a:t>
                      </a:r>
                    </a:p>
                  </a:txBody>
                  <a:tcPr marL="4745" marR="4745" marT="4745"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14.81</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14.81</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9.26</a:t>
                      </a:r>
                    </a:p>
                  </a:txBody>
                  <a:tcPr marL="4745" marR="4745" marT="4745" marB="0" anchor="b">
                    <a:lnL>
                      <a:noFill/>
                    </a:lnL>
                    <a:lnR>
                      <a:noFill/>
                    </a:lnR>
                    <a:lnT>
                      <a:noFill/>
                    </a:lnT>
                    <a:lnB>
                      <a:noFill/>
                    </a:lnB>
                    <a:solidFill>
                      <a:srgbClr val="FDD17F"/>
                    </a:solidFill>
                  </a:tcPr>
                </a:tc>
                <a:tc>
                  <a:txBody>
                    <a:bodyPr/>
                    <a:lstStyle/>
                    <a:p>
                      <a:pPr algn="ctr" fontAlgn="b"/>
                      <a:r>
                        <a:rPr lang="en-US" sz="900" b="0" i="0" u="none" strike="noStrike">
                          <a:solidFill>
                            <a:srgbClr val="000000"/>
                          </a:solidFill>
                          <a:effectLst/>
                          <a:latin typeface="Calibri" panose="020F0502020204030204" pitchFamily="34" charset="0"/>
                        </a:rPr>
                        <a:t>9.26</a:t>
                      </a:r>
                    </a:p>
                  </a:txBody>
                  <a:tcPr marL="4745" marR="4745" marT="4745" marB="0" anchor="b">
                    <a:lnL>
                      <a:noFill/>
                    </a:lnL>
                    <a:lnR>
                      <a:noFill/>
                    </a:lnR>
                    <a:lnT>
                      <a:noFill/>
                    </a:lnT>
                    <a:lnB>
                      <a:noFill/>
                    </a:lnB>
                    <a:solidFill>
                      <a:srgbClr val="FDD17F"/>
                    </a:solidFill>
                  </a:tcPr>
                </a:tc>
                <a:tc>
                  <a:txBody>
                    <a:bodyPr/>
                    <a:lstStyle/>
                    <a:p>
                      <a:pPr algn="ctr" fontAlgn="b"/>
                      <a:r>
                        <a:rPr lang="en-US" sz="900" b="0" i="0" u="none" strike="noStrike">
                          <a:solidFill>
                            <a:srgbClr val="000000"/>
                          </a:solidFill>
                          <a:effectLst/>
                          <a:latin typeface="Calibri" panose="020F0502020204030204" pitchFamily="34" charset="0"/>
                        </a:rPr>
                        <a:t>14.81</a:t>
                      </a:r>
                    </a:p>
                  </a:txBody>
                  <a:tcPr marL="4745" marR="4745" marT="4745" marB="0" anchor="b">
                    <a:lnL>
                      <a:noFill/>
                    </a:lnL>
                    <a:lnR>
                      <a:noFill/>
                    </a:lnR>
                    <a:lnT>
                      <a:noFill/>
                    </a:lnT>
                    <a:lnB>
                      <a:noFill/>
                    </a:lnB>
                    <a:solidFill>
                      <a:srgbClr val="F9EA84"/>
                    </a:solidFill>
                  </a:tcPr>
                </a:tc>
                <a:tc>
                  <a:txBody>
                    <a:bodyPr/>
                    <a:lstStyle/>
                    <a:p>
                      <a:pPr algn="ctr" fontAlgn="b"/>
                      <a:r>
                        <a:rPr lang="en-US" sz="900" b="0" i="0" u="none" strike="noStrike" dirty="0">
                          <a:solidFill>
                            <a:srgbClr val="000000"/>
                          </a:solidFill>
                          <a:effectLst/>
                          <a:latin typeface="Calibri" panose="020F0502020204030204" pitchFamily="34" charset="0"/>
                        </a:rPr>
                        <a:t>9.26</a:t>
                      </a:r>
                    </a:p>
                  </a:txBody>
                  <a:tcPr marL="4745" marR="4745" marT="4745" marB="0" anchor="b">
                    <a:lnL>
                      <a:noFill/>
                    </a:lnL>
                    <a:lnR>
                      <a:noFill/>
                    </a:lnR>
                    <a:lnT>
                      <a:noFill/>
                    </a:lnT>
                    <a:lnB>
                      <a:noFill/>
                    </a:lnB>
                    <a:solidFill>
                      <a:srgbClr val="FDD17F"/>
                    </a:solidFill>
                  </a:tcPr>
                </a:tc>
                <a:tc>
                  <a:txBody>
                    <a:bodyPr/>
                    <a:lstStyle/>
                    <a:p>
                      <a:pPr algn="ctr" fontAlgn="b"/>
                      <a:r>
                        <a:rPr lang="en-US" sz="900" b="0" i="0" u="none" strike="noStrike">
                          <a:solidFill>
                            <a:srgbClr val="000000"/>
                          </a:solidFill>
                          <a:effectLst/>
                          <a:latin typeface="Calibri" panose="020F0502020204030204" pitchFamily="34" charset="0"/>
                        </a:rPr>
                        <a:t>7.41</a:t>
                      </a:r>
                    </a:p>
                  </a:txBody>
                  <a:tcPr marL="4745" marR="4745" marT="4745" marB="0" anchor="b">
                    <a:lnL>
                      <a:noFill/>
                    </a:lnL>
                    <a:lnR>
                      <a:noFill/>
                    </a:lnR>
                    <a:lnT>
                      <a:noFill/>
                    </a:lnT>
                    <a:lnB>
                      <a:noFill/>
                    </a:lnB>
                    <a:solidFill>
                      <a:srgbClr val="FCBA7A"/>
                    </a:solidFill>
                  </a:tcPr>
                </a:tc>
                <a:tc>
                  <a:txBody>
                    <a:bodyPr/>
                    <a:lstStyle/>
                    <a:p>
                      <a:pPr algn="ctr" fontAlgn="b"/>
                      <a:r>
                        <a:rPr lang="en-US" sz="900" b="0" i="0" u="none" strike="noStrike" dirty="0">
                          <a:solidFill>
                            <a:srgbClr val="000000"/>
                          </a:solidFill>
                          <a:effectLst/>
                          <a:latin typeface="Calibri" panose="020F0502020204030204" pitchFamily="34" charset="0"/>
                        </a:rPr>
                        <a:t>11.11</a:t>
                      </a:r>
                    </a:p>
                  </a:txBody>
                  <a:tcPr marL="4745" marR="4745" marT="4745" marB="0" anchor="b">
                    <a:lnL>
                      <a:noFill/>
                    </a:lnL>
                    <a:lnR>
                      <a:noFill/>
                    </a:lnR>
                    <a:lnT>
                      <a:noFill/>
                    </a:lnT>
                    <a:lnB>
                      <a:noFill/>
                    </a:lnB>
                    <a:solidFill>
                      <a:srgbClr val="FEE883"/>
                    </a:solidFill>
                  </a:tcPr>
                </a:tc>
                <a:tc>
                  <a:txBody>
                    <a:bodyPr/>
                    <a:lstStyle/>
                    <a:p>
                      <a:pPr algn="ctr" fontAlgn="b"/>
                      <a:r>
                        <a:rPr lang="en-US" sz="900" b="0" i="0" u="none" strike="noStrike" dirty="0">
                          <a:solidFill>
                            <a:srgbClr val="000000"/>
                          </a:solidFill>
                          <a:effectLst/>
                          <a:latin typeface="Calibri" panose="020F0502020204030204" pitchFamily="34" charset="0"/>
                        </a:rPr>
                        <a:t>11.11</a:t>
                      </a:r>
                    </a:p>
                  </a:txBody>
                  <a:tcPr marL="4745" marR="4745" marT="4745" marB="0" anchor="b">
                    <a:lnL>
                      <a:noFill/>
                    </a:lnL>
                    <a:lnR>
                      <a:noFill/>
                    </a:lnR>
                    <a:lnT>
                      <a:noFill/>
                    </a:lnT>
                    <a:lnB>
                      <a:noFill/>
                    </a:lnB>
                    <a:solidFill>
                      <a:srgbClr val="FEE883"/>
                    </a:solidFill>
                  </a:tcPr>
                </a:tc>
                <a:tc>
                  <a:txBody>
                    <a:bodyPr/>
                    <a:lstStyle/>
                    <a:p>
                      <a:pPr algn="ctr" fontAlgn="b"/>
                      <a:r>
                        <a:rPr lang="en-US" sz="900" b="0" i="0" u="none" strike="noStrike" dirty="0">
                          <a:solidFill>
                            <a:srgbClr val="000000"/>
                          </a:solidFill>
                          <a:effectLst/>
                          <a:latin typeface="Calibri" panose="020F0502020204030204" pitchFamily="34" charset="0"/>
                        </a:rPr>
                        <a:t>9.26</a:t>
                      </a:r>
                    </a:p>
                  </a:txBody>
                  <a:tcPr marL="4745" marR="4745" marT="4745" marB="0" anchor="b">
                    <a:lnL>
                      <a:noFill/>
                    </a:lnL>
                    <a:lnR>
                      <a:noFill/>
                    </a:lnR>
                    <a:lnT>
                      <a:noFill/>
                    </a:lnT>
                    <a:lnB>
                      <a:noFill/>
                    </a:lnB>
                    <a:solidFill>
                      <a:srgbClr val="FDD17F"/>
                    </a:solidFill>
                  </a:tcPr>
                </a:tc>
                <a:tc>
                  <a:txBody>
                    <a:bodyPr/>
                    <a:lstStyle/>
                    <a:p>
                      <a:pPr algn="ctr" fontAlgn="b"/>
                      <a:r>
                        <a:rPr lang="en-US" sz="900" b="0" i="0" u="none" strike="noStrike" dirty="0">
                          <a:solidFill>
                            <a:srgbClr val="000000"/>
                          </a:solidFill>
                          <a:effectLst/>
                          <a:latin typeface="Calibri" panose="020F0502020204030204" pitchFamily="34" charset="0"/>
                        </a:rPr>
                        <a:t>7.41</a:t>
                      </a:r>
                    </a:p>
                  </a:txBody>
                  <a:tcPr marL="4745" marR="4745" marT="4745" marB="0" anchor="b">
                    <a:lnL>
                      <a:noFill/>
                    </a:lnL>
                    <a:lnR>
                      <a:noFill/>
                    </a:lnR>
                    <a:lnT>
                      <a:noFill/>
                    </a:lnT>
                    <a:lnB>
                      <a:noFill/>
                    </a:lnB>
                    <a:solidFill>
                      <a:srgbClr val="FCBA7A"/>
                    </a:solidFill>
                  </a:tcPr>
                </a:tc>
                <a:tc>
                  <a:txBody>
                    <a:bodyPr/>
                    <a:lstStyle/>
                    <a:p>
                      <a:pPr algn="ctr" fontAlgn="b"/>
                      <a:r>
                        <a:rPr lang="en-US" sz="900" b="0" i="0" u="none" strike="noStrike" dirty="0">
                          <a:solidFill>
                            <a:srgbClr val="000000"/>
                          </a:solidFill>
                          <a:effectLst/>
                          <a:latin typeface="Calibri" panose="020F0502020204030204" pitchFamily="34" charset="0"/>
                        </a:rPr>
                        <a:t>7.41</a:t>
                      </a:r>
                    </a:p>
                  </a:txBody>
                  <a:tcPr marL="4745" marR="4745" marT="4745" marB="0" anchor="b">
                    <a:lnL>
                      <a:noFill/>
                    </a:lnL>
                    <a:lnR>
                      <a:noFill/>
                    </a:lnR>
                    <a:lnT>
                      <a:noFill/>
                    </a:lnT>
                    <a:lnB>
                      <a:noFill/>
                    </a:lnB>
                    <a:solidFill>
                      <a:srgbClr val="FCBA7A"/>
                    </a:solidFill>
                  </a:tcPr>
                </a:tc>
                <a:tc>
                  <a:txBody>
                    <a:bodyPr/>
                    <a:lstStyle/>
                    <a:p>
                      <a:pPr algn="ctr" fontAlgn="b"/>
                      <a:r>
                        <a:rPr lang="en-US" sz="900" b="0" i="0" u="none" strike="noStrike" dirty="0">
                          <a:solidFill>
                            <a:srgbClr val="000000"/>
                          </a:solidFill>
                          <a:effectLst/>
                          <a:latin typeface="Calibri" panose="020F0502020204030204" pitchFamily="34" charset="0"/>
                        </a:rPr>
                        <a:t>5.56</a:t>
                      </a:r>
                    </a:p>
                  </a:txBody>
                  <a:tcPr marL="4745" marR="4745" marT="4745" marB="0" anchor="b">
                    <a:lnL>
                      <a:noFill/>
                    </a:lnL>
                    <a:lnR>
                      <a:noFill/>
                    </a:lnR>
                    <a:lnT>
                      <a:noFill/>
                    </a:lnT>
                    <a:lnB>
                      <a:noFill/>
                    </a:lnB>
                    <a:solidFill>
                      <a:srgbClr val="FBA376"/>
                    </a:solidFill>
                  </a:tcPr>
                </a:tc>
                <a:tc>
                  <a:txBody>
                    <a:bodyPr/>
                    <a:lstStyle/>
                    <a:p>
                      <a:pPr algn="ctr" fontAlgn="b"/>
                      <a:r>
                        <a:rPr lang="en-US" sz="900" b="0" i="0" u="none" strike="noStrike">
                          <a:solidFill>
                            <a:srgbClr val="000000"/>
                          </a:solidFill>
                          <a:effectLst/>
                          <a:latin typeface="Calibri" panose="020F0502020204030204" pitchFamily="34" charset="0"/>
                        </a:rPr>
                        <a:t>7.41</a:t>
                      </a:r>
                    </a:p>
                  </a:txBody>
                  <a:tcPr marL="4745" marR="4745" marT="4745" marB="0" anchor="b">
                    <a:lnL>
                      <a:noFill/>
                    </a:lnL>
                    <a:lnR>
                      <a:noFill/>
                    </a:lnR>
                    <a:lnT>
                      <a:noFill/>
                    </a:lnT>
                    <a:lnB>
                      <a:noFill/>
                    </a:lnB>
                    <a:solidFill>
                      <a:srgbClr val="FCBA7A"/>
                    </a:solidFill>
                  </a:tcPr>
                </a:tc>
                <a:tc>
                  <a:txBody>
                    <a:bodyPr/>
                    <a:lstStyle/>
                    <a:p>
                      <a:pPr algn="ctr" fontAlgn="b"/>
                      <a:r>
                        <a:rPr lang="en-US" sz="900" b="0" i="0" u="none" strike="noStrike">
                          <a:solidFill>
                            <a:srgbClr val="000000"/>
                          </a:solidFill>
                          <a:effectLst/>
                          <a:latin typeface="Calibri" panose="020F0502020204030204" pitchFamily="34" charset="0"/>
                        </a:rPr>
                        <a:t>7.41</a:t>
                      </a:r>
                    </a:p>
                  </a:txBody>
                  <a:tcPr marL="4745" marR="4745" marT="4745" marB="0" anchor="b">
                    <a:lnL>
                      <a:noFill/>
                    </a:lnL>
                    <a:lnR>
                      <a:noFill/>
                    </a:lnR>
                    <a:lnT>
                      <a:noFill/>
                    </a:lnT>
                    <a:lnB>
                      <a:noFill/>
                    </a:lnB>
                    <a:solidFill>
                      <a:srgbClr val="FCBA7A"/>
                    </a:solidFill>
                  </a:tcPr>
                </a:tc>
                <a:extLst>
                  <a:ext uri="{0D108BD9-81ED-4DB2-BD59-A6C34878D82A}">
                    <a16:rowId xmlns:a16="http://schemas.microsoft.com/office/drawing/2014/main" val="1585907124"/>
                  </a:ext>
                </a:extLst>
              </a:tr>
              <a:tr h="156722">
                <a:tc>
                  <a:txBody>
                    <a:bodyPr/>
                    <a:lstStyle/>
                    <a:p>
                      <a:pPr algn="ctr" fontAlgn="b"/>
                      <a:r>
                        <a:rPr lang="en-US" sz="1000" b="0" i="0" u="none" strike="noStrike" dirty="0">
                          <a:solidFill>
                            <a:schemeClr val="bg1"/>
                          </a:solidFill>
                          <a:effectLst/>
                          <a:latin typeface="Calibri" panose="020F0502020204030204" pitchFamily="34" charset="0"/>
                        </a:rPr>
                        <a:t>27</a:t>
                      </a:r>
                    </a:p>
                  </a:txBody>
                  <a:tcPr marL="4745" marR="4745" marT="4745"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6.78</a:t>
                      </a:r>
                    </a:p>
                  </a:txBody>
                  <a:tcPr marL="4745" marR="4745" marT="4745" marB="0" anchor="b">
                    <a:lnL>
                      <a:noFill/>
                    </a:lnL>
                    <a:lnR>
                      <a:noFill/>
                    </a:lnR>
                    <a:lnT>
                      <a:noFill/>
                    </a:lnT>
                    <a:lnB>
                      <a:noFill/>
                    </a:lnB>
                    <a:solidFill>
                      <a:srgbClr val="FBB279"/>
                    </a:solidFill>
                  </a:tcPr>
                </a:tc>
                <a:tc>
                  <a:txBody>
                    <a:bodyPr/>
                    <a:lstStyle/>
                    <a:p>
                      <a:pPr algn="ctr" fontAlgn="b"/>
                      <a:r>
                        <a:rPr lang="en-US" sz="900" b="0" i="0" u="none" strike="noStrike">
                          <a:solidFill>
                            <a:srgbClr val="000000"/>
                          </a:solidFill>
                          <a:effectLst/>
                          <a:latin typeface="Calibri" panose="020F0502020204030204" pitchFamily="34" charset="0"/>
                        </a:rPr>
                        <a:t>13.56</a:t>
                      </a:r>
                    </a:p>
                  </a:txBody>
                  <a:tcPr marL="4745" marR="4745" marT="4745"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13.56</a:t>
                      </a:r>
                    </a:p>
                  </a:txBody>
                  <a:tcPr marL="4745" marR="4745" marT="4745"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10.17</a:t>
                      </a:r>
                    </a:p>
                  </a:txBody>
                  <a:tcPr marL="4745" marR="4745" marT="4745" marB="0" anchor="b">
                    <a:lnL>
                      <a:noFill/>
                    </a:lnL>
                    <a:lnR>
                      <a:noFill/>
                    </a:lnR>
                    <a:lnT>
                      <a:noFill/>
                    </a:lnT>
                    <a:lnB>
                      <a:noFill/>
                    </a:lnB>
                    <a:solidFill>
                      <a:srgbClr val="FEDC81"/>
                    </a:solidFill>
                  </a:tcPr>
                </a:tc>
                <a:tc>
                  <a:txBody>
                    <a:bodyPr/>
                    <a:lstStyle/>
                    <a:p>
                      <a:pPr algn="ctr" fontAlgn="b"/>
                      <a:r>
                        <a:rPr lang="en-US" sz="900" b="0" i="0" u="none" strike="noStrike">
                          <a:solidFill>
                            <a:srgbClr val="000000"/>
                          </a:solidFill>
                          <a:effectLst/>
                          <a:latin typeface="Calibri" panose="020F0502020204030204" pitchFamily="34" charset="0"/>
                        </a:rPr>
                        <a:t>8.47</a:t>
                      </a:r>
                    </a:p>
                  </a:txBody>
                  <a:tcPr marL="4745" marR="4745" marT="4745" marB="0" anchor="b">
                    <a:lnL>
                      <a:noFill/>
                    </a:lnL>
                    <a:lnR>
                      <a:noFill/>
                    </a:lnR>
                    <a:lnT>
                      <a:noFill/>
                    </a:lnT>
                    <a:lnB>
                      <a:noFill/>
                    </a:lnB>
                    <a:solidFill>
                      <a:srgbClr val="FDC77D"/>
                    </a:solidFill>
                  </a:tcPr>
                </a:tc>
                <a:tc>
                  <a:txBody>
                    <a:bodyPr/>
                    <a:lstStyle/>
                    <a:p>
                      <a:pPr algn="ctr" fontAlgn="b"/>
                      <a:r>
                        <a:rPr lang="en-US" sz="900" b="0" i="0" u="none" strike="noStrike">
                          <a:solidFill>
                            <a:srgbClr val="000000"/>
                          </a:solidFill>
                          <a:effectLst/>
                          <a:latin typeface="Calibri" panose="020F0502020204030204" pitchFamily="34" charset="0"/>
                        </a:rPr>
                        <a:t>5.08</a:t>
                      </a:r>
                    </a:p>
                  </a:txBody>
                  <a:tcPr marL="4745" marR="4745" marT="4745" marB="0" anchor="b">
                    <a:lnL>
                      <a:noFill/>
                    </a:lnL>
                    <a:lnR>
                      <a:noFill/>
                    </a:lnR>
                    <a:lnT>
                      <a:noFill/>
                    </a:lnT>
                    <a:lnB>
                      <a:noFill/>
                    </a:lnB>
                    <a:solidFill>
                      <a:srgbClr val="FA9D75"/>
                    </a:solidFill>
                  </a:tcPr>
                </a:tc>
                <a:tc>
                  <a:txBody>
                    <a:bodyPr/>
                    <a:lstStyle/>
                    <a:p>
                      <a:pPr algn="ctr" fontAlgn="b"/>
                      <a:r>
                        <a:rPr lang="en-US" sz="900" b="0" i="0" u="none" strike="noStrike">
                          <a:solidFill>
                            <a:srgbClr val="000000"/>
                          </a:solidFill>
                          <a:effectLst/>
                          <a:latin typeface="Calibri" panose="020F0502020204030204" pitchFamily="34" charset="0"/>
                        </a:rPr>
                        <a:t>8.47</a:t>
                      </a:r>
                    </a:p>
                  </a:txBody>
                  <a:tcPr marL="4745" marR="4745" marT="4745" marB="0" anchor="b">
                    <a:lnL>
                      <a:noFill/>
                    </a:lnL>
                    <a:lnR>
                      <a:noFill/>
                    </a:lnR>
                    <a:lnT>
                      <a:noFill/>
                    </a:lnT>
                    <a:lnB>
                      <a:noFill/>
                    </a:lnB>
                    <a:solidFill>
                      <a:srgbClr val="FDC77D"/>
                    </a:solidFill>
                  </a:tcPr>
                </a:tc>
                <a:tc>
                  <a:txBody>
                    <a:bodyPr/>
                    <a:lstStyle/>
                    <a:p>
                      <a:pPr algn="ctr" fontAlgn="b"/>
                      <a:r>
                        <a:rPr lang="en-US" sz="900" b="0" i="0" u="none" strike="noStrike">
                          <a:solidFill>
                            <a:srgbClr val="000000"/>
                          </a:solidFill>
                          <a:effectLst/>
                          <a:latin typeface="Calibri" panose="020F0502020204030204" pitchFamily="34" charset="0"/>
                        </a:rPr>
                        <a:t>6.78</a:t>
                      </a:r>
                    </a:p>
                  </a:txBody>
                  <a:tcPr marL="4745" marR="4745" marT="4745" marB="0" anchor="b">
                    <a:lnL>
                      <a:noFill/>
                    </a:lnL>
                    <a:lnR>
                      <a:noFill/>
                    </a:lnR>
                    <a:lnT>
                      <a:noFill/>
                    </a:lnT>
                    <a:lnB>
                      <a:noFill/>
                    </a:lnB>
                    <a:solidFill>
                      <a:srgbClr val="FBB279"/>
                    </a:solidFill>
                  </a:tcPr>
                </a:tc>
                <a:tc>
                  <a:txBody>
                    <a:bodyPr/>
                    <a:lstStyle/>
                    <a:p>
                      <a:pPr algn="ctr" fontAlgn="b"/>
                      <a:r>
                        <a:rPr lang="en-US" sz="900" b="0" i="0" u="none" strike="noStrike" dirty="0">
                          <a:solidFill>
                            <a:srgbClr val="000000"/>
                          </a:solidFill>
                          <a:effectLst/>
                          <a:latin typeface="Calibri" panose="020F0502020204030204" pitchFamily="34" charset="0"/>
                        </a:rPr>
                        <a:t>8.47</a:t>
                      </a:r>
                    </a:p>
                  </a:txBody>
                  <a:tcPr marL="4745" marR="4745" marT="4745" marB="0" anchor="b">
                    <a:lnL>
                      <a:noFill/>
                    </a:lnL>
                    <a:lnR>
                      <a:noFill/>
                    </a:lnR>
                    <a:lnT>
                      <a:noFill/>
                    </a:lnT>
                    <a:lnB>
                      <a:noFill/>
                    </a:lnB>
                    <a:solidFill>
                      <a:srgbClr val="FDC77D"/>
                    </a:solidFill>
                  </a:tcPr>
                </a:tc>
                <a:tc>
                  <a:txBody>
                    <a:bodyPr/>
                    <a:lstStyle/>
                    <a:p>
                      <a:pPr algn="ctr" fontAlgn="b"/>
                      <a:r>
                        <a:rPr lang="en-US" sz="900" b="0" i="0" u="none" strike="noStrike">
                          <a:solidFill>
                            <a:srgbClr val="000000"/>
                          </a:solidFill>
                          <a:effectLst/>
                          <a:latin typeface="Calibri" panose="020F0502020204030204" pitchFamily="34" charset="0"/>
                        </a:rPr>
                        <a:t>6.78</a:t>
                      </a:r>
                    </a:p>
                  </a:txBody>
                  <a:tcPr marL="4745" marR="4745" marT="4745" marB="0" anchor="b">
                    <a:lnL>
                      <a:noFill/>
                    </a:lnL>
                    <a:lnR>
                      <a:noFill/>
                    </a:lnR>
                    <a:lnT>
                      <a:noFill/>
                    </a:lnT>
                    <a:lnB>
                      <a:noFill/>
                    </a:lnB>
                    <a:solidFill>
                      <a:srgbClr val="FBB279"/>
                    </a:solidFill>
                  </a:tcPr>
                </a:tc>
                <a:tc>
                  <a:txBody>
                    <a:bodyPr/>
                    <a:lstStyle/>
                    <a:p>
                      <a:pPr algn="ctr" fontAlgn="b"/>
                      <a:r>
                        <a:rPr lang="en-US" sz="900" b="0" i="0" u="none" strike="noStrike">
                          <a:solidFill>
                            <a:srgbClr val="000000"/>
                          </a:solidFill>
                          <a:effectLst/>
                          <a:latin typeface="Calibri" panose="020F0502020204030204" pitchFamily="34" charset="0"/>
                        </a:rPr>
                        <a:t>10.17</a:t>
                      </a:r>
                    </a:p>
                  </a:txBody>
                  <a:tcPr marL="4745" marR="4745" marT="4745" marB="0" anchor="b">
                    <a:lnL>
                      <a:noFill/>
                    </a:lnL>
                    <a:lnR>
                      <a:noFill/>
                    </a:lnR>
                    <a:lnT>
                      <a:noFill/>
                    </a:lnT>
                    <a:lnB>
                      <a:noFill/>
                    </a:lnB>
                    <a:solidFill>
                      <a:srgbClr val="FEDC81"/>
                    </a:solidFill>
                  </a:tcPr>
                </a:tc>
                <a:tc>
                  <a:txBody>
                    <a:bodyPr/>
                    <a:lstStyle/>
                    <a:p>
                      <a:pPr algn="ctr" fontAlgn="b"/>
                      <a:r>
                        <a:rPr lang="en-US" sz="900" b="0" i="0" u="none" strike="noStrike">
                          <a:solidFill>
                            <a:srgbClr val="000000"/>
                          </a:solidFill>
                          <a:effectLst/>
                          <a:latin typeface="Calibri" panose="020F0502020204030204" pitchFamily="34" charset="0"/>
                        </a:rPr>
                        <a:t>10.17</a:t>
                      </a:r>
                    </a:p>
                  </a:txBody>
                  <a:tcPr marL="4745" marR="4745" marT="4745" marB="0" anchor="b">
                    <a:lnL>
                      <a:noFill/>
                    </a:lnL>
                    <a:lnR>
                      <a:noFill/>
                    </a:lnR>
                    <a:lnT>
                      <a:noFill/>
                    </a:lnT>
                    <a:lnB>
                      <a:noFill/>
                    </a:lnB>
                    <a:solidFill>
                      <a:srgbClr val="FEDC81"/>
                    </a:solidFill>
                  </a:tcPr>
                </a:tc>
                <a:tc>
                  <a:txBody>
                    <a:bodyPr/>
                    <a:lstStyle/>
                    <a:p>
                      <a:pPr algn="ctr" fontAlgn="b"/>
                      <a:r>
                        <a:rPr lang="en-US" sz="900" b="0" i="0" u="none" strike="noStrike">
                          <a:solidFill>
                            <a:srgbClr val="000000"/>
                          </a:solidFill>
                          <a:effectLst/>
                          <a:latin typeface="Calibri" panose="020F0502020204030204" pitchFamily="34" charset="0"/>
                        </a:rPr>
                        <a:t>13.56</a:t>
                      </a:r>
                    </a:p>
                  </a:txBody>
                  <a:tcPr marL="4745" marR="4745" marT="4745"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16.95</a:t>
                      </a:r>
                    </a:p>
                  </a:txBody>
                  <a:tcPr marL="4745" marR="4745" marT="4745"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8.47</a:t>
                      </a:r>
                    </a:p>
                  </a:txBody>
                  <a:tcPr marL="4745" marR="4745" marT="4745" marB="0" anchor="b">
                    <a:lnL>
                      <a:noFill/>
                    </a:lnL>
                    <a:lnR>
                      <a:noFill/>
                    </a:lnR>
                    <a:lnT>
                      <a:noFill/>
                    </a:lnT>
                    <a:lnB>
                      <a:noFill/>
                    </a:lnB>
                    <a:solidFill>
                      <a:srgbClr val="FDC77D"/>
                    </a:solidFill>
                  </a:tcPr>
                </a:tc>
                <a:tc>
                  <a:txBody>
                    <a:bodyPr/>
                    <a:lstStyle/>
                    <a:p>
                      <a:pPr algn="ctr" fontAlgn="b"/>
                      <a:r>
                        <a:rPr lang="en-US" sz="900" b="0" i="0" u="none" strike="noStrike" dirty="0">
                          <a:solidFill>
                            <a:srgbClr val="000000"/>
                          </a:solidFill>
                          <a:effectLst/>
                          <a:latin typeface="Calibri" panose="020F0502020204030204" pitchFamily="34" charset="0"/>
                        </a:rPr>
                        <a:t>8.47</a:t>
                      </a:r>
                    </a:p>
                  </a:txBody>
                  <a:tcPr marL="4745" marR="4745" marT="4745" marB="0" anchor="b">
                    <a:lnL>
                      <a:noFill/>
                    </a:lnL>
                    <a:lnR>
                      <a:noFill/>
                    </a:lnR>
                    <a:lnT>
                      <a:noFill/>
                    </a:lnT>
                    <a:lnB>
                      <a:noFill/>
                    </a:lnB>
                    <a:solidFill>
                      <a:srgbClr val="FDC77D"/>
                    </a:solidFill>
                  </a:tcPr>
                </a:tc>
                <a:tc>
                  <a:txBody>
                    <a:bodyPr/>
                    <a:lstStyle/>
                    <a:p>
                      <a:pPr algn="ctr" fontAlgn="b"/>
                      <a:r>
                        <a:rPr lang="en-US" sz="900" b="0" i="0" u="none" strike="noStrike" dirty="0">
                          <a:solidFill>
                            <a:srgbClr val="000000"/>
                          </a:solidFill>
                          <a:effectLst/>
                          <a:latin typeface="Calibri" panose="020F0502020204030204" pitchFamily="34" charset="0"/>
                        </a:rPr>
                        <a:t>3.39</a:t>
                      </a:r>
                    </a:p>
                  </a:txBody>
                  <a:tcPr marL="4745" marR="4745" marT="4745" marB="0" anchor="b">
                    <a:lnL>
                      <a:noFill/>
                    </a:lnL>
                    <a:lnR>
                      <a:noFill/>
                    </a:lnR>
                    <a:lnT>
                      <a:noFill/>
                    </a:lnT>
                    <a:lnB>
                      <a:noFill/>
                    </a:lnB>
                    <a:solidFill>
                      <a:srgbClr val="F98871"/>
                    </a:solidFill>
                  </a:tcPr>
                </a:tc>
                <a:tc>
                  <a:txBody>
                    <a:bodyPr/>
                    <a:lstStyle/>
                    <a:p>
                      <a:pPr algn="ctr" fontAlgn="b"/>
                      <a:r>
                        <a:rPr lang="en-US" sz="900" b="0" i="0" u="none" strike="noStrike" dirty="0">
                          <a:solidFill>
                            <a:srgbClr val="000000"/>
                          </a:solidFill>
                          <a:effectLst/>
                          <a:latin typeface="Calibri" panose="020F0502020204030204" pitchFamily="34" charset="0"/>
                        </a:rPr>
                        <a:t>5.08</a:t>
                      </a:r>
                    </a:p>
                  </a:txBody>
                  <a:tcPr marL="4745" marR="4745" marT="4745" marB="0" anchor="b">
                    <a:lnL>
                      <a:noFill/>
                    </a:lnL>
                    <a:lnR>
                      <a:noFill/>
                    </a:lnR>
                    <a:lnT>
                      <a:noFill/>
                    </a:lnT>
                    <a:lnB>
                      <a:noFill/>
                    </a:lnB>
                    <a:solidFill>
                      <a:srgbClr val="FA9D75"/>
                    </a:solidFill>
                  </a:tcPr>
                </a:tc>
                <a:extLst>
                  <a:ext uri="{0D108BD9-81ED-4DB2-BD59-A6C34878D82A}">
                    <a16:rowId xmlns:a16="http://schemas.microsoft.com/office/drawing/2014/main" val="282027372"/>
                  </a:ext>
                </a:extLst>
              </a:tr>
              <a:tr h="151361">
                <a:tc>
                  <a:txBody>
                    <a:bodyPr/>
                    <a:lstStyle/>
                    <a:p>
                      <a:pPr algn="ctr" fontAlgn="b"/>
                      <a:r>
                        <a:rPr lang="en-US" sz="1000" b="0" i="0" u="none" strike="noStrike" dirty="0">
                          <a:solidFill>
                            <a:schemeClr val="bg1"/>
                          </a:solidFill>
                          <a:effectLst/>
                          <a:latin typeface="Calibri" panose="020F0502020204030204" pitchFamily="34" charset="0"/>
                        </a:rPr>
                        <a:t>28</a:t>
                      </a:r>
                    </a:p>
                  </a:txBody>
                  <a:tcPr marL="4745" marR="4745" marT="4745" marB="0" anchor="b">
                    <a:lnL>
                      <a:noFill/>
                    </a:lnL>
                    <a:lnR>
                      <a:noFill/>
                    </a:lnR>
                    <a:lnT>
                      <a:noFill/>
                    </a:lnT>
                    <a:lnB>
                      <a:noFill/>
                    </a:lnB>
                  </a:tcPr>
                </a:tc>
                <a:tc>
                  <a:txBody>
                    <a:bodyPr/>
                    <a:lstStyle/>
                    <a:p>
                      <a:pPr algn="ctr" fontAlgn="b"/>
                      <a:r>
                        <a:rPr lang="en-US" sz="900" b="0" i="0" u="none" strike="noStrike" dirty="0">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dirty="0">
                          <a:solidFill>
                            <a:srgbClr val="000000"/>
                          </a:solidFill>
                          <a:effectLst/>
                          <a:latin typeface="Calibri" panose="020F0502020204030204" pitchFamily="34" charset="0"/>
                        </a:rPr>
                        <a:t>14.67</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14.67</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10.67</a:t>
                      </a:r>
                    </a:p>
                  </a:txBody>
                  <a:tcPr marL="4745" marR="4745" marT="4745"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13.33</a:t>
                      </a:r>
                    </a:p>
                  </a:txBody>
                  <a:tcPr marL="4745" marR="4745" marT="4745" marB="0" anchor="b">
                    <a:lnL>
                      <a:noFill/>
                    </a:lnL>
                    <a:lnR>
                      <a:noFill/>
                    </a:lnR>
                    <a:lnT>
                      <a:noFill/>
                    </a:lnT>
                    <a:lnB>
                      <a:noFill/>
                    </a:lnB>
                    <a:solidFill>
                      <a:srgbClr val="FCEA84"/>
                    </a:solidFill>
                  </a:tcPr>
                </a:tc>
                <a:tc>
                  <a:txBody>
                    <a:bodyPr/>
                    <a:lstStyle/>
                    <a:p>
                      <a:pPr algn="ctr" fontAlgn="b"/>
                      <a:r>
                        <a:rPr lang="en-US" sz="900" b="0" i="0" u="none" strike="noStrike" dirty="0">
                          <a:solidFill>
                            <a:srgbClr val="000000"/>
                          </a:solidFill>
                          <a:effectLst/>
                          <a:latin typeface="Calibri" panose="020F0502020204030204" pitchFamily="34" charset="0"/>
                        </a:rPr>
                        <a:t>14.67</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10.67</a:t>
                      </a:r>
                    </a:p>
                  </a:txBody>
                  <a:tcPr marL="4745" marR="4745" marT="4745" marB="0" anchor="b">
                    <a:lnL>
                      <a:noFill/>
                    </a:lnL>
                    <a:lnR>
                      <a:noFill/>
                    </a:lnR>
                    <a:lnT>
                      <a:noFill/>
                    </a:lnT>
                    <a:lnB>
                      <a:noFill/>
                    </a:lnB>
                    <a:solidFill>
                      <a:srgbClr val="FEE282"/>
                    </a:solidFill>
                  </a:tcPr>
                </a:tc>
                <a:tc>
                  <a:txBody>
                    <a:bodyPr/>
                    <a:lstStyle/>
                    <a:p>
                      <a:pPr algn="ctr" fontAlgn="b"/>
                      <a:r>
                        <a:rPr lang="en-US" sz="900" b="0" i="0" u="none" strike="noStrike" dirty="0">
                          <a:solidFill>
                            <a:srgbClr val="000000"/>
                          </a:solidFill>
                          <a:effectLst/>
                          <a:latin typeface="Calibri" panose="020F0502020204030204" pitchFamily="34" charset="0"/>
                        </a:rPr>
                        <a:t>10.67</a:t>
                      </a:r>
                    </a:p>
                  </a:txBody>
                  <a:tcPr marL="4745" marR="4745" marT="4745" marB="0" anchor="b">
                    <a:lnL>
                      <a:noFill/>
                    </a:lnL>
                    <a:lnR>
                      <a:noFill/>
                    </a:lnR>
                    <a:lnT>
                      <a:noFill/>
                    </a:lnT>
                    <a:lnB>
                      <a:noFill/>
                    </a:lnB>
                    <a:solidFill>
                      <a:srgbClr val="FEE282"/>
                    </a:solidFill>
                  </a:tcPr>
                </a:tc>
                <a:tc>
                  <a:txBody>
                    <a:bodyPr/>
                    <a:lstStyle/>
                    <a:p>
                      <a:pPr algn="ctr" fontAlgn="b"/>
                      <a:r>
                        <a:rPr lang="en-US" sz="900" b="0" i="0" u="none" strike="noStrike" dirty="0">
                          <a:solidFill>
                            <a:srgbClr val="000000"/>
                          </a:solidFill>
                          <a:effectLst/>
                          <a:latin typeface="Calibri" panose="020F0502020204030204" pitchFamily="34" charset="0"/>
                        </a:rPr>
                        <a:t>14.67</a:t>
                      </a:r>
                    </a:p>
                  </a:txBody>
                  <a:tcPr marL="4745" marR="4745" marT="4745"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dirty="0">
                          <a:solidFill>
                            <a:srgbClr val="000000"/>
                          </a:solidFill>
                          <a:effectLst/>
                          <a:latin typeface="Calibri" panose="020F0502020204030204" pitchFamily="34" charset="0"/>
                        </a:rPr>
                        <a:t>13.33</a:t>
                      </a:r>
                    </a:p>
                  </a:txBody>
                  <a:tcPr marL="4745" marR="4745" marT="4745"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745" marR="4745" marT="4745" marB="0" anchor="b">
                    <a:lnL>
                      <a:noFill/>
                    </a:lnL>
                    <a:lnR>
                      <a:noFill/>
                    </a:lnR>
                    <a:lnT>
                      <a:noFill/>
                    </a:lnT>
                    <a:lnB>
                      <a:noFill/>
                    </a:lnB>
                    <a:solidFill>
                      <a:srgbClr val="FEEB84"/>
                    </a:solidFill>
                  </a:tcPr>
                </a:tc>
                <a:tc>
                  <a:txBody>
                    <a:bodyPr/>
                    <a:lstStyle/>
                    <a:p>
                      <a:pPr algn="ctr" fontAlgn="b"/>
                      <a:r>
                        <a:rPr lang="en-US" sz="900" b="0" i="0" u="none" strike="noStrike" dirty="0">
                          <a:solidFill>
                            <a:srgbClr val="000000"/>
                          </a:solidFill>
                          <a:effectLst/>
                          <a:latin typeface="Calibri" panose="020F0502020204030204" pitchFamily="34" charset="0"/>
                        </a:rPr>
                        <a:t>9.33</a:t>
                      </a:r>
                    </a:p>
                  </a:txBody>
                  <a:tcPr marL="4745" marR="4745" marT="4745" marB="0" anchor="b">
                    <a:lnL>
                      <a:noFill/>
                    </a:lnL>
                    <a:lnR>
                      <a:noFill/>
                    </a:lnR>
                    <a:lnT>
                      <a:noFill/>
                    </a:lnT>
                    <a:lnB>
                      <a:noFill/>
                    </a:lnB>
                    <a:solidFill>
                      <a:srgbClr val="FDD27F"/>
                    </a:solidFill>
                  </a:tcPr>
                </a:tc>
                <a:tc>
                  <a:txBody>
                    <a:bodyPr/>
                    <a:lstStyle/>
                    <a:p>
                      <a:pPr algn="ctr" fontAlgn="b"/>
                      <a:r>
                        <a:rPr lang="en-US" sz="900" b="0" i="0" u="none" strike="noStrike" dirty="0">
                          <a:solidFill>
                            <a:srgbClr val="000000"/>
                          </a:solidFill>
                          <a:effectLst/>
                          <a:latin typeface="Calibri" panose="020F0502020204030204" pitchFamily="34" charset="0"/>
                        </a:rPr>
                        <a:t>5.33</a:t>
                      </a:r>
                    </a:p>
                  </a:txBody>
                  <a:tcPr marL="4745" marR="4745" marT="4745" marB="0" anchor="b">
                    <a:lnL>
                      <a:noFill/>
                    </a:lnL>
                    <a:lnR>
                      <a:noFill/>
                    </a:lnR>
                    <a:lnT>
                      <a:noFill/>
                    </a:lnT>
                    <a:lnB>
                      <a:noFill/>
                    </a:lnB>
                    <a:solidFill>
                      <a:srgbClr val="FBA075"/>
                    </a:solidFill>
                  </a:tcPr>
                </a:tc>
                <a:tc>
                  <a:txBody>
                    <a:bodyPr/>
                    <a:lstStyle/>
                    <a:p>
                      <a:pPr algn="ctr" fontAlgn="b"/>
                      <a:r>
                        <a:rPr lang="en-US" sz="900" b="0" i="0" u="none" strike="noStrike" dirty="0">
                          <a:solidFill>
                            <a:srgbClr val="000000"/>
                          </a:solidFill>
                          <a:effectLst/>
                          <a:latin typeface="Calibri" panose="020F0502020204030204" pitchFamily="34" charset="0"/>
                        </a:rPr>
                        <a:t>9.33</a:t>
                      </a:r>
                    </a:p>
                  </a:txBody>
                  <a:tcPr marL="4745" marR="4745" marT="4745" marB="0" anchor="b">
                    <a:lnL>
                      <a:noFill/>
                    </a:lnL>
                    <a:lnR>
                      <a:noFill/>
                    </a:lnR>
                    <a:lnT>
                      <a:noFill/>
                    </a:lnT>
                    <a:lnB>
                      <a:noFill/>
                    </a:lnB>
                    <a:solidFill>
                      <a:srgbClr val="FDD27F"/>
                    </a:solidFill>
                  </a:tcPr>
                </a:tc>
                <a:tc>
                  <a:txBody>
                    <a:bodyPr/>
                    <a:lstStyle/>
                    <a:p>
                      <a:pPr algn="ctr" fontAlgn="b"/>
                      <a:r>
                        <a:rPr lang="en-US" sz="900" b="0" i="0" u="none" strike="noStrike" dirty="0">
                          <a:solidFill>
                            <a:srgbClr val="000000"/>
                          </a:solidFill>
                          <a:effectLst/>
                          <a:latin typeface="Calibri" panose="020F0502020204030204" pitchFamily="34" charset="0"/>
                        </a:rPr>
                        <a:t>8</a:t>
                      </a:r>
                    </a:p>
                  </a:txBody>
                  <a:tcPr marL="4745" marR="4745" marT="4745" marB="0" anchor="b">
                    <a:lnL>
                      <a:noFill/>
                    </a:lnL>
                    <a:lnR>
                      <a:noFill/>
                    </a:lnR>
                    <a:lnT>
                      <a:noFill/>
                    </a:lnT>
                    <a:lnB>
                      <a:noFill/>
                    </a:lnB>
                    <a:solidFill>
                      <a:srgbClr val="FCC17C"/>
                    </a:solidFill>
                  </a:tcPr>
                </a:tc>
                <a:tc>
                  <a:txBody>
                    <a:bodyPr/>
                    <a:lstStyle/>
                    <a:p>
                      <a:pPr algn="ctr" fontAlgn="b"/>
                      <a:r>
                        <a:rPr lang="en-US" sz="900" b="0" i="0" u="none" strike="noStrike" dirty="0">
                          <a:solidFill>
                            <a:srgbClr val="000000"/>
                          </a:solidFill>
                          <a:effectLst/>
                          <a:latin typeface="Calibri" panose="020F0502020204030204" pitchFamily="34" charset="0"/>
                        </a:rPr>
                        <a:t>6.67</a:t>
                      </a:r>
                    </a:p>
                  </a:txBody>
                  <a:tcPr marL="4745" marR="4745" marT="4745" marB="0" anchor="b">
                    <a:lnL>
                      <a:noFill/>
                    </a:lnL>
                    <a:lnR>
                      <a:noFill/>
                    </a:lnR>
                    <a:lnT>
                      <a:noFill/>
                    </a:lnT>
                    <a:lnB>
                      <a:noFill/>
                    </a:lnB>
                    <a:solidFill>
                      <a:srgbClr val="FBB178"/>
                    </a:solidFill>
                  </a:tcPr>
                </a:tc>
                <a:tc>
                  <a:txBody>
                    <a:bodyPr/>
                    <a:lstStyle/>
                    <a:p>
                      <a:pPr algn="ctr" fontAlgn="b"/>
                      <a:r>
                        <a:rPr lang="en-US" sz="900" b="0" i="0" u="none" strike="noStrike" dirty="0">
                          <a:solidFill>
                            <a:srgbClr val="000000"/>
                          </a:solidFill>
                          <a:effectLst/>
                          <a:latin typeface="Calibri" panose="020F0502020204030204" pitchFamily="34" charset="0"/>
                        </a:rPr>
                        <a:t>6.67</a:t>
                      </a:r>
                    </a:p>
                  </a:txBody>
                  <a:tcPr marL="4745" marR="4745" marT="4745" marB="0" anchor="b">
                    <a:lnL>
                      <a:noFill/>
                    </a:lnL>
                    <a:lnR>
                      <a:noFill/>
                    </a:lnR>
                    <a:lnT>
                      <a:noFill/>
                    </a:lnT>
                    <a:lnB>
                      <a:noFill/>
                    </a:lnB>
                    <a:solidFill>
                      <a:srgbClr val="FBB178"/>
                    </a:solidFill>
                  </a:tcPr>
                </a:tc>
                <a:extLst>
                  <a:ext uri="{0D108BD9-81ED-4DB2-BD59-A6C34878D82A}">
                    <a16:rowId xmlns:a16="http://schemas.microsoft.com/office/drawing/2014/main" val="3019607800"/>
                  </a:ext>
                </a:extLst>
              </a:tr>
            </a:tbl>
          </a:graphicData>
        </a:graphic>
      </p:graphicFrame>
    </p:spTree>
    <p:extLst>
      <p:ext uri="{BB962C8B-B14F-4D97-AF65-F5344CB8AC3E}">
        <p14:creationId xmlns:p14="http://schemas.microsoft.com/office/powerpoint/2010/main" val="2771835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3EB03D-CB3D-8A8B-5011-046966096FDF}"/>
              </a:ext>
            </a:extLst>
          </p:cNvPr>
          <p:cNvSpPr/>
          <p:nvPr/>
        </p:nvSpPr>
        <p:spPr>
          <a:xfrm>
            <a:off x="0" y="0"/>
            <a:ext cx="9144000" cy="514350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Google Shape;520;p50">
            <a:extLst>
              <a:ext uri="{FF2B5EF4-FFF2-40B4-BE49-F238E27FC236}">
                <a16:creationId xmlns:a16="http://schemas.microsoft.com/office/drawing/2014/main" id="{A21D68C3-3D3B-4978-39AC-8A1D59BDD7EB}"/>
              </a:ext>
            </a:extLst>
          </p:cNvPr>
          <p:cNvSpPr txBox="1">
            <a:spLocks noGrp="1"/>
          </p:cNvSpPr>
          <p:nvPr>
            <p:ph type="title"/>
          </p:nvPr>
        </p:nvSpPr>
        <p:spPr>
          <a:xfrm>
            <a:off x="2003742" y="75907"/>
            <a:ext cx="6121779" cy="212459"/>
          </a:xfrm>
          <a:prstGeom prst="rect">
            <a:avLst/>
          </a:prstGeom>
        </p:spPr>
        <p:txBody>
          <a:bodyPr spcFirstLastPara="1" wrap="square" lIns="91425" tIns="91425" rIns="91425" bIns="91425" anchor="t" anchorCtr="0">
            <a:noAutofit/>
          </a:bodyPr>
          <a:lstStyle/>
          <a:p>
            <a:pPr algn="ctr"/>
            <a:r>
              <a:rPr lang="en-US" sz="12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Engagement based Week  number starting from 2013</a:t>
            </a:r>
          </a:p>
        </p:txBody>
      </p:sp>
      <p:sp>
        <p:nvSpPr>
          <p:cNvPr id="5" name="Google Shape;520;p50">
            <a:extLst>
              <a:ext uri="{FF2B5EF4-FFF2-40B4-BE49-F238E27FC236}">
                <a16:creationId xmlns:a16="http://schemas.microsoft.com/office/drawing/2014/main" id="{65D4EE8C-4718-0968-790F-A439DDB2C37C}"/>
              </a:ext>
            </a:extLst>
          </p:cNvPr>
          <p:cNvSpPr txBox="1">
            <a:spLocks/>
          </p:cNvSpPr>
          <p:nvPr/>
        </p:nvSpPr>
        <p:spPr>
          <a:xfrm rot="16200000">
            <a:off x="-2125754" y="2713052"/>
            <a:ext cx="5043380" cy="345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umbh Sans Black"/>
              <a:buNone/>
              <a:defRPr sz="3500" b="0" i="0" u="none" strike="noStrike" cap="none">
                <a:solidFill>
                  <a:schemeClr val="dk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2pPr>
            <a:lvl3pPr marR="0" lvl="2"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3pPr>
            <a:lvl4pPr marR="0" lvl="3"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4pPr>
            <a:lvl5pPr marR="0" lvl="4"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5pPr>
            <a:lvl6pPr marR="0" lvl="5"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6pPr>
            <a:lvl7pPr marR="0" lvl="6"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7pPr>
            <a:lvl8pPr marR="0" lvl="7"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8pPr>
            <a:lvl9pPr marR="0" lvl="8"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9p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Signup Cohort Week of Year 2013</a:t>
            </a:r>
          </a:p>
        </p:txBody>
      </p:sp>
      <p:graphicFrame>
        <p:nvGraphicFramePr>
          <p:cNvPr id="2" name="Table 1">
            <a:extLst>
              <a:ext uri="{FF2B5EF4-FFF2-40B4-BE49-F238E27FC236}">
                <a16:creationId xmlns:a16="http://schemas.microsoft.com/office/drawing/2014/main" id="{7416F2B3-41A5-0890-427C-AA4FAE48506B}"/>
              </a:ext>
            </a:extLst>
          </p:cNvPr>
          <p:cNvGraphicFramePr>
            <a:graphicFrameLocks noGrp="1"/>
          </p:cNvGraphicFramePr>
          <p:nvPr>
            <p:extLst>
              <p:ext uri="{D42A27DB-BD31-4B8C-83A1-F6EECF244321}">
                <p14:modId xmlns:p14="http://schemas.microsoft.com/office/powerpoint/2010/main" val="2835960908"/>
              </p:ext>
            </p:extLst>
          </p:nvPr>
        </p:nvGraphicFramePr>
        <p:xfrm>
          <a:off x="453483" y="364273"/>
          <a:ext cx="8556707" cy="4646351"/>
        </p:xfrm>
        <a:graphic>
          <a:graphicData uri="http://schemas.openxmlformats.org/drawingml/2006/table">
            <a:tbl>
              <a:tblPr/>
              <a:tblGrid>
                <a:gridCol w="587297">
                  <a:extLst>
                    <a:ext uri="{9D8B030D-6E8A-4147-A177-3AD203B41FA5}">
                      <a16:colId xmlns:a16="http://schemas.microsoft.com/office/drawing/2014/main" val="1488061304"/>
                    </a:ext>
                  </a:extLst>
                </a:gridCol>
                <a:gridCol w="490654">
                  <a:extLst>
                    <a:ext uri="{9D8B030D-6E8A-4147-A177-3AD203B41FA5}">
                      <a16:colId xmlns:a16="http://schemas.microsoft.com/office/drawing/2014/main" val="1554192084"/>
                    </a:ext>
                  </a:extLst>
                </a:gridCol>
                <a:gridCol w="475786">
                  <a:extLst>
                    <a:ext uri="{9D8B030D-6E8A-4147-A177-3AD203B41FA5}">
                      <a16:colId xmlns:a16="http://schemas.microsoft.com/office/drawing/2014/main" val="2104532087"/>
                    </a:ext>
                  </a:extLst>
                </a:gridCol>
                <a:gridCol w="468351">
                  <a:extLst>
                    <a:ext uri="{9D8B030D-6E8A-4147-A177-3AD203B41FA5}">
                      <a16:colId xmlns:a16="http://schemas.microsoft.com/office/drawing/2014/main" val="2832253005"/>
                    </a:ext>
                  </a:extLst>
                </a:gridCol>
                <a:gridCol w="438614">
                  <a:extLst>
                    <a:ext uri="{9D8B030D-6E8A-4147-A177-3AD203B41FA5}">
                      <a16:colId xmlns:a16="http://schemas.microsoft.com/office/drawing/2014/main" val="4134349607"/>
                    </a:ext>
                  </a:extLst>
                </a:gridCol>
                <a:gridCol w="453483">
                  <a:extLst>
                    <a:ext uri="{9D8B030D-6E8A-4147-A177-3AD203B41FA5}">
                      <a16:colId xmlns:a16="http://schemas.microsoft.com/office/drawing/2014/main" val="2103617105"/>
                    </a:ext>
                  </a:extLst>
                </a:gridCol>
                <a:gridCol w="453483">
                  <a:extLst>
                    <a:ext uri="{9D8B030D-6E8A-4147-A177-3AD203B41FA5}">
                      <a16:colId xmlns:a16="http://schemas.microsoft.com/office/drawing/2014/main" val="2078866206"/>
                    </a:ext>
                  </a:extLst>
                </a:gridCol>
                <a:gridCol w="423747">
                  <a:extLst>
                    <a:ext uri="{9D8B030D-6E8A-4147-A177-3AD203B41FA5}">
                      <a16:colId xmlns:a16="http://schemas.microsoft.com/office/drawing/2014/main" val="2904659637"/>
                    </a:ext>
                  </a:extLst>
                </a:gridCol>
                <a:gridCol w="431180">
                  <a:extLst>
                    <a:ext uri="{9D8B030D-6E8A-4147-A177-3AD203B41FA5}">
                      <a16:colId xmlns:a16="http://schemas.microsoft.com/office/drawing/2014/main" val="3604264652"/>
                    </a:ext>
                  </a:extLst>
                </a:gridCol>
                <a:gridCol w="475785">
                  <a:extLst>
                    <a:ext uri="{9D8B030D-6E8A-4147-A177-3AD203B41FA5}">
                      <a16:colId xmlns:a16="http://schemas.microsoft.com/office/drawing/2014/main" val="2419159349"/>
                    </a:ext>
                  </a:extLst>
                </a:gridCol>
                <a:gridCol w="438615">
                  <a:extLst>
                    <a:ext uri="{9D8B030D-6E8A-4147-A177-3AD203B41FA5}">
                      <a16:colId xmlns:a16="http://schemas.microsoft.com/office/drawing/2014/main" val="2320618989"/>
                    </a:ext>
                  </a:extLst>
                </a:gridCol>
                <a:gridCol w="416312">
                  <a:extLst>
                    <a:ext uri="{9D8B030D-6E8A-4147-A177-3AD203B41FA5}">
                      <a16:colId xmlns:a16="http://schemas.microsoft.com/office/drawing/2014/main" val="157800146"/>
                    </a:ext>
                  </a:extLst>
                </a:gridCol>
                <a:gridCol w="408878">
                  <a:extLst>
                    <a:ext uri="{9D8B030D-6E8A-4147-A177-3AD203B41FA5}">
                      <a16:colId xmlns:a16="http://schemas.microsoft.com/office/drawing/2014/main" val="508000967"/>
                    </a:ext>
                  </a:extLst>
                </a:gridCol>
                <a:gridCol w="423747">
                  <a:extLst>
                    <a:ext uri="{9D8B030D-6E8A-4147-A177-3AD203B41FA5}">
                      <a16:colId xmlns:a16="http://schemas.microsoft.com/office/drawing/2014/main" val="587369061"/>
                    </a:ext>
                  </a:extLst>
                </a:gridCol>
                <a:gridCol w="446048">
                  <a:extLst>
                    <a:ext uri="{9D8B030D-6E8A-4147-A177-3AD203B41FA5}">
                      <a16:colId xmlns:a16="http://schemas.microsoft.com/office/drawing/2014/main" val="421469977"/>
                    </a:ext>
                  </a:extLst>
                </a:gridCol>
                <a:gridCol w="468352">
                  <a:extLst>
                    <a:ext uri="{9D8B030D-6E8A-4147-A177-3AD203B41FA5}">
                      <a16:colId xmlns:a16="http://schemas.microsoft.com/office/drawing/2014/main" val="898869860"/>
                    </a:ext>
                  </a:extLst>
                </a:gridCol>
                <a:gridCol w="431180">
                  <a:extLst>
                    <a:ext uri="{9D8B030D-6E8A-4147-A177-3AD203B41FA5}">
                      <a16:colId xmlns:a16="http://schemas.microsoft.com/office/drawing/2014/main" val="298213614"/>
                    </a:ext>
                  </a:extLst>
                </a:gridCol>
                <a:gridCol w="408878">
                  <a:extLst>
                    <a:ext uri="{9D8B030D-6E8A-4147-A177-3AD203B41FA5}">
                      <a16:colId xmlns:a16="http://schemas.microsoft.com/office/drawing/2014/main" val="2984658215"/>
                    </a:ext>
                  </a:extLst>
                </a:gridCol>
                <a:gridCol w="416317">
                  <a:extLst>
                    <a:ext uri="{9D8B030D-6E8A-4147-A177-3AD203B41FA5}">
                      <a16:colId xmlns:a16="http://schemas.microsoft.com/office/drawing/2014/main" val="3802768578"/>
                    </a:ext>
                  </a:extLst>
                </a:gridCol>
              </a:tblGrid>
              <a:tr h="160219">
                <a:tc>
                  <a:txBody>
                    <a:bodyPr/>
                    <a:lstStyle/>
                    <a:p>
                      <a:pPr algn="ctr" fontAlgn="b"/>
                      <a:r>
                        <a:rPr lang="en-US" sz="900" b="1" i="0" u="none" strike="noStrike" dirty="0">
                          <a:solidFill>
                            <a:srgbClr val="000000"/>
                          </a:solidFill>
                          <a:effectLst/>
                          <a:latin typeface="Calibri" panose="020F0502020204030204" pitchFamily="34" charset="0"/>
                        </a:rPr>
                        <a:t>Week no.</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69</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70</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71</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72</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73</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74</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75</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76</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77</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78</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79</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80</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81</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82</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83</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84</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85</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86</a:t>
                      </a:r>
                    </a:p>
                  </a:txBody>
                  <a:tcPr marL="4908" marR="4908" marT="4908"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35390033"/>
                  </a:ext>
                </a:extLst>
              </a:tr>
              <a:tr h="160219">
                <a:tc>
                  <a:txBody>
                    <a:bodyPr/>
                    <a:lstStyle/>
                    <a:p>
                      <a:pPr algn="ctr" fontAlgn="b"/>
                      <a:r>
                        <a:rPr lang="en-US" sz="1000" b="0" i="0" u="none" strike="noStrike" dirty="0">
                          <a:solidFill>
                            <a:schemeClr val="bg1"/>
                          </a:solidFill>
                          <a:effectLst/>
                          <a:latin typeface="Calibri" panose="020F0502020204030204" pitchFamily="34" charset="0"/>
                        </a:rPr>
                        <a:t>29</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b"/>
                      <a:r>
                        <a:rPr lang="en-US" sz="900" b="0" i="0" u="none" strike="noStrike" dirty="0">
                          <a:solidFill>
                            <a:srgbClr val="000000"/>
                          </a:solidFill>
                          <a:effectLst/>
                          <a:latin typeface="Calibri" panose="020F0502020204030204" pitchFamily="34" charset="0"/>
                        </a:rPr>
                        <a:t>15.15</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15.15</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18.18</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15.15</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21.21</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EEE683"/>
                    </a:solidFill>
                  </a:tcPr>
                </a:tc>
                <a:tc>
                  <a:txBody>
                    <a:bodyPr/>
                    <a:lstStyle/>
                    <a:p>
                      <a:pPr algn="ctr" fontAlgn="b"/>
                      <a:r>
                        <a:rPr lang="en-US" sz="900" b="0" i="0" u="none" strike="noStrike">
                          <a:solidFill>
                            <a:srgbClr val="000000"/>
                          </a:solidFill>
                          <a:effectLst/>
                          <a:latin typeface="Calibri" panose="020F0502020204030204" pitchFamily="34" charset="0"/>
                        </a:rPr>
                        <a:t>21.21</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EEE683"/>
                    </a:solidFill>
                  </a:tcPr>
                </a:tc>
                <a:tc>
                  <a:txBody>
                    <a:bodyPr/>
                    <a:lstStyle/>
                    <a:p>
                      <a:pPr algn="ctr" fontAlgn="b"/>
                      <a:r>
                        <a:rPr lang="en-US" sz="900" b="0" i="0" u="none" strike="noStrike">
                          <a:solidFill>
                            <a:srgbClr val="000000"/>
                          </a:solidFill>
                          <a:effectLst/>
                          <a:latin typeface="Calibri" panose="020F0502020204030204" pitchFamily="34" charset="0"/>
                        </a:rPr>
                        <a:t>18.18</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15.15</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15.15</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9.09</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DCF7E"/>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10.61</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EE182"/>
                    </a:solidFill>
                  </a:tcPr>
                </a:tc>
                <a:tc>
                  <a:txBody>
                    <a:bodyPr/>
                    <a:lstStyle/>
                    <a:p>
                      <a:pPr algn="ctr" fontAlgn="b"/>
                      <a:r>
                        <a:rPr lang="en-US" sz="900" b="0" i="0" u="none" strike="noStrike">
                          <a:solidFill>
                            <a:srgbClr val="000000"/>
                          </a:solidFill>
                          <a:effectLst/>
                          <a:latin typeface="Calibri" panose="020F0502020204030204" pitchFamily="34" charset="0"/>
                        </a:rPr>
                        <a:t>6.06</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7.58</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CBC7B"/>
                    </a:solidFill>
                  </a:tcPr>
                </a:tc>
                <a:tc>
                  <a:txBody>
                    <a:bodyPr/>
                    <a:lstStyle/>
                    <a:p>
                      <a:pPr algn="ctr" fontAlgn="b"/>
                      <a:r>
                        <a:rPr lang="en-US" sz="900" b="0" i="0" u="none" strike="noStrike">
                          <a:solidFill>
                            <a:srgbClr val="000000"/>
                          </a:solidFill>
                          <a:effectLst/>
                          <a:latin typeface="Calibri" panose="020F0502020204030204" pitchFamily="34" charset="0"/>
                        </a:rPr>
                        <a:t>4.55</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A9773"/>
                    </a:solidFill>
                  </a:tcPr>
                </a:tc>
                <a:tc>
                  <a:txBody>
                    <a:bodyPr/>
                    <a:lstStyle/>
                    <a:p>
                      <a:pPr algn="ctr" fontAlgn="b"/>
                      <a:r>
                        <a:rPr lang="en-US" sz="900" b="0" i="0" u="none" strike="noStrike" dirty="0">
                          <a:solidFill>
                            <a:srgbClr val="000000"/>
                          </a:solidFill>
                          <a:effectLst/>
                          <a:latin typeface="Calibri" panose="020F0502020204030204" pitchFamily="34" charset="0"/>
                        </a:rPr>
                        <a:t>7.58</a:t>
                      </a:r>
                    </a:p>
                  </a:txBody>
                  <a:tcPr marL="4908" marR="4908" marT="4908" marB="0" anchor="b">
                    <a:lnL>
                      <a:noFill/>
                    </a:lnL>
                    <a:lnR>
                      <a:noFill/>
                    </a:lnR>
                    <a:lnT w="6350" cap="flat" cmpd="sng" algn="ctr">
                      <a:solidFill>
                        <a:srgbClr val="8EA9DB"/>
                      </a:solidFill>
                      <a:prstDash val="solid"/>
                      <a:round/>
                      <a:headEnd type="none" w="med" len="med"/>
                      <a:tailEnd type="none" w="med" len="med"/>
                    </a:lnT>
                    <a:lnB>
                      <a:noFill/>
                    </a:lnB>
                    <a:solidFill>
                      <a:srgbClr val="FCBC7B"/>
                    </a:solidFill>
                  </a:tcPr>
                </a:tc>
                <a:extLst>
                  <a:ext uri="{0D108BD9-81ED-4DB2-BD59-A6C34878D82A}">
                    <a16:rowId xmlns:a16="http://schemas.microsoft.com/office/drawing/2014/main" val="3510763376"/>
                  </a:ext>
                </a:extLst>
              </a:tr>
              <a:tr h="160219">
                <a:tc>
                  <a:txBody>
                    <a:bodyPr/>
                    <a:lstStyle/>
                    <a:p>
                      <a:pPr algn="ctr" fontAlgn="b"/>
                      <a:r>
                        <a:rPr lang="en-US" sz="1000" b="0" i="0" u="none" strike="noStrike" dirty="0">
                          <a:solidFill>
                            <a:schemeClr val="bg1"/>
                          </a:solidFill>
                          <a:effectLst/>
                          <a:latin typeface="Calibri" panose="020F0502020204030204" pitchFamily="34" charset="0"/>
                        </a:rPr>
                        <a:t>30</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15.87</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15.87</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12.7</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11.11</a:t>
                      </a:r>
                    </a:p>
                  </a:txBody>
                  <a:tcPr marL="4908" marR="4908" marT="4908"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7.94</a:t>
                      </a:r>
                    </a:p>
                  </a:txBody>
                  <a:tcPr marL="4908" marR="4908" marT="4908" marB="0" anchor="b">
                    <a:lnL>
                      <a:noFill/>
                    </a:lnL>
                    <a:lnR>
                      <a:noFill/>
                    </a:lnR>
                    <a:lnT>
                      <a:noFill/>
                    </a:lnT>
                    <a:lnB>
                      <a:noFill/>
                    </a:lnB>
                    <a:solidFill>
                      <a:srgbClr val="FCC07B"/>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12.7</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12.7</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15.87</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12.7</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11.11</a:t>
                      </a:r>
                    </a:p>
                  </a:txBody>
                  <a:tcPr marL="4908" marR="4908" marT="4908"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12.7</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12.7</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9.52</a:t>
                      </a:r>
                    </a:p>
                  </a:txBody>
                  <a:tcPr marL="4908" marR="4908" marT="4908" marB="0" anchor="b">
                    <a:lnL>
                      <a:noFill/>
                    </a:lnL>
                    <a:lnR>
                      <a:noFill/>
                    </a:lnR>
                    <a:lnT>
                      <a:noFill/>
                    </a:lnT>
                    <a:lnB>
                      <a:noFill/>
                    </a:lnB>
                    <a:solidFill>
                      <a:srgbClr val="FDD47F"/>
                    </a:solidFill>
                  </a:tcPr>
                </a:tc>
                <a:tc>
                  <a:txBody>
                    <a:bodyPr/>
                    <a:lstStyle/>
                    <a:p>
                      <a:pPr algn="ctr" fontAlgn="b"/>
                      <a:r>
                        <a:rPr lang="en-US" sz="900" b="0" i="0" u="none" strike="noStrike">
                          <a:solidFill>
                            <a:srgbClr val="000000"/>
                          </a:solidFill>
                          <a:effectLst/>
                          <a:latin typeface="Calibri" panose="020F0502020204030204" pitchFamily="34" charset="0"/>
                        </a:rPr>
                        <a:t>12.7</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7.94</a:t>
                      </a:r>
                    </a:p>
                  </a:txBody>
                  <a:tcPr marL="4908" marR="4908" marT="4908" marB="0" anchor="b">
                    <a:lnL>
                      <a:noFill/>
                    </a:lnL>
                    <a:lnR>
                      <a:noFill/>
                    </a:lnR>
                    <a:lnT>
                      <a:noFill/>
                    </a:lnT>
                    <a:lnB>
                      <a:noFill/>
                    </a:lnB>
                    <a:solidFill>
                      <a:srgbClr val="FCC07B"/>
                    </a:solidFill>
                  </a:tcPr>
                </a:tc>
                <a:tc>
                  <a:txBody>
                    <a:bodyPr/>
                    <a:lstStyle/>
                    <a:p>
                      <a:pPr algn="ctr" fontAlgn="b"/>
                      <a:r>
                        <a:rPr lang="en-US" sz="900" b="0" i="0" u="none" strike="noStrike">
                          <a:solidFill>
                            <a:srgbClr val="000000"/>
                          </a:solidFill>
                          <a:effectLst/>
                          <a:latin typeface="Calibri" panose="020F0502020204030204" pitchFamily="34" charset="0"/>
                        </a:rPr>
                        <a:t>4.76</a:t>
                      </a:r>
                    </a:p>
                  </a:txBody>
                  <a:tcPr marL="4908" marR="4908" marT="4908" marB="0" anchor="b">
                    <a:lnL>
                      <a:noFill/>
                    </a:lnL>
                    <a:lnR>
                      <a:noFill/>
                    </a:lnR>
                    <a:lnT>
                      <a:noFill/>
                    </a:lnT>
                    <a:lnB>
                      <a:noFill/>
                    </a:lnB>
                    <a:solidFill>
                      <a:srgbClr val="FA9974"/>
                    </a:solidFill>
                  </a:tcPr>
                </a:tc>
                <a:extLst>
                  <a:ext uri="{0D108BD9-81ED-4DB2-BD59-A6C34878D82A}">
                    <a16:rowId xmlns:a16="http://schemas.microsoft.com/office/drawing/2014/main" val="4004096983"/>
                  </a:ext>
                </a:extLst>
              </a:tr>
              <a:tr h="160219">
                <a:tc>
                  <a:txBody>
                    <a:bodyPr/>
                    <a:lstStyle/>
                    <a:p>
                      <a:pPr algn="ctr" fontAlgn="b"/>
                      <a:r>
                        <a:rPr lang="en-US" sz="1000" b="0" i="0" u="none" strike="noStrike">
                          <a:solidFill>
                            <a:schemeClr val="bg1"/>
                          </a:solidFill>
                          <a:effectLst/>
                          <a:latin typeface="Calibri" panose="020F0502020204030204" pitchFamily="34" charset="0"/>
                        </a:rPr>
                        <a:t>31</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12.33</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12.33</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13.7</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15.07</a:t>
                      </a:r>
                    </a:p>
                  </a:txBody>
                  <a:tcPr marL="4908" marR="4908" marT="4908"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8.22</a:t>
                      </a:r>
                    </a:p>
                  </a:txBody>
                  <a:tcPr marL="4908" marR="4908" marT="4908" marB="0" anchor="b">
                    <a:lnL>
                      <a:noFill/>
                    </a:lnL>
                    <a:lnR>
                      <a:noFill/>
                    </a:lnR>
                    <a:lnT>
                      <a:noFill/>
                    </a:lnT>
                    <a:lnB>
                      <a:noFill/>
                    </a:lnB>
                    <a:solidFill>
                      <a:srgbClr val="FCC47C"/>
                    </a:solidFill>
                  </a:tcPr>
                </a:tc>
                <a:tc>
                  <a:txBody>
                    <a:bodyPr/>
                    <a:lstStyle/>
                    <a:p>
                      <a:pPr algn="ctr" fontAlgn="b"/>
                      <a:r>
                        <a:rPr lang="en-US" sz="900" b="0" i="0" u="none" strike="noStrike">
                          <a:solidFill>
                            <a:srgbClr val="000000"/>
                          </a:solidFill>
                          <a:effectLst/>
                          <a:latin typeface="Calibri" panose="020F0502020204030204" pitchFamily="34" charset="0"/>
                        </a:rPr>
                        <a:t>8.22</a:t>
                      </a:r>
                    </a:p>
                  </a:txBody>
                  <a:tcPr marL="4908" marR="4908" marT="4908" marB="0" anchor="b">
                    <a:lnL>
                      <a:noFill/>
                    </a:lnL>
                    <a:lnR>
                      <a:noFill/>
                    </a:lnR>
                    <a:lnT>
                      <a:noFill/>
                    </a:lnT>
                    <a:lnB>
                      <a:noFill/>
                    </a:lnB>
                    <a:solidFill>
                      <a:srgbClr val="FCC47C"/>
                    </a:solidFill>
                  </a:tcPr>
                </a:tc>
                <a:tc>
                  <a:txBody>
                    <a:bodyPr/>
                    <a:lstStyle/>
                    <a:p>
                      <a:pPr algn="ctr" fontAlgn="b"/>
                      <a:r>
                        <a:rPr lang="en-US" sz="900" b="0" i="0" u="none" strike="noStrike">
                          <a:solidFill>
                            <a:srgbClr val="000000"/>
                          </a:solidFill>
                          <a:effectLst/>
                          <a:latin typeface="Calibri" panose="020F0502020204030204" pitchFamily="34" charset="0"/>
                        </a:rPr>
                        <a:t>16.44</a:t>
                      </a:r>
                    </a:p>
                  </a:txBody>
                  <a:tcPr marL="4908" marR="4908" marT="4908"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17.81</a:t>
                      </a:r>
                    </a:p>
                  </a:txBody>
                  <a:tcPr marL="4908" marR="4908" marT="4908"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12.33</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8.22</a:t>
                      </a:r>
                    </a:p>
                  </a:txBody>
                  <a:tcPr marL="4908" marR="4908" marT="4908" marB="0" anchor="b">
                    <a:lnL>
                      <a:noFill/>
                    </a:lnL>
                    <a:lnR>
                      <a:noFill/>
                    </a:lnR>
                    <a:lnT>
                      <a:noFill/>
                    </a:lnT>
                    <a:lnB>
                      <a:noFill/>
                    </a:lnB>
                    <a:solidFill>
                      <a:srgbClr val="FCC47C"/>
                    </a:solidFill>
                  </a:tcPr>
                </a:tc>
                <a:tc>
                  <a:txBody>
                    <a:bodyPr/>
                    <a:lstStyle/>
                    <a:p>
                      <a:pPr algn="ctr" fontAlgn="b"/>
                      <a:r>
                        <a:rPr lang="en-US" sz="900" b="0" i="0" u="none" strike="noStrike">
                          <a:solidFill>
                            <a:srgbClr val="000000"/>
                          </a:solidFill>
                          <a:effectLst/>
                          <a:latin typeface="Calibri" panose="020F0502020204030204" pitchFamily="34" charset="0"/>
                        </a:rPr>
                        <a:t>2.74</a:t>
                      </a:r>
                    </a:p>
                  </a:txBody>
                  <a:tcPr marL="4908" marR="4908" marT="4908" marB="0" anchor="b">
                    <a:lnL>
                      <a:noFill/>
                    </a:lnL>
                    <a:lnR>
                      <a:noFill/>
                    </a:lnR>
                    <a:lnT>
                      <a:noFill/>
                    </a:lnT>
                    <a:lnB>
                      <a:noFill/>
                    </a:lnB>
                    <a:solidFill>
                      <a:srgbClr val="F9806F"/>
                    </a:solidFill>
                  </a:tcPr>
                </a:tc>
                <a:tc>
                  <a:txBody>
                    <a:bodyPr/>
                    <a:lstStyle/>
                    <a:p>
                      <a:pPr algn="ctr" fontAlgn="b"/>
                      <a:r>
                        <a:rPr lang="en-US" sz="900" b="0" i="0" u="none" strike="noStrike">
                          <a:solidFill>
                            <a:srgbClr val="000000"/>
                          </a:solidFill>
                          <a:effectLst/>
                          <a:latin typeface="Calibri" panose="020F0502020204030204" pitchFamily="34" charset="0"/>
                        </a:rPr>
                        <a:t>5.48</a:t>
                      </a:r>
                    </a:p>
                  </a:txBody>
                  <a:tcPr marL="4908" marR="4908" marT="4908" marB="0" anchor="b">
                    <a:lnL>
                      <a:noFill/>
                    </a:lnL>
                    <a:lnR>
                      <a:noFill/>
                    </a:lnR>
                    <a:lnT>
                      <a:noFill/>
                    </a:lnT>
                    <a:lnB>
                      <a:noFill/>
                    </a:lnB>
                    <a:solidFill>
                      <a:srgbClr val="FBA276"/>
                    </a:solidFill>
                  </a:tcPr>
                </a:tc>
                <a:tc>
                  <a:txBody>
                    <a:bodyPr/>
                    <a:lstStyle/>
                    <a:p>
                      <a:pPr algn="ctr" fontAlgn="b"/>
                      <a:r>
                        <a:rPr lang="en-US" sz="900" b="0" i="0" u="none" strike="noStrike">
                          <a:solidFill>
                            <a:srgbClr val="000000"/>
                          </a:solidFill>
                          <a:effectLst/>
                          <a:latin typeface="Calibri" panose="020F0502020204030204" pitchFamily="34" charset="0"/>
                        </a:rPr>
                        <a:t>5.48</a:t>
                      </a:r>
                    </a:p>
                  </a:txBody>
                  <a:tcPr marL="4908" marR="4908" marT="4908" marB="0" anchor="b">
                    <a:lnL>
                      <a:noFill/>
                    </a:lnL>
                    <a:lnR>
                      <a:noFill/>
                    </a:lnR>
                    <a:lnT>
                      <a:noFill/>
                    </a:lnT>
                    <a:lnB>
                      <a:noFill/>
                    </a:lnB>
                    <a:solidFill>
                      <a:srgbClr val="FBA276"/>
                    </a:solidFill>
                  </a:tcPr>
                </a:tc>
                <a:tc>
                  <a:txBody>
                    <a:bodyPr/>
                    <a:lstStyle/>
                    <a:p>
                      <a:pPr algn="ctr" fontAlgn="b"/>
                      <a:r>
                        <a:rPr lang="en-US" sz="900" b="0" i="0" u="none" strike="noStrike">
                          <a:solidFill>
                            <a:srgbClr val="000000"/>
                          </a:solidFill>
                          <a:effectLst/>
                          <a:latin typeface="Calibri" panose="020F0502020204030204" pitchFamily="34" charset="0"/>
                        </a:rPr>
                        <a:t>5.48</a:t>
                      </a:r>
                    </a:p>
                  </a:txBody>
                  <a:tcPr marL="4908" marR="4908" marT="4908" marB="0" anchor="b">
                    <a:lnL>
                      <a:noFill/>
                    </a:lnL>
                    <a:lnR>
                      <a:noFill/>
                    </a:lnR>
                    <a:lnT>
                      <a:noFill/>
                    </a:lnT>
                    <a:lnB>
                      <a:noFill/>
                    </a:lnB>
                    <a:solidFill>
                      <a:srgbClr val="FBA276"/>
                    </a:solidFill>
                  </a:tcPr>
                </a:tc>
                <a:tc>
                  <a:txBody>
                    <a:bodyPr/>
                    <a:lstStyle/>
                    <a:p>
                      <a:pPr algn="ctr" fontAlgn="b"/>
                      <a:r>
                        <a:rPr lang="en-US" sz="900" b="0" i="0" u="none" strike="noStrike">
                          <a:solidFill>
                            <a:srgbClr val="000000"/>
                          </a:solidFill>
                          <a:effectLst/>
                          <a:latin typeface="Calibri" panose="020F0502020204030204" pitchFamily="34" charset="0"/>
                        </a:rPr>
                        <a:t>8.22</a:t>
                      </a:r>
                    </a:p>
                  </a:txBody>
                  <a:tcPr marL="4908" marR="4908" marT="4908" marB="0" anchor="b">
                    <a:lnL>
                      <a:noFill/>
                    </a:lnL>
                    <a:lnR>
                      <a:noFill/>
                    </a:lnR>
                    <a:lnT>
                      <a:noFill/>
                    </a:lnT>
                    <a:lnB>
                      <a:noFill/>
                    </a:lnB>
                    <a:solidFill>
                      <a:srgbClr val="FCC47C"/>
                    </a:solidFill>
                  </a:tcPr>
                </a:tc>
                <a:tc>
                  <a:txBody>
                    <a:bodyPr/>
                    <a:lstStyle/>
                    <a:p>
                      <a:pPr algn="ctr" fontAlgn="b"/>
                      <a:r>
                        <a:rPr lang="en-US" sz="900" b="0" i="0" u="none" strike="noStrike">
                          <a:solidFill>
                            <a:srgbClr val="000000"/>
                          </a:solidFill>
                          <a:effectLst/>
                          <a:latin typeface="Calibri" panose="020F0502020204030204" pitchFamily="34" charset="0"/>
                        </a:rPr>
                        <a:t>8.22</a:t>
                      </a:r>
                    </a:p>
                  </a:txBody>
                  <a:tcPr marL="4908" marR="4908" marT="4908" marB="0" anchor="b">
                    <a:lnL>
                      <a:noFill/>
                    </a:lnL>
                    <a:lnR>
                      <a:noFill/>
                    </a:lnR>
                    <a:lnT>
                      <a:noFill/>
                    </a:lnT>
                    <a:lnB>
                      <a:noFill/>
                    </a:lnB>
                    <a:solidFill>
                      <a:srgbClr val="FCC47C"/>
                    </a:solidFill>
                  </a:tcPr>
                </a:tc>
                <a:tc>
                  <a:txBody>
                    <a:bodyPr/>
                    <a:lstStyle/>
                    <a:p>
                      <a:pPr algn="ctr" fontAlgn="b"/>
                      <a:r>
                        <a:rPr lang="en-US" sz="900" b="0" i="0" u="none" strike="noStrike">
                          <a:solidFill>
                            <a:srgbClr val="000000"/>
                          </a:solidFill>
                          <a:effectLst/>
                          <a:latin typeface="Calibri" panose="020F0502020204030204" pitchFamily="34" charset="0"/>
                        </a:rPr>
                        <a:t>12.33</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dirty="0">
                          <a:solidFill>
                            <a:srgbClr val="000000"/>
                          </a:solidFill>
                          <a:effectLst/>
                          <a:latin typeface="Calibri" panose="020F0502020204030204" pitchFamily="34" charset="0"/>
                        </a:rPr>
                        <a:t>8.22</a:t>
                      </a:r>
                    </a:p>
                  </a:txBody>
                  <a:tcPr marL="4908" marR="4908" marT="4908" marB="0" anchor="b">
                    <a:lnL>
                      <a:noFill/>
                    </a:lnL>
                    <a:lnR>
                      <a:noFill/>
                    </a:lnR>
                    <a:lnT>
                      <a:noFill/>
                    </a:lnT>
                    <a:lnB>
                      <a:noFill/>
                    </a:lnB>
                    <a:solidFill>
                      <a:srgbClr val="FCC47C"/>
                    </a:solidFill>
                  </a:tcPr>
                </a:tc>
                <a:extLst>
                  <a:ext uri="{0D108BD9-81ED-4DB2-BD59-A6C34878D82A}">
                    <a16:rowId xmlns:a16="http://schemas.microsoft.com/office/drawing/2014/main" val="2597878952"/>
                  </a:ext>
                </a:extLst>
              </a:tr>
              <a:tr h="160219">
                <a:tc>
                  <a:txBody>
                    <a:bodyPr/>
                    <a:lstStyle/>
                    <a:p>
                      <a:pPr algn="ctr" fontAlgn="b"/>
                      <a:r>
                        <a:rPr lang="en-US" sz="1000" b="0" i="0" u="none" strike="noStrike">
                          <a:solidFill>
                            <a:schemeClr val="bg1"/>
                          </a:solidFill>
                          <a:effectLst/>
                          <a:latin typeface="Calibri" panose="020F0502020204030204" pitchFamily="34" charset="0"/>
                        </a:rPr>
                        <a:t>32</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15.15</a:t>
                      </a:r>
                    </a:p>
                  </a:txBody>
                  <a:tcPr marL="4908" marR="4908" marT="4908" marB="0" anchor="b">
                    <a:lnL>
                      <a:noFill/>
                    </a:lnL>
                    <a:lnR>
                      <a:noFill/>
                    </a:lnR>
                    <a:lnT>
                      <a:noFill/>
                    </a:lnT>
                    <a:lnB>
                      <a:noFill/>
                    </a:lnB>
                    <a:solidFill>
                      <a:srgbClr val="F9EA84"/>
                    </a:solidFill>
                  </a:tcPr>
                </a:tc>
                <a:tc>
                  <a:txBody>
                    <a:bodyPr/>
                    <a:lstStyle/>
                    <a:p>
                      <a:pPr algn="ctr" fontAlgn="b"/>
                      <a:r>
                        <a:rPr lang="en-US" sz="900" b="0" i="0" u="none" strike="noStrike" dirty="0">
                          <a:solidFill>
                            <a:srgbClr val="000000"/>
                          </a:solidFill>
                          <a:effectLst/>
                          <a:latin typeface="Calibri" panose="020F0502020204030204" pitchFamily="34" charset="0"/>
                        </a:rPr>
                        <a:t>22.73</a:t>
                      </a:r>
                    </a:p>
                  </a:txBody>
                  <a:tcPr marL="4908" marR="4908" marT="4908" marB="0" anchor="b">
                    <a:lnL>
                      <a:noFill/>
                    </a:lnL>
                    <a:lnR>
                      <a:noFill/>
                    </a:lnR>
                    <a:lnT>
                      <a:noFill/>
                    </a:lnT>
                    <a:lnB>
                      <a:noFill/>
                    </a:lnB>
                    <a:solidFill>
                      <a:srgbClr val="EBE683"/>
                    </a:solidFill>
                  </a:tcPr>
                </a:tc>
                <a:tc>
                  <a:txBody>
                    <a:bodyPr/>
                    <a:lstStyle/>
                    <a:p>
                      <a:pPr algn="ctr" fontAlgn="b"/>
                      <a:r>
                        <a:rPr lang="en-US" sz="900" b="0" i="0" u="none" strike="noStrike">
                          <a:solidFill>
                            <a:srgbClr val="000000"/>
                          </a:solidFill>
                          <a:effectLst/>
                          <a:latin typeface="Calibri" panose="020F0502020204030204" pitchFamily="34" charset="0"/>
                        </a:rPr>
                        <a:t>15.15</a:t>
                      </a:r>
                    </a:p>
                  </a:txBody>
                  <a:tcPr marL="4908" marR="4908" marT="4908"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10.61</a:t>
                      </a:r>
                    </a:p>
                  </a:txBody>
                  <a:tcPr marL="4908" marR="4908" marT="4908" marB="0" anchor="b">
                    <a:lnL>
                      <a:noFill/>
                    </a:lnL>
                    <a:lnR>
                      <a:noFill/>
                    </a:lnR>
                    <a:lnT>
                      <a:noFill/>
                    </a:lnT>
                    <a:lnB>
                      <a:noFill/>
                    </a:lnB>
                    <a:solidFill>
                      <a:srgbClr val="FEE182"/>
                    </a:solidFill>
                  </a:tcPr>
                </a:tc>
                <a:tc>
                  <a:txBody>
                    <a:bodyPr/>
                    <a:lstStyle/>
                    <a:p>
                      <a:pPr algn="ctr" fontAlgn="b"/>
                      <a:r>
                        <a:rPr lang="en-US" sz="900" b="0" i="0" u="none" strike="noStrike">
                          <a:solidFill>
                            <a:srgbClr val="000000"/>
                          </a:solidFill>
                          <a:effectLst/>
                          <a:latin typeface="Calibri" panose="020F0502020204030204" pitchFamily="34" charset="0"/>
                        </a:rPr>
                        <a:t>4.55</a:t>
                      </a:r>
                    </a:p>
                  </a:txBody>
                  <a:tcPr marL="4908" marR="4908" marT="4908" marB="0" anchor="b">
                    <a:lnL>
                      <a:noFill/>
                    </a:lnL>
                    <a:lnR>
                      <a:noFill/>
                    </a:lnR>
                    <a:lnT>
                      <a:noFill/>
                    </a:lnT>
                    <a:lnB>
                      <a:noFill/>
                    </a:lnB>
                    <a:solidFill>
                      <a:srgbClr val="FA9773"/>
                    </a:solidFill>
                  </a:tcPr>
                </a:tc>
                <a:tc>
                  <a:txBody>
                    <a:bodyPr/>
                    <a:lstStyle/>
                    <a:p>
                      <a:pPr algn="ctr" fontAlgn="b"/>
                      <a:r>
                        <a:rPr lang="en-US" sz="900" b="0" i="0" u="none" strike="noStrike">
                          <a:solidFill>
                            <a:srgbClr val="000000"/>
                          </a:solidFill>
                          <a:effectLst/>
                          <a:latin typeface="Calibri" panose="020F0502020204030204" pitchFamily="34" charset="0"/>
                        </a:rPr>
                        <a:t>10.61</a:t>
                      </a:r>
                    </a:p>
                  </a:txBody>
                  <a:tcPr marL="4908" marR="4908" marT="4908" marB="0" anchor="b">
                    <a:lnL>
                      <a:noFill/>
                    </a:lnL>
                    <a:lnR>
                      <a:noFill/>
                    </a:lnR>
                    <a:lnT>
                      <a:noFill/>
                    </a:lnT>
                    <a:lnB>
                      <a:noFill/>
                    </a:lnB>
                    <a:solidFill>
                      <a:srgbClr val="FEE182"/>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13.64</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12.12</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10.61</a:t>
                      </a:r>
                    </a:p>
                  </a:txBody>
                  <a:tcPr marL="4908" marR="4908" marT="4908" marB="0" anchor="b">
                    <a:lnL>
                      <a:noFill/>
                    </a:lnL>
                    <a:lnR>
                      <a:noFill/>
                    </a:lnR>
                    <a:lnT>
                      <a:noFill/>
                    </a:lnT>
                    <a:lnB>
                      <a:noFill/>
                    </a:lnB>
                    <a:solidFill>
                      <a:srgbClr val="FEE182"/>
                    </a:solidFill>
                  </a:tcPr>
                </a:tc>
                <a:tc>
                  <a:txBody>
                    <a:bodyPr/>
                    <a:lstStyle/>
                    <a:p>
                      <a:pPr algn="ctr" fontAlgn="b"/>
                      <a:r>
                        <a:rPr lang="en-US" sz="900" b="0" i="0" u="none" strike="noStrike">
                          <a:solidFill>
                            <a:srgbClr val="000000"/>
                          </a:solidFill>
                          <a:effectLst/>
                          <a:latin typeface="Calibri" panose="020F0502020204030204" pitchFamily="34" charset="0"/>
                        </a:rPr>
                        <a:t>10.61</a:t>
                      </a:r>
                    </a:p>
                  </a:txBody>
                  <a:tcPr marL="4908" marR="4908" marT="4908" marB="0" anchor="b">
                    <a:lnL>
                      <a:noFill/>
                    </a:lnL>
                    <a:lnR>
                      <a:noFill/>
                    </a:lnR>
                    <a:lnT>
                      <a:noFill/>
                    </a:lnT>
                    <a:lnB>
                      <a:noFill/>
                    </a:lnB>
                    <a:solidFill>
                      <a:srgbClr val="FEE182"/>
                    </a:solidFill>
                  </a:tcPr>
                </a:tc>
                <a:tc>
                  <a:txBody>
                    <a:bodyPr/>
                    <a:lstStyle/>
                    <a:p>
                      <a:pPr algn="ctr" fontAlgn="b"/>
                      <a:r>
                        <a:rPr lang="en-US" sz="900" b="0" i="0" u="none" strike="noStrike">
                          <a:solidFill>
                            <a:srgbClr val="000000"/>
                          </a:solidFill>
                          <a:effectLst/>
                          <a:latin typeface="Calibri" panose="020F0502020204030204" pitchFamily="34" charset="0"/>
                        </a:rPr>
                        <a:t>7.58</a:t>
                      </a:r>
                    </a:p>
                  </a:txBody>
                  <a:tcPr marL="4908" marR="4908" marT="4908" marB="0" anchor="b">
                    <a:lnL>
                      <a:noFill/>
                    </a:lnL>
                    <a:lnR>
                      <a:noFill/>
                    </a:lnR>
                    <a:lnT>
                      <a:noFill/>
                    </a:lnT>
                    <a:lnB>
                      <a:noFill/>
                    </a:lnB>
                    <a:solidFill>
                      <a:srgbClr val="FCBC7B"/>
                    </a:solidFill>
                  </a:tcPr>
                </a:tc>
                <a:tc>
                  <a:txBody>
                    <a:bodyPr/>
                    <a:lstStyle/>
                    <a:p>
                      <a:pPr algn="ctr" fontAlgn="b"/>
                      <a:r>
                        <a:rPr lang="en-US" sz="900" b="0" i="0" u="none" strike="noStrike">
                          <a:solidFill>
                            <a:srgbClr val="000000"/>
                          </a:solidFill>
                          <a:effectLst/>
                          <a:latin typeface="Calibri" panose="020F0502020204030204" pitchFamily="34" charset="0"/>
                        </a:rPr>
                        <a:t>6.06</a:t>
                      </a:r>
                    </a:p>
                  </a:txBody>
                  <a:tcPr marL="4908" marR="4908" marT="4908"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7.58</a:t>
                      </a:r>
                    </a:p>
                  </a:txBody>
                  <a:tcPr marL="4908" marR="4908" marT="4908" marB="0" anchor="b">
                    <a:lnL>
                      <a:noFill/>
                    </a:lnL>
                    <a:lnR>
                      <a:noFill/>
                    </a:lnR>
                    <a:lnT>
                      <a:noFill/>
                    </a:lnT>
                    <a:lnB>
                      <a:noFill/>
                    </a:lnB>
                    <a:solidFill>
                      <a:srgbClr val="FCBC7B"/>
                    </a:solidFill>
                  </a:tcPr>
                </a:tc>
                <a:tc>
                  <a:txBody>
                    <a:bodyPr/>
                    <a:lstStyle/>
                    <a:p>
                      <a:pPr algn="ctr" fontAlgn="b"/>
                      <a:r>
                        <a:rPr lang="en-US" sz="900" b="0" i="0" u="none" strike="noStrike">
                          <a:solidFill>
                            <a:srgbClr val="000000"/>
                          </a:solidFill>
                          <a:effectLst/>
                          <a:latin typeface="Calibri" panose="020F0502020204030204" pitchFamily="34" charset="0"/>
                        </a:rPr>
                        <a:t>4.55</a:t>
                      </a:r>
                    </a:p>
                  </a:txBody>
                  <a:tcPr marL="4908" marR="4908" marT="4908" marB="0" anchor="b">
                    <a:lnL>
                      <a:noFill/>
                    </a:lnL>
                    <a:lnR>
                      <a:noFill/>
                    </a:lnR>
                    <a:lnT>
                      <a:noFill/>
                    </a:lnT>
                    <a:lnB>
                      <a:noFill/>
                    </a:lnB>
                    <a:solidFill>
                      <a:srgbClr val="FA9773"/>
                    </a:solidFill>
                  </a:tcPr>
                </a:tc>
                <a:tc>
                  <a:txBody>
                    <a:bodyPr/>
                    <a:lstStyle/>
                    <a:p>
                      <a:pPr algn="ctr" fontAlgn="b"/>
                      <a:r>
                        <a:rPr lang="en-US" sz="900" b="0" i="0" u="none" strike="noStrike">
                          <a:solidFill>
                            <a:srgbClr val="000000"/>
                          </a:solidFill>
                          <a:effectLst/>
                          <a:latin typeface="Calibri" panose="020F0502020204030204" pitchFamily="34" charset="0"/>
                        </a:rPr>
                        <a:t>7.58</a:t>
                      </a:r>
                    </a:p>
                  </a:txBody>
                  <a:tcPr marL="4908" marR="4908" marT="4908" marB="0" anchor="b">
                    <a:lnL>
                      <a:noFill/>
                    </a:lnL>
                    <a:lnR>
                      <a:noFill/>
                    </a:lnR>
                    <a:lnT>
                      <a:noFill/>
                    </a:lnT>
                    <a:lnB>
                      <a:noFill/>
                    </a:lnB>
                    <a:solidFill>
                      <a:srgbClr val="FCBC7B"/>
                    </a:solidFill>
                  </a:tcPr>
                </a:tc>
                <a:extLst>
                  <a:ext uri="{0D108BD9-81ED-4DB2-BD59-A6C34878D82A}">
                    <a16:rowId xmlns:a16="http://schemas.microsoft.com/office/drawing/2014/main" val="1503285728"/>
                  </a:ext>
                </a:extLst>
              </a:tr>
              <a:tr h="160219">
                <a:tc>
                  <a:txBody>
                    <a:bodyPr/>
                    <a:lstStyle/>
                    <a:p>
                      <a:pPr algn="ctr" fontAlgn="b"/>
                      <a:r>
                        <a:rPr lang="en-US" sz="1000" b="0" i="0" u="none" strike="noStrike" dirty="0">
                          <a:solidFill>
                            <a:schemeClr val="bg1"/>
                          </a:solidFill>
                          <a:effectLst/>
                          <a:latin typeface="Calibri" panose="020F0502020204030204" pitchFamily="34" charset="0"/>
                        </a:rPr>
                        <a:t>33</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7.89</a:t>
                      </a:r>
                    </a:p>
                  </a:txBody>
                  <a:tcPr marL="4908" marR="4908" marT="4908" marB="0" anchor="b">
                    <a:lnL>
                      <a:noFill/>
                    </a:lnL>
                    <a:lnR>
                      <a:noFill/>
                    </a:lnR>
                    <a:lnT>
                      <a:noFill/>
                    </a:lnT>
                    <a:lnB>
                      <a:noFill/>
                    </a:lnB>
                    <a:solidFill>
                      <a:srgbClr val="FCC07B"/>
                    </a:solidFill>
                  </a:tcPr>
                </a:tc>
                <a:tc>
                  <a:txBody>
                    <a:bodyPr/>
                    <a:lstStyle/>
                    <a:p>
                      <a:pPr algn="ctr" fontAlgn="b"/>
                      <a:r>
                        <a:rPr lang="en-US" sz="900" b="0" i="0" u="none" strike="noStrike" dirty="0">
                          <a:solidFill>
                            <a:srgbClr val="000000"/>
                          </a:solidFill>
                          <a:effectLst/>
                          <a:latin typeface="Calibri" panose="020F0502020204030204" pitchFamily="34" charset="0"/>
                        </a:rPr>
                        <a:t>13.16</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14.47</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14.47</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13.16</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13.16</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10.53</a:t>
                      </a:r>
                    </a:p>
                  </a:txBody>
                  <a:tcPr marL="4908" marR="4908" marT="4908" marB="0" anchor="b">
                    <a:lnL>
                      <a:noFill/>
                    </a:lnL>
                    <a:lnR>
                      <a:noFill/>
                    </a:lnR>
                    <a:lnT>
                      <a:noFill/>
                    </a:lnT>
                    <a:lnB>
                      <a:noFill/>
                    </a:lnB>
                    <a:solidFill>
                      <a:srgbClr val="FEE082"/>
                    </a:solidFill>
                  </a:tcPr>
                </a:tc>
                <a:tc>
                  <a:txBody>
                    <a:bodyPr/>
                    <a:lstStyle/>
                    <a:p>
                      <a:pPr algn="ctr" fontAlgn="b"/>
                      <a:r>
                        <a:rPr lang="en-US" sz="900" b="0" i="0" u="none" strike="noStrike">
                          <a:solidFill>
                            <a:srgbClr val="000000"/>
                          </a:solidFill>
                          <a:effectLst/>
                          <a:latin typeface="Calibri" panose="020F0502020204030204" pitchFamily="34" charset="0"/>
                        </a:rPr>
                        <a:t>15.79</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14.47</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22.37</a:t>
                      </a:r>
                    </a:p>
                  </a:txBody>
                  <a:tcPr marL="4908" marR="4908" marT="4908" marB="0" anchor="b">
                    <a:lnL>
                      <a:noFill/>
                    </a:lnL>
                    <a:lnR>
                      <a:noFill/>
                    </a:lnR>
                    <a:lnT>
                      <a:noFill/>
                    </a:lnT>
                    <a:lnB>
                      <a:noFill/>
                    </a:lnB>
                    <a:solidFill>
                      <a:srgbClr val="ECE683"/>
                    </a:solidFill>
                  </a:tcPr>
                </a:tc>
                <a:tc>
                  <a:txBody>
                    <a:bodyPr/>
                    <a:lstStyle/>
                    <a:p>
                      <a:pPr algn="ctr" fontAlgn="b"/>
                      <a:r>
                        <a:rPr lang="en-US" sz="900" b="0" i="0" u="none" strike="noStrike">
                          <a:solidFill>
                            <a:srgbClr val="000000"/>
                          </a:solidFill>
                          <a:effectLst/>
                          <a:latin typeface="Calibri" panose="020F0502020204030204" pitchFamily="34" charset="0"/>
                        </a:rPr>
                        <a:t>17.11</a:t>
                      </a:r>
                    </a:p>
                  </a:txBody>
                  <a:tcPr marL="4908" marR="4908" marT="4908"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13.16</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18.42</a:t>
                      </a:r>
                    </a:p>
                  </a:txBody>
                  <a:tcPr marL="4908" marR="4908" marT="4908"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21.05</a:t>
                      </a:r>
                    </a:p>
                  </a:txBody>
                  <a:tcPr marL="4908" marR="4908" marT="4908" marB="0" anchor="b">
                    <a:lnL>
                      <a:noFill/>
                    </a:lnL>
                    <a:lnR>
                      <a:noFill/>
                    </a:lnR>
                    <a:lnT>
                      <a:noFill/>
                    </a:lnT>
                    <a:lnB>
                      <a:noFill/>
                    </a:lnB>
                    <a:solidFill>
                      <a:srgbClr val="EEE784"/>
                    </a:solidFill>
                  </a:tcPr>
                </a:tc>
                <a:tc>
                  <a:txBody>
                    <a:bodyPr/>
                    <a:lstStyle/>
                    <a:p>
                      <a:pPr algn="ctr" fontAlgn="b"/>
                      <a:r>
                        <a:rPr lang="en-US" sz="900" b="0" i="0" u="none" strike="noStrike">
                          <a:solidFill>
                            <a:srgbClr val="000000"/>
                          </a:solidFill>
                          <a:effectLst/>
                          <a:latin typeface="Calibri" panose="020F0502020204030204" pitchFamily="34" charset="0"/>
                        </a:rPr>
                        <a:t>15.79</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11.84</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10.53</a:t>
                      </a:r>
                    </a:p>
                  </a:txBody>
                  <a:tcPr marL="4908" marR="4908" marT="4908" marB="0" anchor="b">
                    <a:lnL>
                      <a:noFill/>
                    </a:lnL>
                    <a:lnR>
                      <a:noFill/>
                    </a:lnR>
                    <a:lnT>
                      <a:noFill/>
                    </a:lnT>
                    <a:lnB>
                      <a:noFill/>
                    </a:lnB>
                    <a:solidFill>
                      <a:srgbClr val="FEE082"/>
                    </a:solidFill>
                  </a:tcPr>
                </a:tc>
                <a:tc>
                  <a:txBody>
                    <a:bodyPr/>
                    <a:lstStyle/>
                    <a:p>
                      <a:pPr algn="ctr" fontAlgn="b"/>
                      <a:r>
                        <a:rPr lang="en-US" sz="900" b="0" i="0" u="none" strike="noStrike" dirty="0">
                          <a:solidFill>
                            <a:srgbClr val="000000"/>
                          </a:solidFill>
                          <a:effectLst/>
                          <a:latin typeface="Calibri" panose="020F0502020204030204" pitchFamily="34" charset="0"/>
                        </a:rPr>
                        <a:t>10.53</a:t>
                      </a:r>
                    </a:p>
                  </a:txBody>
                  <a:tcPr marL="4908" marR="4908" marT="4908" marB="0" anchor="b">
                    <a:lnL>
                      <a:noFill/>
                    </a:lnL>
                    <a:lnR>
                      <a:noFill/>
                    </a:lnR>
                    <a:lnT>
                      <a:noFill/>
                    </a:lnT>
                    <a:lnB>
                      <a:noFill/>
                    </a:lnB>
                    <a:solidFill>
                      <a:srgbClr val="FEE082"/>
                    </a:solidFill>
                  </a:tcPr>
                </a:tc>
                <a:extLst>
                  <a:ext uri="{0D108BD9-81ED-4DB2-BD59-A6C34878D82A}">
                    <a16:rowId xmlns:a16="http://schemas.microsoft.com/office/drawing/2014/main" val="1523007180"/>
                  </a:ext>
                </a:extLst>
              </a:tr>
              <a:tr h="160219">
                <a:tc>
                  <a:txBody>
                    <a:bodyPr/>
                    <a:lstStyle/>
                    <a:p>
                      <a:pPr algn="ctr" fontAlgn="b"/>
                      <a:r>
                        <a:rPr lang="en-US" sz="1000" b="0" i="0" u="none" strike="noStrike" dirty="0">
                          <a:solidFill>
                            <a:schemeClr val="bg1"/>
                          </a:solidFill>
                          <a:effectLst/>
                          <a:latin typeface="Calibri" panose="020F0502020204030204" pitchFamily="34" charset="0"/>
                        </a:rPr>
                        <a:t>34</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9.21</a:t>
                      </a:r>
                    </a:p>
                  </a:txBody>
                  <a:tcPr marL="4908" marR="4908" marT="4908" marB="0" anchor="b">
                    <a:lnL>
                      <a:noFill/>
                    </a:lnL>
                    <a:lnR>
                      <a:noFill/>
                    </a:lnR>
                    <a:lnT>
                      <a:noFill/>
                    </a:lnT>
                    <a:lnB>
                      <a:noFill/>
                    </a:lnB>
                    <a:solidFill>
                      <a:srgbClr val="FDD07E"/>
                    </a:solidFill>
                  </a:tcPr>
                </a:tc>
                <a:tc>
                  <a:txBody>
                    <a:bodyPr/>
                    <a:lstStyle/>
                    <a:p>
                      <a:pPr algn="ctr" fontAlgn="b"/>
                      <a:r>
                        <a:rPr lang="en-US" sz="900" b="0" i="0" u="none" strike="noStrike" dirty="0">
                          <a:solidFill>
                            <a:srgbClr val="000000"/>
                          </a:solidFill>
                          <a:effectLst/>
                          <a:latin typeface="Calibri" panose="020F0502020204030204" pitchFamily="34" charset="0"/>
                        </a:rPr>
                        <a:t>9.21</a:t>
                      </a:r>
                    </a:p>
                  </a:txBody>
                  <a:tcPr marL="4908" marR="4908" marT="4908" marB="0" anchor="b">
                    <a:lnL>
                      <a:noFill/>
                    </a:lnL>
                    <a:lnR>
                      <a:noFill/>
                    </a:lnR>
                    <a:lnT>
                      <a:noFill/>
                    </a:lnT>
                    <a:lnB>
                      <a:noFill/>
                    </a:lnB>
                    <a:solidFill>
                      <a:srgbClr val="FDD07E"/>
                    </a:solidFill>
                  </a:tcPr>
                </a:tc>
                <a:tc>
                  <a:txBody>
                    <a:bodyPr/>
                    <a:lstStyle/>
                    <a:p>
                      <a:pPr algn="ctr" fontAlgn="b"/>
                      <a:r>
                        <a:rPr lang="en-US" sz="900" b="0" i="0" u="none" strike="noStrike">
                          <a:solidFill>
                            <a:srgbClr val="000000"/>
                          </a:solidFill>
                          <a:effectLst/>
                          <a:latin typeface="Calibri" panose="020F0502020204030204" pitchFamily="34" charset="0"/>
                        </a:rPr>
                        <a:t>10.53</a:t>
                      </a:r>
                    </a:p>
                  </a:txBody>
                  <a:tcPr marL="4908" marR="4908" marT="4908" marB="0" anchor="b">
                    <a:lnL>
                      <a:noFill/>
                    </a:lnL>
                    <a:lnR>
                      <a:noFill/>
                    </a:lnR>
                    <a:lnT>
                      <a:noFill/>
                    </a:lnT>
                    <a:lnB>
                      <a:noFill/>
                    </a:lnB>
                    <a:solidFill>
                      <a:srgbClr val="FEE082"/>
                    </a:solidFill>
                  </a:tcPr>
                </a:tc>
                <a:tc>
                  <a:txBody>
                    <a:bodyPr/>
                    <a:lstStyle/>
                    <a:p>
                      <a:pPr algn="ctr" fontAlgn="b"/>
                      <a:r>
                        <a:rPr lang="en-US" sz="900" b="0" i="0" u="none" strike="noStrike">
                          <a:solidFill>
                            <a:srgbClr val="000000"/>
                          </a:solidFill>
                          <a:effectLst/>
                          <a:latin typeface="Calibri" panose="020F0502020204030204" pitchFamily="34" charset="0"/>
                        </a:rPr>
                        <a:t>6.58</a:t>
                      </a:r>
                    </a:p>
                  </a:txBody>
                  <a:tcPr marL="4908" marR="4908" marT="4908" marB="0" anchor="b">
                    <a:lnL>
                      <a:noFill/>
                    </a:lnL>
                    <a:lnR>
                      <a:noFill/>
                    </a:lnR>
                    <a:lnT>
                      <a:noFill/>
                    </a:lnT>
                    <a:lnB>
                      <a:noFill/>
                    </a:lnB>
                    <a:solidFill>
                      <a:srgbClr val="FBB078"/>
                    </a:solidFill>
                  </a:tcPr>
                </a:tc>
                <a:tc>
                  <a:txBody>
                    <a:bodyPr/>
                    <a:lstStyle/>
                    <a:p>
                      <a:pPr algn="ctr" fontAlgn="b"/>
                      <a:r>
                        <a:rPr lang="en-US" sz="900" b="0" i="0" u="none" strike="noStrike" dirty="0">
                          <a:solidFill>
                            <a:srgbClr val="000000"/>
                          </a:solidFill>
                          <a:effectLst/>
                          <a:latin typeface="Calibri" panose="020F0502020204030204" pitchFamily="34" charset="0"/>
                        </a:rPr>
                        <a:t>9.21</a:t>
                      </a:r>
                    </a:p>
                  </a:txBody>
                  <a:tcPr marL="4908" marR="4908" marT="4908" marB="0" anchor="b">
                    <a:lnL>
                      <a:noFill/>
                    </a:lnL>
                    <a:lnR>
                      <a:noFill/>
                    </a:lnR>
                    <a:lnT>
                      <a:noFill/>
                    </a:lnT>
                    <a:lnB>
                      <a:noFill/>
                    </a:lnB>
                    <a:solidFill>
                      <a:srgbClr val="FDD07E"/>
                    </a:solidFill>
                  </a:tcPr>
                </a:tc>
                <a:tc>
                  <a:txBody>
                    <a:bodyPr/>
                    <a:lstStyle/>
                    <a:p>
                      <a:pPr algn="ctr" fontAlgn="b"/>
                      <a:r>
                        <a:rPr lang="en-US" sz="900" b="0" i="0" u="none" strike="noStrike">
                          <a:solidFill>
                            <a:srgbClr val="000000"/>
                          </a:solidFill>
                          <a:effectLst/>
                          <a:latin typeface="Calibri" panose="020F0502020204030204" pitchFamily="34" charset="0"/>
                        </a:rPr>
                        <a:t>7.89</a:t>
                      </a:r>
                    </a:p>
                  </a:txBody>
                  <a:tcPr marL="4908" marR="4908" marT="4908" marB="0" anchor="b">
                    <a:lnL>
                      <a:noFill/>
                    </a:lnL>
                    <a:lnR>
                      <a:noFill/>
                    </a:lnR>
                    <a:lnT>
                      <a:noFill/>
                    </a:lnT>
                    <a:lnB>
                      <a:noFill/>
                    </a:lnB>
                    <a:solidFill>
                      <a:srgbClr val="FCC07B"/>
                    </a:solidFill>
                  </a:tcPr>
                </a:tc>
                <a:tc>
                  <a:txBody>
                    <a:bodyPr/>
                    <a:lstStyle/>
                    <a:p>
                      <a:pPr algn="ctr" fontAlgn="b"/>
                      <a:r>
                        <a:rPr lang="en-US" sz="900" b="0" i="0" u="none" strike="noStrike">
                          <a:solidFill>
                            <a:srgbClr val="000000"/>
                          </a:solidFill>
                          <a:effectLst/>
                          <a:latin typeface="Calibri" panose="020F0502020204030204" pitchFamily="34" charset="0"/>
                        </a:rPr>
                        <a:t>11.84</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14.47</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11.84</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10.53</a:t>
                      </a:r>
                    </a:p>
                  </a:txBody>
                  <a:tcPr marL="4908" marR="4908" marT="4908" marB="0" anchor="b">
                    <a:lnL>
                      <a:noFill/>
                    </a:lnL>
                    <a:lnR>
                      <a:noFill/>
                    </a:lnR>
                    <a:lnT>
                      <a:noFill/>
                    </a:lnT>
                    <a:lnB>
                      <a:noFill/>
                    </a:lnB>
                    <a:solidFill>
                      <a:srgbClr val="FEE082"/>
                    </a:solidFill>
                  </a:tcPr>
                </a:tc>
                <a:tc>
                  <a:txBody>
                    <a:bodyPr/>
                    <a:lstStyle/>
                    <a:p>
                      <a:pPr algn="ctr" fontAlgn="b"/>
                      <a:r>
                        <a:rPr lang="en-US" sz="900" b="0" i="0" u="none" strike="noStrike">
                          <a:solidFill>
                            <a:srgbClr val="000000"/>
                          </a:solidFill>
                          <a:effectLst/>
                          <a:latin typeface="Calibri" panose="020F0502020204030204" pitchFamily="34" charset="0"/>
                        </a:rPr>
                        <a:t>19.74</a:t>
                      </a:r>
                    </a:p>
                  </a:txBody>
                  <a:tcPr marL="4908" marR="4908" marT="4908" marB="0" anchor="b">
                    <a:lnL>
                      <a:noFill/>
                    </a:lnL>
                    <a:lnR>
                      <a:noFill/>
                    </a:lnR>
                    <a:lnT>
                      <a:noFill/>
                    </a:lnT>
                    <a:lnB>
                      <a:noFill/>
                    </a:lnB>
                    <a:solidFill>
                      <a:srgbClr val="F1E784"/>
                    </a:solidFill>
                  </a:tcPr>
                </a:tc>
                <a:tc>
                  <a:txBody>
                    <a:bodyPr/>
                    <a:lstStyle/>
                    <a:p>
                      <a:pPr algn="ctr" fontAlgn="b"/>
                      <a:r>
                        <a:rPr lang="en-US" sz="900" b="0" i="0" u="none" strike="noStrike">
                          <a:solidFill>
                            <a:srgbClr val="000000"/>
                          </a:solidFill>
                          <a:effectLst/>
                          <a:latin typeface="Calibri" panose="020F0502020204030204" pitchFamily="34" charset="0"/>
                        </a:rPr>
                        <a:t>10.53</a:t>
                      </a:r>
                    </a:p>
                  </a:txBody>
                  <a:tcPr marL="4908" marR="4908" marT="4908" marB="0" anchor="b">
                    <a:lnL>
                      <a:noFill/>
                    </a:lnL>
                    <a:lnR>
                      <a:noFill/>
                    </a:lnR>
                    <a:lnT>
                      <a:noFill/>
                    </a:lnT>
                    <a:lnB>
                      <a:noFill/>
                    </a:lnB>
                    <a:solidFill>
                      <a:srgbClr val="FEE082"/>
                    </a:solidFill>
                  </a:tcPr>
                </a:tc>
                <a:tc>
                  <a:txBody>
                    <a:bodyPr/>
                    <a:lstStyle/>
                    <a:p>
                      <a:pPr algn="ctr" fontAlgn="b"/>
                      <a:r>
                        <a:rPr lang="en-US" sz="900" b="0" i="0" u="none" strike="noStrike">
                          <a:solidFill>
                            <a:srgbClr val="000000"/>
                          </a:solidFill>
                          <a:effectLst/>
                          <a:latin typeface="Calibri" panose="020F0502020204030204" pitchFamily="34" charset="0"/>
                        </a:rPr>
                        <a:t>13.16</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11.84</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9.21</a:t>
                      </a:r>
                    </a:p>
                  </a:txBody>
                  <a:tcPr marL="4908" marR="4908" marT="4908" marB="0" anchor="b">
                    <a:lnL>
                      <a:noFill/>
                    </a:lnL>
                    <a:lnR>
                      <a:noFill/>
                    </a:lnR>
                    <a:lnT>
                      <a:noFill/>
                    </a:lnT>
                    <a:lnB>
                      <a:noFill/>
                    </a:lnB>
                    <a:solidFill>
                      <a:srgbClr val="FDD07E"/>
                    </a:solidFill>
                  </a:tcPr>
                </a:tc>
                <a:tc>
                  <a:txBody>
                    <a:bodyPr/>
                    <a:lstStyle/>
                    <a:p>
                      <a:pPr algn="ctr" fontAlgn="b"/>
                      <a:r>
                        <a:rPr lang="en-US" sz="900" b="0" i="0" u="none" strike="noStrike">
                          <a:solidFill>
                            <a:srgbClr val="000000"/>
                          </a:solidFill>
                          <a:effectLst/>
                          <a:latin typeface="Calibri" panose="020F0502020204030204" pitchFamily="34" charset="0"/>
                        </a:rPr>
                        <a:t>6.58</a:t>
                      </a:r>
                    </a:p>
                  </a:txBody>
                  <a:tcPr marL="4908" marR="4908" marT="4908" marB="0" anchor="b">
                    <a:lnL>
                      <a:noFill/>
                    </a:lnL>
                    <a:lnR>
                      <a:noFill/>
                    </a:lnR>
                    <a:lnT>
                      <a:noFill/>
                    </a:lnT>
                    <a:lnB>
                      <a:noFill/>
                    </a:lnB>
                    <a:solidFill>
                      <a:srgbClr val="FBB078"/>
                    </a:solidFill>
                  </a:tcPr>
                </a:tc>
                <a:tc>
                  <a:txBody>
                    <a:bodyPr/>
                    <a:lstStyle/>
                    <a:p>
                      <a:pPr algn="ctr" fontAlgn="b"/>
                      <a:r>
                        <a:rPr lang="en-US" sz="900" b="0" i="0" u="none" strike="noStrike">
                          <a:solidFill>
                            <a:srgbClr val="000000"/>
                          </a:solidFill>
                          <a:effectLst/>
                          <a:latin typeface="Calibri" panose="020F0502020204030204" pitchFamily="34" charset="0"/>
                        </a:rPr>
                        <a:t>3.95</a:t>
                      </a:r>
                    </a:p>
                  </a:txBody>
                  <a:tcPr marL="4908" marR="4908" marT="4908" marB="0" anchor="b">
                    <a:lnL>
                      <a:noFill/>
                    </a:lnL>
                    <a:lnR>
                      <a:noFill/>
                    </a:lnR>
                    <a:lnT>
                      <a:noFill/>
                    </a:lnT>
                    <a:lnB>
                      <a:noFill/>
                    </a:lnB>
                    <a:solidFill>
                      <a:srgbClr val="FA8F72"/>
                    </a:solidFill>
                  </a:tcPr>
                </a:tc>
                <a:tc>
                  <a:txBody>
                    <a:bodyPr/>
                    <a:lstStyle/>
                    <a:p>
                      <a:pPr algn="ctr" fontAlgn="b"/>
                      <a:r>
                        <a:rPr lang="en-US" sz="900" b="0" i="0" u="none" strike="noStrike">
                          <a:solidFill>
                            <a:srgbClr val="000000"/>
                          </a:solidFill>
                          <a:effectLst/>
                          <a:latin typeface="Calibri" panose="020F0502020204030204" pitchFamily="34" charset="0"/>
                        </a:rPr>
                        <a:t>2.63</a:t>
                      </a:r>
                    </a:p>
                  </a:txBody>
                  <a:tcPr marL="4908" marR="4908" marT="4908" marB="0" anchor="b">
                    <a:lnL>
                      <a:noFill/>
                    </a:lnL>
                    <a:lnR>
                      <a:noFill/>
                    </a:lnR>
                    <a:lnT>
                      <a:noFill/>
                    </a:lnT>
                    <a:lnB>
                      <a:noFill/>
                    </a:lnB>
                    <a:solidFill>
                      <a:srgbClr val="F97F6F"/>
                    </a:solidFill>
                  </a:tcPr>
                </a:tc>
                <a:extLst>
                  <a:ext uri="{0D108BD9-81ED-4DB2-BD59-A6C34878D82A}">
                    <a16:rowId xmlns:a16="http://schemas.microsoft.com/office/drawing/2014/main" val="813556290"/>
                  </a:ext>
                </a:extLst>
              </a:tr>
              <a:tr h="160219">
                <a:tc>
                  <a:txBody>
                    <a:bodyPr/>
                    <a:lstStyle/>
                    <a:p>
                      <a:pPr algn="ctr" fontAlgn="b"/>
                      <a:r>
                        <a:rPr lang="en-US" sz="1000" b="0" i="0" u="none" strike="noStrike">
                          <a:solidFill>
                            <a:schemeClr val="bg1"/>
                          </a:solidFill>
                          <a:effectLst/>
                          <a:latin typeface="Calibri" panose="020F0502020204030204" pitchFamily="34" charset="0"/>
                        </a:rPr>
                        <a:t>35</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8.82</a:t>
                      </a:r>
                    </a:p>
                  </a:txBody>
                  <a:tcPr marL="4908" marR="4908" marT="4908" marB="0" anchor="b">
                    <a:lnL>
                      <a:noFill/>
                    </a:lnL>
                    <a:lnR>
                      <a:noFill/>
                    </a:lnR>
                    <a:lnT>
                      <a:noFill/>
                    </a:lnT>
                    <a:lnB>
                      <a:noFill/>
                    </a:lnB>
                    <a:solidFill>
                      <a:srgbClr val="FDCB7D"/>
                    </a:solidFill>
                  </a:tcPr>
                </a:tc>
                <a:tc>
                  <a:txBody>
                    <a:bodyPr/>
                    <a:lstStyle/>
                    <a:p>
                      <a:pPr algn="ctr" fontAlgn="b"/>
                      <a:r>
                        <a:rPr lang="en-US" sz="900" b="0" i="0" u="none" strike="noStrike">
                          <a:solidFill>
                            <a:srgbClr val="000000"/>
                          </a:solidFill>
                          <a:effectLst/>
                          <a:latin typeface="Calibri" panose="020F0502020204030204" pitchFamily="34" charset="0"/>
                        </a:rPr>
                        <a:t>13.24</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16.18</a:t>
                      </a:r>
                    </a:p>
                  </a:txBody>
                  <a:tcPr marL="4908" marR="4908" marT="4908"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13.24</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10.29</a:t>
                      </a:r>
                    </a:p>
                  </a:txBody>
                  <a:tcPr marL="4908" marR="4908" marT="4908" marB="0" anchor="b">
                    <a:lnL>
                      <a:noFill/>
                    </a:lnL>
                    <a:lnR>
                      <a:noFill/>
                    </a:lnR>
                    <a:lnT>
                      <a:noFill/>
                    </a:lnT>
                    <a:lnB>
                      <a:noFill/>
                    </a:lnB>
                    <a:solidFill>
                      <a:srgbClr val="FEDD81"/>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17.65</a:t>
                      </a:r>
                    </a:p>
                  </a:txBody>
                  <a:tcPr marL="4908" marR="4908" marT="4908"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13.24</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10.29</a:t>
                      </a:r>
                    </a:p>
                  </a:txBody>
                  <a:tcPr marL="4908" marR="4908" marT="4908" marB="0" anchor="b">
                    <a:lnL>
                      <a:noFill/>
                    </a:lnL>
                    <a:lnR>
                      <a:noFill/>
                    </a:lnR>
                    <a:lnT>
                      <a:noFill/>
                    </a:lnT>
                    <a:lnB>
                      <a:noFill/>
                    </a:lnB>
                    <a:solidFill>
                      <a:srgbClr val="FEDD81"/>
                    </a:solidFill>
                  </a:tcPr>
                </a:tc>
                <a:tc>
                  <a:txBody>
                    <a:bodyPr/>
                    <a:lstStyle/>
                    <a:p>
                      <a:pPr algn="ctr" fontAlgn="b"/>
                      <a:r>
                        <a:rPr lang="en-US" sz="900" b="0" i="0" u="none" strike="noStrike">
                          <a:solidFill>
                            <a:srgbClr val="000000"/>
                          </a:solidFill>
                          <a:effectLst/>
                          <a:latin typeface="Calibri" panose="020F0502020204030204" pitchFamily="34" charset="0"/>
                        </a:rPr>
                        <a:t>13.24</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13.24</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10.29</a:t>
                      </a:r>
                    </a:p>
                  </a:txBody>
                  <a:tcPr marL="4908" marR="4908" marT="4908" marB="0" anchor="b">
                    <a:lnL>
                      <a:noFill/>
                    </a:lnL>
                    <a:lnR>
                      <a:noFill/>
                    </a:lnR>
                    <a:lnT>
                      <a:noFill/>
                    </a:lnT>
                    <a:lnB>
                      <a:noFill/>
                    </a:lnB>
                    <a:solidFill>
                      <a:srgbClr val="FEDD81"/>
                    </a:solidFill>
                  </a:tcPr>
                </a:tc>
                <a:extLst>
                  <a:ext uri="{0D108BD9-81ED-4DB2-BD59-A6C34878D82A}">
                    <a16:rowId xmlns:a16="http://schemas.microsoft.com/office/drawing/2014/main" val="837022427"/>
                  </a:ext>
                </a:extLst>
              </a:tr>
              <a:tr h="160219">
                <a:tc>
                  <a:txBody>
                    <a:bodyPr/>
                    <a:lstStyle/>
                    <a:p>
                      <a:pPr algn="ctr" fontAlgn="b"/>
                      <a:r>
                        <a:rPr lang="en-US" sz="1000" b="0" i="0" u="none" strike="noStrike">
                          <a:solidFill>
                            <a:schemeClr val="bg1"/>
                          </a:solidFill>
                          <a:effectLst/>
                          <a:latin typeface="Calibri" panose="020F0502020204030204" pitchFamily="34" charset="0"/>
                        </a:rPr>
                        <a:t>36</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6.94</a:t>
                      </a:r>
                    </a:p>
                  </a:txBody>
                  <a:tcPr marL="4908" marR="4908" marT="4908" marB="0" anchor="b">
                    <a:lnL>
                      <a:noFill/>
                    </a:lnL>
                    <a:lnR>
                      <a:noFill/>
                    </a:lnR>
                    <a:lnT>
                      <a:noFill/>
                    </a:lnT>
                    <a:lnB>
                      <a:noFill/>
                    </a:lnB>
                    <a:solidFill>
                      <a:srgbClr val="FCB479"/>
                    </a:solidFill>
                  </a:tcPr>
                </a:tc>
                <a:tc>
                  <a:txBody>
                    <a:bodyPr/>
                    <a:lstStyle/>
                    <a:p>
                      <a:pPr algn="ctr" fontAlgn="b"/>
                      <a:r>
                        <a:rPr lang="en-US" sz="900" b="0" i="0" u="none" strike="noStrike">
                          <a:solidFill>
                            <a:srgbClr val="000000"/>
                          </a:solidFill>
                          <a:effectLst/>
                          <a:latin typeface="Calibri" panose="020F0502020204030204" pitchFamily="34" charset="0"/>
                        </a:rPr>
                        <a:t>11.11</a:t>
                      </a:r>
                    </a:p>
                  </a:txBody>
                  <a:tcPr marL="4908" marR="4908" marT="4908"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13.89</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dirty="0">
                          <a:solidFill>
                            <a:srgbClr val="000000"/>
                          </a:solidFill>
                          <a:effectLst/>
                          <a:latin typeface="Calibri" panose="020F0502020204030204" pitchFamily="34" charset="0"/>
                        </a:rPr>
                        <a:t>12.5</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11.11</a:t>
                      </a:r>
                    </a:p>
                  </a:txBody>
                  <a:tcPr marL="4908" marR="4908" marT="4908"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13.89</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13.89</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9.72</a:t>
                      </a:r>
                    </a:p>
                  </a:txBody>
                  <a:tcPr marL="4908" marR="4908" marT="4908"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13.89</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13.89</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13.89</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11.11</a:t>
                      </a:r>
                    </a:p>
                  </a:txBody>
                  <a:tcPr marL="4908" marR="4908" marT="4908"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6.94</a:t>
                      </a:r>
                    </a:p>
                  </a:txBody>
                  <a:tcPr marL="4908" marR="4908" marT="4908" marB="0" anchor="b">
                    <a:lnL>
                      <a:noFill/>
                    </a:lnL>
                    <a:lnR>
                      <a:noFill/>
                    </a:lnR>
                    <a:lnT>
                      <a:noFill/>
                    </a:lnT>
                    <a:lnB>
                      <a:noFill/>
                    </a:lnB>
                    <a:solidFill>
                      <a:srgbClr val="FCB479"/>
                    </a:solidFill>
                  </a:tcPr>
                </a:tc>
                <a:tc>
                  <a:txBody>
                    <a:bodyPr/>
                    <a:lstStyle/>
                    <a:p>
                      <a:pPr algn="ctr" fontAlgn="b"/>
                      <a:r>
                        <a:rPr lang="en-US" sz="900" b="0" i="0" u="none" strike="noStrike">
                          <a:solidFill>
                            <a:srgbClr val="000000"/>
                          </a:solidFill>
                          <a:effectLst/>
                          <a:latin typeface="Calibri" panose="020F0502020204030204" pitchFamily="34" charset="0"/>
                        </a:rPr>
                        <a:t>5.56</a:t>
                      </a:r>
                    </a:p>
                  </a:txBody>
                  <a:tcPr marL="4908" marR="4908" marT="4908" marB="0" anchor="b">
                    <a:lnL>
                      <a:noFill/>
                    </a:lnL>
                    <a:lnR>
                      <a:noFill/>
                    </a:lnR>
                    <a:lnT>
                      <a:noFill/>
                    </a:lnT>
                    <a:lnB>
                      <a:noFill/>
                    </a:lnB>
                    <a:solidFill>
                      <a:srgbClr val="FBA376"/>
                    </a:solidFill>
                  </a:tcPr>
                </a:tc>
                <a:extLst>
                  <a:ext uri="{0D108BD9-81ED-4DB2-BD59-A6C34878D82A}">
                    <a16:rowId xmlns:a16="http://schemas.microsoft.com/office/drawing/2014/main" val="3249955025"/>
                  </a:ext>
                </a:extLst>
              </a:tr>
              <a:tr h="160219">
                <a:tc>
                  <a:txBody>
                    <a:bodyPr/>
                    <a:lstStyle/>
                    <a:p>
                      <a:pPr algn="ctr" fontAlgn="b"/>
                      <a:r>
                        <a:rPr lang="en-US" sz="1000" b="0" i="0" u="none" strike="noStrike" dirty="0">
                          <a:solidFill>
                            <a:schemeClr val="bg1"/>
                          </a:solidFill>
                          <a:effectLst/>
                          <a:latin typeface="Calibri" panose="020F0502020204030204" pitchFamily="34" charset="0"/>
                        </a:rPr>
                        <a:t>37</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8.14</a:t>
                      </a:r>
                    </a:p>
                  </a:txBody>
                  <a:tcPr marL="4908" marR="4908" marT="4908" marB="0" anchor="b">
                    <a:lnL>
                      <a:noFill/>
                    </a:lnL>
                    <a:lnR>
                      <a:noFill/>
                    </a:lnR>
                    <a:lnT>
                      <a:noFill/>
                    </a:lnT>
                    <a:lnB>
                      <a:noFill/>
                    </a:lnB>
                    <a:solidFill>
                      <a:srgbClr val="FCC37C"/>
                    </a:solidFill>
                  </a:tcPr>
                </a:tc>
                <a:tc>
                  <a:txBody>
                    <a:bodyPr/>
                    <a:lstStyle/>
                    <a:p>
                      <a:pPr algn="ctr" fontAlgn="b"/>
                      <a:r>
                        <a:rPr lang="en-US" sz="900" b="0" i="0" u="none" strike="noStrike">
                          <a:solidFill>
                            <a:srgbClr val="000000"/>
                          </a:solidFill>
                          <a:effectLst/>
                          <a:latin typeface="Calibri" panose="020F0502020204030204" pitchFamily="34" charset="0"/>
                        </a:rPr>
                        <a:t>8.14</a:t>
                      </a:r>
                    </a:p>
                  </a:txBody>
                  <a:tcPr marL="4908" marR="4908" marT="4908" marB="0" anchor="b">
                    <a:lnL>
                      <a:noFill/>
                    </a:lnL>
                    <a:lnR>
                      <a:noFill/>
                    </a:lnR>
                    <a:lnT>
                      <a:noFill/>
                    </a:lnT>
                    <a:lnB>
                      <a:noFill/>
                    </a:lnB>
                    <a:solidFill>
                      <a:srgbClr val="FCC37C"/>
                    </a:solidFill>
                  </a:tcPr>
                </a:tc>
                <a:tc>
                  <a:txBody>
                    <a:bodyPr/>
                    <a:lstStyle/>
                    <a:p>
                      <a:pPr algn="ctr" fontAlgn="b"/>
                      <a:r>
                        <a:rPr lang="en-US" sz="900" b="0" i="0" u="none" strike="noStrike">
                          <a:solidFill>
                            <a:srgbClr val="000000"/>
                          </a:solidFill>
                          <a:effectLst/>
                          <a:latin typeface="Calibri" panose="020F0502020204030204" pitchFamily="34" charset="0"/>
                        </a:rPr>
                        <a:t>8.14</a:t>
                      </a:r>
                    </a:p>
                  </a:txBody>
                  <a:tcPr marL="4908" marR="4908" marT="4908" marB="0" anchor="b">
                    <a:lnL>
                      <a:noFill/>
                    </a:lnL>
                    <a:lnR>
                      <a:noFill/>
                    </a:lnR>
                    <a:lnT>
                      <a:noFill/>
                    </a:lnT>
                    <a:lnB>
                      <a:noFill/>
                    </a:lnB>
                    <a:solidFill>
                      <a:srgbClr val="FCC37C"/>
                    </a:solidFill>
                  </a:tcPr>
                </a:tc>
                <a:tc>
                  <a:txBody>
                    <a:bodyPr/>
                    <a:lstStyle/>
                    <a:p>
                      <a:pPr algn="ctr" fontAlgn="b"/>
                      <a:r>
                        <a:rPr lang="en-US" sz="900" b="0" i="0" u="none" strike="noStrike">
                          <a:solidFill>
                            <a:srgbClr val="000000"/>
                          </a:solidFill>
                          <a:effectLst/>
                          <a:latin typeface="Calibri" panose="020F0502020204030204" pitchFamily="34" charset="0"/>
                        </a:rPr>
                        <a:t>8.14</a:t>
                      </a:r>
                    </a:p>
                  </a:txBody>
                  <a:tcPr marL="4908" marR="4908" marT="4908" marB="0" anchor="b">
                    <a:lnL>
                      <a:noFill/>
                    </a:lnL>
                    <a:lnR>
                      <a:noFill/>
                    </a:lnR>
                    <a:lnT>
                      <a:noFill/>
                    </a:lnT>
                    <a:lnB>
                      <a:noFill/>
                    </a:lnB>
                    <a:solidFill>
                      <a:srgbClr val="FCC37C"/>
                    </a:solidFill>
                  </a:tcPr>
                </a:tc>
                <a:tc>
                  <a:txBody>
                    <a:bodyPr/>
                    <a:lstStyle/>
                    <a:p>
                      <a:pPr algn="ctr" fontAlgn="b"/>
                      <a:r>
                        <a:rPr lang="en-US" sz="900" b="0" i="0" u="none" strike="noStrike" dirty="0">
                          <a:solidFill>
                            <a:srgbClr val="000000"/>
                          </a:solidFill>
                          <a:effectLst/>
                          <a:latin typeface="Calibri" panose="020F0502020204030204" pitchFamily="34" charset="0"/>
                        </a:rPr>
                        <a:t>9.3</a:t>
                      </a:r>
                    </a:p>
                  </a:txBody>
                  <a:tcPr marL="4908" marR="4908" marT="4908" marB="0" anchor="b">
                    <a:lnL>
                      <a:noFill/>
                    </a:lnL>
                    <a:lnR>
                      <a:noFill/>
                    </a:lnR>
                    <a:lnT>
                      <a:noFill/>
                    </a:lnT>
                    <a:lnB>
                      <a:noFill/>
                    </a:lnB>
                    <a:solidFill>
                      <a:srgbClr val="FDD17F"/>
                    </a:solidFill>
                  </a:tcPr>
                </a:tc>
                <a:tc>
                  <a:txBody>
                    <a:bodyPr/>
                    <a:lstStyle/>
                    <a:p>
                      <a:pPr algn="ctr" fontAlgn="b"/>
                      <a:r>
                        <a:rPr lang="en-US" sz="900" b="0" i="0" u="none" strike="noStrike">
                          <a:solidFill>
                            <a:srgbClr val="000000"/>
                          </a:solidFill>
                          <a:effectLst/>
                          <a:latin typeface="Calibri" panose="020F0502020204030204" pitchFamily="34" charset="0"/>
                        </a:rPr>
                        <a:t>12.79</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16.28</a:t>
                      </a:r>
                    </a:p>
                  </a:txBody>
                  <a:tcPr marL="4908" marR="4908" marT="4908"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15.12</a:t>
                      </a:r>
                    </a:p>
                  </a:txBody>
                  <a:tcPr marL="4908" marR="4908" marT="4908"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12.79</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6.98</a:t>
                      </a:r>
                    </a:p>
                  </a:txBody>
                  <a:tcPr marL="4908" marR="4908" marT="4908" marB="0" anchor="b">
                    <a:lnL>
                      <a:noFill/>
                    </a:lnL>
                    <a:lnR>
                      <a:noFill/>
                    </a:lnR>
                    <a:lnT>
                      <a:noFill/>
                    </a:lnT>
                    <a:lnB>
                      <a:noFill/>
                    </a:lnB>
                    <a:solidFill>
                      <a:srgbClr val="FCB579"/>
                    </a:solidFill>
                  </a:tcPr>
                </a:tc>
                <a:tc>
                  <a:txBody>
                    <a:bodyPr/>
                    <a:lstStyle/>
                    <a:p>
                      <a:pPr algn="ctr" fontAlgn="b"/>
                      <a:r>
                        <a:rPr lang="en-US" sz="900" b="0" i="0" u="none" strike="noStrike">
                          <a:solidFill>
                            <a:srgbClr val="000000"/>
                          </a:solidFill>
                          <a:effectLst/>
                          <a:latin typeface="Calibri" panose="020F0502020204030204" pitchFamily="34" charset="0"/>
                        </a:rPr>
                        <a:t>8.14</a:t>
                      </a:r>
                    </a:p>
                  </a:txBody>
                  <a:tcPr marL="4908" marR="4908" marT="4908" marB="0" anchor="b">
                    <a:lnL>
                      <a:noFill/>
                    </a:lnL>
                    <a:lnR>
                      <a:noFill/>
                    </a:lnR>
                    <a:lnT>
                      <a:noFill/>
                    </a:lnT>
                    <a:lnB>
                      <a:noFill/>
                    </a:lnB>
                    <a:solidFill>
                      <a:srgbClr val="FCC37C"/>
                    </a:solidFill>
                  </a:tcPr>
                </a:tc>
                <a:tc>
                  <a:txBody>
                    <a:bodyPr/>
                    <a:lstStyle/>
                    <a:p>
                      <a:pPr algn="ctr" fontAlgn="b"/>
                      <a:r>
                        <a:rPr lang="en-US" sz="900" b="0" i="0" u="none" strike="noStrike">
                          <a:solidFill>
                            <a:srgbClr val="000000"/>
                          </a:solidFill>
                          <a:effectLst/>
                          <a:latin typeface="Calibri" panose="020F0502020204030204" pitchFamily="34" charset="0"/>
                        </a:rPr>
                        <a:t>5.81</a:t>
                      </a:r>
                    </a:p>
                  </a:txBody>
                  <a:tcPr marL="4908" marR="4908" marT="4908" marB="0" anchor="b">
                    <a:lnL>
                      <a:noFill/>
                    </a:lnL>
                    <a:lnR>
                      <a:noFill/>
                    </a:lnR>
                    <a:lnT>
                      <a:noFill/>
                    </a:lnT>
                    <a:lnB>
                      <a:noFill/>
                    </a:lnB>
                    <a:solidFill>
                      <a:srgbClr val="FBA676"/>
                    </a:solidFill>
                  </a:tcPr>
                </a:tc>
                <a:tc>
                  <a:txBody>
                    <a:bodyPr/>
                    <a:lstStyle/>
                    <a:p>
                      <a:pPr algn="ctr" fontAlgn="b"/>
                      <a:r>
                        <a:rPr lang="en-US" sz="900" b="0" i="0" u="none" strike="noStrike">
                          <a:solidFill>
                            <a:srgbClr val="000000"/>
                          </a:solidFill>
                          <a:effectLst/>
                          <a:latin typeface="Calibri" panose="020F0502020204030204" pitchFamily="34" charset="0"/>
                        </a:rPr>
                        <a:t>6.98</a:t>
                      </a:r>
                    </a:p>
                  </a:txBody>
                  <a:tcPr marL="4908" marR="4908" marT="4908" marB="0" anchor="b">
                    <a:lnL>
                      <a:noFill/>
                    </a:lnL>
                    <a:lnR>
                      <a:noFill/>
                    </a:lnR>
                    <a:lnT>
                      <a:noFill/>
                    </a:lnT>
                    <a:lnB>
                      <a:noFill/>
                    </a:lnB>
                    <a:solidFill>
                      <a:srgbClr val="FCB579"/>
                    </a:solidFill>
                  </a:tcPr>
                </a:tc>
                <a:tc>
                  <a:txBody>
                    <a:bodyPr/>
                    <a:lstStyle/>
                    <a:p>
                      <a:pPr algn="ctr" fontAlgn="b"/>
                      <a:r>
                        <a:rPr lang="en-US" sz="900" b="0" i="0" u="none" strike="noStrike">
                          <a:solidFill>
                            <a:srgbClr val="000000"/>
                          </a:solidFill>
                          <a:effectLst/>
                          <a:latin typeface="Calibri" panose="020F0502020204030204" pitchFamily="34" charset="0"/>
                        </a:rPr>
                        <a:t>4.65</a:t>
                      </a:r>
                    </a:p>
                  </a:txBody>
                  <a:tcPr marL="4908" marR="4908" marT="4908" marB="0" anchor="b">
                    <a:lnL>
                      <a:noFill/>
                    </a:lnL>
                    <a:lnR>
                      <a:noFill/>
                    </a:lnR>
                    <a:lnT>
                      <a:noFill/>
                    </a:lnT>
                    <a:lnB>
                      <a:noFill/>
                    </a:lnB>
                    <a:solidFill>
                      <a:srgbClr val="FA9874"/>
                    </a:solidFill>
                  </a:tcPr>
                </a:tc>
                <a:tc>
                  <a:txBody>
                    <a:bodyPr/>
                    <a:lstStyle/>
                    <a:p>
                      <a:pPr algn="ctr" fontAlgn="b"/>
                      <a:r>
                        <a:rPr lang="en-US" sz="900" b="0" i="0" u="none" strike="noStrike">
                          <a:solidFill>
                            <a:srgbClr val="000000"/>
                          </a:solidFill>
                          <a:effectLst/>
                          <a:latin typeface="Calibri" panose="020F0502020204030204" pitchFamily="34" charset="0"/>
                        </a:rPr>
                        <a:t>3.49</a:t>
                      </a:r>
                    </a:p>
                  </a:txBody>
                  <a:tcPr marL="4908" marR="4908" marT="4908" marB="0" anchor="b">
                    <a:lnL>
                      <a:noFill/>
                    </a:lnL>
                    <a:lnR>
                      <a:noFill/>
                    </a:lnR>
                    <a:lnT>
                      <a:noFill/>
                    </a:lnT>
                    <a:lnB>
                      <a:noFill/>
                    </a:lnB>
                    <a:solidFill>
                      <a:srgbClr val="F98A71"/>
                    </a:solidFill>
                  </a:tcPr>
                </a:tc>
                <a:tc>
                  <a:txBody>
                    <a:bodyPr/>
                    <a:lstStyle/>
                    <a:p>
                      <a:pPr algn="ctr" fontAlgn="b"/>
                      <a:r>
                        <a:rPr lang="en-US" sz="900" b="0" i="0" u="none" strike="noStrike">
                          <a:solidFill>
                            <a:srgbClr val="000000"/>
                          </a:solidFill>
                          <a:effectLst/>
                          <a:latin typeface="Calibri" panose="020F0502020204030204" pitchFamily="34" charset="0"/>
                        </a:rPr>
                        <a:t>2.33</a:t>
                      </a:r>
                    </a:p>
                  </a:txBody>
                  <a:tcPr marL="4908" marR="4908" marT="4908" marB="0" anchor="b">
                    <a:lnL>
                      <a:noFill/>
                    </a:lnL>
                    <a:lnR>
                      <a:noFill/>
                    </a:lnR>
                    <a:lnT>
                      <a:noFill/>
                    </a:lnT>
                    <a:lnB>
                      <a:noFill/>
                    </a:lnB>
                    <a:solidFill>
                      <a:srgbClr val="F97B6E"/>
                    </a:solidFill>
                  </a:tcPr>
                </a:tc>
                <a:tc>
                  <a:txBody>
                    <a:bodyPr/>
                    <a:lstStyle/>
                    <a:p>
                      <a:pPr algn="ctr" fontAlgn="b"/>
                      <a:r>
                        <a:rPr lang="en-US" sz="900" b="0" i="0" u="none" strike="noStrike">
                          <a:solidFill>
                            <a:srgbClr val="000000"/>
                          </a:solidFill>
                          <a:effectLst/>
                          <a:latin typeface="Calibri" panose="020F0502020204030204" pitchFamily="34" charset="0"/>
                        </a:rPr>
                        <a:t>6.98</a:t>
                      </a:r>
                    </a:p>
                  </a:txBody>
                  <a:tcPr marL="4908" marR="4908" marT="4908" marB="0" anchor="b">
                    <a:lnL>
                      <a:noFill/>
                    </a:lnL>
                    <a:lnR>
                      <a:noFill/>
                    </a:lnR>
                    <a:lnT>
                      <a:noFill/>
                    </a:lnT>
                    <a:lnB>
                      <a:noFill/>
                    </a:lnB>
                    <a:solidFill>
                      <a:srgbClr val="FCB579"/>
                    </a:solidFill>
                  </a:tcPr>
                </a:tc>
                <a:tc>
                  <a:txBody>
                    <a:bodyPr/>
                    <a:lstStyle/>
                    <a:p>
                      <a:pPr algn="ctr" fontAlgn="b"/>
                      <a:r>
                        <a:rPr lang="en-US" sz="900" b="0" i="0" u="none" strike="noStrike">
                          <a:solidFill>
                            <a:srgbClr val="000000"/>
                          </a:solidFill>
                          <a:effectLst/>
                          <a:latin typeface="Calibri" panose="020F0502020204030204" pitchFamily="34" charset="0"/>
                        </a:rPr>
                        <a:t>3.49</a:t>
                      </a:r>
                    </a:p>
                  </a:txBody>
                  <a:tcPr marL="4908" marR="4908" marT="4908" marB="0" anchor="b">
                    <a:lnL>
                      <a:noFill/>
                    </a:lnL>
                    <a:lnR>
                      <a:noFill/>
                    </a:lnR>
                    <a:lnT>
                      <a:noFill/>
                    </a:lnT>
                    <a:lnB>
                      <a:noFill/>
                    </a:lnB>
                    <a:solidFill>
                      <a:srgbClr val="F98A71"/>
                    </a:solidFill>
                  </a:tcPr>
                </a:tc>
                <a:extLst>
                  <a:ext uri="{0D108BD9-81ED-4DB2-BD59-A6C34878D82A}">
                    <a16:rowId xmlns:a16="http://schemas.microsoft.com/office/drawing/2014/main" val="3253321407"/>
                  </a:ext>
                </a:extLst>
              </a:tr>
              <a:tr h="160219">
                <a:tc>
                  <a:txBody>
                    <a:bodyPr/>
                    <a:lstStyle/>
                    <a:p>
                      <a:pPr algn="ctr" fontAlgn="b"/>
                      <a:r>
                        <a:rPr lang="en-US" sz="1000" b="0" i="0" u="none" strike="noStrike" dirty="0">
                          <a:solidFill>
                            <a:schemeClr val="bg1"/>
                          </a:solidFill>
                          <a:effectLst/>
                          <a:latin typeface="Calibri" panose="020F0502020204030204" pitchFamily="34" charset="0"/>
                        </a:rPr>
                        <a:t>38</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11.24</a:t>
                      </a:r>
                    </a:p>
                  </a:txBody>
                  <a:tcPr marL="4908" marR="4908" marT="4908" marB="0" anchor="b">
                    <a:lnL>
                      <a:noFill/>
                    </a:lnL>
                    <a:lnR>
                      <a:noFill/>
                    </a:lnR>
                    <a:lnT>
                      <a:noFill/>
                    </a:lnT>
                    <a:lnB>
                      <a:noFill/>
                    </a:lnB>
                    <a:solidFill>
                      <a:srgbClr val="FEE983"/>
                    </a:solidFill>
                  </a:tcPr>
                </a:tc>
                <a:tc>
                  <a:txBody>
                    <a:bodyPr/>
                    <a:lstStyle/>
                    <a:p>
                      <a:pPr algn="ctr" fontAlgn="b"/>
                      <a:r>
                        <a:rPr lang="en-US" sz="900" b="0" i="0" u="none" strike="noStrike">
                          <a:solidFill>
                            <a:srgbClr val="000000"/>
                          </a:solidFill>
                          <a:effectLst/>
                          <a:latin typeface="Calibri" panose="020F0502020204030204" pitchFamily="34" charset="0"/>
                        </a:rPr>
                        <a:t>14.61</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11.24</a:t>
                      </a:r>
                    </a:p>
                  </a:txBody>
                  <a:tcPr marL="4908" marR="4908" marT="4908" marB="0" anchor="b">
                    <a:lnL>
                      <a:noFill/>
                    </a:lnL>
                    <a:lnR>
                      <a:noFill/>
                    </a:lnR>
                    <a:lnT>
                      <a:noFill/>
                    </a:lnT>
                    <a:lnB>
                      <a:noFill/>
                    </a:lnB>
                    <a:solidFill>
                      <a:srgbClr val="FEE983"/>
                    </a:solidFill>
                  </a:tcPr>
                </a:tc>
                <a:tc>
                  <a:txBody>
                    <a:bodyPr/>
                    <a:lstStyle/>
                    <a:p>
                      <a:pPr algn="ctr" fontAlgn="b"/>
                      <a:r>
                        <a:rPr lang="en-US" sz="900" b="0" i="0" u="none" strike="noStrike">
                          <a:solidFill>
                            <a:srgbClr val="000000"/>
                          </a:solidFill>
                          <a:effectLst/>
                          <a:latin typeface="Calibri" panose="020F0502020204030204" pitchFamily="34" charset="0"/>
                        </a:rPr>
                        <a:t>11.24</a:t>
                      </a:r>
                    </a:p>
                  </a:txBody>
                  <a:tcPr marL="4908" marR="4908" marT="4908" marB="0" anchor="b">
                    <a:lnL>
                      <a:noFill/>
                    </a:lnL>
                    <a:lnR>
                      <a:noFill/>
                    </a:lnR>
                    <a:lnT>
                      <a:noFill/>
                    </a:lnT>
                    <a:lnB>
                      <a:noFill/>
                    </a:lnB>
                    <a:solidFill>
                      <a:srgbClr val="FEE983"/>
                    </a:solidFill>
                  </a:tcPr>
                </a:tc>
                <a:tc>
                  <a:txBody>
                    <a:bodyPr/>
                    <a:lstStyle/>
                    <a:p>
                      <a:pPr algn="ctr" fontAlgn="b"/>
                      <a:r>
                        <a:rPr lang="en-US" sz="900" b="0" i="0" u="none" strike="noStrike">
                          <a:solidFill>
                            <a:srgbClr val="000000"/>
                          </a:solidFill>
                          <a:effectLst/>
                          <a:latin typeface="Calibri" panose="020F0502020204030204" pitchFamily="34" charset="0"/>
                        </a:rPr>
                        <a:t>11.24</a:t>
                      </a:r>
                    </a:p>
                  </a:txBody>
                  <a:tcPr marL="4908" marR="4908" marT="4908" marB="0" anchor="b">
                    <a:lnL>
                      <a:noFill/>
                    </a:lnL>
                    <a:lnR>
                      <a:noFill/>
                    </a:lnR>
                    <a:lnT>
                      <a:noFill/>
                    </a:lnT>
                    <a:lnB>
                      <a:noFill/>
                    </a:lnB>
                    <a:solidFill>
                      <a:srgbClr val="FEE983"/>
                    </a:solidFill>
                  </a:tcPr>
                </a:tc>
                <a:tc>
                  <a:txBody>
                    <a:bodyPr/>
                    <a:lstStyle/>
                    <a:p>
                      <a:pPr algn="ctr" fontAlgn="b"/>
                      <a:r>
                        <a:rPr lang="en-US" sz="900" b="0" i="0" u="none" strike="noStrike">
                          <a:solidFill>
                            <a:srgbClr val="000000"/>
                          </a:solidFill>
                          <a:effectLst/>
                          <a:latin typeface="Calibri" panose="020F0502020204030204" pitchFamily="34" charset="0"/>
                        </a:rPr>
                        <a:t>10.11</a:t>
                      </a:r>
                    </a:p>
                  </a:txBody>
                  <a:tcPr marL="4908" marR="4908" marT="4908" marB="0" anchor="b">
                    <a:lnL>
                      <a:noFill/>
                    </a:lnL>
                    <a:lnR>
                      <a:noFill/>
                    </a:lnR>
                    <a:lnT>
                      <a:noFill/>
                    </a:lnT>
                    <a:lnB>
                      <a:noFill/>
                    </a:lnB>
                    <a:solidFill>
                      <a:srgbClr val="FEDB81"/>
                    </a:solidFill>
                  </a:tcPr>
                </a:tc>
                <a:tc>
                  <a:txBody>
                    <a:bodyPr/>
                    <a:lstStyle/>
                    <a:p>
                      <a:pPr algn="ctr" fontAlgn="b"/>
                      <a:r>
                        <a:rPr lang="en-US" sz="900" b="0" i="0" u="none" strike="noStrike">
                          <a:solidFill>
                            <a:srgbClr val="000000"/>
                          </a:solidFill>
                          <a:effectLst/>
                          <a:latin typeface="Calibri" panose="020F0502020204030204" pitchFamily="34" charset="0"/>
                        </a:rPr>
                        <a:t>16.85</a:t>
                      </a:r>
                    </a:p>
                  </a:txBody>
                  <a:tcPr marL="4908" marR="4908" marT="4908"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8.99</a:t>
                      </a:r>
                    </a:p>
                  </a:txBody>
                  <a:tcPr marL="4908" marR="4908" marT="4908" marB="0" anchor="b">
                    <a:lnL>
                      <a:noFill/>
                    </a:lnL>
                    <a:lnR>
                      <a:noFill/>
                    </a:lnR>
                    <a:lnT>
                      <a:noFill/>
                    </a:lnT>
                    <a:lnB>
                      <a:noFill/>
                    </a:lnB>
                    <a:solidFill>
                      <a:srgbClr val="FDCD7E"/>
                    </a:solidFill>
                  </a:tcPr>
                </a:tc>
                <a:tc>
                  <a:txBody>
                    <a:bodyPr/>
                    <a:lstStyle/>
                    <a:p>
                      <a:pPr algn="ctr" fontAlgn="b"/>
                      <a:r>
                        <a:rPr lang="en-US" sz="900" b="0" i="0" u="none" strike="noStrike">
                          <a:solidFill>
                            <a:srgbClr val="000000"/>
                          </a:solidFill>
                          <a:effectLst/>
                          <a:latin typeface="Calibri" panose="020F0502020204030204" pitchFamily="34" charset="0"/>
                        </a:rPr>
                        <a:t>12.36</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7.87</a:t>
                      </a:r>
                    </a:p>
                  </a:txBody>
                  <a:tcPr marL="4908" marR="4908" marT="4908" marB="0" anchor="b">
                    <a:lnL>
                      <a:noFill/>
                    </a:lnL>
                    <a:lnR>
                      <a:noFill/>
                    </a:lnR>
                    <a:lnT>
                      <a:noFill/>
                    </a:lnT>
                    <a:lnB>
                      <a:noFill/>
                    </a:lnB>
                    <a:solidFill>
                      <a:srgbClr val="FCC07B"/>
                    </a:solidFill>
                  </a:tcPr>
                </a:tc>
                <a:tc>
                  <a:txBody>
                    <a:bodyPr/>
                    <a:lstStyle/>
                    <a:p>
                      <a:pPr algn="ctr" fontAlgn="b"/>
                      <a:r>
                        <a:rPr lang="en-US" sz="900" b="0" i="0" u="none" strike="noStrike">
                          <a:solidFill>
                            <a:srgbClr val="000000"/>
                          </a:solidFill>
                          <a:effectLst/>
                          <a:latin typeface="Calibri" panose="020F0502020204030204" pitchFamily="34" charset="0"/>
                        </a:rPr>
                        <a:t>13.48</a:t>
                      </a:r>
                    </a:p>
                  </a:txBody>
                  <a:tcPr marL="4908" marR="4908" marT="4908"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13.48</a:t>
                      </a:r>
                    </a:p>
                  </a:txBody>
                  <a:tcPr marL="4908" marR="4908" marT="4908"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8.99</a:t>
                      </a:r>
                    </a:p>
                  </a:txBody>
                  <a:tcPr marL="4908" marR="4908" marT="4908" marB="0" anchor="b">
                    <a:lnL>
                      <a:noFill/>
                    </a:lnL>
                    <a:lnR>
                      <a:noFill/>
                    </a:lnR>
                    <a:lnT>
                      <a:noFill/>
                    </a:lnT>
                    <a:lnB>
                      <a:noFill/>
                    </a:lnB>
                    <a:solidFill>
                      <a:srgbClr val="FDCD7E"/>
                    </a:solidFill>
                  </a:tcPr>
                </a:tc>
                <a:tc>
                  <a:txBody>
                    <a:bodyPr/>
                    <a:lstStyle/>
                    <a:p>
                      <a:pPr algn="ctr" fontAlgn="b"/>
                      <a:r>
                        <a:rPr lang="en-US" sz="900" b="0" i="0" u="none" strike="noStrike">
                          <a:solidFill>
                            <a:srgbClr val="000000"/>
                          </a:solidFill>
                          <a:effectLst/>
                          <a:latin typeface="Calibri" panose="020F0502020204030204" pitchFamily="34" charset="0"/>
                        </a:rPr>
                        <a:t>11.24</a:t>
                      </a:r>
                    </a:p>
                  </a:txBody>
                  <a:tcPr marL="4908" marR="4908" marT="4908" marB="0" anchor="b">
                    <a:lnL>
                      <a:noFill/>
                    </a:lnL>
                    <a:lnR>
                      <a:noFill/>
                    </a:lnR>
                    <a:lnT>
                      <a:noFill/>
                    </a:lnT>
                    <a:lnB>
                      <a:noFill/>
                    </a:lnB>
                    <a:solidFill>
                      <a:srgbClr val="FEE983"/>
                    </a:solidFill>
                  </a:tcPr>
                </a:tc>
                <a:tc>
                  <a:txBody>
                    <a:bodyPr/>
                    <a:lstStyle/>
                    <a:p>
                      <a:pPr algn="ctr" fontAlgn="b"/>
                      <a:r>
                        <a:rPr lang="en-US" sz="900" b="0" i="0" u="none" strike="noStrike">
                          <a:solidFill>
                            <a:srgbClr val="000000"/>
                          </a:solidFill>
                          <a:effectLst/>
                          <a:latin typeface="Calibri" panose="020F0502020204030204" pitchFamily="34" charset="0"/>
                        </a:rPr>
                        <a:t>10.11</a:t>
                      </a:r>
                    </a:p>
                  </a:txBody>
                  <a:tcPr marL="4908" marR="4908" marT="4908" marB="0" anchor="b">
                    <a:lnL>
                      <a:noFill/>
                    </a:lnL>
                    <a:lnR>
                      <a:noFill/>
                    </a:lnR>
                    <a:lnT>
                      <a:noFill/>
                    </a:lnT>
                    <a:lnB>
                      <a:noFill/>
                    </a:lnB>
                    <a:solidFill>
                      <a:srgbClr val="FEDB81"/>
                    </a:solidFill>
                  </a:tcPr>
                </a:tc>
                <a:tc>
                  <a:txBody>
                    <a:bodyPr/>
                    <a:lstStyle/>
                    <a:p>
                      <a:pPr algn="ctr" fontAlgn="b"/>
                      <a:r>
                        <a:rPr lang="en-US" sz="900" b="0" i="0" u="none" strike="noStrike">
                          <a:solidFill>
                            <a:srgbClr val="000000"/>
                          </a:solidFill>
                          <a:effectLst/>
                          <a:latin typeface="Calibri" panose="020F0502020204030204" pitchFamily="34" charset="0"/>
                        </a:rPr>
                        <a:t>7.87</a:t>
                      </a:r>
                    </a:p>
                  </a:txBody>
                  <a:tcPr marL="4908" marR="4908" marT="4908" marB="0" anchor="b">
                    <a:lnL>
                      <a:noFill/>
                    </a:lnL>
                    <a:lnR>
                      <a:noFill/>
                    </a:lnR>
                    <a:lnT>
                      <a:noFill/>
                    </a:lnT>
                    <a:lnB>
                      <a:noFill/>
                    </a:lnB>
                    <a:solidFill>
                      <a:srgbClr val="FCC07B"/>
                    </a:solidFill>
                  </a:tcPr>
                </a:tc>
                <a:tc>
                  <a:txBody>
                    <a:bodyPr/>
                    <a:lstStyle/>
                    <a:p>
                      <a:pPr algn="ctr" fontAlgn="b"/>
                      <a:r>
                        <a:rPr lang="en-US" sz="900" b="0" i="0" u="none" strike="noStrike">
                          <a:solidFill>
                            <a:srgbClr val="000000"/>
                          </a:solidFill>
                          <a:effectLst/>
                          <a:latin typeface="Calibri" panose="020F0502020204030204" pitchFamily="34" charset="0"/>
                        </a:rPr>
                        <a:t>4.49</a:t>
                      </a:r>
                    </a:p>
                  </a:txBody>
                  <a:tcPr marL="4908" marR="4908" marT="4908" marB="0" anchor="b">
                    <a:lnL>
                      <a:noFill/>
                    </a:lnL>
                    <a:lnR>
                      <a:noFill/>
                    </a:lnR>
                    <a:lnT>
                      <a:noFill/>
                    </a:lnT>
                    <a:lnB>
                      <a:noFill/>
                    </a:lnB>
                    <a:solidFill>
                      <a:srgbClr val="FA9673"/>
                    </a:solidFill>
                  </a:tcPr>
                </a:tc>
                <a:tc>
                  <a:txBody>
                    <a:bodyPr/>
                    <a:lstStyle/>
                    <a:p>
                      <a:pPr algn="ctr" fontAlgn="b"/>
                      <a:r>
                        <a:rPr lang="en-US" sz="900" b="0" i="0" u="none" strike="noStrike">
                          <a:solidFill>
                            <a:srgbClr val="000000"/>
                          </a:solidFill>
                          <a:effectLst/>
                          <a:latin typeface="Calibri" panose="020F0502020204030204" pitchFamily="34" charset="0"/>
                        </a:rPr>
                        <a:t>5.62</a:t>
                      </a:r>
                    </a:p>
                  </a:txBody>
                  <a:tcPr marL="4908" marR="4908" marT="4908" marB="0" anchor="b">
                    <a:lnL>
                      <a:noFill/>
                    </a:lnL>
                    <a:lnR>
                      <a:noFill/>
                    </a:lnR>
                    <a:lnT>
                      <a:noFill/>
                    </a:lnT>
                    <a:lnB>
                      <a:noFill/>
                    </a:lnB>
                    <a:solidFill>
                      <a:srgbClr val="FBA476"/>
                    </a:solidFill>
                  </a:tcPr>
                </a:tc>
                <a:extLst>
                  <a:ext uri="{0D108BD9-81ED-4DB2-BD59-A6C34878D82A}">
                    <a16:rowId xmlns:a16="http://schemas.microsoft.com/office/drawing/2014/main" val="2149192818"/>
                  </a:ext>
                </a:extLst>
              </a:tr>
              <a:tr h="160219">
                <a:tc>
                  <a:txBody>
                    <a:bodyPr/>
                    <a:lstStyle/>
                    <a:p>
                      <a:pPr algn="ctr" fontAlgn="b"/>
                      <a:r>
                        <a:rPr lang="en-US" sz="1000" b="0" i="0" u="none" strike="noStrike">
                          <a:solidFill>
                            <a:schemeClr val="bg1"/>
                          </a:solidFill>
                          <a:effectLst/>
                          <a:latin typeface="Calibri" panose="020F0502020204030204" pitchFamily="34" charset="0"/>
                        </a:rPr>
                        <a:t>39</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6.17</a:t>
                      </a:r>
                    </a:p>
                  </a:txBody>
                  <a:tcPr marL="4908" marR="4908" marT="4908" marB="0" anchor="b">
                    <a:lnL>
                      <a:noFill/>
                    </a:lnL>
                    <a:lnR>
                      <a:noFill/>
                    </a:lnR>
                    <a:lnT>
                      <a:noFill/>
                    </a:lnT>
                    <a:lnB>
                      <a:noFill/>
                    </a:lnB>
                    <a:solidFill>
                      <a:srgbClr val="FBAB77"/>
                    </a:solidFill>
                  </a:tcPr>
                </a:tc>
                <a:tc>
                  <a:txBody>
                    <a:bodyPr/>
                    <a:lstStyle/>
                    <a:p>
                      <a:pPr algn="ctr" fontAlgn="b"/>
                      <a:r>
                        <a:rPr lang="en-US" sz="900" b="0" i="0" u="none" strike="noStrike">
                          <a:solidFill>
                            <a:srgbClr val="000000"/>
                          </a:solidFill>
                          <a:effectLst/>
                          <a:latin typeface="Calibri" panose="020F0502020204030204" pitchFamily="34" charset="0"/>
                        </a:rPr>
                        <a:t>8.64</a:t>
                      </a:r>
                    </a:p>
                  </a:txBody>
                  <a:tcPr marL="4908" marR="4908" marT="4908" marB="0" anchor="b">
                    <a:lnL>
                      <a:noFill/>
                    </a:lnL>
                    <a:lnR>
                      <a:noFill/>
                    </a:lnR>
                    <a:lnT>
                      <a:noFill/>
                    </a:lnT>
                    <a:lnB>
                      <a:noFill/>
                    </a:lnB>
                    <a:solidFill>
                      <a:srgbClr val="FDC97D"/>
                    </a:solidFill>
                  </a:tcPr>
                </a:tc>
                <a:tc>
                  <a:txBody>
                    <a:bodyPr/>
                    <a:lstStyle/>
                    <a:p>
                      <a:pPr algn="ctr" fontAlgn="b"/>
                      <a:r>
                        <a:rPr lang="en-US" sz="900" b="0" i="0" u="none" strike="noStrike">
                          <a:solidFill>
                            <a:srgbClr val="000000"/>
                          </a:solidFill>
                          <a:effectLst/>
                          <a:latin typeface="Calibri" panose="020F0502020204030204" pitchFamily="34" charset="0"/>
                        </a:rPr>
                        <a:t>11.11</a:t>
                      </a:r>
                    </a:p>
                  </a:txBody>
                  <a:tcPr marL="4908" marR="4908" marT="4908"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14.81</a:t>
                      </a:r>
                    </a:p>
                  </a:txBody>
                  <a:tcPr marL="4908" marR="4908" marT="4908"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9.88</a:t>
                      </a:r>
                    </a:p>
                  </a:txBody>
                  <a:tcPr marL="4908" marR="4908" marT="4908" marB="0" anchor="b">
                    <a:lnL>
                      <a:noFill/>
                    </a:lnL>
                    <a:lnR>
                      <a:noFill/>
                    </a:lnR>
                    <a:lnT>
                      <a:noFill/>
                    </a:lnT>
                    <a:lnB>
                      <a:noFill/>
                    </a:lnB>
                    <a:solidFill>
                      <a:srgbClr val="FED880"/>
                    </a:solidFill>
                  </a:tcPr>
                </a:tc>
                <a:tc>
                  <a:txBody>
                    <a:bodyPr/>
                    <a:lstStyle/>
                    <a:p>
                      <a:pPr algn="ctr" fontAlgn="b"/>
                      <a:r>
                        <a:rPr lang="en-US" sz="900" b="0" i="0" u="none" strike="noStrike">
                          <a:solidFill>
                            <a:srgbClr val="000000"/>
                          </a:solidFill>
                          <a:effectLst/>
                          <a:latin typeface="Calibri" panose="020F0502020204030204" pitchFamily="34" charset="0"/>
                        </a:rPr>
                        <a:t>13.58</a:t>
                      </a:r>
                    </a:p>
                  </a:txBody>
                  <a:tcPr marL="4908" marR="4908" marT="4908" marB="0" anchor="b">
                    <a:lnL>
                      <a:noFill/>
                    </a:lnL>
                    <a:lnR>
                      <a:noFill/>
                    </a:lnR>
                    <a:lnT>
                      <a:noFill/>
                    </a:lnT>
                    <a:lnB>
                      <a:noFill/>
                    </a:lnB>
                    <a:solidFill>
                      <a:srgbClr val="FCEA84"/>
                    </a:solidFill>
                  </a:tcPr>
                </a:tc>
                <a:tc>
                  <a:txBody>
                    <a:bodyPr/>
                    <a:lstStyle/>
                    <a:p>
                      <a:pPr algn="ctr" fontAlgn="b"/>
                      <a:r>
                        <a:rPr lang="en-US" sz="900" b="0" i="0" u="none" strike="noStrike" dirty="0">
                          <a:solidFill>
                            <a:srgbClr val="000000"/>
                          </a:solidFill>
                          <a:effectLst/>
                          <a:latin typeface="Calibri" panose="020F0502020204030204" pitchFamily="34" charset="0"/>
                        </a:rPr>
                        <a:t>11.11</a:t>
                      </a:r>
                    </a:p>
                  </a:txBody>
                  <a:tcPr marL="4908" marR="4908" marT="4908"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8.64</a:t>
                      </a:r>
                    </a:p>
                  </a:txBody>
                  <a:tcPr marL="4908" marR="4908" marT="4908" marB="0" anchor="b">
                    <a:lnL>
                      <a:noFill/>
                    </a:lnL>
                    <a:lnR>
                      <a:noFill/>
                    </a:lnR>
                    <a:lnT>
                      <a:noFill/>
                    </a:lnT>
                    <a:lnB>
                      <a:noFill/>
                    </a:lnB>
                    <a:solidFill>
                      <a:srgbClr val="FDC97D"/>
                    </a:solidFill>
                  </a:tcPr>
                </a:tc>
                <a:tc>
                  <a:txBody>
                    <a:bodyPr/>
                    <a:lstStyle/>
                    <a:p>
                      <a:pPr algn="ctr" fontAlgn="b"/>
                      <a:r>
                        <a:rPr lang="en-US" sz="900" b="0" i="0" u="none" strike="noStrike">
                          <a:solidFill>
                            <a:srgbClr val="000000"/>
                          </a:solidFill>
                          <a:effectLst/>
                          <a:latin typeface="Calibri" panose="020F0502020204030204" pitchFamily="34" charset="0"/>
                        </a:rPr>
                        <a:t>7.41</a:t>
                      </a:r>
                    </a:p>
                  </a:txBody>
                  <a:tcPr marL="4908" marR="4908" marT="4908" marB="0" anchor="b">
                    <a:lnL>
                      <a:noFill/>
                    </a:lnL>
                    <a:lnR>
                      <a:noFill/>
                    </a:lnR>
                    <a:lnT>
                      <a:noFill/>
                    </a:lnT>
                    <a:lnB>
                      <a:noFill/>
                    </a:lnB>
                    <a:solidFill>
                      <a:srgbClr val="FCBA7A"/>
                    </a:solidFill>
                  </a:tcPr>
                </a:tc>
                <a:tc>
                  <a:txBody>
                    <a:bodyPr/>
                    <a:lstStyle/>
                    <a:p>
                      <a:pPr algn="ctr" fontAlgn="b"/>
                      <a:r>
                        <a:rPr lang="en-US" sz="900" b="0" i="0" u="none" strike="noStrike">
                          <a:solidFill>
                            <a:srgbClr val="000000"/>
                          </a:solidFill>
                          <a:effectLst/>
                          <a:latin typeface="Calibri" panose="020F0502020204030204" pitchFamily="34" charset="0"/>
                        </a:rPr>
                        <a:t>11.11</a:t>
                      </a:r>
                    </a:p>
                  </a:txBody>
                  <a:tcPr marL="4908" marR="4908" marT="4908"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9.88</a:t>
                      </a:r>
                    </a:p>
                  </a:txBody>
                  <a:tcPr marL="4908" marR="4908" marT="4908" marB="0" anchor="b">
                    <a:lnL>
                      <a:noFill/>
                    </a:lnL>
                    <a:lnR>
                      <a:noFill/>
                    </a:lnR>
                    <a:lnT>
                      <a:noFill/>
                    </a:lnT>
                    <a:lnB>
                      <a:noFill/>
                    </a:lnB>
                    <a:solidFill>
                      <a:srgbClr val="FED880"/>
                    </a:solidFill>
                  </a:tcPr>
                </a:tc>
                <a:tc>
                  <a:txBody>
                    <a:bodyPr/>
                    <a:lstStyle/>
                    <a:p>
                      <a:pPr algn="ctr" fontAlgn="b"/>
                      <a:r>
                        <a:rPr lang="en-US" sz="900" b="0" i="0" u="none" strike="noStrike">
                          <a:solidFill>
                            <a:srgbClr val="000000"/>
                          </a:solidFill>
                          <a:effectLst/>
                          <a:latin typeface="Calibri" panose="020F0502020204030204" pitchFamily="34" charset="0"/>
                        </a:rPr>
                        <a:t>11.11</a:t>
                      </a:r>
                    </a:p>
                  </a:txBody>
                  <a:tcPr marL="4908" marR="4908" marT="4908"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11.11</a:t>
                      </a:r>
                    </a:p>
                  </a:txBody>
                  <a:tcPr marL="4908" marR="4908" marT="4908"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8.64</a:t>
                      </a:r>
                    </a:p>
                  </a:txBody>
                  <a:tcPr marL="4908" marR="4908" marT="4908" marB="0" anchor="b">
                    <a:lnL>
                      <a:noFill/>
                    </a:lnL>
                    <a:lnR>
                      <a:noFill/>
                    </a:lnR>
                    <a:lnT>
                      <a:noFill/>
                    </a:lnT>
                    <a:lnB>
                      <a:noFill/>
                    </a:lnB>
                    <a:solidFill>
                      <a:srgbClr val="FDC97D"/>
                    </a:solidFill>
                  </a:tcPr>
                </a:tc>
                <a:tc>
                  <a:txBody>
                    <a:bodyPr/>
                    <a:lstStyle/>
                    <a:p>
                      <a:pPr algn="ctr" fontAlgn="b"/>
                      <a:r>
                        <a:rPr lang="en-US" sz="900" b="0" i="0" u="none" strike="noStrike">
                          <a:solidFill>
                            <a:srgbClr val="000000"/>
                          </a:solidFill>
                          <a:effectLst/>
                          <a:latin typeface="Calibri" panose="020F0502020204030204" pitchFamily="34" charset="0"/>
                        </a:rPr>
                        <a:t>4.94</a:t>
                      </a:r>
                    </a:p>
                  </a:txBody>
                  <a:tcPr marL="4908" marR="4908" marT="4908" marB="0" anchor="b">
                    <a:lnL>
                      <a:noFill/>
                    </a:lnL>
                    <a:lnR>
                      <a:noFill/>
                    </a:lnR>
                    <a:lnT>
                      <a:noFill/>
                    </a:lnT>
                    <a:lnB>
                      <a:noFill/>
                    </a:lnB>
                    <a:solidFill>
                      <a:srgbClr val="FA9B74"/>
                    </a:solidFill>
                  </a:tcPr>
                </a:tc>
                <a:tc>
                  <a:txBody>
                    <a:bodyPr/>
                    <a:lstStyle/>
                    <a:p>
                      <a:pPr algn="ctr" fontAlgn="b"/>
                      <a:r>
                        <a:rPr lang="en-US" sz="900" b="0" i="0" u="none" strike="noStrike">
                          <a:solidFill>
                            <a:srgbClr val="000000"/>
                          </a:solidFill>
                          <a:effectLst/>
                          <a:latin typeface="Calibri" panose="020F0502020204030204" pitchFamily="34" charset="0"/>
                        </a:rPr>
                        <a:t>6.17</a:t>
                      </a:r>
                    </a:p>
                  </a:txBody>
                  <a:tcPr marL="4908" marR="4908" marT="4908" marB="0" anchor="b">
                    <a:lnL>
                      <a:noFill/>
                    </a:lnL>
                    <a:lnR>
                      <a:noFill/>
                    </a:lnR>
                    <a:lnT>
                      <a:noFill/>
                    </a:lnT>
                    <a:lnB>
                      <a:noFill/>
                    </a:lnB>
                    <a:solidFill>
                      <a:srgbClr val="FBAB77"/>
                    </a:solidFill>
                  </a:tcPr>
                </a:tc>
                <a:tc>
                  <a:txBody>
                    <a:bodyPr/>
                    <a:lstStyle/>
                    <a:p>
                      <a:pPr algn="ctr" fontAlgn="b"/>
                      <a:r>
                        <a:rPr lang="en-US" sz="900" b="0" i="0" u="none" strike="noStrike">
                          <a:solidFill>
                            <a:srgbClr val="000000"/>
                          </a:solidFill>
                          <a:effectLst/>
                          <a:latin typeface="Calibri" panose="020F0502020204030204" pitchFamily="34" charset="0"/>
                        </a:rPr>
                        <a:t>6.17</a:t>
                      </a:r>
                    </a:p>
                  </a:txBody>
                  <a:tcPr marL="4908" marR="4908" marT="4908" marB="0" anchor="b">
                    <a:lnL>
                      <a:noFill/>
                    </a:lnL>
                    <a:lnR>
                      <a:noFill/>
                    </a:lnR>
                    <a:lnT>
                      <a:noFill/>
                    </a:lnT>
                    <a:lnB>
                      <a:noFill/>
                    </a:lnB>
                    <a:solidFill>
                      <a:srgbClr val="FBAB77"/>
                    </a:solidFill>
                  </a:tcPr>
                </a:tc>
                <a:tc>
                  <a:txBody>
                    <a:bodyPr/>
                    <a:lstStyle/>
                    <a:p>
                      <a:pPr algn="ctr" fontAlgn="b"/>
                      <a:r>
                        <a:rPr lang="en-US" sz="900" b="0" i="0" u="none" strike="noStrike" dirty="0">
                          <a:solidFill>
                            <a:srgbClr val="000000"/>
                          </a:solidFill>
                          <a:effectLst/>
                          <a:latin typeface="Calibri" panose="020F0502020204030204" pitchFamily="34" charset="0"/>
                        </a:rPr>
                        <a:t>6.17</a:t>
                      </a:r>
                    </a:p>
                  </a:txBody>
                  <a:tcPr marL="4908" marR="4908" marT="4908" marB="0" anchor="b">
                    <a:lnL>
                      <a:noFill/>
                    </a:lnL>
                    <a:lnR>
                      <a:noFill/>
                    </a:lnR>
                    <a:lnT>
                      <a:noFill/>
                    </a:lnT>
                    <a:lnB>
                      <a:noFill/>
                    </a:lnB>
                    <a:solidFill>
                      <a:srgbClr val="FBAB77"/>
                    </a:solidFill>
                  </a:tcPr>
                </a:tc>
                <a:extLst>
                  <a:ext uri="{0D108BD9-81ED-4DB2-BD59-A6C34878D82A}">
                    <a16:rowId xmlns:a16="http://schemas.microsoft.com/office/drawing/2014/main" val="1005238745"/>
                  </a:ext>
                </a:extLst>
              </a:tr>
              <a:tr h="160219">
                <a:tc>
                  <a:txBody>
                    <a:bodyPr/>
                    <a:lstStyle/>
                    <a:p>
                      <a:pPr algn="ctr" fontAlgn="b"/>
                      <a:r>
                        <a:rPr lang="en-US" sz="1000" b="0" i="0" u="none" strike="noStrike" dirty="0">
                          <a:solidFill>
                            <a:schemeClr val="bg1"/>
                          </a:solidFill>
                          <a:effectLst/>
                          <a:latin typeface="Calibri" panose="020F0502020204030204" pitchFamily="34" charset="0"/>
                        </a:rPr>
                        <a:t>40</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8.33</a:t>
                      </a:r>
                    </a:p>
                  </a:txBody>
                  <a:tcPr marL="4908" marR="4908" marT="4908" marB="0" anchor="b">
                    <a:lnL>
                      <a:noFill/>
                    </a:lnL>
                    <a:lnR>
                      <a:noFill/>
                    </a:lnR>
                    <a:lnT>
                      <a:noFill/>
                    </a:lnT>
                    <a:lnB>
                      <a:noFill/>
                    </a:lnB>
                    <a:solidFill>
                      <a:srgbClr val="FCC57C"/>
                    </a:solidFill>
                  </a:tcPr>
                </a:tc>
                <a:tc>
                  <a:txBody>
                    <a:bodyPr/>
                    <a:lstStyle/>
                    <a:p>
                      <a:pPr algn="ctr" fontAlgn="b"/>
                      <a:r>
                        <a:rPr lang="en-US" sz="900" b="0" i="0" u="none" strike="noStrike">
                          <a:solidFill>
                            <a:srgbClr val="000000"/>
                          </a:solidFill>
                          <a:effectLst/>
                          <a:latin typeface="Calibri" panose="020F0502020204030204" pitchFamily="34" charset="0"/>
                        </a:rPr>
                        <a:t>13.1</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9.52</a:t>
                      </a:r>
                    </a:p>
                  </a:txBody>
                  <a:tcPr marL="4908" marR="4908" marT="4908" marB="0" anchor="b">
                    <a:lnL>
                      <a:noFill/>
                    </a:lnL>
                    <a:lnR>
                      <a:noFill/>
                    </a:lnR>
                    <a:lnT>
                      <a:noFill/>
                    </a:lnT>
                    <a:lnB>
                      <a:noFill/>
                    </a:lnB>
                    <a:solidFill>
                      <a:srgbClr val="FDD47F"/>
                    </a:solidFill>
                  </a:tcPr>
                </a:tc>
                <a:tc>
                  <a:txBody>
                    <a:bodyPr/>
                    <a:lstStyle/>
                    <a:p>
                      <a:pPr algn="ctr" fontAlgn="b"/>
                      <a:r>
                        <a:rPr lang="en-US" sz="900" b="0" i="0" u="none" strike="noStrike" dirty="0">
                          <a:solidFill>
                            <a:srgbClr val="000000"/>
                          </a:solidFill>
                          <a:effectLst/>
                          <a:latin typeface="Calibri" panose="020F0502020204030204" pitchFamily="34" charset="0"/>
                        </a:rPr>
                        <a:t>5.95</a:t>
                      </a:r>
                    </a:p>
                  </a:txBody>
                  <a:tcPr marL="4908" marR="4908" marT="4908" marB="0" anchor="b">
                    <a:lnL>
                      <a:noFill/>
                    </a:lnL>
                    <a:lnR>
                      <a:noFill/>
                    </a:lnR>
                    <a:lnT>
                      <a:noFill/>
                    </a:lnT>
                    <a:lnB>
                      <a:noFill/>
                    </a:lnB>
                    <a:solidFill>
                      <a:srgbClr val="FBA877"/>
                    </a:solidFill>
                  </a:tcPr>
                </a:tc>
                <a:tc>
                  <a:txBody>
                    <a:bodyPr/>
                    <a:lstStyle/>
                    <a:p>
                      <a:pPr algn="ctr" fontAlgn="b"/>
                      <a:r>
                        <a:rPr lang="en-US" sz="900" b="0" i="0" u="none" strike="noStrike">
                          <a:solidFill>
                            <a:srgbClr val="000000"/>
                          </a:solidFill>
                          <a:effectLst/>
                          <a:latin typeface="Calibri" panose="020F0502020204030204" pitchFamily="34" charset="0"/>
                        </a:rPr>
                        <a:t>9.52</a:t>
                      </a:r>
                    </a:p>
                  </a:txBody>
                  <a:tcPr marL="4908" marR="4908" marT="4908" marB="0" anchor="b">
                    <a:lnL>
                      <a:noFill/>
                    </a:lnL>
                    <a:lnR>
                      <a:noFill/>
                    </a:lnR>
                    <a:lnT>
                      <a:noFill/>
                    </a:lnT>
                    <a:lnB>
                      <a:noFill/>
                    </a:lnB>
                    <a:solidFill>
                      <a:srgbClr val="FDD47F"/>
                    </a:solidFill>
                  </a:tcPr>
                </a:tc>
                <a:tc>
                  <a:txBody>
                    <a:bodyPr/>
                    <a:lstStyle/>
                    <a:p>
                      <a:pPr algn="ctr" fontAlgn="b"/>
                      <a:r>
                        <a:rPr lang="en-US" sz="900" b="0" i="0" u="none" strike="noStrike" dirty="0">
                          <a:solidFill>
                            <a:srgbClr val="000000"/>
                          </a:solidFill>
                          <a:effectLst/>
                          <a:latin typeface="Calibri" panose="020F0502020204030204" pitchFamily="34" charset="0"/>
                        </a:rPr>
                        <a:t>7.14</a:t>
                      </a:r>
                    </a:p>
                  </a:txBody>
                  <a:tcPr marL="4908" marR="4908" marT="4908" marB="0" anchor="b">
                    <a:lnL>
                      <a:noFill/>
                    </a:lnL>
                    <a:lnR>
                      <a:noFill/>
                    </a:lnR>
                    <a:lnT>
                      <a:noFill/>
                    </a:lnT>
                    <a:lnB>
                      <a:noFill/>
                    </a:lnB>
                    <a:solidFill>
                      <a:srgbClr val="FCB77A"/>
                    </a:solidFill>
                  </a:tcPr>
                </a:tc>
                <a:tc>
                  <a:txBody>
                    <a:bodyPr/>
                    <a:lstStyle/>
                    <a:p>
                      <a:pPr algn="ctr" fontAlgn="b"/>
                      <a:r>
                        <a:rPr lang="en-US" sz="900" b="0" i="0" u="none" strike="noStrike" dirty="0">
                          <a:solidFill>
                            <a:srgbClr val="000000"/>
                          </a:solidFill>
                          <a:effectLst/>
                          <a:latin typeface="Calibri" panose="020F0502020204030204" pitchFamily="34" charset="0"/>
                        </a:rPr>
                        <a:t>13.1</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15.48</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16.67</a:t>
                      </a:r>
                    </a:p>
                  </a:txBody>
                  <a:tcPr marL="4908" marR="4908" marT="4908"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11.9</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5.95</a:t>
                      </a:r>
                    </a:p>
                  </a:txBody>
                  <a:tcPr marL="4908" marR="4908" marT="4908" marB="0" anchor="b">
                    <a:lnL>
                      <a:noFill/>
                    </a:lnL>
                    <a:lnR>
                      <a:noFill/>
                    </a:lnR>
                    <a:lnT>
                      <a:noFill/>
                    </a:lnT>
                    <a:lnB>
                      <a:noFill/>
                    </a:lnB>
                    <a:solidFill>
                      <a:srgbClr val="FBA877"/>
                    </a:solidFill>
                  </a:tcPr>
                </a:tc>
                <a:tc>
                  <a:txBody>
                    <a:bodyPr/>
                    <a:lstStyle/>
                    <a:p>
                      <a:pPr algn="ctr" fontAlgn="b"/>
                      <a:r>
                        <a:rPr lang="en-US" sz="900" b="0" i="0" u="none" strike="noStrike">
                          <a:solidFill>
                            <a:srgbClr val="000000"/>
                          </a:solidFill>
                          <a:effectLst/>
                          <a:latin typeface="Calibri" panose="020F0502020204030204" pitchFamily="34" charset="0"/>
                        </a:rPr>
                        <a:t>11.9</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13.1</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19.05</a:t>
                      </a:r>
                    </a:p>
                  </a:txBody>
                  <a:tcPr marL="4908" marR="4908" marT="4908" marB="0" anchor="b">
                    <a:lnL>
                      <a:noFill/>
                    </a:lnL>
                    <a:lnR>
                      <a:noFill/>
                    </a:lnR>
                    <a:lnT>
                      <a:noFill/>
                    </a:lnT>
                    <a:lnB>
                      <a:noFill/>
                    </a:lnB>
                    <a:solidFill>
                      <a:srgbClr val="F2E884"/>
                    </a:solidFill>
                  </a:tcPr>
                </a:tc>
                <a:tc>
                  <a:txBody>
                    <a:bodyPr/>
                    <a:lstStyle/>
                    <a:p>
                      <a:pPr algn="ctr" fontAlgn="b"/>
                      <a:r>
                        <a:rPr lang="en-US" sz="900" b="0" i="0" u="none" strike="noStrike">
                          <a:solidFill>
                            <a:srgbClr val="000000"/>
                          </a:solidFill>
                          <a:effectLst/>
                          <a:latin typeface="Calibri" panose="020F0502020204030204" pitchFamily="34" charset="0"/>
                        </a:rPr>
                        <a:t>13.1</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11.9</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8.33</a:t>
                      </a:r>
                    </a:p>
                  </a:txBody>
                  <a:tcPr marL="4908" marR="4908" marT="4908" marB="0" anchor="b">
                    <a:lnL>
                      <a:noFill/>
                    </a:lnL>
                    <a:lnR>
                      <a:noFill/>
                    </a:lnR>
                    <a:lnT>
                      <a:noFill/>
                    </a:lnT>
                    <a:lnB>
                      <a:noFill/>
                    </a:lnB>
                    <a:solidFill>
                      <a:srgbClr val="FCC57C"/>
                    </a:solidFill>
                  </a:tcPr>
                </a:tc>
                <a:tc>
                  <a:txBody>
                    <a:bodyPr/>
                    <a:lstStyle/>
                    <a:p>
                      <a:pPr algn="ctr" fontAlgn="b"/>
                      <a:r>
                        <a:rPr lang="en-US" sz="900" b="0" i="0" u="none" strike="noStrike">
                          <a:solidFill>
                            <a:srgbClr val="000000"/>
                          </a:solidFill>
                          <a:effectLst/>
                          <a:latin typeface="Calibri" panose="020F0502020204030204" pitchFamily="34" charset="0"/>
                        </a:rPr>
                        <a:t>7.14</a:t>
                      </a:r>
                    </a:p>
                  </a:txBody>
                  <a:tcPr marL="4908" marR="4908" marT="4908" marB="0" anchor="b">
                    <a:lnL>
                      <a:noFill/>
                    </a:lnL>
                    <a:lnR>
                      <a:noFill/>
                    </a:lnR>
                    <a:lnT>
                      <a:noFill/>
                    </a:lnT>
                    <a:lnB>
                      <a:noFill/>
                    </a:lnB>
                    <a:solidFill>
                      <a:srgbClr val="FCB77A"/>
                    </a:solidFill>
                  </a:tcPr>
                </a:tc>
                <a:extLst>
                  <a:ext uri="{0D108BD9-81ED-4DB2-BD59-A6C34878D82A}">
                    <a16:rowId xmlns:a16="http://schemas.microsoft.com/office/drawing/2014/main" val="15021526"/>
                  </a:ext>
                </a:extLst>
              </a:tr>
              <a:tr h="160219">
                <a:tc>
                  <a:txBody>
                    <a:bodyPr/>
                    <a:lstStyle/>
                    <a:p>
                      <a:pPr algn="ctr" fontAlgn="b"/>
                      <a:r>
                        <a:rPr lang="en-US" sz="1000" b="0" i="0" u="none" strike="noStrike">
                          <a:solidFill>
                            <a:schemeClr val="bg1"/>
                          </a:solidFill>
                          <a:effectLst/>
                          <a:latin typeface="Calibri" panose="020F0502020204030204" pitchFamily="34" charset="0"/>
                        </a:rPr>
                        <a:t>41</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8.86</a:t>
                      </a:r>
                    </a:p>
                  </a:txBody>
                  <a:tcPr marL="4908" marR="4908" marT="4908" marB="0" anchor="b">
                    <a:lnL>
                      <a:noFill/>
                    </a:lnL>
                    <a:lnR>
                      <a:noFill/>
                    </a:lnR>
                    <a:lnT>
                      <a:noFill/>
                    </a:lnT>
                    <a:lnB>
                      <a:noFill/>
                    </a:lnB>
                    <a:solidFill>
                      <a:srgbClr val="FDCC7E"/>
                    </a:solidFill>
                  </a:tcPr>
                </a:tc>
                <a:tc>
                  <a:txBody>
                    <a:bodyPr/>
                    <a:lstStyle/>
                    <a:p>
                      <a:pPr algn="ctr" fontAlgn="b"/>
                      <a:r>
                        <a:rPr lang="en-US" sz="900" b="0" i="0" u="none" strike="noStrike">
                          <a:solidFill>
                            <a:srgbClr val="000000"/>
                          </a:solidFill>
                          <a:effectLst/>
                          <a:latin typeface="Calibri" panose="020F0502020204030204" pitchFamily="34" charset="0"/>
                        </a:rPr>
                        <a:t>11.39</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15.19</a:t>
                      </a:r>
                    </a:p>
                  </a:txBody>
                  <a:tcPr marL="4908" marR="4908" marT="4908"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11.39</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10.13</a:t>
                      </a:r>
                    </a:p>
                  </a:txBody>
                  <a:tcPr marL="4908" marR="4908" marT="4908" marB="0" anchor="b">
                    <a:lnL>
                      <a:noFill/>
                    </a:lnL>
                    <a:lnR>
                      <a:noFill/>
                    </a:lnR>
                    <a:lnT>
                      <a:noFill/>
                    </a:lnT>
                    <a:lnB>
                      <a:noFill/>
                    </a:lnB>
                    <a:solidFill>
                      <a:srgbClr val="FEDB81"/>
                    </a:solidFill>
                  </a:tcPr>
                </a:tc>
                <a:tc>
                  <a:txBody>
                    <a:bodyPr/>
                    <a:lstStyle/>
                    <a:p>
                      <a:pPr algn="ctr" fontAlgn="b"/>
                      <a:r>
                        <a:rPr lang="en-US" sz="900" b="0" i="0" u="none" strike="noStrike" dirty="0">
                          <a:solidFill>
                            <a:srgbClr val="000000"/>
                          </a:solidFill>
                          <a:effectLst/>
                          <a:latin typeface="Calibri" panose="020F0502020204030204" pitchFamily="34" charset="0"/>
                        </a:rPr>
                        <a:t>8.86</a:t>
                      </a:r>
                    </a:p>
                  </a:txBody>
                  <a:tcPr marL="4908" marR="4908" marT="4908" marB="0" anchor="b">
                    <a:lnL>
                      <a:noFill/>
                    </a:lnL>
                    <a:lnR>
                      <a:noFill/>
                    </a:lnR>
                    <a:lnT>
                      <a:noFill/>
                    </a:lnT>
                    <a:lnB>
                      <a:noFill/>
                    </a:lnB>
                    <a:solidFill>
                      <a:srgbClr val="FDCC7E"/>
                    </a:solidFill>
                  </a:tcPr>
                </a:tc>
                <a:tc>
                  <a:txBody>
                    <a:bodyPr/>
                    <a:lstStyle/>
                    <a:p>
                      <a:pPr algn="ctr" fontAlgn="b"/>
                      <a:r>
                        <a:rPr lang="en-US" sz="900" b="0" i="0" u="none" strike="noStrike" dirty="0">
                          <a:solidFill>
                            <a:srgbClr val="000000"/>
                          </a:solidFill>
                          <a:effectLst/>
                          <a:latin typeface="Calibri" panose="020F0502020204030204" pitchFamily="34" charset="0"/>
                        </a:rPr>
                        <a:t>8.86</a:t>
                      </a:r>
                    </a:p>
                  </a:txBody>
                  <a:tcPr marL="4908" marR="4908" marT="4908" marB="0" anchor="b">
                    <a:lnL>
                      <a:noFill/>
                    </a:lnL>
                    <a:lnR>
                      <a:noFill/>
                    </a:lnR>
                    <a:lnT>
                      <a:noFill/>
                    </a:lnT>
                    <a:lnB>
                      <a:noFill/>
                    </a:lnB>
                    <a:solidFill>
                      <a:srgbClr val="FDCC7E"/>
                    </a:solidFill>
                  </a:tcPr>
                </a:tc>
                <a:tc>
                  <a:txBody>
                    <a:bodyPr/>
                    <a:lstStyle/>
                    <a:p>
                      <a:pPr algn="ctr" fontAlgn="b"/>
                      <a:r>
                        <a:rPr lang="en-US" sz="900" b="0" i="0" u="none" strike="noStrike">
                          <a:solidFill>
                            <a:srgbClr val="000000"/>
                          </a:solidFill>
                          <a:effectLst/>
                          <a:latin typeface="Calibri" panose="020F0502020204030204" pitchFamily="34" charset="0"/>
                        </a:rPr>
                        <a:t>8.86</a:t>
                      </a:r>
                    </a:p>
                  </a:txBody>
                  <a:tcPr marL="4908" marR="4908" marT="4908" marB="0" anchor="b">
                    <a:lnL>
                      <a:noFill/>
                    </a:lnL>
                    <a:lnR>
                      <a:noFill/>
                    </a:lnR>
                    <a:lnT>
                      <a:noFill/>
                    </a:lnT>
                    <a:lnB>
                      <a:noFill/>
                    </a:lnB>
                    <a:solidFill>
                      <a:srgbClr val="FDCC7E"/>
                    </a:solidFill>
                  </a:tcPr>
                </a:tc>
                <a:tc>
                  <a:txBody>
                    <a:bodyPr/>
                    <a:lstStyle/>
                    <a:p>
                      <a:pPr algn="ctr" fontAlgn="b"/>
                      <a:r>
                        <a:rPr lang="en-US" sz="900" b="0" i="0" u="none" strike="noStrike">
                          <a:solidFill>
                            <a:srgbClr val="000000"/>
                          </a:solidFill>
                          <a:effectLst/>
                          <a:latin typeface="Calibri" panose="020F0502020204030204" pitchFamily="34" charset="0"/>
                        </a:rPr>
                        <a:t>5.06</a:t>
                      </a:r>
                    </a:p>
                  </a:txBody>
                  <a:tcPr marL="4908" marR="4908" marT="4908" marB="0" anchor="b">
                    <a:lnL>
                      <a:noFill/>
                    </a:lnL>
                    <a:lnR>
                      <a:noFill/>
                    </a:lnR>
                    <a:lnT>
                      <a:noFill/>
                    </a:lnT>
                    <a:lnB>
                      <a:noFill/>
                    </a:lnB>
                    <a:solidFill>
                      <a:srgbClr val="FA9D75"/>
                    </a:solidFill>
                  </a:tcPr>
                </a:tc>
                <a:tc>
                  <a:txBody>
                    <a:bodyPr/>
                    <a:lstStyle/>
                    <a:p>
                      <a:pPr algn="ctr" fontAlgn="b"/>
                      <a:r>
                        <a:rPr lang="en-US" sz="900" b="0" i="0" u="none" strike="noStrike">
                          <a:solidFill>
                            <a:srgbClr val="000000"/>
                          </a:solidFill>
                          <a:effectLst/>
                          <a:latin typeface="Calibri" panose="020F0502020204030204" pitchFamily="34" charset="0"/>
                        </a:rPr>
                        <a:t>7.59</a:t>
                      </a:r>
                    </a:p>
                  </a:txBody>
                  <a:tcPr marL="4908" marR="4908" marT="4908" marB="0" anchor="b">
                    <a:lnL>
                      <a:noFill/>
                    </a:lnL>
                    <a:lnR>
                      <a:noFill/>
                    </a:lnR>
                    <a:lnT>
                      <a:noFill/>
                    </a:lnT>
                    <a:lnB>
                      <a:noFill/>
                    </a:lnB>
                    <a:solidFill>
                      <a:srgbClr val="FCBC7B"/>
                    </a:solidFill>
                  </a:tcPr>
                </a:tc>
                <a:tc>
                  <a:txBody>
                    <a:bodyPr/>
                    <a:lstStyle/>
                    <a:p>
                      <a:pPr algn="ctr" fontAlgn="b"/>
                      <a:r>
                        <a:rPr lang="en-US" sz="900" b="0" i="0" u="none" strike="noStrike">
                          <a:solidFill>
                            <a:srgbClr val="000000"/>
                          </a:solidFill>
                          <a:effectLst/>
                          <a:latin typeface="Calibri" panose="020F0502020204030204" pitchFamily="34" charset="0"/>
                        </a:rPr>
                        <a:t>8.86</a:t>
                      </a:r>
                    </a:p>
                  </a:txBody>
                  <a:tcPr marL="4908" marR="4908" marT="4908" marB="0" anchor="b">
                    <a:lnL>
                      <a:noFill/>
                    </a:lnL>
                    <a:lnR>
                      <a:noFill/>
                    </a:lnR>
                    <a:lnT>
                      <a:noFill/>
                    </a:lnT>
                    <a:lnB>
                      <a:noFill/>
                    </a:lnB>
                    <a:solidFill>
                      <a:srgbClr val="FDCC7E"/>
                    </a:solidFill>
                  </a:tcPr>
                </a:tc>
                <a:tc>
                  <a:txBody>
                    <a:bodyPr/>
                    <a:lstStyle/>
                    <a:p>
                      <a:pPr algn="ctr" fontAlgn="b"/>
                      <a:r>
                        <a:rPr lang="en-US" sz="900" b="0" i="0" u="none" strike="noStrike">
                          <a:solidFill>
                            <a:srgbClr val="000000"/>
                          </a:solidFill>
                          <a:effectLst/>
                          <a:latin typeface="Calibri" panose="020F0502020204030204" pitchFamily="34" charset="0"/>
                        </a:rPr>
                        <a:t>11.39</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8.86</a:t>
                      </a:r>
                    </a:p>
                  </a:txBody>
                  <a:tcPr marL="4908" marR="4908" marT="4908" marB="0" anchor="b">
                    <a:lnL>
                      <a:noFill/>
                    </a:lnL>
                    <a:lnR>
                      <a:noFill/>
                    </a:lnR>
                    <a:lnT>
                      <a:noFill/>
                    </a:lnT>
                    <a:lnB>
                      <a:noFill/>
                    </a:lnB>
                    <a:solidFill>
                      <a:srgbClr val="FDCC7E"/>
                    </a:solidFill>
                  </a:tcPr>
                </a:tc>
                <a:tc>
                  <a:txBody>
                    <a:bodyPr/>
                    <a:lstStyle/>
                    <a:p>
                      <a:pPr algn="ctr" fontAlgn="b"/>
                      <a:r>
                        <a:rPr lang="en-US" sz="900" b="0" i="0" u="none" strike="noStrike">
                          <a:solidFill>
                            <a:srgbClr val="000000"/>
                          </a:solidFill>
                          <a:effectLst/>
                          <a:latin typeface="Calibri" panose="020F0502020204030204" pitchFamily="34" charset="0"/>
                        </a:rPr>
                        <a:t>7.59</a:t>
                      </a:r>
                    </a:p>
                  </a:txBody>
                  <a:tcPr marL="4908" marR="4908" marT="4908" marB="0" anchor="b">
                    <a:lnL>
                      <a:noFill/>
                    </a:lnL>
                    <a:lnR>
                      <a:noFill/>
                    </a:lnR>
                    <a:lnT>
                      <a:noFill/>
                    </a:lnT>
                    <a:lnB>
                      <a:noFill/>
                    </a:lnB>
                    <a:solidFill>
                      <a:srgbClr val="FCBC7B"/>
                    </a:solidFill>
                  </a:tcPr>
                </a:tc>
                <a:tc>
                  <a:txBody>
                    <a:bodyPr/>
                    <a:lstStyle/>
                    <a:p>
                      <a:pPr algn="ctr" fontAlgn="b"/>
                      <a:r>
                        <a:rPr lang="en-US" sz="900" b="0" i="0" u="none" strike="noStrike">
                          <a:solidFill>
                            <a:srgbClr val="000000"/>
                          </a:solidFill>
                          <a:effectLst/>
                          <a:latin typeface="Calibri" panose="020F0502020204030204" pitchFamily="34" charset="0"/>
                        </a:rPr>
                        <a:t>6.33</a:t>
                      </a:r>
                    </a:p>
                  </a:txBody>
                  <a:tcPr marL="4908" marR="4908" marT="4908" marB="0" anchor="b">
                    <a:lnL>
                      <a:noFill/>
                    </a:lnL>
                    <a:lnR>
                      <a:noFill/>
                    </a:lnR>
                    <a:lnT>
                      <a:noFill/>
                    </a:lnT>
                    <a:lnB>
                      <a:noFill/>
                    </a:lnB>
                    <a:solidFill>
                      <a:srgbClr val="FBAD78"/>
                    </a:solidFill>
                  </a:tcPr>
                </a:tc>
                <a:tc>
                  <a:txBody>
                    <a:bodyPr/>
                    <a:lstStyle/>
                    <a:p>
                      <a:pPr algn="ctr" fontAlgn="b"/>
                      <a:r>
                        <a:rPr lang="en-US" sz="900" b="0" i="0" u="none" strike="noStrike">
                          <a:solidFill>
                            <a:srgbClr val="000000"/>
                          </a:solidFill>
                          <a:effectLst/>
                          <a:latin typeface="Calibri" panose="020F0502020204030204" pitchFamily="34" charset="0"/>
                        </a:rPr>
                        <a:t>2.53</a:t>
                      </a:r>
                    </a:p>
                  </a:txBody>
                  <a:tcPr marL="4908" marR="4908" marT="4908" marB="0" anchor="b">
                    <a:lnL>
                      <a:noFill/>
                    </a:lnL>
                    <a:lnR>
                      <a:noFill/>
                    </a:lnR>
                    <a:lnT>
                      <a:noFill/>
                    </a:lnT>
                    <a:lnB>
                      <a:noFill/>
                    </a:lnB>
                    <a:solidFill>
                      <a:srgbClr val="F97E6F"/>
                    </a:solidFill>
                  </a:tcPr>
                </a:tc>
                <a:tc>
                  <a:txBody>
                    <a:bodyPr/>
                    <a:lstStyle/>
                    <a:p>
                      <a:pPr algn="ctr" fontAlgn="b"/>
                      <a:r>
                        <a:rPr lang="en-US" sz="900" b="0" i="0" u="none" strike="noStrike">
                          <a:solidFill>
                            <a:srgbClr val="000000"/>
                          </a:solidFill>
                          <a:effectLst/>
                          <a:latin typeface="Calibri" panose="020F0502020204030204" pitchFamily="34" charset="0"/>
                        </a:rPr>
                        <a:t>2.53</a:t>
                      </a:r>
                    </a:p>
                  </a:txBody>
                  <a:tcPr marL="4908" marR="4908" marT="4908" marB="0" anchor="b">
                    <a:lnL>
                      <a:noFill/>
                    </a:lnL>
                    <a:lnR>
                      <a:noFill/>
                    </a:lnR>
                    <a:lnT>
                      <a:noFill/>
                    </a:lnT>
                    <a:lnB>
                      <a:noFill/>
                    </a:lnB>
                    <a:solidFill>
                      <a:srgbClr val="F97E6F"/>
                    </a:solidFill>
                  </a:tcPr>
                </a:tc>
                <a:tc>
                  <a:txBody>
                    <a:bodyPr/>
                    <a:lstStyle/>
                    <a:p>
                      <a:pPr algn="ctr" fontAlgn="b"/>
                      <a:r>
                        <a:rPr lang="en-US" sz="900" b="0" i="0" u="none" strike="noStrike">
                          <a:solidFill>
                            <a:srgbClr val="000000"/>
                          </a:solidFill>
                          <a:effectLst/>
                          <a:latin typeface="Calibri" panose="020F0502020204030204" pitchFamily="34" charset="0"/>
                        </a:rPr>
                        <a:t>3.8</a:t>
                      </a:r>
                    </a:p>
                  </a:txBody>
                  <a:tcPr marL="4908" marR="4908" marT="4908" marB="0" anchor="b">
                    <a:lnL>
                      <a:noFill/>
                    </a:lnL>
                    <a:lnR>
                      <a:noFill/>
                    </a:lnR>
                    <a:lnT>
                      <a:noFill/>
                    </a:lnT>
                    <a:lnB>
                      <a:noFill/>
                    </a:lnB>
                    <a:solidFill>
                      <a:srgbClr val="F98D72"/>
                    </a:solidFill>
                  </a:tcPr>
                </a:tc>
                <a:extLst>
                  <a:ext uri="{0D108BD9-81ED-4DB2-BD59-A6C34878D82A}">
                    <a16:rowId xmlns:a16="http://schemas.microsoft.com/office/drawing/2014/main" val="1759010276"/>
                  </a:ext>
                </a:extLst>
              </a:tr>
              <a:tr h="160219">
                <a:tc>
                  <a:txBody>
                    <a:bodyPr/>
                    <a:lstStyle/>
                    <a:p>
                      <a:pPr algn="ctr" fontAlgn="b"/>
                      <a:r>
                        <a:rPr lang="en-US" sz="1000" b="0" i="0" u="none" strike="noStrike">
                          <a:solidFill>
                            <a:schemeClr val="bg1"/>
                          </a:solidFill>
                          <a:effectLst/>
                          <a:latin typeface="Calibri" panose="020F0502020204030204" pitchFamily="34" charset="0"/>
                        </a:rPr>
                        <a:t>42</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8.33</a:t>
                      </a:r>
                    </a:p>
                  </a:txBody>
                  <a:tcPr marL="4908" marR="4908" marT="4908" marB="0" anchor="b">
                    <a:lnL>
                      <a:noFill/>
                    </a:lnL>
                    <a:lnR>
                      <a:noFill/>
                    </a:lnR>
                    <a:lnT>
                      <a:noFill/>
                    </a:lnT>
                    <a:lnB>
                      <a:noFill/>
                    </a:lnB>
                    <a:solidFill>
                      <a:srgbClr val="FCC57C"/>
                    </a:solidFill>
                  </a:tcPr>
                </a:tc>
                <a:tc>
                  <a:txBody>
                    <a:bodyPr/>
                    <a:lstStyle/>
                    <a:p>
                      <a:pPr algn="ctr" fontAlgn="b"/>
                      <a:r>
                        <a:rPr lang="en-US" sz="900" b="0" i="0" u="none" strike="noStrike">
                          <a:solidFill>
                            <a:srgbClr val="000000"/>
                          </a:solidFill>
                          <a:effectLst/>
                          <a:latin typeface="Calibri" panose="020F0502020204030204" pitchFamily="34" charset="0"/>
                        </a:rPr>
                        <a:t>10.42</a:t>
                      </a:r>
                    </a:p>
                  </a:txBody>
                  <a:tcPr marL="4908" marR="4908" marT="4908" marB="0" anchor="b">
                    <a:lnL>
                      <a:noFill/>
                    </a:lnL>
                    <a:lnR>
                      <a:noFill/>
                    </a:lnR>
                    <a:lnT>
                      <a:noFill/>
                    </a:lnT>
                    <a:lnB>
                      <a:noFill/>
                    </a:lnB>
                    <a:solidFill>
                      <a:srgbClr val="FEDF81"/>
                    </a:solidFill>
                  </a:tcPr>
                </a:tc>
                <a:tc>
                  <a:txBody>
                    <a:bodyPr/>
                    <a:lstStyle/>
                    <a:p>
                      <a:pPr algn="ctr" fontAlgn="b"/>
                      <a:r>
                        <a:rPr lang="en-US" sz="900" b="0" i="0" u="none" strike="noStrike">
                          <a:solidFill>
                            <a:srgbClr val="000000"/>
                          </a:solidFill>
                          <a:effectLst/>
                          <a:latin typeface="Calibri" panose="020F0502020204030204" pitchFamily="34" charset="0"/>
                        </a:rPr>
                        <a:t>9.38</a:t>
                      </a:r>
                    </a:p>
                  </a:txBody>
                  <a:tcPr marL="4908" marR="4908" marT="4908" marB="0" anchor="b">
                    <a:lnL>
                      <a:noFill/>
                    </a:lnL>
                    <a:lnR>
                      <a:noFill/>
                    </a:lnR>
                    <a:lnT>
                      <a:noFill/>
                    </a:lnT>
                    <a:lnB>
                      <a:noFill/>
                    </a:lnB>
                    <a:solidFill>
                      <a:srgbClr val="FDD27F"/>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10.42</a:t>
                      </a:r>
                    </a:p>
                  </a:txBody>
                  <a:tcPr marL="4908" marR="4908" marT="4908" marB="0" anchor="b">
                    <a:lnL>
                      <a:noFill/>
                    </a:lnL>
                    <a:lnR>
                      <a:noFill/>
                    </a:lnR>
                    <a:lnT>
                      <a:noFill/>
                    </a:lnT>
                    <a:lnB>
                      <a:noFill/>
                    </a:lnB>
                    <a:solidFill>
                      <a:srgbClr val="FEDF81"/>
                    </a:solidFill>
                  </a:tcPr>
                </a:tc>
                <a:tc>
                  <a:txBody>
                    <a:bodyPr/>
                    <a:lstStyle/>
                    <a:p>
                      <a:pPr algn="ctr" fontAlgn="b"/>
                      <a:r>
                        <a:rPr lang="en-US" sz="900" b="0" i="0" u="none" strike="noStrike" dirty="0">
                          <a:solidFill>
                            <a:srgbClr val="000000"/>
                          </a:solidFill>
                          <a:effectLst/>
                          <a:latin typeface="Calibri" panose="020F0502020204030204" pitchFamily="34" charset="0"/>
                        </a:rPr>
                        <a:t>11.46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14.58</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13.54</a:t>
                      </a:r>
                    </a:p>
                  </a:txBody>
                  <a:tcPr marL="4908" marR="4908" marT="4908"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11.46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8.33</a:t>
                      </a:r>
                    </a:p>
                  </a:txBody>
                  <a:tcPr marL="4908" marR="4908" marT="4908" marB="0" anchor="b">
                    <a:lnL>
                      <a:noFill/>
                    </a:lnL>
                    <a:lnR>
                      <a:noFill/>
                    </a:lnR>
                    <a:lnT>
                      <a:noFill/>
                    </a:lnT>
                    <a:lnB>
                      <a:noFill/>
                    </a:lnB>
                    <a:solidFill>
                      <a:srgbClr val="FCC57C"/>
                    </a:solidFill>
                  </a:tcPr>
                </a:tc>
                <a:tc>
                  <a:txBody>
                    <a:bodyPr/>
                    <a:lstStyle/>
                    <a:p>
                      <a:pPr algn="ctr" fontAlgn="b"/>
                      <a:r>
                        <a:rPr lang="en-US" sz="900" b="0" i="0" u="none" strike="noStrike">
                          <a:solidFill>
                            <a:srgbClr val="000000"/>
                          </a:solidFill>
                          <a:effectLst/>
                          <a:latin typeface="Calibri" panose="020F0502020204030204" pitchFamily="34" charset="0"/>
                        </a:rPr>
                        <a:t>6.25</a:t>
                      </a:r>
                    </a:p>
                  </a:txBody>
                  <a:tcPr marL="4908" marR="4908" marT="4908" marB="0" anchor="b">
                    <a:lnL>
                      <a:noFill/>
                    </a:lnL>
                    <a:lnR>
                      <a:noFill/>
                    </a:lnR>
                    <a:lnT>
                      <a:noFill/>
                    </a:lnT>
                    <a:lnB>
                      <a:noFill/>
                    </a:lnB>
                    <a:solidFill>
                      <a:srgbClr val="FBAC77"/>
                    </a:solidFill>
                  </a:tcPr>
                </a:tc>
                <a:tc>
                  <a:txBody>
                    <a:bodyPr/>
                    <a:lstStyle/>
                    <a:p>
                      <a:pPr algn="ctr" fontAlgn="b"/>
                      <a:r>
                        <a:rPr lang="en-US" sz="900" b="0" i="0" u="none" strike="noStrike">
                          <a:solidFill>
                            <a:srgbClr val="000000"/>
                          </a:solidFill>
                          <a:effectLst/>
                          <a:latin typeface="Calibri" panose="020F0502020204030204" pitchFamily="34" charset="0"/>
                        </a:rPr>
                        <a:t>5.21</a:t>
                      </a:r>
                    </a:p>
                  </a:txBody>
                  <a:tcPr marL="4908" marR="4908" marT="4908" marB="0" anchor="b">
                    <a:lnL>
                      <a:noFill/>
                    </a:lnL>
                    <a:lnR>
                      <a:noFill/>
                    </a:lnR>
                    <a:lnT>
                      <a:noFill/>
                    </a:lnT>
                    <a:lnB>
                      <a:noFill/>
                    </a:lnB>
                    <a:solidFill>
                      <a:srgbClr val="FA9F75"/>
                    </a:solidFill>
                  </a:tcPr>
                </a:tc>
                <a:tc>
                  <a:txBody>
                    <a:bodyPr/>
                    <a:lstStyle/>
                    <a:p>
                      <a:pPr algn="ctr" fontAlgn="b"/>
                      <a:r>
                        <a:rPr lang="en-US" sz="900" b="0" i="0" u="none" strike="noStrike">
                          <a:solidFill>
                            <a:srgbClr val="000000"/>
                          </a:solidFill>
                          <a:effectLst/>
                          <a:latin typeface="Calibri" panose="020F0502020204030204" pitchFamily="34" charset="0"/>
                        </a:rPr>
                        <a:t>11.46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11.46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13.54</a:t>
                      </a:r>
                    </a:p>
                  </a:txBody>
                  <a:tcPr marL="4908" marR="4908" marT="4908"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11.46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11.46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7.29</a:t>
                      </a:r>
                    </a:p>
                  </a:txBody>
                  <a:tcPr marL="4908" marR="4908" marT="4908" marB="0" anchor="b">
                    <a:lnL>
                      <a:noFill/>
                    </a:lnL>
                    <a:lnR>
                      <a:noFill/>
                    </a:lnR>
                    <a:lnT>
                      <a:noFill/>
                    </a:lnT>
                    <a:lnB>
                      <a:noFill/>
                    </a:lnB>
                    <a:solidFill>
                      <a:srgbClr val="FCB87A"/>
                    </a:solidFill>
                  </a:tcPr>
                </a:tc>
                <a:extLst>
                  <a:ext uri="{0D108BD9-81ED-4DB2-BD59-A6C34878D82A}">
                    <a16:rowId xmlns:a16="http://schemas.microsoft.com/office/drawing/2014/main" val="313987981"/>
                  </a:ext>
                </a:extLst>
              </a:tr>
              <a:tr h="160219">
                <a:tc>
                  <a:txBody>
                    <a:bodyPr/>
                    <a:lstStyle/>
                    <a:p>
                      <a:pPr algn="ctr" fontAlgn="b"/>
                      <a:r>
                        <a:rPr lang="en-US" sz="1000" b="0" i="0" u="none" strike="noStrike" dirty="0">
                          <a:solidFill>
                            <a:schemeClr val="bg1"/>
                          </a:solidFill>
                          <a:effectLst/>
                          <a:latin typeface="Calibri" panose="020F0502020204030204" pitchFamily="34" charset="0"/>
                        </a:rPr>
                        <a:t>43</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10.64</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12.77</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14.89</a:t>
                      </a:r>
                    </a:p>
                  </a:txBody>
                  <a:tcPr marL="4908" marR="4908" marT="4908"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13.83</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15.96</a:t>
                      </a:r>
                    </a:p>
                  </a:txBody>
                  <a:tcPr marL="4908" marR="4908" marT="4908"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15.96</a:t>
                      </a:r>
                    </a:p>
                  </a:txBody>
                  <a:tcPr marL="4908" marR="4908" marT="4908" marB="0" anchor="b">
                    <a:lnL>
                      <a:noFill/>
                    </a:lnL>
                    <a:lnR>
                      <a:noFill/>
                    </a:lnR>
                    <a:lnT>
                      <a:noFill/>
                    </a:lnT>
                    <a:lnB>
                      <a:noFill/>
                    </a:lnB>
                    <a:solidFill>
                      <a:srgbClr val="F7E984"/>
                    </a:solidFill>
                  </a:tcPr>
                </a:tc>
                <a:tc>
                  <a:txBody>
                    <a:bodyPr/>
                    <a:lstStyle/>
                    <a:p>
                      <a:pPr algn="ctr" fontAlgn="b"/>
                      <a:r>
                        <a:rPr lang="en-US" sz="900" b="0" i="0" u="none" strike="noStrike" dirty="0">
                          <a:solidFill>
                            <a:srgbClr val="000000"/>
                          </a:solidFill>
                          <a:effectLst/>
                          <a:latin typeface="Calibri" panose="020F0502020204030204" pitchFamily="34" charset="0"/>
                        </a:rPr>
                        <a:t>18.09</a:t>
                      </a:r>
                    </a:p>
                  </a:txBody>
                  <a:tcPr marL="4908" marR="4908" marT="4908" marB="0" anchor="b">
                    <a:lnL>
                      <a:noFill/>
                    </a:lnL>
                    <a:lnR>
                      <a:noFill/>
                    </a:lnR>
                    <a:lnT>
                      <a:noFill/>
                    </a:lnT>
                    <a:lnB>
                      <a:noFill/>
                    </a:lnB>
                    <a:solidFill>
                      <a:srgbClr val="F4E884"/>
                    </a:solidFill>
                  </a:tcPr>
                </a:tc>
                <a:tc>
                  <a:txBody>
                    <a:bodyPr/>
                    <a:lstStyle/>
                    <a:p>
                      <a:pPr algn="ctr" fontAlgn="b"/>
                      <a:r>
                        <a:rPr lang="en-US" sz="900" b="0" i="0" u="none" strike="noStrike" dirty="0">
                          <a:solidFill>
                            <a:srgbClr val="000000"/>
                          </a:solidFill>
                          <a:effectLst/>
                          <a:latin typeface="Calibri" panose="020F0502020204030204" pitchFamily="34" charset="0"/>
                        </a:rPr>
                        <a:t>10.64</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10.64</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9.57</a:t>
                      </a:r>
                    </a:p>
                  </a:txBody>
                  <a:tcPr marL="4908" marR="4908" marT="4908"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9.57</a:t>
                      </a:r>
                    </a:p>
                  </a:txBody>
                  <a:tcPr marL="4908" marR="4908" marT="4908"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8.51</a:t>
                      </a:r>
                    </a:p>
                  </a:txBody>
                  <a:tcPr marL="4908" marR="4908" marT="4908" marB="0" anchor="b">
                    <a:lnL>
                      <a:noFill/>
                    </a:lnL>
                    <a:lnR>
                      <a:noFill/>
                    </a:lnR>
                    <a:lnT>
                      <a:noFill/>
                    </a:lnT>
                    <a:lnB>
                      <a:noFill/>
                    </a:lnB>
                    <a:solidFill>
                      <a:srgbClr val="FDC77D"/>
                    </a:solidFill>
                  </a:tcPr>
                </a:tc>
                <a:tc>
                  <a:txBody>
                    <a:bodyPr/>
                    <a:lstStyle/>
                    <a:p>
                      <a:pPr algn="ctr" fontAlgn="b"/>
                      <a:r>
                        <a:rPr lang="en-US" sz="900" b="0" i="0" u="none" strike="noStrike">
                          <a:solidFill>
                            <a:srgbClr val="000000"/>
                          </a:solidFill>
                          <a:effectLst/>
                          <a:latin typeface="Calibri" panose="020F0502020204030204" pitchFamily="34" charset="0"/>
                        </a:rPr>
                        <a:t>8.51</a:t>
                      </a:r>
                    </a:p>
                  </a:txBody>
                  <a:tcPr marL="4908" marR="4908" marT="4908" marB="0" anchor="b">
                    <a:lnL>
                      <a:noFill/>
                    </a:lnL>
                    <a:lnR>
                      <a:noFill/>
                    </a:lnR>
                    <a:lnT>
                      <a:noFill/>
                    </a:lnT>
                    <a:lnB>
                      <a:noFill/>
                    </a:lnB>
                    <a:solidFill>
                      <a:srgbClr val="FDC77D"/>
                    </a:solidFill>
                  </a:tcPr>
                </a:tc>
                <a:tc>
                  <a:txBody>
                    <a:bodyPr/>
                    <a:lstStyle/>
                    <a:p>
                      <a:pPr algn="ctr" fontAlgn="b"/>
                      <a:r>
                        <a:rPr lang="en-US" sz="900" b="0" i="0" u="none" strike="noStrike">
                          <a:solidFill>
                            <a:srgbClr val="000000"/>
                          </a:solidFill>
                          <a:effectLst/>
                          <a:latin typeface="Calibri" panose="020F0502020204030204" pitchFamily="34" charset="0"/>
                        </a:rPr>
                        <a:t>10.64</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6.38</a:t>
                      </a:r>
                    </a:p>
                  </a:txBody>
                  <a:tcPr marL="4908" marR="4908" marT="4908" marB="0" anchor="b">
                    <a:lnL>
                      <a:noFill/>
                    </a:lnL>
                    <a:lnR>
                      <a:noFill/>
                    </a:lnR>
                    <a:lnT>
                      <a:noFill/>
                    </a:lnT>
                    <a:lnB>
                      <a:noFill/>
                    </a:lnB>
                    <a:solidFill>
                      <a:srgbClr val="FBAD78"/>
                    </a:solidFill>
                  </a:tcPr>
                </a:tc>
                <a:tc>
                  <a:txBody>
                    <a:bodyPr/>
                    <a:lstStyle/>
                    <a:p>
                      <a:pPr algn="ctr" fontAlgn="b"/>
                      <a:r>
                        <a:rPr lang="en-US" sz="900" b="0" i="0" u="none" strike="noStrike">
                          <a:solidFill>
                            <a:srgbClr val="000000"/>
                          </a:solidFill>
                          <a:effectLst/>
                          <a:latin typeface="Calibri" panose="020F0502020204030204" pitchFamily="34" charset="0"/>
                        </a:rPr>
                        <a:t>2.13</a:t>
                      </a:r>
                    </a:p>
                  </a:txBody>
                  <a:tcPr marL="4908" marR="4908" marT="4908" marB="0" anchor="b">
                    <a:lnL>
                      <a:noFill/>
                    </a:lnL>
                    <a:lnR>
                      <a:noFill/>
                    </a:lnR>
                    <a:lnT>
                      <a:noFill/>
                    </a:lnT>
                    <a:lnB>
                      <a:noFill/>
                    </a:lnB>
                    <a:solidFill>
                      <a:srgbClr val="F8796E"/>
                    </a:solidFill>
                  </a:tcPr>
                </a:tc>
                <a:tc>
                  <a:txBody>
                    <a:bodyPr/>
                    <a:lstStyle/>
                    <a:p>
                      <a:pPr algn="ctr" fontAlgn="b"/>
                      <a:r>
                        <a:rPr lang="en-US" sz="900" b="0" i="0" u="none" strike="noStrike">
                          <a:solidFill>
                            <a:srgbClr val="000000"/>
                          </a:solidFill>
                          <a:effectLst/>
                          <a:latin typeface="Calibri" panose="020F0502020204030204" pitchFamily="34" charset="0"/>
                        </a:rPr>
                        <a:t>5.32</a:t>
                      </a:r>
                    </a:p>
                  </a:txBody>
                  <a:tcPr marL="4908" marR="4908" marT="4908" marB="0" anchor="b">
                    <a:lnL>
                      <a:noFill/>
                    </a:lnL>
                    <a:lnR>
                      <a:noFill/>
                    </a:lnR>
                    <a:lnT>
                      <a:noFill/>
                    </a:lnT>
                    <a:lnB>
                      <a:noFill/>
                    </a:lnB>
                    <a:solidFill>
                      <a:srgbClr val="FAA075"/>
                    </a:solidFill>
                  </a:tcPr>
                </a:tc>
                <a:tc>
                  <a:txBody>
                    <a:bodyPr/>
                    <a:lstStyle/>
                    <a:p>
                      <a:pPr algn="ctr" fontAlgn="b"/>
                      <a:r>
                        <a:rPr lang="en-US" sz="900" b="0" i="0" u="none" strike="noStrike">
                          <a:solidFill>
                            <a:srgbClr val="000000"/>
                          </a:solidFill>
                          <a:effectLst/>
                          <a:latin typeface="Calibri" panose="020F0502020204030204" pitchFamily="34" charset="0"/>
                        </a:rPr>
                        <a:t>6.38</a:t>
                      </a:r>
                    </a:p>
                  </a:txBody>
                  <a:tcPr marL="4908" marR="4908" marT="4908" marB="0" anchor="b">
                    <a:lnL>
                      <a:noFill/>
                    </a:lnL>
                    <a:lnR>
                      <a:noFill/>
                    </a:lnR>
                    <a:lnT>
                      <a:noFill/>
                    </a:lnT>
                    <a:lnB>
                      <a:noFill/>
                    </a:lnB>
                    <a:solidFill>
                      <a:srgbClr val="FBAD78"/>
                    </a:solidFill>
                  </a:tcPr>
                </a:tc>
                <a:extLst>
                  <a:ext uri="{0D108BD9-81ED-4DB2-BD59-A6C34878D82A}">
                    <a16:rowId xmlns:a16="http://schemas.microsoft.com/office/drawing/2014/main" val="1014504609"/>
                  </a:ext>
                </a:extLst>
              </a:tr>
              <a:tr h="160219">
                <a:tc>
                  <a:txBody>
                    <a:bodyPr/>
                    <a:lstStyle/>
                    <a:p>
                      <a:pPr algn="ctr" fontAlgn="b"/>
                      <a:r>
                        <a:rPr lang="en-US" sz="1000" b="0" i="0" u="none" strike="noStrike" dirty="0">
                          <a:solidFill>
                            <a:schemeClr val="bg1"/>
                          </a:solidFill>
                          <a:effectLst/>
                          <a:latin typeface="Calibri" panose="020F0502020204030204" pitchFamily="34" charset="0"/>
                        </a:rPr>
                        <a:t>44</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11.7</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11.7</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9.57</a:t>
                      </a:r>
                    </a:p>
                  </a:txBody>
                  <a:tcPr marL="4908" marR="4908" marT="4908"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6.38</a:t>
                      </a:r>
                    </a:p>
                  </a:txBody>
                  <a:tcPr marL="4908" marR="4908" marT="4908" marB="0" anchor="b">
                    <a:lnL>
                      <a:noFill/>
                    </a:lnL>
                    <a:lnR>
                      <a:noFill/>
                    </a:lnR>
                    <a:lnT>
                      <a:noFill/>
                    </a:lnT>
                    <a:lnB>
                      <a:noFill/>
                    </a:lnB>
                    <a:solidFill>
                      <a:srgbClr val="FBAD78"/>
                    </a:solidFill>
                  </a:tcPr>
                </a:tc>
                <a:tc>
                  <a:txBody>
                    <a:bodyPr/>
                    <a:lstStyle/>
                    <a:p>
                      <a:pPr algn="ctr" fontAlgn="b"/>
                      <a:r>
                        <a:rPr lang="en-US" sz="900" b="0" i="0" u="none" strike="noStrike">
                          <a:solidFill>
                            <a:srgbClr val="000000"/>
                          </a:solidFill>
                          <a:effectLst/>
                          <a:latin typeface="Calibri" panose="020F0502020204030204" pitchFamily="34" charset="0"/>
                        </a:rPr>
                        <a:t>7.45</a:t>
                      </a:r>
                    </a:p>
                  </a:txBody>
                  <a:tcPr marL="4908" marR="4908" marT="4908" marB="0" anchor="b">
                    <a:lnL>
                      <a:noFill/>
                    </a:lnL>
                    <a:lnR>
                      <a:noFill/>
                    </a:lnR>
                    <a:lnT>
                      <a:noFill/>
                    </a:lnT>
                    <a:lnB>
                      <a:noFill/>
                    </a:lnB>
                    <a:solidFill>
                      <a:srgbClr val="FCBA7A"/>
                    </a:solidFill>
                  </a:tcPr>
                </a:tc>
                <a:tc>
                  <a:txBody>
                    <a:bodyPr/>
                    <a:lstStyle/>
                    <a:p>
                      <a:pPr algn="ctr" fontAlgn="b"/>
                      <a:r>
                        <a:rPr lang="en-US" sz="900" b="0" i="0" u="none" strike="noStrike">
                          <a:solidFill>
                            <a:srgbClr val="000000"/>
                          </a:solidFill>
                          <a:effectLst/>
                          <a:latin typeface="Calibri" panose="020F0502020204030204" pitchFamily="34" charset="0"/>
                        </a:rPr>
                        <a:t>10.64</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dirty="0">
                          <a:solidFill>
                            <a:srgbClr val="000000"/>
                          </a:solidFill>
                          <a:effectLst/>
                          <a:latin typeface="Calibri" panose="020F0502020204030204" pitchFamily="34" charset="0"/>
                        </a:rPr>
                        <a:t>14.89</a:t>
                      </a:r>
                    </a:p>
                  </a:txBody>
                  <a:tcPr marL="4908" marR="4908" marT="4908" marB="0" anchor="b">
                    <a:lnL>
                      <a:noFill/>
                    </a:lnL>
                    <a:lnR>
                      <a:noFill/>
                    </a:lnR>
                    <a:lnT>
                      <a:noFill/>
                    </a:lnT>
                    <a:lnB>
                      <a:noFill/>
                    </a:lnB>
                    <a:solidFill>
                      <a:srgbClr val="F9EA84"/>
                    </a:solidFill>
                  </a:tcPr>
                </a:tc>
                <a:tc>
                  <a:txBody>
                    <a:bodyPr/>
                    <a:lstStyle/>
                    <a:p>
                      <a:pPr algn="ctr" fontAlgn="b"/>
                      <a:r>
                        <a:rPr lang="en-US" sz="900" b="0" i="0" u="none" strike="noStrike" dirty="0">
                          <a:solidFill>
                            <a:srgbClr val="000000"/>
                          </a:solidFill>
                          <a:effectLst/>
                          <a:latin typeface="Calibri" panose="020F0502020204030204" pitchFamily="34" charset="0"/>
                        </a:rPr>
                        <a:t>13.83</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dirty="0">
                          <a:solidFill>
                            <a:srgbClr val="000000"/>
                          </a:solidFill>
                          <a:effectLst/>
                          <a:latin typeface="Calibri" panose="020F0502020204030204" pitchFamily="34" charset="0"/>
                        </a:rPr>
                        <a:t>9.57</a:t>
                      </a:r>
                    </a:p>
                  </a:txBody>
                  <a:tcPr marL="4908" marR="4908" marT="4908"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13.83</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13.83</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11.7</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9.57</a:t>
                      </a:r>
                    </a:p>
                  </a:txBody>
                  <a:tcPr marL="4908" marR="4908" marT="4908"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11.7</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10.64</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11.7</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7.45</a:t>
                      </a:r>
                    </a:p>
                  </a:txBody>
                  <a:tcPr marL="4908" marR="4908" marT="4908" marB="0" anchor="b">
                    <a:lnL>
                      <a:noFill/>
                    </a:lnL>
                    <a:lnR>
                      <a:noFill/>
                    </a:lnR>
                    <a:lnT>
                      <a:noFill/>
                    </a:lnT>
                    <a:lnB>
                      <a:noFill/>
                    </a:lnB>
                    <a:solidFill>
                      <a:srgbClr val="FCBA7A"/>
                    </a:solidFill>
                  </a:tcPr>
                </a:tc>
                <a:tc>
                  <a:txBody>
                    <a:bodyPr/>
                    <a:lstStyle/>
                    <a:p>
                      <a:pPr algn="ctr" fontAlgn="b"/>
                      <a:r>
                        <a:rPr lang="en-US" sz="900" b="0" i="0" u="none" strike="noStrike">
                          <a:solidFill>
                            <a:srgbClr val="000000"/>
                          </a:solidFill>
                          <a:effectLst/>
                          <a:latin typeface="Calibri" panose="020F0502020204030204" pitchFamily="34" charset="0"/>
                        </a:rPr>
                        <a:t>3.19</a:t>
                      </a:r>
                    </a:p>
                  </a:txBody>
                  <a:tcPr marL="4908" marR="4908" marT="4908" marB="0" anchor="b">
                    <a:lnL>
                      <a:noFill/>
                    </a:lnL>
                    <a:lnR>
                      <a:noFill/>
                    </a:lnR>
                    <a:lnT>
                      <a:noFill/>
                    </a:lnT>
                    <a:lnB>
                      <a:noFill/>
                    </a:lnB>
                    <a:solidFill>
                      <a:srgbClr val="F98670"/>
                    </a:solidFill>
                  </a:tcPr>
                </a:tc>
                <a:extLst>
                  <a:ext uri="{0D108BD9-81ED-4DB2-BD59-A6C34878D82A}">
                    <a16:rowId xmlns:a16="http://schemas.microsoft.com/office/drawing/2014/main" val="3445348824"/>
                  </a:ext>
                </a:extLst>
              </a:tr>
              <a:tr h="160219">
                <a:tc>
                  <a:txBody>
                    <a:bodyPr/>
                    <a:lstStyle/>
                    <a:p>
                      <a:pPr algn="ctr" fontAlgn="b"/>
                      <a:r>
                        <a:rPr lang="en-US" sz="1000" b="0" i="0" u="none" strike="noStrike" dirty="0">
                          <a:solidFill>
                            <a:schemeClr val="bg1"/>
                          </a:solidFill>
                          <a:effectLst/>
                          <a:latin typeface="Calibri" panose="020F0502020204030204" pitchFamily="34" charset="0"/>
                        </a:rPr>
                        <a:t>45</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7.37</a:t>
                      </a:r>
                    </a:p>
                  </a:txBody>
                  <a:tcPr marL="4908" marR="4908" marT="4908" marB="0" anchor="b">
                    <a:lnL>
                      <a:noFill/>
                    </a:lnL>
                    <a:lnR>
                      <a:noFill/>
                    </a:lnR>
                    <a:lnT>
                      <a:noFill/>
                    </a:lnT>
                    <a:lnB>
                      <a:noFill/>
                    </a:lnB>
                    <a:solidFill>
                      <a:srgbClr val="FCB97A"/>
                    </a:solidFill>
                  </a:tcPr>
                </a:tc>
                <a:tc>
                  <a:txBody>
                    <a:bodyPr/>
                    <a:lstStyle/>
                    <a:p>
                      <a:pPr algn="ctr" fontAlgn="b"/>
                      <a:r>
                        <a:rPr lang="en-US" sz="900" b="0" i="0" u="none" strike="noStrike">
                          <a:solidFill>
                            <a:srgbClr val="000000"/>
                          </a:solidFill>
                          <a:effectLst/>
                          <a:latin typeface="Calibri" panose="020F0502020204030204" pitchFamily="34" charset="0"/>
                        </a:rPr>
                        <a:t>13.68</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21.05</a:t>
                      </a:r>
                    </a:p>
                  </a:txBody>
                  <a:tcPr marL="4908" marR="4908" marT="4908" marB="0" anchor="b">
                    <a:lnL>
                      <a:noFill/>
                    </a:lnL>
                    <a:lnR>
                      <a:noFill/>
                    </a:lnR>
                    <a:lnT>
                      <a:noFill/>
                    </a:lnT>
                    <a:lnB>
                      <a:noFill/>
                    </a:lnB>
                    <a:solidFill>
                      <a:srgbClr val="EEE784"/>
                    </a:solidFill>
                  </a:tcPr>
                </a:tc>
                <a:tc>
                  <a:txBody>
                    <a:bodyPr/>
                    <a:lstStyle/>
                    <a:p>
                      <a:pPr algn="ctr" fontAlgn="b"/>
                      <a:r>
                        <a:rPr lang="en-US" sz="900" b="0" i="0" u="none" strike="noStrike">
                          <a:solidFill>
                            <a:srgbClr val="000000"/>
                          </a:solidFill>
                          <a:effectLst/>
                          <a:latin typeface="Calibri" panose="020F0502020204030204" pitchFamily="34" charset="0"/>
                        </a:rPr>
                        <a:t>14.74</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9.47</a:t>
                      </a:r>
                    </a:p>
                  </a:txBody>
                  <a:tcPr marL="4908" marR="4908" marT="4908" marB="0" anchor="b">
                    <a:lnL>
                      <a:noFill/>
                    </a:lnL>
                    <a:lnR>
                      <a:noFill/>
                    </a:lnR>
                    <a:lnT>
                      <a:noFill/>
                    </a:lnT>
                    <a:lnB>
                      <a:noFill/>
                    </a:lnB>
                    <a:solidFill>
                      <a:srgbClr val="FDD37F"/>
                    </a:solidFill>
                  </a:tcPr>
                </a:tc>
                <a:tc>
                  <a:txBody>
                    <a:bodyPr/>
                    <a:lstStyle/>
                    <a:p>
                      <a:pPr algn="ctr" fontAlgn="b"/>
                      <a:r>
                        <a:rPr lang="en-US" sz="900" b="0" i="0" u="none" strike="noStrike">
                          <a:solidFill>
                            <a:srgbClr val="000000"/>
                          </a:solidFill>
                          <a:effectLst/>
                          <a:latin typeface="Calibri" panose="020F0502020204030204" pitchFamily="34" charset="0"/>
                        </a:rPr>
                        <a:t>15.79</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14.74</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dirty="0">
                          <a:solidFill>
                            <a:srgbClr val="000000"/>
                          </a:solidFill>
                          <a:effectLst/>
                          <a:latin typeface="Calibri" panose="020F0502020204030204" pitchFamily="34" charset="0"/>
                        </a:rPr>
                        <a:t>16.84</a:t>
                      </a:r>
                    </a:p>
                  </a:txBody>
                  <a:tcPr marL="4908" marR="4908" marT="4908" marB="0" anchor="b">
                    <a:lnL>
                      <a:noFill/>
                    </a:lnL>
                    <a:lnR>
                      <a:noFill/>
                    </a:lnR>
                    <a:lnT>
                      <a:noFill/>
                    </a:lnT>
                    <a:lnB>
                      <a:noFill/>
                    </a:lnB>
                    <a:solidFill>
                      <a:srgbClr val="F6E984"/>
                    </a:solidFill>
                  </a:tcPr>
                </a:tc>
                <a:tc>
                  <a:txBody>
                    <a:bodyPr/>
                    <a:lstStyle/>
                    <a:p>
                      <a:pPr algn="ctr" fontAlgn="b"/>
                      <a:r>
                        <a:rPr lang="en-US" sz="900" b="0" i="0" u="none" strike="noStrike" dirty="0">
                          <a:solidFill>
                            <a:srgbClr val="000000"/>
                          </a:solidFill>
                          <a:effectLst/>
                          <a:latin typeface="Calibri" panose="020F0502020204030204" pitchFamily="34" charset="0"/>
                        </a:rPr>
                        <a:t>11.58</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17.89</a:t>
                      </a:r>
                    </a:p>
                  </a:txBody>
                  <a:tcPr marL="4908" marR="4908" marT="4908"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15.79</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12.63</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9.47</a:t>
                      </a:r>
                    </a:p>
                  </a:txBody>
                  <a:tcPr marL="4908" marR="4908" marT="4908" marB="0" anchor="b">
                    <a:lnL>
                      <a:noFill/>
                    </a:lnL>
                    <a:lnR>
                      <a:noFill/>
                    </a:lnR>
                    <a:lnT>
                      <a:noFill/>
                    </a:lnT>
                    <a:lnB>
                      <a:noFill/>
                    </a:lnB>
                    <a:solidFill>
                      <a:srgbClr val="FDD37F"/>
                    </a:solidFill>
                  </a:tcPr>
                </a:tc>
                <a:tc>
                  <a:txBody>
                    <a:bodyPr/>
                    <a:lstStyle/>
                    <a:p>
                      <a:pPr algn="ctr" fontAlgn="b"/>
                      <a:r>
                        <a:rPr lang="en-US" sz="900" b="0" i="0" u="none" strike="noStrike">
                          <a:solidFill>
                            <a:srgbClr val="000000"/>
                          </a:solidFill>
                          <a:effectLst/>
                          <a:latin typeface="Calibri" panose="020F0502020204030204" pitchFamily="34" charset="0"/>
                        </a:rPr>
                        <a:t>11.58</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8.42</a:t>
                      </a:r>
                    </a:p>
                  </a:txBody>
                  <a:tcPr marL="4908" marR="4908" marT="4908" marB="0" anchor="b">
                    <a:lnL>
                      <a:noFill/>
                    </a:lnL>
                    <a:lnR>
                      <a:noFill/>
                    </a:lnR>
                    <a:lnT>
                      <a:noFill/>
                    </a:lnT>
                    <a:lnB>
                      <a:noFill/>
                    </a:lnB>
                    <a:solidFill>
                      <a:srgbClr val="FDC67D"/>
                    </a:solidFill>
                  </a:tcPr>
                </a:tc>
                <a:tc>
                  <a:txBody>
                    <a:bodyPr/>
                    <a:lstStyle/>
                    <a:p>
                      <a:pPr algn="ctr" fontAlgn="b"/>
                      <a:r>
                        <a:rPr lang="en-US" sz="900" b="0" i="0" u="none" strike="noStrike">
                          <a:solidFill>
                            <a:srgbClr val="000000"/>
                          </a:solidFill>
                          <a:effectLst/>
                          <a:latin typeface="Calibri" panose="020F0502020204030204" pitchFamily="34" charset="0"/>
                        </a:rPr>
                        <a:t>7.37</a:t>
                      </a:r>
                    </a:p>
                  </a:txBody>
                  <a:tcPr marL="4908" marR="4908" marT="4908" marB="0" anchor="b">
                    <a:lnL>
                      <a:noFill/>
                    </a:lnL>
                    <a:lnR>
                      <a:noFill/>
                    </a:lnR>
                    <a:lnT>
                      <a:noFill/>
                    </a:lnT>
                    <a:lnB>
                      <a:noFill/>
                    </a:lnB>
                    <a:solidFill>
                      <a:srgbClr val="FCB97A"/>
                    </a:solidFill>
                  </a:tcPr>
                </a:tc>
                <a:tc>
                  <a:txBody>
                    <a:bodyPr/>
                    <a:lstStyle/>
                    <a:p>
                      <a:pPr algn="ctr" fontAlgn="b"/>
                      <a:r>
                        <a:rPr lang="en-US" sz="900" b="0" i="0" u="none" strike="noStrike">
                          <a:solidFill>
                            <a:srgbClr val="000000"/>
                          </a:solidFill>
                          <a:effectLst/>
                          <a:latin typeface="Calibri" panose="020F0502020204030204" pitchFamily="34" charset="0"/>
                        </a:rPr>
                        <a:t>15.79</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dirty="0">
                          <a:solidFill>
                            <a:srgbClr val="000000"/>
                          </a:solidFill>
                          <a:effectLst/>
                          <a:latin typeface="Calibri" panose="020F0502020204030204" pitchFamily="34" charset="0"/>
                        </a:rPr>
                        <a:t>11.58</a:t>
                      </a:r>
                    </a:p>
                  </a:txBody>
                  <a:tcPr marL="4908" marR="4908" marT="4908" marB="0" anchor="b">
                    <a:lnL>
                      <a:noFill/>
                    </a:lnL>
                    <a:lnR>
                      <a:noFill/>
                    </a:lnR>
                    <a:lnT>
                      <a:noFill/>
                    </a:lnT>
                    <a:lnB>
                      <a:noFill/>
                    </a:lnB>
                    <a:solidFill>
                      <a:srgbClr val="FFEB84"/>
                    </a:solidFill>
                  </a:tcPr>
                </a:tc>
                <a:extLst>
                  <a:ext uri="{0D108BD9-81ED-4DB2-BD59-A6C34878D82A}">
                    <a16:rowId xmlns:a16="http://schemas.microsoft.com/office/drawing/2014/main" val="2464086506"/>
                  </a:ext>
                </a:extLst>
              </a:tr>
              <a:tr h="160219">
                <a:tc>
                  <a:txBody>
                    <a:bodyPr/>
                    <a:lstStyle/>
                    <a:p>
                      <a:pPr algn="ctr" fontAlgn="b"/>
                      <a:r>
                        <a:rPr lang="en-US" sz="1000" b="0" i="0" u="none" strike="noStrike" dirty="0">
                          <a:solidFill>
                            <a:schemeClr val="bg1"/>
                          </a:solidFill>
                          <a:effectLst/>
                          <a:latin typeface="Calibri" panose="020F0502020204030204" pitchFamily="34" charset="0"/>
                        </a:rPr>
                        <a:t>46</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5.88</a:t>
                      </a:r>
                    </a:p>
                  </a:txBody>
                  <a:tcPr marL="4908" marR="4908" marT="4908" marB="0" anchor="b">
                    <a:lnL>
                      <a:noFill/>
                    </a:lnL>
                    <a:lnR>
                      <a:noFill/>
                    </a:lnR>
                    <a:lnT>
                      <a:noFill/>
                    </a:lnT>
                    <a:lnB>
                      <a:noFill/>
                    </a:lnB>
                    <a:solidFill>
                      <a:srgbClr val="FBA777"/>
                    </a:solidFill>
                  </a:tcPr>
                </a:tc>
                <a:tc>
                  <a:txBody>
                    <a:bodyPr/>
                    <a:lstStyle/>
                    <a:p>
                      <a:pPr algn="ctr" fontAlgn="b"/>
                      <a:r>
                        <a:rPr lang="en-US" sz="900" b="0" i="0" u="none" strike="noStrike">
                          <a:solidFill>
                            <a:srgbClr val="000000"/>
                          </a:solidFill>
                          <a:effectLst/>
                          <a:latin typeface="Calibri" panose="020F0502020204030204" pitchFamily="34" charset="0"/>
                        </a:rPr>
                        <a:t>8.24</a:t>
                      </a:r>
                    </a:p>
                  </a:txBody>
                  <a:tcPr marL="4908" marR="4908" marT="4908" marB="0" anchor="b">
                    <a:lnL>
                      <a:noFill/>
                    </a:lnL>
                    <a:lnR>
                      <a:noFill/>
                    </a:lnR>
                    <a:lnT>
                      <a:noFill/>
                    </a:lnT>
                    <a:lnB>
                      <a:noFill/>
                    </a:lnB>
                    <a:solidFill>
                      <a:srgbClr val="FCC47C"/>
                    </a:solidFill>
                  </a:tcPr>
                </a:tc>
                <a:tc>
                  <a:txBody>
                    <a:bodyPr/>
                    <a:lstStyle/>
                    <a:p>
                      <a:pPr algn="ctr" fontAlgn="b"/>
                      <a:r>
                        <a:rPr lang="en-US" sz="900" b="0" i="0" u="none" strike="noStrike">
                          <a:solidFill>
                            <a:srgbClr val="000000"/>
                          </a:solidFill>
                          <a:effectLst/>
                          <a:latin typeface="Calibri" panose="020F0502020204030204" pitchFamily="34" charset="0"/>
                        </a:rPr>
                        <a:t>7.06</a:t>
                      </a:r>
                    </a:p>
                  </a:txBody>
                  <a:tcPr marL="4908" marR="4908" marT="4908" marB="0" anchor="b">
                    <a:lnL>
                      <a:noFill/>
                    </a:lnL>
                    <a:lnR>
                      <a:noFill/>
                    </a:lnR>
                    <a:lnT>
                      <a:noFill/>
                    </a:lnT>
                    <a:lnB>
                      <a:noFill/>
                    </a:lnB>
                    <a:solidFill>
                      <a:srgbClr val="FCB679"/>
                    </a:solidFill>
                  </a:tcPr>
                </a:tc>
                <a:tc>
                  <a:txBody>
                    <a:bodyPr/>
                    <a:lstStyle/>
                    <a:p>
                      <a:pPr algn="ctr" fontAlgn="b"/>
                      <a:r>
                        <a:rPr lang="en-US" sz="900" b="0" i="0" u="none" strike="noStrike">
                          <a:solidFill>
                            <a:srgbClr val="000000"/>
                          </a:solidFill>
                          <a:effectLst/>
                          <a:latin typeface="Calibri" panose="020F0502020204030204" pitchFamily="34" charset="0"/>
                        </a:rPr>
                        <a:t>3.53</a:t>
                      </a:r>
                    </a:p>
                  </a:txBody>
                  <a:tcPr marL="4908" marR="4908" marT="4908" marB="0" anchor="b">
                    <a:lnL>
                      <a:noFill/>
                    </a:lnL>
                    <a:lnR>
                      <a:noFill/>
                    </a:lnR>
                    <a:lnT>
                      <a:noFill/>
                    </a:lnT>
                    <a:lnB>
                      <a:noFill/>
                    </a:lnB>
                    <a:solidFill>
                      <a:srgbClr val="F98A71"/>
                    </a:solidFill>
                  </a:tcPr>
                </a:tc>
                <a:tc>
                  <a:txBody>
                    <a:bodyPr/>
                    <a:lstStyle/>
                    <a:p>
                      <a:pPr algn="ctr" fontAlgn="b"/>
                      <a:r>
                        <a:rPr lang="en-US" sz="900" b="0" i="0" u="none" strike="noStrike">
                          <a:solidFill>
                            <a:srgbClr val="000000"/>
                          </a:solidFill>
                          <a:effectLst/>
                          <a:latin typeface="Calibri" panose="020F0502020204030204" pitchFamily="34" charset="0"/>
                        </a:rPr>
                        <a:t>8.24</a:t>
                      </a:r>
                    </a:p>
                  </a:txBody>
                  <a:tcPr marL="4908" marR="4908" marT="4908" marB="0" anchor="b">
                    <a:lnL>
                      <a:noFill/>
                    </a:lnL>
                    <a:lnR>
                      <a:noFill/>
                    </a:lnR>
                    <a:lnT>
                      <a:noFill/>
                    </a:lnT>
                    <a:lnB>
                      <a:noFill/>
                    </a:lnB>
                    <a:solidFill>
                      <a:srgbClr val="FCC47C"/>
                    </a:solidFill>
                  </a:tcPr>
                </a:tc>
                <a:tc>
                  <a:txBody>
                    <a:bodyPr/>
                    <a:lstStyle/>
                    <a:p>
                      <a:pPr algn="ctr" fontAlgn="b"/>
                      <a:r>
                        <a:rPr lang="en-US" sz="900" b="0" i="0" u="none" strike="noStrike">
                          <a:solidFill>
                            <a:srgbClr val="000000"/>
                          </a:solidFill>
                          <a:effectLst/>
                          <a:latin typeface="Calibri" panose="020F0502020204030204" pitchFamily="34" charset="0"/>
                        </a:rPr>
                        <a:t>5.88</a:t>
                      </a:r>
                    </a:p>
                  </a:txBody>
                  <a:tcPr marL="4908" marR="4908" marT="4908" marB="0" anchor="b">
                    <a:lnL>
                      <a:noFill/>
                    </a:lnL>
                    <a:lnR>
                      <a:noFill/>
                    </a:lnR>
                    <a:lnT>
                      <a:noFill/>
                    </a:lnT>
                    <a:lnB>
                      <a:noFill/>
                    </a:lnB>
                    <a:solidFill>
                      <a:srgbClr val="FBA777"/>
                    </a:solidFill>
                  </a:tcPr>
                </a:tc>
                <a:tc>
                  <a:txBody>
                    <a:bodyPr/>
                    <a:lstStyle/>
                    <a:p>
                      <a:pPr algn="ctr" fontAlgn="b"/>
                      <a:r>
                        <a:rPr lang="en-US" sz="900" b="0" i="0" u="none" strike="noStrike">
                          <a:solidFill>
                            <a:srgbClr val="000000"/>
                          </a:solidFill>
                          <a:effectLst/>
                          <a:latin typeface="Calibri" panose="020F0502020204030204" pitchFamily="34" charset="0"/>
                        </a:rPr>
                        <a:t>10.59</a:t>
                      </a:r>
                    </a:p>
                  </a:txBody>
                  <a:tcPr marL="4908" marR="4908" marT="4908" marB="0" anchor="b">
                    <a:lnL>
                      <a:noFill/>
                    </a:lnL>
                    <a:lnR>
                      <a:noFill/>
                    </a:lnR>
                    <a:lnT>
                      <a:noFill/>
                    </a:lnT>
                    <a:lnB>
                      <a:noFill/>
                    </a:lnB>
                    <a:solidFill>
                      <a:srgbClr val="FEE182"/>
                    </a:solidFill>
                  </a:tcPr>
                </a:tc>
                <a:tc>
                  <a:txBody>
                    <a:bodyPr/>
                    <a:lstStyle/>
                    <a:p>
                      <a:pPr algn="ctr" fontAlgn="b"/>
                      <a:r>
                        <a:rPr lang="en-US" sz="900" b="0" i="0" u="none" strike="noStrike" dirty="0">
                          <a:solidFill>
                            <a:srgbClr val="000000"/>
                          </a:solidFill>
                          <a:effectLst/>
                          <a:latin typeface="Calibri" panose="020F0502020204030204" pitchFamily="34" charset="0"/>
                        </a:rPr>
                        <a:t>8.24</a:t>
                      </a:r>
                    </a:p>
                  </a:txBody>
                  <a:tcPr marL="4908" marR="4908" marT="4908" marB="0" anchor="b">
                    <a:lnL>
                      <a:noFill/>
                    </a:lnL>
                    <a:lnR>
                      <a:noFill/>
                    </a:lnR>
                    <a:lnT>
                      <a:noFill/>
                    </a:lnT>
                    <a:lnB>
                      <a:noFill/>
                    </a:lnB>
                    <a:solidFill>
                      <a:srgbClr val="FCC47C"/>
                    </a:solidFill>
                  </a:tcPr>
                </a:tc>
                <a:tc>
                  <a:txBody>
                    <a:bodyPr/>
                    <a:lstStyle/>
                    <a:p>
                      <a:pPr algn="ctr" fontAlgn="b"/>
                      <a:r>
                        <a:rPr lang="en-US" sz="900" b="0" i="0" u="none" strike="noStrike">
                          <a:solidFill>
                            <a:srgbClr val="000000"/>
                          </a:solidFill>
                          <a:effectLst/>
                          <a:latin typeface="Calibri" panose="020F0502020204030204" pitchFamily="34" charset="0"/>
                        </a:rPr>
                        <a:t>10.59</a:t>
                      </a:r>
                    </a:p>
                  </a:txBody>
                  <a:tcPr marL="4908" marR="4908" marT="4908" marB="0" anchor="b">
                    <a:lnL>
                      <a:noFill/>
                    </a:lnL>
                    <a:lnR>
                      <a:noFill/>
                    </a:lnR>
                    <a:lnT>
                      <a:noFill/>
                    </a:lnT>
                    <a:lnB>
                      <a:noFill/>
                    </a:lnB>
                    <a:solidFill>
                      <a:srgbClr val="FEE182"/>
                    </a:solidFill>
                  </a:tcPr>
                </a:tc>
                <a:tc>
                  <a:txBody>
                    <a:bodyPr/>
                    <a:lstStyle/>
                    <a:p>
                      <a:pPr algn="ctr" fontAlgn="b"/>
                      <a:r>
                        <a:rPr lang="en-US" sz="900" b="0" i="0" u="none" strike="noStrike" dirty="0">
                          <a:solidFill>
                            <a:srgbClr val="000000"/>
                          </a:solidFill>
                          <a:effectLst/>
                          <a:latin typeface="Calibri" panose="020F0502020204030204" pitchFamily="34" charset="0"/>
                        </a:rPr>
                        <a:t>8.24</a:t>
                      </a:r>
                    </a:p>
                  </a:txBody>
                  <a:tcPr marL="4908" marR="4908" marT="4908" marB="0" anchor="b">
                    <a:lnL>
                      <a:noFill/>
                    </a:lnL>
                    <a:lnR>
                      <a:noFill/>
                    </a:lnR>
                    <a:lnT>
                      <a:noFill/>
                    </a:lnT>
                    <a:lnB>
                      <a:noFill/>
                    </a:lnB>
                    <a:solidFill>
                      <a:srgbClr val="FCC47C"/>
                    </a:solidFill>
                  </a:tcPr>
                </a:tc>
                <a:tc>
                  <a:txBody>
                    <a:bodyPr/>
                    <a:lstStyle/>
                    <a:p>
                      <a:pPr algn="ctr" fontAlgn="b"/>
                      <a:r>
                        <a:rPr lang="en-US" sz="900" b="0" i="0" u="none" strike="noStrike" dirty="0">
                          <a:solidFill>
                            <a:srgbClr val="000000"/>
                          </a:solidFill>
                          <a:effectLst/>
                          <a:latin typeface="Calibri" panose="020F0502020204030204" pitchFamily="34" charset="0"/>
                        </a:rPr>
                        <a:t>11.76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10.59</a:t>
                      </a:r>
                    </a:p>
                  </a:txBody>
                  <a:tcPr marL="4908" marR="4908" marT="4908" marB="0" anchor="b">
                    <a:lnL>
                      <a:noFill/>
                    </a:lnL>
                    <a:lnR>
                      <a:noFill/>
                    </a:lnR>
                    <a:lnT>
                      <a:noFill/>
                    </a:lnT>
                    <a:lnB>
                      <a:noFill/>
                    </a:lnB>
                    <a:solidFill>
                      <a:srgbClr val="FEE182"/>
                    </a:solidFill>
                  </a:tcPr>
                </a:tc>
                <a:tc>
                  <a:txBody>
                    <a:bodyPr/>
                    <a:lstStyle/>
                    <a:p>
                      <a:pPr algn="ctr" fontAlgn="b"/>
                      <a:r>
                        <a:rPr lang="en-US" sz="900" b="0" i="0" u="none" strike="noStrike" dirty="0">
                          <a:solidFill>
                            <a:srgbClr val="000000"/>
                          </a:solidFill>
                          <a:effectLst/>
                          <a:latin typeface="Calibri" panose="020F0502020204030204" pitchFamily="34" charset="0"/>
                        </a:rPr>
                        <a:t>7.06</a:t>
                      </a:r>
                    </a:p>
                  </a:txBody>
                  <a:tcPr marL="4908" marR="4908" marT="4908" marB="0" anchor="b">
                    <a:lnL>
                      <a:noFill/>
                    </a:lnL>
                    <a:lnR>
                      <a:noFill/>
                    </a:lnR>
                    <a:lnT>
                      <a:noFill/>
                    </a:lnT>
                    <a:lnB>
                      <a:noFill/>
                    </a:lnB>
                    <a:solidFill>
                      <a:srgbClr val="FCB679"/>
                    </a:solidFill>
                  </a:tcPr>
                </a:tc>
                <a:tc>
                  <a:txBody>
                    <a:bodyPr/>
                    <a:lstStyle/>
                    <a:p>
                      <a:pPr algn="ctr" fontAlgn="b"/>
                      <a:r>
                        <a:rPr lang="en-US" sz="900" b="0" i="0" u="none" strike="noStrike" dirty="0">
                          <a:solidFill>
                            <a:srgbClr val="000000"/>
                          </a:solidFill>
                          <a:effectLst/>
                          <a:latin typeface="Calibri" panose="020F0502020204030204" pitchFamily="34" charset="0"/>
                        </a:rPr>
                        <a:t>10.59</a:t>
                      </a:r>
                    </a:p>
                  </a:txBody>
                  <a:tcPr marL="4908" marR="4908" marT="4908" marB="0" anchor="b">
                    <a:lnL>
                      <a:noFill/>
                    </a:lnL>
                    <a:lnR>
                      <a:noFill/>
                    </a:lnR>
                    <a:lnT>
                      <a:noFill/>
                    </a:lnT>
                    <a:lnB>
                      <a:noFill/>
                    </a:lnB>
                    <a:solidFill>
                      <a:srgbClr val="FEE182"/>
                    </a:solidFill>
                  </a:tcPr>
                </a:tc>
                <a:tc>
                  <a:txBody>
                    <a:bodyPr/>
                    <a:lstStyle/>
                    <a:p>
                      <a:pPr algn="ctr" fontAlgn="b"/>
                      <a:r>
                        <a:rPr lang="en-US" sz="900" b="0" i="0" u="none" strike="noStrike">
                          <a:solidFill>
                            <a:srgbClr val="000000"/>
                          </a:solidFill>
                          <a:effectLst/>
                          <a:latin typeface="Calibri" panose="020F0502020204030204" pitchFamily="34" charset="0"/>
                        </a:rPr>
                        <a:t>10.59</a:t>
                      </a:r>
                    </a:p>
                  </a:txBody>
                  <a:tcPr marL="4908" marR="4908" marT="4908" marB="0" anchor="b">
                    <a:lnL>
                      <a:noFill/>
                    </a:lnL>
                    <a:lnR>
                      <a:noFill/>
                    </a:lnR>
                    <a:lnT>
                      <a:noFill/>
                    </a:lnT>
                    <a:lnB>
                      <a:noFill/>
                    </a:lnB>
                    <a:solidFill>
                      <a:srgbClr val="FEE182"/>
                    </a:solidFill>
                  </a:tcPr>
                </a:tc>
                <a:tc>
                  <a:txBody>
                    <a:bodyPr/>
                    <a:lstStyle/>
                    <a:p>
                      <a:pPr algn="ctr" fontAlgn="b"/>
                      <a:r>
                        <a:rPr lang="en-US" sz="900" b="0" i="0" u="none" strike="noStrike">
                          <a:solidFill>
                            <a:srgbClr val="000000"/>
                          </a:solidFill>
                          <a:effectLst/>
                          <a:latin typeface="Calibri" panose="020F0502020204030204" pitchFamily="34" charset="0"/>
                        </a:rPr>
                        <a:t>5.88</a:t>
                      </a:r>
                    </a:p>
                  </a:txBody>
                  <a:tcPr marL="4908" marR="4908" marT="4908" marB="0" anchor="b">
                    <a:lnL>
                      <a:noFill/>
                    </a:lnL>
                    <a:lnR>
                      <a:noFill/>
                    </a:lnR>
                    <a:lnT>
                      <a:noFill/>
                    </a:lnT>
                    <a:lnB>
                      <a:noFill/>
                    </a:lnB>
                    <a:solidFill>
                      <a:srgbClr val="FBA777"/>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5.88</a:t>
                      </a:r>
                    </a:p>
                  </a:txBody>
                  <a:tcPr marL="4908" marR="4908" marT="4908" marB="0" anchor="b">
                    <a:lnL>
                      <a:noFill/>
                    </a:lnL>
                    <a:lnR>
                      <a:noFill/>
                    </a:lnR>
                    <a:lnT>
                      <a:noFill/>
                    </a:lnT>
                    <a:lnB>
                      <a:noFill/>
                    </a:lnB>
                    <a:solidFill>
                      <a:srgbClr val="FBA777"/>
                    </a:solidFill>
                  </a:tcPr>
                </a:tc>
                <a:extLst>
                  <a:ext uri="{0D108BD9-81ED-4DB2-BD59-A6C34878D82A}">
                    <a16:rowId xmlns:a16="http://schemas.microsoft.com/office/drawing/2014/main" val="282510047"/>
                  </a:ext>
                </a:extLst>
              </a:tr>
              <a:tr h="160219">
                <a:tc>
                  <a:txBody>
                    <a:bodyPr/>
                    <a:lstStyle/>
                    <a:p>
                      <a:pPr algn="ctr" fontAlgn="b"/>
                      <a:r>
                        <a:rPr lang="en-US" sz="1000" b="0" i="0" u="none" strike="noStrike" dirty="0">
                          <a:solidFill>
                            <a:schemeClr val="bg1"/>
                          </a:solidFill>
                          <a:effectLst/>
                          <a:latin typeface="Calibri" panose="020F0502020204030204" pitchFamily="34" charset="0"/>
                        </a:rPr>
                        <a:t>47</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5.83</a:t>
                      </a:r>
                    </a:p>
                  </a:txBody>
                  <a:tcPr marL="4908" marR="4908" marT="4908" marB="0" anchor="b">
                    <a:lnL>
                      <a:noFill/>
                    </a:lnL>
                    <a:lnR>
                      <a:noFill/>
                    </a:lnR>
                    <a:lnT>
                      <a:noFill/>
                    </a:lnT>
                    <a:lnB>
                      <a:noFill/>
                    </a:lnB>
                    <a:solidFill>
                      <a:srgbClr val="FBA676"/>
                    </a:solidFill>
                  </a:tcPr>
                </a:tc>
                <a:tc>
                  <a:txBody>
                    <a:bodyPr/>
                    <a:lstStyle/>
                    <a:p>
                      <a:pPr algn="ctr" fontAlgn="b"/>
                      <a:r>
                        <a:rPr lang="en-US" sz="900" b="0" i="0" u="none" strike="noStrike">
                          <a:solidFill>
                            <a:srgbClr val="000000"/>
                          </a:solidFill>
                          <a:effectLst/>
                          <a:latin typeface="Calibri" panose="020F0502020204030204" pitchFamily="34" charset="0"/>
                        </a:rPr>
                        <a:t>6.8</a:t>
                      </a:r>
                    </a:p>
                  </a:txBody>
                  <a:tcPr marL="4908" marR="4908" marT="4908" marB="0" anchor="b">
                    <a:lnL>
                      <a:noFill/>
                    </a:lnL>
                    <a:lnR>
                      <a:noFill/>
                    </a:lnR>
                    <a:lnT>
                      <a:noFill/>
                    </a:lnT>
                    <a:lnB>
                      <a:noFill/>
                    </a:lnB>
                    <a:solidFill>
                      <a:srgbClr val="FBB279"/>
                    </a:solidFill>
                  </a:tcPr>
                </a:tc>
                <a:tc>
                  <a:txBody>
                    <a:bodyPr/>
                    <a:lstStyle/>
                    <a:p>
                      <a:pPr algn="ctr" fontAlgn="b"/>
                      <a:r>
                        <a:rPr lang="en-US" sz="900" b="0" i="0" u="none" strike="noStrike">
                          <a:solidFill>
                            <a:srgbClr val="000000"/>
                          </a:solidFill>
                          <a:effectLst/>
                          <a:latin typeface="Calibri" panose="020F0502020204030204" pitchFamily="34" charset="0"/>
                        </a:rPr>
                        <a:t>6.8</a:t>
                      </a:r>
                    </a:p>
                  </a:txBody>
                  <a:tcPr marL="4908" marR="4908" marT="4908" marB="0" anchor="b">
                    <a:lnL>
                      <a:noFill/>
                    </a:lnL>
                    <a:lnR>
                      <a:noFill/>
                    </a:lnR>
                    <a:lnT>
                      <a:noFill/>
                    </a:lnT>
                    <a:lnB>
                      <a:noFill/>
                    </a:lnB>
                    <a:solidFill>
                      <a:srgbClr val="FBB279"/>
                    </a:solidFill>
                  </a:tcPr>
                </a:tc>
                <a:tc>
                  <a:txBody>
                    <a:bodyPr/>
                    <a:lstStyle/>
                    <a:p>
                      <a:pPr algn="ctr" fontAlgn="b"/>
                      <a:r>
                        <a:rPr lang="en-US" sz="900" b="0" i="0" u="none" strike="noStrike">
                          <a:solidFill>
                            <a:srgbClr val="000000"/>
                          </a:solidFill>
                          <a:effectLst/>
                          <a:latin typeface="Calibri" panose="020F0502020204030204" pitchFamily="34" charset="0"/>
                        </a:rPr>
                        <a:t>10.68</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11.65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11.65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14.56</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9.71</a:t>
                      </a:r>
                    </a:p>
                  </a:txBody>
                  <a:tcPr marL="4908" marR="4908" marT="4908" marB="0" anchor="b">
                    <a:lnL>
                      <a:noFill/>
                    </a:lnL>
                    <a:lnR>
                      <a:noFill/>
                    </a:lnR>
                    <a:lnT>
                      <a:noFill/>
                    </a:lnT>
                    <a:lnB>
                      <a:noFill/>
                    </a:lnB>
                    <a:solidFill>
                      <a:srgbClr val="FDD680"/>
                    </a:solidFill>
                  </a:tcPr>
                </a:tc>
                <a:tc>
                  <a:txBody>
                    <a:bodyPr/>
                    <a:lstStyle/>
                    <a:p>
                      <a:pPr algn="ctr" fontAlgn="b"/>
                      <a:r>
                        <a:rPr lang="en-US" sz="900" b="0" i="0" u="none" strike="noStrike" dirty="0">
                          <a:solidFill>
                            <a:srgbClr val="000000"/>
                          </a:solidFill>
                          <a:effectLst/>
                          <a:latin typeface="Calibri" panose="020F0502020204030204" pitchFamily="34" charset="0"/>
                        </a:rPr>
                        <a:t>10.68</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15.53</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dirty="0">
                          <a:solidFill>
                            <a:srgbClr val="000000"/>
                          </a:solidFill>
                          <a:effectLst/>
                          <a:latin typeface="Calibri" panose="020F0502020204030204" pitchFamily="34" charset="0"/>
                        </a:rPr>
                        <a:t>11.65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9.71</a:t>
                      </a:r>
                    </a:p>
                  </a:txBody>
                  <a:tcPr marL="4908" marR="4908" marT="4908"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13.59</a:t>
                      </a:r>
                    </a:p>
                  </a:txBody>
                  <a:tcPr marL="4908" marR="4908" marT="4908" marB="0" anchor="b">
                    <a:lnL>
                      <a:noFill/>
                    </a:lnL>
                    <a:lnR>
                      <a:noFill/>
                    </a:lnR>
                    <a:lnT>
                      <a:noFill/>
                    </a:lnT>
                    <a:lnB>
                      <a:noFill/>
                    </a:lnB>
                    <a:solidFill>
                      <a:srgbClr val="FCEA84"/>
                    </a:solidFill>
                  </a:tcPr>
                </a:tc>
                <a:tc>
                  <a:txBody>
                    <a:bodyPr/>
                    <a:lstStyle/>
                    <a:p>
                      <a:pPr algn="ctr" fontAlgn="b"/>
                      <a:r>
                        <a:rPr lang="en-US" sz="900" b="0" i="0" u="none" strike="noStrike" dirty="0">
                          <a:solidFill>
                            <a:srgbClr val="000000"/>
                          </a:solidFill>
                          <a:effectLst/>
                          <a:latin typeface="Calibri" panose="020F0502020204030204" pitchFamily="34" charset="0"/>
                        </a:rPr>
                        <a:t>10.68</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6.8</a:t>
                      </a:r>
                    </a:p>
                  </a:txBody>
                  <a:tcPr marL="4908" marR="4908" marT="4908" marB="0" anchor="b">
                    <a:lnL>
                      <a:noFill/>
                    </a:lnL>
                    <a:lnR>
                      <a:noFill/>
                    </a:lnR>
                    <a:lnT>
                      <a:noFill/>
                    </a:lnT>
                    <a:lnB>
                      <a:noFill/>
                    </a:lnB>
                    <a:solidFill>
                      <a:srgbClr val="FBB279"/>
                    </a:solidFill>
                  </a:tcPr>
                </a:tc>
                <a:tc>
                  <a:txBody>
                    <a:bodyPr/>
                    <a:lstStyle/>
                    <a:p>
                      <a:pPr algn="ctr" fontAlgn="b"/>
                      <a:r>
                        <a:rPr lang="en-US" sz="900" b="0" i="0" u="none" strike="noStrike">
                          <a:solidFill>
                            <a:srgbClr val="000000"/>
                          </a:solidFill>
                          <a:effectLst/>
                          <a:latin typeface="Calibri" panose="020F0502020204030204" pitchFamily="34" charset="0"/>
                        </a:rPr>
                        <a:t>5.83</a:t>
                      </a:r>
                    </a:p>
                  </a:txBody>
                  <a:tcPr marL="4908" marR="4908" marT="4908" marB="0" anchor="b">
                    <a:lnL>
                      <a:noFill/>
                    </a:lnL>
                    <a:lnR>
                      <a:noFill/>
                    </a:lnR>
                    <a:lnT>
                      <a:noFill/>
                    </a:lnT>
                    <a:lnB>
                      <a:noFill/>
                    </a:lnB>
                    <a:solidFill>
                      <a:srgbClr val="FBA676"/>
                    </a:solidFill>
                  </a:tcPr>
                </a:tc>
                <a:tc>
                  <a:txBody>
                    <a:bodyPr/>
                    <a:lstStyle/>
                    <a:p>
                      <a:pPr algn="ctr" fontAlgn="b"/>
                      <a:r>
                        <a:rPr lang="en-US" sz="900" b="0" i="0" u="none" strike="noStrike">
                          <a:solidFill>
                            <a:srgbClr val="000000"/>
                          </a:solidFill>
                          <a:effectLst/>
                          <a:latin typeface="Calibri" panose="020F0502020204030204" pitchFamily="34" charset="0"/>
                        </a:rPr>
                        <a:t>5.83</a:t>
                      </a:r>
                    </a:p>
                  </a:txBody>
                  <a:tcPr marL="4908" marR="4908" marT="4908" marB="0" anchor="b">
                    <a:lnL>
                      <a:noFill/>
                    </a:lnL>
                    <a:lnR>
                      <a:noFill/>
                    </a:lnR>
                    <a:lnT>
                      <a:noFill/>
                    </a:lnT>
                    <a:lnB>
                      <a:noFill/>
                    </a:lnB>
                    <a:solidFill>
                      <a:srgbClr val="FBA676"/>
                    </a:solidFill>
                  </a:tcPr>
                </a:tc>
                <a:tc>
                  <a:txBody>
                    <a:bodyPr/>
                    <a:lstStyle/>
                    <a:p>
                      <a:pPr algn="ctr" fontAlgn="b"/>
                      <a:r>
                        <a:rPr lang="en-US" sz="900" b="0" i="0" u="none" strike="noStrike">
                          <a:solidFill>
                            <a:srgbClr val="000000"/>
                          </a:solidFill>
                          <a:effectLst/>
                          <a:latin typeface="Calibri" panose="020F0502020204030204" pitchFamily="34" charset="0"/>
                        </a:rPr>
                        <a:t>3.88</a:t>
                      </a:r>
                    </a:p>
                  </a:txBody>
                  <a:tcPr marL="4908" marR="4908" marT="4908" marB="0" anchor="b">
                    <a:lnL>
                      <a:noFill/>
                    </a:lnL>
                    <a:lnR>
                      <a:noFill/>
                    </a:lnR>
                    <a:lnT>
                      <a:noFill/>
                    </a:lnT>
                    <a:lnB>
                      <a:noFill/>
                    </a:lnB>
                    <a:solidFill>
                      <a:srgbClr val="FA8E72"/>
                    </a:solidFill>
                  </a:tcPr>
                </a:tc>
                <a:extLst>
                  <a:ext uri="{0D108BD9-81ED-4DB2-BD59-A6C34878D82A}">
                    <a16:rowId xmlns:a16="http://schemas.microsoft.com/office/drawing/2014/main" val="3444246377"/>
                  </a:ext>
                </a:extLst>
              </a:tr>
              <a:tr h="160219">
                <a:tc>
                  <a:txBody>
                    <a:bodyPr/>
                    <a:lstStyle/>
                    <a:p>
                      <a:pPr algn="ctr" fontAlgn="b"/>
                      <a:r>
                        <a:rPr lang="en-US" sz="1000" b="0" i="0" u="none" strike="noStrike" dirty="0">
                          <a:solidFill>
                            <a:schemeClr val="bg1"/>
                          </a:solidFill>
                          <a:effectLst/>
                          <a:latin typeface="Calibri" panose="020F0502020204030204" pitchFamily="34" charset="0"/>
                        </a:rPr>
                        <a:t>48</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3.88</a:t>
                      </a:r>
                    </a:p>
                  </a:txBody>
                  <a:tcPr marL="4908" marR="4908" marT="4908" marB="0" anchor="b">
                    <a:lnL>
                      <a:noFill/>
                    </a:lnL>
                    <a:lnR>
                      <a:noFill/>
                    </a:lnR>
                    <a:lnT>
                      <a:noFill/>
                    </a:lnT>
                    <a:lnB>
                      <a:noFill/>
                    </a:lnB>
                    <a:solidFill>
                      <a:srgbClr val="FA8E72"/>
                    </a:solidFill>
                  </a:tcPr>
                </a:tc>
                <a:tc>
                  <a:txBody>
                    <a:bodyPr/>
                    <a:lstStyle/>
                    <a:p>
                      <a:pPr algn="ctr" fontAlgn="b"/>
                      <a:r>
                        <a:rPr lang="en-US" sz="900" b="0" i="0" u="none" strike="noStrike">
                          <a:solidFill>
                            <a:srgbClr val="000000"/>
                          </a:solidFill>
                          <a:effectLst/>
                          <a:latin typeface="Calibri" panose="020F0502020204030204" pitchFamily="34" charset="0"/>
                        </a:rPr>
                        <a:t>7.77</a:t>
                      </a:r>
                    </a:p>
                  </a:txBody>
                  <a:tcPr marL="4908" marR="4908" marT="4908" marB="0" anchor="b">
                    <a:lnL>
                      <a:noFill/>
                    </a:lnL>
                    <a:lnR>
                      <a:noFill/>
                    </a:lnR>
                    <a:lnT>
                      <a:noFill/>
                    </a:lnT>
                    <a:lnB>
                      <a:noFill/>
                    </a:lnB>
                    <a:solidFill>
                      <a:srgbClr val="FCBE7B"/>
                    </a:solidFill>
                  </a:tcPr>
                </a:tc>
                <a:tc>
                  <a:txBody>
                    <a:bodyPr/>
                    <a:lstStyle/>
                    <a:p>
                      <a:pPr algn="ctr" fontAlgn="b"/>
                      <a:r>
                        <a:rPr lang="en-US" sz="900" b="0" i="0" u="none" strike="noStrike">
                          <a:solidFill>
                            <a:srgbClr val="000000"/>
                          </a:solidFill>
                          <a:effectLst/>
                          <a:latin typeface="Calibri" panose="020F0502020204030204" pitchFamily="34" charset="0"/>
                        </a:rPr>
                        <a:t>8.74</a:t>
                      </a:r>
                    </a:p>
                  </a:txBody>
                  <a:tcPr marL="4908" marR="4908" marT="4908" marB="0" anchor="b">
                    <a:lnL>
                      <a:noFill/>
                    </a:lnL>
                    <a:lnR>
                      <a:noFill/>
                    </a:lnR>
                    <a:lnT>
                      <a:noFill/>
                    </a:lnT>
                    <a:lnB>
                      <a:noFill/>
                    </a:lnB>
                    <a:solidFill>
                      <a:srgbClr val="FDCA7D"/>
                    </a:solidFill>
                  </a:tcPr>
                </a:tc>
                <a:tc>
                  <a:txBody>
                    <a:bodyPr/>
                    <a:lstStyle/>
                    <a:p>
                      <a:pPr algn="ctr" fontAlgn="b"/>
                      <a:r>
                        <a:rPr lang="en-US" sz="900" b="0" i="0" u="none" strike="noStrike">
                          <a:solidFill>
                            <a:srgbClr val="000000"/>
                          </a:solidFill>
                          <a:effectLst/>
                          <a:latin typeface="Calibri" panose="020F0502020204030204" pitchFamily="34" charset="0"/>
                        </a:rPr>
                        <a:t>9.71</a:t>
                      </a:r>
                    </a:p>
                  </a:txBody>
                  <a:tcPr marL="4908" marR="4908" marT="4908"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10.68</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9.71</a:t>
                      </a:r>
                    </a:p>
                  </a:txBody>
                  <a:tcPr marL="4908" marR="4908" marT="4908"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14.56</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14.56</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dirty="0">
                          <a:solidFill>
                            <a:srgbClr val="000000"/>
                          </a:solidFill>
                          <a:effectLst/>
                          <a:latin typeface="Calibri" panose="020F0502020204030204" pitchFamily="34" charset="0"/>
                        </a:rPr>
                        <a:t>9.71</a:t>
                      </a:r>
                    </a:p>
                  </a:txBody>
                  <a:tcPr marL="4908" marR="4908" marT="4908"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11.65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9.71</a:t>
                      </a:r>
                    </a:p>
                  </a:txBody>
                  <a:tcPr marL="4908" marR="4908" marT="4908" marB="0" anchor="b">
                    <a:lnL>
                      <a:noFill/>
                    </a:lnL>
                    <a:lnR>
                      <a:noFill/>
                    </a:lnR>
                    <a:lnT>
                      <a:noFill/>
                    </a:lnT>
                    <a:lnB>
                      <a:noFill/>
                    </a:lnB>
                    <a:solidFill>
                      <a:srgbClr val="FDD680"/>
                    </a:solidFill>
                  </a:tcPr>
                </a:tc>
                <a:tc>
                  <a:txBody>
                    <a:bodyPr/>
                    <a:lstStyle/>
                    <a:p>
                      <a:pPr algn="ctr" fontAlgn="b"/>
                      <a:r>
                        <a:rPr lang="en-US" sz="900" b="0" i="0" u="none" strike="noStrike" dirty="0">
                          <a:solidFill>
                            <a:srgbClr val="000000"/>
                          </a:solidFill>
                          <a:effectLst/>
                          <a:latin typeface="Calibri" panose="020F0502020204030204" pitchFamily="34" charset="0"/>
                        </a:rPr>
                        <a:t>11.65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15.53</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11.65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7.77</a:t>
                      </a:r>
                    </a:p>
                  </a:txBody>
                  <a:tcPr marL="4908" marR="4908" marT="4908" marB="0" anchor="b">
                    <a:lnL>
                      <a:noFill/>
                    </a:lnL>
                    <a:lnR>
                      <a:noFill/>
                    </a:lnR>
                    <a:lnT>
                      <a:noFill/>
                    </a:lnT>
                    <a:lnB>
                      <a:noFill/>
                    </a:lnB>
                    <a:solidFill>
                      <a:srgbClr val="FCBE7B"/>
                    </a:solidFill>
                  </a:tcPr>
                </a:tc>
                <a:tc>
                  <a:txBody>
                    <a:bodyPr/>
                    <a:lstStyle/>
                    <a:p>
                      <a:pPr algn="ctr" fontAlgn="b"/>
                      <a:r>
                        <a:rPr lang="en-US" sz="900" b="0" i="0" u="none" strike="noStrike">
                          <a:solidFill>
                            <a:srgbClr val="000000"/>
                          </a:solidFill>
                          <a:effectLst/>
                          <a:latin typeface="Calibri" panose="020F0502020204030204" pitchFamily="34" charset="0"/>
                        </a:rPr>
                        <a:t>5.83</a:t>
                      </a:r>
                    </a:p>
                  </a:txBody>
                  <a:tcPr marL="4908" marR="4908" marT="4908" marB="0" anchor="b">
                    <a:lnL>
                      <a:noFill/>
                    </a:lnL>
                    <a:lnR>
                      <a:noFill/>
                    </a:lnR>
                    <a:lnT>
                      <a:noFill/>
                    </a:lnT>
                    <a:lnB>
                      <a:noFill/>
                    </a:lnB>
                    <a:solidFill>
                      <a:srgbClr val="FBA676"/>
                    </a:solidFill>
                  </a:tcPr>
                </a:tc>
                <a:tc>
                  <a:txBody>
                    <a:bodyPr/>
                    <a:lstStyle/>
                    <a:p>
                      <a:pPr algn="ctr" fontAlgn="b"/>
                      <a:r>
                        <a:rPr lang="en-US" sz="900" b="0" i="0" u="none" strike="noStrike">
                          <a:solidFill>
                            <a:srgbClr val="000000"/>
                          </a:solidFill>
                          <a:effectLst/>
                          <a:latin typeface="Calibri" panose="020F0502020204030204" pitchFamily="34" charset="0"/>
                        </a:rPr>
                        <a:t>5.83</a:t>
                      </a:r>
                    </a:p>
                  </a:txBody>
                  <a:tcPr marL="4908" marR="4908" marT="4908" marB="0" anchor="b">
                    <a:lnL>
                      <a:noFill/>
                    </a:lnL>
                    <a:lnR>
                      <a:noFill/>
                    </a:lnR>
                    <a:lnT>
                      <a:noFill/>
                    </a:lnT>
                    <a:lnB>
                      <a:noFill/>
                    </a:lnB>
                    <a:solidFill>
                      <a:srgbClr val="FBA676"/>
                    </a:solidFill>
                  </a:tcPr>
                </a:tc>
                <a:tc>
                  <a:txBody>
                    <a:bodyPr/>
                    <a:lstStyle/>
                    <a:p>
                      <a:pPr algn="ctr" fontAlgn="b"/>
                      <a:r>
                        <a:rPr lang="en-US" sz="900" b="0" i="0" u="none" strike="noStrike">
                          <a:solidFill>
                            <a:srgbClr val="000000"/>
                          </a:solidFill>
                          <a:effectLst/>
                          <a:latin typeface="Calibri" panose="020F0502020204030204" pitchFamily="34" charset="0"/>
                        </a:rPr>
                        <a:t>1.94</a:t>
                      </a:r>
                    </a:p>
                  </a:txBody>
                  <a:tcPr marL="4908" marR="4908" marT="4908" marB="0" anchor="b">
                    <a:lnL>
                      <a:noFill/>
                    </a:lnL>
                    <a:lnR>
                      <a:noFill/>
                    </a:lnR>
                    <a:lnT>
                      <a:noFill/>
                    </a:lnT>
                    <a:lnB>
                      <a:noFill/>
                    </a:lnB>
                    <a:solidFill>
                      <a:srgbClr val="F8766D"/>
                    </a:solidFill>
                  </a:tcPr>
                </a:tc>
                <a:extLst>
                  <a:ext uri="{0D108BD9-81ED-4DB2-BD59-A6C34878D82A}">
                    <a16:rowId xmlns:a16="http://schemas.microsoft.com/office/drawing/2014/main" val="3954281288"/>
                  </a:ext>
                </a:extLst>
              </a:tr>
              <a:tr h="160219">
                <a:tc>
                  <a:txBody>
                    <a:bodyPr/>
                    <a:lstStyle/>
                    <a:p>
                      <a:pPr algn="ctr" fontAlgn="b"/>
                      <a:r>
                        <a:rPr lang="en-US" sz="1000" b="0" i="0" u="none" strike="noStrike" dirty="0">
                          <a:solidFill>
                            <a:schemeClr val="bg1"/>
                          </a:solidFill>
                          <a:effectLst/>
                          <a:latin typeface="Calibri" panose="020F0502020204030204" pitchFamily="34" charset="0"/>
                        </a:rPr>
                        <a:t>49</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7.08</a:t>
                      </a:r>
                    </a:p>
                  </a:txBody>
                  <a:tcPr marL="4908" marR="4908" marT="4908" marB="0" anchor="b">
                    <a:lnL>
                      <a:noFill/>
                    </a:lnL>
                    <a:lnR>
                      <a:noFill/>
                    </a:lnR>
                    <a:lnT>
                      <a:noFill/>
                    </a:lnT>
                    <a:lnB>
                      <a:noFill/>
                    </a:lnB>
                    <a:solidFill>
                      <a:srgbClr val="FCB679"/>
                    </a:solidFill>
                  </a:tcPr>
                </a:tc>
                <a:tc>
                  <a:txBody>
                    <a:bodyPr/>
                    <a:lstStyle/>
                    <a:p>
                      <a:pPr algn="ctr" fontAlgn="b"/>
                      <a:r>
                        <a:rPr lang="en-US" sz="900" b="0" i="0" u="none" strike="noStrike">
                          <a:solidFill>
                            <a:srgbClr val="000000"/>
                          </a:solidFill>
                          <a:effectLst/>
                          <a:latin typeface="Calibri" panose="020F0502020204030204" pitchFamily="34" charset="0"/>
                        </a:rPr>
                        <a:t>7.96</a:t>
                      </a:r>
                    </a:p>
                  </a:txBody>
                  <a:tcPr marL="4908" marR="4908" marT="4908" marB="0" anchor="b">
                    <a:lnL>
                      <a:noFill/>
                    </a:lnL>
                    <a:lnR>
                      <a:noFill/>
                    </a:lnR>
                    <a:lnT>
                      <a:noFill/>
                    </a:lnT>
                    <a:lnB>
                      <a:noFill/>
                    </a:lnB>
                    <a:solidFill>
                      <a:srgbClr val="FCC17B"/>
                    </a:solidFill>
                  </a:tcPr>
                </a:tc>
                <a:tc>
                  <a:txBody>
                    <a:bodyPr/>
                    <a:lstStyle/>
                    <a:p>
                      <a:pPr algn="ctr" fontAlgn="b"/>
                      <a:r>
                        <a:rPr lang="en-US" sz="900" b="0" i="0" u="none" strike="noStrike">
                          <a:solidFill>
                            <a:srgbClr val="000000"/>
                          </a:solidFill>
                          <a:effectLst/>
                          <a:latin typeface="Calibri" panose="020F0502020204030204" pitchFamily="34" charset="0"/>
                        </a:rPr>
                        <a:t>9.73</a:t>
                      </a:r>
                    </a:p>
                  </a:txBody>
                  <a:tcPr marL="4908" marR="4908" marT="4908" marB="0" anchor="b">
                    <a:lnL>
                      <a:noFill/>
                    </a:lnL>
                    <a:lnR>
                      <a:noFill/>
                    </a:lnR>
                    <a:lnT>
                      <a:noFill/>
                    </a:lnT>
                    <a:lnB>
                      <a:noFill/>
                    </a:lnB>
                    <a:solidFill>
                      <a:srgbClr val="FDD780"/>
                    </a:solidFill>
                  </a:tcPr>
                </a:tc>
                <a:tc>
                  <a:txBody>
                    <a:bodyPr/>
                    <a:lstStyle/>
                    <a:p>
                      <a:pPr algn="ctr" fontAlgn="b"/>
                      <a:r>
                        <a:rPr lang="en-US" sz="900" b="0" i="0" u="none" strike="noStrike">
                          <a:solidFill>
                            <a:srgbClr val="000000"/>
                          </a:solidFill>
                          <a:effectLst/>
                          <a:latin typeface="Calibri" panose="020F0502020204030204" pitchFamily="34" charset="0"/>
                        </a:rPr>
                        <a:t>13.27</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9.73</a:t>
                      </a:r>
                    </a:p>
                  </a:txBody>
                  <a:tcPr marL="4908" marR="4908" marT="4908" marB="0" anchor="b">
                    <a:lnL>
                      <a:noFill/>
                    </a:lnL>
                    <a:lnR>
                      <a:noFill/>
                    </a:lnR>
                    <a:lnT>
                      <a:noFill/>
                    </a:lnT>
                    <a:lnB>
                      <a:noFill/>
                    </a:lnB>
                    <a:solidFill>
                      <a:srgbClr val="FDD780"/>
                    </a:solidFill>
                  </a:tcPr>
                </a:tc>
                <a:tc>
                  <a:txBody>
                    <a:bodyPr/>
                    <a:lstStyle/>
                    <a:p>
                      <a:pPr algn="ctr" fontAlgn="b"/>
                      <a:r>
                        <a:rPr lang="en-US" sz="900" b="0" i="0" u="none" strike="noStrike">
                          <a:solidFill>
                            <a:srgbClr val="000000"/>
                          </a:solidFill>
                          <a:effectLst/>
                          <a:latin typeface="Calibri" panose="020F0502020204030204" pitchFamily="34" charset="0"/>
                        </a:rPr>
                        <a:t>11.5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10.62</a:t>
                      </a:r>
                    </a:p>
                  </a:txBody>
                  <a:tcPr marL="4908" marR="4908" marT="4908" marB="0" anchor="b">
                    <a:lnL>
                      <a:noFill/>
                    </a:lnL>
                    <a:lnR>
                      <a:noFill/>
                    </a:lnR>
                    <a:lnT>
                      <a:noFill/>
                    </a:lnT>
                    <a:lnB>
                      <a:noFill/>
                    </a:lnB>
                    <a:solidFill>
                      <a:srgbClr val="FEE182"/>
                    </a:solidFill>
                  </a:tcPr>
                </a:tc>
                <a:tc>
                  <a:txBody>
                    <a:bodyPr/>
                    <a:lstStyle/>
                    <a:p>
                      <a:pPr algn="ctr" fontAlgn="b"/>
                      <a:r>
                        <a:rPr lang="en-US" sz="900" b="0" i="0" u="none" strike="noStrike">
                          <a:solidFill>
                            <a:srgbClr val="000000"/>
                          </a:solidFill>
                          <a:effectLst/>
                          <a:latin typeface="Calibri" panose="020F0502020204030204" pitchFamily="34" charset="0"/>
                        </a:rPr>
                        <a:t>10.62</a:t>
                      </a:r>
                    </a:p>
                  </a:txBody>
                  <a:tcPr marL="4908" marR="4908" marT="4908" marB="0" anchor="b">
                    <a:lnL>
                      <a:noFill/>
                    </a:lnL>
                    <a:lnR>
                      <a:noFill/>
                    </a:lnR>
                    <a:lnT>
                      <a:noFill/>
                    </a:lnT>
                    <a:lnB>
                      <a:noFill/>
                    </a:lnB>
                    <a:solidFill>
                      <a:srgbClr val="FEE182"/>
                    </a:solidFill>
                  </a:tcPr>
                </a:tc>
                <a:tc>
                  <a:txBody>
                    <a:bodyPr/>
                    <a:lstStyle/>
                    <a:p>
                      <a:pPr algn="ctr" fontAlgn="b"/>
                      <a:r>
                        <a:rPr lang="en-US" sz="900" b="0" i="0" u="none" strike="noStrike" dirty="0">
                          <a:solidFill>
                            <a:srgbClr val="000000"/>
                          </a:solidFill>
                          <a:effectLst/>
                          <a:latin typeface="Calibri" panose="020F0502020204030204" pitchFamily="34" charset="0"/>
                        </a:rPr>
                        <a:t>11.5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7.96</a:t>
                      </a:r>
                    </a:p>
                  </a:txBody>
                  <a:tcPr marL="4908" marR="4908" marT="4908" marB="0" anchor="b">
                    <a:lnL>
                      <a:noFill/>
                    </a:lnL>
                    <a:lnR>
                      <a:noFill/>
                    </a:lnR>
                    <a:lnT>
                      <a:noFill/>
                    </a:lnT>
                    <a:lnB>
                      <a:noFill/>
                    </a:lnB>
                    <a:solidFill>
                      <a:srgbClr val="FCC17B"/>
                    </a:solidFill>
                  </a:tcPr>
                </a:tc>
                <a:tc>
                  <a:txBody>
                    <a:bodyPr/>
                    <a:lstStyle/>
                    <a:p>
                      <a:pPr algn="ctr" fontAlgn="b"/>
                      <a:r>
                        <a:rPr lang="en-US" sz="900" b="0" i="0" u="none" strike="noStrike">
                          <a:solidFill>
                            <a:srgbClr val="000000"/>
                          </a:solidFill>
                          <a:effectLst/>
                          <a:latin typeface="Calibri" panose="020F0502020204030204" pitchFamily="34" charset="0"/>
                        </a:rPr>
                        <a:t>9.73</a:t>
                      </a:r>
                    </a:p>
                  </a:txBody>
                  <a:tcPr marL="4908" marR="4908" marT="4908" marB="0" anchor="b">
                    <a:lnL>
                      <a:noFill/>
                    </a:lnL>
                    <a:lnR>
                      <a:noFill/>
                    </a:lnR>
                    <a:lnT>
                      <a:noFill/>
                    </a:lnT>
                    <a:lnB>
                      <a:noFill/>
                    </a:lnB>
                    <a:solidFill>
                      <a:srgbClr val="FDD780"/>
                    </a:solidFill>
                  </a:tcPr>
                </a:tc>
                <a:tc>
                  <a:txBody>
                    <a:bodyPr/>
                    <a:lstStyle/>
                    <a:p>
                      <a:pPr algn="ctr" fontAlgn="b"/>
                      <a:r>
                        <a:rPr lang="en-US" sz="900" b="0" i="0" u="none" strike="noStrike">
                          <a:solidFill>
                            <a:srgbClr val="000000"/>
                          </a:solidFill>
                          <a:effectLst/>
                          <a:latin typeface="Calibri" panose="020F0502020204030204" pitchFamily="34" charset="0"/>
                        </a:rPr>
                        <a:t>8.85</a:t>
                      </a:r>
                    </a:p>
                  </a:txBody>
                  <a:tcPr marL="4908" marR="4908" marT="4908" marB="0" anchor="b">
                    <a:lnL>
                      <a:noFill/>
                    </a:lnL>
                    <a:lnR>
                      <a:noFill/>
                    </a:lnR>
                    <a:lnT>
                      <a:noFill/>
                    </a:lnT>
                    <a:lnB>
                      <a:noFill/>
                    </a:lnB>
                    <a:solidFill>
                      <a:srgbClr val="FDCC7E"/>
                    </a:solidFill>
                  </a:tcPr>
                </a:tc>
                <a:tc>
                  <a:txBody>
                    <a:bodyPr/>
                    <a:lstStyle/>
                    <a:p>
                      <a:pPr algn="ctr" fontAlgn="b"/>
                      <a:r>
                        <a:rPr lang="en-US" sz="900" b="0" i="0" u="none" strike="noStrike" dirty="0">
                          <a:solidFill>
                            <a:srgbClr val="000000"/>
                          </a:solidFill>
                          <a:effectLst/>
                          <a:latin typeface="Calibri" panose="020F0502020204030204" pitchFamily="34" charset="0"/>
                        </a:rPr>
                        <a:t>11.5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11.5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6.19</a:t>
                      </a:r>
                    </a:p>
                  </a:txBody>
                  <a:tcPr marL="4908" marR="4908" marT="4908" marB="0" anchor="b">
                    <a:lnL>
                      <a:noFill/>
                    </a:lnL>
                    <a:lnR>
                      <a:noFill/>
                    </a:lnR>
                    <a:lnT>
                      <a:noFill/>
                    </a:lnT>
                    <a:lnB>
                      <a:noFill/>
                    </a:lnB>
                    <a:solidFill>
                      <a:srgbClr val="FBAB77"/>
                    </a:solidFill>
                  </a:tcPr>
                </a:tc>
                <a:tc>
                  <a:txBody>
                    <a:bodyPr/>
                    <a:lstStyle/>
                    <a:p>
                      <a:pPr algn="ctr" fontAlgn="b"/>
                      <a:r>
                        <a:rPr lang="en-US" sz="900" b="0" i="0" u="none" strike="noStrike">
                          <a:solidFill>
                            <a:srgbClr val="000000"/>
                          </a:solidFill>
                          <a:effectLst/>
                          <a:latin typeface="Calibri" panose="020F0502020204030204" pitchFamily="34" charset="0"/>
                        </a:rPr>
                        <a:t>7.96</a:t>
                      </a:r>
                    </a:p>
                  </a:txBody>
                  <a:tcPr marL="4908" marR="4908" marT="4908" marB="0" anchor="b">
                    <a:lnL>
                      <a:noFill/>
                    </a:lnL>
                    <a:lnR>
                      <a:noFill/>
                    </a:lnR>
                    <a:lnT>
                      <a:noFill/>
                    </a:lnT>
                    <a:lnB>
                      <a:noFill/>
                    </a:lnB>
                    <a:solidFill>
                      <a:srgbClr val="FCC17B"/>
                    </a:solidFill>
                  </a:tcPr>
                </a:tc>
                <a:tc>
                  <a:txBody>
                    <a:bodyPr/>
                    <a:lstStyle/>
                    <a:p>
                      <a:pPr algn="ctr" fontAlgn="b"/>
                      <a:r>
                        <a:rPr lang="en-US" sz="900" b="0" i="0" u="none" strike="noStrike">
                          <a:solidFill>
                            <a:srgbClr val="000000"/>
                          </a:solidFill>
                          <a:effectLst/>
                          <a:latin typeface="Calibri" panose="020F0502020204030204" pitchFamily="34" charset="0"/>
                        </a:rPr>
                        <a:t>2.65</a:t>
                      </a:r>
                    </a:p>
                  </a:txBody>
                  <a:tcPr marL="4908" marR="4908" marT="4908" marB="0" anchor="b">
                    <a:lnL>
                      <a:noFill/>
                    </a:lnL>
                    <a:lnR>
                      <a:noFill/>
                    </a:lnR>
                    <a:lnT>
                      <a:noFill/>
                    </a:lnT>
                    <a:lnB>
                      <a:noFill/>
                    </a:lnB>
                    <a:solidFill>
                      <a:srgbClr val="F97F6F"/>
                    </a:solidFill>
                  </a:tcPr>
                </a:tc>
                <a:tc>
                  <a:txBody>
                    <a:bodyPr/>
                    <a:lstStyle/>
                    <a:p>
                      <a:pPr algn="ctr" fontAlgn="b"/>
                      <a:r>
                        <a:rPr lang="en-US" sz="900" b="0" i="0" u="none" strike="noStrike">
                          <a:solidFill>
                            <a:srgbClr val="000000"/>
                          </a:solidFill>
                          <a:effectLst/>
                          <a:latin typeface="Calibri" panose="020F0502020204030204" pitchFamily="34" charset="0"/>
                        </a:rPr>
                        <a:t>6.19</a:t>
                      </a:r>
                    </a:p>
                  </a:txBody>
                  <a:tcPr marL="4908" marR="4908" marT="4908" marB="0" anchor="b">
                    <a:lnL>
                      <a:noFill/>
                    </a:lnL>
                    <a:lnR>
                      <a:noFill/>
                    </a:lnR>
                    <a:lnT>
                      <a:noFill/>
                    </a:lnT>
                    <a:lnB>
                      <a:noFill/>
                    </a:lnB>
                    <a:solidFill>
                      <a:srgbClr val="FBAB77"/>
                    </a:solidFill>
                  </a:tcPr>
                </a:tc>
                <a:extLst>
                  <a:ext uri="{0D108BD9-81ED-4DB2-BD59-A6C34878D82A}">
                    <a16:rowId xmlns:a16="http://schemas.microsoft.com/office/drawing/2014/main" val="3136474445"/>
                  </a:ext>
                </a:extLst>
              </a:tr>
              <a:tr h="160219">
                <a:tc>
                  <a:txBody>
                    <a:bodyPr/>
                    <a:lstStyle/>
                    <a:p>
                      <a:pPr algn="ctr" fontAlgn="b"/>
                      <a:r>
                        <a:rPr lang="en-US" sz="1000" b="0" i="0" u="none" strike="noStrike" dirty="0">
                          <a:solidFill>
                            <a:schemeClr val="bg1"/>
                          </a:solidFill>
                          <a:effectLst/>
                          <a:latin typeface="Calibri" panose="020F0502020204030204" pitchFamily="34" charset="0"/>
                        </a:rPr>
                        <a:t>50</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5.65</a:t>
                      </a:r>
                    </a:p>
                  </a:txBody>
                  <a:tcPr marL="4908" marR="4908" marT="4908" marB="0" anchor="b">
                    <a:lnL>
                      <a:noFill/>
                    </a:lnL>
                    <a:lnR>
                      <a:noFill/>
                    </a:lnR>
                    <a:lnT>
                      <a:noFill/>
                    </a:lnT>
                    <a:lnB>
                      <a:noFill/>
                    </a:lnB>
                    <a:solidFill>
                      <a:srgbClr val="FBA476"/>
                    </a:solidFill>
                  </a:tcPr>
                </a:tc>
                <a:tc>
                  <a:txBody>
                    <a:bodyPr/>
                    <a:lstStyle/>
                    <a:p>
                      <a:pPr algn="ctr" fontAlgn="b"/>
                      <a:r>
                        <a:rPr lang="en-US" sz="900" b="0" i="0" u="none" strike="noStrike">
                          <a:solidFill>
                            <a:srgbClr val="000000"/>
                          </a:solidFill>
                          <a:effectLst/>
                          <a:latin typeface="Calibri" panose="020F0502020204030204" pitchFamily="34" charset="0"/>
                        </a:rPr>
                        <a:t>13.71</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14.52</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14.52</a:t>
                      </a:r>
                    </a:p>
                  </a:txBody>
                  <a:tcPr marL="4908" marR="4908" marT="4908"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13.71</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15.32</a:t>
                      </a:r>
                    </a:p>
                  </a:txBody>
                  <a:tcPr marL="4908" marR="4908" marT="4908" marB="0" anchor="b">
                    <a:lnL>
                      <a:noFill/>
                    </a:lnL>
                    <a:lnR>
                      <a:noFill/>
                    </a:lnR>
                    <a:lnT>
                      <a:noFill/>
                    </a:lnT>
                    <a:lnB>
                      <a:noFill/>
                    </a:lnB>
                    <a:solidFill>
                      <a:srgbClr val="F9E984"/>
                    </a:solidFill>
                  </a:tcPr>
                </a:tc>
                <a:tc>
                  <a:txBody>
                    <a:bodyPr/>
                    <a:lstStyle/>
                    <a:p>
                      <a:pPr algn="ctr" fontAlgn="b"/>
                      <a:r>
                        <a:rPr lang="en-US" sz="900" b="0" i="0" u="none" strike="noStrike">
                          <a:solidFill>
                            <a:srgbClr val="000000"/>
                          </a:solidFill>
                          <a:effectLst/>
                          <a:latin typeface="Calibri" panose="020F0502020204030204" pitchFamily="34" charset="0"/>
                        </a:rPr>
                        <a:t>12.9</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16.13</a:t>
                      </a:r>
                    </a:p>
                  </a:txBody>
                  <a:tcPr marL="4908" marR="4908" marT="4908" marB="0" anchor="b">
                    <a:lnL>
                      <a:noFill/>
                    </a:lnL>
                    <a:lnR>
                      <a:noFill/>
                    </a:lnR>
                    <a:lnT>
                      <a:noFill/>
                    </a:lnT>
                    <a:lnB>
                      <a:noFill/>
                    </a:lnB>
                    <a:solidFill>
                      <a:srgbClr val="F7E984"/>
                    </a:solidFill>
                  </a:tcPr>
                </a:tc>
                <a:tc>
                  <a:txBody>
                    <a:bodyPr/>
                    <a:lstStyle/>
                    <a:p>
                      <a:pPr algn="ctr" fontAlgn="b"/>
                      <a:r>
                        <a:rPr lang="en-US" sz="900" b="0" i="0" u="none" strike="noStrike" dirty="0">
                          <a:solidFill>
                            <a:srgbClr val="000000"/>
                          </a:solidFill>
                          <a:effectLst/>
                          <a:latin typeface="Calibri" panose="020F0502020204030204" pitchFamily="34" charset="0"/>
                        </a:rPr>
                        <a:t>11.29</a:t>
                      </a:r>
                    </a:p>
                  </a:txBody>
                  <a:tcPr marL="4908" marR="4908" marT="4908" marB="0" anchor="b">
                    <a:lnL>
                      <a:noFill/>
                    </a:lnL>
                    <a:lnR>
                      <a:noFill/>
                    </a:lnR>
                    <a:lnT>
                      <a:noFill/>
                    </a:lnT>
                    <a:lnB>
                      <a:noFill/>
                    </a:lnB>
                    <a:solidFill>
                      <a:srgbClr val="FEEA83"/>
                    </a:solidFill>
                  </a:tcPr>
                </a:tc>
                <a:tc>
                  <a:txBody>
                    <a:bodyPr/>
                    <a:lstStyle/>
                    <a:p>
                      <a:pPr algn="ctr" fontAlgn="b"/>
                      <a:r>
                        <a:rPr lang="en-US" sz="900" b="0" i="0" u="none" strike="noStrike" dirty="0">
                          <a:solidFill>
                            <a:srgbClr val="000000"/>
                          </a:solidFill>
                          <a:effectLst/>
                          <a:latin typeface="Calibri" panose="020F0502020204030204" pitchFamily="34" charset="0"/>
                        </a:rPr>
                        <a:t>8.87</a:t>
                      </a:r>
                    </a:p>
                  </a:txBody>
                  <a:tcPr marL="4908" marR="4908" marT="4908" marB="0" anchor="b">
                    <a:lnL>
                      <a:noFill/>
                    </a:lnL>
                    <a:lnR>
                      <a:noFill/>
                    </a:lnR>
                    <a:lnT>
                      <a:noFill/>
                    </a:lnT>
                    <a:lnB>
                      <a:noFill/>
                    </a:lnB>
                    <a:solidFill>
                      <a:srgbClr val="FDCC7E"/>
                    </a:solidFill>
                  </a:tcPr>
                </a:tc>
                <a:tc>
                  <a:txBody>
                    <a:bodyPr/>
                    <a:lstStyle/>
                    <a:p>
                      <a:pPr algn="ctr" fontAlgn="b"/>
                      <a:r>
                        <a:rPr lang="en-US" sz="900" b="0" i="0" u="none" strike="noStrike">
                          <a:solidFill>
                            <a:srgbClr val="000000"/>
                          </a:solidFill>
                          <a:effectLst/>
                          <a:latin typeface="Calibri" panose="020F0502020204030204" pitchFamily="34" charset="0"/>
                        </a:rPr>
                        <a:t>7.26</a:t>
                      </a:r>
                    </a:p>
                  </a:txBody>
                  <a:tcPr marL="4908" marR="4908" marT="4908" marB="0" anchor="b">
                    <a:lnL>
                      <a:noFill/>
                    </a:lnL>
                    <a:lnR>
                      <a:noFill/>
                    </a:lnR>
                    <a:lnT>
                      <a:noFill/>
                    </a:lnT>
                    <a:lnB>
                      <a:noFill/>
                    </a:lnB>
                    <a:solidFill>
                      <a:srgbClr val="FCB87A"/>
                    </a:solidFill>
                  </a:tcPr>
                </a:tc>
                <a:tc>
                  <a:txBody>
                    <a:bodyPr/>
                    <a:lstStyle/>
                    <a:p>
                      <a:pPr algn="ctr" fontAlgn="b"/>
                      <a:r>
                        <a:rPr lang="en-US" sz="900" b="0" i="0" u="none" strike="noStrike">
                          <a:solidFill>
                            <a:srgbClr val="000000"/>
                          </a:solidFill>
                          <a:effectLst/>
                          <a:latin typeface="Calibri" panose="020F0502020204030204" pitchFamily="34" charset="0"/>
                        </a:rPr>
                        <a:t>8.87</a:t>
                      </a:r>
                    </a:p>
                  </a:txBody>
                  <a:tcPr marL="4908" marR="4908" marT="4908" marB="0" anchor="b">
                    <a:lnL>
                      <a:noFill/>
                    </a:lnL>
                    <a:lnR>
                      <a:noFill/>
                    </a:lnR>
                    <a:lnT>
                      <a:noFill/>
                    </a:lnT>
                    <a:lnB>
                      <a:noFill/>
                    </a:lnB>
                    <a:solidFill>
                      <a:srgbClr val="FDCC7E"/>
                    </a:solidFill>
                  </a:tcPr>
                </a:tc>
                <a:tc>
                  <a:txBody>
                    <a:bodyPr/>
                    <a:lstStyle/>
                    <a:p>
                      <a:pPr algn="ctr" fontAlgn="b"/>
                      <a:r>
                        <a:rPr lang="en-US" sz="900" b="0" i="0" u="none" strike="noStrike">
                          <a:solidFill>
                            <a:srgbClr val="000000"/>
                          </a:solidFill>
                          <a:effectLst/>
                          <a:latin typeface="Calibri" panose="020F0502020204030204" pitchFamily="34" charset="0"/>
                        </a:rPr>
                        <a:t>5.65</a:t>
                      </a:r>
                    </a:p>
                  </a:txBody>
                  <a:tcPr marL="4908" marR="4908" marT="4908" marB="0" anchor="b">
                    <a:lnL>
                      <a:noFill/>
                    </a:lnL>
                    <a:lnR>
                      <a:noFill/>
                    </a:lnR>
                    <a:lnT>
                      <a:noFill/>
                    </a:lnT>
                    <a:lnB>
                      <a:noFill/>
                    </a:lnB>
                    <a:solidFill>
                      <a:srgbClr val="FBA476"/>
                    </a:solidFill>
                  </a:tcPr>
                </a:tc>
                <a:tc>
                  <a:txBody>
                    <a:bodyPr/>
                    <a:lstStyle/>
                    <a:p>
                      <a:pPr algn="ctr" fontAlgn="b"/>
                      <a:r>
                        <a:rPr lang="en-US" sz="900" b="0" i="0" u="none" strike="noStrike" dirty="0">
                          <a:solidFill>
                            <a:srgbClr val="000000"/>
                          </a:solidFill>
                          <a:effectLst/>
                          <a:latin typeface="Calibri" panose="020F0502020204030204" pitchFamily="34" charset="0"/>
                        </a:rPr>
                        <a:t>5.65</a:t>
                      </a:r>
                    </a:p>
                  </a:txBody>
                  <a:tcPr marL="4908" marR="4908" marT="4908" marB="0" anchor="b">
                    <a:lnL>
                      <a:noFill/>
                    </a:lnL>
                    <a:lnR>
                      <a:noFill/>
                    </a:lnR>
                    <a:lnT>
                      <a:noFill/>
                    </a:lnT>
                    <a:lnB>
                      <a:noFill/>
                    </a:lnB>
                    <a:solidFill>
                      <a:srgbClr val="FBA476"/>
                    </a:solidFill>
                  </a:tcPr>
                </a:tc>
                <a:tc>
                  <a:txBody>
                    <a:bodyPr/>
                    <a:lstStyle/>
                    <a:p>
                      <a:pPr algn="ctr" fontAlgn="b"/>
                      <a:r>
                        <a:rPr lang="en-US" sz="900" b="0" i="0" u="none" strike="noStrike">
                          <a:solidFill>
                            <a:srgbClr val="000000"/>
                          </a:solidFill>
                          <a:effectLst/>
                          <a:latin typeface="Calibri" panose="020F0502020204030204" pitchFamily="34" charset="0"/>
                        </a:rPr>
                        <a:t>9.68</a:t>
                      </a:r>
                    </a:p>
                  </a:txBody>
                  <a:tcPr marL="4908" marR="4908" marT="4908"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5.65</a:t>
                      </a:r>
                    </a:p>
                  </a:txBody>
                  <a:tcPr marL="4908" marR="4908" marT="4908" marB="0" anchor="b">
                    <a:lnL>
                      <a:noFill/>
                    </a:lnL>
                    <a:lnR>
                      <a:noFill/>
                    </a:lnR>
                    <a:lnT>
                      <a:noFill/>
                    </a:lnT>
                    <a:lnB>
                      <a:noFill/>
                    </a:lnB>
                    <a:solidFill>
                      <a:srgbClr val="FBA476"/>
                    </a:solidFill>
                  </a:tcPr>
                </a:tc>
                <a:tc>
                  <a:txBody>
                    <a:bodyPr/>
                    <a:lstStyle/>
                    <a:p>
                      <a:pPr algn="ctr" fontAlgn="b"/>
                      <a:r>
                        <a:rPr lang="en-US" sz="900" b="0" i="0" u="none" strike="noStrike">
                          <a:solidFill>
                            <a:srgbClr val="000000"/>
                          </a:solidFill>
                          <a:effectLst/>
                          <a:latin typeface="Calibri" panose="020F0502020204030204" pitchFamily="34" charset="0"/>
                        </a:rPr>
                        <a:t>0.81</a:t>
                      </a:r>
                    </a:p>
                  </a:txBody>
                  <a:tcPr marL="4908" marR="4908" marT="4908" marB="0" anchor="b">
                    <a:lnL>
                      <a:noFill/>
                    </a:lnL>
                    <a:lnR>
                      <a:noFill/>
                    </a:lnR>
                    <a:lnT>
                      <a:noFill/>
                    </a:lnT>
                    <a:lnB>
                      <a:noFill/>
                    </a:lnB>
                    <a:solidFill>
                      <a:srgbClr val="F8696B"/>
                    </a:solidFill>
                  </a:tcPr>
                </a:tc>
                <a:tc>
                  <a:txBody>
                    <a:bodyPr/>
                    <a:lstStyle/>
                    <a:p>
                      <a:pPr algn="ctr" fontAlgn="b"/>
                      <a:r>
                        <a:rPr lang="en-US" sz="900" b="0" i="0" u="none" strike="noStrike">
                          <a:solidFill>
                            <a:srgbClr val="000000"/>
                          </a:solidFill>
                          <a:effectLst/>
                          <a:latin typeface="Calibri" panose="020F0502020204030204" pitchFamily="34" charset="0"/>
                        </a:rPr>
                        <a:t>1.61</a:t>
                      </a:r>
                    </a:p>
                  </a:txBody>
                  <a:tcPr marL="4908" marR="4908" marT="4908" marB="0" anchor="b">
                    <a:lnL>
                      <a:noFill/>
                    </a:lnL>
                    <a:lnR>
                      <a:noFill/>
                    </a:lnR>
                    <a:lnT>
                      <a:noFill/>
                    </a:lnT>
                    <a:lnB>
                      <a:noFill/>
                    </a:lnB>
                    <a:solidFill>
                      <a:srgbClr val="F8726C"/>
                    </a:solidFill>
                  </a:tcPr>
                </a:tc>
                <a:extLst>
                  <a:ext uri="{0D108BD9-81ED-4DB2-BD59-A6C34878D82A}">
                    <a16:rowId xmlns:a16="http://schemas.microsoft.com/office/drawing/2014/main" val="4252623682"/>
                  </a:ext>
                </a:extLst>
              </a:tr>
              <a:tr h="160219">
                <a:tc>
                  <a:txBody>
                    <a:bodyPr/>
                    <a:lstStyle/>
                    <a:p>
                      <a:pPr algn="ctr" fontAlgn="b"/>
                      <a:r>
                        <a:rPr lang="en-US" sz="1000" b="0" i="0" u="none" strike="noStrike" dirty="0">
                          <a:solidFill>
                            <a:schemeClr val="bg1"/>
                          </a:solidFill>
                          <a:effectLst/>
                          <a:latin typeface="Calibri" panose="020F0502020204030204" pitchFamily="34" charset="0"/>
                        </a:rPr>
                        <a:t>51</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4.95</a:t>
                      </a:r>
                    </a:p>
                  </a:txBody>
                  <a:tcPr marL="4908" marR="4908" marT="4908" marB="0" anchor="b">
                    <a:lnL>
                      <a:noFill/>
                    </a:lnL>
                    <a:lnR>
                      <a:noFill/>
                    </a:lnR>
                    <a:lnT>
                      <a:noFill/>
                    </a:lnT>
                    <a:lnB>
                      <a:noFill/>
                    </a:lnB>
                    <a:solidFill>
                      <a:srgbClr val="FA9C74"/>
                    </a:solidFill>
                  </a:tcPr>
                </a:tc>
                <a:tc>
                  <a:txBody>
                    <a:bodyPr/>
                    <a:lstStyle/>
                    <a:p>
                      <a:pPr algn="ctr" fontAlgn="b"/>
                      <a:r>
                        <a:rPr lang="en-US" sz="900" b="0" i="0" u="none" strike="noStrike">
                          <a:solidFill>
                            <a:srgbClr val="000000"/>
                          </a:solidFill>
                          <a:effectLst/>
                          <a:latin typeface="Calibri" panose="020F0502020204030204" pitchFamily="34" charset="0"/>
                        </a:rPr>
                        <a:t>13.86</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7.92</a:t>
                      </a:r>
                    </a:p>
                  </a:txBody>
                  <a:tcPr marL="4908" marR="4908" marT="4908" marB="0" anchor="b">
                    <a:lnL>
                      <a:noFill/>
                    </a:lnL>
                    <a:lnR>
                      <a:noFill/>
                    </a:lnR>
                    <a:lnT>
                      <a:noFill/>
                    </a:lnT>
                    <a:lnB>
                      <a:noFill/>
                    </a:lnB>
                    <a:solidFill>
                      <a:srgbClr val="FCC07B"/>
                    </a:solidFill>
                  </a:tcPr>
                </a:tc>
                <a:tc>
                  <a:txBody>
                    <a:bodyPr/>
                    <a:lstStyle/>
                    <a:p>
                      <a:pPr algn="ctr" fontAlgn="b"/>
                      <a:r>
                        <a:rPr lang="en-US" sz="900" b="0" i="0" u="none" strike="noStrike">
                          <a:solidFill>
                            <a:srgbClr val="000000"/>
                          </a:solidFill>
                          <a:effectLst/>
                          <a:latin typeface="Calibri" panose="020F0502020204030204" pitchFamily="34" charset="0"/>
                        </a:rPr>
                        <a:t>9.9</a:t>
                      </a:r>
                    </a:p>
                  </a:txBody>
                  <a:tcPr marL="4908" marR="4908" marT="4908" marB="0" anchor="b">
                    <a:lnL>
                      <a:noFill/>
                    </a:lnL>
                    <a:lnR>
                      <a:noFill/>
                    </a:lnR>
                    <a:lnT>
                      <a:noFill/>
                    </a:lnT>
                    <a:lnB>
                      <a:noFill/>
                    </a:lnB>
                    <a:solidFill>
                      <a:srgbClr val="FED980"/>
                    </a:solidFill>
                  </a:tcPr>
                </a:tc>
                <a:tc>
                  <a:txBody>
                    <a:bodyPr/>
                    <a:lstStyle/>
                    <a:p>
                      <a:pPr algn="ctr" fontAlgn="b"/>
                      <a:r>
                        <a:rPr lang="en-US" sz="900" b="0" i="0" u="none" strike="noStrike">
                          <a:solidFill>
                            <a:srgbClr val="000000"/>
                          </a:solidFill>
                          <a:effectLst/>
                          <a:latin typeface="Calibri" panose="020F0502020204030204" pitchFamily="34" charset="0"/>
                        </a:rPr>
                        <a:t>7.92</a:t>
                      </a:r>
                    </a:p>
                  </a:txBody>
                  <a:tcPr marL="4908" marR="4908" marT="4908" marB="0" anchor="b">
                    <a:lnL>
                      <a:noFill/>
                    </a:lnL>
                    <a:lnR>
                      <a:noFill/>
                    </a:lnR>
                    <a:lnT>
                      <a:noFill/>
                    </a:lnT>
                    <a:lnB>
                      <a:noFill/>
                    </a:lnB>
                    <a:solidFill>
                      <a:srgbClr val="FCC07B"/>
                    </a:solidFill>
                  </a:tcPr>
                </a:tc>
                <a:tc>
                  <a:txBody>
                    <a:bodyPr/>
                    <a:lstStyle/>
                    <a:p>
                      <a:pPr algn="ctr" fontAlgn="b"/>
                      <a:r>
                        <a:rPr lang="en-US" sz="900" b="0" i="0" u="none" strike="noStrike">
                          <a:solidFill>
                            <a:srgbClr val="000000"/>
                          </a:solidFill>
                          <a:effectLst/>
                          <a:latin typeface="Calibri" panose="020F0502020204030204" pitchFamily="34" charset="0"/>
                        </a:rPr>
                        <a:t>7.92</a:t>
                      </a:r>
                    </a:p>
                  </a:txBody>
                  <a:tcPr marL="4908" marR="4908" marT="4908" marB="0" anchor="b">
                    <a:lnL>
                      <a:noFill/>
                    </a:lnL>
                    <a:lnR>
                      <a:noFill/>
                    </a:lnR>
                    <a:lnT>
                      <a:noFill/>
                    </a:lnT>
                    <a:lnB>
                      <a:noFill/>
                    </a:lnB>
                    <a:solidFill>
                      <a:srgbClr val="FCC07B"/>
                    </a:solidFill>
                  </a:tcPr>
                </a:tc>
                <a:tc>
                  <a:txBody>
                    <a:bodyPr/>
                    <a:lstStyle/>
                    <a:p>
                      <a:pPr algn="ctr" fontAlgn="b"/>
                      <a:r>
                        <a:rPr lang="en-US" sz="900" b="0" i="0" u="none" strike="noStrike">
                          <a:solidFill>
                            <a:srgbClr val="000000"/>
                          </a:solidFill>
                          <a:effectLst/>
                          <a:latin typeface="Calibri" panose="020F0502020204030204" pitchFamily="34" charset="0"/>
                        </a:rPr>
                        <a:t>7.92</a:t>
                      </a:r>
                    </a:p>
                  </a:txBody>
                  <a:tcPr marL="4908" marR="4908" marT="4908" marB="0" anchor="b">
                    <a:lnL>
                      <a:noFill/>
                    </a:lnL>
                    <a:lnR>
                      <a:noFill/>
                    </a:lnR>
                    <a:lnT>
                      <a:noFill/>
                    </a:lnT>
                    <a:lnB>
                      <a:noFill/>
                    </a:lnB>
                    <a:solidFill>
                      <a:srgbClr val="FCC07B"/>
                    </a:solidFill>
                  </a:tcPr>
                </a:tc>
                <a:tc>
                  <a:txBody>
                    <a:bodyPr/>
                    <a:lstStyle/>
                    <a:p>
                      <a:pPr algn="ctr" fontAlgn="b"/>
                      <a:r>
                        <a:rPr lang="en-US" sz="900" b="0" i="0" u="none" strike="noStrike">
                          <a:solidFill>
                            <a:srgbClr val="000000"/>
                          </a:solidFill>
                          <a:effectLst/>
                          <a:latin typeface="Calibri" panose="020F0502020204030204" pitchFamily="34" charset="0"/>
                        </a:rPr>
                        <a:t>7.92</a:t>
                      </a:r>
                    </a:p>
                  </a:txBody>
                  <a:tcPr marL="4908" marR="4908" marT="4908" marB="0" anchor="b">
                    <a:lnL>
                      <a:noFill/>
                    </a:lnL>
                    <a:lnR>
                      <a:noFill/>
                    </a:lnR>
                    <a:lnT>
                      <a:noFill/>
                    </a:lnT>
                    <a:lnB>
                      <a:noFill/>
                    </a:lnB>
                    <a:solidFill>
                      <a:srgbClr val="FCC07B"/>
                    </a:solidFill>
                  </a:tcPr>
                </a:tc>
                <a:tc>
                  <a:txBody>
                    <a:bodyPr/>
                    <a:lstStyle/>
                    <a:p>
                      <a:pPr algn="ctr" fontAlgn="b"/>
                      <a:r>
                        <a:rPr lang="en-US" sz="900" b="0" i="0" u="none" strike="noStrike" dirty="0">
                          <a:solidFill>
                            <a:srgbClr val="000000"/>
                          </a:solidFill>
                          <a:effectLst/>
                          <a:latin typeface="Calibri" panose="020F0502020204030204" pitchFamily="34" charset="0"/>
                        </a:rPr>
                        <a:t>9.9</a:t>
                      </a:r>
                    </a:p>
                  </a:txBody>
                  <a:tcPr marL="4908" marR="4908" marT="4908" marB="0" anchor="b">
                    <a:lnL>
                      <a:noFill/>
                    </a:lnL>
                    <a:lnR>
                      <a:noFill/>
                    </a:lnR>
                    <a:lnT>
                      <a:noFill/>
                    </a:lnT>
                    <a:lnB>
                      <a:noFill/>
                    </a:lnB>
                    <a:solidFill>
                      <a:srgbClr val="FED980"/>
                    </a:solidFill>
                  </a:tcPr>
                </a:tc>
                <a:tc>
                  <a:txBody>
                    <a:bodyPr/>
                    <a:lstStyle/>
                    <a:p>
                      <a:pPr algn="ctr" fontAlgn="b"/>
                      <a:r>
                        <a:rPr lang="en-US" sz="900" b="0" i="0" u="none" strike="noStrike" dirty="0">
                          <a:solidFill>
                            <a:srgbClr val="000000"/>
                          </a:solidFill>
                          <a:effectLst/>
                          <a:latin typeface="Calibri" panose="020F0502020204030204" pitchFamily="34" charset="0"/>
                        </a:rPr>
                        <a:t>11.88</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5.94</a:t>
                      </a:r>
                    </a:p>
                  </a:txBody>
                  <a:tcPr marL="4908" marR="4908" marT="4908" marB="0" anchor="b">
                    <a:lnL>
                      <a:noFill/>
                    </a:lnL>
                    <a:lnR>
                      <a:noFill/>
                    </a:lnR>
                    <a:lnT>
                      <a:noFill/>
                    </a:lnT>
                    <a:lnB>
                      <a:noFill/>
                    </a:lnB>
                    <a:solidFill>
                      <a:srgbClr val="FBA877"/>
                    </a:solidFill>
                  </a:tcPr>
                </a:tc>
                <a:tc>
                  <a:txBody>
                    <a:bodyPr/>
                    <a:lstStyle/>
                    <a:p>
                      <a:pPr algn="ctr" fontAlgn="b"/>
                      <a:r>
                        <a:rPr lang="en-US" sz="900" b="0" i="0" u="none" strike="noStrike">
                          <a:solidFill>
                            <a:srgbClr val="000000"/>
                          </a:solidFill>
                          <a:effectLst/>
                          <a:latin typeface="Calibri" panose="020F0502020204030204" pitchFamily="34" charset="0"/>
                        </a:rPr>
                        <a:t>6.93</a:t>
                      </a:r>
                    </a:p>
                  </a:txBody>
                  <a:tcPr marL="4908" marR="4908" marT="4908" marB="0" anchor="b">
                    <a:lnL>
                      <a:noFill/>
                    </a:lnL>
                    <a:lnR>
                      <a:noFill/>
                    </a:lnR>
                    <a:lnT>
                      <a:noFill/>
                    </a:lnT>
                    <a:lnB>
                      <a:noFill/>
                    </a:lnB>
                    <a:solidFill>
                      <a:srgbClr val="FCB479"/>
                    </a:solidFill>
                  </a:tcPr>
                </a:tc>
                <a:tc>
                  <a:txBody>
                    <a:bodyPr/>
                    <a:lstStyle/>
                    <a:p>
                      <a:pPr algn="ctr" fontAlgn="b"/>
                      <a:r>
                        <a:rPr lang="en-US" sz="900" b="0" i="0" u="none" strike="noStrike">
                          <a:solidFill>
                            <a:srgbClr val="000000"/>
                          </a:solidFill>
                          <a:effectLst/>
                          <a:latin typeface="Calibri" panose="020F0502020204030204" pitchFamily="34" charset="0"/>
                        </a:rPr>
                        <a:t>5.94</a:t>
                      </a:r>
                    </a:p>
                  </a:txBody>
                  <a:tcPr marL="4908" marR="4908" marT="4908" marB="0" anchor="b">
                    <a:lnL>
                      <a:noFill/>
                    </a:lnL>
                    <a:lnR>
                      <a:noFill/>
                    </a:lnR>
                    <a:lnT>
                      <a:noFill/>
                    </a:lnT>
                    <a:lnB>
                      <a:noFill/>
                    </a:lnB>
                    <a:solidFill>
                      <a:srgbClr val="FBA877"/>
                    </a:solidFill>
                  </a:tcPr>
                </a:tc>
                <a:tc>
                  <a:txBody>
                    <a:bodyPr/>
                    <a:lstStyle/>
                    <a:p>
                      <a:pPr algn="ctr" fontAlgn="b"/>
                      <a:r>
                        <a:rPr lang="en-US" sz="900" b="0" i="0" u="none" strike="noStrike">
                          <a:solidFill>
                            <a:srgbClr val="000000"/>
                          </a:solidFill>
                          <a:effectLst/>
                          <a:latin typeface="Calibri" panose="020F0502020204030204" pitchFamily="34" charset="0"/>
                        </a:rPr>
                        <a:t>6.93</a:t>
                      </a:r>
                    </a:p>
                  </a:txBody>
                  <a:tcPr marL="4908" marR="4908" marT="4908" marB="0" anchor="b">
                    <a:lnL>
                      <a:noFill/>
                    </a:lnL>
                    <a:lnR>
                      <a:noFill/>
                    </a:lnR>
                    <a:lnT>
                      <a:noFill/>
                    </a:lnT>
                    <a:lnB>
                      <a:noFill/>
                    </a:lnB>
                    <a:solidFill>
                      <a:srgbClr val="FCB479"/>
                    </a:solidFill>
                  </a:tcPr>
                </a:tc>
                <a:tc>
                  <a:txBody>
                    <a:bodyPr/>
                    <a:lstStyle/>
                    <a:p>
                      <a:pPr algn="ctr" fontAlgn="b"/>
                      <a:r>
                        <a:rPr lang="en-US" sz="900" b="0" i="0" u="none" strike="noStrike" dirty="0">
                          <a:solidFill>
                            <a:srgbClr val="000000"/>
                          </a:solidFill>
                          <a:effectLst/>
                          <a:latin typeface="Calibri" panose="020F0502020204030204" pitchFamily="34" charset="0"/>
                        </a:rPr>
                        <a:t>3.96</a:t>
                      </a:r>
                    </a:p>
                  </a:txBody>
                  <a:tcPr marL="4908" marR="4908" marT="4908" marB="0" anchor="b">
                    <a:lnL>
                      <a:noFill/>
                    </a:lnL>
                    <a:lnR>
                      <a:noFill/>
                    </a:lnR>
                    <a:lnT>
                      <a:noFill/>
                    </a:lnT>
                    <a:lnB>
                      <a:noFill/>
                    </a:lnB>
                    <a:solidFill>
                      <a:srgbClr val="FA8F72"/>
                    </a:solidFill>
                  </a:tcPr>
                </a:tc>
                <a:tc>
                  <a:txBody>
                    <a:bodyPr/>
                    <a:lstStyle/>
                    <a:p>
                      <a:pPr algn="ctr" fontAlgn="b"/>
                      <a:r>
                        <a:rPr lang="en-US" sz="900" b="0" i="0" u="none" strike="noStrike">
                          <a:solidFill>
                            <a:srgbClr val="000000"/>
                          </a:solidFill>
                          <a:effectLst/>
                          <a:latin typeface="Calibri" panose="020F0502020204030204" pitchFamily="34" charset="0"/>
                        </a:rPr>
                        <a:t>6.93</a:t>
                      </a:r>
                    </a:p>
                  </a:txBody>
                  <a:tcPr marL="4908" marR="4908" marT="4908" marB="0" anchor="b">
                    <a:lnL>
                      <a:noFill/>
                    </a:lnL>
                    <a:lnR>
                      <a:noFill/>
                    </a:lnR>
                    <a:lnT>
                      <a:noFill/>
                    </a:lnT>
                    <a:lnB>
                      <a:noFill/>
                    </a:lnB>
                    <a:solidFill>
                      <a:srgbClr val="FCB479"/>
                    </a:solidFill>
                  </a:tcPr>
                </a:tc>
                <a:tc>
                  <a:txBody>
                    <a:bodyPr/>
                    <a:lstStyle/>
                    <a:p>
                      <a:pPr algn="ctr" fontAlgn="b"/>
                      <a:r>
                        <a:rPr lang="en-US" sz="900" b="0" i="0" u="none" strike="noStrike">
                          <a:solidFill>
                            <a:srgbClr val="000000"/>
                          </a:solidFill>
                          <a:effectLst/>
                          <a:latin typeface="Calibri" panose="020F0502020204030204" pitchFamily="34" charset="0"/>
                        </a:rPr>
                        <a:t>4.95</a:t>
                      </a:r>
                    </a:p>
                  </a:txBody>
                  <a:tcPr marL="4908" marR="4908" marT="4908" marB="0" anchor="b">
                    <a:lnL>
                      <a:noFill/>
                    </a:lnL>
                    <a:lnR>
                      <a:noFill/>
                    </a:lnR>
                    <a:lnT>
                      <a:noFill/>
                    </a:lnT>
                    <a:lnB>
                      <a:noFill/>
                    </a:lnB>
                    <a:solidFill>
                      <a:srgbClr val="FA9C74"/>
                    </a:solidFill>
                  </a:tcPr>
                </a:tc>
                <a:tc>
                  <a:txBody>
                    <a:bodyPr/>
                    <a:lstStyle/>
                    <a:p>
                      <a:pPr algn="ctr" fontAlgn="b"/>
                      <a:r>
                        <a:rPr lang="en-US" sz="900" b="0" i="0" u="none" strike="noStrike" dirty="0">
                          <a:solidFill>
                            <a:srgbClr val="000000"/>
                          </a:solidFill>
                          <a:effectLst/>
                          <a:latin typeface="Calibri" panose="020F0502020204030204" pitchFamily="34" charset="0"/>
                        </a:rPr>
                        <a:t>5.94</a:t>
                      </a:r>
                    </a:p>
                  </a:txBody>
                  <a:tcPr marL="4908" marR="4908" marT="4908" marB="0" anchor="b">
                    <a:lnL>
                      <a:noFill/>
                    </a:lnL>
                    <a:lnR>
                      <a:noFill/>
                    </a:lnR>
                    <a:lnT>
                      <a:noFill/>
                    </a:lnT>
                    <a:lnB>
                      <a:noFill/>
                    </a:lnB>
                    <a:solidFill>
                      <a:srgbClr val="FBA877"/>
                    </a:solidFill>
                  </a:tcPr>
                </a:tc>
                <a:extLst>
                  <a:ext uri="{0D108BD9-81ED-4DB2-BD59-A6C34878D82A}">
                    <a16:rowId xmlns:a16="http://schemas.microsoft.com/office/drawing/2014/main" val="714924537"/>
                  </a:ext>
                </a:extLst>
              </a:tr>
              <a:tr h="160219">
                <a:tc>
                  <a:txBody>
                    <a:bodyPr/>
                    <a:lstStyle/>
                    <a:p>
                      <a:pPr algn="ctr" fontAlgn="b"/>
                      <a:r>
                        <a:rPr lang="en-US" sz="1000" b="0" i="0" u="none" strike="noStrike" dirty="0">
                          <a:solidFill>
                            <a:schemeClr val="bg1"/>
                          </a:solidFill>
                          <a:effectLst/>
                          <a:latin typeface="Calibri" panose="020F0502020204030204" pitchFamily="34" charset="0"/>
                        </a:rPr>
                        <a:t>52</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5.93</a:t>
                      </a:r>
                    </a:p>
                  </a:txBody>
                  <a:tcPr marL="4908" marR="4908" marT="4908" marB="0" anchor="b">
                    <a:lnL>
                      <a:noFill/>
                    </a:lnL>
                    <a:lnR>
                      <a:noFill/>
                    </a:lnR>
                    <a:lnT>
                      <a:noFill/>
                    </a:lnT>
                    <a:lnB>
                      <a:noFill/>
                    </a:lnB>
                    <a:solidFill>
                      <a:srgbClr val="FBA877"/>
                    </a:solidFill>
                  </a:tcPr>
                </a:tc>
                <a:tc>
                  <a:txBody>
                    <a:bodyPr/>
                    <a:lstStyle/>
                    <a:p>
                      <a:pPr algn="ctr" fontAlgn="b"/>
                      <a:r>
                        <a:rPr lang="en-US" sz="900" b="0" i="0" u="none" strike="noStrike">
                          <a:solidFill>
                            <a:srgbClr val="000000"/>
                          </a:solidFill>
                          <a:effectLst/>
                          <a:latin typeface="Calibri" panose="020F0502020204030204" pitchFamily="34" charset="0"/>
                        </a:rPr>
                        <a:t>11.11</a:t>
                      </a:r>
                    </a:p>
                  </a:txBody>
                  <a:tcPr marL="4908" marR="4908" marT="4908"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17.04</a:t>
                      </a:r>
                    </a:p>
                  </a:txBody>
                  <a:tcPr marL="4908" marR="4908" marT="4908"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14.07</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12.59</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11.85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9.63</a:t>
                      </a:r>
                    </a:p>
                  </a:txBody>
                  <a:tcPr marL="4908" marR="4908" marT="4908"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14.07</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11.85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13.33</a:t>
                      </a:r>
                    </a:p>
                  </a:txBody>
                  <a:tcPr marL="4908" marR="4908" marT="4908"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9.63</a:t>
                      </a:r>
                    </a:p>
                  </a:txBody>
                  <a:tcPr marL="4908" marR="4908" marT="4908"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10.37</a:t>
                      </a:r>
                    </a:p>
                  </a:txBody>
                  <a:tcPr marL="4908" marR="4908" marT="4908" marB="0" anchor="b">
                    <a:lnL>
                      <a:noFill/>
                    </a:lnL>
                    <a:lnR>
                      <a:noFill/>
                    </a:lnR>
                    <a:lnT>
                      <a:noFill/>
                    </a:lnT>
                    <a:lnB>
                      <a:noFill/>
                    </a:lnB>
                    <a:solidFill>
                      <a:srgbClr val="FEDE81"/>
                    </a:solidFill>
                  </a:tcPr>
                </a:tc>
                <a:tc>
                  <a:txBody>
                    <a:bodyPr/>
                    <a:lstStyle/>
                    <a:p>
                      <a:pPr algn="ctr" fontAlgn="b"/>
                      <a:r>
                        <a:rPr lang="en-US" sz="900" b="0" i="0" u="none" strike="noStrike">
                          <a:solidFill>
                            <a:srgbClr val="000000"/>
                          </a:solidFill>
                          <a:effectLst/>
                          <a:latin typeface="Calibri" panose="020F0502020204030204" pitchFamily="34" charset="0"/>
                        </a:rPr>
                        <a:t>9.63</a:t>
                      </a:r>
                    </a:p>
                  </a:txBody>
                  <a:tcPr marL="4908" marR="4908" marT="4908"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8.89</a:t>
                      </a:r>
                    </a:p>
                  </a:txBody>
                  <a:tcPr marL="4908" marR="4908" marT="4908" marB="0" anchor="b">
                    <a:lnL>
                      <a:noFill/>
                    </a:lnL>
                    <a:lnR>
                      <a:noFill/>
                    </a:lnR>
                    <a:lnT>
                      <a:noFill/>
                    </a:lnT>
                    <a:lnB>
                      <a:noFill/>
                    </a:lnB>
                    <a:solidFill>
                      <a:srgbClr val="FDCC7E"/>
                    </a:solidFill>
                  </a:tcPr>
                </a:tc>
                <a:tc>
                  <a:txBody>
                    <a:bodyPr/>
                    <a:lstStyle/>
                    <a:p>
                      <a:pPr algn="ctr" fontAlgn="b"/>
                      <a:r>
                        <a:rPr lang="en-US" sz="900" b="0" i="0" u="none" strike="noStrike" dirty="0">
                          <a:solidFill>
                            <a:srgbClr val="000000"/>
                          </a:solidFill>
                          <a:effectLst/>
                          <a:latin typeface="Calibri" panose="020F0502020204030204" pitchFamily="34" charset="0"/>
                        </a:rPr>
                        <a:t>8.89</a:t>
                      </a:r>
                    </a:p>
                  </a:txBody>
                  <a:tcPr marL="4908" marR="4908" marT="4908" marB="0" anchor="b">
                    <a:lnL>
                      <a:noFill/>
                    </a:lnL>
                    <a:lnR>
                      <a:noFill/>
                    </a:lnR>
                    <a:lnT>
                      <a:noFill/>
                    </a:lnT>
                    <a:lnB>
                      <a:noFill/>
                    </a:lnB>
                    <a:solidFill>
                      <a:srgbClr val="FDCC7E"/>
                    </a:solidFill>
                  </a:tcPr>
                </a:tc>
                <a:tc>
                  <a:txBody>
                    <a:bodyPr/>
                    <a:lstStyle/>
                    <a:p>
                      <a:pPr algn="ctr" fontAlgn="b"/>
                      <a:r>
                        <a:rPr lang="en-US" sz="900" b="0" i="0" u="none" strike="noStrike">
                          <a:solidFill>
                            <a:srgbClr val="000000"/>
                          </a:solidFill>
                          <a:effectLst/>
                          <a:latin typeface="Calibri" panose="020F0502020204030204" pitchFamily="34" charset="0"/>
                        </a:rPr>
                        <a:t>10.37</a:t>
                      </a:r>
                    </a:p>
                  </a:txBody>
                  <a:tcPr marL="4908" marR="4908" marT="4908" marB="0" anchor="b">
                    <a:lnL>
                      <a:noFill/>
                    </a:lnL>
                    <a:lnR>
                      <a:noFill/>
                    </a:lnR>
                    <a:lnT>
                      <a:noFill/>
                    </a:lnT>
                    <a:lnB>
                      <a:noFill/>
                    </a:lnB>
                    <a:solidFill>
                      <a:srgbClr val="FEDE81"/>
                    </a:solidFill>
                  </a:tcPr>
                </a:tc>
                <a:tc>
                  <a:txBody>
                    <a:bodyPr/>
                    <a:lstStyle/>
                    <a:p>
                      <a:pPr algn="ctr" fontAlgn="b"/>
                      <a:r>
                        <a:rPr lang="en-US" sz="900" b="0" i="0" u="none" strike="noStrike">
                          <a:solidFill>
                            <a:srgbClr val="000000"/>
                          </a:solidFill>
                          <a:effectLst/>
                          <a:latin typeface="Calibri" panose="020F0502020204030204" pitchFamily="34" charset="0"/>
                        </a:rPr>
                        <a:t>5.19</a:t>
                      </a:r>
                    </a:p>
                  </a:txBody>
                  <a:tcPr marL="4908" marR="4908" marT="4908" marB="0" anchor="b">
                    <a:lnL>
                      <a:noFill/>
                    </a:lnL>
                    <a:lnR>
                      <a:noFill/>
                    </a:lnR>
                    <a:lnT>
                      <a:noFill/>
                    </a:lnT>
                    <a:lnB>
                      <a:noFill/>
                    </a:lnB>
                    <a:solidFill>
                      <a:srgbClr val="FA9F75"/>
                    </a:solidFill>
                  </a:tcPr>
                </a:tc>
                <a:tc>
                  <a:txBody>
                    <a:bodyPr/>
                    <a:lstStyle/>
                    <a:p>
                      <a:pPr algn="ctr" fontAlgn="b"/>
                      <a:r>
                        <a:rPr lang="en-US" sz="900" b="0" i="0" u="none" strike="noStrike" dirty="0">
                          <a:solidFill>
                            <a:srgbClr val="000000"/>
                          </a:solidFill>
                          <a:effectLst/>
                          <a:latin typeface="Calibri" panose="020F0502020204030204" pitchFamily="34" charset="0"/>
                        </a:rPr>
                        <a:t>4.44</a:t>
                      </a:r>
                    </a:p>
                  </a:txBody>
                  <a:tcPr marL="4908" marR="4908" marT="4908" marB="0" anchor="b">
                    <a:lnL>
                      <a:noFill/>
                    </a:lnL>
                    <a:lnR>
                      <a:noFill/>
                    </a:lnR>
                    <a:lnT>
                      <a:noFill/>
                    </a:lnT>
                    <a:lnB>
                      <a:noFill/>
                    </a:lnB>
                    <a:solidFill>
                      <a:srgbClr val="FA9573"/>
                    </a:solidFill>
                  </a:tcPr>
                </a:tc>
                <a:extLst>
                  <a:ext uri="{0D108BD9-81ED-4DB2-BD59-A6C34878D82A}">
                    <a16:rowId xmlns:a16="http://schemas.microsoft.com/office/drawing/2014/main" val="2163745131"/>
                  </a:ext>
                </a:extLst>
              </a:tr>
              <a:tr h="160219">
                <a:tc>
                  <a:txBody>
                    <a:bodyPr/>
                    <a:lstStyle/>
                    <a:p>
                      <a:pPr algn="ctr" fontAlgn="b"/>
                      <a:r>
                        <a:rPr lang="en-US" sz="1000" b="0" i="0" u="none" strike="noStrike" dirty="0">
                          <a:solidFill>
                            <a:schemeClr val="bg1"/>
                          </a:solidFill>
                          <a:effectLst/>
                          <a:latin typeface="Calibri" panose="020F0502020204030204" pitchFamily="34" charset="0"/>
                        </a:rPr>
                        <a:t>53</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5.04</a:t>
                      </a:r>
                    </a:p>
                  </a:txBody>
                  <a:tcPr marL="4908" marR="4908" marT="4908" marB="0" anchor="b">
                    <a:lnL>
                      <a:noFill/>
                    </a:lnL>
                    <a:lnR>
                      <a:noFill/>
                    </a:lnR>
                    <a:lnT>
                      <a:noFill/>
                    </a:lnT>
                    <a:lnB>
                      <a:noFill/>
                    </a:lnB>
                    <a:solidFill>
                      <a:srgbClr val="FA9D75"/>
                    </a:solidFill>
                  </a:tcPr>
                </a:tc>
                <a:tc>
                  <a:txBody>
                    <a:bodyPr/>
                    <a:lstStyle/>
                    <a:p>
                      <a:pPr algn="ctr" fontAlgn="b"/>
                      <a:r>
                        <a:rPr lang="en-US" sz="900" b="0" i="0" u="none" strike="noStrike">
                          <a:solidFill>
                            <a:srgbClr val="000000"/>
                          </a:solidFill>
                          <a:effectLst/>
                          <a:latin typeface="Calibri" panose="020F0502020204030204" pitchFamily="34" charset="0"/>
                        </a:rPr>
                        <a:t>9.24</a:t>
                      </a:r>
                    </a:p>
                  </a:txBody>
                  <a:tcPr marL="4908" marR="4908" marT="4908" marB="0" anchor="b">
                    <a:lnL>
                      <a:noFill/>
                    </a:lnL>
                    <a:lnR>
                      <a:noFill/>
                    </a:lnR>
                    <a:lnT>
                      <a:noFill/>
                    </a:lnT>
                    <a:lnB>
                      <a:noFill/>
                    </a:lnB>
                    <a:solidFill>
                      <a:srgbClr val="FDD07E"/>
                    </a:solidFill>
                  </a:tcPr>
                </a:tc>
                <a:tc>
                  <a:txBody>
                    <a:bodyPr/>
                    <a:lstStyle/>
                    <a:p>
                      <a:pPr algn="ctr" fontAlgn="b"/>
                      <a:r>
                        <a:rPr lang="en-US" sz="900" b="0" i="0" u="none" strike="noStrike">
                          <a:solidFill>
                            <a:srgbClr val="000000"/>
                          </a:solidFill>
                          <a:effectLst/>
                          <a:latin typeface="Calibri" panose="020F0502020204030204" pitchFamily="34" charset="0"/>
                        </a:rPr>
                        <a:t>7.56</a:t>
                      </a:r>
                    </a:p>
                  </a:txBody>
                  <a:tcPr marL="4908" marR="4908" marT="4908" marB="0" anchor="b">
                    <a:lnL>
                      <a:noFill/>
                    </a:lnL>
                    <a:lnR>
                      <a:noFill/>
                    </a:lnR>
                    <a:lnT>
                      <a:noFill/>
                    </a:lnT>
                    <a:lnB>
                      <a:noFill/>
                    </a:lnB>
                    <a:solidFill>
                      <a:srgbClr val="FCBC7B"/>
                    </a:solidFill>
                  </a:tcPr>
                </a:tc>
                <a:tc>
                  <a:txBody>
                    <a:bodyPr/>
                    <a:lstStyle/>
                    <a:p>
                      <a:pPr algn="ctr" fontAlgn="b"/>
                      <a:r>
                        <a:rPr lang="en-US" sz="900" b="0" i="0" u="none" strike="noStrike">
                          <a:solidFill>
                            <a:srgbClr val="000000"/>
                          </a:solidFill>
                          <a:effectLst/>
                          <a:latin typeface="Calibri" panose="020F0502020204030204" pitchFamily="34" charset="0"/>
                        </a:rPr>
                        <a:t>10.08</a:t>
                      </a:r>
                    </a:p>
                  </a:txBody>
                  <a:tcPr marL="4908" marR="4908" marT="4908" marB="0" anchor="b">
                    <a:lnL>
                      <a:noFill/>
                    </a:lnL>
                    <a:lnR>
                      <a:noFill/>
                    </a:lnR>
                    <a:lnT>
                      <a:noFill/>
                    </a:lnT>
                    <a:lnB>
                      <a:noFill/>
                    </a:lnB>
                    <a:solidFill>
                      <a:srgbClr val="FEDB80"/>
                    </a:solidFill>
                  </a:tcPr>
                </a:tc>
                <a:tc>
                  <a:txBody>
                    <a:bodyPr/>
                    <a:lstStyle/>
                    <a:p>
                      <a:pPr algn="ctr" fontAlgn="b"/>
                      <a:r>
                        <a:rPr lang="en-US" sz="900" b="0" i="0" u="none" strike="noStrike">
                          <a:solidFill>
                            <a:srgbClr val="000000"/>
                          </a:solidFill>
                          <a:effectLst/>
                          <a:latin typeface="Calibri" panose="020F0502020204030204" pitchFamily="34" charset="0"/>
                        </a:rPr>
                        <a:t>10.92</a:t>
                      </a:r>
                    </a:p>
                  </a:txBody>
                  <a:tcPr marL="4908" marR="4908" marT="4908" marB="0" anchor="b">
                    <a:lnL>
                      <a:noFill/>
                    </a:lnL>
                    <a:lnR>
                      <a:noFill/>
                    </a:lnR>
                    <a:lnT>
                      <a:noFill/>
                    </a:lnT>
                    <a:lnB>
                      <a:noFill/>
                    </a:lnB>
                    <a:solidFill>
                      <a:srgbClr val="FEE582"/>
                    </a:solidFill>
                  </a:tcPr>
                </a:tc>
                <a:tc>
                  <a:txBody>
                    <a:bodyPr/>
                    <a:lstStyle/>
                    <a:p>
                      <a:pPr algn="ctr" fontAlgn="b"/>
                      <a:r>
                        <a:rPr lang="en-US" sz="900" b="0" i="0" u="none" strike="noStrike">
                          <a:solidFill>
                            <a:srgbClr val="000000"/>
                          </a:solidFill>
                          <a:effectLst/>
                          <a:latin typeface="Calibri" panose="020F0502020204030204" pitchFamily="34" charset="0"/>
                        </a:rPr>
                        <a:t>6.72</a:t>
                      </a:r>
                    </a:p>
                  </a:txBody>
                  <a:tcPr marL="4908" marR="4908" marT="4908" marB="0" anchor="b">
                    <a:lnL>
                      <a:noFill/>
                    </a:lnL>
                    <a:lnR>
                      <a:noFill/>
                    </a:lnR>
                    <a:lnT>
                      <a:noFill/>
                    </a:lnT>
                    <a:lnB>
                      <a:noFill/>
                    </a:lnB>
                    <a:solidFill>
                      <a:srgbClr val="FBB179"/>
                    </a:solidFill>
                  </a:tcPr>
                </a:tc>
                <a:tc>
                  <a:txBody>
                    <a:bodyPr/>
                    <a:lstStyle/>
                    <a:p>
                      <a:pPr algn="ctr" fontAlgn="b"/>
                      <a:r>
                        <a:rPr lang="en-US" sz="900" b="0" i="0" u="none" strike="noStrike">
                          <a:solidFill>
                            <a:srgbClr val="000000"/>
                          </a:solidFill>
                          <a:effectLst/>
                          <a:latin typeface="Calibri" panose="020F0502020204030204" pitchFamily="34" charset="0"/>
                        </a:rPr>
                        <a:t>8.4</a:t>
                      </a:r>
                    </a:p>
                  </a:txBody>
                  <a:tcPr marL="4908" marR="4908" marT="4908" marB="0" anchor="b">
                    <a:lnL>
                      <a:noFill/>
                    </a:lnL>
                    <a:lnR>
                      <a:noFill/>
                    </a:lnR>
                    <a:lnT>
                      <a:noFill/>
                    </a:lnT>
                    <a:lnB>
                      <a:noFill/>
                    </a:lnB>
                    <a:solidFill>
                      <a:srgbClr val="FDC67D"/>
                    </a:solidFill>
                  </a:tcPr>
                </a:tc>
                <a:tc>
                  <a:txBody>
                    <a:bodyPr/>
                    <a:lstStyle/>
                    <a:p>
                      <a:pPr algn="ctr" fontAlgn="b"/>
                      <a:r>
                        <a:rPr lang="en-US" sz="900" b="0" i="0" u="none" strike="noStrike">
                          <a:solidFill>
                            <a:srgbClr val="000000"/>
                          </a:solidFill>
                          <a:effectLst/>
                          <a:latin typeface="Calibri" panose="020F0502020204030204" pitchFamily="34" charset="0"/>
                        </a:rPr>
                        <a:t>10.08</a:t>
                      </a:r>
                    </a:p>
                  </a:txBody>
                  <a:tcPr marL="4908" marR="4908" marT="4908" marB="0" anchor="b">
                    <a:lnL>
                      <a:noFill/>
                    </a:lnL>
                    <a:lnR>
                      <a:noFill/>
                    </a:lnR>
                    <a:lnT>
                      <a:noFill/>
                    </a:lnT>
                    <a:lnB>
                      <a:noFill/>
                    </a:lnB>
                    <a:solidFill>
                      <a:srgbClr val="FEDB80"/>
                    </a:solidFill>
                  </a:tcPr>
                </a:tc>
                <a:tc>
                  <a:txBody>
                    <a:bodyPr/>
                    <a:lstStyle/>
                    <a:p>
                      <a:pPr algn="ctr" fontAlgn="b"/>
                      <a:r>
                        <a:rPr lang="en-US" sz="900" b="0" i="0" u="none" strike="noStrike">
                          <a:solidFill>
                            <a:srgbClr val="000000"/>
                          </a:solidFill>
                          <a:effectLst/>
                          <a:latin typeface="Calibri" panose="020F0502020204030204" pitchFamily="34" charset="0"/>
                        </a:rPr>
                        <a:t>7.56</a:t>
                      </a:r>
                    </a:p>
                  </a:txBody>
                  <a:tcPr marL="4908" marR="4908" marT="4908" marB="0" anchor="b">
                    <a:lnL>
                      <a:noFill/>
                    </a:lnL>
                    <a:lnR>
                      <a:noFill/>
                    </a:lnR>
                    <a:lnT>
                      <a:noFill/>
                    </a:lnT>
                    <a:lnB>
                      <a:noFill/>
                    </a:lnB>
                    <a:solidFill>
                      <a:srgbClr val="FCBC7B"/>
                    </a:solidFill>
                  </a:tcPr>
                </a:tc>
                <a:tc>
                  <a:txBody>
                    <a:bodyPr/>
                    <a:lstStyle/>
                    <a:p>
                      <a:pPr algn="ctr" fontAlgn="b"/>
                      <a:r>
                        <a:rPr lang="en-US" sz="900" b="0" i="0" u="none" strike="noStrike">
                          <a:solidFill>
                            <a:srgbClr val="000000"/>
                          </a:solidFill>
                          <a:effectLst/>
                          <a:latin typeface="Calibri" panose="020F0502020204030204" pitchFamily="34" charset="0"/>
                        </a:rPr>
                        <a:t>9.24</a:t>
                      </a:r>
                    </a:p>
                  </a:txBody>
                  <a:tcPr marL="4908" marR="4908" marT="4908" marB="0" anchor="b">
                    <a:lnL>
                      <a:noFill/>
                    </a:lnL>
                    <a:lnR>
                      <a:noFill/>
                    </a:lnR>
                    <a:lnT>
                      <a:noFill/>
                    </a:lnT>
                    <a:lnB>
                      <a:noFill/>
                    </a:lnB>
                    <a:solidFill>
                      <a:srgbClr val="FDD07E"/>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8.4</a:t>
                      </a:r>
                    </a:p>
                  </a:txBody>
                  <a:tcPr marL="4908" marR="4908" marT="4908" marB="0" anchor="b">
                    <a:lnL>
                      <a:noFill/>
                    </a:lnL>
                    <a:lnR>
                      <a:noFill/>
                    </a:lnR>
                    <a:lnT>
                      <a:noFill/>
                    </a:lnT>
                    <a:lnB>
                      <a:noFill/>
                    </a:lnB>
                    <a:solidFill>
                      <a:srgbClr val="FDC67D"/>
                    </a:solidFill>
                  </a:tcPr>
                </a:tc>
                <a:tc>
                  <a:txBody>
                    <a:bodyPr/>
                    <a:lstStyle/>
                    <a:p>
                      <a:pPr algn="ctr" fontAlgn="b"/>
                      <a:r>
                        <a:rPr lang="en-US" sz="900" b="0" i="0" u="none" strike="noStrike">
                          <a:solidFill>
                            <a:srgbClr val="000000"/>
                          </a:solidFill>
                          <a:effectLst/>
                          <a:latin typeface="Calibri" panose="020F0502020204030204" pitchFamily="34" charset="0"/>
                        </a:rPr>
                        <a:t>6.72</a:t>
                      </a:r>
                    </a:p>
                  </a:txBody>
                  <a:tcPr marL="4908" marR="4908" marT="4908" marB="0" anchor="b">
                    <a:lnL>
                      <a:noFill/>
                    </a:lnL>
                    <a:lnR>
                      <a:noFill/>
                    </a:lnR>
                    <a:lnT>
                      <a:noFill/>
                    </a:lnT>
                    <a:lnB>
                      <a:noFill/>
                    </a:lnB>
                    <a:solidFill>
                      <a:srgbClr val="FBB179"/>
                    </a:solidFill>
                  </a:tcPr>
                </a:tc>
                <a:tc>
                  <a:txBody>
                    <a:bodyPr/>
                    <a:lstStyle/>
                    <a:p>
                      <a:pPr algn="ctr" fontAlgn="b"/>
                      <a:r>
                        <a:rPr lang="en-US" sz="900" b="0" i="0" u="none" strike="noStrike">
                          <a:solidFill>
                            <a:srgbClr val="000000"/>
                          </a:solidFill>
                          <a:effectLst/>
                          <a:latin typeface="Calibri" panose="020F0502020204030204" pitchFamily="34" charset="0"/>
                        </a:rPr>
                        <a:t>5.88</a:t>
                      </a:r>
                    </a:p>
                  </a:txBody>
                  <a:tcPr marL="4908" marR="4908" marT="4908" marB="0" anchor="b">
                    <a:lnL>
                      <a:noFill/>
                    </a:lnL>
                    <a:lnR>
                      <a:noFill/>
                    </a:lnR>
                    <a:lnT>
                      <a:noFill/>
                    </a:lnT>
                    <a:lnB>
                      <a:noFill/>
                    </a:lnB>
                    <a:solidFill>
                      <a:srgbClr val="FBA777"/>
                    </a:solidFill>
                  </a:tcPr>
                </a:tc>
                <a:tc>
                  <a:txBody>
                    <a:bodyPr/>
                    <a:lstStyle/>
                    <a:p>
                      <a:pPr algn="ctr" fontAlgn="b"/>
                      <a:r>
                        <a:rPr lang="en-US" sz="900" b="0" i="0" u="none" strike="noStrike">
                          <a:solidFill>
                            <a:srgbClr val="000000"/>
                          </a:solidFill>
                          <a:effectLst/>
                          <a:latin typeface="Calibri" panose="020F0502020204030204" pitchFamily="34" charset="0"/>
                        </a:rPr>
                        <a:t>9.24</a:t>
                      </a:r>
                    </a:p>
                  </a:txBody>
                  <a:tcPr marL="4908" marR="4908" marT="4908" marB="0" anchor="b">
                    <a:lnL>
                      <a:noFill/>
                    </a:lnL>
                    <a:lnR>
                      <a:noFill/>
                    </a:lnR>
                    <a:lnT>
                      <a:noFill/>
                    </a:lnT>
                    <a:lnB>
                      <a:noFill/>
                    </a:lnB>
                    <a:solidFill>
                      <a:srgbClr val="FDD07E"/>
                    </a:solidFill>
                  </a:tcPr>
                </a:tc>
                <a:tc>
                  <a:txBody>
                    <a:bodyPr/>
                    <a:lstStyle/>
                    <a:p>
                      <a:pPr algn="ctr" fontAlgn="b"/>
                      <a:r>
                        <a:rPr lang="en-US" sz="900" b="0" i="0" u="none" strike="noStrike" dirty="0">
                          <a:solidFill>
                            <a:srgbClr val="000000"/>
                          </a:solidFill>
                          <a:effectLst/>
                          <a:latin typeface="Calibri" panose="020F0502020204030204" pitchFamily="34" charset="0"/>
                        </a:rPr>
                        <a:t>5.88</a:t>
                      </a:r>
                    </a:p>
                  </a:txBody>
                  <a:tcPr marL="4908" marR="4908" marT="4908" marB="0" anchor="b">
                    <a:lnL>
                      <a:noFill/>
                    </a:lnL>
                    <a:lnR>
                      <a:noFill/>
                    </a:lnR>
                    <a:lnT>
                      <a:noFill/>
                    </a:lnT>
                    <a:lnB>
                      <a:noFill/>
                    </a:lnB>
                    <a:solidFill>
                      <a:srgbClr val="FBA777"/>
                    </a:solidFill>
                  </a:tcPr>
                </a:tc>
                <a:tc>
                  <a:txBody>
                    <a:bodyPr/>
                    <a:lstStyle/>
                    <a:p>
                      <a:pPr algn="ctr" fontAlgn="b"/>
                      <a:r>
                        <a:rPr lang="en-US" sz="900" b="0" i="0" u="none" strike="noStrike">
                          <a:solidFill>
                            <a:srgbClr val="000000"/>
                          </a:solidFill>
                          <a:effectLst/>
                          <a:latin typeface="Calibri" panose="020F0502020204030204" pitchFamily="34" charset="0"/>
                        </a:rPr>
                        <a:t>4.2</a:t>
                      </a:r>
                    </a:p>
                  </a:txBody>
                  <a:tcPr marL="4908" marR="4908" marT="4908" marB="0" anchor="b">
                    <a:lnL>
                      <a:noFill/>
                    </a:lnL>
                    <a:lnR>
                      <a:noFill/>
                    </a:lnR>
                    <a:lnT>
                      <a:noFill/>
                    </a:lnT>
                    <a:lnB>
                      <a:noFill/>
                    </a:lnB>
                    <a:solidFill>
                      <a:srgbClr val="FA9273"/>
                    </a:solidFill>
                  </a:tcPr>
                </a:tc>
                <a:tc>
                  <a:txBody>
                    <a:bodyPr/>
                    <a:lstStyle/>
                    <a:p>
                      <a:pPr algn="ctr" fontAlgn="b"/>
                      <a:r>
                        <a:rPr lang="en-US" sz="900" b="0" i="0" u="none" strike="noStrike" dirty="0">
                          <a:solidFill>
                            <a:srgbClr val="000000"/>
                          </a:solidFill>
                          <a:effectLst/>
                          <a:latin typeface="Calibri" panose="020F0502020204030204" pitchFamily="34" charset="0"/>
                        </a:rPr>
                        <a:t>1.68</a:t>
                      </a:r>
                    </a:p>
                  </a:txBody>
                  <a:tcPr marL="4908" marR="4908" marT="4908" marB="0" anchor="b">
                    <a:lnL>
                      <a:noFill/>
                    </a:lnL>
                    <a:lnR>
                      <a:noFill/>
                    </a:lnR>
                    <a:lnT>
                      <a:noFill/>
                    </a:lnT>
                    <a:lnB>
                      <a:noFill/>
                    </a:lnB>
                    <a:solidFill>
                      <a:srgbClr val="F8736D"/>
                    </a:solidFill>
                  </a:tcPr>
                </a:tc>
                <a:extLst>
                  <a:ext uri="{0D108BD9-81ED-4DB2-BD59-A6C34878D82A}">
                    <a16:rowId xmlns:a16="http://schemas.microsoft.com/office/drawing/2014/main" val="1621942859"/>
                  </a:ext>
                </a:extLst>
              </a:tr>
              <a:tr h="160219">
                <a:tc>
                  <a:txBody>
                    <a:bodyPr/>
                    <a:lstStyle/>
                    <a:p>
                      <a:pPr algn="ctr" fontAlgn="b"/>
                      <a:r>
                        <a:rPr lang="en-US" sz="1000" b="0" i="0" u="none" strike="noStrike" dirty="0">
                          <a:solidFill>
                            <a:schemeClr val="bg1"/>
                          </a:solidFill>
                          <a:effectLst/>
                          <a:latin typeface="Calibri" panose="020F0502020204030204" pitchFamily="34" charset="0"/>
                        </a:rPr>
                        <a:t>54</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6.61</a:t>
                      </a:r>
                    </a:p>
                  </a:txBody>
                  <a:tcPr marL="4908" marR="4908" marT="4908" marB="0" anchor="b">
                    <a:lnL>
                      <a:noFill/>
                    </a:lnL>
                    <a:lnR>
                      <a:noFill/>
                    </a:lnR>
                    <a:lnT>
                      <a:noFill/>
                    </a:lnT>
                    <a:lnB>
                      <a:noFill/>
                    </a:lnB>
                    <a:solidFill>
                      <a:srgbClr val="FBB078"/>
                    </a:solidFill>
                  </a:tcPr>
                </a:tc>
                <a:tc>
                  <a:txBody>
                    <a:bodyPr/>
                    <a:lstStyle/>
                    <a:p>
                      <a:pPr algn="ctr" fontAlgn="b"/>
                      <a:r>
                        <a:rPr lang="en-US" sz="900" b="0" i="0" u="none" strike="noStrike">
                          <a:solidFill>
                            <a:srgbClr val="000000"/>
                          </a:solidFill>
                          <a:effectLst/>
                          <a:latin typeface="Calibri" panose="020F0502020204030204" pitchFamily="34" charset="0"/>
                        </a:rPr>
                        <a:t>13.22</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15.7</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13.22</a:t>
                      </a:r>
                    </a:p>
                  </a:txBody>
                  <a:tcPr marL="4908" marR="4908" marT="4908"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12.4</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17.36</a:t>
                      </a:r>
                    </a:p>
                  </a:txBody>
                  <a:tcPr marL="4908" marR="4908" marT="4908" marB="0" anchor="b">
                    <a:lnL>
                      <a:noFill/>
                    </a:lnL>
                    <a:lnR>
                      <a:noFill/>
                    </a:lnR>
                    <a:lnT>
                      <a:noFill/>
                    </a:lnT>
                    <a:lnB>
                      <a:noFill/>
                    </a:lnB>
                    <a:solidFill>
                      <a:srgbClr val="F5E884"/>
                    </a:solidFill>
                  </a:tcPr>
                </a:tc>
                <a:tc>
                  <a:txBody>
                    <a:bodyPr/>
                    <a:lstStyle/>
                    <a:p>
                      <a:pPr algn="ctr" fontAlgn="b"/>
                      <a:r>
                        <a:rPr lang="en-US" sz="900" b="0" i="0" u="none" strike="noStrike">
                          <a:solidFill>
                            <a:srgbClr val="000000"/>
                          </a:solidFill>
                          <a:effectLst/>
                          <a:latin typeface="Calibri" panose="020F0502020204030204" pitchFamily="34" charset="0"/>
                        </a:rPr>
                        <a:t>16.53</a:t>
                      </a:r>
                    </a:p>
                  </a:txBody>
                  <a:tcPr marL="4908" marR="4908" marT="4908"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12.4</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12.4</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15.7</a:t>
                      </a:r>
                    </a:p>
                  </a:txBody>
                  <a:tcPr marL="4908" marR="4908" marT="4908"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12.4</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dirty="0">
                          <a:solidFill>
                            <a:srgbClr val="000000"/>
                          </a:solidFill>
                          <a:effectLst/>
                          <a:latin typeface="Calibri" panose="020F0502020204030204" pitchFamily="34" charset="0"/>
                        </a:rPr>
                        <a:t>9.09</a:t>
                      </a:r>
                    </a:p>
                  </a:txBody>
                  <a:tcPr marL="4908" marR="4908" marT="4908" marB="0" anchor="b">
                    <a:lnL>
                      <a:noFill/>
                    </a:lnL>
                    <a:lnR>
                      <a:noFill/>
                    </a:lnR>
                    <a:lnT>
                      <a:noFill/>
                    </a:lnT>
                    <a:lnB>
                      <a:noFill/>
                    </a:lnB>
                    <a:solidFill>
                      <a:srgbClr val="FDCF7E"/>
                    </a:solidFill>
                  </a:tcPr>
                </a:tc>
                <a:tc>
                  <a:txBody>
                    <a:bodyPr/>
                    <a:lstStyle/>
                    <a:p>
                      <a:pPr algn="ctr" fontAlgn="b"/>
                      <a:r>
                        <a:rPr lang="en-US" sz="900" b="0" i="0" u="none" strike="noStrike">
                          <a:solidFill>
                            <a:srgbClr val="000000"/>
                          </a:solidFill>
                          <a:effectLst/>
                          <a:latin typeface="Calibri" panose="020F0502020204030204" pitchFamily="34" charset="0"/>
                        </a:rPr>
                        <a:t>12.4</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9.92</a:t>
                      </a:r>
                    </a:p>
                  </a:txBody>
                  <a:tcPr marL="4908" marR="4908" marT="4908" marB="0" anchor="b">
                    <a:lnL>
                      <a:noFill/>
                    </a:lnL>
                    <a:lnR>
                      <a:noFill/>
                    </a:lnR>
                    <a:lnT>
                      <a:noFill/>
                    </a:lnT>
                    <a:lnB>
                      <a:noFill/>
                    </a:lnB>
                    <a:solidFill>
                      <a:srgbClr val="FED980"/>
                    </a:solidFill>
                  </a:tcPr>
                </a:tc>
                <a:tc>
                  <a:txBody>
                    <a:bodyPr/>
                    <a:lstStyle/>
                    <a:p>
                      <a:pPr algn="ctr" fontAlgn="b"/>
                      <a:r>
                        <a:rPr lang="en-US" sz="900" b="0" i="0" u="none" strike="noStrike" dirty="0">
                          <a:solidFill>
                            <a:srgbClr val="000000"/>
                          </a:solidFill>
                          <a:effectLst/>
                          <a:latin typeface="Calibri" panose="020F0502020204030204" pitchFamily="34" charset="0"/>
                        </a:rPr>
                        <a:t>12.4</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dirty="0">
                          <a:solidFill>
                            <a:srgbClr val="000000"/>
                          </a:solidFill>
                          <a:effectLst/>
                          <a:latin typeface="Calibri" panose="020F0502020204030204" pitchFamily="34" charset="0"/>
                        </a:rPr>
                        <a:t>9.92</a:t>
                      </a:r>
                    </a:p>
                  </a:txBody>
                  <a:tcPr marL="4908" marR="4908" marT="4908" marB="0" anchor="b">
                    <a:lnL>
                      <a:noFill/>
                    </a:lnL>
                    <a:lnR>
                      <a:noFill/>
                    </a:lnR>
                    <a:lnT>
                      <a:noFill/>
                    </a:lnT>
                    <a:lnB>
                      <a:noFill/>
                    </a:lnB>
                    <a:solidFill>
                      <a:srgbClr val="FED980"/>
                    </a:solidFill>
                  </a:tcPr>
                </a:tc>
                <a:tc>
                  <a:txBody>
                    <a:bodyPr/>
                    <a:lstStyle/>
                    <a:p>
                      <a:pPr algn="ctr" fontAlgn="b"/>
                      <a:r>
                        <a:rPr lang="en-US" sz="900" b="0" i="0" u="none" strike="noStrike">
                          <a:solidFill>
                            <a:srgbClr val="000000"/>
                          </a:solidFill>
                          <a:effectLst/>
                          <a:latin typeface="Calibri" panose="020F0502020204030204" pitchFamily="34" charset="0"/>
                        </a:rPr>
                        <a:t>11.57</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9.92</a:t>
                      </a:r>
                    </a:p>
                  </a:txBody>
                  <a:tcPr marL="4908" marR="4908" marT="4908" marB="0" anchor="b">
                    <a:lnL>
                      <a:noFill/>
                    </a:lnL>
                    <a:lnR>
                      <a:noFill/>
                    </a:lnR>
                    <a:lnT>
                      <a:noFill/>
                    </a:lnT>
                    <a:lnB>
                      <a:noFill/>
                    </a:lnB>
                    <a:solidFill>
                      <a:srgbClr val="FED980"/>
                    </a:solidFill>
                  </a:tcPr>
                </a:tc>
                <a:extLst>
                  <a:ext uri="{0D108BD9-81ED-4DB2-BD59-A6C34878D82A}">
                    <a16:rowId xmlns:a16="http://schemas.microsoft.com/office/drawing/2014/main" val="1432747588"/>
                  </a:ext>
                </a:extLst>
              </a:tr>
              <a:tr h="160219">
                <a:tc>
                  <a:txBody>
                    <a:bodyPr/>
                    <a:lstStyle/>
                    <a:p>
                      <a:pPr algn="ctr" fontAlgn="b"/>
                      <a:r>
                        <a:rPr lang="en-US" sz="1000" b="0" i="0" u="none" strike="noStrike" dirty="0">
                          <a:solidFill>
                            <a:schemeClr val="bg1"/>
                          </a:solidFill>
                          <a:effectLst/>
                          <a:latin typeface="Calibri" panose="020F0502020204030204" pitchFamily="34" charset="0"/>
                        </a:rPr>
                        <a:t>55</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7.77</a:t>
                      </a:r>
                    </a:p>
                  </a:txBody>
                  <a:tcPr marL="4908" marR="4908" marT="4908" marB="0" anchor="b">
                    <a:lnL>
                      <a:noFill/>
                    </a:lnL>
                    <a:lnR>
                      <a:noFill/>
                    </a:lnR>
                    <a:lnT>
                      <a:noFill/>
                    </a:lnT>
                    <a:lnB>
                      <a:noFill/>
                    </a:lnB>
                    <a:solidFill>
                      <a:srgbClr val="FCBE7B"/>
                    </a:solidFill>
                  </a:tcPr>
                </a:tc>
                <a:tc>
                  <a:txBody>
                    <a:bodyPr/>
                    <a:lstStyle/>
                    <a:p>
                      <a:pPr algn="ctr" fontAlgn="b"/>
                      <a:r>
                        <a:rPr lang="en-US" sz="900" b="0" i="0" u="none" strike="noStrike">
                          <a:solidFill>
                            <a:srgbClr val="000000"/>
                          </a:solidFill>
                          <a:effectLst/>
                          <a:latin typeface="Calibri" panose="020F0502020204030204" pitchFamily="34" charset="0"/>
                        </a:rPr>
                        <a:t>7.77</a:t>
                      </a:r>
                    </a:p>
                  </a:txBody>
                  <a:tcPr marL="4908" marR="4908" marT="4908" marB="0" anchor="b">
                    <a:lnL>
                      <a:noFill/>
                    </a:lnL>
                    <a:lnR>
                      <a:noFill/>
                    </a:lnR>
                    <a:lnT>
                      <a:noFill/>
                    </a:lnT>
                    <a:lnB>
                      <a:noFill/>
                    </a:lnB>
                    <a:solidFill>
                      <a:srgbClr val="FCBE7B"/>
                    </a:solidFill>
                  </a:tcPr>
                </a:tc>
                <a:tc>
                  <a:txBody>
                    <a:bodyPr/>
                    <a:lstStyle/>
                    <a:p>
                      <a:pPr algn="ctr" fontAlgn="b"/>
                      <a:r>
                        <a:rPr lang="en-US" sz="900" b="0" i="0" u="none" strike="noStrike">
                          <a:solidFill>
                            <a:srgbClr val="000000"/>
                          </a:solidFill>
                          <a:effectLst/>
                          <a:latin typeface="Calibri" panose="020F0502020204030204" pitchFamily="34" charset="0"/>
                        </a:rPr>
                        <a:t>17.48</a:t>
                      </a:r>
                    </a:p>
                  </a:txBody>
                  <a:tcPr marL="4908" marR="4908" marT="4908" marB="0" anchor="b">
                    <a:lnL>
                      <a:noFill/>
                    </a:lnL>
                    <a:lnR>
                      <a:noFill/>
                    </a:lnR>
                    <a:lnT>
                      <a:noFill/>
                    </a:lnT>
                    <a:lnB>
                      <a:noFill/>
                    </a:lnB>
                    <a:solidFill>
                      <a:srgbClr val="F5E884"/>
                    </a:solidFill>
                  </a:tcPr>
                </a:tc>
                <a:tc>
                  <a:txBody>
                    <a:bodyPr/>
                    <a:lstStyle/>
                    <a:p>
                      <a:pPr algn="ctr" fontAlgn="b"/>
                      <a:r>
                        <a:rPr lang="en-US" sz="900" b="0" i="0" u="none" strike="noStrike">
                          <a:solidFill>
                            <a:srgbClr val="000000"/>
                          </a:solidFill>
                          <a:effectLst/>
                          <a:latin typeface="Calibri" panose="020F0502020204030204" pitchFamily="34" charset="0"/>
                        </a:rPr>
                        <a:t>17.48</a:t>
                      </a:r>
                    </a:p>
                  </a:txBody>
                  <a:tcPr marL="4908" marR="4908" marT="4908" marB="0" anchor="b">
                    <a:lnL>
                      <a:noFill/>
                    </a:lnL>
                    <a:lnR>
                      <a:noFill/>
                    </a:lnR>
                    <a:lnT>
                      <a:noFill/>
                    </a:lnT>
                    <a:lnB>
                      <a:noFill/>
                    </a:lnB>
                    <a:solidFill>
                      <a:srgbClr val="F5E884"/>
                    </a:solidFill>
                  </a:tcPr>
                </a:tc>
                <a:tc>
                  <a:txBody>
                    <a:bodyPr/>
                    <a:lstStyle/>
                    <a:p>
                      <a:pPr algn="ctr" fontAlgn="b"/>
                      <a:r>
                        <a:rPr lang="en-US" sz="900" b="0" i="0" u="none" strike="noStrike">
                          <a:solidFill>
                            <a:srgbClr val="000000"/>
                          </a:solidFill>
                          <a:effectLst/>
                          <a:latin typeface="Calibri" panose="020F0502020204030204" pitchFamily="34" charset="0"/>
                        </a:rPr>
                        <a:t>18.45</a:t>
                      </a:r>
                    </a:p>
                  </a:txBody>
                  <a:tcPr marL="4908" marR="4908" marT="4908"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13.59</a:t>
                      </a:r>
                    </a:p>
                  </a:txBody>
                  <a:tcPr marL="4908" marR="4908" marT="4908"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11.65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8.74</a:t>
                      </a:r>
                    </a:p>
                  </a:txBody>
                  <a:tcPr marL="4908" marR="4908" marT="4908" marB="0" anchor="b">
                    <a:lnL>
                      <a:noFill/>
                    </a:lnL>
                    <a:lnR>
                      <a:noFill/>
                    </a:lnR>
                    <a:lnT>
                      <a:noFill/>
                    </a:lnT>
                    <a:lnB>
                      <a:noFill/>
                    </a:lnB>
                    <a:solidFill>
                      <a:srgbClr val="FDCA7D"/>
                    </a:solidFill>
                  </a:tcPr>
                </a:tc>
                <a:tc>
                  <a:txBody>
                    <a:bodyPr/>
                    <a:lstStyle/>
                    <a:p>
                      <a:pPr algn="ctr" fontAlgn="b"/>
                      <a:r>
                        <a:rPr lang="en-US" sz="900" b="0" i="0" u="none" strike="noStrike">
                          <a:solidFill>
                            <a:srgbClr val="000000"/>
                          </a:solidFill>
                          <a:effectLst/>
                          <a:latin typeface="Calibri" panose="020F0502020204030204" pitchFamily="34" charset="0"/>
                        </a:rPr>
                        <a:t>6.8</a:t>
                      </a:r>
                    </a:p>
                  </a:txBody>
                  <a:tcPr marL="4908" marR="4908" marT="4908" marB="0" anchor="b">
                    <a:lnL>
                      <a:noFill/>
                    </a:lnL>
                    <a:lnR>
                      <a:noFill/>
                    </a:lnR>
                    <a:lnT>
                      <a:noFill/>
                    </a:lnT>
                    <a:lnB>
                      <a:noFill/>
                    </a:lnB>
                    <a:solidFill>
                      <a:srgbClr val="FBB279"/>
                    </a:solidFill>
                  </a:tcPr>
                </a:tc>
                <a:tc>
                  <a:txBody>
                    <a:bodyPr/>
                    <a:lstStyle/>
                    <a:p>
                      <a:pPr algn="ctr" fontAlgn="b"/>
                      <a:r>
                        <a:rPr lang="en-US" sz="900" b="0" i="0" u="none" strike="noStrike">
                          <a:solidFill>
                            <a:srgbClr val="000000"/>
                          </a:solidFill>
                          <a:effectLst/>
                          <a:latin typeface="Calibri" panose="020F0502020204030204" pitchFamily="34" charset="0"/>
                        </a:rPr>
                        <a:t>10.68</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12.62</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9.71</a:t>
                      </a:r>
                    </a:p>
                  </a:txBody>
                  <a:tcPr marL="4908" marR="4908" marT="4908" marB="0" anchor="b">
                    <a:lnL>
                      <a:noFill/>
                    </a:lnL>
                    <a:lnR>
                      <a:noFill/>
                    </a:lnR>
                    <a:lnT>
                      <a:noFill/>
                    </a:lnT>
                    <a:lnB>
                      <a:noFill/>
                    </a:lnB>
                    <a:solidFill>
                      <a:srgbClr val="FDD680"/>
                    </a:solidFill>
                  </a:tcPr>
                </a:tc>
                <a:tc>
                  <a:txBody>
                    <a:bodyPr/>
                    <a:lstStyle/>
                    <a:p>
                      <a:pPr algn="ctr" fontAlgn="b"/>
                      <a:r>
                        <a:rPr lang="en-US" sz="900" b="0" i="0" u="none" strike="noStrike" dirty="0">
                          <a:solidFill>
                            <a:srgbClr val="000000"/>
                          </a:solidFill>
                          <a:effectLst/>
                          <a:latin typeface="Calibri" panose="020F0502020204030204" pitchFamily="34" charset="0"/>
                        </a:rPr>
                        <a:t>8.74</a:t>
                      </a:r>
                    </a:p>
                  </a:txBody>
                  <a:tcPr marL="4908" marR="4908" marT="4908" marB="0" anchor="b">
                    <a:lnL>
                      <a:noFill/>
                    </a:lnL>
                    <a:lnR>
                      <a:noFill/>
                    </a:lnR>
                    <a:lnT>
                      <a:noFill/>
                    </a:lnT>
                    <a:lnB>
                      <a:noFill/>
                    </a:lnB>
                    <a:solidFill>
                      <a:srgbClr val="FDCA7D"/>
                    </a:solidFill>
                  </a:tcPr>
                </a:tc>
                <a:tc>
                  <a:txBody>
                    <a:bodyPr/>
                    <a:lstStyle/>
                    <a:p>
                      <a:pPr algn="ctr" fontAlgn="b"/>
                      <a:r>
                        <a:rPr lang="en-US" sz="900" b="0" i="0" u="none" strike="noStrike">
                          <a:solidFill>
                            <a:srgbClr val="000000"/>
                          </a:solidFill>
                          <a:effectLst/>
                          <a:latin typeface="Calibri" panose="020F0502020204030204" pitchFamily="34" charset="0"/>
                        </a:rPr>
                        <a:t>10.68</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8.74</a:t>
                      </a:r>
                    </a:p>
                  </a:txBody>
                  <a:tcPr marL="4908" marR="4908" marT="4908" marB="0" anchor="b">
                    <a:lnL>
                      <a:noFill/>
                    </a:lnL>
                    <a:lnR>
                      <a:noFill/>
                    </a:lnR>
                    <a:lnT>
                      <a:noFill/>
                    </a:lnT>
                    <a:lnB>
                      <a:noFill/>
                    </a:lnB>
                    <a:solidFill>
                      <a:srgbClr val="FDCA7D"/>
                    </a:solidFill>
                  </a:tcPr>
                </a:tc>
                <a:tc>
                  <a:txBody>
                    <a:bodyPr/>
                    <a:lstStyle/>
                    <a:p>
                      <a:pPr algn="ctr" fontAlgn="b"/>
                      <a:r>
                        <a:rPr lang="en-US" sz="900" b="0" i="0" u="none" strike="noStrike" dirty="0">
                          <a:solidFill>
                            <a:srgbClr val="000000"/>
                          </a:solidFill>
                          <a:effectLst/>
                          <a:latin typeface="Calibri" panose="020F0502020204030204" pitchFamily="34" charset="0"/>
                        </a:rPr>
                        <a:t>7.77</a:t>
                      </a:r>
                    </a:p>
                  </a:txBody>
                  <a:tcPr marL="4908" marR="4908" marT="4908" marB="0" anchor="b">
                    <a:lnL>
                      <a:noFill/>
                    </a:lnL>
                    <a:lnR>
                      <a:noFill/>
                    </a:lnR>
                    <a:lnT>
                      <a:noFill/>
                    </a:lnT>
                    <a:lnB>
                      <a:noFill/>
                    </a:lnB>
                    <a:solidFill>
                      <a:srgbClr val="FCBE7B"/>
                    </a:solidFill>
                  </a:tcPr>
                </a:tc>
                <a:tc>
                  <a:txBody>
                    <a:bodyPr/>
                    <a:lstStyle/>
                    <a:p>
                      <a:pPr algn="ctr" fontAlgn="b"/>
                      <a:r>
                        <a:rPr lang="en-US" sz="900" b="0" i="0" u="none" strike="noStrike" dirty="0">
                          <a:solidFill>
                            <a:srgbClr val="000000"/>
                          </a:solidFill>
                          <a:effectLst/>
                          <a:latin typeface="Calibri" panose="020F0502020204030204" pitchFamily="34" charset="0"/>
                        </a:rPr>
                        <a:t>10.68</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dirty="0">
                          <a:solidFill>
                            <a:srgbClr val="000000"/>
                          </a:solidFill>
                          <a:effectLst/>
                          <a:latin typeface="Calibri" panose="020F0502020204030204" pitchFamily="34" charset="0"/>
                        </a:rPr>
                        <a:t>7.77</a:t>
                      </a:r>
                    </a:p>
                  </a:txBody>
                  <a:tcPr marL="4908" marR="4908" marT="4908" marB="0" anchor="b">
                    <a:lnL>
                      <a:noFill/>
                    </a:lnL>
                    <a:lnR>
                      <a:noFill/>
                    </a:lnR>
                    <a:lnT>
                      <a:noFill/>
                    </a:lnT>
                    <a:lnB>
                      <a:noFill/>
                    </a:lnB>
                    <a:solidFill>
                      <a:srgbClr val="FCBE7B"/>
                    </a:solidFill>
                  </a:tcPr>
                </a:tc>
                <a:extLst>
                  <a:ext uri="{0D108BD9-81ED-4DB2-BD59-A6C34878D82A}">
                    <a16:rowId xmlns:a16="http://schemas.microsoft.com/office/drawing/2014/main" val="307166538"/>
                  </a:ext>
                </a:extLst>
              </a:tr>
              <a:tr h="160219">
                <a:tc>
                  <a:txBody>
                    <a:bodyPr/>
                    <a:lstStyle/>
                    <a:p>
                      <a:pPr algn="ctr" fontAlgn="b"/>
                      <a:r>
                        <a:rPr lang="en-US" sz="1000" b="0" i="0" u="none" strike="noStrike" dirty="0">
                          <a:solidFill>
                            <a:schemeClr val="bg1"/>
                          </a:solidFill>
                          <a:effectLst/>
                          <a:latin typeface="Calibri" panose="020F0502020204030204" pitchFamily="34" charset="0"/>
                        </a:rPr>
                        <a:t>56</a:t>
                      </a:r>
                    </a:p>
                  </a:txBody>
                  <a:tcPr marL="4908" marR="4908" marT="4908"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11.35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14.89</a:t>
                      </a:r>
                    </a:p>
                  </a:txBody>
                  <a:tcPr marL="4908" marR="4908" marT="4908"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11.35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9.93</a:t>
                      </a:r>
                    </a:p>
                  </a:txBody>
                  <a:tcPr marL="4908" marR="4908" marT="4908" marB="0" anchor="b">
                    <a:lnL>
                      <a:noFill/>
                    </a:lnL>
                    <a:lnR>
                      <a:noFill/>
                    </a:lnR>
                    <a:lnT>
                      <a:noFill/>
                    </a:lnT>
                    <a:lnB>
                      <a:noFill/>
                    </a:lnB>
                    <a:solidFill>
                      <a:srgbClr val="FED980"/>
                    </a:solidFill>
                  </a:tcPr>
                </a:tc>
                <a:tc>
                  <a:txBody>
                    <a:bodyPr/>
                    <a:lstStyle/>
                    <a:p>
                      <a:pPr algn="ctr" fontAlgn="b"/>
                      <a:r>
                        <a:rPr lang="en-US" sz="900" b="0" i="0" u="none" strike="noStrike">
                          <a:solidFill>
                            <a:srgbClr val="000000"/>
                          </a:solidFill>
                          <a:effectLst/>
                          <a:latin typeface="Calibri" panose="020F0502020204030204" pitchFamily="34" charset="0"/>
                        </a:rPr>
                        <a:t>7.8</a:t>
                      </a:r>
                    </a:p>
                  </a:txBody>
                  <a:tcPr marL="4908" marR="4908" marT="4908" marB="0" anchor="b">
                    <a:lnL>
                      <a:noFill/>
                    </a:lnL>
                    <a:lnR>
                      <a:noFill/>
                    </a:lnR>
                    <a:lnT>
                      <a:noFill/>
                    </a:lnT>
                    <a:lnB>
                      <a:noFill/>
                    </a:lnB>
                    <a:solidFill>
                      <a:srgbClr val="FCBF7B"/>
                    </a:solidFill>
                  </a:tcPr>
                </a:tc>
                <a:tc>
                  <a:txBody>
                    <a:bodyPr/>
                    <a:lstStyle/>
                    <a:p>
                      <a:pPr algn="ctr" fontAlgn="b"/>
                      <a:r>
                        <a:rPr lang="en-US" sz="900" b="0" i="0" u="none" strike="noStrike" dirty="0">
                          <a:solidFill>
                            <a:srgbClr val="000000"/>
                          </a:solidFill>
                          <a:effectLst/>
                          <a:latin typeface="Calibri" panose="020F0502020204030204" pitchFamily="34" charset="0"/>
                        </a:rPr>
                        <a:t>14.18</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dirty="0">
                          <a:solidFill>
                            <a:srgbClr val="000000"/>
                          </a:solidFill>
                          <a:effectLst/>
                          <a:latin typeface="Calibri" panose="020F0502020204030204" pitchFamily="34" charset="0"/>
                        </a:rPr>
                        <a:t>12.77</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13.48</a:t>
                      </a:r>
                    </a:p>
                  </a:txBody>
                  <a:tcPr marL="4908" marR="4908" marT="4908"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12.77</a:t>
                      </a:r>
                    </a:p>
                  </a:txBody>
                  <a:tcPr marL="4908" marR="4908" marT="4908"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14.89</a:t>
                      </a:r>
                    </a:p>
                  </a:txBody>
                  <a:tcPr marL="4908" marR="4908" marT="4908"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12.06</a:t>
                      </a:r>
                    </a:p>
                  </a:txBody>
                  <a:tcPr marL="4908" marR="4908" marT="4908"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9.22</a:t>
                      </a:r>
                    </a:p>
                  </a:txBody>
                  <a:tcPr marL="4908" marR="4908" marT="4908" marB="0" anchor="b">
                    <a:lnL>
                      <a:noFill/>
                    </a:lnL>
                    <a:lnR>
                      <a:noFill/>
                    </a:lnR>
                    <a:lnT>
                      <a:noFill/>
                    </a:lnT>
                    <a:lnB>
                      <a:noFill/>
                    </a:lnB>
                    <a:solidFill>
                      <a:srgbClr val="FDD07E"/>
                    </a:solidFill>
                  </a:tcPr>
                </a:tc>
                <a:tc>
                  <a:txBody>
                    <a:bodyPr/>
                    <a:lstStyle/>
                    <a:p>
                      <a:pPr algn="ctr" fontAlgn="b"/>
                      <a:r>
                        <a:rPr lang="en-US" sz="900" b="0" i="0" u="none" strike="noStrike">
                          <a:solidFill>
                            <a:srgbClr val="000000"/>
                          </a:solidFill>
                          <a:effectLst/>
                          <a:latin typeface="Calibri" panose="020F0502020204030204" pitchFamily="34" charset="0"/>
                        </a:rPr>
                        <a:t>9.22</a:t>
                      </a:r>
                    </a:p>
                  </a:txBody>
                  <a:tcPr marL="4908" marR="4908" marT="4908" marB="0" anchor="b">
                    <a:lnL>
                      <a:noFill/>
                    </a:lnL>
                    <a:lnR>
                      <a:noFill/>
                    </a:lnR>
                    <a:lnT>
                      <a:noFill/>
                    </a:lnT>
                    <a:lnB>
                      <a:noFill/>
                    </a:lnB>
                    <a:solidFill>
                      <a:srgbClr val="FDD07E"/>
                    </a:solidFill>
                  </a:tcPr>
                </a:tc>
                <a:tc>
                  <a:txBody>
                    <a:bodyPr/>
                    <a:lstStyle/>
                    <a:p>
                      <a:pPr algn="ctr" fontAlgn="b"/>
                      <a:r>
                        <a:rPr lang="en-US" sz="900" b="0" i="0" u="none" strike="noStrike" dirty="0">
                          <a:solidFill>
                            <a:srgbClr val="000000"/>
                          </a:solidFill>
                          <a:effectLst/>
                          <a:latin typeface="Calibri" panose="020F0502020204030204" pitchFamily="34" charset="0"/>
                        </a:rPr>
                        <a:t>14.18</a:t>
                      </a:r>
                    </a:p>
                  </a:txBody>
                  <a:tcPr marL="4908" marR="4908" marT="4908" marB="0" anchor="b">
                    <a:lnL>
                      <a:noFill/>
                    </a:lnL>
                    <a:lnR>
                      <a:noFill/>
                    </a:lnR>
                    <a:lnT>
                      <a:noFill/>
                    </a:lnT>
                    <a:lnB>
                      <a:noFill/>
                    </a:lnB>
                    <a:solidFill>
                      <a:srgbClr val="FBEA84"/>
                    </a:solidFill>
                  </a:tcPr>
                </a:tc>
                <a:tc>
                  <a:txBody>
                    <a:bodyPr/>
                    <a:lstStyle/>
                    <a:p>
                      <a:pPr algn="ctr" fontAlgn="b"/>
                      <a:r>
                        <a:rPr lang="en-US" sz="900" b="0" i="0" u="none" strike="noStrike" dirty="0">
                          <a:solidFill>
                            <a:srgbClr val="000000"/>
                          </a:solidFill>
                          <a:effectLst/>
                          <a:latin typeface="Calibri" panose="020F0502020204030204" pitchFamily="34" charset="0"/>
                        </a:rPr>
                        <a:t>11.35</a:t>
                      </a:r>
                    </a:p>
                  </a:txBody>
                  <a:tcPr marL="4908" marR="4908" marT="4908"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10.64</a:t>
                      </a:r>
                    </a:p>
                  </a:txBody>
                  <a:tcPr marL="4908" marR="4908" marT="4908" marB="0" anchor="b">
                    <a:lnL>
                      <a:noFill/>
                    </a:lnL>
                    <a:lnR>
                      <a:noFill/>
                    </a:lnR>
                    <a:lnT>
                      <a:noFill/>
                    </a:lnT>
                    <a:lnB>
                      <a:noFill/>
                    </a:lnB>
                    <a:solidFill>
                      <a:srgbClr val="FEE282"/>
                    </a:solidFill>
                  </a:tcPr>
                </a:tc>
                <a:tc>
                  <a:txBody>
                    <a:bodyPr/>
                    <a:lstStyle/>
                    <a:p>
                      <a:pPr algn="ctr" fontAlgn="b"/>
                      <a:r>
                        <a:rPr lang="en-US" sz="900" b="0" i="0" u="none" strike="noStrike" dirty="0">
                          <a:solidFill>
                            <a:srgbClr val="000000"/>
                          </a:solidFill>
                          <a:effectLst/>
                          <a:latin typeface="Calibri" panose="020F0502020204030204" pitchFamily="34" charset="0"/>
                        </a:rPr>
                        <a:t>9.22</a:t>
                      </a:r>
                    </a:p>
                  </a:txBody>
                  <a:tcPr marL="4908" marR="4908" marT="4908" marB="0" anchor="b">
                    <a:lnL>
                      <a:noFill/>
                    </a:lnL>
                    <a:lnR>
                      <a:noFill/>
                    </a:lnR>
                    <a:lnT>
                      <a:noFill/>
                    </a:lnT>
                    <a:lnB>
                      <a:noFill/>
                    </a:lnB>
                    <a:solidFill>
                      <a:srgbClr val="FDD07E"/>
                    </a:solidFill>
                  </a:tcPr>
                </a:tc>
                <a:tc>
                  <a:txBody>
                    <a:bodyPr/>
                    <a:lstStyle/>
                    <a:p>
                      <a:pPr algn="ctr" fontAlgn="b"/>
                      <a:r>
                        <a:rPr lang="en-US" sz="900" b="0" i="0" u="none" strike="noStrike" dirty="0">
                          <a:solidFill>
                            <a:srgbClr val="000000"/>
                          </a:solidFill>
                          <a:effectLst/>
                          <a:latin typeface="Calibri" panose="020F0502020204030204" pitchFamily="34" charset="0"/>
                        </a:rPr>
                        <a:t>6.38</a:t>
                      </a:r>
                    </a:p>
                  </a:txBody>
                  <a:tcPr marL="4908" marR="4908" marT="4908" marB="0" anchor="b">
                    <a:lnL>
                      <a:noFill/>
                    </a:lnL>
                    <a:lnR>
                      <a:noFill/>
                    </a:lnR>
                    <a:lnT>
                      <a:noFill/>
                    </a:lnT>
                    <a:lnB>
                      <a:noFill/>
                    </a:lnB>
                    <a:solidFill>
                      <a:srgbClr val="FBAD78"/>
                    </a:solidFill>
                  </a:tcPr>
                </a:tc>
                <a:extLst>
                  <a:ext uri="{0D108BD9-81ED-4DB2-BD59-A6C34878D82A}">
                    <a16:rowId xmlns:a16="http://schemas.microsoft.com/office/drawing/2014/main" val="3909188881"/>
                  </a:ext>
                </a:extLst>
              </a:tr>
            </a:tbl>
          </a:graphicData>
        </a:graphic>
      </p:graphicFrame>
    </p:spTree>
    <p:extLst>
      <p:ext uri="{BB962C8B-B14F-4D97-AF65-F5344CB8AC3E}">
        <p14:creationId xmlns:p14="http://schemas.microsoft.com/office/powerpoint/2010/main" val="296819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2F9EFF-04C3-EDED-730D-61993E5B1EBB}"/>
              </a:ext>
            </a:extLst>
          </p:cNvPr>
          <p:cNvSpPr/>
          <p:nvPr/>
        </p:nvSpPr>
        <p:spPr>
          <a:xfrm>
            <a:off x="0" y="0"/>
            <a:ext cx="9144000" cy="5143500"/>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Google Shape;520;p50">
            <a:extLst>
              <a:ext uri="{FF2B5EF4-FFF2-40B4-BE49-F238E27FC236}">
                <a16:creationId xmlns:a16="http://schemas.microsoft.com/office/drawing/2014/main" id="{A21D68C3-3D3B-4978-39AC-8A1D59BDD7EB}"/>
              </a:ext>
            </a:extLst>
          </p:cNvPr>
          <p:cNvSpPr txBox="1">
            <a:spLocks noGrp="1"/>
          </p:cNvSpPr>
          <p:nvPr>
            <p:ph type="title"/>
          </p:nvPr>
        </p:nvSpPr>
        <p:spPr>
          <a:xfrm>
            <a:off x="2144991" y="0"/>
            <a:ext cx="6121779" cy="212459"/>
          </a:xfrm>
          <a:prstGeom prst="rect">
            <a:avLst/>
          </a:prstGeom>
        </p:spPr>
        <p:txBody>
          <a:bodyPr spcFirstLastPara="1" wrap="square" lIns="91425" tIns="91425" rIns="91425" bIns="91425" anchor="t" anchorCtr="0">
            <a:noAutofit/>
          </a:bodyPr>
          <a:lstStyle/>
          <a:p>
            <a:pPr algn="ctr"/>
            <a:r>
              <a:rPr lang="en-US" sz="12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Engagement based Week  number starting from 2013</a:t>
            </a:r>
          </a:p>
        </p:txBody>
      </p:sp>
      <p:sp>
        <p:nvSpPr>
          <p:cNvPr id="5" name="Google Shape;520;p50">
            <a:extLst>
              <a:ext uri="{FF2B5EF4-FFF2-40B4-BE49-F238E27FC236}">
                <a16:creationId xmlns:a16="http://schemas.microsoft.com/office/drawing/2014/main" id="{65D4EE8C-4718-0968-790F-A439DDB2C37C}"/>
              </a:ext>
            </a:extLst>
          </p:cNvPr>
          <p:cNvSpPr txBox="1">
            <a:spLocks/>
          </p:cNvSpPr>
          <p:nvPr/>
        </p:nvSpPr>
        <p:spPr>
          <a:xfrm rot="16200000">
            <a:off x="-2157417" y="2679012"/>
            <a:ext cx="504338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umbh Sans Black"/>
              <a:buNone/>
              <a:defRPr sz="3500" b="0" i="0" u="none" strike="noStrike" cap="none">
                <a:solidFill>
                  <a:schemeClr val="dk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2pPr>
            <a:lvl3pPr marR="0" lvl="2"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3pPr>
            <a:lvl4pPr marR="0" lvl="3"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4pPr>
            <a:lvl5pPr marR="0" lvl="4"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5pPr>
            <a:lvl6pPr marR="0" lvl="5"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6pPr>
            <a:lvl7pPr marR="0" lvl="6"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7pPr>
            <a:lvl8pPr marR="0" lvl="7"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8pPr>
            <a:lvl9pPr marR="0" lvl="8" algn="l" rtl="0">
              <a:lnSpc>
                <a:spcPct val="100000"/>
              </a:lnSpc>
              <a:spcBef>
                <a:spcPts val="0"/>
              </a:spcBef>
              <a:spcAft>
                <a:spcPts val="0"/>
              </a:spcAft>
              <a:buClr>
                <a:schemeClr val="dk1"/>
              </a:buClr>
              <a:buSzPts val="3500"/>
              <a:buFont typeface="Bowlby One"/>
              <a:buNone/>
              <a:defRPr sz="3500" b="0" i="0" u="none" strike="noStrike" cap="none">
                <a:solidFill>
                  <a:schemeClr val="dk1"/>
                </a:solidFill>
                <a:latin typeface="Bowlby One"/>
                <a:ea typeface="Bowlby One"/>
                <a:cs typeface="Bowlby One"/>
                <a:sym typeface="Bowlby One"/>
              </a:defRPr>
            </a:lvl9pPr>
          </a:lstStyle>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Signup Cohort Week of Year 2013</a:t>
            </a:r>
          </a:p>
        </p:txBody>
      </p:sp>
      <p:graphicFrame>
        <p:nvGraphicFramePr>
          <p:cNvPr id="2" name="Table 1">
            <a:extLst>
              <a:ext uri="{FF2B5EF4-FFF2-40B4-BE49-F238E27FC236}">
                <a16:creationId xmlns:a16="http://schemas.microsoft.com/office/drawing/2014/main" id="{CB24BDE5-7FC5-1CDB-4BE8-011C56C6FB3C}"/>
              </a:ext>
            </a:extLst>
          </p:cNvPr>
          <p:cNvGraphicFramePr>
            <a:graphicFrameLocks noGrp="1"/>
          </p:cNvGraphicFramePr>
          <p:nvPr>
            <p:extLst>
              <p:ext uri="{D42A27DB-BD31-4B8C-83A1-F6EECF244321}">
                <p14:modId xmlns:p14="http://schemas.microsoft.com/office/powerpoint/2010/main" val="3557365393"/>
              </p:ext>
            </p:extLst>
          </p:nvPr>
        </p:nvGraphicFramePr>
        <p:xfrm>
          <a:off x="364273" y="289933"/>
          <a:ext cx="8701804" cy="4861086"/>
        </p:xfrm>
        <a:graphic>
          <a:graphicData uri="http://schemas.openxmlformats.org/drawingml/2006/table">
            <a:tbl>
              <a:tblPr/>
              <a:tblGrid>
                <a:gridCol w="698810">
                  <a:extLst>
                    <a:ext uri="{9D8B030D-6E8A-4147-A177-3AD203B41FA5}">
                      <a16:colId xmlns:a16="http://schemas.microsoft.com/office/drawing/2014/main" val="310916745"/>
                    </a:ext>
                  </a:extLst>
                </a:gridCol>
                <a:gridCol w="475785">
                  <a:extLst>
                    <a:ext uri="{9D8B030D-6E8A-4147-A177-3AD203B41FA5}">
                      <a16:colId xmlns:a16="http://schemas.microsoft.com/office/drawing/2014/main" val="1688290646"/>
                    </a:ext>
                  </a:extLst>
                </a:gridCol>
                <a:gridCol w="475786">
                  <a:extLst>
                    <a:ext uri="{9D8B030D-6E8A-4147-A177-3AD203B41FA5}">
                      <a16:colId xmlns:a16="http://schemas.microsoft.com/office/drawing/2014/main" val="4019945292"/>
                    </a:ext>
                  </a:extLst>
                </a:gridCol>
                <a:gridCol w="483219">
                  <a:extLst>
                    <a:ext uri="{9D8B030D-6E8A-4147-A177-3AD203B41FA5}">
                      <a16:colId xmlns:a16="http://schemas.microsoft.com/office/drawing/2014/main" val="3913141463"/>
                    </a:ext>
                  </a:extLst>
                </a:gridCol>
                <a:gridCol w="483220">
                  <a:extLst>
                    <a:ext uri="{9D8B030D-6E8A-4147-A177-3AD203B41FA5}">
                      <a16:colId xmlns:a16="http://schemas.microsoft.com/office/drawing/2014/main" val="1925810808"/>
                    </a:ext>
                  </a:extLst>
                </a:gridCol>
                <a:gridCol w="468351">
                  <a:extLst>
                    <a:ext uri="{9D8B030D-6E8A-4147-A177-3AD203B41FA5}">
                      <a16:colId xmlns:a16="http://schemas.microsoft.com/office/drawing/2014/main" val="677453296"/>
                    </a:ext>
                  </a:extLst>
                </a:gridCol>
                <a:gridCol w="490654">
                  <a:extLst>
                    <a:ext uri="{9D8B030D-6E8A-4147-A177-3AD203B41FA5}">
                      <a16:colId xmlns:a16="http://schemas.microsoft.com/office/drawing/2014/main" val="734267584"/>
                    </a:ext>
                  </a:extLst>
                </a:gridCol>
                <a:gridCol w="446048">
                  <a:extLst>
                    <a:ext uri="{9D8B030D-6E8A-4147-A177-3AD203B41FA5}">
                      <a16:colId xmlns:a16="http://schemas.microsoft.com/office/drawing/2014/main" val="628171697"/>
                    </a:ext>
                  </a:extLst>
                </a:gridCol>
                <a:gridCol w="453483">
                  <a:extLst>
                    <a:ext uri="{9D8B030D-6E8A-4147-A177-3AD203B41FA5}">
                      <a16:colId xmlns:a16="http://schemas.microsoft.com/office/drawing/2014/main" val="1972750454"/>
                    </a:ext>
                  </a:extLst>
                </a:gridCol>
                <a:gridCol w="468351">
                  <a:extLst>
                    <a:ext uri="{9D8B030D-6E8A-4147-A177-3AD203B41FA5}">
                      <a16:colId xmlns:a16="http://schemas.microsoft.com/office/drawing/2014/main" val="1646836041"/>
                    </a:ext>
                  </a:extLst>
                </a:gridCol>
                <a:gridCol w="438615">
                  <a:extLst>
                    <a:ext uri="{9D8B030D-6E8A-4147-A177-3AD203B41FA5}">
                      <a16:colId xmlns:a16="http://schemas.microsoft.com/office/drawing/2014/main" val="574341601"/>
                    </a:ext>
                  </a:extLst>
                </a:gridCol>
                <a:gridCol w="468351">
                  <a:extLst>
                    <a:ext uri="{9D8B030D-6E8A-4147-A177-3AD203B41FA5}">
                      <a16:colId xmlns:a16="http://schemas.microsoft.com/office/drawing/2014/main" val="3755575222"/>
                    </a:ext>
                  </a:extLst>
                </a:gridCol>
                <a:gridCol w="423747">
                  <a:extLst>
                    <a:ext uri="{9D8B030D-6E8A-4147-A177-3AD203B41FA5}">
                      <a16:colId xmlns:a16="http://schemas.microsoft.com/office/drawing/2014/main" val="2569004843"/>
                    </a:ext>
                  </a:extLst>
                </a:gridCol>
                <a:gridCol w="408878">
                  <a:extLst>
                    <a:ext uri="{9D8B030D-6E8A-4147-A177-3AD203B41FA5}">
                      <a16:colId xmlns:a16="http://schemas.microsoft.com/office/drawing/2014/main" val="616284984"/>
                    </a:ext>
                  </a:extLst>
                </a:gridCol>
                <a:gridCol w="431180">
                  <a:extLst>
                    <a:ext uri="{9D8B030D-6E8A-4147-A177-3AD203B41FA5}">
                      <a16:colId xmlns:a16="http://schemas.microsoft.com/office/drawing/2014/main" val="2427581933"/>
                    </a:ext>
                  </a:extLst>
                </a:gridCol>
                <a:gridCol w="438615">
                  <a:extLst>
                    <a:ext uri="{9D8B030D-6E8A-4147-A177-3AD203B41FA5}">
                      <a16:colId xmlns:a16="http://schemas.microsoft.com/office/drawing/2014/main" val="3029433642"/>
                    </a:ext>
                  </a:extLst>
                </a:gridCol>
                <a:gridCol w="386575">
                  <a:extLst>
                    <a:ext uri="{9D8B030D-6E8A-4147-A177-3AD203B41FA5}">
                      <a16:colId xmlns:a16="http://schemas.microsoft.com/office/drawing/2014/main" val="4189549109"/>
                    </a:ext>
                  </a:extLst>
                </a:gridCol>
                <a:gridCol w="395541">
                  <a:extLst>
                    <a:ext uri="{9D8B030D-6E8A-4147-A177-3AD203B41FA5}">
                      <a16:colId xmlns:a16="http://schemas.microsoft.com/office/drawing/2014/main" val="1633535157"/>
                    </a:ext>
                  </a:extLst>
                </a:gridCol>
                <a:gridCol w="366595">
                  <a:extLst>
                    <a:ext uri="{9D8B030D-6E8A-4147-A177-3AD203B41FA5}">
                      <a16:colId xmlns:a16="http://schemas.microsoft.com/office/drawing/2014/main" val="1601618633"/>
                    </a:ext>
                  </a:extLst>
                </a:gridCol>
              </a:tblGrid>
              <a:tr h="151326">
                <a:tc>
                  <a:txBody>
                    <a:bodyPr/>
                    <a:lstStyle/>
                    <a:p>
                      <a:pPr algn="ctr" fontAlgn="b"/>
                      <a:r>
                        <a:rPr lang="en-US" sz="900" b="1" i="0" u="none" strike="noStrike" dirty="0">
                          <a:solidFill>
                            <a:srgbClr val="000000"/>
                          </a:solidFill>
                          <a:effectLst/>
                          <a:latin typeface="Calibri" panose="020F0502020204030204" pitchFamily="34" charset="0"/>
                        </a:rPr>
                        <a:t>Week no.</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69</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a:solidFill>
                            <a:srgbClr val="000000"/>
                          </a:solidFill>
                          <a:effectLst/>
                          <a:latin typeface="Calibri" panose="020F0502020204030204" pitchFamily="34" charset="0"/>
                        </a:rPr>
                        <a:t>70</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71</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72</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73</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74</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75</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76</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77</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78</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79</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80</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81</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82</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83</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84</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85</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US" sz="900" b="1" i="0" u="none" strike="noStrike" dirty="0">
                          <a:solidFill>
                            <a:srgbClr val="000000"/>
                          </a:solidFill>
                          <a:effectLst/>
                          <a:latin typeface="Calibri" panose="020F0502020204030204" pitchFamily="34" charset="0"/>
                        </a:rPr>
                        <a:t>86</a:t>
                      </a:r>
                    </a:p>
                  </a:txBody>
                  <a:tcPr marL="4592" marR="4592" marT="4592"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5700761"/>
                  </a:ext>
                </a:extLst>
              </a:tr>
              <a:tr h="154790">
                <a:tc>
                  <a:txBody>
                    <a:bodyPr/>
                    <a:lstStyle/>
                    <a:p>
                      <a:pPr algn="ctr" fontAlgn="b"/>
                      <a:r>
                        <a:rPr lang="en-US" sz="1000" b="0" i="0" u="none" strike="noStrike" dirty="0">
                          <a:solidFill>
                            <a:schemeClr val="bg1"/>
                          </a:solidFill>
                          <a:effectLst/>
                          <a:latin typeface="Calibri" panose="020F0502020204030204" pitchFamily="34" charset="0"/>
                        </a:rPr>
                        <a:t>57</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b"/>
                      <a:r>
                        <a:rPr lang="en-US" sz="900" b="0" i="0" u="none" strike="noStrike" dirty="0">
                          <a:solidFill>
                            <a:srgbClr val="000000"/>
                          </a:solidFill>
                          <a:effectLst/>
                          <a:latin typeface="Calibri" panose="020F0502020204030204" pitchFamily="34" charset="0"/>
                        </a:rPr>
                        <a:t>14.06</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BEA84"/>
                    </a:solidFill>
                  </a:tcPr>
                </a:tc>
                <a:tc>
                  <a:txBody>
                    <a:bodyPr/>
                    <a:lstStyle/>
                    <a:p>
                      <a:pPr algn="ctr" fontAlgn="b"/>
                      <a:r>
                        <a:rPr lang="en-US" sz="900" b="0" i="0" u="none" strike="noStrike" dirty="0">
                          <a:solidFill>
                            <a:srgbClr val="000000"/>
                          </a:solidFill>
                          <a:effectLst/>
                          <a:latin typeface="Calibri" panose="020F0502020204030204" pitchFamily="34" charset="0"/>
                        </a:rPr>
                        <a:t>16.41</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16.41</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10.94</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EE583"/>
                    </a:solidFill>
                  </a:tcPr>
                </a:tc>
                <a:tc>
                  <a:txBody>
                    <a:bodyPr/>
                    <a:lstStyle/>
                    <a:p>
                      <a:pPr algn="ctr" fontAlgn="b"/>
                      <a:r>
                        <a:rPr lang="en-US" sz="900" b="0" i="0" u="none" strike="noStrike">
                          <a:solidFill>
                            <a:srgbClr val="000000"/>
                          </a:solidFill>
                          <a:effectLst/>
                          <a:latin typeface="Calibri" panose="020F0502020204030204" pitchFamily="34" charset="0"/>
                        </a:rPr>
                        <a:t>9.38</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DD27F"/>
                    </a:solidFill>
                  </a:tcPr>
                </a:tc>
                <a:tc>
                  <a:txBody>
                    <a:bodyPr/>
                    <a:lstStyle/>
                    <a:p>
                      <a:pPr algn="ctr" fontAlgn="b"/>
                      <a:r>
                        <a:rPr lang="en-US" sz="900" b="0" i="0" u="none" strike="noStrike">
                          <a:solidFill>
                            <a:srgbClr val="000000"/>
                          </a:solidFill>
                          <a:effectLst/>
                          <a:latin typeface="Calibri" panose="020F0502020204030204" pitchFamily="34" charset="0"/>
                        </a:rPr>
                        <a:t>10.16</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EDC81"/>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13.28</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13.28</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10.16</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EDC81"/>
                    </a:solidFill>
                  </a:tcPr>
                </a:tc>
                <a:tc>
                  <a:txBody>
                    <a:bodyPr/>
                    <a:lstStyle/>
                    <a:p>
                      <a:pPr algn="ctr" fontAlgn="b"/>
                      <a:r>
                        <a:rPr lang="en-US" sz="900" b="0" i="0" u="none" strike="noStrike">
                          <a:solidFill>
                            <a:srgbClr val="000000"/>
                          </a:solidFill>
                          <a:effectLst/>
                          <a:latin typeface="Calibri" panose="020F0502020204030204" pitchFamily="34" charset="0"/>
                        </a:rPr>
                        <a:t>9.38</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DD27F"/>
                    </a:solidFill>
                  </a:tcPr>
                </a:tc>
                <a:tc>
                  <a:txBody>
                    <a:bodyPr/>
                    <a:lstStyle/>
                    <a:p>
                      <a:pPr algn="ctr" fontAlgn="b"/>
                      <a:r>
                        <a:rPr lang="en-US" sz="900" b="0" i="0" u="none" strike="noStrike">
                          <a:solidFill>
                            <a:srgbClr val="000000"/>
                          </a:solidFill>
                          <a:effectLst/>
                          <a:latin typeface="Calibri" panose="020F0502020204030204" pitchFamily="34" charset="0"/>
                        </a:rPr>
                        <a:t>10.16</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EDC81"/>
                    </a:solidFill>
                  </a:tcPr>
                </a:tc>
                <a:tc>
                  <a:txBody>
                    <a:bodyPr/>
                    <a:lstStyle/>
                    <a:p>
                      <a:pPr algn="ctr" fontAlgn="b"/>
                      <a:r>
                        <a:rPr lang="en-US" sz="900" b="0" i="0" u="none" strike="noStrike">
                          <a:solidFill>
                            <a:srgbClr val="000000"/>
                          </a:solidFill>
                          <a:effectLst/>
                          <a:latin typeface="Calibri" panose="020F0502020204030204" pitchFamily="34" charset="0"/>
                        </a:rPr>
                        <a:t>11.72</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10.94</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EE583"/>
                    </a:solidFill>
                  </a:tcPr>
                </a:tc>
                <a:tc>
                  <a:txBody>
                    <a:bodyPr/>
                    <a:lstStyle/>
                    <a:p>
                      <a:pPr algn="ctr" fontAlgn="b"/>
                      <a:r>
                        <a:rPr lang="en-US" sz="900" b="0" i="0" u="none" strike="noStrike">
                          <a:solidFill>
                            <a:srgbClr val="000000"/>
                          </a:solidFill>
                          <a:effectLst/>
                          <a:latin typeface="Calibri" panose="020F0502020204030204" pitchFamily="34" charset="0"/>
                        </a:rPr>
                        <a:t>7.81</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CBF7B"/>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8.59</a:t>
                      </a:r>
                    </a:p>
                  </a:txBody>
                  <a:tcPr marL="4592" marR="4592" marT="4592" marB="0" anchor="b">
                    <a:lnL>
                      <a:noFill/>
                    </a:lnL>
                    <a:lnR>
                      <a:noFill/>
                    </a:lnR>
                    <a:lnT w="6350" cap="flat" cmpd="sng" algn="ctr">
                      <a:solidFill>
                        <a:srgbClr val="8EA9DB"/>
                      </a:solidFill>
                      <a:prstDash val="solid"/>
                      <a:round/>
                      <a:headEnd type="none" w="med" len="med"/>
                      <a:tailEnd type="none" w="med" len="med"/>
                    </a:lnT>
                    <a:lnB>
                      <a:noFill/>
                    </a:lnB>
                    <a:solidFill>
                      <a:srgbClr val="FDC87D"/>
                    </a:solidFill>
                  </a:tcPr>
                </a:tc>
                <a:extLst>
                  <a:ext uri="{0D108BD9-81ED-4DB2-BD59-A6C34878D82A}">
                    <a16:rowId xmlns:a16="http://schemas.microsoft.com/office/drawing/2014/main" val="180513685"/>
                  </a:ext>
                </a:extLst>
              </a:tr>
              <a:tr h="154790">
                <a:tc>
                  <a:txBody>
                    <a:bodyPr/>
                    <a:lstStyle/>
                    <a:p>
                      <a:pPr algn="ctr" fontAlgn="b"/>
                      <a:r>
                        <a:rPr lang="en-US" sz="1000" b="0" i="0" u="none" strike="noStrike" dirty="0">
                          <a:solidFill>
                            <a:schemeClr val="bg1"/>
                          </a:solidFill>
                          <a:effectLst/>
                          <a:latin typeface="Calibri" panose="020F0502020204030204" pitchFamily="34" charset="0"/>
                        </a:rPr>
                        <a:t>58</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11.28</a:t>
                      </a:r>
                    </a:p>
                  </a:txBody>
                  <a:tcPr marL="4592" marR="4592" marT="4592" marB="0" anchor="b">
                    <a:lnL>
                      <a:noFill/>
                    </a:lnL>
                    <a:lnR>
                      <a:noFill/>
                    </a:lnR>
                    <a:lnT>
                      <a:noFill/>
                    </a:lnT>
                    <a:lnB>
                      <a:noFill/>
                    </a:lnB>
                    <a:solidFill>
                      <a:srgbClr val="FEEA83"/>
                    </a:solidFill>
                  </a:tcPr>
                </a:tc>
                <a:tc>
                  <a:txBody>
                    <a:bodyPr/>
                    <a:lstStyle/>
                    <a:p>
                      <a:pPr algn="ctr" fontAlgn="b"/>
                      <a:r>
                        <a:rPr lang="en-US" sz="900" b="0" i="0" u="none" strike="noStrike" dirty="0">
                          <a:solidFill>
                            <a:srgbClr val="000000"/>
                          </a:solidFill>
                          <a:effectLst/>
                          <a:latin typeface="Calibri" panose="020F0502020204030204" pitchFamily="34" charset="0"/>
                        </a:rPr>
                        <a:t>9.02</a:t>
                      </a:r>
                    </a:p>
                  </a:txBody>
                  <a:tcPr marL="4592" marR="4592" marT="4592" marB="0" anchor="b">
                    <a:lnL>
                      <a:noFill/>
                    </a:lnL>
                    <a:lnR>
                      <a:noFill/>
                    </a:lnR>
                    <a:lnT>
                      <a:noFill/>
                    </a:lnT>
                    <a:lnB>
                      <a:noFill/>
                    </a:lnB>
                    <a:solidFill>
                      <a:srgbClr val="FDCE7E"/>
                    </a:solidFill>
                  </a:tcPr>
                </a:tc>
                <a:tc>
                  <a:txBody>
                    <a:bodyPr/>
                    <a:lstStyle/>
                    <a:p>
                      <a:pPr algn="ctr" fontAlgn="b"/>
                      <a:r>
                        <a:rPr lang="en-US" sz="900" b="0" i="0" u="none" strike="noStrike">
                          <a:solidFill>
                            <a:srgbClr val="000000"/>
                          </a:solidFill>
                          <a:effectLst/>
                          <a:latin typeface="Calibri" panose="020F0502020204030204" pitchFamily="34" charset="0"/>
                        </a:rPr>
                        <a:t>9.02</a:t>
                      </a:r>
                    </a:p>
                  </a:txBody>
                  <a:tcPr marL="4592" marR="4592" marT="4592" marB="0" anchor="b">
                    <a:lnL>
                      <a:noFill/>
                    </a:lnL>
                    <a:lnR>
                      <a:noFill/>
                    </a:lnR>
                    <a:lnT>
                      <a:noFill/>
                    </a:lnT>
                    <a:lnB>
                      <a:noFill/>
                    </a:lnB>
                    <a:solidFill>
                      <a:srgbClr val="FDCE7E"/>
                    </a:solidFill>
                  </a:tcPr>
                </a:tc>
                <a:tc>
                  <a:txBody>
                    <a:bodyPr/>
                    <a:lstStyle/>
                    <a:p>
                      <a:pPr algn="ctr" fontAlgn="b"/>
                      <a:r>
                        <a:rPr lang="en-US" sz="900" b="0" i="0" u="none" strike="noStrike">
                          <a:solidFill>
                            <a:srgbClr val="000000"/>
                          </a:solidFill>
                          <a:effectLst/>
                          <a:latin typeface="Calibri" panose="020F0502020204030204" pitchFamily="34" charset="0"/>
                        </a:rPr>
                        <a:t>9.77</a:t>
                      </a:r>
                    </a:p>
                  </a:txBody>
                  <a:tcPr marL="4592" marR="4592" marT="4592" marB="0" anchor="b">
                    <a:lnL>
                      <a:noFill/>
                    </a:lnL>
                    <a:lnR>
                      <a:noFill/>
                    </a:lnR>
                    <a:lnT>
                      <a:noFill/>
                    </a:lnT>
                    <a:lnB>
                      <a:noFill/>
                    </a:lnB>
                    <a:solidFill>
                      <a:srgbClr val="FDD780"/>
                    </a:solidFill>
                  </a:tcPr>
                </a:tc>
                <a:tc>
                  <a:txBody>
                    <a:bodyPr/>
                    <a:lstStyle/>
                    <a:p>
                      <a:pPr algn="ctr" fontAlgn="b"/>
                      <a:r>
                        <a:rPr lang="en-US" sz="900" b="0" i="0" u="none" strike="noStrike">
                          <a:solidFill>
                            <a:srgbClr val="000000"/>
                          </a:solidFill>
                          <a:effectLst/>
                          <a:latin typeface="Calibri" panose="020F0502020204030204" pitchFamily="34" charset="0"/>
                        </a:rPr>
                        <a:t>12.78</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14.29</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12.03</a:t>
                      </a:r>
                    </a:p>
                  </a:txBody>
                  <a:tcPr marL="4592" marR="4592" marT="4592"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9.02</a:t>
                      </a:r>
                    </a:p>
                  </a:txBody>
                  <a:tcPr marL="4592" marR="4592" marT="4592" marB="0" anchor="b">
                    <a:lnL>
                      <a:noFill/>
                    </a:lnL>
                    <a:lnR>
                      <a:noFill/>
                    </a:lnR>
                    <a:lnT>
                      <a:noFill/>
                    </a:lnT>
                    <a:lnB>
                      <a:noFill/>
                    </a:lnB>
                    <a:solidFill>
                      <a:srgbClr val="FDCE7E"/>
                    </a:solidFill>
                  </a:tcPr>
                </a:tc>
                <a:tc>
                  <a:txBody>
                    <a:bodyPr/>
                    <a:lstStyle/>
                    <a:p>
                      <a:pPr algn="ctr" fontAlgn="b"/>
                      <a:r>
                        <a:rPr lang="en-US" sz="900" b="0" i="0" u="none" strike="noStrike">
                          <a:solidFill>
                            <a:srgbClr val="000000"/>
                          </a:solidFill>
                          <a:effectLst/>
                          <a:latin typeface="Calibri" panose="020F0502020204030204" pitchFamily="34" charset="0"/>
                        </a:rPr>
                        <a:t>9.77</a:t>
                      </a:r>
                    </a:p>
                  </a:txBody>
                  <a:tcPr marL="4592" marR="4592" marT="4592" marB="0" anchor="b">
                    <a:lnL>
                      <a:noFill/>
                    </a:lnL>
                    <a:lnR>
                      <a:noFill/>
                    </a:lnR>
                    <a:lnT>
                      <a:noFill/>
                    </a:lnT>
                    <a:lnB>
                      <a:noFill/>
                    </a:lnB>
                    <a:solidFill>
                      <a:srgbClr val="FDD780"/>
                    </a:solidFill>
                  </a:tcPr>
                </a:tc>
                <a:tc>
                  <a:txBody>
                    <a:bodyPr/>
                    <a:lstStyle/>
                    <a:p>
                      <a:pPr algn="ctr" fontAlgn="b"/>
                      <a:r>
                        <a:rPr lang="en-US" sz="900" b="0" i="0" u="none" strike="noStrike">
                          <a:solidFill>
                            <a:srgbClr val="000000"/>
                          </a:solidFill>
                          <a:effectLst/>
                          <a:latin typeface="Calibri" panose="020F0502020204030204" pitchFamily="34" charset="0"/>
                        </a:rPr>
                        <a:t>11.28</a:t>
                      </a:r>
                    </a:p>
                  </a:txBody>
                  <a:tcPr marL="4592" marR="4592" marT="4592" marB="0" anchor="b">
                    <a:lnL>
                      <a:noFill/>
                    </a:lnL>
                    <a:lnR>
                      <a:noFill/>
                    </a:lnR>
                    <a:lnT>
                      <a:noFill/>
                    </a:lnT>
                    <a:lnB>
                      <a:noFill/>
                    </a:lnB>
                    <a:solidFill>
                      <a:srgbClr val="FEEA83"/>
                    </a:solidFill>
                  </a:tcPr>
                </a:tc>
                <a:tc>
                  <a:txBody>
                    <a:bodyPr/>
                    <a:lstStyle/>
                    <a:p>
                      <a:pPr algn="ctr" fontAlgn="b"/>
                      <a:r>
                        <a:rPr lang="en-US" sz="900" b="0" i="0" u="none" strike="noStrike">
                          <a:solidFill>
                            <a:srgbClr val="000000"/>
                          </a:solidFill>
                          <a:effectLst/>
                          <a:latin typeface="Calibri" panose="020F0502020204030204" pitchFamily="34" charset="0"/>
                        </a:rPr>
                        <a:t>9.77</a:t>
                      </a:r>
                    </a:p>
                  </a:txBody>
                  <a:tcPr marL="4592" marR="4592" marT="4592" marB="0" anchor="b">
                    <a:lnL>
                      <a:noFill/>
                    </a:lnL>
                    <a:lnR>
                      <a:noFill/>
                    </a:lnR>
                    <a:lnT>
                      <a:noFill/>
                    </a:lnT>
                    <a:lnB>
                      <a:noFill/>
                    </a:lnB>
                    <a:solidFill>
                      <a:srgbClr val="FDD780"/>
                    </a:solidFill>
                  </a:tcPr>
                </a:tc>
                <a:tc>
                  <a:txBody>
                    <a:bodyPr/>
                    <a:lstStyle/>
                    <a:p>
                      <a:pPr algn="ctr" fontAlgn="b"/>
                      <a:r>
                        <a:rPr lang="en-US" sz="900" b="0" i="0" u="none" strike="noStrike">
                          <a:solidFill>
                            <a:srgbClr val="000000"/>
                          </a:solidFill>
                          <a:effectLst/>
                          <a:latin typeface="Calibri" panose="020F0502020204030204" pitchFamily="34" charset="0"/>
                        </a:rPr>
                        <a:t>8.27</a:t>
                      </a:r>
                    </a:p>
                  </a:txBody>
                  <a:tcPr marL="4592" marR="4592" marT="4592" marB="0" anchor="b">
                    <a:lnL>
                      <a:noFill/>
                    </a:lnL>
                    <a:lnR>
                      <a:noFill/>
                    </a:lnR>
                    <a:lnT>
                      <a:noFill/>
                    </a:lnT>
                    <a:lnB>
                      <a:noFill/>
                    </a:lnB>
                    <a:solidFill>
                      <a:srgbClr val="FCC57C"/>
                    </a:solidFill>
                  </a:tcPr>
                </a:tc>
                <a:tc>
                  <a:txBody>
                    <a:bodyPr/>
                    <a:lstStyle/>
                    <a:p>
                      <a:pPr algn="ctr" fontAlgn="b"/>
                      <a:r>
                        <a:rPr lang="en-US" sz="900" b="0" i="0" u="none" strike="noStrike">
                          <a:solidFill>
                            <a:srgbClr val="000000"/>
                          </a:solidFill>
                          <a:effectLst/>
                          <a:latin typeface="Calibri" panose="020F0502020204030204" pitchFamily="34" charset="0"/>
                        </a:rPr>
                        <a:t>8.27</a:t>
                      </a:r>
                    </a:p>
                  </a:txBody>
                  <a:tcPr marL="4592" marR="4592" marT="4592" marB="0" anchor="b">
                    <a:lnL>
                      <a:noFill/>
                    </a:lnL>
                    <a:lnR>
                      <a:noFill/>
                    </a:lnR>
                    <a:lnT>
                      <a:noFill/>
                    </a:lnT>
                    <a:lnB>
                      <a:noFill/>
                    </a:lnB>
                    <a:solidFill>
                      <a:srgbClr val="FCC57C"/>
                    </a:solidFill>
                  </a:tcPr>
                </a:tc>
                <a:tc>
                  <a:txBody>
                    <a:bodyPr/>
                    <a:lstStyle/>
                    <a:p>
                      <a:pPr algn="ctr" fontAlgn="b"/>
                      <a:r>
                        <a:rPr lang="en-US" sz="900" b="0" i="0" u="none" strike="noStrike">
                          <a:solidFill>
                            <a:srgbClr val="000000"/>
                          </a:solidFill>
                          <a:effectLst/>
                          <a:latin typeface="Calibri" panose="020F0502020204030204" pitchFamily="34" charset="0"/>
                        </a:rPr>
                        <a:t>9.02</a:t>
                      </a:r>
                    </a:p>
                  </a:txBody>
                  <a:tcPr marL="4592" marR="4592" marT="4592" marB="0" anchor="b">
                    <a:lnL>
                      <a:noFill/>
                    </a:lnL>
                    <a:lnR>
                      <a:noFill/>
                    </a:lnR>
                    <a:lnT>
                      <a:noFill/>
                    </a:lnT>
                    <a:lnB>
                      <a:noFill/>
                    </a:lnB>
                    <a:solidFill>
                      <a:srgbClr val="FDCE7E"/>
                    </a:solidFill>
                  </a:tcPr>
                </a:tc>
                <a:tc>
                  <a:txBody>
                    <a:bodyPr/>
                    <a:lstStyle/>
                    <a:p>
                      <a:pPr algn="ctr" fontAlgn="b"/>
                      <a:r>
                        <a:rPr lang="en-US" sz="900" b="0" i="0" u="none" strike="noStrike">
                          <a:solidFill>
                            <a:srgbClr val="000000"/>
                          </a:solidFill>
                          <a:effectLst/>
                          <a:latin typeface="Calibri" panose="020F0502020204030204" pitchFamily="34" charset="0"/>
                        </a:rPr>
                        <a:t>9.02</a:t>
                      </a:r>
                    </a:p>
                  </a:txBody>
                  <a:tcPr marL="4592" marR="4592" marT="4592" marB="0" anchor="b">
                    <a:lnL>
                      <a:noFill/>
                    </a:lnL>
                    <a:lnR>
                      <a:noFill/>
                    </a:lnR>
                    <a:lnT>
                      <a:noFill/>
                    </a:lnT>
                    <a:lnB>
                      <a:noFill/>
                    </a:lnB>
                    <a:solidFill>
                      <a:srgbClr val="FDCE7E"/>
                    </a:solidFill>
                  </a:tcPr>
                </a:tc>
                <a:tc>
                  <a:txBody>
                    <a:bodyPr/>
                    <a:lstStyle/>
                    <a:p>
                      <a:pPr algn="ctr" fontAlgn="b"/>
                      <a:r>
                        <a:rPr lang="en-US" sz="900" b="0" i="0" u="none" strike="noStrike">
                          <a:solidFill>
                            <a:srgbClr val="000000"/>
                          </a:solidFill>
                          <a:effectLst/>
                          <a:latin typeface="Calibri" panose="020F0502020204030204" pitchFamily="34" charset="0"/>
                        </a:rPr>
                        <a:t>7.52</a:t>
                      </a:r>
                    </a:p>
                  </a:txBody>
                  <a:tcPr marL="4592" marR="4592" marT="4592" marB="0" anchor="b">
                    <a:lnL>
                      <a:noFill/>
                    </a:lnL>
                    <a:lnR>
                      <a:noFill/>
                    </a:lnR>
                    <a:lnT>
                      <a:noFill/>
                    </a:lnT>
                    <a:lnB>
                      <a:noFill/>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5.26</a:t>
                      </a:r>
                    </a:p>
                  </a:txBody>
                  <a:tcPr marL="4592" marR="4592" marT="4592" marB="0" anchor="b">
                    <a:lnL>
                      <a:noFill/>
                    </a:lnL>
                    <a:lnR>
                      <a:noFill/>
                    </a:lnR>
                    <a:lnT>
                      <a:noFill/>
                    </a:lnT>
                    <a:lnB>
                      <a:noFill/>
                    </a:lnB>
                    <a:solidFill>
                      <a:srgbClr val="FA9F75"/>
                    </a:solidFill>
                  </a:tcPr>
                </a:tc>
                <a:extLst>
                  <a:ext uri="{0D108BD9-81ED-4DB2-BD59-A6C34878D82A}">
                    <a16:rowId xmlns:a16="http://schemas.microsoft.com/office/drawing/2014/main" val="449280658"/>
                  </a:ext>
                </a:extLst>
              </a:tr>
              <a:tr h="154790">
                <a:tc>
                  <a:txBody>
                    <a:bodyPr/>
                    <a:lstStyle/>
                    <a:p>
                      <a:pPr algn="ctr" fontAlgn="b"/>
                      <a:r>
                        <a:rPr lang="en-US" sz="1000" b="0" i="0" u="none" strike="noStrike">
                          <a:solidFill>
                            <a:schemeClr val="bg1"/>
                          </a:solidFill>
                          <a:effectLst/>
                          <a:latin typeface="Calibri" panose="020F0502020204030204" pitchFamily="34" charset="0"/>
                        </a:rPr>
                        <a:t>59</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8.4</a:t>
                      </a:r>
                    </a:p>
                  </a:txBody>
                  <a:tcPr marL="4592" marR="4592" marT="4592" marB="0" anchor="b">
                    <a:lnL>
                      <a:noFill/>
                    </a:lnL>
                    <a:lnR>
                      <a:noFill/>
                    </a:lnR>
                    <a:lnT>
                      <a:noFill/>
                    </a:lnT>
                    <a:lnB>
                      <a:noFill/>
                    </a:lnB>
                    <a:solidFill>
                      <a:srgbClr val="FDC67D"/>
                    </a:solidFill>
                  </a:tcPr>
                </a:tc>
                <a:tc>
                  <a:txBody>
                    <a:bodyPr/>
                    <a:lstStyle/>
                    <a:p>
                      <a:pPr algn="ctr" fontAlgn="b"/>
                      <a:r>
                        <a:rPr lang="en-US" sz="900" b="0" i="0" u="none" strike="noStrike">
                          <a:solidFill>
                            <a:srgbClr val="000000"/>
                          </a:solidFill>
                          <a:effectLst/>
                          <a:latin typeface="Calibri" panose="020F0502020204030204" pitchFamily="34" charset="0"/>
                        </a:rPr>
                        <a:t>12.21</a:t>
                      </a:r>
                    </a:p>
                  </a:txBody>
                  <a:tcPr marL="4592" marR="4592" marT="4592"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7.63</a:t>
                      </a:r>
                    </a:p>
                  </a:txBody>
                  <a:tcPr marL="4592" marR="4592" marT="4592" marB="0" anchor="b">
                    <a:lnL>
                      <a:noFill/>
                    </a:lnL>
                    <a:lnR>
                      <a:noFill/>
                    </a:lnR>
                    <a:lnT>
                      <a:noFill/>
                    </a:lnT>
                    <a:lnB>
                      <a:noFill/>
                    </a:lnB>
                    <a:solidFill>
                      <a:srgbClr val="FCBD7B"/>
                    </a:solidFill>
                  </a:tcPr>
                </a:tc>
                <a:tc>
                  <a:txBody>
                    <a:bodyPr/>
                    <a:lstStyle/>
                    <a:p>
                      <a:pPr algn="ctr" fontAlgn="b"/>
                      <a:r>
                        <a:rPr lang="en-US" sz="900" b="0" i="0" u="none" strike="noStrike">
                          <a:solidFill>
                            <a:srgbClr val="000000"/>
                          </a:solidFill>
                          <a:effectLst/>
                          <a:latin typeface="Calibri" panose="020F0502020204030204" pitchFamily="34" charset="0"/>
                        </a:rPr>
                        <a:t>11.45</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9.92</a:t>
                      </a:r>
                    </a:p>
                  </a:txBody>
                  <a:tcPr marL="4592" marR="4592" marT="4592" marB="0" anchor="b">
                    <a:lnL>
                      <a:noFill/>
                    </a:lnL>
                    <a:lnR>
                      <a:noFill/>
                    </a:lnR>
                    <a:lnT>
                      <a:noFill/>
                    </a:lnT>
                    <a:lnB>
                      <a:noFill/>
                    </a:lnB>
                    <a:solidFill>
                      <a:srgbClr val="FED980"/>
                    </a:solidFill>
                  </a:tcPr>
                </a:tc>
                <a:tc>
                  <a:txBody>
                    <a:bodyPr/>
                    <a:lstStyle/>
                    <a:p>
                      <a:pPr algn="ctr" fontAlgn="b"/>
                      <a:r>
                        <a:rPr lang="en-US" sz="900" b="0" i="0" u="none" strike="noStrike">
                          <a:solidFill>
                            <a:srgbClr val="000000"/>
                          </a:solidFill>
                          <a:effectLst/>
                          <a:latin typeface="Calibri" panose="020F0502020204030204" pitchFamily="34" charset="0"/>
                        </a:rPr>
                        <a:t>11.45</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10.69</a:t>
                      </a:r>
                    </a:p>
                  </a:txBody>
                  <a:tcPr marL="4592" marR="4592" marT="4592" marB="0" anchor="b">
                    <a:lnL>
                      <a:noFill/>
                    </a:lnL>
                    <a:lnR>
                      <a:noFill/>
                    </a:lnR>
                    <a:lnT>
                      <a:noFill/>
                    </a:lnT>
                    <a:lnB>
                      <a:noFill/>
                    </a:lnB>
                    <a:solidFill>
                      <a:srgbClr val="FEE282"/>
                    </a:solidFill>
                  </a:tcPr>
                </a:tc>
                <a:tc>
                  <a:txBody>
                    <a:bodyPr/>
                    <a:lstStyle/>
                    <a:p>
                      <a:pPr algn="ctr" fontAlgn="b"/>
                      <a:r>
                        <a:rPr lang="en-US" sz="900" b="0" i="0" u="none" strike="noStrike">
                          <a:solidFill>
                            <a:srgbClr val="000000"/>
                          </a:solidFill>
                          <a:effectLst/>
                          <a:latin typeface="Calibri" panose="020F0502020204030204" pitchFamily="34" charset="0"/>
                        </a:rPr>
                        <a:t>9.92</a:t>
                      </a:r>
                    </a:p>
                  </a:txBody>
                  <a:tcPr marL="4592" marR="4592" marT="4592" marB="0" anchor="b">
                    <a:lnL>
                      <a:noFill/>
                    </a:lnL>
                    <a:lnR>
                      <a:noFill/>
                    </a:lnR>
                    <a:lnT>
                      <a:noFill/>
                    </a:lnT>
                    <a:lnB>
                      <a:noFill/>
                    </a:lnB>
                    <a:solidFill>
                      <a:srgbClr val="FED980"/>
                    </a:solidFill>
                  </a:tcPr>
                </a:tc>
                <a:tc>
                  <a:txBody>
                    <a:bodyPr/>
                    <a:lstStyle/>
                    <a:p>
                      <a:pPr algn="ctr" fontAlgn="b"/>
                      <a:r>
                        <a:rPr lang="en-US" sz="900" b="0" i="0" u="none" strike="noStrike">
                          <a:solidFill>
                            <a:srgbClr val="000000"/>
                          </a:solidFill>
                          <a:effectLst/>
                          <a:latin typeface="Calibri" panose="020F0502020204030204" pitchFamily="34" charset="0"/>
                        </a:rPr>
                        <a:t>13.74</a:t>
                      </a:r>
                    </a:p>
                  </a:txBody>
                  <a:tcPr marL="4592" marR="4592" marT="4592"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9.92</a:t>
                      </a:r>
                    </a:p>
                  </a:txBody>
                  <a:tcPr marL="4592" marR="4592" marT="4592" marB="0" anchor="b">
                    <a:lnL>
                      <a:noFill/>
                    </a:lnL>
                    <a:lnR>
                      <a:noFill/>
                    </a:lnR>
                    <a:lnT>
                      <a:noFill/>
                    </a:lnT>
                    <a:lnB>
                      <a:noFill/>
                    </a:lnB>
                    <a:solidFill>
                      <a:srgbClr val="FED980"/>
                    </a:solidFill>
                  </a:tcPr>
                </a:tc>
                <a:tc>
                  <a:txBody>
                    <a:bodyPr/>
                    <a:lstStyle/>
                    <a:p>
                      <a:pPr algn="ctr" fontAlgn="b"/>
                      <a:r>
                        <a:rPr lang="en-US" sz="900" b="0" i="0" u="none" strike="noStrike">
                          <a:solidFill>
                            <a:srgbClr val="000000"/>
                          </a:solidFill>
                          <a:effectLst/>
                          <a:latin typeface="Calibri" panose="020F0502020204030204" pitchFamily="34" charset="0"/>
                        </a:rPr>
                        <a:t>14.5</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12.98</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15.27</a:t>
                      </a:r>
                    </a:p>
                  </a:txBody>
                  <a:tcPr marL="4592" marR="4592" marT="4592"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11.45</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13.74</a:t>
                      </a:r>
                    </a:p>
                  </a:txBody>
                  <a:tcPr marL="4592" marR="4592" marT="4592"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8.4</a:t>
                      </a:r>
                    </a:p>
                  </a:txBody>
                  <a:tcPr marL="4592" marR="4592" marT="4592" marB="0" anchor="b">
                    <a:lnL>
                      <a:noFill/>
                    </a:lnL>
                    <a:lnR>
                      <a:noFill/>
                    </a:lnR>
                    <a:lnT>
                      <a:noFill/>
                    </a:lnT>
                    <a:lnB>
                      <a:noFill/>
                    </a:lnB>
                    <a:solidFill>
                      <a:srgbClr val="FDC67D"/>
                    </a:solidFill>
                  </a:tcPr>
                </a:tc>
                <a:tc>
                  <a:txBody>
                    <a:bodyPr/>
                    <a:lstStyle/>
                    <a:p>
                      <a:pPr algn="ctr" fontAlgn="b"/>
                      <a:r>
                        <a:rPr lang="en-US" sz="900" b="0" i="0" u="none" strike="noStrike">
                          <a:solidFill>
                            <a:srgbClr val="000000"/>
                          </a:solidFill>
                          <a:effectLst/>
                          <a:latin typeface="Calibri" panose="020F0502020204030204" pitchFamily="34" charset="0"/>
                        </a:rPr>
                        <a:t>6.87</a:t>
                      </a:r>
                    </a:p>
                  </a:txBody>
                  <a:tcPr marL="4592" marR="4592" marT="4592" marB="0" anchor="b">
                    <a:lnL>
                      <a:noFill/>
                    </a:lnL>
                    <a:lnR>
                      <a:noFill/>
                    </a:lnR>
                    <a:lnT>
                      <a:noFill/>
                    </a:lnT>
                    <a:lnB>
                      <a:noFill/>
                    </a:lnB>
                    <a:solidFill>
                      <a:srgbClr val="FCB379"/>
                    </a:solidFill>
                  </a:tcPr>
                </a:tc>
                <a:tc>
                  <a:txBody>
                    <a:bodyPr/>
                    <a:lstStyle/>
                    <a:p>
                      <a:pPr algn="ctr" fontAlgn="b"/>
                      <a:r>
                        <a:rPr lang="en-US" sz="900" b="0" i="0" u="none" strike="noStrike">
                          <a:solidFill>
                            <a:srgbClr val="000000"/>
                          </a:solidFill>
                          <a:effectLst/>
                          <a:latin typeface="Calibri" panose="020F0502020204030204" pitchFamily="34" charset="0"/>
                        </a:rPr>
                        <a:t>9.16</a:t>
                      </a:r>
                    </a:p>
                  </a:txBody>
                  <a:tcPr marL="4592" marR="4592" marT="4592" marB="0" anchor="b">
                    <a:lnL>
                      <a:noFill/>
                    </a:lnL>
                    <a:lnR>
                      <a:noFill/>
                    </a:lnR>
                    <a:lnT>
                      <a:noFill/>
                    </a:lnT>
                    <a:lnB>
                      <a:noFill/>
                    </a:lnB>
                    <a:solidFill>
                      <a:srgbClr val="FDCF7E"/>
                    </a:solidFill>
                  </a:tcPr>
                </a:tc>
                <a:extLst>
                  <a:ext uri="{0D108BD9-81ED-4DB2-BD59-A6C34878D82A}">
                    <a16:rowId xmlns:a16="http://schemas.microsoft.com/office/drawing/2014/main" val="818120435"/>
                  </a:ext>
                </a:extLst>
              </a:tr>
              <a:tr h="154790">
                <a:tc>
                  <a:txBody>
                    <a:bodyPr/>
                    <a:lstStyle/>
                    <a:p>
                      <a:pPr algn="ctr" fontAlgn="b"/>
                      <a:r>
                        <a:rPr lang="en-US" sz="1000" b="0" i="0" u="none" strike="noStrike">
                          <a:solidFill>
                            <a:schemeClr val="bg1"/>
                          </a:solidFill>
                          <a:effectLst/>
                          <a:latin typeface="Calibri" panose="020F0502020204030204" pitchFamily="34" charset="0"/>
                        </a:rPr>
                        <a:t>60</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9.6</a:t>
                      </a:r>
                    </a:p>
                  </a:txBody>
                  <a:tcPr marL="4592" marR="4592" marT="4592"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592" marR="4592" marT="4592" marB="0" anchor="b">
                    <a:lnL>
                      <a:noFill/>
                    </a:lnL>
                    <a:lnR>
                      <a:noFill/>
                    </a:lnR>
                    <a:lnT>
                      <a:noFill/>
                    </a:lnT>
                    <a:lnB>
                      <a:noFill/>
                    </a:lnB>
                    <a:solidFill>
                      <a:srgbClr val="FEEB84"/>
                    </a:solidFill>
                  </a:tcPr>
                </a:tc>
                <a:tc>
                  <a:txBody>
                    <a:bodyPr/>
                    <a:lstStyle/>
                    <a:p>
                      <a:pPr algn="ctr" fontAlgn="b"/>
                      <a:r>
                        <a:rPr lang="en-US" sz="900" b="0" i="0" u="none" strike="noStrike" dirty="0">
                          <a:solidFill>
                            <a:srgbClr val="000000"/>
                          </a:solidFill>
                          <a:effectLst/>
                          <a:latin typeface="Calibri" panose="020F0502020204030204" pitchFamily="34" charset="0"/>
                        </a:rPr>
                        <a:t>10.4</a:t>
                      </a:r>
                    </a:p>
                  </a:txBody>
                  <a:tcPr marL="4592" marR="4592" marT="4592" marB="0" anchor="b">
                    <a:lnL>
                      <a:noFill/>
                    </a:lnL>
                    <a:lnR>
                      <a:noFill/>
                    </a:lnR>
                    <a:lnT>
                      <a:noFill/>
                    </a:lnT>
                    <a:lnB>
                      <a:noFill/>
                    </a:lnB>
                    <a:solidFill>
                      <a:srgbClr val="FEDF81"/>
                    </a:solidFill>
                  </a:tcPr>
                </a:tc>
                <a:tc>
                  <a:txBody>
                    <a:bodyPr/>
                    <a:lstStyle/>
                    <a:p>
                      <a:pPr algn="ctr" fontAlgn="b"/>
                      <a:r>
                        <a:rPr lang="en-US" sz="900" b="0" i="0" u="none" strike="noStrike">
                          <a:solidFill>
                            <a:srgbClr val="000000"/>
                          </a:solidFill>
                          <a:effectLst/>
                          <a:latin typeface="Calibri" panose="020F0502020204030204" pitchFamily="34" charset="0"/>
                        </a:rPr>
                        <a:t>9.6</a:t>
                      </a:r>
                    </a:p>
                  </a:txBody>
                  <a:tcPr marL="4592" marR="4592" marT="4592"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9.6</a:t>
                      </a:r>
                    </a:p>
                  </a:txBody>
                  <a:tcPr marL="4592" marR="4592" marT="4592"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12.8</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12</a:t>
                      </a:r>
                    </a:p>
                  </a:txBody>
                  <a:tcPr marL="4592" marR="4592" marT="4592"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9.6</a:t>
                      </a:r>
                    </a:p>
                  </a:txBody>
                  <a:tcPr marL="4592" marR="4592" marT="4592"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12.8</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9.6</a:t>
                      </a:r>
                    </a:p>
                  </a:txBody>
                  <a:tcPr marL="4592" marR="4592" marT="4592"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7.2</a:t>
                      </a:r>
                    </a:p>
                  </a:txBody>
                  <a:tcPr marL="4592" marR="4592" marT="4592" marB="0" anchor="b">
                    <a:lnL>
                      <a:noFill/>
                    </a:lnL>
                    <a:lnR>
                      <a:noFill/>
                    </a:lnR>
                    <a:lnT>
                      <a:noFill/>
                    </a:lnT>
                    <a:lnB>
                      <a:noFill/>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9.6</a:t>
                      </a:r>
                    </a:p>
                  </a:txBody>
                  <a:tcPr marL="4592" marR="4592" marT="4592"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12.8</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9.6</a:t>
                      </a:r>
                    </a:p>
                  </a:txBody>
                  <a:tcPr marL="4592" marR="4592" marT="4592"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10.4</a:t>
                      </a:r>
                    </a:p>
                  </a:txBody>
                  <a:tcPr marL="4592" marR="4592" marT="4592" marB="0" anchor="b">
                    <a:lnL>
                      <a:noFill/>
                    </a:lnL>
                    <a:lnR>
                      <a:noFill/>
                    </a:lnR>
                    <a:lnT>
                      <a:noFill/>
                    </a:lnT>
                    <a:lnB>
                      <a:noFill/>
                    </a:lnB>
                    <a:solidFill>
                      <a:srgbClr val="FEDF81"/>
                    </a:solidFill>
                  </a:tcPr>
                </a:tc>
                <a:tc>
                  <a:txBody>
                    <a:bodyPr/>
                    <a:lstStyle/>
                    <a:p>
                      <a:pPr algn="ctr" fontAlgn="b"/>
                      <a:r>
                        <a:rPr lang="en-US" sz="900" b="0" i="0" u="none" strike="noStrike">
                          <a:solidFill>
                            <a:srgbClr val="000000"/>
                          </a:solidFill>
                          <a:effectLst/>
                          <a:latin typeface="Calibri" panose="020F0502020204030204" pitchFamily="34" charset="0"/>
                        </a:rPr>
                        <a:t>8.8</a:t>
                      </a:r>
                    </a:p>
                  </a:txBody>
                  <a:tcPr marL="4592" marR="4592" marT="4592" marB="0" anchor="b">
                    <a:lnL>
                      <a:noFill/>
                    </a:lnL>
                    <a:lnR>
                      <a:noFill/>
                    </a:lnR>
                    <a:lnT>
                      <a:noFill/>
                    </a:lnT>
                    <a:lnB>
                      <a:noFill/>
                    </a:lnB>
                    <a:solidFill>
                      <a:srgbClr val="FDCB7D"/>
                    </a:solidFill>
                  </a:tcPr>
                </a:tc>
                <a:tc>
                  <a:txBody>
                    <a:bodyPr/>
                    <a:lstStyle/>
                    <a:p>
                      <a:pPr algn="ctr" fontAlgn="b"/>
                      <a:r>
                        <a:rPr lang="en-US" sz="900" b="0" i="0" u="none" strike="noStrike">
                          <a:solidFill>
                            <a:srgbClr val="000000"/>
                          </a:solidFill>
                          <a:effectLst/>
                          <a:latin typeface="Calibri" panose="020F0502020204030204" pitchFamily="34" charset="0"/>
                        </a:rPr>
                        <a:t>11.2</a:t>
                      </a:r>
                    </a:p>
                  </a:txBody>
                  <a:tcPr marL="4592" marR="4592" marT="4592" marB="0" anchor="b">
                    <a:lnL>
                      <a:noFill/>
                    </a:lnL>
                    <a:lnR>
                      <a:noFill/>
                    </a:lnR>
                    <a:lnT>
                      <a:noFill/>
                    </a:lnT>
                    <a:lnB>
                      <a:noFill/>
                    </a:lnB>
                    <a:solidFill>
                      <a:srgbClr val="FEE983"/>
                    </a:solidFill>
                  </a:tcPr>
                </a:tc>
                <a:tc>
                  <a:txBody>
                    <a:bodyPr/>
                    <a:lstStyle/>
                    <a:p>
                      <a:pPr algn="ctr" fontAlgn="b"/>
                      <a:r>
                        <a:rPr lang="en-US" sz="900" b="0" i="0" u="none" strike="noStrike">
                          <a:solidFill>
                            <a:srgbClr val="000000"/>
                          </a:solidFill>
                          <a:effectLst/>
                          <a:latin typeface="Calibri" panose="020F0502020204030204" pitchFamily="34" charset="0"/>
                        </a:rPr>
                        <a:t>10.4</a:t>
                      </a:r>
                    </a:p>
                  </a:txBody>
                  <a:tcPr marL="4592" marR="4592" marT="4592" marB="0" anchor="b">
                    <a:lnL>
                      <a:noFill/>
                    </a:lnL>
                    <a:lnR>
                      <a:noFill/>
                    </a:lnR>
                    <a:lnT>
                      <a:noFill/>
                    </a:lnT>
                    <a:lnB>
                      <a:noFill/>
                    </a:lnB>
                    <a:solidFill>
                      <a:srgbClr val="FEDF81"/>
                    </a:solidFill>
                  </a:tcPr>
                </a:tc>
                <a:extLst>
                  <a:ext uri="{0D108BD9-81ED-4DB2-BD59-A6C34878D82A}">
                    <a16:rowId xmlns:a16="http://schemas.microsoft.com/office/drawing/2014/main" val="2323785552"/>
                  </a:ext>
                </a:extLst>
              </a:tr>
              <a:tr h="154790">
                <a:tc>
                  <a:txBody>
                    <a:bodyPr/>
                    <a:lstStyle/>
                    <a:p>
                      <a:pPr algn="ctr" fontAlgn="b"/>
                      <a:r>
                        <a:rPr lang="en-US" sz="1000" b="0" i="0" u="none" strike="noStrike" dirty="0">
                          <a:solidFill>
                            <a:schemeClr val="bg1"/>
                          </a:solidFill>
                          <a:effectLst/>
                          <a:latin typeface="Calibri" panose="020F0502020204030204" pitchFamily="34" charset="0"/>
                        </a:rPr>
                        <a:t>61</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11.89</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16.08</a:t>
                      </a:r>
                    </a:p>
                  </a:txBody>
                  <a:tcPr marL="4592" marR="4592" marT="4592"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11.89</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9.79</a:t>
                      </a:r>
                    </a:p>
                  </a:txBody>
                  <a:tcPr marL="4592" marR="4592" marT="4592" marB="0" anchor="b">
                    <a:lnL>
                      <a:noFill/>
                    </a:lnL>
                    <a:lnR>
                      <a:noFill/>
                    </a:lnR>
                    <a:lnT>
                      <a:noFill/>
                    </a:lnT>
                    <a:lnB>
                      <a:noFill/>
                    </a:lnB>
                    <a:solidFill>
                      <a:srgbClr val="FDD780"/>
                    </a:solidFill>
                  </a:tcPr>
                </a:tc>
                <a:tc>
                  <a:txBody>
                    <a:bodyPr/>
                    <a:lstStyle/>
                    <a:p>
                      <a:pPr algn="ctr" fontAlgn="b"/>
                      <a:r>
                        <a:rPr lang="en-US" sz="900" b="0" i="0" u="none" strike="noStrike">
                          <a:solidFill>
                            <a:srgbClr val="000000"/>
                          </a:solidFill>
                          <a:effectLst/>
                          <a:latin typeface="Calibri" panose="020F0502020204030204" pitchFamily="34" charset="0"/>
                        </a:rPr>
                        <a:t>11.89</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dirty="0">
                          <a:solidFill>
                            <a:srgbClr val="000000"/>
                          </a:solidFill>
                          <a:effectLst/>
                          <a:latin typeface="Calibri" panose="020F0502020204030204" pitchFamily="34" charset="0"/>
                        </a:rPr>
                        <a:t>9.79</a:t>
                      </a:r>
                    </a:p>
                  </a:txBody>
                  <a:tcPr marL="4592" marR="4592" marT="4592" marB="0" anchor="b">
                    <a:lnL>
                      <a:noFill/>
                    </a:lnL>
                    <a:lnR>
                      <a:noFill/>
                    </a:lnR>
                    <a:lnT>
                      <a:noFill/>
                    </a:lnT>
                    <a:lnB>
                      <a:noFill/>
                    </a:lnB>
                    <a:solidFill>
                      <a:srgbClr val="FDD780"/>
                    </a:solidFill>
                  </a:tcPr>
                </a:tc>
                <a:tc>
                  <a:txBody>
                    <a:bodyPr/>
                    <a:lstStyle/>
                    <a:p>
                      <a:pPr algn="ctr" fontAlgn="b"/>
                      <a:r>
                        <a:rPr lang="en-US" sz="900" b="0" i="0" u="none" strike="noStrike">
                          <a:solidFill>
                            <a:srgbClr val="000000"/>
                          </a:solidFill>
                          <a:effectLst/>
                          <a:latin typeface="Calibri" panose="020F0502020204030204" pitchFamily="34" charset="0"/>
                        </a:rPr>
                        <a:t>10.49</a:t>
                      </a:r>
                    </a:p>
                  </a:txBody>
                  <a:tcPr marL="4592" marR="4592" marT="4592" marB="0" anchor="b">
                    <a:lnL>
                      <a:noFill/>
                    </a:lnL>
                    <a:lnR>
                      <a:noFill/>
                    </a:lnR>
                    <a:lnT>
                      <a:noFill/>
                    </a:lnT>
                    <a:lnB>
                      <a:noFill/>
                    </a:lnB>
                    <a:solidFill>
                      <a:srgbClr val="FEE081"/>
                    </a:solidFill>
                  </a:tcPr>
                </a:tc>
                <a:tc>
                  <a:txBody>
                    <a:bodyPr/>
                    <a:lstStyle/>
                    <a:p>
                      <a:pPr algn="ctr" fontAlgn="b"/>
                      <a:r>
                        <a:rPr lang="en-US" sz="900" b="0" i="0" u="none" strike="noStrike">
                          <a:solidFill>
                            <a:srgbClr val="000000"/>
                          </a:solidFill>
                          <a:effectLst/>
                          <a:latin typeface="Calibri" panose="020F0502020204030204" pitchFamily="34" charset="0"/>
                        </a:rPr>
                        <a:t>8.39</a:t>
                      </a:r>
                    </a:p>
                  </a:txBody>
                  <a:tcPr marL="4592" marR="4592" marT="4592" marB="0" anchor="b">
                    <a:lnL>
                      <a:noFill/>
                    </a:lnL>
                    <a:lnR>
                      <a:noFill/>
                    </a:lnR>
                    <a:lnT>
                      <a:noFill/>
                    </a:lnT>
                    <a:lnB>
                      <a:noFill/>
                    </a:lnB>
                    <a:solidFill>
                      <a:srgbClr val="FDC67C"/>
                    </a:solidFill>
                  </a:tcPr>
                </a:tc>
                <a:tc>
                  <a:txBody>
                    <a:bodyPr/>
                    <a:lstStyle/>
                    <a:p>
                      <a:pPr algn="ctr" fontAlgn="b"/>
                      <a:r>
                        <a:rPr lang="en-US" sz="900" b="0" i="0" u="none" strike="noStrike">
                          <a:solidFill>
                            <a:srgbClr val="000000"/>
                          </a:solidFill>
                          <a:effectLst/>
                          <a:latin typeface="Calibri" panose="020F0502020204030204" pitchFamily="34" charset="0"/>
                        </a:rPr>
                        <a:t>6.99</a:t>
                      </a:r>
                    </a:p>
                  </a:txBody>
                  <a:tcPr marL="4592" marR="4592" marT="4592" marB="0" anchor="b">
                    <a:lnL>
                      <a:noFill/>
                    </a:lnL>
                    <a:lnR>
                      <a:noFill/>
                    </a:lnR>
                    <a:lnT>
                      <a:noFill/>
                    </a:lnT>
                    <a:lnB>
                      <a:noFill/>
                    </a:lnB>
                    <a:solidFill>
                      <a:srgbClr val="FCB579"/>
                    </a:solidFill>
                  </a:tcPr>
                </a:tc>
                <a:tc>
                  <a:txBody>
                    <a:bodyPr/>
                    <a:lstStyle/>
                    <a:p>
                      <a:pPr algn="ctr" fontAlgn="b"/>
                      <a:r>
                        <a:rPr lang="en-US" sz="900" b="0" i="0" u="none" strike="noStrike">
                          <a:solidFill>
                            <a:srgbClr val="000000"/>
                          </a:solidFill>
                          <a:effectLst/>
                          <a:latin typeface="Calibri" panose="020F0502020204030204" pitchFamily="34" charset="0"/>
                        </a:rPr>
                        <a:t>13.29</a:t>
                      </a:r>
                    </a:p>
                  </a:txBody>
                  <a:tcPr marL="4592" marR="4592" marT="4592"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16.78</a:t>
                      </a:r>
                    </a:p>
                  </a:txBody>
                  <a:tcPr marL="4592" marR="4592" marT="4592"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13.29</a:t>
                      </a:r>
                    </a:p>
                  </a:txBody>
                  <a:tcPr marL="4592" marR="4592" marT="4592"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13.29</a:t>
                      </a:r>
                    </a:p>
                  </a:txBody>
                  <a:tcPr marL="4592" marR="4592" marT="4592"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9.09</a:t>
                      </a:r>
                    </a:p>
                  </a:txBody>
                  <a:tcPr marL="4592" marR="4592" marT="4592" marB="0" anchor="b">
                    <a:lnL>
                      <a:noFill/>
                    </a:lnL>
                    <a:lnR>
                      <a:noFill/>
                    </a:lnR>
                    <a:lnT>
                      <a:noFill/>
                    </a:lnT>
                    <a:lnB>
                      <a:noFill/>
                    </a:lnB>
                    <a:solidFill>
                      <a:srgbClr val="FDCF7E"/>
                    </a:solidFill>
                  </a:tcPr>
                </a:tc>
                <a:tc>
                  <a:txBody>
                    <a:bodyPr/>
                    <a:lstStyle/>
                    <a:p>
                      <a:pPr algn="ctr" fontAlgn="b"/>
                      <a:r>
                        <a:rPr lang="en-US" sz="900" b="0" i="0" u="none" strike="noStrike">
                          <a:solidFill>
                            <a:srgbClr val="000000"/>
                          </a:solidFill>
                          <a:effectLst/>
                          <a:latin typeface="Calibri" panose="020F0502020204030204" pitchFamily="34" charset="0"/>
                        </a:rPr>
                        <a:t>7.69</a:t>
                      </a:r>
                    </a:p>
                  </a:txBody>
                  <a:tcPr marL="4592" marR="4592" marT="4592" marB="0" anchor="b">
                    <a:lnL>
                      <a:noFill/>
                    </a:lnL>
                    <a:lnR>
                      <a:noFill/>
                    </a:lnR>
                    <a:lnT>
                      <a:noFill/>
                    </a:lnT>
                    <a:lnB>
                      <a:noFill/>
                    </a:lnB>
                    <a:solidFill>
                      <a:srgbClr val="FCBD7B"/>
                    </a:solidFill>
                  </a:tcPr>
                </a:tc>
                <a:tc>
                  <a:txBody>
                    <a:bodyPr/>
                    <a:lstStyle/>
                    <a:p>
                      <a:pPr algn="ctr" fontAlgn="b"/>
                      <a:r>
                        <a:rPr lang="en-US" sz="900" b="0" i="0" u="none" strike="noStrike">
                          <a:solidFill>
                            <a:srgbClr val="000000"/>
                          </a:solidFill>
                          <a:effectLst/>
                          <a:latin typeface="Calibri" panose="020F0502020204030204" pitchFamily="34" charset="0"/>
                        </a:rPr>
                        <a:t>5.59</a:t>
                      </a:r>
                    </a:p>
                  </a:txBody>
                  <a:tcPr marL="4592" marR="4592" marT="4592" marB="0" anchor="b">
                    <a:lnL>
                      <a:noFill/>
                    </a:lnL>
                    <a:lnR>
                      <a:noFill/>
                    </a:lnR>
                    <a:lnT>
                      <a:noFill/>
                    </a:lnT>
                    <a:lnB>
                      <a:noFill/>
                    </a:lnB>
                    <a:solidFill>
                      <a:srgbClr val="FBA376"/>
                    </a:solidFill>
                  </a:tcPr>
                </a:tc>
                <a:tc>
                  <a:txBody>
                    <a:bodyPr/>
                    <a:lstStyle/>
                    <a:p>
                      <a:pPr algn="ctr" fontAlgn="b"/>
                      <a:r>
                        <a:rPr lang="en-US" sz="900" b="0" i="0" u="none" strike="noStrike">
                          <a:solidFill>
                            <a:srgbClr val="000000"/>
                          </a:solidFill>
                          <a:effectLst/>
                          <a:latin typeface="Calibri" panose="020F0502020204030204" pitchFamily="34" charset="0"/>
                        </a:rPr>
                        <a:t>6.99</a:t>
                      </a:r>
                    </a:p>
                  </a:txBody>
                  <a:tcPr marL="4592" marR="4592" marT="4592" marB="0" anchor="b">
                    <a:lnL>
                      <a:noFill/>
                    </a:lnL>
                    <a:lnR>
                      <a:noFill/>
                    </a:lnR>
                    <a:lnT>
                      <a:noFill/>
                    </a:lnT>
                    <a:lnB>
                      <a:noFill/>
                    </a:lnB>
                    <a:solidFill>
                      <a:srgbClr val="FCB579"/>
                    </a:solidFill>
                  </a:tcPr>
                </a:tc>
                <a:tc>
                  <a:txBody>
                    <a:bodyPr/>
                    <a:lstStyle/>
                    <a:p>
                      <a:pPr algn="ctr" fontAlgn="b"/>
                      <a:r>
                        <a:rPr lang="en-US" sz="900" b="0" i="0" u="none" strike="noStrike">
                          <a:solidFill>
                            <a:srgbClr val="000000"/>
                          </a:solidFill>
                          <a:effectLst/>
                          <a:latin typeface="Calibri" panose="020F0502020204030204" pitchFamily="34" charset="0"/>
                        </a:rPr>
                        <a:t>5.59</a:t>
                      </a:r>
                    </a:p>
                  </a:txBody>
                  <a:tcPr marL="4592" marR="4592" marT="4592" marB="0" anchor="b">
                    <a:lnL>
                      <a:noFill/>
                    </a:lnL>
                    <a:lnR>
                      <a:noFill/>
                    </a:lnR>
                    <a:lnT>
                      <a:noFill/>
                    </a:lnT>
                    <a:lnB>
                      <a:noFill/>
                    </a:lnB>
                    <a:solidFill>
                      <a:srgbClr val="FBA376"/>
                    </a:solidFill>
                  </a:tcPr>
                </a:tc>
                <a:extLst>
                  <a:ext uri="{0D108BD9-81ED-4DB2-BD59-A6C34878D82A}">
                    <a16:rowId xmlns:a16="http://schemas.microsoft.com/office/drawing/2014/main" val="2743362601"/>
                  </a:ext>
                </a:extLst>
              </a:tr>
              <a:tr h="154790">
                <a:tc>
                  <a:txBody>
                    <a:bodyPr/>
                    <a:lstStyle/>
                    <a:p>
                      <a:pPr algn="ctr" fontAlgn="b"/>
                      <a:r>
                        <a:rPr lang="en-US" sz="1000" b="0" i="0" u="none" strike="noStrike">
                          <a:solidFill>
                            <a:schemeClr val="bg1"/>
                          </a:solidFill>
                          <a:effectLst/>
                          <a:latin typeface="Calibri" panose="020F0502020204030204" pitchFamily="34" charset="0"/>
                        </a:rPr>
                        <a:t>62</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8.39</a:t>
                      </a:r>
                    </a:p>
                  </a:txBody>
                  <a:tcPr marL="4592" marR="4592" marT="4592" marB="0" anchor="b">
                    <a:lnL>
                      <a:noFill/>
                    </a:lnL>
                    <a:lnR>
                      <a:noFill/>
                    </a:lnR>
                    <a:lnT>
                      <a:noFill/>
                    </a:lnT>
                    <a:lnB>
                      <a:noFill/>
                    </a:lnB>
                    <a:solidFill>
                      <a:srgbClr val="FDC67C"/>
                    </a:solidFill>
                  </a:tcPr>
                </a:tc>
                <a:tc>
                  <a:txBody>
                    <a:bodyPr/>
                    <a:lstStyle/>
                    <a:p>
                      <a:pPr algn="ctr" fontAlgn="b"/>
                      <a:r>
                        <a:rPr lang="en-US" sz="900" b="0" i="0" u="none" strike="noStrike">
                          <a:solidFill>
                            <a:srgbClr val="000000"/>
                          </a:solidFill>
                          <a:effectLst/>
                          <a:latin typeface="Calibri" panose="020F0502020204030204" pitchFamily="34" charset="0"/>
                        </a:rPr>
                        <a:t>11.89</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14.69</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dirty="0">
                          <a:solidFill>
                            <a:srgbClr val="000000"/>
                          </a:solidFill>
                          <a:effectLst/>
                          <a:latin typeface="Calibri" panose="020F0502020204030204" pitchFamily="34" charset="0"/>
                        </a:rPr>
                        <a:t>10.49</a:t>
                      </a:r>
                    </a:p>
                  </a:txBody>
                  <a:tcPr marL="4592" marR="4592" marT="4592" marB="0" anchor="b">
                    <a:lnL>
                      <a:noFill/>
                    </a:lnL>
                    <a:lnR>
                      <a:noFill/>
                    </a:lnR>
                    <a:lnT>
                      <a:noFill/>
                    </a:lnT>
                    <a:lnB>
                      <a:noFill/>
                    </a:lnB>
                    <a:solidFill>
                      <a:srgbClr val="FEE081"/>
                    </a:solidFill>
                  </a:tcPr>
                </a:tc>
                <a:tc>
                  <a:txBody>
                    <a:bodyPr/>
                    <a:lstStyle/>
                    <a:p>
                      <a:pPr algn="ctr" fontAlgn="b"/>
                      <a:r>
                        <a:rPr lang="en-US" sz="900" b="0" i="0" u="none" strike="noStrike">
                          <a:solidFill>
                            <a:srgbClr val="000000"/>
                          </a:solidFill>
                          <a:effectLst/>
                          <a:latin typeface="Calibri" panose="020F0502020204030204" pitchFamily="34" charset="0"/>
                        </a:rPr>
                        <a:t>9.79</a:t>
                      </a:r>
                    </a:p>
                  </a:txBody>
                  <a:tcPr marL="4592" marR="4592" marT="4592" marB="0" anchor="b">
                    <a:lnL>
                      <a:noFill/>
                    </a:lnL>
                    <a:lnR>
                      <a:noFill/>
                    </a:lnR>
                    <a:lnT>
                      <a:noFill/>
                    </a:lnT>
                    <a:lnB>
                      <a:noFill/>
                    </a:lnB>
                    <a:solidFill>
                      <a:srgbClr val="FDD780"/>
                    </a:solidFill>
                  </a:tcPr>
                </a:tc>
                <a:tc>
                  <a:txBody>
                    <a:bodyPr/>
                    <a:lstStyle/>
                    <a:p>
                      <a:pPr algn="ctr" fontAlgn="b"/>
                      <a:r>
                        <a:rPr lang="en-US" sz="900" b="0" i="0" u="none" strike="noStrike">
                          <a:solidFill>
                            <a:srgbClr val="000000"/>
                          </a:solidFill>
                          <a:effectLst/>
                          <a:latin typeface="Calibri" panose="020F0502020204030204" pitchFamily="34" charset="0"/>
                        </a:rPr>
                        <a:t>8.39</a:t>
                      </a:r>
                    </a:p>
                  </a:txBody>
                  <a:tcPr marL="4592" marR="4592" marT="4592" marB="0" anchor="b">
                    <a:lnL>
                      <a:noFill/>
                    </a:lnL>
                    <a:lnR>
                      <a:noFill/>
                    </a:lnR>
                    <a:lnT>
                      <a:noFill/>
                    </a:lnT>
                    <a:lnB>
                      <a:noFill/>
                    </a:lnB>
                    <a:solidFill>
                      <a:srgbClr val="FDC67C"/>
                    </a:solidFill>
                  </a:tcPr>
                </a:tc>
                <a:tc>
                  <a:txBody>
                    <a:bodyPr/>
                    <a:lstStyle/>
                    <a:p>
                      <a:pPr algn="ctr" fontAlgn="b"/>
                      <a:r>
                        <a:rPr lang="en-US" sz="900" b="0" i="0" u="none" strike="noStrike">
                          <a:solidFill>
                            <a:srgbClr val="000000"/>
                          </a:solidFill>
                          <a:effectLst/>
                          <a:latin typeface="Calibri" panose="020F0502020204030204" pitchFamily="34" charset="0"/>
                        </a:rPr>
                        <a:t>8.39</a:t>
                      </a:r>
                    </a:p>
                  </a:txBody>
                  <a:tcPr marL="4592" marR="4592" marT="4592" marB="0" anchor="b">
                    <a:lnL>
                      <a:noFill/>
                    </a:lnL>
                    <a:lnR>
                      <a:noFill/>
                    </a:lnR>
                    <a:lnT>
                      <a:noFill/>
                    </a:lnT>
                    <a:lnB>
                      <a:noFill/>
                    </a:lnB>
                    <a:solidFill>
                      <a:srgbClr val="FDC67C"/>
                    </a:solidFill>
                  </a:tcPr>
                </a:tc>
                <a:tc>
                  <a:txBody>
                    <a:bodyPr/>
                    <a:lstStyle/>
                    <a:p>
                      <a:pPr algn="ctr" fontAlgn="b"/>
                      <a:r>
                        <a:rPr lang="en-US" sz="900" b="0" i="0" u="none" strike="noStrike">
                          <a:solidFill>
                            <a:srgbClr val="000000"/>
                          </a:solidFill>
                          <a:effectLst/>
                          <a:latin typeface="Calibri" panose="020F0502020204030204" pitchFamily="34" charset="0"/>
                        </a:rPr>
                        <a:t>9.79</a:t>
                      </a:r>
                    </a:p>
                  </a:txBody>
                  <a:tcPr marL="4592" marR="4592" marT="4592" marB="0" anchor="b">
                    <a:lnL>
                      <a:noFill/>
                    </a:lnL>
                    <a:lnR>
                      <a:noFill/>
                    </a:lnR>
                    <a:lnT>
                      <a:noFill/>
                    </a:lnT>
                    <a:lnB>
                      <a:noFill/>
                    </a:lnB>
                    <a:solidFill>
                      <a:srgbClr val="FDD780"/>
                    </a:solidFill>
                  </a:tcPr>
                </a:tc>
                <a:tc>
                  <a:txBody>
                    <a:bodyPr/>
                    <a:lstStyle/>
                    <a:p>
                      <a:pPr algn="ctr" fontAlgn="b"/>
                      <a:r>
                        <a:rPr lang="en-US" sz="900" b="0" i="0" u="none" strike="noStrike">
                          <a:solidFill>
                            <a:srgbClr val="000000"/>
                          </a:solidFill>
                          <a:effectLst/>
                          <a:latin typeface="Calibri" panose="020F0502020204030204" pitchFamily="34" charset="0"/>
                        </a:rPr>
                        <a:t>8.39</a:t>
                      </a:r>
                    </a:p>
                  </a:txBody>
                  <a:tcPr marL="4592" marR="4592" marT="4592" marB="0" anchor="b">
                    <a:lnL>
                      <a:noFill/>
                    </a:lnL>
                    <a:lnR>
                      <a:noFill/>
                    </a:lnR>
                    <a:lnT>
                      <a:noFill/>
                    </a:lnT>
                    <a:lnB>
                      <a:noFill/>
                    </a:lnB>
                    <a:solidFill>
                      <a:srgbClr val="FDC67C"/>
                    </a:solidFill>
                  </a:tcPr>
                </a:tc>
                <a:tc>
                  <a:txBody>
                    <a:bodyPr/>
                    <a:lstStyle/>
                    <a:p>
                      <a:pPr algn="ctr" fontAlgn="b"/>
                      <a:r>
                        <a:rPr lang="en-US" sz="900" b="0" i="0" u="none" strike="noStrike">
                          <a:solidFill>
                            <a:srgbClr val="000000"/>
                          </a:solidFill>
                          <a:effectLst/>
                          <a:latin typeface="Calibri" panose="020F0502020204030204" pitchFamily="34" charset="0"/>
                        </a:rPr>
                        <a:t>6.29</a:t>
                      </a:r>
                    </a:p>
                  </a:txBody>
                  <a:tcPr marL="4592" marR="4592" marT="4592" marB="0" anchor="b">
                    <a:lnL>
                      <a:noFill/>
                    </a:lnL>
                    <a:lnR>
                      <a:noFill/>
                    </a:lnR>
                    <a:lnT>
                      <a:noFill/>
                    </a:lnT>
                    <a:lnB>
                      <a:noFill/>
                    </a:lnB>
                    <a:solidFill>
                      <a:srgbClr val="FBAC77"/>
                    </a:solidFill>
                  </a:tcPr>
                </a:tc>
                <a:tc>
                  <a:txBody>
                    <a:bodyPr/>
                    <a:lstStyle/>
                    <a:p>
                      <a:pPr algn="ctr" fontAlgn="b"/>
                      <a:r>
                        <a:rPr lang="en-US" sz="900" b="0" i="0" u="none" strike="noStrike">
                          <a:solidFill>
                            <a:srgbClr val="000000"/>
                          </a:solidFill>
                          <a:effectLst/>
                          <a:latin typeface="Calibri" panose="020F0502020204030204" pitchFamily="34" charset="0"/>
                        </a:rPr>
                        <a:t>7.69</a:t>
                      </a:r>
                    </a:p>
                  </a:txBody>
                  <a:tcPr marL="4592" marR="4592" marT="4592" marB="0" anchor="b">
                    <a:lnL>
                      <a:noFill/>
                    </a:lnL>
                    <a:lnR>
                      <a:noFill/>
                    </a:lnR>
                    <a:lnT>
                      <a:noFill/>
                    </a:lnT>
                    <a:lnB>
                      <a:noFill/>
                    </a:lnB>
                    <a:solidFill>
                      <a:srgbClr val="FCBD7B"/>
                    </a:solidFill>
                  </a:tcPr>
                </a:tc>
                <a:tc>
                  <a:txBody>
                    <a:bodyPr/>
                    <a:lstStyle/>
                    <a:p>
                      <a:pPr algn="ctr" fontAlgn="b"/>
                      <a:r>
                        <a:rPr lang="en-US" sz="900" b="0" i="0" u="none" strike="noStrike">
                          <a:solidFill>
                            <a:srgbClr val="000000"/>
                          </a:solidFill>
                          <a:effectLst/>
                          <a:latin typeface="Calibri" panose="020F0502020204030204" pitchFamily="34" charset="0"/>
                        </a:rPr>
                        <a:t>7.69</a:t>
                      </a:r>
                    </a:p>
                  </a:txBody>
                  <a:tcPr marL="4592" marR="4592" marT="4592" marB="0" anchor="b">
                    <a:lnL>
                      <a:noFill/>
                    </a:lnL>
                    <a:lnR>
                      <a:noFill/>
                    </a:lnR>
                    <a:lnT>
                      <a:noFill/>
                    </a:lnT>
                    <a:lnB>
                      <a:noFill/>
                    </a:lnB>
                    <a:solidFill>
                      <a:srgbClr val="FCBD7B"/>
                    </a:solidFill>
                  </a:tcPr>
                </a:tc>
                <a:tc>
                  <a:txBody>
                    <a:bodyPr/>
                    <a:lstStyle/>
                    <a:p>
                      <a:pPr algn="ctr" fontAlgn="b"/>
                      <a:r>
                        <a:rPr lang="en-US" sz="900" b="0" i="0" u="none" strike="noStrike">
                          <a:solidFill>
                            <a:srgbClr val="000000"/>
                          </a:solidFill>
                          <a:effectLst/>
                          <a:latin typeface="Calibri" panose="020F0502020204030204" pitchFamily="34" charset="0"/>
                        </a:rPr>
                        <a:t>9.09</a:t>
                      </a:r>
                    </a:p>
                  </a:txBody>
                  <a:tcPr marL="4592" marR="4592" marT="4592" marB="0" anchor="b">
                    <a:lnL>
                      <a:noFill/>
                    </a:lnL>
                    <a:lnR>
                      <a:noFill/>
                    </a:lnR>
                    <a:lnT>
                      <a:noFill/>
                    </a:lnT>
                    <a:lnB>
                      <a:noFill/>
                    </a:lnB>
                    <a:solidFill>
                      <a:srgbClr val="FDCF7E"/>
                    </a:solidFill>
                  </a:tcPr>
                </a:tc>
                <a:tc>
                  <a:txBody>
                    <a:bodyPr/>
                    <a:lstStyle/>
                    <a:p>
                      <a:pPr algn="ctr" fontAlgn="b"/>
                      <a:r>
                        <a:rPr lang="en-US" sz="900" b="0" i="0" u="none" strike="noStrike">
                          <a:solidFill>
                            <a:srgbClr val="000000"/>
                          </a:solidFill>
                          <a:effectLst/>
                          <a:latin typeface="Calibri" panose="020F0502020204030204" pitchFamily="34" charset="0"/>
                        </a:rPr>
                        <a:t>9.79</a:t>
                      </a:r>
                    </a:p>
                  </a:txBody>
                  <a:tcPr marL="4592" marR="4592" marT="4592" marB="0" anchor="b">
                    <a:lnL>
                      <a:noFill/>
                    </a:lnL>
                    <a:lnR>
                      <a:noFill/>
                    </a:lnR>
                    <a:lnT>
                      <a:noFill/>
                    </a:lnT>
                    <a:lnB>
                      <a:noFill/>
                    </a:lnB>
                    <a:solidFill>
                      <a:srgbClr val="FDD780"/>
                    </a:solidFill>
                  </a:tcPr>
                </a:tc>
                <a:tc>
                  <a:txBody>
                    <a:bodyPr/>
                    <a:lstStyle/>
                    <a:p>
                      <a:pPr algn="ctr" fontAlgn="b"/>
                      <a:r>
                        <a:rPr lang="en-US" sz="900" b="0" i="0" u="none" strike="noStrike">
                          <a:solidFill>
                            <a:srgbClr val="000000"/>
                          </a:solidFill>
                          <a:effectLst/>
                          <a:latin typeface="Calibri" panose="020F0502020204030204" pitchFamily="34" charset="0"/>
                        </a:rPr>
                        <a:t>9.09</a:t>
                      </a:r>
                    </a:p>
                  </a:txBody>
                  <a:tcPr marL="4592" marR="4592" marT="4592" marB="0" anchor="b">
                    <a:lnL>
                      <a:noFill/>
                    </a:lnL>
                    <a:lnR>
                      <a:noFill/>
                    </a:lnR>
                    <a:lnT>
                      <a:noFill/>
                    </a:lnT>
                    <a:lnB>
                      <a:noFill/>
                    </a:lnB>
                    <a:solidFill>
                      <a:srgbClr val="FDCF7E"/>
                    </a:solidFill>
                  </a:tcPr>
                </a:tc>
                <a:tc>
                  <a:txBody>
                    <a:bodyPr/>
                    <a:lstStyle/>
                    <a:p>
                      <a:pPr algn="ctr" fontAlgn="b"/>
                      <a:r>
                        <a:rPr lang="en-US" sz="900" b="0" i="0" u="none" strike="noStrike">
                          <a:solidFill>
                            <a:srgbClr val="000000"/>
                          </a:solidFill>
                          <a:effectLst/>
                          <a:latin typeface="Calibri" panose="020F0502020204030204" pitchFamily="34" charset="0"/>
                        </a:rPr>
                        <a:t>7.69</a:t>
                      </a:r>
                    </a:p>
                  </a:txBody>
                  <a:tcPr marL="4592" marR="4592" marT="4592" marB="0" anchor="b">
                    <a:lnL>
                      <a:noFill/>
                    </a:lnL>
                    <a:lnR>
                      <a:noFill/>
                    </a:lnR>
                    <a:lnT>
                      <a:noFill/>
                    </a:lnT>
                    <a:lnB>
                      <a:noFill/>
                    </a:lnB>
                    <a:solidFill>
                      <a:srgbClr val="FCBD7B"/>
                    </a:solidFill>
                  </a:tcPr>
                </a:tc>
                <a:tc>
                  <a:txBody>
                    <a:bodyPr/>
                    <a:lstStyle/>
                    <a:p>
                      <a:pPr algn="ctr" fontAlgn="b"/>
                      <a:r>
                        <a:rPr lang="en-US" sz="900" b="0" i="0" u="none" strike="noStrike">
                          <a:solidFill>
                            <a:srgbClr val="000000"/>
                          </a:solidFill>
                          <a:effectLst/>
                          <a:latin typeface="Calibri" panose="020F0502020204030204" pitchFamily="34" charset="0"/>
                        </a:rPr>
                        <a:t>4.9</a:t>
                      </a:r>
                    </a:p>
                  </a:txBody>
                  <a:tcPr marL="4592" marR="4592" marT="4592" marB="0" anchor="b">
                    <a:lnL>
                      <a:noFill/>
                    </a:lnL>
                    <a:lnR>
                      <a:noFill/>
                    </a:lnR>
                    <a:lnT>
                      <a:noFill/>
                    </a:lnT>
                    <a:lnB>
                      <a:noFill/>
                    </a:lnB>
                    <a:solidFill>
                      <a:srgbClr val="FA9B74"/>
                    </a:solidFill>
                  </a:tcPr>
                </a:tc>
                <a:tc>
                  <a:txBody>
                    <a:bodyPr/>
                    <a:lstStyle/>
                    <a:p>
                      <a:pPr algn="ctr" fontAlgn="b"/>
                      <a:r>
                        <a:rPr lang="en-US" sz="900" b="0" i="0" u="none" strike="noStrike">
                          <a:solidFill>
                            <a:srgbClr val="000000"/>
                          </a:solidFill>
                          <a:effectLst/>
                          <a:latin typeface="Calibri" panose="020F0502020204030204" pitchFamily="34" charset="0"/>
                        </a:rPr>
                        <a:t>4.9</a:t>
                      </a:r>
                    </a:p>
                  </a:txBody>
                  <a:tcPr marL="4592" marR="4592" marT="4592" marB="0" anchor="b">
                    <a:lnL>
                      <a:noFill/>
                    </a:lnL>
                    <a:lnR>
                      <a:noFill/>
                    </a:lnR>
                    <a:lnT>
                      <a:noFill/>
                    </a:lnT>
                    <a:lnB>
                      <a:noFill/>
                    </a:lnB>
                    <a:solidFill>
                      <a:srgbClr val="FA9B74"/>
                    </a:solidFill>
                  </a:tcPr>
                </a:tc>
                <a:extLst>
                  <a:ext uri="{0D108BD9-81ED-4DB2-BD59-A6C34878D82A}">
                    <a16:rowId xmlns:a16="http://schemas.microsoft.com/office/drawing/2014/main" val="4037919698"/>
                  </a:ext>
                </a:extLst>
              </a:tr>
              <a:tr h="154790">
                <a:tc>
                  <a:txBody>
                    <a:bodyPr/>
                    <a:lstStyle/>
                    <a:p>
                      <a:pPr algn="ctr" fontAlgn="b"/>
                      <a:r>
                        <a:rPr lang="en-US" sz="1000" b="0" i="0" u="none" strike="noStrike">
                          <a:solidFill>
                            <a:schemeClr val="bg1"/>
                          </a:solidFill>
                          <a:effectLst/>
                          <a:latin typeface="Calibri" panose="020F0502020204030204" pitchFamily="34" charset="0"/>
                        </a:rPr>
                        <a:t>63</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16.18</a:t>
                      </a:r>
                    </a:p>
                  </a:txBody>
                  <a:tcPr marL="4592" marR="4592" marT="4592"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17.65</a:t>
                      </a:r>
                    </a:p>
                  </a:txBody>
                  <a:tcPr marL="4592" marR="4592" marT="4592"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17.65</a:t>
                      </a:r>
                    </a:p>
                  </a:txBody>
                  <a:tcPr marL="4592" marR="4592" marT="4592" marB="0" anchor="b">
                    <a:lnL>
                      <a:noFill/>
                    </a:lnL>
                    <a:lnR>
                      <a:noFill/>
                    </a:lnR>
                    <a:lnT>
                      <a:noFill/>
                    </a:lnT>
                    <a:lnB>
                      <a:noFill/>
                    </a:lnB>
                    <a:solidFill>
                      <a:srgbClr val="F4E884"/>
                    </a:solidFill>
                  </a:tcPr>
                </a:tc>
                <a:tc>
                  <a:txBody>
                    <a:bodyPr/>
                    <a:lstStyle/>
                    <a:p>
                      <a:pPr algn="ctr" fontAlgn="b"/>
                      <a:r>
                        <a:rPr lang="en-US" sz="900" b="0" i="0" u="none" strike="noStrike" dirty="0">
                          <a:solidFill>
                            <a:srgbClr val="000000"/>
                          </a:solidFill>
                          <a:effectLst/>
                          <a:latin typeface="Calibri" panose="020F0502020204030204" pitchFamily="34" charset="0"/>
                        </a:rPr>
                        <a:t>17.65</a:t>
                      </a:r>
                    </a:p>
                  </a:txBody>
                  <a:tcPr marL="4592" marR="4592" marT="4592" marB="0" anchor="b">
                    <a:lnL>
                      <a:noFill/>
                    </a:lnL>
                    <a:lnR>
                      <a:noFill/>
                    </a:lnR>
                    <a:lnT>
                      <a:noFill/>
                    </a:lnT>
                    <a:lnB>
                      <a:noFill/>
                    </a:lnB>
                    <a:solidFill>
                      <a:srgbClr val="F4E884"/>
                    </a:solidFill>
                  </a:tcPr>
                </a:tc>
                <a:tc>
                  <a:txBody>
                    <a:bodyPr/>
                    <a:lstStyle/>
                    <a:p>
                      <a:pPr algn="ctr" fontAlgn="b"/>
                      <a:r>
                        <a:rPr lang="en-US" sz="900" b="0" i="0" u="none" strike="noStrike" dirty="0">
                          <a:solidFill>
                            <a:srgbClr val="000000"/>
                          </a:solidFill>
                          <a:effectLst/>
                          <a:latin typeface="Calibri" panose="020F0502020204030204" pitchFamily="34" charset="0"/>
                        </a:rPr>
                        <a:t>14.71</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13.97</a:t>
                      </a:r>
                    </a:p>
                  </a:txBody>
                  <a:tcPr marL="4592" marR="4592" marT="4592"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13.97</a:t>
                      </a:r>
                    </a:p>
                  </a:txBody>
                  <a:tcPr marL="4592" marR="4592" marT="4592"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15.44</a:t>
                      </a:r>
                    </a:p>
                  </a:txBody>
                  <a:tcPr marL="4592" marR="4592" marT="4592"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13.97</a:t>
                      </a:r>
                    </a:p>
                  </a:txBody>
                  <a:tcPr marL="4592" marR="4592" marT="4592"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13.24</a:t>
                      </a:r>
                    </a:p>
                  </a:txBody>
                  <a:tcPr marL="4592" marR="4592" marT="4592"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16.18</a:t>
                      </a:r>
                    </a:p>
                  </a:txBody>
                  <a:tcPr marL="4592" marR="4592" marT="4592"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15.44</a:t>
                      </a:r>
                    </a:p>
                  </a:txBody>
                  <a:tcPr marL="4592" marR="4592" marT="4592"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10.29</a:t>
                      </a:r>
                    </a:p>
                  </a:txBody>
                  <a:tcPr marL="4592" marR="4592" marT="4592" marB="0" anchor="b">
                    <a:lnL>
                      <a:noFill/>
                    </a:lnL>
                    <a:lnR>
                      <a:noFill/>
                    </a:lnR>
                    <a:lnT>
                      <a:noFill/>
                    </a:lnT>
                    <a:lnB>
                      <a:noFill/>
                    </a:lnB>
                    <a:solidFill>
                      <a:srgbClr val="FEDD81"/>
                    </a:solidFill>
                  </a:tcPr>
                </a:tc>
                <a:tc>
                  <a:txBody>
                    <a:bodyPr/>
                    <a:lstStyle/>
                    <a:p>
                      <a:pPr algn="ctr" fontAlgn="b"/>
                      <a:r>
                        <a:rPr lang="en-US" sz="900" b="0" i="0" u="none" strike="noStrike">
                          <a:solidFill>
                            <a:srgbClr val="000000"/>
                          </a:solidFill>
                          <a:effectLst/>
                          <a:latin typeface="Calibri" panose="020F0502020204030204" pitchFamily="34" charset="0"/>
                        </a:rPr>
                        <a:t>5.88</a:t>
                      </a:r>
                    </a:p>
                  </a:txBody>
                  <a:tcPr marL="4592" marR="4592" marT="4592" marB="0" anchor="b">
                    <a:lnL>
                      <a:noFill/>
                    </a:lnL>
                    <a:lnR>
                      <a:noFill/>
                    </a:lnR>
                    <a:lnT>
                      <a:noFill/>
                    </a:lnT>
                    <a:lnB>
                      <a:noFill/>
                    </a:lnB>
                    <a:solidFill>
                      <a:srgbClr val="FBA777"/>
                    </a:solidFill>
                  </a:tcPr>
                </a:tc>
                <a:extLst>
                  <a:ext uri="{0D108BD9-81ED-4DB2-BD59-A6C34878D82A}">
                    <a16:rowId xmlns:a16="http://schemas.microsoft.com/office/drawing/2014/main" val="4202819545"/>
                  </a:ext>
                </a:extLst>
              </a:tr>
              <a:tr h="154790">
                <a:tc>
                  <a:txBody>
                    <a:bodyPr/>
                    <a:lstStyle/>
                    <a:p>
                      <a:pPr algn="ctr" fontAlgn="b"/>
                      <a:r>
                        <a:rPr lang="en-US" sz="1000" b="0" i="0" u="none" strike="noStrike" dirty="0">
                          <a:solidFill>
                            <a:schemeClr val="bg1"/>
                          </a:solidFill>
                          <a:effectLst/>
                          <a:latin typeface="Calibri" panose="020F0502020204030204" pitchFamily="34" charset="0"/>
                        </a:rPr>
                        <a:t>64</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18.35</a:t>
                      </a:r>
                    </a:p>
                  </a:txBody>
                  <a:tcPr marL="4592" marR="4592" marT="4592"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17.72</a:t>
                      </a:r>
                    </a:p>
                  </a:txBody>
                  <a:tcPr marL="4592" marR="4592" marT="4592"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14.56</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17.72</a:t>
                      </a:r>
                    </a:p>
                  </a:txBody>
                  <a:tcPr marL="4592" marR="4592" marT="4592" marB="0" anchor="b">
                    <a:lnL>
                      <a:noFill/>
                    </a:lnL>
                    <a:lnR>
                      <a:noFill/>
                    </a:lnR>
                    <a:lnT>
                      <a:noFill/>
                    </a:lnT>
                    <a:lnB>
                      <a:noFill/>
                    </a:lnB>
                    <a:solidFill>
                      <a:srgbClr val="F4E884"/>
                    </a:solidFill>
                  </a:tcPr>
                </a:tc>
                <a:tc>
                  <a:txBody>
                    <a:bodyPr/>
                    <a:lstStyle/>
                    <a:p>
                      <a:pPr algn="ctr" fontAlgn="b"/>
                      <a:r>
                        <a:rPr lang="en-US" sz="900" b="0" i="0" u="none" strike="noStrike" dirty="0">
                          <a:solidFill>
                            <a:srgbClr val="000000"/>
                          </a:solidFill>
                          <a:effectLst/>
                          <a:latin typeface="Calibri" panose="020F0502020204030204" pitchFamily="34" charset="0"/>
                        </a:rPr>
                        <a:t>14.56</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15.82</a:t>
                      </a:r>
                    </a:p>
                  </a:txBody>
                  <a:tcPr marL="4592" marR="4592" marT="4592"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10.76</a:t>
                      </a:r>
                    </a:p>
                  </a:txBody>
                  <a:tcPr marL="4592" marR="4592" marT="4592" marB="0" anchor="b">
                    <a:lnL>
                      <a:noFill/>
                    </a:lnL>
                    <a:lnR>
                      <a:noFill/>
                    </a:lnR>
                    <a:lnT>
                      <a:noFill/>
                    </a:lnT>
                    <a:lnB>
                      <a:noFill/>
                    </a:lnB>
                    <a:solidFill>
                      <a:srgbClr val="FEE382"/>
                    </a:solidFill>
                  </a:tcPr>
                </a:tc>
                <a:tc>
                  <a:txBody>
                    <a:bodyPr/>
                    <a:lstStyle/>
                    <a:p>
                      <a:pPr algn="ctr" fontAlgn="b"/>
                      <a:r>
                        <a:rPr lang="en-US" sz="900" b="0" i="0" u="none" strike="noStrike">
                          <a:solidFill>
                            <a:srgbClr val="000000"/>
                          </a:solidFill>
                          <a:effectLst/>
                          <a:latin typeface="Calibri" panose="020F0502020204030204" pitchFamily="34" charset="0"/>
                        </a:rPr>
                        <a:t>11.39</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11.39</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10.76</a:t>
                      </a:r>
                    </a:p>
                  </a:txBody>
                  <a:tcPr marL="4592" marR="4592" marT="4592" marB="0" anchor="b">
                    <a:lnL>
                      <a:noFill/>
                    </a:lnL>
                    <a:lnR>
                      <a:noFill/>
                    </a:lnR>
                    <a:lnT>
                      <a:noFill/>
                    </a:lnT>
                    <a:lnB>
                      <a:noFill/>
                    </a:lnB>
                    <a:solidFill>
                      <a:srgbClr val="FEE382"/>
                    </a:solidFill>
                  </a:tcPr>
                </a:tc>
                <a:tc>
                  <a:txBody>
                    <a:bodyPr/>
                    <a:lstStyle/>
                    <a:p>
                      <a:pPr algn="ctr" fontAlgn="b"/>
                      <a:r>
                        <a:rPr lang="en-US" sz="900" b="0" i="0" u="none" strike="noStrike">
                          <a:solidFill>
                            <a:srgbClr val="000000"/>
                          </a:solidFill>
                          <a:effectLst/>
                          <a:latin typeface="Calibri" panose="020F0502020204030204" pitchFamily="34" charset="0"/>
                        </a:rPr>
                        <a:t>10.76</a:t>
                      </a:r>
                    </a:p>
                  </a:txBody>
                  <a:tcPr marL="4592" marR="4592" marT="4592" marB="0" anchor="b">
                    <a:lnL>
                      <a:noFill/>
                    </a:lnL>
                    <a:lnR>
                      <a:noFill/>
                    </a:lnR>
                    <a:lnT>
                      <a:noFill/>
                    </a:lnT>
                    <a:lnB>
                      <a:noFill/>
                    </a:lnB>
                    <a:solidFill>
                      <a:srgbClr val="FEE382"/>
                    </a:solidFill>
                  </a:tcPr>
                </a:tc>
                <a:tc>
                  <a:txBody>
                    <a:bodyPr/>
                    <a:lstStyle/>
                    <a:p>
                      <a:pPr algn="ctr" fontAlgn="b"/>
                      <a:r>
                        <a:rPr lang="en-US" sz="900" b="0" i="0" u="none" strike="noStrike">
                          <a:solidFill>
                            <a:srgbClr val="000000"/>
                          </a:solidFill>
                          <a:effectLst/>
                          <a:latin typeface="Calibri" panose="020F0502020204030204" pitchFamily="34" charset="0"/>
                        </a:rPr>
                        <a:t>12.66</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13.29</a:t>
                      </a:r>
                    </a:p>
                  </a:txBody>
                  <a:tcPr marL="4592" marR="4592" marT="4592"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12.66</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12.66</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9.49</a:t>
                      </a:r>
                    </a:p>
                  </a:txBody>
                  <a:tcPr marL="4592" marR="4592" marT="4592" marB="0" anchor="b">
                    <a:lnL>
                      <a:noFill/>
                    </a:lnL>
                    <a:lnR>
                      <a:noFill/>
                    </a:lnR>
                    <a:lnT>
                      <a:noFill/>
                    </a:lnT>
                    <a:lnB>
                      <a:noFill/>
                    </a:lnB>
                    <a:solidFill>
                      <a:srgbClr val="FDD47F"/>
                    </a:solidFill>
                  </a:tcPr>
                </a:tc>
                <a:tc>
                  <a:txBody>
                    <a:bodyPr/>
                    <a:lstStyle/>
                    <a:p>
                      <a:pPr algn="ctr" fontAlgn="b"/>
                      <a:r>
                        <a:rPr lang="en-US" sz="900" b="0" i="0" u="none" strike="noStrike">
                          <a:solidFill>
                            <a:srgbClr val="000000"/>
                          </a:solidFill>
                          <a:effectLst/>
                          <a:latin typeface="Calibri" panose="020F0502020204030204" pitchFamily="34" charset="0"/>
                        </a:rPr>
                        <a:t>10.13</a:t>
                      </a:r>
                    </a:p>
                  </a:txBody>
                  <a:tcPr marL="4592" marR="4592" marT="4592" marB="0" anchor="b">
                    <a:lnL>
                      <a:noFill/>
                    </a:lnL>
                    <a:lnR>
                      <a:noFill/>
                    </a:lnR>
                    <a:lnT>
                      <a:noFill/>
                    </a:lnT>
                    <a:lnB>
                      <a:noFill/>
                    </a:lnB>
                    <a:solidFill>
                      <a:srgbClr val="FEDB81"/>
                    </a:solidFill>
                  </a:tcPr>
                </a:tc>
                <a:tc>
                  <a:txBody>
                    <a:bodyPr/>
                    <a:lstStyle/>
                    <a:p>
                      <a:pPr algn="ctr" fontAlgn="b"/>
                      <a:r>
                        <a:rPr lang="en-US" sz="900" b="0" i="0" u="none" strike="noStrike">
                          <a:solidFill>
                            <a:srgbClr val="000000"/>
                          </a:solidFill>
                          <a:effectLst/>
                          <a:latin typeface="Calibri" panose="020F0502020204030204" pitchFamily="34" charset="0"/>
                        </a:rPr>
                        <a:t>8.86</a:t>
                      </a:r>
                    </a:p>
                  </a:txBody>
                  <a:tcPr marL="4592" marR="4592" marT="4592" marB="0" anchor="b">
                    <a:lnL>
                      <a:noFill/>
                    </a:lnL>
                    <a:lnR>
                      <a:noFill/>
                    </a:lnR>
                    <a:lnT>
                      <a:noFill/>
                    </a:lnT>
                    <a:lnB>
                      <a:noFill/>
                    </a:lnB>
                    <a:solidFill>
                      <a:srgbClr val="FDCC7E"/>
                    </a:solidFill>
                  </a:tcPr>
                </a:tc>
                <a:extLst>
                  <a:ext uri="{0D108BD9-81ED-4DB2-BD59-A6C34878D82A}">
                    <a16:rowId xmlns:a16="http://schemas.microsoft.com/office/drawing/2014/main" val="3158202644"/>
                  </a:ext>
                </a:extLst>
              </a:tr>
              <a:tr h="154790">
                <a:tc>
                  <a:txBody>
                    <a:bodyPr/>
                    <a:lstStyle/>
                    <a:p>
                      <a:pPr algn="ctr" fontAlgn="b"/>
                      <a:r>
                        <a:rPr lang="en-US" sz="1000" b="0" i="0" u="none" strike="noStrike">
                          <a:solidFill>
                            <a:schemeClr val="bg1"/>
                          </a:solidFill>
                          <a:effectLst/>
                          <a:latin typeface="Calibri" panose="020F0502020204030204" pitchFamily="34" charset="0"/>
                        </a:rPr>
                        <a:t>65</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24.53</a:t>
                      </a:r>
                    </a:p>
                  </a:txBody>
                  <a:tcPr marL="4592" marR="4592" marT="4592" marB="0" anchor="b">
                    <a:lnL>
                      <a:noFill/>
                    </a:lnL>
                    <a:lnR>
                      <a:noFill/>
                    </a:lnR>
                    <a:lnT>
                      <a:noFill/>
                    </a:lnT>
                    <a:lnB>
                      <a:noFill/>
                    </a:lnB>
                    <a:solidFill>
                      <a:srgbClr val="E8E583"/>
                    </a:solidFill>
                  </a:tcPr>
                </a:tc>
                <a:tc>
                  <a:txBody>
                    <a:bodyPr/>
                    <a:lstStyle/>
                    <a:p>
                      <a:pPr algn="ctr" fontAlgn="b"/>
                      <a:r>
                        <a:rPr lang="en-US" sz="900" b="0" i="0" u="none" strike="noStrike">
                          <a:solidFill>
                            <a:srgbClr val="000000"/>
                          </a:solidFill>
                          <a:effectLst/>
                          <a:latin typeface="Calibri" panose="020F0502020204030204" pitchFamily="34" charset="0"/>
                        </a:rPr>
                        <a:t>16.35</a:t>
                      </a:r>
                    </a:p>
                  </a:txBody>
                  <a:tcPr marL="4592" marR="4592" marT="4592"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15.72</a:t>
                      </a:r>
                    </a:p>
                  </a:txBody>
                  <a:tcPr marL="4592" marR="4592" marT="4592"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12.58</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dirty="0">
                          <a:solidFill>
                            <a:srgbClr val="000000"/>
                          </a:solidFill>
                          <a:effectLst/>
                          <a:latin typeface="Calibri" panose="020F0502020204030204" pitchFamily="34" charset="0"/>
                        </a:rPr>
                        <a:t>11.32</a:t>
                      </a:r>
                    </a:p>
                  </a:txBody>
                  <a:tcPr marL="4592" marR="4592" marT="4592" marB="0" anchor="b">
                    <a:lnL>
                      <a:noFill/>
                    </a:lnL>
                    <a:lnR>
                      <a:noFill/>
                    </a:lnR>
                    <a:lnT>
                      <a:noFill/>
                    </a:lnT>
                    <a:lnB>
                      <a:noFill/>
                    </a:lnB>
                    <a:solidFill>
                      <a:srgbClr val="FEEA83"/>
                    </a:solidFill>
                  </a:tcPr>
                </a:tc>
                <a:tc>
                  <a:txBody>
                    <a:bodyPr/>
                    <a:lstStyle/>
                    <a:p>
                      <a:pPr algn="ctr" fontAlgn="b"/>
                      <a:r>
                        <a:rPr lang="en-US" sz="900" b="0" i="0" u="none" strike="noStrike">
                          <a:solidFill>
                            <a:srgbClr val="000000"/>
                          </a:solidFill>
                          <a:effectLst/>
                          <a:latin typeface="Calibri" panose="020F0502020204030204" pitchFamily="34" charset="0"/>
                        </a:rPr>
                        <a:t>11.95</a:t>
                      </a:r>
                    </a:p>
                  </a:txBody>
                  <a:tcPr marL="4592" marR="4592" marT="4592"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14.47</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12.58</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11.32</a:t>
                      </a:r>
                    </a:p>
                  </a:txBody>
                  <a:tcPr marL="4592" marR="4592" marT="4592" marB="0" anchor="b">
                    <a:lnL>
                      <a:noFill/>
                    </a:lnL>
                    <a:lnR>
                      <a:noFill/>
                    </a:lnR>
                    <a:lnT>
                      <a:noFill/>
                    </a:lnT>
                    <a:lnB>
                      <a:noFill/>
                    </a:lnB>
                    <a:solidFill>
                      <a:srgbClr val="FEEA83"/>
                    </a:solidFill>
                  </a:tcPr>
                </a:tc>
                <a:tc>
                  <a:txBody>
                    <a:bodyPr/>
                    <a:lstStyle/>
                    <a:p>
                      <a:pPr algn="ctr" fontAlgn="b"/>
                      <a:r>
                        <a:rPr lang="en-US" sz="900" b="0" i="0" u="none" strike="noStrike" dirty="0">
                          <a:solidFill>
                            <a:srgbClr val="000000"/>
                          </a:solidFill>
                          <a:effectLst/>
                          <a:latin typeface="Calibri" panose="020F0502020204030204" pitchFamily="34" charset="0"/>
                        </a:rPr>
                        <a:t>10.06</a:t>
                      </a:r>
                    </a:p>
                  </a:txBody>
                  <a:tcPr marL="4592" marR="4592" marT="4592" marB="0" anchor="b">
                    <a:lnL>
                      <a:noFill/>
                    </a:lnL>
                    <a:lnR>
                      <a:noFill/>
                    </a:lnR>
                    <a:lnT>
                      <a:noFill/>
                    </a:lnT>
                    <a:lnB>
                      <a:noFill/>
                    </a:lnB>
                    <a:solidFill>
                      <a:srgbClr val="FEDB80"/>
                    </a:solidFill>
                  </a:tcPr>
                </a:tc>
                <a:tc>
                  <a:txBody>
                    <a:bodyPr/>
                    <a:lstStyle/>
                    <a:p>
                      <a:pPr algn="ctr" fontAlgn="b"/>
                      <a:r>
                        <a:rPr lang="en-US" sz="900" b="0" i="0" u="none" strike="noStrike">
                          <a:solidFill>
                            <a:srgbClr val="000000"/>
                          </a:solidFill>
                          <a:effectLst/>
                          <a:latin typeface="Calibri" panose="020F0502020204030204" pitchFamily="34" charset="0"/>
                        </a:rPr>
                        <a:t>12.58</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14.47</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11.95</a:t>
                      </a:r>
                    </a:p>
                  </a:txBody>
                  <a:tcPr marL="4592" marR="4592" marT="4592"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12.58</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11.32</a:t>
                      </a:r>
                    </a:p>
                  </a:txBody>
                  <a:tcPr marL="4592" marR="4592" marT="4592" marB="0" anchor="b">
                    <a:lnL>
                      <a:noFill/>
                    </a:lnL>
                    <a:lnR>
                      <a:noFill/>
                    </a:lnR>
                    <a:lnT>
                      <a:noFill/>
                    </a:lnT>
                    <a:lnB>
                      <a:noFill/>
                    </a:lnB>
                    <a:solidFill>
                      <a:srgbClr val="FEEA83"/>
                    </a:solidFill>
                  </a:tcPr>
                </a:tc>
                <a:tc>
                  <a:txBody>
                    <a:bodyPr/>
                    <a:lstStyle/>
                    <a:p>
                      <a:pPr algn="ctr" fontAlgn="b"/>
                      <a:r>
                        <a:rPr lang="en-US" sz="900" b="0" i="0" u="none" strike="noStrike">
                          <a:solidFill>
                            <a:srgbClr val="000000"/>
                          </a:solidFill>
                          <a:effectLst/>
                          <a:latin typeface="Calibri" panose="020F0502020204030204" pitchFamily="34" charset="0"/>
                        </a:rPr>
                        <a:t>7.55</a:t>
                      </a:r>
                    </a:p>
                  </a:txBody>
                  <a:tcPr marL="4592" marR="4592" marT="4592" marB="0" anchor="b">
                    <a:lnL>
                      <a:noFill/>
                    </a:lnL>
                    <a:lnR>
                      <a:noFill/>
                    </a:lnR>
                    <a:lnT>
                      <a:noFill/>
                    </a:lnT>
                    <a:lnB>
                      <a:noFill/>
                    </a:lnB>
                    <a:solidFill>
                      <a:srgbClr val="FCBC7A"/>
                    </a:solidFill>
                  </a:tcPr>
                </a:tc>
                <a:tc>
                  <a:txBody>
                    <a:bodyPr/>
                    <a:lstStyle/>
                    <a:p>
                      <a:pPr algn="ctr" fontAlgn="b"/>
                      <a:r>
                        <a:rPr lang="en-US" sz="900" b="0" i="0" u="none" strike="noStrike">
                          <a:solidFill>
                            <a:srgbClr val="000000"/>
                          </a:solidFill>
                          <a:effectLst/>
                          <a:latin typeface="Calibri" panose="020F0502020204030204" pitchFamily="34" charset="0"/>
                        </a:rPr>
                        <a:t>8.18</a:t>
                      </a:r>
                    </a:p>
                  </a:txBody>
                  <a:tcPr marL="4592" marR="4592" marT="4592" marB="0" anchor="b">
                    <a:lnL>
                      <a:noFill/>
                    </a:lnL>
                    <a:lnR>
                      <a:noFill/>
                    </a:lnR>
                    <a:lnT>
                      <a:noFill/>
                    </a:lnT>
                    <a:lnB>
                      <a:noFill/>
                    </a:lnB>
                    <a:solidFill>
                      <a:srgbClr val="FCC37C"/>
                    </a:solidFill>
                  </a:tcPr>
                </a:tc>
                <a:tc>
                  <a:txBody>
                    <a:bodyPr/>
                    <a:lstStyle/>
                    <a:p>
                      <a:pPr algn="ctr" fontAlgn="b"/>
                      <a:r>
                        <a:rPr lang="en-US" sz="900" b="0" i="0" u="none" strike="noStrike">
                          <a:solidFill>
                            <a:srgbClr val="000000"/>
                          </a:solidFill>
                          <a:effectLst/>
                          <a:latin typeface="Calibri" panose="020F0502020204030204" pitchFamily="34" charset="0"/>
                        </a:rPr>
                        <a:t>7.55</a:t>
                      </a:r>
                    </a:p>
                  </a:txBody>
                  <a:tcPr marL="4592" marR="4592" marT="4592" marB="0" anchor="b">
                    <a:lnL>
                      <a:noFill/>
                    </a:lnL>
                    <a:lnR>
                      <a:noFill/>
                    </a:lnR>
                    <a:lnT>
                      <a:noFill/>
                    </a:lnT>
                    <a:lnB>
                      <a:noFill/>
                    </a:lnB>
                    <a:solidFill>
                      <a:srgbClr val="FCBC7A"/>
                    </a:solidFill>
                  </a:tcPr>
                </a:tc>
                <a:extLst>
                  <a:ext uri="{0D108BD9-81ED-4DB2-BD59-A6C34878D82A}">
                    <a16:rowId xmlns:a16="http://schemas.microsoft.com/office/drawing/2014/main" val="1926863192"/>
                  </a:ext>
                </a:extLst>
              </a:tr>
              <a:tr h="154790">
                <a:tc>
                  <a:txBody>
                    <a:bodyPr/>
                    <a:lstStyle/>
                    <a:p>
                      <a:pPr algn="ctr" fontAlgn="b"/>
                      <a:r>
                        <a:rPr lang="en-US" sz="1000" b="0" i="0" u="none" strike="noStrike">
                          <a:solidFill>
                            <a:schemeClr val="bg1"/>
                          </a:solidFill>
                          <a:effectLst/>
                          <a:latin typeface="Calibri" panose="020F0502020204030204" pitchFamily="34" charset="0"/>
                        </a:rPr>
                        <a:t>66</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17.06</a:t>
                      </a:r>
                    </a:p>
                  </a:txBody>
                  <a:tcPr marL="4592" marR="4592" marT="4592"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20.59</a:t>
                      </a:r>
                    </a:p>
                  </a:txBody>
                  <a:tcPr marL="4592" marR="4592" marT="4592" marB="0" anchor="b">
                    <a:lnL>
                      <a:noFill/>
                    </a:lnL>
                    <a:lnR>
                      <a:noFill/>
                    </a:lnR>
                    <a:lnT>
                      <a:noFill/>
                    </a:lnT>
                    <a:lnB>
                      <a:noFill/>
                    </a:lnB>
                    <a:solidFill>
                      <a:srgbClr val="EFE784"/>
                    </a:solidFill>
                  </a:tcPr>
                </a:tc>
                <a:tc>
                  <a:txBody>
                    <a:bodyPr/>
                    <a:lstStyle/>
                    <a:p>
                      <a:pPr algn="ctr" fontAlgn="b"/>
                      <a:r>
                        <a:rPr lang="en-US" sz="900" b="0" i="0" u="none" strike="noStrike">
                          <a:solidFill>
                            <a:srgbClr val="000000"/>
                          </a:solidFill>
                          <a:effectLst/>
                          <a:latin typeface="Calibri" panose="020F0502020204030204" pitchFamily="34" charset="0"/>
                        </a:rPr>
                        <a:t>17.06</a:t>
                      </a:r>
                    </a:p>
                  </a:txBody>
                  <a:tcPr marL="4592" marR="4592" marT="4592" marB="0" anchor="b">
                    <a:lnL>
                      <a:noFill/>
                    </a:lnL>
                    <a:lnR>
                      <a:noFill/>
                    </a:lnR>
                    <a:lnT>
                      <a:noFill/>
                    </a:lnT>
                    <a:lnB>
                      <a:noFill/>
                    </a:lnB>
                    <a:solidFill>
                      <a:srgbClr val="F5E984"/>
                    </a:solidFill>
                  </a:tcPr>
                </a:tc>
                <a:tc>
                  <a:txBody>
                    <a:bodyPr/>
                    <a:lstStyle/>
                    <a:p>
                      <a:pPr algn="ctr" fontAlgn="b"/>
                      <a:r>
                        <a:rPr lang="en-US" sz="900" b="0" i="0" u="none" strike="noStrike">
                          <a:solidFill>
                            <a:srgbClr val="000000"/>
                          </a:solidFill>
                          <a:effectLst/>
                          <a:latin typeface="Calibri" panose="020F0502020204030204" pitchFamily="34" charset="0"/>
                        </a:rPr>
                        <a:t>18.82</a:t>
                      </a:r>
                    </a:p>
                  </a:txBody>
                  <a:tcPr marL="4592" marR="4592" marT="4592" marB="0" anchor="b">
                    <a:lnL>
                      <a:noFill/>
                    </a:lnL>
                    <a:lnR>
                      <a:noFill/>
                    </a:lnR>
                    <a:lnT>
                      <a:noFill/>
                    </a:lnT>
                    <a:lnB>
                      <a:noFill/>
                    </a:lnB>
                    <a:solidFill>
                      <a:srgbClr val="F2E884"/>
                    </a:solidFill>
                  </a:tcPr>
                </a:tc>
                <a:tc>
                  <a:txBody>
                    <a:bodyPr/>
                    <a:lstStyle/>
                    <a:p>
                      <a:pPr algn="ctr" fontAlgn="b"/>
                      <a:r>
                        <a:rPr lang="en-US" sz="900" b="0" i="0" u="none" strike="noStrike" dirty="0">
                          <a:solidFill>
                            <a:srgbClr val="000000"/>
                          </a:solidFill>
                          <a:effectLst/>
                          <a:latin typeface="Calibri" panose="020F0502020204030204" pitchFamily="34" charset="0"/>
                        </a:rPr>
                        <a:t>15.88</a:t>
                      </a:r>
                    </a:p>
                  </a:txBody>
                  <a:tcPr marL="4592" marR="4592" marT="4592"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11.18</a:t>
                      </a:r>
                    </a:p>
                  </a:txBody>
                  <a:tcPr marL="4592" marR="4592" marT="4592"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11.18</a:t>
                      </a:r>
                    </a:p>
                  </a:txBody>
                  <a:tcPr marL="4592" marR="4592" marT="4592" marB="0" anchor="b">
                    <a:lnL>
                      <a:noFill/>
                    </a:lnL>
                    <a:lnR>
                      <a:noFill/>
                    </a:lnR>
                    <a:lnT>
                      <a:noFill/>
                    </a:lnT>
                    <a:lnB>
                      <a:noFill/>
                    </a:lnB>
                    <a:solidFill>
                      <a:srgbClr val="FEE883"/>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592" marR="4592" marT="4592"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11.18</a:t>
                      </a:r>
                    </a:p>
                  </a:txBody>
                  <a:tcPr marL="4592" marR="4592" marT="4592" marB="0" anchor="b">
                    <a:lnL>
                      <a:noFill/>
                    </a:lnL>
                    <a:lnR>
                      <a:noFill/>
                    </a:lnR>
                    <a:lnT>
                      <a:noFill/>
                    </a:lnT>
                    <a:lnB>
                      <a:noFill/>
                    </a:lnB>
                    <a:solidFill>
                      <a:srgbClr val="FEE883"/>
                    </a:solidFill>
                  </a:tcPr>
                </a:tc>
                <a:tc>
                  <a:txBody>
                    <a:bodyPr/>
                    <a:lstStyle/>
                    <a:p>
                      <a:pPr algn="ctr" fontAlgn="b"/>
                      <a:r>
                        <a:rPr lang="en-US" sz="900" b="0" i="0" u="none" strike="noStrike" dirty="0">
                          <a:solidFill>
                            <a:srgbClr val="000000"/>
                          </a:solidFill>
                          <a:effectLst/>
                          <a:latin typeface="Calibri" panose="020F0502020204030204" pitchFamily="34" charset="0"/>
                        </a:rPr>
                        <a:t>11.76</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11.76</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12.94</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14.71</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10.59</a:t>
                      </a:r>
                    </a:p>
                  </a:txBody>
                  <a:tcPr marL="4592" marR="4592" marT="4592" marB="0" anchor="b">
                    <a:lnL>
                      <a:noFill/>
                    </a:lnL>
                    <a:lnR>
                      <a:noFill/>
                    </a:lnR>
                    <a:lnT>
                      <a:noFill/>
                    </a:lnT>
                    <a:lnB>
                      <a:noFill/>
                    </a:lnB>
                    <a:solidFill>
                      <a:srgbClr val="FEE182"/>
                    </a:solidFill>
                  </a:tcPr>
                </a:tc>
                <a:tc>
                  <a:txBody>
                    <a:bodyPr/>
                    <a:lstStyle/>
                    <a:p>
                      <a:pPr algn="ctr" fontAlgn="b"/>
                      <a:r>
                        <a:rPr lang="en-US" sz="900" b="0" i="0" u="none" strike="noStrike">
                          <a:solidFill>
                            <a:srgbClr val="000000"/>
                          </a:solidFill>
                          <a:effectLst/>
                          <a:latin typeface="Calibri" panose="020F0502020204030204" pitchFamily="34" charset="0"/>
                        </a:rPr>
                        <a:t>8.82</a:t>
                      </a:r>
                    </a:p>
                  </a:txBody>
                  <a:tcPr marL="4592" marR="4592" marT="4592" marB="0" anchor="b">
                    <a:lnL>
                      <a:noFill/>
                    </a:lnL>
                    <a:lnR>
                      <a:noFill/>
                    </a:lnR>
                    <a:lnT>
                      <a:noFill/>
                    </a:lnT>
                    <a:lnB>
                      <a:noFill/>
                    </a:lnB>
                    <a:solidFill>
                      <a:srgbClr val="FDCB7D"/>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592" marR="4592" marT="4592"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7.65</a:t>
                      </a:r>
                    </a:p>
                  </a:txBody>
                  <a:tcPr marL="4592" marR="4592" marT="4592" marB="0" anchor="b">
                    <a:lnL>
                      <a:noFill/>
                    </a:lnL>
                    <a:lnR>
                      <a:noFill/>
                    </a:lnR>
                    <a:lnT>
                      <a:noFill/>
                    </a:lnT>
                    <a:lnB>
                      <a:noFill/>
                    </a:lnB>
                    <a:solidFill>
                      <a:srgbClr val="FCBD7B"/>
                    </a:solidFill>
                  </a:tcPr>
                </a:tc>
                <a:extLst>
                  <a:ext uri="{0D108BD9-81ED-4DB2-BD59-A6C34878D82A}">
                    <a16:rowId xmlns:a16="http://schemas.microsoft.com/office/drawing/2014/main" val="3849859955"/>
                  </a:ext>
                </a:extLst>
              </a:tr>
              <a:tr h="154790">
                <a:tc>
                  <a:txBody>
                    <a:bodyPr/>
                    <a:lstStyle/>
                    <a:p>
                      <a:pPr algn="ctr" fontAlgn="b"/>
                      <a:r>
                        <a:rPr lang="en-US" sz="1000" b="0" i="0" u="none" strike="noStrike">
                          <a:solidFill>
                            <a:schemeClr val="bg1"/>
                          </a:solidFill>
                          <a:effectLst/>
                          <a:latin typeface="Calibri" panose="020F0502020204030204" pitchFamily="34" charset="0"/>
                        </a:rPr>
                        <a:t>67</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39.39</a:t>
                      </a:r>
                    </a:p>
                  </a:txBody>
                  <a:tcPr marL="4592" marR="4592" marT="4592" marB="0" anchor="b">
                    <a:lnL>
                      <a:noFill/>
                    </a:lnL>
                    <a:lnR>
                      <a:noFill/>
                    </a:lnR>
                    <a:lnT>
                      <a:noFill/>
                    </a:lnT>
                    <a:lnB>
                      <a:noFill/>
                    </a:lnB>
                    <a:solidFill>
                      <a:srgbClr val="CEDD82"/>
                    </a:solidFill>
                  </a:tcPr>
                </a:tc>
                <a:tc>
                  <a:txBody>
                    <a:bodyPr/>
                    <a:lstStyle/>
                    <a:p>
                      <a:pPr algn="ctr" fontAlgn="b"/>
                      <a:r>
                        <a:rPr lang="en-US" sz="900" b="0" i="0" u="none" strike="noStrike">
                          <a:solidFill>
                            <a:srgbClr val="000000"/>
                          </a:solidFill>
                          <a:effectLst/>
                          <a:latin typeface="Calibri" panose="020F0502020204030204" pitchFamily="34" charset="0"/>
                        </a:rPr>
                        <a:t>36.97</a:t>
                      </a:r>
                    </a:p>
                  </a:txBody>
                  <a:tcPr marL="4592" marR="4592" marT="4592" marB="0" anchor="b">
                    <a:lnL>
                      <a:noFill/>
                    </a:lnL>
                    <a:lnR>
                      <a:noFill/>
                    </a:lnR>
                    <a:lnT>
                      <a:noFill/>
                    </a:lnT>
                    <a:lnB>
                      <a:noFill/>
                    </a:lnB>
                    <a:solidFill>
                      <a:srgbClr val="D2DE82"/>
                    </a:solidFill>
                  </a:tcPr>
                </a:tc>
                <a:tc>
                  <a:txBody>
                    <a:bodyPr/>
                    <a:lstStyle/>
                    <a:p>
                      <a:pPr algn="ctr" fontAlgn="b"/>
                      <a:r>
                        <a:rPr lang="en-US" sz="900" b="0" i="0" u="none" strike="noStrike">
                          <a:solidFill>
                            <a:srgbClr val="000000"/>
                          </a:solidFill>
                          <a:effectLst/>
                          <a:latin typeface="Calibri" panose="020F0502020204030204" pitchFamily="34" charset="0"/>
                        </a:rPr>
                        <a:t>30.3</a:t>
                      </a:r>
                    </a:p>
                  </a:txBody>
                  <a:tcPr marL="4592" marR="4592" marT="4592" marB="0" anchor="b">
                    <a:lnL>
                      <a:noFill/>
                    </a:lnL>
                    <a:lnR>
                      <a:noFill/>
                    </a:lnR>
                    <a:lnT>
                      <a:noFill/>
                    </a:lnT>
                    <a:lnB>
                      <a:noFill/>
                    </a:lnB>
                    <a:solidFill>
                      <a:srgbClr val="DEE283"/>
                    </a:solidFill>
                  </a:tcPr>
                </a:tc>
                <a:tc>
                  <a:txBody>
                    <a:bodyPr/>
                    <a:lstStyle/>
                    <a:p>
                      <a:pPr algn="ctr" fontAlgn="b"/>
                      <a:r>
                        <a:rPr lang="en-US" sz="900" b="0" i="0" u="none" strike="noStrike">
                          <a:solidFill>
                            <a:srgbClr val="000000"/>
                          </a:solidFill>
                          <a:effectLst/>
                          <a:latin typeface="Calibri" panose="020F0502020204030204" pitchFamily="34" charset="0"/>
                        </a:rPr>
                        <a:t>21.21</a:t>
                      </a:r>
                    </a:p>
                  </a:txBody>
                  <a:tcPr marL="4592" marR="4592" marT="4592" marB="0" anchor="b">
                    <a:lnL>
                      <a:noFill/>
                    </a:lnL>
                    <a:lnR>
                      <a:noFill/>
                    </a:lnR>
                    <a:lnT>
                      <a:noFill/>
                    </a:lnT>
                    <a:lnB>
                      <a:noFill/>
                    </a:lnB>
                    <a:solidFill>
                      <a:srgbClr val="EEE683"/>
                    </a:solidFill>
                  </a:tcPr>
                </a:tc>
                <a:tc>
                  <a:txBody>
                    <a:bodyPr/>
                    <a:lstStyle/>
                    <a:p>
                      <a:pPr algn="ctr" fontAlgn="b"/>
                      <a:r>
                        <a:rPr lang="en-US" sz="900" b="0" i="0" u="none" strike="noStrike" dirty="0">
                          <a:solidFill>
                            <a:srgbClr val="000000"/>
                          </a:solidFill>
                          <a:effectLst/>
                          <a:latin typeface="Calibri" panose="020F0502020204030204" pitchFamily="34" charset="0"/>
                        </a:rPr>
                        <a:t>15.76</a:t>
                      </a:r>
                    </a:p>
                  </a:txBody>
                  <a:tcPr marL="4592" marR="4592" marT="4592" marB="0" anchor="b">
                    <a:lnL>
                      <a:noFill/>
                    </a:lnL>
                    <a:lnR>
                      <a:noFill/>
                    </a:lnR>
                    <a:lnT>
                      <a:noFill/>
                    </a:lnT>
                    <a:lnB>
                      <a:noFill/>
                    </a:lnB>
                    <a:solidFill>
                      <a:srgbClr val="F8E984"/>
                    </a:solidFill>
                  </a:tcPr>
                </a:tc>
                <a:tc>
                  <a:txBody>
                    <a:bodyPr/>
                    <a:lstStyle/>
                    <a:p>
                      <a:pPr algn="ctr" fontAlgn="b"/>
                      <a:r>
                        <a:rPr lang="en-US" sz="900" b="0" i="0" u="none" strike="noStrike" dirty="0">
                          <a:solidFill>
                            <a:srgbClr val="000000"/>
                          </a:solidFill>
                          <a:effectLst/>
                          <a:latin typeface="Calibri" panose="020F0502020204030204" pitchFamily="34" charset="0"/>
                        </a:rPr>
                        <a:t>15.15</a:t>
                      </a:r>
                    </a:p>
                  </a:txBody>
                  <a:tcPr marL="4592" marR="4592" marT="4592"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12.12</a:t>
                      </a:r>
                    </a:p>
                  </a:txBody>
                  <a:tcPr marL="4592" marR="4592" marT="4592"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10.3</a:t>
                      </a:r>
                    </a:p>
                  </a:txBody>
                  <a:tcPr marL="4592" marR="4592" marT="4592" marB="0" anchor="b">
                    <a:lnL>
                      <a:noFill/>
                    </a:lnL>
                    <a:lnR>
                      <a:noFill/>
                    </a:lnR>
                    <a:lnT>
                      <a:noFill/>
                    </a:lnT>
                    <a:lnB>
                      <a:noFill/>
                    </a:lnB>
                    <a:solidFill>
                      <a:srgbClr val="FEDE81"/>
                    </a:solidFill>
                  </a:tcPr>
                </a:tc>
                <a:tc>
                  <a:txBody>
                    <a:bodyPr/>
                    <a:lstStyle/>
                    <a:p>
                      <a:pPr algn="ctr" fontAlgn="b"/>
                      <a:r>
                        <a:rPr lang="en-US" sz="900" b="0" i="0" u="none" strike="noStrike">
                          <a:solidFill>
                            <a:srgbClr val="000000"/>
                          </a:solidFill>
                          <a:effectLst/>
                          <a:latin typeface="Calibri" panose="020F0502020204030204" pitchFamily="34" charset="0"/>
                        </a:rPr>
                        <a:t>12.73</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10.91</a:t>
                      </a:r>
                    </a:p>
                  </a:txBody>
                  <a:tcPr marL="4592" marR="4592" marT="4592" marB="0" anchor="b">
                    <a:lnL>
                      <a:noFill/>
                    </a:lnL>
                    <a:lnR>
                      <a:noFill/>
                    </a:lnR>
                    <a:lnT>
                      <a:noFill/>
                    </a:lnT>
                    <a:lnB>
                      <a:noFill/>
                    </a:lnB>
                    <a:solidFill>
                      <a:srgbClr val="FEE582"/>
                    </a:solidFill>
                  </a:tcPr>
                </a:tc>
                <a:tc>
                  <a:txBody>
                    <a:bodyPr/>
                    <a:lstStyle/>
                    <a:p>
                      <a:pPr algn="ctr" fontAlgn="b"/>
                      <a:r>
                        <a:rPr lang="en-US" sz="900" b="0" i="0" u="none" strike="noStrike">
                          <a:solidFill>
                            <a:srgbClr val="000000"/>
                          </a:solidFill>
                          <a:effectLst/>
                          <a:latin typeface="Calibri" panose="020F0502020204030204" pitchFamily="34" charset="0"/>
                        </a:rPr>
                        <a:t>9.7</a:t>
                      </a:r>
                    </a:p>
                  </a:txBody>
                  <a:tcPr marL="4592" marR="4592" marT="4592"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10.91</a:t>
                      </a:r>
                    </a:p>
                  </a:txBody>
                  <a:tcPr marL="4592" marR="4592" marT="4592" marB="0" anchor="b">
                    <a:lnL>
                      <a:noFill/>
                    </a:lnL>
                    <a:lnR>
                      <a:noFill/>
                    </a:lnR>
                    <a:lnT>
                      <a:noFill/>
                    </a:lnT>
                    <a:lnB>
                      <a:noFill/>
                    </a:lnB>
                    <a:solidFill>
                      <a:srgbClr val="FEE582"/>
                    </a:solidFill>
                  </a:tcPr>
                </a:tc>
                <a:tc>
                  <a:txBody>
                    <a:bodyPr/>
                    <a:lstStyle/>
                    <a:p>
                      <a:pPr algn="ctr" fontAlgn="b"/>
                      <a:r>
                        <a:rPr lang="en-US" sz="900" b="0" i="0" u="none" strike="noStrike">
                          <a:solidFill>
                            <a:srgbClr val="000000"/>
                          </a:solidFill>
                          <a:effectLst/>
                          <a:latin typeface="Calibri" panose="020F0502020204030204" pitchFamily="34" charset="0"/>
                        </a:rPr>
                        <a:t>12.73</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10.91</a:t>
                      </a:r>
                    </a:p>
                  </a:txBody>
                  <a:tcPr marL="4592" marR="4592" marT="4592" marB="0" anchor="b">
                    <a:lnL>
                      <a:noFill/>
                    </a:lnL>
                    <a:lnR>
                      <a:noFill/>
                    </a:lnR>
                    <a:lnT>
                      <a:noFill/>
                    </a:lnT>
                    <a:lnB>
                      <a:noFill/>
                    </a:lnB>
                    <a:solidFill>
                      <a:srgbClr val="FEE582"/>
                    </a:solidFill>
                  </a:tcPr>
                </a:tc>
                <a:tc>
                  <a:txBody>
                    <a:bodyPr/>
                    <a:lstStyle/>
                    <a:p>
                      <a:pPr algn="ctr" fontAlgn="b"/>
                      <a:r>
                        <a:rPr lang="en-US" sz="900" b="0" i="0" u="none" strike="noStrike">
                          <a:solidFill>
                            <a:srgbClr val="000000"/>
                          </a:solidFill>
                          <a:effectLst/>
                          <a:latin typeface="Calibri" panose="020F0502020204030204" pitchFamily="34" charset="0"/>
                        </a:rPr>
                        <a:t>9.7</a:t>
                      </a:r>
                    </a:p>
                  </a:txBody>
                  <a:tcPr marL="4592" marR="4592" marT="4592"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7.88</a:t>
                      </a:r>
                    </a:p>
                  </a:txBody>
                  <a:tcPr marL="4592" marR="4592" marT="4592" marB="0" anchor="b">
                    <a:lnL>
                      <a:noFill/>
                    </a:lnL>
                    <a:lnR>
                      <a:noFill/>
                    </a:lnR>
                    <a:lnT>
                      <a:noFill/>
                    </a:lnT>
                    <a:lnB>
                      <a:noFill/>
                    </a:lnB>
                    <a:solidFill>
                      <a:srgbClr val="FCC07B"/>
                    </a:solidFill>
                  </a:tcPr>
                </a:tc>
                <a:tc>
                  <a:txBody>
                    <a:bodyPr/>
                    <a:lstStyle/>
                    <a:p>
                      <a:pPr algn="ctr" fontAlgn="b"/>
                      <a:r>
                        <a:rPr lang="en-US" sz="900" b="0" i="0" u="none" strike="noStrike">
                          <a:solidFill>
                            <a:srgbClr val="000000"/>
                          </a:solidFill>
                          <a:effectLst/>
                          <a:latin typeface="Calibri" panose="020F0502020204030204" pitchFamily="34" charset="0"/>
                        </a:rPr>
                        <a:t>6.06</a:t>
                      </a:r>
                    </a:p>
                  </a:txBody>
                  <a:tcPr marL="4592" marR="4592" marT="4592" marB="0" anchor="b">
                    <a:lnL>
                      <a:noFill/>
                    </a:lnL>
                    <a:lnR>
                      <a:noFill/>
                    </a:lnR>
                    <a:lnT>
                      <a:noFill/>
                    </a:lnT>
                    <a:lnB>
                      <a:noFill/>
                    </a:lnB>
                    <a:solidFill>
                      <a:srgbClr val="FBA977"/>
                    </a:solidFill>
                  </a:tcPr>
                </a:tc>
                <a:tc>
                  <a:txBody>
                    <a:bodyPr/>
                    <a:lstStyle/>
                    <a:p>
                      <a:pPr algn="ctr" fontAlgn="b"/>
                      <a:r>
                        <a:rPr lang="en-US" sz="900" b="0" i="0" u="none" strike="noStrike">
                          <a:solidFill>
                            <a:srgbClr val="000000"/>
                          </a:solidFill>
                          <a:effectLst/>
                          <a:latin typeface="Calibri" panose="020F0502020204030204" pitchFamily="34" charset="0"/>
                        </a:rPr>
                        <a:t>4.24</a:t>
                      </a:r>
                    </a:p>
                  </a:txBody>
                  <a:tcPr marL="4592" marR="4592" marT="4592" marB="0" anchor="b">
                    <a:lnL>
                      <a:noFill/>
                    </a:lnL>
                    <a:lnR>
                      <a:noFill/>
                    </a:lnR>
                    <a:lnT>
                      <a:noFill/>
                    </a:lnT>
                    <a:lnB>
                      <a:noFill/>
                    </a:lnB>
                    <a:solidFill>
                      <a:srgbClr val="FA9373"/>
                    </a:solidFill>
                  </a:tcPr>
                </a:tc>
                <a:extLst>
                  <a:ext uri="{0D108BD9-81ED-4DB2-BD59-A6C34878D82A}">
                    <a16:rowId xmlns:a16="http://schemas.microsoft.com/office/drawing/2014/main" val="1272187525"/>
                  </a:ext>
                </a:extLst>
              </a:tr>
              <a:tr h="154790">
                <a:tc>
                  <a:txBody>
                    <a:bodyPr/>
                    <a:lstStyle/>
                    <a:p>
                      <a:pPr algn="ctr" fontAlgn="b"/>
                      <a:r>
                        <a:rPr lang="en-US" sz="1000" b="0" i="0" u="none" strike="noStrike">
                          <a:solidFill>
                            <a:schemeClr val="bg1"/>
                          </a:solidFill>
                          <a:effectLst/>
                          <a:latin typeface="Calibri" panose="020F0502020204030204" pitchFamily="34" charset="0"/>
                        </a:rPr>
                        <a:t>68</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44.2</a:t>
                      </a:r>
                    </a:p>
                  </a:txBody>
                  <a:tcPr marL="4592" marR="4592" marT="4592" marB="0" anchor="b">
                    <a:lnL>
                      <a:noFill/>
                    </a:lnL>
                    <a:lnR>
                      <a:noFill/>
                    </a:lnR>
                    <a:lnT>
                      <a:noFill/>
                    </a:lnT>
                    <a:lnB>
                      <a:noFill/>
                    </a:lnB>
                    <a:solidFill>
                      <a:srgbClr val="C6DB81"/>
                    </a:solidFill>
                  </a:tcPr>
                </a:tc>
                <a:tc>
                  <a:txBody>
                    <a:bodyPr/>
                    <a:lstStyle/>
                    <a:p>
                      <a:pPr algn="ctr" fontAlgn="b"/>
                      <a:r>
                        <a:rPr lang="en-US" sz="900" b="0" i="0" u="none" strike="noStrike">
                          <a:solidFill>
                            <a:srgbClr val="000000"/>
                          </a:solidFill>
                          <a:effectLst/>
                          <a:latin typeface="Calibri" panose="020F0502020204030204" pitchFamily="34" charset="0"/>
                        </a:rPr>
                        <a:t>38.67</a:t>
                      </a:r>
                    </a:p>
                  </a:txBody>
                  <a:tcPr marL="4592" marR="4592" marT="4592" marB="0" anchor="b">
                    <a:lnL>
                      <a:noFill/>
                    </a:lnL>
                    <a:lnR>
                      <a:noFill/>
                    </a:lnR>
                    <a:lnT>
                      <a:noFill/>
                    </a:lnT>
                    <a:lnB>
                      <a:noFill/>
                    </a:lnB>
                    <a:solidFill>
                      <a:srgbClr val="CFDE82"/>
                    </a:solidFill>
                  </a:tcPr>
                </a:tc>
                <a:tc>
                  <a:txBody>
                    <a:bodyPr/>
                    <a:lstStyle/>
                    <a:p>
                      <a:pPr algn="ctr" fontAlgn="b"/>
                      <a:r>
                        <a:rPr lang="en-US" sz="900" b="0" i="0" u="none" strike="noStrike">
                          <a:solidFill>
                            <a:srgbClr val="000000"/>
                          </a:solidFill>
                          <a:effectLst/>
                          <a:latin typeface="Calibri" panose="020F0502020204030204" pitchFamily="34" charset="0"/>
                        </a:rPr>
                        <a:t>28.18</a:t>
                      </a:r>
                    </a:p>
                  </a:txBody>
                  <a:tcPr marL="4592" marR="4592" marT="4592" marB="0" anchor="b">
                    <a:lnL>
                      <a:noFill/>
                    </a:lnL>
                    <a:lnR>
                      <a:noFill/>
                    </a:lnR>
                    <a:lnT>
                      <a:noFill/>
                    </a:lnT>
                    <a:lnB>
                      <a:noFill/>
                    </a:lnB>
                    <a:solidFill>
                      <a:srgbClr val="E2E383"/>
                    </a:solidFill>
                  </a:tcPr>
                </a:tc>
                <a:tc>
                  <a:txBody>
                    <a:bodyPr/>
                    <a:lstStyle/>
                    <a:p>
                      <a:pPr algn="ctr" fontAlgn="b"/>
                      <a:r>
                        <a:rPr lang="en-US" sz="900" b="0" i="0" u="none" strike="noStrike">
                          <a:solidFill>
                            <a:srgbClr val="000000"/>
                          </a:solidFill>
                          <a:effectLst/>
                          <a:latin typeface="Calibri" panose="020F0502020204030204" pitchFamily="34" charset="0"/>
                        </a:rPr>
                        <a:t>19.34</a:t>
                      </a:r>
                    </a:p>
                  </a:txBody>
                  <a:tcPr marL="4592" marR="4592" marT="4592" marB="0" anchor="b">
                    <a:lnL>
                      <a:noFill/>
                    </a:lnL>
                    <a:lnR>
                      <a:noFill/>
                    </a:lnR>
                    <a:lnT>
                      <a:noFill/>
                    </a:lnT>
                    <a:lnB>
                      <a:noFill/>
                    </a:lnB>
                    <a:solidFill>
                      <a:srgbClr val="F1E784"/>
                    </a:solidFill>
                  </a:tcPr>
                </a:tc>
                <a:tc>
                  <a:txBody>
                    <a:bodyPr/>
                    <a:lstStyle/>
                    <a:p>
                      <a:pPr algn="ctr" fontAlgn="b"/>
                      <a:r>
                        <a:rPr lang="en-US" sz="900" b="0" i="0" u="none" strike="noStrike">
                          <a:solidFill>
                            <a:srgbClr val="000000"/>
                          </a:solidFill>
                          <a:effectLst/>
                          <a:latin typeface="Calibri" panose="020F0502020204030204" pitchFamily="34" charset="0"/>
                        </a:rPr>
                        <a:t>14.36</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dirty="0">
                          <a:solidFill>
                            <a:srgbClr val="000000"/>
                          </a:solidFill>
                          <a:effectLst/>
                          <a:latin typeface="Calibri" panose="020F0502020204030204" pitchFamily="34" charset="0"/>
                        </a:rPr>
                        <a:t>9.39</a:t>
                      </a:r>
                    </a:p>
                  </a:txBody>
                  <a:tcPr marL="4592" marR="4592" marT="4592" marB="0" anchor="b">
                    <a:lnL>
                      <a:noFill/>
                    </a:lnL>
                    <a:lnR>
                      <a:noFill/>
                    </a:lnR>
                    <a:lnT>
                      <a:noFill/>
                    </a:lnT>
                    <a:lnB>
                      <a:noFill/>
                    </a:lnB>
                    <a:solidFill>
                      <a:srgbClr val="FDD27F"/>
                    </a:solidFill>
                  </a:tcPr>
                </a:tc>
                <a:tc>
                  <a:txBody>
                    <a:bodyPr/>
                    <a:lstStyle/>
                    <a:p>
                      <a:pPr algn="ctr" fontAlgn="b"/>
                      <a:r>
                        <a:rPr lang="en-US" sz="900" b="0" i="0" u="none" strike="noStrike">
                          <a:solidFill>
                            <a:srgbClr val="000000"/>
                          </a:solidFill>
                          <a:effectLst/>
                          <a:latin typeface="Calibri" panose="020F0502020204030204" pitchFamily="34" charset="0"/>
                        </a:rPr>
                        <a:t>7.18</a:t>
                      </a:r>
                    </a:p>
                  </a:txBody>
                  <a:tcPr marL="4592" marR="4592" marT="4592" marB="0" anchor="b">
                    <a:lnL>
                      <a:noFill/>
                    </a:lnL>
                    <a:lnR>
                      <a:noFill/>
                    </a:lnR>
                    <a:lnT>
                      <a:noFill/>
                    </a:lnT>
                    <a:lnB>
                      <a:noFill/>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8.29</a:t>
                      </a:r>
                    </a:p>
                  </a:txBody>
                  <a:tcPr marL="4592" marR="4592" marT="4592" marB="0" anchor="b">
                    <a:lnL>
                      <a:noFill/>
                    </a:lnL>
                    <a:lnR>
                      <a:noFill/>
                    </a:lnR>
                    <a:lnT>
                      <a:noFill/>
                    </a:lnT>
                    <a:lnB>
                      <a:noFill/>
                    </a:lnB>
                    <a:solidFill>
                      <a:srgbClr val="FCC57C"/>
                    </a:solidFill>
                  </a:tcPr>
                </a:tc>
                <a:tc>
                  <a:txBody>
                    <a:bodyPr/>
                    <a:lstStyle/>
                    <a:p>
                      <a:pPr algn="ctr" fontAlgn="b"/>
                      <a:r>
                        <a:rPr lang="en-US" sz="900" b="0" i="0" u="none" strike="noStrike">
                          <a:solidFill>
                            <a:srgbClr val="000000"/>
                          </a:solidFill>
                          <a:effectLst/>
                          <a:latin typeface="Calibri" panose="020F0502020204030204" pitchFamily="34" charset="0"/>
                        </a:rPr>
                        <a:t>10.5</a:t>
                      </a:r>
                    </a:p>
                  </a:txBody>
                  <a:tcPr marL="4592" marR="4592" marT="4592" marB="0" anchor="b">
                    <a:lnL>
                      <a:noFill/>
                    </a:lnL>
                    <a:lnR>
                      <a:noFill/>
                    </a:lnR>
                    <a:lnT>
                      <a:noFill/>
                    </a:lnT>
                    <a:lnB>
                      <a:noFill/>
                    </a:lnB>
                    <a:solidFill>
                      <a:srgbClr val="FEE081"/>
                    </a:solidFill>
                  </a:tcPr>
                </a:tc>
                <a:tc>
                  <a:txBody>
                    <a:bodyPr/>
                    <a:lstStyle/>
                    <a:p>
                      <a:pPr algn="ctr" fontAlgn="b"/>
                      <a:r>
                        <a:rPr lang="en-US" sz="900" b="0" i="0" u="none" strike="noStrike">
                          <a:solidFill>
                            <a:srgbClr val="000000"/>
                          </a:solidFill>
                          <a:effectLst/>
                          <a:latin typeface="Calibri" panose="020F0502020204030204" pitchFamily="34" charset="0"/>
                        </a:rPr>
                        <a:t>11.6</a:t>
                      </a:r>
                    </a:p>
                  </a:txBody>
                  <a:tcPr marL="4592" marR="4592" marT="4592" marB="0" anchor="b">
                    <a:lnL>
                      <a:noFill/>
                    </a:lnL>
                    <a:lnR>
                      <a:noFill/>
                    </a:lnR>
                    <a:lnT>
                      <a:noFill/>
                    </a:lnT>
                    <a:lnB>
                      <a:noFill/>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9.94</a:t>
                      </a:r>
                    </a:p>
                  </a:txBody>
                  <a:tcPr marL="4592" marR="4592" marT="4592" marB="0" anchor="b">
                    <a:lnL>
                      <a:noFill/>
                    </a:lnL>
                    <a:lnR>
                      <a:noFill/>
                    </a:lnR>
                    <a:lnT>
                      <a:noFill/>
                    </a:lnT>
                    <a:lnB>
                      <a:noFill/>
                    </a:lnB>
                    <a:solidFill>
                      <a:srgbClr val="FED980"/>
                    </a:solidFill>
                  </a:tcPr>
                </a:tc>
                <a:tc>
                  <a:txBody>
                    <a:bodyPr/>
                    <a:lstStyle/>
                    <a:p>
                      <a:pPr algn="ctr" fontAlgn="b"/>
                      <a:r>
                        <a:rPr lang="en-US" sz="900" b="0" i="0" u="none" strike="noStrike">
                          <a:solidFill>
                            <a:srgbClr val="000000"/>
                          </a:solidFill>
                          <a:effectLst/>
                          <a:latin typeface="Calibri" panose="020F0502020204030204" pitchFamily="34" charset="0"/>
                        </a:rPr>
                        <a:t>8.29</a:t>
                      </a:r>
                    </a:p>
                  </a:txBody>
                  <a:tcPr marL="4592" marR="4592" marT="4592" marB="0" anchor="b">
                    <a:lnL>
                      <a:noFill/>
                    </a:lnL>
                    <a:lnR>
                      <a:noFill/>
                    </a:lnR>
                    <a:lnT>
                      <a:noFill/>
                    </a:lnT>
                    <a:lnB>
                      <a:noFill/>
                    </a:lnB>
                    <a:solidFill>
                      <a:srgbClr val="FCC57C"/>
                    </a:solidFill>
                  </a:tcPr>
                </a:tc>
                <a:tc>
                  <a:txBody>
                    <a:bodyPr/>
                    <a:lstStyle/>
                    <a:p>
                      <a:pPr algn="ctr" fontAlgn="b"/>
                      <a:r>
                        <a:rPr lang="en-US" sz="900" b="0" i="0" u="none" strike="noStrike">
                          <a:solidFill>
                            <a:srgbClr val="000000"/>
                          </a:solidFill>
                          <a:effectLst/>
                          <a:latin typeface="Calibri" panose="020F0502020204030204" pitchFamily="34" charset="0"/>
                        </a:rPr>
                        <a:t>7.73</a:t>
                      </a:r>
                    </a:p>
                  </a:txBody>
                  <a:tcPr marL="4592" marR="4592" marT="4592" marB="0" anchor="b">
                    <a:lnL>
                      <a:noFill/>
                    </a:lnL>
                    <a:lnR>
                      <a:noFill/>
                    </a:lnR>
                    <a:lnT>
                      <a:noFill/>
                    </a:lnT>
                    <a:lnB>
                      <a:noFill/>
                    </a:lnB>
                    <a:solidFill>
                      <a:srgbClr val="FCBE7B"/>
                    </a:solidFill>
                  </a:tcPr>
                </a:tc>
                <a:tc>
                  <a:txBody>
                    <a:bodyPr/>
                    <a:lstStyle/>
                    <a:p>
                      <a:pPr algn="ctr" fontAlgn="b"/>
                      <a:r>
                        <a:rPr lang="en-US" sz="900" b="0" i="0" u="none" strike="noStrike">
                          <a:solidFill>
                            <a:srgbClr val="000000"/>
                          </a:solidFill>
                          <a:effectLst/>
                          <a:latin typeface="Calibri" panose="020F0502020204030204" pitchFamily="34" charset="0"/>
                        </a:rPr>
                        <a:t>8.29</a:t>
                      </a:r>
                    </a:p>
                  </a:txBody>
                  <a:tcPr marL="4592" marR="4592" marT="4592" marB="0" anchor="b">
                    <a:lnL>
                      <a:noFill/>
                    </a:lnL>
                    <a:lnR>
                      <a:noFill/>
                    </a:lnR>
                    <a:lnT>
                      <a:noFill/>
                    </a:lnT>
                    <a:lnB>
                      <a:noFill/>
                    </a:lnB>
                    <a:solidFill>
                      <a:srgbClr val="FCC57C"/>
                    </a:solidFill>
                  </a:tcPr>
                </a:tc>
                <a:tc>
                  <a:txBody>
                    <a:bodyPr/>
                    <a:lstStyle/>
                    <a:p>
                      <a:pPr algn="ctr" fontAlgn="b"/>
                      <a:r>
                        <a:rPr lang="en-US" sz="900" b="0" i="0" u="none" strike="noStrike">
                          <a:solidFill>
                            <a:srgbClr val="000000"/>
                          </a:solidFill>
                          <a:effectLst/>
                          <a:latin typeface="Calibri" panose="020F0502020204030204" pitchFamily="34" charset="0"/>
                        </a:rPr>
                        <a:t>9.39</a:t>
                      </a:r>
                    </a:p>
                  </a:txBody>
                  <a:tcPr marL="4592" marR="4592" marT="4592" marB="0" anchor="b">
                    <a:lnL>
                      <a:noFill/>
                    </a:lnL>
                    <a:lnR>
                      <a:noFill/>
                    </a:lnR>
                    <a:lnT>
                      <a:noFill/>
                    </a:lnT>
                    <a:lnB>
                      <a:noFill/>
                    </a:lnB>
                    <a:solidFill>
                      <a:srgbClr val="FDD27F"/>
                    </a:solidFill>
                  </a:tcPr>
                </a:tc>
                <a:tc>
                  <a:txBody>
                    <a:bodyPr/>
                    <a:lstStyle/>
                    <a:p>
                      <a:pPr algn="ctr" fontAlgn="b"/>
                      <a:r>
                        <a:rPr lang="en-US" sz="900" b="0" i="0" u="none" strike="noStrike">
                          <a:solidFill>
                            <a:srgbClr val="000000"/>
                          </a:solidFill>
                          <a:effectLst/>
                          <a:latin typeface="Calibri" panose="020F0502020204030204" pitchFamily="34" charset="0"/>
                        </a:rPr>
                        <a:t>6.08</a:t>
                      </a:r>
                    </a:p>
                  </a:txBody>
                  <a:tcPr marL="4592" marR="4592" marT="4592" marB="0" anchor="b">
                    <a:lnL>
                      <a:noFill/>
                    </a:lnL>
                    <a:lnR>
                      <a:noFill/>
                    </a:lnR>
                    <a:lnT>
                      <a:noFill/>
                    </a:lnT>
                    <a:lnB>
                      <a:noFill/>
                    </a:lnB>
                    <a:solidFill>
                      <a:srgbClr val="FBAA77"/>
                    </a:solidFill>
                  </a:tcPr>
                </a:tc>
                <a:tc>
                  <a:txBody>
                    <a:bodyPr/>
                    <a:lstStyle/>
                    <a:p>
                      <a:pPr algn="ctr" fontAlgn="b"/>
                      <a:r>
                        <a:rPr lang="en-US" sz="900" b="0" i="0" u="none" strike="noStrike">
                          <a:solidFill>
                            <a:srgbClr val="000000"/>
                          </a:solidFill>
                          <a:effectLst/>
                          <a:latin typeface="Calibri" panose="020F0502020204030204" pitchFamily="34" charset="0"/>
                        </a:rPr>
                        <a:t>6.08</a:t>
                      </a:r>
                    </a:p>
                  </a:txBody>
                  <a:tcPr marL="4592" marR="4592" marT="4592" marB="0" anchor="b">
                    <a:lnL>
                      <a:noFill/>
                    </a:lnL>
                    <a:lnR>
                      <a:noFill/>
                    </a:lnR>
                    <a:lnT>
                      <a:noFill/>
                    </a:lnT>
                    <a:lnB>
                      <a:noFill/>
                    </a:lnB>
                    <a:solidFill>
                      <a:srgbClr val="FBAA77"/>
                    </a:solidFill>
                  </a:tcPr>
                </a:tc>
                <a:tc>
                  <a:txBody>
                    <a:bodyPr/>
                    <a:lstStyle/>
                    <a:p>
                      <a:pPr algn="ctr" fontAlgn="b"/>
                      <a:r>
                        <a:rPr lang="en-US" sz="900" b="0" i="0" u="none" strike="noStrike">
                          <a:solidFill>
                            <a:srgbClr val="000000"/>
                          </a:solidFill>
                          <a:effectLst/>
                          <a:latin typeface="Calibri" panose="020F0502020204030204" pitchFamily="34" charset="0"/>
                        </a:rPr>
                        <a:t>3.87</a:t>
                      </a:r>
                    </a:p>
                  </a:txBody>
                  <a:tcPr marL="4592" marR="4592" marT="4592" marB="0" anchor="b">
                    <a:lnL>
                      <a:noFill/>
                    </a:lnL>
                    <a:lnR>
                      <a:noFill/>
                    </a:lnR>
                    <a:lnT>
                      <a:noFill/>
                    </a:lnT>
                    <a:lnB>
                      <a:noFill/>
                    </a:lnB>
                    <a:solidFill>
                      <a:srgbClr val="FA8E72"/>
                    </a:solidFill>
                  </a:tcPr>
                </a:tc>
                <a:extLst>
                  <a:ext uri="{0D108BD9-81ED-4DB2-BD59-A6C34878D82A}">
                    <a16:rowId xmlns:a16="http://schemas.microsoft.com/office/drawing/2014/main" val="209672092"/>
                  </a:ext>
                </a:extLst>
              </a:tr>
              <a:tr h="154790">
                <a:tc>
                  <a:txBody>
                    <a:bodyPr/>
                    <a:lstStyle/>
                    <a:p>
                      <a:pPr algn="ctr" fontAlgn="b"/>
                      <a:r>
                        <a:rPr lang="en-US" sz="1000" b="0" i="0" u="none" strike="noStrike" dirty="0">
                          <a:solidFill>
                            <a:schemeClr val="bg1"/>
                          </a:solidFill>
                          <a:effectLst/>
                          <a:latin typeface="Calibri" panose="020F0502020204030204" pitchFamily="34" charset="0"/>
                        </a:rPr>
                        <a:t>69</a:t>
                      </a: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94.84</a:t>
                      </a:r>
                    </a:p>
                  </a:txBody>
                  <a:tcPr marL="4592" marR="4592" marT="4592" marB="0" anchor="b">
                    <a:lnL>
                      <a:noFill/>
                    </a:lnL>
                    <a:lnR>
                      <a:noFill/>
                    </a:lnR>
                    <a:lnT>
                      <a:noFill/>
                    </a:lnT>
                    <a:lnB>
                      <a:noFill/>
                    </a:lnB>
                    <a:solidFill>
                      <a:srgbClr val="6DC17C"/>
                    </a:solidFill>
                  </a:tcPr>
                </a:tc>
                <a:tc>
                  <a:txBody>
                    <a:bodyPr/>
                    <a:lstStyle/>
                    <a:p>
                      <a:pPr algn="ctr" fontAlgn="b"/>
                      <a:r>
                        <a:rPr lang="en-US" sz="900" b="0" i="0" u="none" strike="noStrike">
                          <a:solidFill>
                            <a:srgbClr val="000000"/>
                          </a:solidFill>
                          <a:effectLst/>
                          <a:latin typeface="Calibri" panose="020F0502020204030204" pitchFamily="34" charset="0"/>
                        </a:rPr>
                        <a:t>65.81</a:t>
                      </a:r>
                    </a:p>
                  </a:txBody>
                  <a:tcPr marL="4592" marR="4592" marT="4592" marB="0" anchor="b">
                    <a:lnL>
                      <a:noFill/>
                    </a:lnL>
                    <a:lnR>
                      <a:noFill/>
                    </a:lnR>
                    <a:lnT>
                      <a:noFill/>
                    </a:lnT>
                    <a:lnB>
                      <a:noFill/>
                    </a:lnB>
                    <a:solidFill>
                      <a:srgbClr val="A0D07F"/>
                    </a:solidFill>
                  </a:tcPr>
                </a:tc>
                <a:tc>
                  <a:txBody>
                    <a:bodyPr/>
                    <a:lstStyle/>
                    <a:p>
                      <a:pPr algn="ctr" fontAlgn="b"/>
                      <a:r>
                        <a:rPr lang="en-US" sz="900" b="0" i="0" u="none" strike="noStrike">
                          <a:solidFill>
                            <a:srgbClr val="000000"/>
                          </a:solidFill>
                          <a:effectLst/>
                          <a:latin typeface="Calibri" panose="020F0502020204030204" pitchFamily="34" charset="0"/>
                        </a:rPr>
                        <a:t>35.48</a:t>
                      </a:r>
                    </a:p>
                  </a:txBody>
                  <a:tcPr marL="4592" marR="4592" marT="4592" marB="0" anchor="b">
                    <a:lnL>
                      <a:noFill/>
                    </a:lnL>
                    <a:lnR>
                      <a:noFill/>
                    </a:lnR>
                    <a:lnT>
                      <a:noFill/>
                    </a:lnT>
                    <a:lnB>
                      <a:noFill/>
                    </a:lnB>
                    <a:solidFill>
                      <a:srgbClr val="D5DF82"/>
                    </a:solidFill>
                  </a:tcPr>
                </a:tc>
                <a:tc>
                  <a:txBody>
                    <a:bodyPr/>
                    <a:lstStyle/>
                    <a:p>
                      <a:pPr algn="ctr" fontAlgn="b"/>
                      <a:r>
                        <a:rPr lang="en-US" sz="900" b="0" i="0" u="none" strike="noStrike">
                          <a:solidFill>
                            <a:srgbClr val="000000"/>
                          </a:solidFill>
                          <a:effectLst/>
                          <a:latin typeface="Calibri" panose="020F0502020204030204" pitchFamily="34" charset="0"/>
                        </a:rPr>
                        <a:t>27.74</a:t>
                      </a:r>
                    </a:p>
                  </a:txBody>
                  <a:tcPr marL="4592" marR="4592" marT="4592" marB="0" anchor="b">
                    <a:lnL>
                      <a:noFill/>
                    </a:lnL>
                    <a:lnR>
                      <a:noFill/>
                    </a:lnR>
                    <a:lnT>
                      <a:noFill/>
                    </a:lnT>
                    <a:lnB>
                      <a:noFill/>
                    </a:lnB>
                    <a:solidFill>
                      <a:srgbClr val="E3E383"/>
                    </a:solidFill>
                  </a:tcPr>
                </a:tc>
                <a:tc>
                  <a:txBody>
                    <a:bodyPr/>
                    <a:lstStyle/>
                    <a:p>
                      <a:pPr algn="ctr" fontAlgn="b"/>
                      <a:r>
                        <a:rPr lang="en-US" sz="900" b="0" i="0" u="none" strike="noStrike">
                          <a:solidFill>
                            <a:srgbClr val="000000"/>
                          </a:solidFill>
                          <a:effectLst/>
                          <a:latin typeface="Calibri" panose="020F0502020204030204" pitchFamily="34" charset="0"/>
                        </a:rPr>
                        <a:t>17.42</a:t>
                      </a:r>
                    </a:p>
                  </a:txBody>
                  <a:tcPr marL="4592" marR="4592" marT="4592" marB="0" anchor="b">
                    <a:lnL>
                      <a:noFill/>
                    </a:lnL>
                    <a:lnR>
                      <a:noFill/>
                    </a:lnR>
                    <a:lnT>
                      <a:noFill/>
                    </a:lnT>
                    <a:lnB>
                      <a:noFill/>
                    </a:lnB>
                    <a:solidFill>
                      <a:srgbClr val="F5E884"/>
                    </a:solidFill>
                  </a:tcPr>
                </a:tc>
                <a:tc>
                  <a:txBody>
                    <a:bodyPr/>
                    <a:lstStyle/>
                    <a:p>
                      <a:pPr algn="ctr" fontAlgn="b"/>
                      <a:r>
                        <a:rPr lang="en-US" sz="900" b="0" i="0" u="none" strike="noStrike" dirty="0">
                          <a:solidFill>
                            <a:srgbClr val="000000"/>
                          </a:solidFill>
                          <a:effectLst/>
                          <a:latin typeface="Calibri" panose="020F0502020204030204" pitchFamily="34" charset="0"/>
                        </a:rPr>
                        <a:t>18.06</a:t>
                      </a:r>
                    </a:p>
                  </a:txBody>
                  <a:tcPr marL="4592" marR="4592" marT="4592"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14.84</a:t>
                      </a:r>
                    </a:p>
                  </a:txBody>
                  <a:tcPr marL="4592" marR="4592" marT="4592"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12.26</a:t>
                      </a:r>
                    </a:p>
                  </a:txBody>
                  <a:tcPr marL="4592" marR="4592" marT="4592"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10.32</a:t>
                      </a:r>
                    </a:p>
                  </a:txBody>
                  <a:tcPr marL="4592" marR="4592" marT="4592" marB="0" anchor="b">
                    <a:lnL>
                      <a:noFill/>
                    </a:lnL>
                    <a:lnR>
                      <a:noFill/>
                    </a:lnR>
                    <a:lnT>
                      <a:noFill/>
                    </a:lnT>
                    <a:lnB>
                      <a:noFill/>
                    </a:lnB>
                    <a:solidFill>
                      <a:srgbClr val="FEDE81"/>
                    </a:solidFill>
                  </a:tcPr>
                </a:tc>
                <a:tc>
                  <a:txBody>
                    <a:bodyPr/>
                    <a:lstStyle/>
                    <a:p>
                      <a:pPr algn="ctr" fontAlgn="b"/>
                      <a:r>
                        <a:rPr lang="en-US" sz="900" b="0" i="0" u="none" strike="noStrike">
                          <a:solidFill>
                            <a:srgbClr val="000000"/>
                          </a:solidFill>
                          <a:effectLst/>
                          <a:latin typeface="Calibri" panose="020F0502020204030204" pitchFamily="34" charset="0"/>
                        </a:rPr>
                        <a:t>8.39</a:t>
                      </a:r>
                    </a:p>
                  </a:txBody>
                  <a:tcPr marL="4592" marR="4592" marT="4592" marB="0" anchor="b">
                    <a:lnL>
                      <a:noFill/>
                    </a:lnL>
                    <a:lnR>
                      <a:noFill/>
                    </a:lnR>
                    <a:lnT>
                      <a:noFill/>
                    </a:lnT>
                    <a:lnB>
                      <a:noFill/>
                    </a:lnB>
                    <a:solidFill>
                      <a:srgbClr val="FDC67C"/>
                    </a:solidFill>
                  </a:tcPr>
                </a:tc>
                <a:tc>
                  <a:txBody>
                    <a:bodyPr/>
                    <a:lstStyle/>
                    <a:p>
                      <a:pPr algn="ctr" fontAlgn="b"/>
                      <a:r>
                        <a:rPr lang="en-US" sz="900" b="0" i="0" u="none" strike="noStrike">
                          <a:solidFill>
                            <a:srgbClr val="000000"/>
                          </a:solidFill>
                          <a:effectLst/>
                          <a:latin typeface="Calibri" panose="020F0502020204030204" pitchFamily="34" charset="0"/>
                        </a:rPr>
                        <a:t>9.68</a:t>
                      </a:r>
                    </a:p>
                  </a:txBody>
                  <a:tcPr marL="4592" marR="4592" marT="4592"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10.32</a:t>
                      </a:r>
                    </a:p>
                  </a:txBody>
                  <a:tcPr marL="4592" marR="4592" marT="4592" marB="0" anchor="b">
                    <a:lnL>
                      <a:noFill/>
                    </a:lnL>
                    <a:lnR>
                      <a:noFill/>
                    </a:lnR>
                    <a:lnT>
                      <a:noFill/>
                    </a:lnT>
                    <a:lnB>
                      <a:noFill/>
                    </a:lnB>
                    <a:solidFill>
                      <a:srgbClr val="FEDE81"/>
                    </a:solidFill>
                  </a:tcPr>
                </a:tc>
                <a:tc>
                  <a:txBody>
                    <a:bodyPr/>
                    <a:lstStyle/>
                    <a:p>
                      <a:pPr algn="ctr" fontAlgn="b"/>
                      <a:r>
                        <a:rPr lang="en-US" sz="900" b="0" i="0" u="none" strike="noStrike">
                          <a:solidFill>
                            <a:srgbClr val="000000"/>
                          </a:solidFill>
                          <a:effectLst/>
                          <a:latin typeface="Calibri" panose="020F0502020204030204" pitchFamily="34" charset="0"/>
                        </a:rPr>
                        <a:t>9.68</a:t>
                      </a:r>
                    </a:p>
                  </a:txBody>
                  <a:tcPr marL="4592" marR="4592" marT="4592"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9.68</a:t>
                      </a:r>
                    </a:p>
                  </a:txBody>
                  <a:tcPr marL="4592" marR="4592" marT="4592"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7.74</a:t>
                      </a:r>
                    </a:p>
                  </a:txBody>
                  <a:tcPr marL="4592" marR="4592" marT="4592" marB="0" anchor="b">
                    <a:lnL>
                      <a:noFill/>
                    </a:lnL>
                    <a:lnR>
                      <a:noFill/>
                    </a:lnR>
                    <a:lnT>
                      <a:noFill/>
                    </a:lnT>
                    <a:lnB>
                      <a:noFill/>
                    </a:lnB>
                    <a:solidFill>
                      <a:srgbClr val="FCBE7B"/>
                    </a:solidFill>
                  </a:tcPr>
                </a:tc>
                <a:tc>
                  <a:txBody>
                    <a:bodyPr/>
                    <a:lstStyle/>
                    <a:p>
                      <a:pPr algn="ctr" fontAlgn="b"/>
                      <a:r>
                        <a:rPr lang="en-US" sz="900" b="0" i="0" u="none" strike="noStrike">
                          <a:solidFill>
                            <a:srgbClr val="000000"/>
                          </a:solidFill>
                          <a:effectLst/>
                          <a:latin typeface="Calibri" panose="020F0502020204030204" pitchFamily="34" charset="0"/>
                        </a:rPr>
                        <a:t>9.68</a:t>
                      </a:r>
                    </a:p>
                  </a:txBody>
                  <a:tcPr marL="4592" marR="4592" marT="4592" marB="0" anchor="b">
                    <a:lnL>
                      <a:noFill/>
                    </a:lnL>
                    <a:lnR>
                      <a:noFill/>
                    </a:lnR>
                    <a:lnT>
                      <a:noFill/>
                    </a:lnT>
                    <a:lnB>
                      <a:noFill/>
                    </a:lnB>
                    <a:solidFill>
                      <a:srgbClr val="FDD680"/>
                    </a:solidFill>
                  </a:tcPr>
                </a:tc>
                <a:tc>
                  <a:txBody>
                    <a:bodyPr/>
                    <a:lstStyle/>
                    <a:p>
                      <a:pPr algn="ctr" fontAlgn="b"/>
                      <a:r>
                        <a:rPr lang="en-US" sz="900" b="0" i="0" u="none" strike="noStrike">
                          <a:solidFill>
                            <a:srgbClr val="000000"/>
                          </a:solidFill>
                          <a:effectLst/>
                          <a:latin typeface="Calibri" panose="020F0502020204030204" pitchFamily="34" charset="0"/>
                        </a:rPr>
                        <a:t>5.81</a:t>
                      </a:r>
                    </a:p>
                  </a:txBody>
                  <a:tcPr marL="4592" marR="4592" marT="4592" marB="0" anchor="b">
                    <a:lnL>
                      <a:noFill/>
                    </a:lnL>
                    <a:lnR>
                      <a:noFill/>
                    </a:lnR>
                    <a:lnT>
                      <a:noFill/>
                    </a:lnT>
                    <a:lnB>
                      <a:noFill/>
                    </a:lnB>
                    <a:solidFill>
                      <a:srgbClr val="FBA676"/>
                    </a:solidFill>
                  </a:tcPr>
                </a:tc>
                <a:tc>
                  <a:txBody>
                    <a:bodyPr/>
                    <a:lstStyle/>
                    <a:p>
                      <a:pPr algn="ctr" fontAlgn="b"/>
                      <a:r>
                        <a:rPr lang="en-US" sz="900" b="0" i="0" u="none" strike="noStrike">
                          <a:solidFill>
                            <a:srgbClr val="000000"/>
                          </a:solidFill>
                          <a:effectLst/>
                          <a:latin typeface="Calibri" panose="020F0502020204030204" pitchFamily="34" charset="0"/>
                        </a:rPr>
                        <a:t>5.16</a:t>
                      </a:r>
                    </a:p>
                  </a:txBody>
                  <a:tcPr marL="4592" marR="4592" marT="4592" marB="0" anchor="b">
                    <a:lnL>
                      <a:noFill/>
                    </a:lnL>
                    <a:lnR>
                      <a:noFill/>
                    </a:lnR>
                    <a:lnT>
                      <a:noFill/>
                    </a:lnT>
                    <a:lnB>
                      <a:noFill/>
                    </a:lnB>
                    <a:solidFill>
                      <a:srgbClr val="FA9E75"/>
                    </a:solidFill>
                  </a:tcPr>
                </a:tc>
                <a:extLst>
                  <a:ext uri="{0D108BD9-81ED-4DB2-BD59-A6C34878D82A}">
                    <a16:rowId xmlns:a16="http://schemas.microsoft.com/office/drawing/2014/main" val="3654745341"/>
                  </a:ext>
                </a:extLst>
              </a:tr>
              <a:tr h="154790">
                <a:tc>
                  <a:txBody>
                    <a:bodyPr/>
                    <a:lstStyle/>
                    <a:p>
                      <a:pPr algn="ctr" fontAlgn="b"/>
                      <a:r>
                        <a:rPr lang="en-US" sz="1000" b="0" i="0" u="none" strike="noStrike">
                          <a:solidFill>
                            <a:schemeClr val="bg1"/>
                          </a:solidFill>
                          <a:effectLst/>
                          <a:latin typeface="Calibri" panose="020F0502020204030204" pitchFamily="34" charset="0"/>
                        </a:rPr>
                        <a:t>70</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a:solidFill>
                            <a:srgbClr val="000000"/>
                          </a:solidFill>
                          <a:effectLst/>
                          <a:latin typeface="Calibri" panose="020F0502020204030204" pitchFamily="34" charset="0"/>
                        </a:rPr>
                        <a:t>65.88</a:t>
                      </a:r>
                    </a:p>
                  </a:txBody>
                  <a:tcPr marL="4592" marR="4592" marT="4592" marB="0" anchor="b">
                    <a:lnL>
                      <a:noFill/>
                    </a:lnL>
                    <a:lnR>
                      <a:noFill/>
                    </a:lnR>
                    <a:lnT>
                      <a:noFill/>
                    </a:lnT>
                    <a:lnB>
                      <a:noFill/>
                    </a:lnB>
                    <a:solidFill>
                      <a:srgbClr val="A0D07F"/>
                    </a:solidFill>
                  </a:tcPr>
                </a:tc>
                <a:tc>
                  <a:txBody>
                    <a:bodyPr/>
                    <a:lstStyle/>
                    <a:p>
                      <a:pPr algn="ctr" fontAlgn="b"/>
                      <a:r>
                        <a:rPr lang="en-US" sz="900" b="0" i="0" u="none" strike="noStrike">
                          <a:solidFill>
                            <a:srgbClr val="000000"/>
                          </a:solidFill>
                          <a:effectLst/>
                          <a:latin typeface="Calibri" panose="020F0502020204030204" pitchFamily="34" charset="0"/>
                        </a:rPr>
                        <a:t>43.53</a:t>
                      </a:r>
                    </a:p>
                  </a:txBody>
                  <a:tcPr marL="4592" marR="4592" marT="4592" marB="0" anchor="b">
                    <a:lnL>
                      <a:noFill/>
                    </a:lnL>
                    <a:lnR>
                      <a:noFill/>
                    </a:lnR>
                    <a:lnT>
                      <a:noFill/>
                    </a:lnT>
                    <a:lnB>
                      <a:noFill/>
                    </a:lnB>
                    <a:solidFill>
                      <a:srgbClr val="C7DB81"/>
                    </a:solidFill>
                  </a:tcPr>
                </a:tc>
                <a:tc>
                  <a:txBody>
                    <a:bodyPr/>
                    <a:lstStyle/>
                    <a:p>
                      <a:pPr algn="ctr" fontAlgn="b"/>
                      <a:r>
                        <a:rPr lang="en-US" sz="900" b="0" i="0" u="none" strike="noStrike">
                          <a:solidFill>
                            <a:srgbClr val="000000"/>
                          </a:solidFill>
                          <a:effectLst/>
                          <a:latin typeface="Calibri" panose="020F0502020204030204" pitchFamily="34" charset="0"/>
                        </a:rPr>
                        <a:t>30.59</a:t>
                      </a:r>
                    </a:p>
                  </a:txBody>
                  <a:tcPr marL="4592" marR="4592" marT="4592" marB="0" anchor="b">
                    <a:lnL>
                      <a:noFill/>
                    </a:lnL>
                    <a:lnR>
                      <a:noFill/>
                    </a:lnR>
                    <a:lnT>
                      <a:noFill/>
                    </a:lnT>
                    <a:lnB>
                      <a:noFill/>
                    </a:lnB>
                    <a:solidFill>
                      <a:srgbClr val="DEE283"/>
                    </a:solidFill>
                  </a:tcPr>
                </a:tc>
                <a:tc>
                  <a:txBody>
                    <a:bodyPr/>
                    <a:lstStyle/>
                    <a:p>
                      <a:pPr algn="ctr" fontAlgn="b"/>
                      <a:r>
                        <a:rPr lang="en-US" sz="900" b="0" i="0" u="none" strike="noStrike" dirty="0">
                          <a:solidFill>
                            <a:srgbClr val="000000"/>
                          </a:solidFill>
                          <a:effectLst/>
                          <a:latin typeface="Calibri" panose="020F0502020204030204" pitchFamily="34" charset="0"/>
                        </a:rPr>
                        <a:t>22.94</a:t>
                      </a:r>
                    </a:p>
                  </a:txBody>
                  <a:tcPr marL="4592" marR="4592" marT="4592" marB="0" anchor="b">
                    <a:lnL>
                      <a:noFill/>
                    </a:lnL>
                    <a:lnR>
                      <a:noFill/>
                    </a:lnR>
                    <a:lnT>
                      <a:noFill/>
                    </a:lnT>
                    <a:lnB>
                      <a:noFill/>
                    </a:lnB>
                    <a:solidFill>
                      <a:srgbClr val="EBE683"/>
                    </a:solidFill>
                  </a:tcPr>
                </a:tc>
                <a:tc>
                  <a:txBody>
                    <a:bodyPr/>
                    <a:lstStyle/>
                    <a:p>
                      <a:pPr algn="ctr" fontAlgn="b"/>
                      <a:r>
                        <a:rPr lang="en-US" sz="900" b="0" i="0" u="none" strike="noStrike" dirty="0">
                          <a:solidFill>
                            <a:srgbClr val="000000"/>
                          </a:solidFill>
                          <a:effectLst/>
                          <a:latin typeface="Calibri" panose="020F0502020204030204" pitchFamily="34" charset="0"/>
                        </a:rPr>
                        <a:t>12.35</a:t>
                      </a:r>
                    </a:p>
                  </a:txBody>
                  <a:tcPr marL="4592" marR="4592" marT="4592"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592" marR="4592" marT="4592"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13.53</a:t>
                      </a:r>
                    </a:p>
                  </a:txBody>
                  <a:tcPr marL="4592" marR="4592" marT="4592"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592" marR="4592" marT="4592"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12.94</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10</a:t>
                      </a:r>
                    </a:p>
                  </a:txBody>
                  <a:tcPr marL="4592" marR="4592" marT="4592" marB="0" anchor="b">
                    <a:lnL>
                      <a:noFill/>
                    </a:lnL>
                    <a:lnR>
                      <a:noFill/>
                    </a:lnR>
                    <a:lnT>
                      <a:noFill/>
                    </a:lnT>
                    <a:lnB>
                      <a:noFill/>
                    </a:lnB>
                    <a:solidFill>
                      <a:srgbClr val="FEDA80"/>
                    </a:solidFill>
                  </a:tcPr>
                </a:tc>
                <a:tc>
                  <a:txBody>
                    <a:bodyPr/>
                    <a:lstStyle/>
                    <a:p>
                      <a:pPr algn="ctr" fontAlgn="b"/>
                      <a:r>
                        <a:rPr lang="en-US" sz="900" b="0" i="0" u="none" strike="noStrike">
                          <a:solidFill>
                            <a:srgbClr val="000000"/>
                          </a:solidFill>
                          <a:effectLst/>
                          <a:latin typeface="Calibri" panose="020F0502020204030204" pitchFamily="34" charset="0"/>
                        </a:rPr>
                        <a:t>7.65</a:t>
                      </a:r>
                    </a:p>
                  </a:txBody>
                  <a:tcPr marL="4592" marR="4592" marT="4592" marB="0" anchor="b">
                    <a:lnL>
                      <a:noFill/>
                    </a:lnL>
                    <a:lnR>
                      <a:noFill/>
                    </a:lnR>
                    <a:lnT>
                      <a:noFill/>
                    </a:lnT>
                    <a:lnB>
                      <a:noFill/>
                    </a:lnB>
                    <a:solidFill>
                      <a:srgbClr val="FCBD7B"/>
                    </a:solidFill>
                  </a:tcPr>
                </a:tc>
                <a:tc>
                  <a:txBody>
                    <a:bodyPr/>
                    <a:lstStyle/>
                    <a:p>
                      <a:pPr algn="ctr" fontAlgn="b"/>
                      <a:r>
                        <a:rPr lang="en-US" sz="900" b="0" i="0" u="none" strike="noStrike">
                          <a:solidFill>
                            <a:srgbClr val="000000"/>
                          </a:solidFill>
                          <a:effectLst/>
                          <a:latin typeface="Calibri" panose="020F0502020204030204" pitchFamily="34" charset="0"/>
                        </a:rPr>
                        <a:t>7.65</a:t>
                      </a:r>
                    </a:p>
                  </a:txBody>
                  <a:tcPr marL="4592" marR="4592" marT="4592" marB="0" anchor="b">
                    <a:lnL>
                      <a:noFill/>
                    </a:lnL>
                    <a:lnR>
                      <a:noFill/>
                    </a:lnR>
                    <a:lnT>
                      <a:noFill/>
                    </a:lnT>
                    <a:lnB>
                      <a:noFill/>
                    </a:lnB>
                    <a:solidFill>
                      <a:srgbClr val="FCBD7B"/>
                    </a:solidFill>
                  </a:tcPr>
                </a:tc>
                <a:tc>
                  <a:txBody>
                    <a:bodyPr/>
                    <a:lstStyle/>
                    <a:p>
                      <a:pPr algn="ctr" fontAlgn="b"/>
                      <a:r>
                        <a:rPr lang="en-US" sz="900" b="0" i="0" u="none" strike="noStrike">
                          <a:solidFill>
                            <a:srgbClr val="000000"/>
                          </a:solidFill>
                          <a:effectLst/>
                          <a:latin typeface="Calibri" panose="020F0502020204030204" pitchFamily="34" charset="0"/>
                        </a:rPr>
                        <a:t>5.88</a:t>
                      </a:r>
                    </a:p>
                  </a:txBody>
                  <a:tcPr marL="4592" marR="4592" marT="4592" marB="0" anchor="b">
                    <a:lnL>
                      <a:noFill/>
                    </a:lnL>
                    <a:lnR>
                      <a:noFill/>
                    </a:lnR>
                    <a:lnT>
                      <a:noFill/>
                    </a:lnT>
                    <a:lnB>
                      <a:noFill/>
                    </a:lnB>
                    <a:solidFill>
                      <a:srgbClr val="FBA777"/>
                    </a:solidFill>
                  </a:tcPr>
                </a:tc>
                <a:tc>
                  <a:txBody>
                    <a:bodyPr/>
                    <a:lstStyle/>
                    <a:p>
                      <a:pPr algn="ctr" fontAlgn="b"/>
                      <a:r>
                        <a:rPr lang="en-US" sz="900" b="0" i="0" u="none" strike="noStrike">
                          <a:solidFill>
                            <a:srgbClr val="000000"/>
                          </a:solidFill>
                          <a:effectLst/>
                          <a:latin typeface="Calibri" panose="020F0502020204030204" pitchFamily="34" charset="0"/>
                        </a:rPr>
                        <a:t>6.47</a:t>
                      </a:r>
                    </a:p>
                  </a:txBody>
                  <a:tcPr marL="4592" marR="4592" marT="4592" marB="0" anchor="b">
                    <a:lnL>
                      <a:noFill/>
                    </a:lnL>
                    <a:lnR>
                      <a:noFill/>
                    </a:lnR>
                    <a:lnT>
                      <a:noFill/>
                    </a:lnT>
                    <a:lnB>
                      <a:noFill/>
                    </a:lnB>
                    <a:solidFill>
                      <a:srgbClr val="FBAE78"/>
                    </a:solidFill>
                  </a:tcPr>
                </a:tc>
                <a:tc>
                  <a:txBody>
                    <a:bodyPr/>
                    <a:lstStyle/>
                    <a:p>
                      <a:pPr algn="ctr" fontAlgn="b"/>
                      <a:r>
                        <a:rPr lang="en-US" sz="900" b="0" i="0" u="none" strike="noStrike">
                          <a:solidFill>
                            <a:srgbClr val="000000"/>
                          </a:solidFill>
                          <a:effectLst/>
                          <a:latin typeface="Calibri" panose="020F0502020204030204" pitchFamily="34" charset="0"/>
                        </a:rPr>
                        <a:t>5.29</a:t>
                      </a:r>
                    </a:p>
                  </a:txBody>
                  <a:tcPr marL="4592" marR="4592" marT="4592" marB="0" anchor="b">
                    <a:lnL>
                      <a:noFill/>
                    </a:lnL>
                    <a:lnR>
                      <a:noFill/>
                    </a:lnR>
                    <a:lnT>
                      <a:noFill/>
                    </a:lnT>
                    <a:lnB>
                      <a:noFill/>
                    </a:lnB>
                    <a:solidFill>
                      <a:srgbClr val="FAA075"/>
                    </a:solidFill>
                  </a:tcPr>
                </a:tc>
                <a:tc>
                  <a:txBody>
                    <a:bodyPr/>
                    <a:lstStyle/>
                    <a:p>
                      <a:pPr algn="ctr" fontAlgn="b"/>
                      <a:r>
                        <a:rPr lang="en-US" sz="900" b="0" i="0" u="none" strike="noStrike">
                          <a:solidFill>
                            <a:srgbClr val="000000"/>
                          </a:solidFill>
                          <a:effectLst/>
                          <a:latin typeface="Calibri" panose="020F0502020204030204" pitchFamily="34" charset="0"/>
                        </a:rPr>
                        <a:t>1.76</a:t>
                      </a:r>
                    </a:p>
                  </a:txBody>
                  <a:tcPr marL="4592" marR="4592" marT="4592" marB="0" anchor="b">
                    <a:lnL>
                      <a:noFill/>
                    </a:lnL>
                    <a:lnR>
                      <a:noFill/>
                    </a:lnR>
                    <a:lnT>
                      <a:noFill/>
                    </a:lnT>
                    <a:lnB>
                      <a:noFill/>
                    </a:lnB>
                    <a:solidFill>
                      <a:srgbClr val="F8746D"/>
                    </a:solidFill>
                  </a:tcPr>
                </a:tc>
                <a:extLst>
                  <a:ext uri="{0D108BD9-81ED-4DB2-BD59-A6C34878D82A}">
                    <a16:rowId xmlns:a16="http://schemas.microsoft.com/office/drawing/2014/main" val="3103990338"/>
                  </a:ext>
                </a:extLst>
              </a:tr>
              <a:tr h="154790">
                <a:tc>
                  <a:txBody>
                    <a:bodyPr/>
                    <a:lstStyle/>
                    <a:p>
                      <a:pPr algn="ctr" fontAlgn="b"/>
                      <a:r>
                        <a:rPr lang="en-US" sz="1000" b="0" i="0" u="none" strike="noStrike" dirty="0">
                          <a:solidFill>
                            <a:schemeClr val="bg1"/>
                          </a:solidFill>
                          <a:effectLst/>
                          <a:latin typeface="Calibri" panose="020F0502020204030204" pitchFamily="34" charset="0"/>
                        </a:rPr>
                        <a:t>71</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a:solidFill>
                            <a:srgbClr val="000000"/>
                          </a:solidFill>
                          <a:effectLst/>
                          <a:latin typeface="Calibri" panose="020F0502020204030204" pitchFamily="34" charset="0"/>
                        </a:rPr>
                        <a:t>68.82</a:t>
                      </a:r>
                    </a:p>
                  </a:txBody>
                  <a:tcPr marL="4592" marR="4592" marT="4592" marB="0" anchor="b">
                    <a:lnL>
                      <a:noFill/>
                    </a:lnL>
                    <a:lnR>
                      <a:noFill/>
                    </a:lnR>
                    <a:lnT>
                      <a:noFill/>
                    </a:lnT>
                    <a:lnB>
                      <a:noFill/>
                    </a:lnB>
                    <a:solidFill>
                      <a:srgbClr val="9ACE7F"/>
                    </a:solidFill>
                  </a:tcPr>
                </a:tc>
                <a:tc>
                  <a:txBody>
                    <a:bodyPr/>
                    <a:lstStyle/>
                    <a:p>
                      <a:pPr algn="ctr" fontAlgn="b"/>
                      <a:r>
                        <a:rPr lang="en-US" sz="900" b="0" i="0" u="none" strike="noStrike">
                          <a:solidFill>
                            <a:srgbClr val="000000"/>
                          </a:solidFill>
                          <a:effectLst/>
                          <a:latin typeface="Calibri" panose="020F0502020204030204" pitchFamily="34" charset="0"/>
                        </a:rPr>
                        <a:t>41.4</a:t>
                      </a:r>
                    </a:p>
                  </a:txBody>
                  <a:tcPr marL="4592" marR="4592" marT="4592" marB="0" anchor="b">
                    <a:lnL>
                      <a:noFill/>
                    </a:lnL>
                    <a:lnR>
                      <a:noFill/>
                    </a:lnR>
                    <a:lnT>
                      <a:noFill/>
                    </a:lnT>
                    <a:lnB>
                      <a:noFill/>
                    </a:lnB>
                    <a:solidFill>
                      <a:srgbClr val="CBDC81"/>
                    </a:solidFill>
                  </a:tcPr>
                </a:tc>
                <a:tc>
                  <a:txBody>
                    <a:bodyPr/>
                    <a:lstStyle/>
                    <a:p>
                      <a:pPr algn="ctr" fontAlgn="b"/>
                      <a:r>
                        <a:rPr lang="en-US" sz="900" b="0" i="0" u="none" strike="noStrike">
                          <a:solidFill>
                            <a:srgbClr val="000000"/>
                          </a:solidFill>
                          <a:effectLst/>
                          <a:latin typeface="Calibri" panose="020F0502020204030204" pitchFamily="34" charset="0"/>
                        </a:rPr>
                        <a:t>33.87</a:t>
                      </a:r>
                    </a:p>
                  </a:txBody>
                  <a:tcPr marL="4592" marR="4592" marT="4592" marB="0" anchor="b">
                    <a:lnL>
                      <a:noFill/>
                    </a:lnL>
                    <a:lnR>
                      <a:noFill/>
                    </a:lnR>
                    <a:lnT>
                      <a:noFill/>
                    </a:lnT>
                    <a:lnB>
                      <a:noFill/>
                    </a:lnB>
                    <a:solidFill>
                      <a:srgbClr val="D8E082"/>
                    </a:solidFill>
                  </a:tcPr>
                </a:tc>
                <a:tc>
                  <a:txBody>
                    <a:bodyPr/>
                    <a:lstStyle/>
                    <a:p>
                      <a:pPr algn="ctr" fontAlgn="b"/>
                      <a:r>
                        <a:rPr lang="en-US" sz="900" b="0" i="0" u="none" strike="noStrike">
                          <a:solidFill>
                            <a:srgbClr val="000000"/>
                          </a:solidFill>
                          <a:effectLst/>
                          <a:latin typeface="Calibri" panose="020F0502020204030204" pitchFamily="34" charset="0"/>
                        </a:rPr>
                        <a:t>22.04</a:t>
                      </a:r>
                    </a:p>
                  </a:txBody>
                  <a:tcPr marL="4592" marR="4592" marT="4592" marB="0" anchor="b">
                    <a:lnL>
                      <a:noFill/>
                    </a:lnL>
                    <a:lnR>
                      <a:noFill/>
                    </a:lnR>
                    <a:lnT>
                      <a:noFill/>
                    </a:lnT>
                    <a:lnB>
                      <a:noFill/>
                    </a:lnB>
                    <a:solidFill>
                      <a:srgbClr val="EDE683"/>
                    </a:solidFill>
                  </a:tcPr>
                </a:tc>
                <a:tc>
                  <a:txBody>
                    <a:bodyPr/>
                    <a:lstStyle/>
                    <a:p>
                      <a:pPr algn="ctr" fontAlgn="b"/>
                      <a:r>
                        <a:rPr lang="en-US" sz="900" b="0" i="0" u="none" strike="noStrike">
                          <a:solidFill>
                            <a:srgbClr val="000000"/>
                          </a:solidFill>
                          <a:effectLst/>
                          <a:latin typeface="Calibri" panose="020F0502020204030204" pitchFamily="34" charset="0"/>
                        </a:rPr>
                        <a:t>13.44</a:t>
                      </a:r>
                    </a:p>
                  </a:txBody>
                  <a:tcPr marL="4592" marR="4592" marT="4592"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10.22</a:t>
                      </a:r>
                    </a:p>
                  </a:txBody>
                  <a:tcPr marL="4592" marR="4592" marT="4592" marB="0" anchor="b">
                    <a:lnL>
                      <a:noFill/>
                    </a:lnL>
                    <a:lnR>
                      <a:noFill/>
                    </a:lnR>
                    <a:lnT>
                      <a:noFill/>
                    </a:lnT>
                    <a:lnB>
                      <a:noFill/>
                    </a:lnB>
                    <a:solidFill>
                      <a:srgbClr val="FEDD81"/>
                    </a:solidFill>
                  </a:tcPr>
                </a:tc>
                <a:tc>
                  <a:txBody>
                    <a:bodyPr/>
                    <a:lstStyle/>
                    <a:p>
                      <a:pPr algn="ctr" fontAlgn="b"/>
                      <a:r>
                        <a:rPr lang="en-US" sz="900" b="0" i="0" u="none" strike="noStrike">
                          <a:solidFill>
                            <a:srgbClr val="000000"/>
                          </a:solidFill>
                          <a:effectLst/>
                          <a:latin typeface="Calibri" panose="020F0502020204030204" pitchFamily="34" charset="0"/>
                        </a:rPr>
                        <a:t>10.22</a:t>
                      </a:r>
                    </a:p>
                  </a:txBody>
                  <a:tcPr marL="4592" marR="4592" marT="4592" marB="0" anchor="b">
                    <a:lnL>
                      <a:noFill/>
                    </a:lnL>
                    <a:lnR>
                      <a:noFill/>
                    </a:lnR>
                    <a:lnT>
                      <a:noFill/>
                    </a:lnT>
                    <a:lnB>
                      <a:noFill/>
                    </a:lnB>
                    <a:solidFill>
                      <a:srgbClr val="FEDD81"/>
                    </a:solidFill>
                  </a:tcPr>
                </a:tc>
                <a:tc>
                  <a:txBody>
                    <a:bodyPr/>
                    <a:lstStyle/>
                    <a:p>
                      <a:pPr algn="ctr" fontAlgn="b"/>
                      <a:r>
                        <a:rPr lang="en-US" sz="900" b="0" i="0" u="none" strike="noStrike">
                          <a:solidFill>
                            <a:srgbClr val="000000"/>
                          </a:solidFill>
                          <a:effectLst/>
                          <a:latin typeface="Calibri" panose="020F0502020204030204" pitchFamily="34" charset="0"/>
                        </a:rPr>
                        <a:t>10.75</a:t>
                      </a:r>
                    </a:p>
                  </a:txBody>
                  <a:tcPr marL="4592" marR="4592" marT="4592" marB="0" anchor="b">
                    <a:lnL>
                      <a:noFill/>
                    </a:lnL>
                    <a:lnR>
                      <a:noFill/>
                    </a:lnR>
                    <a:lnT>
                      <a:noFill/>
                    </a:lnT>
                    <a:lnB>
                      <a:noFill/>
                    </a:lnB>
                    <a:solidFill>
                      <a:srgbClr val="FEE382"/>
                    </a:solidFill>
                  </a:tcPr>
                </a:tc>
                <a:tc>
                  <a:txBody>
                    <a:bodyPr/>
                    <a:lstStyle/>
                    <a:p>
                      <a:pPr algn="ctr" fontAlgn="b"/>
                      <a:r>
                        <a:rPr lang="en-US" sz="900" b="0" i="0" u="none" strike="noStrike">
                          <a:solidFill>
                            <a:srgbClr val="000000"/>
                          </a:solidFill>
                          <a:effectLst/>
                          <a:latin typeface="Calibri" panose="020F0502020204030204" pitchFamily="34" charset="0"/>
                        </a:rPr>
                        <a:t>9.68</a:t>
                      </a:r>
                    </a:p>
                  </a:txBody>
                  <a:tcPr marL="4592" marR="4592" marT="4592" marB="0" anchor="b">
                    <a:lnL>
                      <a:noFill/>
                    </a:lnL>
                    <a:lnR>
                      <a:noFill/>
                    </a:lnR>
                    <a:lnT>
                      <a:noFill/>
                    </a:lnT>
                    <a:lnB>
                      <a:noFill/>
                    </a:lnB>
                    <a:solidFill>
                      <a:srgbClr val="FDD680"/>
                    </a:solidFill>
                  </a:tcPr>
                </a:tc>
                <a:tc>
                  <a:txBody>
                    <a:bodyPr/>
                    <a:lstStyle/>
                    <a:p>
                      <a:pPr algn="ctr" fontAlgn="b"/>
                      <a:r>
                        <a:rPr lang="en-US" sz="900" b="0" i="0" u="none" strike="noStrike" dirty="0">
                          <a:solidFill>
                            <a:srgbClr val="000000"/>
                          </a:solidFill>
                          <a:effectLst/>
                          <a:latin typeface="Calibri" panose="020F0502020204030204" pitchFamily="34" charset="0"/>
                        </a:rPr>
                        <a:t>8.6</a:t>
                      </a:r>
                    </a:p>
                  </a:txBody>
                  <a:tcPr marL="4592" marR="4592" marT="4592" marB="0" anchor="b">
                    <a:lnL>
                      <a:noFill/>
                    </a:lnL>
                    <a:lnR>
                      <a:noFill/>
                    </a:lnR>
                    <a:lnT>
                      <a:noFill/>
                    </a:lnT>
                    <a:lnB>
                      <a:noFill/>
                    </a:lnB>
                    <a:solidFill>
                      <a:srgbClr val="FDC97D"/>
                    </a:solidFill>
                  </a:tcPr>
                </a:tc>
                <a:tc>
                  <a:txBody>
                    <a:bodyPr/>
                    <a:lstStyle/>
                    <a:p>
                      <a:pPr algn="ctr" fontAlgn="b"/>
                      <a:r>
                        <a:rPr lang="en-US" sz="900" b="0" i="0" u="none" strike="noStrike">
                          <a:solidFill>
                            <a:srgbClr val="000000"/>
                          </a:solidFill>
                          <a:effectLst/>
                          <a:latin typeface="Calibri" panose="020F0502020204030204" pitchFamily="34" charset="0"/>
                        </a:rPr>
                        <a:t>8.06</a:t>
                      </a:r>
                    </a:p>
                  </a:txBody>
                  <a:tcPr marL="4592" marR="4592" marT="4592" marB="0" anchor="b">
                    <a:lnL>
                      <a:noFill/>
                    </a:lnL>
                    <a:lnR>
                      <a:noFill/>
                    </a:lnR>
                    <a:lnT>
                      <a:noFill/>
                    </a:lnT>
                    <a:lnB>
                      <a:noFill/>
                    </a:lnB>
                    <a:solidFill>
                      <a:srgbClr val="FCC27C"/>
                    </a:solidFill>
                  </a:tcPr>
                </a:tc>
                <a:tc>
                  <a:txBody>
                    <a:bodyPr/>
                    <a:lstStyle/>
                    <a:p>
                      <a:pPr algn="ctr" fontAlgn="b"/>
                      <a:r>
                        <a:rPr lang="en-US" sz="900" b="0" i="0" u="none" strike="noStrike">
                          <a:solidFill>
                            <a:srgbClr val="000000"/>
                          </a:solidFill>
                          <a:effectLst/>
                          <a:latin typeface="Calibri" panose="020F0502020204030204" pitchFamily="34" charset="0"/>
                        </a:rPr>
                        <a:t>6.99</a:t>
                      </a:r>
                    </a:p>
                  </a:txBody>
                  <a:tcPr marL="4592" marR="4592" marT="4592" marB="0" anchor="b">
                    <a:lnL>
                      <a:noFill/>
                    </a:lnL>
                    <a:lnR>
                      <a:noFill/>
                    </a:lnR>
                    <a:lnT>
                      <a:noFill/>
                    </a:lnT>
                    <a:lnB>
                      <a:noFill/>
                    </a:lnB>
                    <a:solidFill>
                      <a:srgbClr val="FCB579"/>
                    </a:solidFill>
                  </a:tcPr>
                </a:tc>
                <a:tc>
                  <a:txBody>
                    <a:bodyPr/>
                    <a:lstStyle/>
                    <a:p>
                      <a:pPr algn="ctr" fontAlgn="b"/>
                      <a:r>
                        <a:rPr lang="en-US" sz="900" b="0" i="0" u="none" strike="noStrike">
                          <a:solidFill>
                            <a:srgbClr val="000000"/>
                          </a:solidFill>
                          <a:effectLst/>
                          <a:latin typeface="Calibri" panose="020F0502020204030204" pitchFamily="34" charset="0"/>
                        </a:rPr>
                        <a:t>7.53</a:t>
                      </a:r>
                    </a:p>
                  </a:txBody>
                  <a:tcPr marL="4592" marR="4592" marT="4592" marB="0" anchor="b">
                    <a:lnL>
                      <a:noFill/>
                    </a:lnL>
                    <a:lnR>
                      <a:noFill/>
                    </a:lnR>
                    <a:lnT>
                      <a:noFill/>
                    </a:lnT>
                    <a:lnB>
                      <a:noFill/>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6.45</a:t>
                      </a:r>
                    </a:p>
                  </a:txBody>
                  <a:tcPr marL="4592" marR="4592" marT="4592" marB="0" anchor="b">
                    <a:lnL>
                      <a:noFill/>
                    </a:lnL>
                    <a:lnR>
                      <a:noFill/>
                    </a:lnR>
                    <a:lnT>
                      <a:noFill/>
                    </a:lnT>
                    <a:lnB>
                      <a:noFill/>
                    </a:lnB>
                    <a:solidFill>
                      <a:srgbClr val="FBAE78"/>
                    </a:solidFill>
                  </a:tcPr>
                </a:tc>
                <a:tc>
                  <a:txBody>
                    <a:bodyPr/>
                    <a:lstStyle/>
                    <a:p>
                      <a:pPr algn="ctr" fontAlgn="b"/>
                      <a:r>
                        <a:rPr lang="en-US" sz="900" b="0" i="0" u="none" strike="noStrike">
                          <a:solidFill>
                            <a:srgbClr val="000000"/>
                          </a:solidFill>
                          <a:effectLst/>
                          <a:latin typeface="Calibri" panose="020F0502020204030204" pitchFamily="34" charset="0"/>
                        </a:rPr>
                        <a:t>3.23</a:t>
                      </a:r>
                    </a:p>
                  </a:txBody>
                  <a:tcPr marL="4592" marR="4592" marT="4592" marB="0" anchor="b">
                    <a:lnL>
                      <a:noFill/>
                    </a:lnL>
                    <a:lnR>
                      <a:noFill/>
                    </a:lnR>
                    <a:lnT>
                      <a:noFill/>
                    </a:lnT>
                    <a:lnB>
                      <a:noFill/>
                    </a:lnB>
                    <a:solidFill>
                      <a:srgbClr val="F98670"/>
                    </a:solidFill>
                  </a:tcPr>
                </a:tc>
                <a:extLst>
                  <a:ext uri="{0D108BD9-81ED-4DB2-BD59-A6C34878D82A}">
                    <a16:rowId xmlns:a16="http://schemas.microsoft.com/office/drawing/2014/main" val="1155662112"/>
                  </a:ext>
                </a:extLst>
              </a:tr>
              <a:tr h="154790">
                <a:tc>
                  <a:txBody>
                    <a:bodyPr/>
                    <a:lstStyle/>
                    <a:p>
                      <a:pPr algn="ctr" fontAlgn="b"/>
                      <a:r>
                        <a:rPr lang="en-US" sz="1000" b="0" i="0" u="none" strike="noStrike">
                          <a:solidFill>
                            <a:schemeClr val="bg1"/>
                          </a:solidFill>
                          <a:effectLst/>
                          <a:latin typeface="Calibri" panose="020F0502020204030204" pitchFamily="34" charset="0"/>
                        </a:rPr>
                        <a:t>72</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a:solidFill>
                            <a:srgbClr val="000000"/>
                          </a:solidFill>
                          <a:effectLst/>
                          <a:latin typeface="Calibri" panose="020F0502020204030204" pitchFamily="34" charset="0"/>
                        </a:rPr>
                        <a:t>67.07</a:t>
                      </a:r>
                    </a:p>
                  </a:txBody>
                  <a:tcPr marL="4592" marR="4592" marT="4592" marB="0" anchor="b">
                    <a:lnL>
                      <a:noFill/>
                    </a:lnL>
                    <a:lnR>
                      <a:noFill/>
                    </a:lnR>
                    <a:lnT>
                      <a:noFill/>
                    </a:lnT>
                    <a:lnB>
                      <a:noFill/>
                    </a:lnB>
                    <a:solidFill>
                      <a:srgbClr val="9DCF7F"/>
                    </a:solidFill>
                  </a:tcPr>
                </a:tc>
                <a:tc>
                  <a:txBody>
                    <a:bodyPr/>
                    <a:lstStyle/>
                    <a:p>
                      <a:pPr algn="ctr" fontAlgn="b"/>
                      <a:r>
                        <a:rPr lang="en-US" sz="900" b="0" i="0" u="none" strike="noStrike">
                          <a:solidFill>
                            <a:srgbClr val="000000"/>
                          </a:solidFill>
                          <a:effectLst/>
                          <a:latin typeface="Calibri" panose="020F0502020204030204" pitchFamily="34" charset="0"/>
                        </a:rPr>
                        <a:t>44.91</a:t>
                      </a:r>
                    </a:p>
                  </a:txBody>
                  <a:tcPr marL="4592" marR="4592" marT="4592" marB="0" anchor="b">
                    <a:lnL>
                      <a:noFill/>
                    </a:lnL>
                    <a:lnR>
                      <a:noFill/>
                    </a:lnR>
                    <a:lnT>
                      <a:noFill/>
                    </a:lnT>
                    <a:lnB>
                      <a:noFill/>
                    </a:lnB>
                    <a:solidFill>
                      <a:srgbClr val="C4DA81"/>
                    </a:solidFill>
                  </a:tcPr>
                </a:tc>
                <a:tc>
                  <a:txBody>
                    <a:bodyPr/>
                    <a:lstStyle/>
                    <a:p>
                      <a:pPr algn="ctr" fontAlgn="b"/>
                      <a:r>
                        <a:rPr lang="en-US" sz="900" b="0" i="0" u="none" strike="noStrike">
                          <a:solidFill>
                            <a:srgbClr val="000000"/>
                          </a:solidFill>
                          <a:effectLst/>
                          <a:latin typeface="Calibri" panose="020F0502020204030204" pitchFamily="34" charset="0"/>
                        </a:rPr>
                        <a:t>28.74</a:t>
                      </a:r>
                    </a:p>
                  </a:txBody>
                  <a:tcPr marL="4592" marR="4592" marT="4592" marB="0" anchor="b">
                    <a:lnL>
                      <a:noFill/>
                    </a:lnL>
                    <a:lnR>
                      <a:noFill/>
                    </a:lnR>
                    <a:lnT>
                      <a:noFill/>
                    </a:lnT>
                    <a:lnB>
                      <a:noFill/>
                    </a:lnB>
                    <a:solidFill>
                      <a:srgbClr val="E1E383"/>
                    </a:solidFill>
                  </a:tcPr>
                </a:tc>
                <a:tc>
                  <a:txBody>
                    <a:bodyPr/>
                    <a:lstStyle/>
                    <a:p>
                      <a:pPr algn="ctr" fontAlgn="b"/>
                      <a:r>
                        <a:rPr lang="en-US" sz="900" b="0" i="0" u="none" strike="noStrike" dirty="0">
                          <a:solidFill>
                            <a:srgbClr val="000000"/>
                          </a:solidFill>
                          <a:effectLst/>
                          <a:latin typeface="Calibri" panose="020F0502020204030204" pitchFamily="34" charset="0"/>
                        </a:rPr>
                        <a:t>23.95</a:t>
                      </a:r>
                    </a:p>
                  </a:txBody>
                  <a:tcPr marL="4592" marR="4592" marT="4592" marB="0" anchor="b">
                    <a:lnL>
                      <a:noFill/>
                    </a:lnL>
                    <a:lnR>
                      <a:noFill/>
                    </a:lnR>
                    <a:lnT>
                      <a:noFill/>
                    </a:lnT>
                    <a:lnB>
                      <a:noFill/>
                    </a:lnB>
                    <a:solidFill>
                      <a:srgbClr val="E9E583"/>
                    </a:solidFill>
                  </a:tcPr>
                </a:tc>
                <a:tc>
                  <a:txBody>
                    <a:bodyPr/>
                    <a:lstStyle/>
                    <a:p>
                      <a:pPr algn="ctr" fontAlgn="b"/>
                      <a:r>
                        <a:rPr lang="en-US" sz="900" b="0" i="0" u="none" strike="noStrike">
                          <a:solidFill>
                            <a:srgbClr val="000000"/>
                          </a:solidFill>
                          <a:effectLst/>
                          <a:latin typeface="Calibri" panose="020F0502020204030204" pitchFamily="34" charset="0"/>
                        </a:rPr>
                        <a:t>14.97</a:t>
                      </a:r>
                    </a:p>
                  </a:txBody>
                  <a:tcPr marL="4592" marR="4592" marT="4592"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11.98</a:t>
                      </a:r>
                    </a:p>
                  </a:txBody>
                  <a:tcPr marL="4592" marR="4592" marT="4592"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17.37</a:t>
                      </a:r>
                    </a:p>
                  </a:txBody>
                  <a:tcPr marL="4592" marR="4592" marT="4592" marB="0" anchor="b">
                    <a:lnL>
                      <a:noFill/>
                    </a:lnL>
                    <a:lnR>
                      <a:noFill/>
                    </a:lnR>
                    <a:lnT>
                      <a:noFill/>
                    </a:lnT>
                    <a:lnB>
                      <a:noFill/>
                    </a:lnB>
                    <a:solidFill>
                      <a:srgbClr val="F5E884"/>
                    </a:solidFill>
                  </a:tcPr>
                </a:tc>
                <a:tc>
                  <a:txBody>
                    <a:bodyPr/>
                    <a:lstStyle/>
                    <a:p>
                      <a:pPr algn="ctr" fontAlgn="b"/>
                      <a:r>
                        <a:rPr lang="en-US" sz="900" b="0" i="0" u="none" strike="noStrike">
                          <a:solidFill>
                            <a:srgbClr val="000000"/>
                          </a:solidFill>
                          <a:effectLst/>
                          <a:latin typeface="Calibri" panose="020F0502020204030204" pitchFamily="34" charset="0"/>
                        </a:rPr>
                        <a:t>13.77</a:t>
                      </a:r>
                    </a:p>
                  </a:txBody>
                  <a:tcPr marL="4592" marR="4592" marT="4592" marB="0" anchor="b">
                    <a:lnL>
                      <a:noFill/>
                    </a:lnL>
                    <a:lnR>
                      <a:noFill/>
                    </a:lnR>
                    <a:lnT>
                      <a:noFill/>
                    </a:lnT>
                    <a:lnB>
                      <a:noFill/>
                    </a:lnB>
                    <a:solidFill>
                      <a:srgbClr val="FBEA84"/>
                    </a:solidFill>
                  </a:tcPr>
                </a:tc>
                <a:tc>
                  <a:txBody>
                    <a:bodyPr/>
                    <a:lstStyle/>
                    <a:p>
                      <a:pPr algn="ctr" fontAlgn="b"/>
                      <a:r>
                        <a:rPr lang="en-US" sz="900" b="0" i="0" u="none" strike="noStrike">
                          <a:solidFill>
                            <a:srgbClr val="000000"/>
                          </a:solidFill>
                          <a:effectLst/>
                          <a:latin typeface="Calibri" panose="020F0502020204030204" pitchFamily="34" charset="0"/>
                        </a:rPr>
                        <a:t>13.77</a:t>
                      </a:r>
                    </a:p>
                  </a:txBody>
                  <a:tcPr marL="4592" marR="4592" marT="4592" marB="0" anchor="b">
                    <a:lnL>
                      <a:noFill/>
                    </a:lnL>
                    <a:lnR>
                      <a:noFill/>
                    </a:lnR>
                    <a:lnT>
                      <a:noFill/>
                    </a:lnT>
                    <a:lnB>
                      <a:noFill/>
                    </a:lnB>
                    <a:solidFill>
                      <a:srgbClr val="FBEA84"/>
                    </a:solidFill>
                  </a:tcPr>
                </a:tc>
                <a:tc>
                  <a:txBody>
                    <a:bodyPr/>
                    <a:lstStyle/>
                    <a:p>
                      <a:pPr algn="ctr" fontAlgn="b"/>
                      <a:r>
                        <a:rPr lang="en-US" sz="900" b="0" i="0" u="none" strike="noStrike" dirty="0">
                          <a:solidFill>
                            <a:srgbClr val="000000"/>
                          </a:solidFill>
                          <a:effectLst/>
                          <a:latin typeface="Calibri" panose="020F0502020204030204" pitchFamily="34" charset="0"/>
                        </a:rPr>
                        <a:t>13.17</a:t>
                      </a:r>
                    </a:p>
                  </a:txBody>
                  <a:tcPr marL="4592" marR="4592" marT="4592" marB="0" anchor="b">
                    <a:lnL>
                      <a:noFill/>
                    </a:lnL>
                    <a:lnR>
                      <a:noFill/>
                    </a:lnR>
                    <a:lnT>
                      <a:noFill/>
                    </a:lnT>
                    <a:lnB>
                      <a:noFill/>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11.98</a:t>
                      </a:r>
                    </a:p>
                  </a:txBody>
                  <a:tcPr marL="4592" marR="4592" marT="4592" marB="0" anchor="b">
                    <a:lnL>
                      <a:noFill/>
                    </a:lnL>
                    <a:lnR>
                      <a:noFill/>
                    </a:lnR>
                    <a:lnT>
                      <a:noFill/>
                    </a:lnT>
                    <a:lnB>
                      <a:noFill/>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7.78</a:t>
                      </a:r>
                    </a:p>
                  </a:txBody>
                  <a:tcPr marL="4592" marR="4592" marT="4592" marB="0" anchor="b">
                    <a:lnL>
                      <a:noFill/>
                    </a:lnL>
                    <a:lnR>
                      <a:noFill/>
                    </a:lnR>
                    <a:lnT>
                      <a:noFill/>
                    </a:lnT>
                    <a:lnB>
                      <a:noFill/>
                    </a:lnB>
                    <a:solidFill>
                      <a:srgbClr val="FCBE7B"/>
                    </a:solidFill>
                  </a:tcPr>
                </a:tc>
                <a:tc>
                  <a:txBody>
                    <a:bodyPr/>
                    <a:lstStyle/>
                    <a:p>
                      <a:pPr algn="ctr" fontAlgn="b"/>
                      <a:r>
                        <a:rPr lang="en-US" sz="900" b="0" i="0" u="none" strike="noStrike">
                          <a:solidFill>
                            <a:srgbClr val="000000"/>
                          </a:solidFill>
                          <a:effectLst/>
                          <a:latin typeface="Calibri" panose="020F0502020204030204" pitchFamily="34" charset="0"/>
                        </a:rPr>
                        <a:t>3.59</a:t>
                      </a:r>
                    </a:p>
                  </a:txBody>
                  <a:tcPr marL="4592" marR="4592" marT="4592" marB="0" anchor="b">
                    <a:lnL>
                      <a:noFill/>
                    </a:lnL>
                    <a:lnR>
                      <a:noFill/>
                    </a:lnR>
                    <a:lnT>
                      <a:noFill/>
                    </a:lnT>
                    <a:lnB>
                      <a:noFill/>
                    </a:lnB>
                    <a:solidFill>
                      <a:srgbClr val="F98B71"/>
                    </a:solidFill>
                  </a:tcPr>
                </a:tc>
                <a:tc>
                  <a:txBody>
                    <a:bodyPr/>
                    <a:lstStyle/>
                    <a:p>
                      <a:pPr algn="ctr" fontAlgn="b"/>
                      <a:r>
                        <a:rPr lang="en-US" sz="900" b="0" i="0" u="none" strike="noStrike">
                          <a:solidFill>
                            <a:srgbClr val="000000"/>
                          </a:solidFill>
                          <a:effectLst/>
                          <a:latin typeface="Calibri" panose="020F0502020204030204" pitchFamily="34" charset="0"/>
                        </a:rPr>
                        <a:t>5.39</a:t>
                      </a:r>
                    </a:p>
                  </a:txBody>
                  <a:tcPr marL="4592" marR="4592" marT="4592" marB="0" anchor="b">
                    <a:lnL>
                      <a:noFill/>
                    </a:lnL>
                    <a:lnR>
                      <a:noFill/>
                    </a:lnR>
                    <a:lnT>
                      <a:noFill/>
                    </a:lnT>
                    <a:lnB>
                      <a:noFill/>
                    </a:lnB>
                    <a:solidFill>
                      <a:srgbClr val="FBA175"/>
                    </a:solidFill>
                  </a:tcPr>
                </a:tc>
                <a:extLst>
                  <a:ext uri="{0D108BD9-81ED-4DB2-BD59-A6C34878D82A}">
                    <a16:rowId xmlns:a16="http://schemas.microsoft.com/office/drawing/2014/main" val="3054573780"/>
                  </a:ext>
                </a:extLst>
              </a:tr>
              <a:tr h="154790">
                <a:tc>
                  <a:txBody>
                    <a:bodyPr/>
                    <a:lstStyle/>
                    <a:p>
                      <a:pPr algn="ctr" fontAlgn="b"/>
                      <a:r>
                        <a:rPr lang="en-US" sz="1000" b="0" i="0" u="none" strike="noStrike">
                          <a:solidFill>
                            <a:schemeClr val="bg1"/>
                          </a:solidFill>
                          <a:effectLst/>
                          <a:latin typeface="Calibri" panose="020F0502020204030204" pitchFamily="34" charset="0"/>
                        </a:rPr>
                        <a:t>73</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a:solidFill>
                            <a:srgbClr val="000000"/>
                          </a:solidFill>
                          <a:effectLst/>
                          <a:latin typeface="Calibri" panose="020F0502020204030204" pitchFamily="34" charset="0"/>
                        </a:rPr>
                        <a:t>60</a:t>
                      </a:r>
                    </a:p>
                  </a:txBody>
                  <a:tcPr marL="4592" marR="4592" marT="4592" marB="0" anchor="b">
                    <a:lnL>
                      <a:noFill/>
                    </a:lnL>
                    <a:lnR>
                      <a:noFill/>
                    </a:lnR>
                    <a:lnT>
                      <a:noFill/>
                    </a:lnT>
                    <a:lnB>
                      <a:noFill/>
                    </a:lnB>
                    <a:solidFill>
                      <a:srgbClr val="AAD380"/>
                    </a:solidFill>
                  </a:tcPr>
                </a:tc>
                <a:tc>
                  <a:txBody>
                    <a:bodyPr/>
                    <a:lstStyle/>
                    <a:p>
                      <a:pPr algn="ctr" fontAlgn="b"/>
                      <a:r>
                        <a:rPr lang="en-US" sz="900" b="0" i="0" u="none" strike="noStrike">
                          <a:solidFill>
                            <a:srgbClr val="000000"/>
                          </a:solidFill>
                          <a:effectLst/>
                          <a:latin typeface="Calibri" panose="020F0502020204030204" pitchFamily="34" charset="0"/>
                        </a:rPr>
                        <a:t>42.56</a:t>
                      </a:r>
                    </a:p>
                  </a:txBody>
                  <a:tcPr marL="4592" marR="4592" marT="4592" marB="0" anchor="b">
                    <a:lnL>
                      <a:noFill/>
                    </a:lnL>
                    <a:lnR>
                      <a:noFill/>
                    </a:lnR>
                    <a:lnT>
                      <a:noFill/>
                    </a:lnT>
                    <a:lnB>
                      <a:noFill/>
                    </a:lnB>
                    <a:solidFill>
                      <a:srgbClr val="C9DC81"/>
                    </a:solidFill>
                  </a:tcPr>
                </a:tc>
                <a:tc>
                  <a:txBody>
                    <a:bodyPr/>
                    <a:lstStyle/>
                    <a:p>
                      <a:pPr algn="ctr" fontAlgn="b"/>
                      <a:r>
                        <a:rPr lang="en-US" sz="900" b="0" i="0" u="none" strike="noStrike">
                          <a:solidFill>
                            <a:srgbClr val="000000"/>
                          </a:solidFill>
                          <a:effectLst/>
                          <a:latin typeface="Calibri" panose="020F0502020204030204" pitchFamily="34" charset="0"/>
                        </a:rPr>
                        <a:t>30.26</a:t>
                      </a:r>
                    </a:p>
                  </a:txBody>
                  <a:tcPr marL="4592" marR="4592" marT="4592" marB="0" anchor="b">
                    <a:lnL>
                      <a:noFill/>
                    </a:lnL>
                    <a:lnR>
                      <a:noFill/>
                    </a:lnR>
                    <a:lnT>
                      <a:noFill/>
                    </a:lnT>
                    <a:lnB>
                      <a:noFill/>
                    </a:lnB>
                    <a:solidFill>
                      <a:srgbClr val="DEE283"/>
                    </a:solidFill>
                  </a:tcPr>
                </a:tc>
                <a:tc>
                  <a:txBody>
                    <a:bodyPr/>
                    <a:lstStyle/>
                    <a:p>
                      <a:pPr algn="ctr" fontAlgn="b"/>
                      <a:r>
                        <a:rPr lang="en-US" sz="900" b="0" i="0" u="none" strike="noStrike">
                          <a:solidFill>
                            <a:srgbClr val="000000"/>
                          </a:solidFill>
                          <a:effectLst/>
                          <a:latin typeface="Calibri" panose="020F0502020204030204" pitchFamily="34" charset="0"/>
                        </a:rPr>
                        <a:t>16.92</a:t>
                      </a:r>
                    </a:p>
                  </a:txBody>
                  <a:tcPr marL="4592" marR="4592" marT="4592" marB="0" anchor="b">
                    <a:lnL>
                      <a:noFill/>
                    </a:lnL>
                    <a:lnR>
                      <a:noFill/>
                    </a:lnR>
                    <a:lnT>
                      <a:noFill/>
                    </a:lnT>
                    <a:lnB>
                      <a:noFill/>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15.38</a:t>
                      </a:r>
                    </a:p>
                  </a:txBody>
                  <a:tcPr marL="4592" marR="4592" marT="4592"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17.44</a:t>
                      </a:r>
                    </a:p>
                  </a:txBody>
                  <a:tcPr marL="4592" marR="4592" marT="4592" marB="0" anchor="b">
                    <a:lnL>
                      <a:noFill/>
                    </a:lnL>
                    <a:lnR>
                      <a:noFill/>
                    </a:lnR>
                    <a:lnT>
                      <a:noFill/>
                    </a:lnT>
                    <a:lnB>
                      <a:noFill/>
                    </a:lnB>
                    <a:solidFill>
                      <a:srgbClr val="F5E884"/>
                    </a:solidFill>
                  </a:tcPr>
                </a:tc>
                <a:tc>
                  <a:txBody>
                    <a:bodyPr/>
                    <a:lstStyle/>
                    <a:p>
                      <a:pPr algn="ctr" fontAlgn="b"/>
                      <a:r>
                        <a:rPr lang="en-US" sz="900" b="0" i="0" u="none" strike="noStrike">
                          <a:solidFill>
                            <a:srgbClr val="000000"/>
                          </a:solidFill>
                          <a:effectLst/>
                          <a:latin typeface="Calibri" panose="020F0502020204030204" pitchFamily="34" charset="0"/>
                        </a:rPr>
                        <a:t>16.41</a:t>
                      </a:r>
                    </a:p>
                  </a:txBody>
                  <a:tcPr marL="4592" marR="4592" marT="4592"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11.28</a:t>
                      </a:r>
                    </a:p>
                  </a:txBody>
                  <a:tcPr marL="4592" marR="4592" marT="4592" marB="0" anchor="b">
                    <a:lnL>
                      <a:noFill/>
                    </a:lnL>
                    <a:lnR>
                      <a:noFill/>
                    </a:lnR>
                    <a:lnT>
                      <a:noFill/>
                    </a:lnT>
                    <a:lnB>
                      <a:noFill/>
                    </a:lnB>
                    <a:solidFill>
                      <a:srgbClr val="FEEA83"/>
                    </a:solidFill>
                  </a:tcPr>
                </a:tc>
                <a:tc>
                  <a:txBody>
                    <a:bodyPr/>
                    <a:lstStyle/>
                    <a:p>
                      <a:pPr algn="ctr" fontAlgn="b"/>
                      <a:r>
                        <a:rPr lang="en-US" sz="900" b="0" i="0" u="none" strike="noStrike">
                          <a:solidFill>
                            <a:srgbClr val="000000"/>
                          </a:solidFill>
                          <a:effectLst/>
                          <a:latin typeface="Calibri" panose="020F0502020204030204" pitchFamily="34" charset="0"/>
                        </a:rPr>
                        <a:t>10.26</a:t>
                      </a:r>
                    </a:p>
                  </a:txBody>
                  <a:tcPr marL="4592" marR="4592" marT="4592" marB="0" anchor="b">
                    <a:lnL>
                      <a:noFill/>
                    </a:lnL>
                    <a:lnR>
                      <a:noFill/>
                    </a:lnR>
                    <a:lnT>
                      <a:noFill/>
                    </a:lnT>
                    <a:lnB>
                      <a:noFill/>
                    </a:lnB>
                    <a:solidFill>
                      <a:srgbClr val="FEDD81"/>
                    </a:solidFill>
                  </a:tcPr>
                </a:tc>
                <a:tc>
                  <a:txBody>
                    <a:bodyPr/>
                    <a:lstStyle/>
                    <a:p>
                      <a:pPr algn="ctr" fontAlgn="b"/>
                      <a:r>
                        <a:rPr lang="en-US" sz="900" b="0" i="0" u="none" strike="noStrike">
                          <a:solidFill>
                            <a:srgbClr val="000000"/>
                          </a:solidFill>
                          <a:effectLst/>
                          <a:latin typeface="Calibri" panose="020F0502020204030204" pitchFamily="34" charset="0"/>
                        </a:rPr>
                        <a:t>7.69</a:t>
                      </a:r>
                    </a:p>
                  </a:txBody>
                  <a:tcPr marL="4592" marR="4592" marT="4592" marB="0" anchor="b">
                    <a:lnL>
                      <a:noFill/>
                    </a:lnL>
                    <a:lnR>
                      <a:noFill/>
                    </a:lnR>
                    <a:lnT>
                      <a:noFill/>
                    </a:lnT>
                    <a:lnB>
                      <a:noFill/>
                    </a:lnB>
                    <a:solidFill>
                      <a:srgbClr val="FCBD7B"/>
                    </a:solidFill>
                  </a:tcPr>
                </a:tc>
                <a:tc>
                  <a:txBody>
                    <a:bodyPr/>
                    <a:lstStyle/>
                    <a:p>
                      <a:pPr algn="ctr" fontAlgn="b"/>
                      <a:r>
                        <a:rPr lang="en-US" sz="900" b="0" i="0" u="none" strike="noStrike">
                          <a:solidFill>
                            <a:srgbClr val="000000"/>
                          </a:solidFill>
                          <a:effectLst/>
                          <a:latin typeface="Calibri" panose="020F0502020204030204" pitchFamily="34" charset="0"/>
                        </a:rPr>
                        <a:t>10.26</a:t>
                      </a:r>
                    </a:p>
                  </a:txBody>
                  <a:tcPr marL="4592" marR="4592" marT="4592" marB="0" anchor="b">
                    <a:lnL>
                      <a:noFill/>
                    </a:lnL>
                    <a:lnR>
                      <a:noFill/>
                    </a:lnR>
                    <a:lnT>
                      <a:noFill/>
                    </a:lnT>
                    <a:lnB>
                      <a:noFill/>
                    </a:lnB>
                    <a:solidFill>
                      <a:srgbClr val="FEDD81"/>
                    </a:solidFill>
                  </a:tcPr>
                </a:tc>
                <a:tc>
                  <a:txBody>
                    <a:bodyPr/>
                    <a:lstStyle/>
                    <a:p>
                      <a:pPr algn="ctr" fontAlgn="b"/>
                      <a:r>
                        <a:rPr lang="en-US" sz="900" b="0" i="0" u="none" strike="noStrike">
                          <a:solidFill>
                            <a:srgbClr val="000000"/>
                          </a:solidFill>
                          <a:effectLst/>
                          <a:latin typeface="Calibri" panose="020F0502020204030204" pitchFamily="34" charset="0"/>
                        </a:rPr>
                        <a:t>6.67</a:t>
                      </a:r>
                    </a:p>
                  </a:txBody>
                  <a:tcPr marL="4592" marR="4592" marT="4592" marB="0" anchor="b">
                    <a:lnL>
                      <a:noFill/>
                    </a:lnL>
                    <a:lnR>
                      <a:noFill/>
                    </a:lnR>
                    <a:lnT>
                      <a:noFill/>
                    </a:lnT>
                    <a:lnB>
                      <a:noFill/>
                    </a:lnB>
                    <a:solidFill>
                      <a:srgbClr val="FBB178"/>
                    </a:solidFill>
                  </a:tcPr>
                </a:tc>
                <a:tc>
                  <a:txBody>
                    <a:bodyPr/>
                    <a:lstStyle/>
                    <a:p>
                      <a:pPr algn="ctr" fontAlgn="b"/>
                      <a:r>
                        <a:rPr lang="en-US" sz="900" b="0" i="0" u="none" strike="noStrike">
                          <a:solidFill>
                            <a:srgbClr val="000000"/>
                          </a:solidFill>
                          <a:effectLst/>
                          <a:latin typeface="Calibri" panose="020F0502020204030204" pitchFamily="34" charset="0"/>
                        </a:rPr>
                        <a:t>4.62</a:t>
                      </a:r>
                    </a:p>
                  </a:txBody>
                  <a:tcPr marL="4592" marR="4592" marT="4592" marB="0" anchor="b">
                    <a:lnL>
                      <a:noFill/>
                    </a:lnL>
                    <a:lnR>
                      <a:noFill/>
                    </a:lnR>
                    <a:lnT>
                      <a:noFill/>
                    </a:lnT>
                    <a:lnB>
                      <a:noFill/>
                    </a:lnB>
                    <a:solidFill>
                      <a:srgbClr val="FA9774"/>
                    </a:solidFill>
                  </a:tcPr>
                </a:tc>
                <a:extLst>
                  <a:ext uri="{0D108BD9-81ED-4DB2-BD59-A6C34878D82A}">
                    <a16:rowId xmlns:a16="http://schemas.microsoft.com/office/drawing/2014/main" val="46957026"/>
                  </a:ext>
                </a:extLst>
              </a:tr>
              <a:tr h="154790">
                <a:tc>
                  <a:txBody>
                    <a:bodyPr/>
                    <a:lstStyle/>
                    <a:p>
                      <a:pPr algn="ctr" fontAlgn="b"/>
                      <a:r>
                        <a:rPr lang="en-US" sz="1000" b="0" i="0" u="none" strike="noStrike">
                          <a:solidFill>
                            <a:schemeClr val="bg1"/>
                          </a:solidFill>
                          <a:effectLst/>
                          <a:latin typeface="Calibri" panose="020F0502020204030204" pitchFamily="34" charset="0"/>
                        </a:rPr>
                        <a:t>74</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a:solidFill>
                            <a:srgbClr val="000000"/>
                          </a:solidFill>
                          <a:effectLst/>
                          <a:latin typeface="Calibri" panose="020F0502020204030204" pitchFamily="34" charset="0"/>
                        </a:rPr>
                        <a:t>66.5</a:t>
                      </a:r>
                    </a:p>
                  </a:txBody>
                  <a:tcPr marL="4592" marR="4592" marT="4592" marB="0" anchor="b">
                    <a:lnL>
                      <a:noFill/>
                    </a:lnL>
                    <a:lnR>
                      <a:noFill/>
                    </a:lnR>
                    <a:lnT>
                      <a:noFill/>
                    </a:lnT>
                    <a:lnB>
                      <a:noFill/>
                    </a:lnB>
                    <a:solidFill>
                      <a:srgbClr val="9ED07F"/>
                    </a:solidFill>
                  </a:tcPr>
                </a:tc>
                <a:tc>
                  <a:txBody>
                    <a:bodyPr/>
                    <a:lstStyle/>
                    <a:p>
                      <a:pPr algn="ctr" fontAlgn="b"/>
                      <a:r>
                        <a:rPr lang="en-US" sz="900" b="0" i="0" u="none" strike="noStrike" dirty="0">
                          <a:solidFill>
                            <a:srgbClr val="000000"/>
                          </a:solidFill>
                          <a:effectLst/>
                          <a:latin typeface="Calibri" panose="020F0502020204030204" pitchFamily="34" charset="0"/>
                        </a:rPr>
                        <a:t>44</a:t>
                      </a:r>
                    </a:p>
                  </a:txBody>
                  <a:tcPr marL="4592" marR="4592" marT="4592" marB="0" anchor="b">
                    <a:lnL>
                      <a:noFill/>
                    </a:lnL>
                    <a:lnR>
                      <a:noFill/>
                    </a:lnR>
                    <a:lnT>
                      <a:noFill/>
                    </a:lnT>
                    <a:lnB>
                      <a:noFill/>
                    </a:lnB>
                    <a:solidFill>
                      <a:srgbClr val="C6DB81"/>
                    </a:solidFill>
                  </a:tcPr>
                </a:tc>
                <a:tc>
                  <a:txBody>
                    <a:bodyPr/>
                    <a:lstStyle/>
                    <a:p>
                      <a:pPr algn="ctr" fontAlgn="b"/>
                      <a:r>
                        <a:rPr lang="en-US" sz="900" b="0" i="0" u="none" strike="noStrike">
                          <a:solidFill>
                            <a:srgbClr val="000000"/>
                          </a:solidFill>
                          <a:effectLst/>
                          <a:latin typeface="Calibri" panose="020F0502020204030204" pitchFamily="34" charset="0"/>
                        </a:rPr>
                        <a:t>34.5</a:t>
                      </a:r>
                    </a:p>
                  </a:txBody>
                  <a:tcPr marL="4592" marR="4592" marT="4592" marB="0" anchor="b">
                    <a:lnL>
                      <a:noFill/>
                    </a:lnL>
                    <a:lnR>
                      <a:noFill/>
                    </a:lnR>
                    <a:lnT>
                      <a:noFill/>
                    </a:lnT>
                    <a:lnB>
                      <a:noFill/>
                    </a:lnB>
                    <a:solidFill>
                      <a:srgbClr val="D7E082"/>
                    </a:solidFill>
                  </a:tcPr>
                </a:tc>
                <a:tc>
                  <a:txBody>
                    <a:bodyPr/>
                    <a:lstStyle/>
                    <a:p>
                      <a:pPr algn="ctr" fontAlgn="b"/>
                      <a:r>
                        <a:rPr lang="en-US" sz="900" b="0" i="0" u="none" strike="noStrike">
                          <a:solidFill>
                            <a:srgbClr val="000000"/>
                          </a:solidFill>
                          <a:effectLst/>
                          <a:latin typeface="Calibri" panose="020F0502020204030204" pitchFamily="34" charset="0"/>
                        </a:rPr>
                        <a:t>22</a:t>
                      </a:r>
                    </a:p>
                  </a:txBody>
                  <a:tcPr marL="4592" marR="4592" marT="4592" marB="0" anchor="b">
                    <a:lnL>
                      <a:noFill/>
                    </a:lnL>
                    <a:lnR>
                      <a:noFill/>
                    </a:lnR>
                    <a:lnT>
                      <a:noFill/>
                    </a:lnT>
                    <a:lnB>
                      <a:noFill/>
                    </a:lnB>
                    <a:solidFill>
                      <a:srgbClr val="EDE683"/>
                    </a:solidFill>
                  </a:tcPr>
                </a:tc>
                <a:tc>
                  <a:txBody>
                    <a:bodyPr/>
                    <a:lstStyle/>
                    <a:p>
                      <a:pPr algn="ctr" fontAlgn="b"/>
                      <a:r>
                        <a:rPr lang="en-US" sz="900" b="0" i="0" u="none" strike="noStrike">
                          <a:solidFill>
                            <a:srgbClr val="000000"/>
                          </a:solidFill>
                          <a:effectLst/>
                          <a:latin typeface="Calibri" panose="020F0502020204030204" pitchFamily="34" charset="0"/>
                        </a:rPr>
                        <a:t>19</a:t>
                      </a:r>
                    </a:p>
                  </a:txBody>
                  <a:tcPr marL="4592" marR="4592" marT="4592" marB="0" anchor="b">
                    <a:lnL>
                      <a:noFill/>
                    </a:lnL>
                    <a:lnR>
                      <a:noFill/>
                    </a:lnR>
                    <a:lnT>
                      <a:noFill/>
                    </a:lnT>
                    <a:lnB>
                      <a:noFill/>
                    </a:lnB>
                    <a:solidFill>
                      <a:srgbClr val="F2E884"/>
                    </a:solidFill>
                  </a:tcPr>
                </a:tc>
                <a:tc>
                  <a:txBody>
                    <a:bodyPr/>
                    <a:lstStyle/>
                    <a:p>
                      <a:pPr algn="ctr" fontAlgn="b"/>
                      <a:r>
                        <a:rPr lang="en-US" sz="900" b="0" i="0" u="none" strike="noStrike">
                          <a:solidFill>
                            <a:srgbClr val="000000"/>
                          </a:solidFill>
                          <a:effectLst/>
                          <a:latin typeface="Calibri" panose="020F0502020204030204" pitchFamily="34" charset="0"/>
                        </a:rPr>
                        <a:t>13.5</a:t>
                      </a:r>
                    </a:p>
                  </a:txBody>
                  <a:tcPr marL="4592" marR="4592" marT="4592"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12.5</a:t>
                      </a:r>
                    </a:p>
                  </a:txBody>
                  <a:tcPr marL="4592" marR="4592" marT="4592" marB="0" anchor="b">
                    <a:lnL>
                      <a:noFill/>
                    </a:lnL>
                    <a:lnR>
                      <a:noFill/>
                    </a:lnR>
                    <a:lnT>
                      <a:noFill/>
                    </a:lnT>
                    <a:lnB>
                      <a:noFill/>
                    </a:lnB>
                    <a:solidFill>
                      <a:srgbClr val="FDEB84"/>
                    </a:solidFill>
                  </a:tcPr>
                </a:tc>
                <a:tc>
                  <a:txBody>
                    <a:bodyPr/>
                    <a:lstStyle/>
                    <a:p>
                      <a:pPr algn="ctr" fontAlgn="b"/>
                      <a:r>
                        <a:rPr lang="en-US" sz="900" b="0" i="0" u="none" strike="noStrike">
                          <a:solidFill>
                            <a:srgbClr val="000000"/>
                          </a:solidFill>
                          <a:effectLst/>
                          <a:latin typeface="Calibri" panose="020F0502020204030204" pitchFamily="34" charset="0"/>
                        </a:rPr>
                        <a:t>9.5</a:t>
                      </a:r>
                    </a:p>
                  </a:txBody>
                  <a:tcPr marL="4592" marR="4592" marT="4592" marB="0" anchor="b">
                    <a:lnL>
                      <a:noFill/>
                    </a:lnL>
                    <a:lnR>
                      <a:noFill/>
                    </a:lnR>
                    <a:lnT>
                      <a:noFill/>
                    </a:lnT>
                    <a:lnB>
                      <a:noFill/>
                    </a:lnB>
                    <a:solidFill>
                      <a:srgbClr val="FDD47F"/>
                    </a:solidFill>
                  </a:tcPr>
                </a:tc>
                <a:tc>
                  <a:txBody>
                    <a:bodyPr/>
                    <a:lstStyle/>
                    <a:p>
                      <a:pPr algn="ctr" fontAlgn="b"/>
                      <a:r>
                        <a:rPr lang="en-US" sz="900" b="0" i="0" u="none" strike="noStrike">
                          <a:solidFill>
                            <a:srgbClr val="000000"/>
                          </a:solidFill>
                          <a:effectLst/>
                          <a:latin typeface="Calibri" panose="020F0502020204030204" pitchFamily="34" charset="0"/>
                        </a:rPr>
                        <a:t>8</a:t>
                      </a:r>
                    </a:p>
                  </a:txBody>
                  <a:tcPr marL="4592" marR="4592" marT="4592" marB="0" anchor="b">
                    <a:lnL>
                      <a:noFill/>
                    </a:lnL>
                    <a:lnR>
                      <a:noFill/>
                    </a:lnR>
                    <a:lnT>
                      <a:noFill/>
                    </a:lnT>
                    <a:lnB>
                      <a:noFill/>
                    </a:lnB>
                    <a:solidFill>
                      <a:srgbClr val="FCC17C"/>
                    </a:solidFill>
                  </a:tcPr>
                </a:tc>
                <a:tc>
                  <a:txBody>
                    <a:bodyPr/>
                    <a:lstStyle/>
                    <a:p>
                      <a:pPr algn="ctr" fontAlgn="b"/>
                      <a:r>
                        <a:rPr lang="en-US" sz="900" b="0" i="0" u="none" strike="noStrike">
                          <a:solidFill>
                            <a:srgbClr val="000000"/>
                          </a:solidFill>
                          <a:effectLst/>
                          <a:latin typeface="Calibri" panose="020F0502020204030204" pitchFamily="34" charset="0"/>
                        </a:rPr>
                        <a:t>7</a:t>
                      </a:r>
                    </a:p>
                  </a:txBody>
                  <a:tcPr marL="4592" marR="4592" marT="4592" marB="0" anchor="b">
                    <a:lnL>
                      <a:noFill/>
                    </a:lnL>
                    <a:lnR>
                      <a:noFill/>
                    </a:lnR>
                    <a:lnT>
                      <a:noFill/>
                    </a:lnT>
                    <a:lnB>
                      <a:noFill/>
                    </a:lnB>
                    <a:solidFill>
                      <a:srgbClr val="FCB579"/>
                    </a:solidFill>
                  </a:tcPr>
                </a:tc>
                <a:tc>
                  <a:txBody>
                    <a:bodyPr/>
                    <a:lstStyle/>
                    <a:p>
                      <a:pPr algn="ctr" fontAlgn="b"/>
                      <a:r>
                        <a:rPr lang="en-US" sz="900" b="0" i="0" u="none" strike="noStrike">
                          <a:solidFill>
                            <a:srgbClr val="000000"/>
                          </a:solidFill>
                          <a:effectLst/>
                          <a:latin typeface="Calibri" panose="020F0502020204030204" pitchFamily="34" charset="0"/>
                        </a:rPr>
                        <a:t>3.5</a:t>
                      </a:r>
                    </a:p>
                  </a:txBody>
                  <a:tcPr marL="4592" marR="4592" marT="4592" marB="0" anchor="b">
                    <a:lnL>
                      <a:noFill/>
                    </a:lnL>
                    <a:lnR>
                      <a:noFill/>
                    </a:lnR>
                    <a:lnT>
                      <a:noFill/>
                    </a:lnT>
                    <a:lnB>
                      <a:noFill/>
                    </a:lnB>
                    <a:solidFill>
                      <a:srgbClr val="F98A71"/>
                    </a:solidFill>
                  </a:tcPr>
                </a:tc>
                <a:tc>
                  <a:txBody>
                    <a:bodyPr/>
                    <a:lstStyle/>
                    <a:p>
                      <a:pPr algn="ctr" fontAlgn="b"/>
                      <a:r>
                        <a:rPr lang="en-US" sz="900" b="0" i="0" u="none" strike="noStrike">
                          <a:solidFill>
                            <a:srgbClr val="000000"/>
                          </a:solidFill>
                          <a:effectLst/>
                          <a:latin typeface="Calibri" panose="020F0502020204030204" pitchFamily="34" charset="0"/>
                        </a:rPr>
                        <a:t>2</a:t>
                      </a:r>
                    </a:p>
                  </a:txBody>
                  <a:tcPr marL="4592" marR="4592" marT="4592" marB="0" anchor="b">
                    <a:lnL>
                      <a:noFill/>
                    </a:lnL>
                    <a:lnR>
                      <a:noFill/>
                    </a:lnR>
                    <a:lnT>
                      <a:noFill/>
                    </a:lnT>
                    <a:lnB>
                      <a:noFill/>
                    </a:lnB>
                    <a:solidFill>
                      <a:srgbClr val="F8776D"/>
                    </a:solidFill>
                  </a:tcPr>
                </a:tc>
                <a:extLst>
                  <a:ext uri="{0D108BD9-81ED-4DB2-BD59-A6C34878D82A}">
                    <a16:rowId xmlns:a16="http://schemas.microsoft.com/office/drawing/2014/main" val="314109373"/>
                  </a:ext>
                </a:extLst>
              </a:tr>
              <a:tr h="154790">
                <a:tc>
                  <a:txBody>
                    <a:bodyPr/>
                    <a:lstStyle/>
                    <a:p>
                      <a:pPr algn="ctr" fontAlgn="b"/>
                      <a:r>
                        <a:rPr lang="en-US" sz="1000" b="0" i="0" u="none" strike="noStrike">
                          <a:solidFill>
                            <a:schemeClr val="bg1"/>
                          </a:solidFill>
                          <a:effectLst/>
                          <a:latin typeface="Calibri" panose="020F0502020204030204" pitchFamily="34" charset="0"/>
                        </a:rPr>
                        <a:t>75</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a:solidFill>
                            <a:srgbClr val="000000"/>
                          </a:solidFill>
                          <a:effectLst/>
                          <a:latin typeface="Calibri" panose="020F0502020204030204" pitchFamily="34" charset="0"/>
                        </a:rPr>
                        <a:t>70.24</a:t>
                      </a:r>
                    </a:p>
                  </a:txBody>
                  <a:tcPr marL="4592" marR="4592" marT="4592" marB="0" anchor="b">
                    <a:lnL>
                      <a:noFill/>
                    </a:lnL>
                    <a:lnR>
                      <a:noFill/>
                    </a:lnR>
                    <a:lnT>
                      <a:noFill/>
                    </a:lnT>
                    <a:lnB>
                      <a:noFill/>
                    </a:lnB>
                    <a:solidFill>
                      <a:srgbClr val="98CE7F"/>
                    </a:solidFill>
                  </a:tcPr>
                </a:tc>
                <a:tc>
                  <a:txBody>
                    <a:bodyPr/>
                    <a:lstStyle/>
                    <a:p>
                      <a:pPr algn="ctr" fontAlgn="b"/>
                      <a:r>
                        <a:rPr lang="en-US" sz="900" b="0" i="0" u="none" strike="noStrike" dirty="0">
                          <a:solidFill>
                            <a:srgbClr val="000000"/>
                          </a:solidFill>
                          <a:effectLst/>
                          <a:latin typeface="Calibri" panose="020F0502020204030204" pitchFamily="34" charset="0"/>
                        </a:rPr>
                        <a:t>41.95</a:t>
                      </a:r>
                    </a:p>
                  </a:txBody>
                  <a:tcPr marL="4592" marR="4592" marT="4592" marB="0" anchor="b">
                    <a:lnL>
                      <a:noFill/>
                    </a:lnL>
                    <a:lnR>
                      <a:noFill/>
                    </a:lnR>
                    <a:lnT>
                      <a:noFill/>
                    </a:lnT>
                    <a:lnB>
                      <a:noFill/>
                    </a:lnB>
                    <a:solidFill>
                      <a:srgbClr val="CADC81"/>
                    </a:solidFill>
                  </a:tcPr>
                </a:tc>
                <a:tc>
                  <a:txBody>
                    <a:bodyPr/>
                    <a:lstStyle/>
                    <a:p>
                      <a:pPr algn="ctr" fontAlgn="b"/>
                      <a:r>
                        <a:rPr lang="en-US" sz="900" b="0" i="0" u="none" strike="noStrike">
                          <a:solidFill>
                            <a:srgbClr val="000000"/>
                          </a:solidFill>
                          <a:effectLst/>
                          <a:latin typeface="Calibri" panose="020F0502020204030204" pitchFamily="34" charset="0"/>
                        </a:rPr>
                        <a:t>29.76</a:t>
                      </a:r>
                    </a:p>
                  </a:txBody>
                  <a:tcPr marL="4592" marR="4592" marT="4592" marB="0" anchor="b">
                    <a:lnL>
                      <a:noFill/>
                    </a:lnL>
                    <a:lnR>
                      <a:noFill/>
                    </a:lnR>
                    <a:lnT>
                      <a:noFill/>
                    </a:lnT>
                    <a:lnB>
                      <a:noFill/>
                    </a:lnB>
                    <a:solidFill>
                      <a:srgbClr val="DFE283"/>
                    </a:solidFill>
                  </a:tcPr>
                </a:tc>
                <a:tc>
                  <a:txBody>
                    <a:bodyPr/>
                    <a:lstStyle/>
                    <a:p>
                      <a:pPr algn="ctr" fontAlgn="b"/>
                      <a:r>
                        <a:rPr lang="en-US" sz="900" b="0" i="0" u="none" strike="noStrike">
                          <a:solidFill>
                            <a:srgbClr val="000000"/>
                          </a:solidFill>
                          <a:effectLst/>
                          <a:latin typeface="Calibri" panose="020F0502020204030204" pitchFamily="34" charset="0"/>
                        </a:rPr>
                        <a:t>24.88</a:t>
                      </a:r>
                    </a:p>
                  </a:txBody>
                  <a:tcPr marL="4592" marR="4592" marT="4592" marB="0" anchor="b">
                    <a:lnL>
                      <a:noFill/>
                    </a:lnL>
                    <a:lnR>
                      <a:noFill/>
                    </a:lnR>
                    <a:lnT>
                      <a:noFill/>
                    </a:lnT>
                    <a:lnB>
                      <a:noFill/>
                    </a:lnB>
                    <a:solidFill>
                      <a:srgbClr val="E8E583"/>
                    </a:solidFill>
                  </a:tcPr>
                </a:tc>
                <a:tc>
                  <a:txBody>
                    <a:bodyPr/>
                    <a:lstStyle/>
                    <a:p>
                      <a:pPr algn="ctr" fontAlgn="b"/>
                      <a:r>
                        <a:rPr lang="en-US" sz="900" b="0" i="0" u="none" strike="noStrike">
                          <a:solidFill>
                            <a:srgbClr val="000000"/>
                          </a:solidFill>
                          <a:effectLst/>
                          <a:latin typeface="Calibri" panose="020F0502020204030204" pitchFamily="34" charset="0"/>
                        </a:rPr>
                        <a:t>22.44</a:t>
                      </a:r>
                    </a:p>
                  </a:txBody>
                  <a:tcPr marL="4592" marR="4592" marT="4592" marB="0" anchor="b">
                    <a:lnL>
                      <a:noFill/>
                    </a:lnL>
                    <a:lnR>
                      <a:noFill/>
                    </a:lnR>
                    <a:lnT>
                      <a:noFill/>
                    </a:lnT>
                    <a:lnB>
                      <a:noFill/>
                    </a:lnB>
                    <a:solidFill>
                      <a:srgbClr val="ECE683"/>
                    </a:solidFill>
                  </a:tcPr>
                </a:tc>
                <a:tc>
                  <a:txBody>
                    <a:bodyPr/>
                    <a:lstStyle/>
                    <a:p>
                      <a:pPr algn="ctr" fontAlgn="b"/>
                      <a:r>
                        <a:rPr lang="en-US" sz="900" b="0" i="0" u="none" strike="noStrike">
                          <a:solidFill>
                            <a:srgbClr val="000000"/>
                          </a:solidFill>
                          <a:effectLst/>
                          <a:latin typeface="Calibri" panose="020F0502020204030204" pitchFamily="34" charset="0"/>
                        </a:rPr>
                        <a:t>18.05</a:t>
                      </a:r>
                    </a:p>
                  </a:txBody>
                  <a:tcPr marL="4592" marR="4592" marT="4592" marB="0" anchor="b">
                    <a:lnL>
                      <a:noFill/>
                    </a:lnL>
                    <a:lnR>
                      <a:noFill/>
                    </a:lnR>
                    <a:lnT>
                      <a:noFill/>
                    </a:lnT>
                    <a:lnB>
                      <a:noFill/>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15.61</a:t>
                      </a:r>
                    </a:p>
                  </a:txBody>
                  <a:tcPr marL="4592" marR="4592" marT="4592"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10.73</a:t>
                      </a:r>
                    </a:p>
                  </a:txBody>
                  <a:tcPr marL="4592" marR="4592" marT="4592" marB="0" anchor="b">
                    <a:lnL>
                      <a:noFill/>
                    </a:lnL>
                    <a:lnR>
                      <a:noFill/>
                    </a:lnR>
                    <a:lnT>
                      <a:noFill/>
                    </a:lnT>
                    <a:lnB>
                      <a:noFill/>
                    </a:lnB>
                    <a:solidFill>
                      <a:srgbClr val="FEE382"/>
                    </a:solidFill>
                  </a:tcPr>
                </a:tc>
                <a:tc>
                  <a:txBody>
                    <a:bodyPr/>
                    <a:lstStyle/>
                    <a:p>
                      <a:pPr algn="ctr" fontAlgn="b"/>
                      <a:r>
                        <a:rPr lang="en-US" sz="900" b="0" i="0" u="none" strike="noStrike">
                          <a:solidFill>
                            <a:srgbClr val="000000"/>
                          </a:solidFill>
                          <a:effectLst/>
                          <a:latin typeface="Calibri" panose="020F0502020204030204" pitchFamily="34" charset="0"/>
                        </a:rPr>
                        <a:t>11.22</a:t>
                      </a:r>
                    </a:p>
                  </a:txBody>
                  <a:tcPr marL="4592" marR="4592" marT="4592" marB="0" anchor="b">
                    <a:lnL>
                      <a:noFill/>
                    </a:lnL>
                    <a:lnR>
                      <a:noFill/>
                    </a:lnR>
                    <a:lnT>
                      <a:noFill/>
                    </a:lnT>
                    <a:lnB>
                      <a:noFill/>
                    </a:lnB>
                    <a:solidFill>
                      <a:srgbClr val="FEE983"/>
                    </a:solidFill>
                  </a:tcPr>
                </a:tc>
                <a:tc>
                  <a:txBody>
                    <a:bodyPr/>
                    <a:lstStyle/>
                    <a:p>
                      <a:pPr algn="ctr" fontAlgn="b"/>
                      <a:r>
                        <a:rPr lang="en-US" sz="900" b="0" i="0" u="none" strike="noStrike">
                          <a:solidFill>
                            <a:srgbClr val="000000"/>
                          </a:solidFill>
                          <a:effectLst/>
                          <a:latin typeface="Calibri" panose="020F0502020204030204" pitchFamily="34" charset="0"/>
                        </a:rPr>
                        <a:t>7.32</a:t>
                      </a:r>
                    </a:p>
                  </a:txBody>
                  <a:tcPr marL="4592" marR="4592" marT="4592" marB="0" anchor="b">
                    <a:lnL>
                      <a:noFill/>
                    </a:lnL>
                    <a:lnR>
                      <a:noFill/>
                    </a:lnR>
                    <a:lnT>
                      <a:noFill/>
                    </a:lnT>
                    <a:lnB>
                      <a:noFill/>
                    </a:lnB>
                    <a:solidFill>
                      <a:srgbClr val="FCB97A"/>
                    </a:solidFill>
                  </a:tcPr>
                </a:tc>
                <a:tc>
                  <a:txBody>
                    <a:bodyPr/>
                    <a:lstStyle/>
                    <a:p>
                      <a:pPr algn="ctr" fontAlgn="b"/>
                      <a:r>
                        <a:rPr lang="en-US" sz="900" b="0" i="0" u="none" strike="noStrike">
                          <a:solidFill>
                            <a:srgbClr val="000000"/>
                          </a:solidFill>
                          <a:effectLst/>
                          <a:latin typeface="Calibri" panose="020F0502020204030204" pitchFamily="34" charset="0"/>
                        </a:rPr>
                        <a:t>3.9</a:t>
                      </a:r>
                    </a:p>
                  </a:txBody>
                  <a:tcPr marL="4592" marR="4592" marT="4592" marB="0" anchor="b">
                    <a:lnL>
                      <a:noFill/>
                    </a:lnL>
                    <a:lnR>
                      <a:noFill/>
                    </a:lnR>
                    <a:lnT>
                      <a:noFill/>
                    </a:lnT>
                    <a:lnB>
                      <a:noFill/>
                    </a:lnB>
                    <a:solidFill>
                      <a:srgbClr val="FA8F72"/>
                    </a:solidFill>
                  </a:tcPr>
                </a:tc>
                <a:extLst>
                  <a:ext uri="{0D108BD9-81ED-4DB2-BD59-A6C34878D82A}">
                    <a16:rowId xmlns:a16="http://schemas.microsoft.com/office/drawing/2014/main" val="3047835656"/>
                  </a:ext>
                </a:extLst>
              </a:tr>
              <a:tr h="154790">
                <a:tc>
                  <a:txBody>
                    <a:bodyPr/>
                    <a:lstStyle/>
                    <a:p>
                      <a:pPr algn="ctr" fontAlgn="b"/>
                      <a:r>
                        <a:rPr lang="en-US" sz="1000" b="0" i="0" u="none" strike="noStrike" dirty="0">
                          <a:solidFill>
                            <a:schemeClr val="bg1"/>
                          </a:solidFill>
                          <a:effectLst/>
                          <a:latin typeface="Calibri" panose="020F0502020204030204" pitchFamily="34" charset="0"/>
                        </a:rPr>
                        <a:t>76</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dirty="0">
                          <a:solidFill>
                            <a:srgbClr val="000000"/>
                          </a:solidFill>
                          <a:effectLst/>
                          <a:latin typeface="Calibri" panose="020F0502020204030204" pitchFamily="34" charset="0"/>
                        </a:rPr>
                        <a:t>61.26</a:t>
                      </a:r>
                    </a:p>
                  </a:txBody>
                  <a:tcPr marL="4592" marR="4592" marT="4592" marB="0" anchor="b">
                    <a:lnL>
                      <a:noFill/>
                    </a:lnL>
                    <a:lnR>
                      <a:noFill/>
                    </a:lnR>
                    <a:lnT>
                      <a:noFill/>
                    </a:lnT>
                    <a:lnB>
                      <a:noFill/>
                    </a:lnB>
                    <a:solidFill>
                      <a:srgbClr val="A8D27F"/>
                    </a:solidFill>
                  </a:tcPr>
                </a:tc>
                <a:tc>
                  <a:txBody>
                    <a:bodyPr/>
                    <a:lstStyle/>
                    <a:p>
                      <a:pPr algn="ctr" fontAlgn="b"/>
                      <a:r>
                        <a:rPr lang="en-US" sz="900" b="0" i="0" u="none" strike="noStrike">
                          <a:solidFill>
                            <a:srgbClr val="000000"/>
                          </a:solidFill>
                          <a:effectLst/>
                          <a:latin typeface="Calibri" panose="020F0502020204030204" pitchFamily="34" charset="0"/>
                        </a:rPr>
                        <a:t>42.79</a:t>
                      </a:r>
                    </a:p>
                  </a:txBody>
                  <a:tcPr marL="4592" marR="4592" marT="4592" marB="0" anchor="b">
                    <a:lnL>
                      <a:noFill/>
                    </a:lnL>
                    <a:lnR>
                      <a:noFill/>
                    </a:lnR>
                    <a:lnT>
                      <a:noFill/>
                    </a:lnT>
                    <a:lnB>
                      <a:noFill/>
                    </a:lnB>
                    <a:solidFill>
                      <a:srgbClr val="C8DC81"/>
                    </a:solidFill>
                  </a:tcPr>
                </a:tc>
                <a:tc>
                  <a:txBody>
                    <a:bodyPr/>
                    <a:lstStyle/>
                    <a:p>
                      <a:pPr algn="ctr" fontAlgn="b"/>
                      <a:r>
                        <a:rPr lang="en-US" sz="900" b="0" i="0" u="none" strike="noStrike">
                          <a:solidFill>
                            <a:srgbClr val="000000"/>
                          </a:solidFill>
                          <a:effectLst/>
                          <a:latin typeface="Calibri" panose="020F0502020204030204" pitchFamily="34" charset="0"/>
                        </a:rPr>
                        <a:t>27.03</a:t>
                      </a:r>
                    </a:p>
                  </a:txBody>
                  <a:tcPr marL="4592" marR="4592" marT="4592" marB="0" anchor="b">
                    <a:lnL>
                      <a:noFill/>
                    </a:lnL>
                    <a:lnR>
                      <a:noFill/>
                    </a:lnR>
                    <a:lnT>
                      <a:noFill/>
                    </a:lnT>
                    <a:lnB>
                      <a:noFill/>
                    </a:lnB>
                    <a:solidFill>
                      <a:srgbClr val="E4E483"/>
                    </a:solidFill>
                  </a:tcPr>
                </a:tc>
                <a:tc>
                  <a:txBody>
                    <a:bodyPr/>
                    <a:lstStyle/>
                    <a:p>
                      <a:pPr algn="ctr" fontAlgn="b"/>
                      <a:r>
                        <a:rPr lang="en-US" sz="900" b="0" i="0" u="none" strike="noStrike">
                          <a:solidFill>
                            <a:srgbClr val="000000"/>
                          </a:solidFill>
                          <a:effectLst/>
                          <a:latin typeface="Calibri" panose="020F0502020204030204" pitchFamily="34" charset="0"/>
                        </a:rPr>
                        <a:t>18.47</a:t>
                      </a:r>
                    </a:p>
                  </a:txBody>
                  <a:tcPr marL="4592" marR="4592" marT="4592"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15.77</a:t>
                      </a:r>
                    </a:p>
                  </a:txBody>
                  <a:tcPr marL="4592" marR="4592" marT="4592" marB="0" anchor="b">
                    <a:lnL>
                      <a:noFill/>
                    </a:lnL>
                    <a:lnR>
                      <a:noFill/>
                    </a:lnR>
                    <a:lnT>
                      <a:noFill/>
                    </a:lnT>
                    <a:lnB>
                      <a:noFill/>
                    </a:lnB>
                    <a:solidFill>
                      <a:srgbClr val="F8E984"/>
                    </a:solidFill>
                  </a:tcPr>
                </a:tc>
                <a:tc>
                  <a:txBody>
                    <a:bodyPr/>
                    <a:lstStyle/>
                    <a:p>
                      <a:pPr algn="ctr" fontAlgn="b"/>
                      <a:r>
                        <a:rPr lang="en-US" sz="900" b="0" i="0" u="none" strike="noStrike" dirty="0">
                          <a:solidFill>
                            <a:srgbClr val="000000"/>
                          </a:solidFill>
                          <a:effectLst/>
                          <a:latin typeface="Calibri" panose="020F0502020204030204" pitchFamily="34" charset="0"/>
                        </a:rPr>
                        <a:t>13.51</a:t>
                      </a:r>
                    </a:p>
                  </a:txBody>
                  <a:tcPr marL="4592" marR="4592" marT="4592" marB="0" anchor="b">
                    <a:lnL>
                      <a:noFill/>
                    </a:lnL>
                    <a:lnR>
                      <a:noFill/>
                    </a:lnR>
                    <a:lnT>
                      <a:noFill/>
                    </a:lnT>
                    <a:lnB>
                      <a:noFill/>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9.46</a:t>
                      </a:r>
                    </a:p>
                  </a:txBody>
                  <a:tcPr marL="4592" marR="4592" marT="4592" marB="0" anchor="b">
                    <a:lnL>
                      <a:noFill/>
                    </a:lnL>
                    <a:lnR>
                      <a:noFill/>
                    </a:lnR>
                    <a:lnT>
                      <a:noFill/>
                    </a:lnT>
                    <a:lnB>
                      <a:noFill/>
                    </a:lnB>
                    <a:solidFill>
                      <a:srgbClr val="FDD37F"/>
                    </a:solidFill>
                  </a:tcPr>
                </a:tc>
                <a:tc>
                  <a:txBody>
                    <a:bodyPr/>
                    <a:lstStyle/>
                    <a:p>
                      <a:pPr algn="ctr" fontAlgn="b"/>
                      <a:r>
                        <a:rPr lang="en-US" sz="900" b="0" i="0" u="none" strike="noStrike">
                          <a:solidFill>
                            <a:srgbClr val="000000"/>
                          </a:solidFill>
                          <a:effectLst/>
                          <a:latin typeface="Calibri" panose="020F0502020204030204" pitchFamily="34" charset="0"/>
                        </a:rPr>
                        <a:t>5.86</a:t>
                      </a:r>
                    </a:p>
                  </a:txBody>
                  <a:tcPr marL="4592" marR="4592" marT="4592" marB="0" anchor="b">
                    <a:lnL>
                      <a:noFill/>
                    </a:lnL>
                    <a:lnR>
                      <a:noFill/>
                    </a:lnR>
                    <a:lnT>
                      <a:noFill/>
                    </a:lnT>
                    <a:lnB>
                      <a:noFill/>
                    </a:lnB>
                    <a:solidFill>
                      <a:srgbClr val="FBA776"/>
                    </a:solidFill>
                  </a:tcPr>
                </a:tc>
                <a:tc>
                  <a:txBody>
                    <a:bodyPr/>
                    <a:lstStyle/>
                    <a:p>
                      <a:pPr algn="ctr" fontAlgn="b"/>
                      <a:r>
                        <a:rPr lang="en-US" sz="900" b="0" i="0" u="none" strike="noStrike">
                          <a:solidFill>
                            <a:srgbClr val="000000"/>
                          </a:solidFill>
                          <a:effectLst/>
                          <a:latin typeface="Calibri" panose="020F0502020204030204" pitchFamily="34" charset="0"/>
                        </a:rPr>
                        <a:t>6.31</a:t>
                      </a:r>
                    </a:p>
                  </a:txBody>
                  <a:tcPr marL="4592" marR="4592" marT="4592" marB="0" anchor="b">
                    <a:lnL>
                      <a:noFill/>
                    </a:lnL>
                    <a:lnR>
                      <a:noFill/>
                    </a:lnR>
                    <a:lnT>
                      <a:noFill/>
                    </a:lnT>
                    <a:lnB>
                      <a:noFill/>
                    </a:lnB>
                    <a:solidFill>
                      <a:srgbClr val="FBAC78"/>
                    </a:solidFill>
                  </a:tcPr>
                </a:tc>
                <a:tc>
                  <a:txBody>
                    <a:bodyPr/>
                    <a:lstStyle/>
                    <a:p>
                      <a:pPr algn="ctr" fontAlgn="b"/>
                      <a:r>
                        <a:rPr lang="en-US" sz="900" b="0" i="0" u="none" strike="noStrike">
                          <a:solidFill>
                            <a:srgbClr val="000000"/>
                          </a:solidFill>
                          <a:effectLst/>
                          <a:latin typeface="Calibri" panose="020F0502020204030204" pitchFamily="34" charset="0"/>
                        </a:rPr>
                        <a:t>4.95</a:t>
                      </a:r>
                    </a:p>
                  </a:txBody>
                  <a:tcPr marL="4592" marR="4592" marT="4592" marB="0" anchor="b">
                    <a:lnL>
                      <a:noFill/>
                    </a:lnL>
                    <a:lnR>
                      <a:noFill/>
                    </a:lnR>
                    <a:lnT>
                      <a:noFill/>
                    </a:lnT>
                    <a:lnB>
                      <a:noFill/>
                    </a:lnB>
                    <a:solidFill>
                      <a:srgbClr val="FA9C74"/>
                    </a:solidFill>
                  </a:tcPr>
                </a:tc>
                <a:extLst>
                  <a:ext uri="{0D108BD9-81ED-4DB2-BD59-A6C34878D82A}">
                    <a16:rowId xmlns:a16="http://schemas.microsoft.com/office/drawing/2014/main" val="724647820"/>
                  </a:ext>
                </a:extLst>
              </a:tr>
              <a:tr h="154790">
                <a:tc>
                  <a:txBody>
                    <a:bodyPr/>
                    <a:lstStyle/>
                    <a:p>
                      <a:pPr algn="ctr" fontAlgn="b"/>
                      <a:r>
                        <a:rPr lang="en-US" sz="1000" b="0" i="0" u="none" strike="noStrike" dirty="0">
                          <a:solidFill>
                            <a:schemeClr val="bg1"/>
                          </a:solidFill>
                          <a:effectLst/>
                          <a:latin typeface="Calibri" panose="020F0502020204030204" pitchFamily="34" charset="0"/>
                        </a:rPr>
                        <a:t>77</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dirty="0">
                          <a:solidFill>
                            <a:srgbClr val="000000"/>
                          </a:solidFill>
                          <a:effectLst/>
                          <a:latin typeface="Calibri" panose="020F0502020204030204" pitchFamily="34" charset="0"/>
                        </a:rPr>
                        <a:t>65.69</a:t>
                      </a:r>
                    </a:p>
                  </a:txBody>
                  <a:tcPr marL="4592" marR="4592" marT="4592" marB="0" anchor="b">
                    <a:lnL>
                      <a:noFill/>
                    </a:lnL>
                    <a:lnR>
                      <a:noFill/>
                    </a:lnR>
                    <a:lnT>
                      <a:noFill/>
                    </a:lnT>
                    <a:lnB>
                      <a:noFill/>
                    </a:lnB>
                    <a:solidFill>
                      <a:srgbClr val="A0D07F"/>
                    </a:solidFill>
                  </a:tcPr>
                </a:tc>
                <a:tc>
                  <a:txBody>
                    <a:bodyPr/>
                    <a:lstStyle/>
                    <a:p>
                      <a:pPr algn="ctr" fontAlgn="b"/>
                      <a:r>
                        <a:rPr lang="en-US" sz="900" b="0" i="0" u="none" strike="noStrike">
                          <a:solidFill>
                            <a:srgbClr val="000000"/>
                          </a:solidFill>
                          <a:effectLst/>
                          <a:latin typeface="Calibri" panose="020F0502020204030204" pitchFamily="34" charset="0"/>
                        </a:rPr>
                        <a:t>43.14</a:t>
                      </a:r>
                    </a:p>
                  </a:txBody>
                  <a:tcPr marL="4592" marR="4592" marT="4592" marB="0" anchor="b">
                    <a:lnL>
                      <a:noFill/>
                    </a:lnL>
                    <a:lnR>
                      <a:noFill/>
                    </a:lnR>
                    <a:lnT>
                      <a:noFill/>
                    </a:lnT>
                    <a:lnB>
                      <a:noFill/>
                    </a:lnB>
                    <a:solidFill>
                      <a:srgbClr val="C8DB81"/>
                    </a:solidFill>
                  </a:tcPr>
                </a:tc>
                <a:tc>
                  <a:txBody>
                    <a:bodyPr/>
                    <a:lstStyle/>
                    <a:p>
                      <a:pPr algn="ctr" fontAlgn="b"/>
                      <a:r>
                        <a:rPr lang="en-US" sz="900" b="0" i="0" u="none" strike="noStrike">
                          <a:solidFill>
                            <a:srgbClr val="000000"/>
                          </a:solidFill>
                          <a:effectLst/>
                          <a:latin typeface="Calibri" panose="020F0502020204030204" pitchFamily="34" charset="0"/>
                        </a:rPr>
                        <a:t>28.92</a:t>
                      </a:r>
                    </a:p>
                  </a:txBody>
                  <a:tcPr marL="4592" marR="4592" marT="4592" marB="0" anchor="b">
                    <a:lnL>
                      <a:noFill/>
                    </a:lnL>
                    <a:lnR>
                      <a:noFill/>
                    </a:lnR>
                    <a:lnT>
                      <a:noFill/>
                    </a:lnT>
                    <a:lnB>
                      <a:noFill/>
                    </a:lnB>
                    <a:solidFill>
                      <a:srgbClr val="E1E383"/>
                    </a:solidFill>
                  </a:tcPr>
                </a:tc>
                <a:tc>
                  <a:txBody>
                    <a:bodyPr/>
                    <a:lstStyle/>
                    <a:p>
                      <a:pPr algn="ctr" fontAlgn="b"/>
                      <a:r>
                        <a:rPr lang="en-US" sz="900" b="0" i="0" u="none" strike="noStrike">
                          <a:solidFill>
                            <a:srgbClr val="000000"/>
                          </a:solidFill>
                          <a:effectLst/>
                          <a:latin typeface="Calibri" panose="020F0502020204030204" pitchFamily="34" charset="0"/>
                        </a:rPr>
                        <a:t>21.08</a:t>
                      </a:r>
                    </a:p>
                  </a:txBody>
                  <a:tcPr marL="4592" marR="4592" marT="4592" marB="0" anchor="b">
                    <a:lnL>
                      <a:noFill/>
                    </a:lnL>
                    <a:lnR>
                      <a:noFill/>
                    </a:lnR>
                    <a:lnT>
                      <a:noFill/>
                    </a:lnT>
                    <a:lnB>
                      <a:noFill/>
                    </a:lnB>
                    <a:solidFill>
                      <a:srgbClr val="EEE784"/>
                    </a:solidFill>
                  </a:tcPr>
                </a:tc>
                <a:tc>
                  <a:txBody>
                    <a:bodyPr/>
                    <a:lstStyle/>
                    <a:p>
                      <a:pPr algn="ctr" fontAlgn="b"/>
                      <a:r>
                        <a:rPr lang="en-US" sz="900" b="0" i="0" u="none" strike="noStrike">
                          <a:solidFill>
                            <a:srgbClr val="000000"/>
                          </a:solidFill>
                          <a:effectLst/>
                          <a:latin typeface="Calibri" panose="020F0502020204030204" pitchFamily="34" charset="0"/>
                        </a:rPr>
                        <a:t>15.2</a:t>
                      </a:r>
                    </a:p>
                  </a:txBody>
                  <a:tcPr marL="4592" marR="4592" marT="4592"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14.22</a:t>
                      </a:r>
                    </a:p>
                  </a:txBody>
                  <a:tcPr marL="4592" marR="4592" marT="4592" marB="0" anchor="b">
                    <a:lnL>
                      <a:noFill/>
                    </a:lnL>
                    <a:lnR>
                      <a:noFill/>
                    </a:lnR>
                    <a:lnT>
                      <a:noFill/>
                    </a:lnT>
                    <a:lnB>
                      <a:noFill/>
                    </a:lnB>
                    <a:solidFill>
                      <a:srgbClr val="FAEA84"/>
                    </a:solidFill>
                  </a:tcPr>
                </a:tc>
                <a:tc>
                  <a:txBody>
                    <a:bodyPr/>
                    <a:lstStyle/>
                    <a:p>
                      <a:pPr algn="ctr" fontAlgn="b"/>
                      <a:r>
                        <a:rPr lang="en-US" sz="900" b="0" i="0" u="none" strike="noStrike">
                          <a:solidFill>
                            <a:srgbClr val="000000"/>
                          </a:solidFill>
                          <a:effectLst/>
                          <a:latin typeface="Calibri" panose="020F0502020204030204" pitchFamily="34" charset="0"/>
                        </a:rPr>
                        <a:t>10.78</a:t>
                      </a:r>
                    </a:p>
                  </a:txBody>
                  <a:tcPr marL="4592" marR="4592" marT="4592" marB="0" anchor="b">
                    <a:lnL>
                      <a:noFill/>
                    </a:lnL>
                    <a:lnR>
                      <a:noFill/>
                    </a:lnR>
                    <a:lnT>
                      <a:noFill/>
                    </a:lnT>
                    <a:lnB>
                      <a:noFill/>
                    </a:lnB>
                    <a:solidFill>
                      <a:srgbClr val="FEE382"/>
                    </a:solidFill>
                  </a:tcPr>
                </a:tc>
                <a:tc>
                  <a:txBody>
                    <a:bodyPr/>
                    <a:lstStyle/>
                    <a:p>
                      <a:pPr algn="ctr" fontAlgn="b"/>
                      <a:r>
                        <a:rPr lang="en-US" sz="900" b="0" i="0" u="none" strike="noStrike">
                          <a:solidFill>
                            <a:srgbClr val="000000"/>
                          </a:solidFill>
                          <a:effectLst/>
                          <a:latin typeface="Calibri" panose="020F0502020204030204" pitchFamily="34" charset="0"/>
                        </a:rPr>
                        <a:t>8.33</a:t>
                      </a:r>
                    </a:p>
                  </a:txBody>
                  <a:tcPr marL="4592" marR="4592" marT="4592" marB="0" anchor="b">
                    <a:lnL>
                      <a:noFill/>
                    </a:lnL>
                    <a:lnR>
                      <a:noFill/>
                    </a:lnR>
                    <a:lnT>
                      <a:noFill/>
                    </a:lnT>
                    <a:lnB>
                      <a:noFill/>
                    </a:lnB>
                    <a:solidFill>
                      <a:srgbClr val="FCC57C"/>
                    </a:solidFill>
                  </a:tcPr>
                </a:tc>
                <a:tc>
                  <a:txBody>
                    <a:bodyPr/>
                    <a:lstStyle/>
                    <a:p>
                      <a:pPr algn="ctr" fontAlgn="b"/>
                      <a:r>
                        <a:rPr lang="en-US" sz="900" b="0" i="0" u="none" strike="noStrike">
                          <a:solidFill>
                            <a:srgbClr val="000000"/>
                          </a:solidFill>
                          <a:effectLst/>
                          <a:latin typeface="Calibri" panose="020F0502020204030204" pitchFamily="34" charset="0"/>
                        </a:rPr>
                        <a:t>7.84</a:t>
                      </a:r>
                    </a:p>
                  </a:txBody>
                  <a:tcPr marL="4592" marR="4592" marT="4592" marB="0" anchor="b">
                    <a:lnL>
                      <a:noFill/>
                    </a:lnL>
                    <a:lnR>
                      <a:noFill/>
                    </a:lnR>
                    <a:lnT>
                      <a:noFill/>
                    </a:lnT>
                    <a:lnB>
                      <a:noFill/>
                    </a:lnB>
                    <a:solidFill>
                      <a:srgbClr val="FCBF7B"/>
                    </a:solidFill>
                  </a:tcPr>
                </a:tc>
                <a:extLst>
                  <a:ext uri="{0D108BD9-81ED-4DB2-BD59-A6C34878D82A}">
                    <a16:rowId xmlns:a16="http://schemas.microsoft.com/office/drawing/2014/main" val="3851887270"/>
                  </a:ext>
                </a:extLst>
              </a:tr>
              <a:tr h="154790">
                <a:tc>
                  <a:txBody>
                    <a:bodyPr/>
                    <a:lstStyle/>
                    <a:p>
                      <a:pPr algn="ctr" fontAlgn="b"/>
                      <a:r>
                        <a:rPr lang="en-US" sz="1000" b="0" i="0" u="none" strike="noStrike">
                          <a:solidFill>
                            <a:schemeClr val="bg1"/>
                          </a:solidFill>
                          <a:effectLst/>
                          <a:latin typeface="Calibri" panose="020F0502020204030204" pitchFamily="34" charset="0"/>
                        </a:rPr>
                        <a:t>78</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dirty="0">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a:solidFill>
                            <a:srgbClr val="000000"/>
                          </a:solidFill>
                          <a:effectLst/>
                          <a:latin typeface="Calibri" panose="020F0502020204030204" pitchFamily="34" charset="0"/>
                        </a:rPr>
                        <a:t>67.91</a:t>
                      </a:r>
                    </a:p>
                  </a:txBody>
                  <a:tcPr marL="4592" marR="4592" marT="4592" marB="0" anchor="b">
                    <a:lnL>
                      <a:noFill/>
                    </a:lnL>
                    <a:lnR>
                      <a:noFill/>
                    </a:lnR>
                    <a:lnT>
                      <a:noFill/>
                    </a:lnT>
                    <a:lnB>
                      <a:noFill/>
                    </a:lnB>
                    <a:solidFill>
                      <a:srgbClr val="9CCF7F"/>
                    </a:solidFill>
                  </a:tcPr>
                </a:tc>
                <a:tc>
                  <a:txBody>
                    <a:bodyPr/>
                    <a:lstStyle/>
                    <a:p>
                      <a:pPr algn="ctr" fontAlgn="b"/>
                      <a:r>
                        <a:rPr lang="en-US" sz="900" b="0" i="0" u="none" strike="noStrike">
                          <a:solidFill>
                            <a:srgbClr val="000000"/>
                          </a:solidFill>
                          <a:effectLst/>
                          <a:latin typeface="Calibri" panose="020F0502020204030204" pitchFamily="34" charset="0"/>
                        </a:rPr>
                        <a:t>45.12</a:t>
                      </a:r>
                    </a:p>
                  </a:txBody>
                  <a:tcPr marL="4592" marR="4592" marT="4592" marB="0" anchor="b">
                    <a:lnL>
                      <a:noFill/>
                    </a:lnL>
                    <a:lnR>
                      <a:noFill/>
                    </a:lnR>
                    <a:lnT>
                      <a:noFill/>
                    </a:lnT>
                    <a:lnB>
                      <a:noFill/>
                    </a:lnB>
                    <a:solidFill>
                      <a:srgbClr val="C4DA81"/>
                    </a:solidFill>
                  </a:tcPr>
                </a:tc>
                <a:tc>
                  <a:txBody>
                    <a:bodyPr/>
                    <a:lstStyle/>
                    <a:p>
                      <a:pPr algn="ctr" fontAlgn="b"/>
                      <a:r>
                        <a:rPr lang="en-US" sz="900" b="0" i="0" u="none" strike="noStrike">
                          <a:solidFill>
                            <a:srgbClr val="000000"/>
                          </a:solidFill>
                          <a:effectLst/>
                          <a:latin typeface="Calibri" panose="020F0502020204030204" pitchFamily="34" charset="0"/>
                        </a:rPr>
                        <a:t>32.56</a:t>
                      </a:r>
                    </a:p>
                  </a:txBody>
                  <a:tcPr marL="4592" marR="4592" marT="4592" marB="0" anchor="b">
                    <a:lnL>
                      <a:noFill/>
                    </a:lnL>
                    <a:lnR>
                      <a:noFill/>
                    </a:lnR>
                    <a:lnT>
                      <a:noFill/>
                    </a:lnT>
                    <a:lnB>
                      <a:noFill/>
                    </a:lnB>
                    <a:solidFill>
                      <a:srgbClr val="DAE182"/>
                    </a:solidFill>
                  </a:tcPr>
                </a:tc>
                <a:tc>
                  <a:txBody>
                    <a:bodyPr/>
                    <a:lstStyle/>
                    <a:p>
                      <a:pPr algn="ctr" fontAlgn="b"/>
                      <a:r>
                        <a:rPr lang="en-US" sz="900" b="0" i="0" u="none" strike="noStrike">
                          <a:solidFill>
                            <a:srgbClr val="000000"/>
                          </a:solidFill>
                          <a:effectLst/>
                          <a:latin typeface="Calibri" panose="020F0502020204030204" pitchFamily="34" charset="0"/>
                        </a:rPr>
                        <a:t>24.65</a:t>
                      </a:r>
                    </a:p>
                  </a:txBody>
                  <a:tcPr marL="4592" marR="4592" marT="4592" marB="0" anchor="b">
                    <a:lnL>
                      <a:noFill/>
                    </a:lnL>
                    <a:lnR>
                      <a:noFill/>
                    </a:lnR>
                    <a:lnT>
                      <a:noFill/>
                    </a:lnT>
                    <a:lnB>
                      <a:noFill/>
                    </a:lnB>
                    <a:solidFill>
                      <a:srgbClr val="E8E583"/>
                    </a:solidFill>
                  </a:tcPr>
                </a:tc>
                <a:tc>
                  <a:txBody>
                    <a:bodyPr/>
                    <a:lstStyle/>
                    <a:p>
                      <a:pPr algn="ctr" fontAlgn="b"/>
                      <a:r>
                        <a:rPr lang="en-US" sz="900" b="0" i="0" u="none" strike="noStrike" dirty="0">
                          <a:solidFill>
                            <a:srgbClr val="000000"/>
                          </a:solidFill>
                          <a:effectLst/>
                          <a:latin typeface="Calibri" panose="020F0502020204030204" pitchFamily="34" charset="0"/>
                        </a:rPr>
                        <a:t>21.4</a:t>
                      </a:r>
                    </a:p>
                  </a:txBody>
                  <a:tcPr marL="4592" marR="4592" marT="4592" marB="0" anchor="b">
                    <a:lnL>
                      <a:noFill/>
                    </a:lnL>
                    <a:lnR>
                      <a:noFill/>
                    </a:lnR>
                    <a:lnT>
                      <a:noFill/>
                    </a:lnT>
                    <a:lnB>
                      <a:noFill/>
                    </a:lnB>
                    <a:solidFill>
                      <a:srgbClr val="EEE683"/>
                    </a:solidFill>
                  </a:tcPr>
                </a:tc>
                <a:tc>
                  <a:txBody>
                    <a:bodyPr/>
                    <a:lstStyle/>
                    <a:p>
                      <a:pPr algn="ctr" fontAlgn="b"/>
                      <a:r>
                        <a:rPr lang="en-US" sz="900" b="0" i="0" u="none" strike="noStrike">
                          <a:solidFill>
                            <a:srgbClr val="000000"/>
                          </a:solidFill>
                          <a:effectLst/>
                          <a:latin typeface="Calibri" panose="020F0502020204030204" pitchFamily="34" charset="0"/>
                        </a:rPr>
                        <a:t>15.35</a:t>
                      </a:r>
                    </a:p>
                  </a:txBody>
                  <a:tcPr marL="4592" marR="4592" marT="4592" marB="0" anchor="b">
                    <a:lnL>
                      <a:noFill/>
                    </a:lnL>
                    <a:lnR>
                      <a:noFill/>
                    </a:lnR>
                    <a:lnT>
                      <a:noFill/>
                    </a:lnT>
                    <a:lnB>
                      <a:noFill/>
                    </a:lnB>
                    <a:solidFill>
                      <a:srgbClr val="F8E984"/>
                    </a:solidFill>
                  </a:tcPr>
                </a:tc>
                <a:tc>
                  <a:txBody>
                    <a:bodyPr/>
                    <a:lstStyle/>
                    <a:p>
                      <a:pPr algn="ctr" fontAlgn="b"/>
                      <a:r>
                        <a:rPr lang="en-US" sz="900" b="0" i="0" u="none" strike="noStrike">
                          <a:solidFill>
                            <a:srgbClr val="000000"/>
                          </a:solidFill>
                          <a:effectLst/>
                          <a:latin typeface="Calibri" panose="020F0502020204030204" pitchFamily="34" charset="0"/>
                        </a:rPr>
                        <a:t>14.88</a:t>
                      </a:r>
                    </a:p>
                  </a:txBody>
                  <a:tcPr marL="4592" marR="4592" marT="4592" marB="0" anchor="b">
                    <a:lnL>
                      <a:noFill/>
                    </a:lnL>
                    <a:lnR>
                      <a:noFill/>
                    </a:lnR>
                    <a:lnT>
                      <a:noFill/>
                    </a:lnT>
                    <a:lnB>
                      <a:noFill/>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6.98</a:t>
                      </a:r>
                    </a:p>
                  </a:txBody>
                  <a:tcPr marL="4592" marR="4592" marT="4592" marB="0" anchor="b">
                    <a:lnL>
                      <a:noFill/>
                    </a:lnL>
                    <a:lnR>
                      <a:noFill/>
                    </a:lnR>
                    <a:lnT>
                      <a:noFill/>
                    </a:lnT>
                    <a:lnB>
                      <a:noFill/>
                    </a:lnB>
                    <a:solidFill>
                      <a:srgbClr val="FCB579"/>
                    </a:solidFill>
                  </a:tcPr>
                </a:tc>
                <a:extLst>
                  <a:ext uri="{0D108BD9-81ED-4DB2-BD59-A6C34878D82A}">
                    <a16:rowId xmlns:a16="http://schemas.microsoft.com/office/drawing/2014/main" val="3941112564"/>
                  </a:ext>
                </a:extLst>
              </a:tr>
              <a:tr h="154790">
                <a:tc>
                  <a:txBody>
                    <a:bodyPr/>
                    <a:lstStyle/>
                    <a:p>
                      <a:pPr algn="ctr" fontAlgn="b"/>
                      <a:r>
                        <a:rPr lang="en-US" sz="1000" b="0" i="0" u="none" strike="noStrike" dirty="0">
                          <a:solidFill>
                            <a:schemeClr val="bg1"/>
                          </a:solidFill>
                          <a:effectLst/>
                          <a:latin typeface="Calibri" panose="020F0502020204030204" pitchFamily="34" charset="0"/>
                        </a:rPr>
                        <a:t>79</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a:solidFill>
                            <a:srgbClr val="000000"/>
                          </a:solidFill>
                          <a:effectLst/>
                          <a:latin typeface="Calibri" panose="020F0502020204030204" pitchFamily="34" charset="0"/>
                        </a:rPr>
                        <a:t>69.08</a:t>
                      </a:r>
                    </a:p>
                  </a:txBody>
                  <a:tcPr marL="4592" marR="4592" marT="4592" marB="0" anchor="b">
                    <a:lnL>
                      <a:noFill/>
                    </a:lnL>
                    <a:lnR>
                      <a:noFill/>
                    </a:lnR>
                    <a:lnT>
                      <a:noFill/>
                    </a:lnT>
                    <a:lnB>
                      <a:noFill/>
                    </a:lnB>
                    <a:solidFill>
                      <a:srgbClr val="9ACE7F"/>
                    </a:solidFill>
                  </a:tcPr>
                </a:tc>
                <a:tc>
                  <a:txBody>
                    <a:bodyPr/>
                    <a:lstStyle/>
                    <a:p>
                      <a:pPr algn="ctr" fontAlgn="b"/>
                      <a:r>
                        <a:rPr lang="en-US" sz="900" b="0" i="0" u="none" strike="noStrike">
                          <a:solidFill>
                            <a:srgbClr val="000000"/>
                          </a:solidFill>
                          <a:effectLst/>
                          <a:latin typeface="Calibri" panose="020F0502020204030204" pitchFamily="34" charset="0"/>
                        </a:rPr>
                        <a:t>44.44</a:t>
                      </a:r>
                    </a:p>
                  </a:txBody>
                  <a:tcPr marL="4592" marR="4592" marT="4592" marB="0" anchor="b">
                    <a:lnL>
                      <a:noFill/>
                    </a:lnL>
                    <a:lnR>
                      <a:noFill/>
                    </a:lnR>
                    <a:lnT>
                      <a:noFill/>
                    </a:lnT>
                    <a:lnB>
                      <a:noFill/>
                    </a:lnB>
                    <a:solidFill>
                      <a:srgbClr val="C5DB81"/>
                    </a:solidFill>
                  </a:tcPr>
                </a:tc>
                <a:tc>
                  <a:txBody>
                    <a:bodyPr/>
                    <a:lstStyle/>
                    <a:p>
                      <a:pPr algn="ctr" fontAlgn="b"/>
                      <a:r>
                        <a:rPr lang="en-US" sz="900" b="0" i="0" u="none" strike="noStrike">
                          <a:solidFill>
                            <a:srgbClr val="000000"/>
                          </a:solidFill>
                          <a:effectLst/>
                          <a:latin typeface="Calibri" panose="020F0502020204030204" pitchFamily="34" charset="0"/>
                        </a:rPr>
                        <a:t>35.75</a:t>
                      </a:r>
                    </a:p>
                  </a:txBody>
                  <a:tcPr marL="4592" marR="4592" marT="4592" marB="0" anchor="b">
                    <a:lnL>
                      <a:noFill/>
                    </a:lnL>
                    <a:lnR>
                      <a:noFill/>
                    </a:lnR>
                    <a:lnT>
                      <a:noFill/>
                    </a:lnT>
                    <a:lnB>
                      <a:noFill/>
                    </a:lnB>
                    <a:solidFill>
                      <a:srgbClr val="D5DF82"/>
                    </a:solidFill>
                  </a:tcPr>
                </a:tc>
                <a:tc>
                  <a:txBody>
                    <a:bodyPr/>
                    <a:lstStyle/>
                    <a:p>
                      <a:pPr algn="ctr" fontAlgn="b"/>
                      <a:r>
                        <a:rPr lang="en-US" sz="900" b="0" i="0" u="none" strike="noStrike">
                          <a:solidFill>
                            <a:srgbClr val="000000"/>
                          </a:solidFill>
                          <a:effectLst/>
                          <a:latin typeface="Calibri" panose="020F0502020204030204" pitchFamily="34" charset="0"/>
                        </a:rPr>
                        <a:t>21.74</a:t>
                      </a:r>
                    </a:p>
                  </a:txBody>
                  <a:tcPr marL="4592" marR="4592" marT="4592" marB="0" anchor="b">
                    <a:lnL>
                      <a:noFill/>
                    </a:lnL>
                    <a:lnR>
                      <a:noFill/>
                    </a:lnR>
                    <a:lnT>
                      <a:noFill/>
                    </a:lnT>
                    <a:lnB>
                      <a:noFill/>
                    </a:lnB>
                    <a:solidFill>
                      <a:srgbClr val="EDE683"/>
                    </a:solidFill>
                  </a:tcPr>
                </a:tc>
                <a:tc>
                  <a:txBody>
                    <a:bodyPr/>
                    <a:lstStyle/>
                    <a:p>
                      <a:pPr algn="ctr" fontAlgn="b"/>
                      <a:r>
                        <a:rPr lang="en-US" sz="900" b="0" i="0" u="none" strike="noStrike" dirty="0">
                          <a:solidFill>
                            <a:srgbClr val="000000"/>
                          </a:solidFill>
                          <a:effectLst/>
                          <a:latin typeface="Calibri" panose="020F0502020204030204" pitchFamily="34" charset="0"/>
                        </a:rPr>
                        <a:t>16.43</a:t>
                      </a:r>
                    </a:p>
                  </a:txBody>
                  <a:tcPr marL="4592" marR="4592" marT="4592" marB="0" anchor="b">
                    <a:lnL>
                      <a:noFill/>
                    </a:lnL>
                    <a:lnR>
                      <a:noFill/>
                    </a:lnR>
                    <a:lnT>
                      <a:noFill/>
                    </a:lnT>
                    <a:lnB>
                      <a:noFill/>
                    </a:lnB>
                    <a:solidFill>
                      <a:srgbClr val="F7E984"/>
                    </a:solidFill>
                  </a:tcPr>
                </a:tc>
                <a:tc>
                  <a:txBody>
                    <a:bodyPr/>
                    <a:lstStyle/>
                    <a:p>
                      <a:pPr algn="ctr" fontAlgn="b"/>
                      <a:r>
                        <a:rPr lang="en-US" sz="900" b="0" i="0" u="none" strike="noStrike">
                          <a:solidFill>
                            <a:srgbClr val="000000"/>
                          </a:solidFill>
                          <a:effectLst/>
                          <a:latin typeface="Calibri" panose="020F0502020204030204" pitchFamily="34" charset="0"/>
                        </a:rPr>
                        <a:t>9.66</a:t>
                      </a:r>
                    </a:p>
                  </a:txBody>
                  <a:tcPr marL="4592" marR="4592" marT="4592" marB="0" anchor="b">
                    <a:lnL>
                      <a:noFill/>
                    </a:lnL>
                    <a:lnR>
                      <a:noFill/>
                    </a:lnR>
                    <a:lnT>
                      <a:noFill/>
                    </a:lnT>
                    <a:lnB>
                      <a:noFill/>
                    </a:lnB>
                    <a:solidFill>
                      <a:srgbClr val="FDD67F"/>
                    </a:solidFill>
                  </a:tcPr>
                </a:tc>
                <a:tc>
                  <a:txBody>
                    <a:bodyPr/>
                    <a:lstStyle/>
                    <a:p>
                      <a:pPr algn="ctr" fontAlgn="b"/>
                      <a:r>
                        <a:rPr lang="en-US" sz="900" b="0" i="0" u="none" strike="noStrike">
                          <a:solidFill>
                            <a:srgbClr val="000000"/>
                          </a:solidFill>
                          <a:effectLst/>
                          <a:latin typeface="Calibri" panose="020F0502020204030204" pitchFamily="34" charset="0"/>
                        </a:rPr>
                        <a:t>8.21</a:t>
                      </a:r>
                    </a:p>
                  </a:txBody>
                  <a:tcPr marL="4592" marR="4592" marT="4592" marB="0" anchor="b">
                    <a:lnL>
                      <a:noFill/>
                    </a:lnL>
                    <a:lnR>
                      <a:noFill/>
                    </a:lnR>
                    <a:lnT>
                      <a:noFill/>
                    </a:lnT>
                    <a:lnB>
                      <a:noFill/>
                    </a:lnB>
                    <a:solidFill>
                      <a:srgbClr val="FCC47C"/>
                    </a:solidFill>
                  </a:tcPr>
                </a:tc>
                <a:extLst>
                  <a:ext uri="{0D108BD9-81ED-4DB2-BD59-A6C34878D82A}">
                    <a16:rowId xmlns:a16="http://schemas.microsoft.com/office/drawing/2014/main" val="1920085913"/>
                  </a:ext>
                </a:extLst>
              </a:tr>
              <a:tr h="154790">
                <a:tc>
                  <a:txBody>
                    <a:bodyPr/>
                    <a:lstStyle/>
                    <a:p>
                      <a:pPr algn="ctr" fontAlgn="b"/>
                      <a:r>
                        <a:rPr lang="en-US" sz="1000" b="0" i="0" u="none" strike="noStrike" dirty="0">
                          <a:solidFill>
                            <a:schemeClr val="bg1"/>
                          </a:solidFill>
                          <a:effectLst/>
                          <a:latin typeface="Calibri" panose="020F0502020204030204" pitchFamily="34" charset="0"/>
                        </a:rPr>
                        <a:t>80</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a:solidFill>
                            <a:srgbClr val="000000"/>
                          </a:solidFill>
                          <a:effectLst/>
                          <a:latin typeface="Calibri" panose="020F0502020204030204" pitchFamily="34" charset="0"/>
                        </a:rPr>
                        <a:t>64.22</a:t>
                      </a:r>
                    </a:p>
                  </a:txBody>
                  <a:tcPr marL="4592" marR="4592" marT="4592" marB="0" anchor="b">
                    <a:lnL>
                      <a:noFill/>
                    </a:lnL>
                    <a:lnR>
                      <a:noFill/>
                    </a:lnR>
                    <a:lnT>
                      <a:noFill/>
                    </a:lnT>
                    <a:lnB>
                      <a:noFill/>
                    </a:lnB>
                    <a:solidFill>
                      <a:srgbClr val="A2D17F"/>
                    </a:solidFill>
                  </a:tcPr>
                </a:tc>
                <a:tc>
                  <a:txBody>
                    <a:bodyPr/>
                    <a:lstStyle/>
                    <a:p>
                      <a:pPr algn="ctr" fontAlgn="b"/>
                      <a:r>
                        <a:rPr lang="en-US" sz="900" b="0" i="0" u="none" strike="noStrike">
                          <a:solidFill>
                            <a:srgbClr val="000000"/>
                          </a:solidFill>
                          <a:effectLst/>
                          <a:latin typeface="Calibri" panose="020F0502020204030204" pitchFamily="34" charset="0"/>
                        </a:rPr>
                        <a:t>40.83</a:t>
                      </a:r>
                    </a:p>
                  </a:txBody>
                  <a:tcPr marL="4592" marR="4592" marT="4592" marB="0" anchor="b">
                    <a:lnL>
                      <a:noFill/>
                    </a:lnL>
                    <a:lnR>
                      <a:noFill/>
                    </a:lnR>
                    <a:lnT>
                      <a:noFill/>
                    </a:lnT>
                    <a:lnB>
                      <a:noFill/>
                    </a:lnB>
                    <a:solidFill>
                      <a:srgbClr val="CCDD82"/>
                    </a:solidFill>
                  </a:tcPr>
                </a:tc>
                <a:tc>
                  <a:txBody>
                    <a:bodyPr/>
                    <a:lstStyle/>
                    <a:p>
                      <a:pPr algn="ctr" fontAlgn="b"/>
                      <a:r>
                        <a:rPr lang="en-US" sz="900" b="0" i="0" u="none" strike="noStrike">
                          <a:solidFill>
                            <a:srgbClr val="000000"/>
                          </a:solidFill>
                          <a:effectLst/>
                          <a:latin typeface="Calibri" panose="020F0502020204030204" pitchFamily="34" charset="0"/>
                        </a:rPr>
                        <a:t>23.39</a:t>
                      </a:r>
                    </a:p>
                  </a:txBody>
                  <a:tcPr marL="4592" marR="4592" marT="4592" marB="0" anchor="b">
                    <a:lnL>
                      <a:noFill/>
                    </a:lnL>
                    <a:lnR>
                      <a:noFill/>
                    </a:lnR>
                    <a:lnT>
                      <a:noFill/>
                    </a:lnT>
                    <a:lnB>
                      <a:noFill/>
                    </a:lnB>
                    <a:solidFill>
                      <a:srgbClr val="EAE583"/>
                    </a:solidFill>
                  </a:tcPr>
                </a:tc>
                <a:tc>
                  <a:txBody>
                    <a:bodyPr/>
                    <a:lstStyle/>
                    <a:p>
                      <a:pPr algn="ctr" fontAlgn="b"/>
                      <a:r>
                        <a:rPr lang="en-US" sz="900" b="0" i="0" u="none" strike="noStrike">
                          <a:solidFill>
                            <a:srgbClr val="000000"/>
                          </a:solidFill>
                          <a:effectLst/>
                          <a:latin typeface="Calibri" panose="020F0502020204030204" pitchFamily="34" charset="0"/>
                        </a:rPr>
                        <a:t>17.43</a:t>
                      </a:r>
                    </a:p>
                  </a:txBody>
                  <a:tcPr marL="4592" marR="4592" marT="4592" marB="0" anchor="b">
                    <a:lnL>
                      <a:noFill/>
                    </a:lnL>
                    <a:lnR>
                      <a:noFill/>
                    </a:lnR>
                    <a:lnT>
                      <a:noFill/>
                    </a:lnT>
                    <a:lnB>
                      <a:noFill/>
                    </a:lnB>
                    <a:solidFill>
                      <a:srgbClr val="F5E884"/>
                    </a:solidFill>
                  </a:tcPr>
                </a:tc>
                <a:tc>
                  <a:txBody>
                    <a:bodyPr/>
                    <a:lstStyle/>
                    <a:p>
                      <a:pPr algn="ctr" fontAlgn="b"/>
                      <a:r>
                        <a:rPr lang="en-US" sz="900" b="0" i="0" u="none" strike="noStrike">
                          <a:solidFill>
                            <a:srgbClr val="000000"/>
                          </a:solidFill>
                          <a:effectLst/>
                          <a:latin typeface="Calibri" panose="020F0502020204030204" pitchFamily="34" charset="0"/>
                        </a:rPr>
                        <a:t>9.63</a:t>
                      </a:r>
                    </a:p>
                  </a:txBody>
                  <a:tcPr marL="4592" marR="4592" marT="4592" marB="0" anchor="b">
                    <a:lnL>
                      <a:noFill/>
                    </a:lnL>
                    <a:lnR>
                      <a:noFill/>
                    </a:lnR>
                    <a:lnT>
                      <a:noFill/>
                    </a:lnT>
                    <a:lnB>
                      <a:noFill/>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9.63</a:t>
                      </a:r>
                    </a:p>
                  </a:txBody>
                  <a:tcPr marL="4592" marR="4592" marT="4592" marB="0" anchor="b">
                    <a:lnL>
                      <a:noFill/>
                    </a:lnL>
                    <a:lnR>
                      <a:noFill/>
                    </a:lnR>
                    <a:lnT>
                      <a:noFill/>
                    </a:lnT>
                    <a:lnB>
                      <a:noFill/>
                    </a:lnB>
                    <a:solidFill>
                      <a:srgbClr val="FDD57F"/>
                    </a:solidFill>
                  </a:tcPr>
                </a:tc>
                <a:extLst>
                  <a:ext uri="{0D108BD9-81ED-4DB2-BD59-A6C34878D82A}">
                    <a16:rowId xmlns:a16="http://schemas.microsoft.com/office/drawing/2014/main" val="387388964"/>
                  </a:ext>
                </a:extLst>
              </a:tr>
              <a:tr h="154790">
                <a:tc>
                  <a:txBody>
                    <a:bodyPr/>
                    <a:lstStyle/>
                    <a:p>
                      <a:pPr algn="ctr" fontAlgn="b"/>
                      <a:r>
                        <a:rPr lang="en-US" sz="1000" b="0" i="0" u="none" strike="noStrike" dirty="0">
                          <a:solidFill>
                            <a:schemeClr val="bg1"/>
                          </a:solidFill>
                          <a:effectLst/>
                          <a:latin typeface="Calibri" panose="020F0502020204030204" pitchFamily="34" charset="0"/>
                        </a:rPr>
                        <a:t>81</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a:solidFill>
                            <a:srgbClr val="000000"/>
                          </a:solidFill>
                          <a:effectLst/>
                          <a:latin typeface="Calibri" panose="020F0502020204030204" pitchFamily="34" charset="0"/>
                        </a:rPr>
                        <a:t>65.52</a:t>
                      </a:r>
                    </a:p>
                  </a:txBody>
                  <a:tcPr marL="4592" marR="4592" marT="4592" marB="0" anchor="b">
                    <a:lnL>
                      <a:noFill/>
                    </a:lnL>
                    <a:lnR>
                      <a:noFill/>
                    </a:lnR>
                    <a:lnT>
                      <a:noFill/>
                    </a:lnT>
                    <a:lnB>
                      <a:noFill/>
                    </a:lnB>
                    <a:solidFill>
                      <a:srgbClr val="A0D07F"/>
                    </a:solidFill>
                  </a:tcPr>
                </a:tc>
                <a:tc>
                  <a:txBody>
                    <a:bodyPr/>
                    <a:lstStyle/>
                    <a:p>
                      <a:pPr algn="ctr" fontAlgn="b"/>
                      <a:r>
                        <a:rPr lang="en-US" sz="900" b="0" i="0" u="none" strike="noStrike">
                          <a:solidFill>
                            <a:srgbClr val="000000"/>
                          </a:solidFill>
                          <a:effectLst/>
                          <a:latin typeface="Calibri" panose="020F0502020204030204" pitchFamily="34" charset="0"/>
                        </a:rPr>
                        <a:t>36.64</a:t>
                      </a:r>
                    </a:p>
                  </a:txBody>
                  <a:tcPr marL="4592" marR="4592" marT="4592" marB="0" anchor="b">
                    <a:lnL>
                      <a:noFill/>
                    </a:lnL>
                    <a:lnR>
                      <a:noFill/>
                    </a:lnR>
                    <a:lnT>
                      <a:noFill/>
                    </a:lnT>
                    <a:lnB>
                      <a:noFill/>
                    </a:lnB>
                    <a:solidFill>
                      <a:srgbClr val="D3DF82"/>
                    </a:solidFill>
                  </a:tcPr>
                </a:tc>
                <a:tc>
                  <a:txBody>
                    <a:bodyPr/>
                    <a:lstStyle/>
                    <a:p>
                      <a:pPr algn="ctr" fontAlgn="b"/>
                      <a:r>
                        <a:rPr lang="en-US" sz="900" b="0" i="0" u="none" strike="noStrike">
                          <a:solidFill>
                            <a:srgbClr val="000000"/>
                          </a:solidFill>
                          <a:effectLst/>
                          <a:latin typeface="Calibri" panose="020F0502020204030204" pitchFamily="34" charset="0"/>
                        </a:rPr>
                        <a:t>27.59</a:t>
                      </a:r>
                    </a:p>
                  </a:txBody>
                  <a:tcPr marL="4592" marR="4592" marT="4592" marB="0" anchor="b">
                    <a:lnL>
                      <a:noFill/>
                    </a:lnL>
                    <a:lnR>
                      <a:noFill/>
                    </a:lnR>
                    <a:lnT>
                      <a:noFill/>
                    </a:lnT>
                    <a:lnB>
                      <a:noFill/>
                    </a:lnB>
                    <a:solidFill>
                      <a:srgbClr val="E3E383"/>
                    </a:solidFill>
                  </a:tcPr>
                </a:tc>
                <a:tc>
                  <a:txBody>
                    <a:bodyPr/>
                    <a:lstStyle/>
                    <a:p>
                      <a:pPr algn="ctr" fontAlgn="b"/>
                      <a:r>
                        <a:rPr lang="en-US" sz="900" b="0" i="0" u="none" strike="noStrike" dirty="0">
                          <a:solidFill>
                            <a:srgbClr val="000000"/>
                          </a:solidFill>
                          <a:effectLst/>
                          <a:latin typeface="Calibri" panose="020F0502020204030204" pitchFamily="34" charset="0"/>
                        </a:rPr>
                        <a:t>18.53</a:t>
                      </a:r>
                    </a:p>
                  </a:txBody>
                  <a:tcPr marL="4592" marR="4592" marT="4592" marB="0" anchor="b">
                    <a:lnL>
                      <a:noFill/>
                    </a:lnL>
                    <a:lnR>
                      <a:noFill/>
                    </a:lnR>
                    <a:lnT>
                      <a:noFill/>
                    </a:lnT>
                    <a:lnB>
                      <a:noFill/>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13.79</a:t>
                      </a:r>
                    </a:p>
                  </a:txBody>
                  <a:tcPr marL="4592" marR="4592" marT="4592" marB="0" anchor="b">
                    <a:lnL>
                      <a:noFill/>
                    </a:lnL>
                    <a:lnR>
                      <a:noFill/>
                    </a:lnR>
                    <a:lnT>
                      <a:noFill/>
                    </a:lnT>
                    <a:lnB>
                      <a:noFill/>
                    </a:lnB>
                    <a:solidFill>
                      <a:srgbClr val="FBEA84"/>
                    </a:solidFill>
                  </a:tcPr>
                </a:tc>
                <a:extLst>
                  <a:ext uri="{0D108BD9-81ED-4DB2-BD59-A6C34878D82A}">
                    <a16:rowId xmlns:a16="http://schemas.microsoft.com/office/drawing/2014/main" val="1490159029"/>
                  </a:ext>
                </a:extLst>
              </a:tr>
              <a:tr h="154790">
                <a:tc>
                  <a:txBody>
                    <a:bodyPr/>
                    <a:lstStyle/>
                    <a:p>
                      <a:pPr algn="ctr" fontAlgn="b"/>
                      <a:r>
                        <a:rPr lang="en-US" sz="1000" b="0" i="0" u="none" strike="noStrike" dirty="0">
                          <a:solidFill>
                            <a:schemeClr val="bg1"/>
                          </a:solidFill>
                          <a:effectLst/>
                          <a:latin typeface="Calibri" panose="020F0502020204030204" pitchFamily="34" charset="0"/>
                        </a:rPr>
                        <a:t>82</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dirty="0">
                          <a:solidFill>
                            <a:srgbClr val="000000"/>
                          </a:solidFill>
                          <a:effectLst/>
                          <a:latin typeface="Calibri" panose="020F0502020204030204" pitchFamily="34" charset="0"/>
                        </a:rPr>
                        <a:t>59.91</a:t>
                      </a:r>
                    </a:p>
                  </a:txBody>
                  <a:tcPr marL="4592" marR="4592" marT="4592" marB="0" anchor="b">
                    <a:lnL>
                      <a:noFill/>
                    </a:lnL>
                    <a:lnR>
                      <a:noFill/>
                    </a:lnR>
                    <a:lnT>
                      <a:noFill/>
                    </a:lnT>
                    <a:lnB>
                      <a:noFill/>
                    </a:lnB>
                    <a:solidFill>
                      <a:srgbClr val="AAD380"/>
                    </a:solidFill>
                  </a:tcPr>
                </a:tc>
                <a:tc>
                  <a:txBody>
                    <a:bodyPr/>
                    <a:lstStyle/>
                    <a:p>
                      <a:pPr algn="ctr" fontAlgn="b"/>
                      <a:r>
                        <a:rPr lang="en-US" sz="900" b="0" i="0" u="none" strike="noStrike" dirty="0">
                          <a:solidFill>
                            <a:srgbClr val="000000"/>
                          </a:solidFill>
                          <a:effectLst/>
                          <a:latin typeface="Calibri" panose="020F0502020204030204" pitchFamily="34" charset="0"/>
                        </a:rPr>
                        <a:t>35.02</a:t>
                      </a:r>
                    </a:p>
                  </a:txBody>
                  <a:tcPr marL="4592" marR="4592" marT="4592" marB="0" anchor="b">
                    <a:lnL>
                      <a:noFill/>
                    </a:lnL>
                    <a:lnR>
                      <a:noFill/>
                    </a:lnR>
                    <a:lnT>
                      <a:noFill/>
                    </a:lnT>
                    <a:lnB>
                      <a:noFill/>
                    </a:lnB>
                    <a:solidFill>
                      <a:srgbClr val="D6DF82"/>
                    </a:solidFill>
                  </a:tcPr>
                </a:tc>
                <a:tc>
                  <a:txBody>
                    <a:bodyPr/>
                    <a:lstStyle/>
                    <a:p>
                      <a:pPr algn="ctr" fontAlgn="b"/>
                      <a:r>
                        <a:rPr lang="en-US" sz="900" b="0" i="0" u="none" strike="noStrike">
                          <a:solidFill>
                            <a:srgbClr val="000000"/>
                          </a:solidFill>
                          <a:effectLst/>
                          <a:latin typeface="Calibri" panose="020F0502020204030204" pitchFamily="34" charset="0"/>
                        </a:rPr>
                        <a:t>27.65</a:t>
                      </a:r>
                    </a:p>
                  </a:txBody>
                  <a:tcPr marL="4592" marR="4592" marT="4592" marB="0" anchor="b">
                    <a:lnL>
                      <a:noFill/>
                    </a:lnL>
                    <a:lnR>
                      <a:noFill/>
                    </a:lnR>
                    <a:lnT>
                      <a:noFill/>
                    </a:lnT>
                    <a:lnB>
                      <a:noFill/>
                    </a:lnB>
                    <a:solidFill>
                      <a:srgbClr val="E3E383"/>
                    </a:solidFill>
                  </a:tcPr>
                </a:tc>
                <a:tc>
                  <a:txBody>
                    <a:bodyPr/>
                    <a:lstStyle/>
                    <a:p>
                      <a:pPr algn="ctr" fontAlgn="b"/>
                      <a:r>
                        <a:rPr lang="en-US" sz="900" b="0" i="0" u="none" strike="noStrike">
                          <a:solidFill>
                            <a:srgbClr val="000000"/>
                          </a:solidFill>
                          <a:effectLst/>
                          <a:latin typeface="Calibri" panose="020F0502020204030204" pitchFamily="34" charset="0"/>
                        </a:rPr>
                        <a:t>19.82</a:t>
                      </a:r>
                    </a:p>
                  </a:txBody>
                  <a:tcPr marL="4592" marR="4592" marT="4592" marB="0" anchor="b">
                    <a:lnL>
                      <a:noFill/>
                    </a:lnL>
                    <a:lnR>
                      <a:noFill/>
                    </a:lnR>
                    <a:lnT>
                      <a:noFill/>
                    </a:lnT>
                    <a:lnB>
                      <a:noFill/>
                    </a:lnB>
                    <a:solidFill>
                      <a:srgbClr val="F1E784"/>
                    </a:solidFill>
                  </a:tcPr>
                </a:tc>
                <a:extLst>
                  <a:ext uri="{0D108BD9-81ED-4DB2-BD59-A6C34878D82A}">
                    <a16:rowId xmlns:a16="http://schemas.microsoft.com/office/drawing/2014/main" val="2082321831"/>
                  </a:ext>
                </a:extLst>
              </a:tr>
              <a:tr h="154790">
                <a:tc>
                  <a:txBody>
                    <a:bodyPr/>
                    <a:lstStyle/>
                    <a:p>
                      <a:pPr algn="ctr" fontAlgn="b"/>
                      <a:r>
                        <a:rPr lang="en-US" sz="1000" b="0" i="0" u="none" strike="noStrike" dirty="0">
                          <a:solidFill>
                            <a:schemeClr val="bg1"/>
                          </a:solidFill>
                          <a:effectLst/>
                          <a:latin typeface="Calibri" panose="020F0502020204030204" pitchFamily="34" charset="0"/>
                        </a:rPr>
                        <a:t>83</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dirty="0">
                          <a:solidFill>
                            <a:srgbClr val="000000"/>
                          </a:solidFill>
                          <a:effectLst/>
                          <a:latin typeface="Calibri" panose="020F0502020204030204" pitchFamily="34" charset="0"/>
                        </a:rPr>
                        <a:t>66.83</a:t>
                      </a:r>
                    </a:p>
                  </a:txBody>
                  <a:tcPr marL="4592" marR="4592" marT="4592" marB="0" anchor="b">
                    <a:lnL>
                      <a:noFill/>
                    </a:lnL>
                    <a:lnR>
                      <a:noFill/>
                    </a:lnR>
                    <a:lnT>
                      <a:noFill/>
                    </a:lnT>
                    <a:lnB>
                      <a:noFill/>
                    </a:lnB>
                    <a:solidFill>
                      <a:srgbClr val="9ECF7F"/>
                    </a:solidFill>
                  </a:tcPr>
                </a:tc>
                <a:tc>
                  <a:txBody>
                    <a:bodyPr/>
                    <a:lstStyle/>
                    <a:p>
                      <a:pPr algn="ctr" fontAlgn="b"/>
                      <a:r>
                        <a:rPr lang="en-US" sz="900" b="0" i="0" u="none" strike="noStrike" dirty="0">
                          <a:solidFill>
                            <a:srgbClr val="000000"/>
                          </a:solidFill>
                          <a:effectLst/>
                          <a:latin typeface="Calibri" panose="020F0502020204030204" pitchFamily="34" charset="0"/>
                        </a:rPr>
                        <a:t>33.17</a:t>
                      </a:r>
                    </a:p>
                  </a:txBody>
                  <a:tcPr marL="4592" marR="4592" marT="4592" marB="0" anchor="b">
                    <a:lnL>
                      <a:noFill/>
                    </a:lnL>
                    <a:lnR>
                      <a:noFill/>
                    </a:lnR>
                    <a:lnT>
                      <a:noFill/>
                    </a:lnT>
                    <a:lnB>
                      <a:noFill/>
                    </a:lnB>
                    <a:solidFill>
                      <a:srgbClr val="D9E082"/>
                    </a:solidFill>
                  </a:tcPr>
                </a:tc>
                <a:tc>
                  <a:txBody>
                    <a:bodyPr/>
                    <a:lstStyle/>
                    <a:p>
                      <a:pPr algn="ctr" fontAlgn="b"/>
                      <a:r>
                        <a:rPr lang="en-US" sz="900" b="0" i="0" u="none" strike="noStrike">
                          <a:solidFill>
                            <a:srgbClr val="000000"/>
                          </a:solidFill>
                          <a:effectLst/>
                          <a:latin typeface="Calibri" panose="020F0502020204030204" pitchFamily="34" charset="0"/>
                        </a:rPr>
                        <a:t>22.6</a:t>
                      </a:r>
                    </a:p>
                  </a:txBody>
                  <a:tcPr marL="4592" marR="4592" marT="4592" marB="0" anchor="b">
                    <a:lnL>
                      <a:noFill/>
                    </a:lnL>
                    <a:lnR>
                      <a:noFill/>
                    </a:lnR>
                    <a:lnT>
                      <a:noFill/>
                    </a:lnT>
                    <a:lnB>
                      <a:noFill/>
                    </a:lnB>
                    <a:solidFill>
                      <a:srgbClr val="ECE683"/>
                    </a:solidFill>
                  </a:tcPr>
                </a:tc>
                <a:extLst>
                  <a:ext uri="{0D108BD9-81ED-4DB2-BD59-A6C34878D82A}">
                    <a16:rowId xmlns:a16="http://schemas.microsoft.com/office/drawing/2014/main" val="3091122073"/>
                  </a:ext>
                </a:extLst>
              </a:tr>
              <a:tr h="154790">
                <a:tc>
                  <a:txBody>
                    <a:bodyPr/>
                    <a:lstStyle/>
                    <a:p>
                      <a:pPr algn="ctr" fontAlgn="b"/>
                      <a:r>
                        <a:rPr lang="en-US" sz="1000" b="0" i="0" u="none" strike="noStrike" dirty="0">
                          <a:solidFill>
                            <a:schemeClr val="bg1"/>
                          </a:solidFill>
                          <a:effectLst/>
                          <a:latin typeface="Calibri" panose="020F0502020204030204" pitchFamily="34" charset="0"/>
                        </a:rPr>
                        <a:t>84</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dirty="0">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dirty="0">
                          <a:solidFill>
                            <a:srgbClr val="000000"/>
                          </a:solidFill>
                          <a:effectLst/>
                          <a:latin typeface="Calibri" panose="020F0502020204030204" pitchFamily="34" charset="0"/>
                        </a:rPr>
                        <a:t>65.75</a:t>
                      </a:r>
                    </a:p>
                  </a:txBody>
                  <a:tcPr marL="4592" marR="4592" marT="4592" marB="0" anchor="b">
                    <a:lnL>
                      <a:noFill/>
                    </a:lnL>
                    <a:lnR>
                      <a:noFill/>
                    </a:lnR>
                    <a:lnT>
                      <a:noFill/>
                    </a:lnT>
                    <a:lnB>
                      <a:noFill/>
                    </a:lnB>
                    <a:solidFill>
                      <a:srgbClr val="A0D07F"/>
                    </a:solidFill>
                  </a:tcPr>
                </a:tc>
                <a:tc>
                  <a:txBody>
                    <a:bodyPr/>
                    <a:lstStyle/>
                    <a:p>
                      <a:pPr algn="ctr" fontAlgn="b"/>
                      <a:r>
                        <a:rPr lang="en-US" sz="900" b="0" i="0" u="none" strike="noStrike">
                          <a:solidFill>
                            <a:srgbClr val="000000"/>
                          </a:solidFill>
                          <a:effectLst/>
                          <a:latin typeface="Calibri" panose="020F0502020204030204" pitchFamily="34" charset="0"/>
                        </a:rPr>
                        <a:t>36.61</a:t>
                      </a:r>
                    </a:p>
                  </a:txBody>
                  <a:tcPr marL="4592" marR="4592" marT="4592" marB="0" anchor="b">
                    <a:lnL>
                      <a:noFill/>
                    </a:lnL>
                    <a:lnR>
                      <a:noFill/>
                    </a:lnR>
                    <a:lnT>
                      <a:noFill/>
                    </a:lnT>
                    <a:lnB>
                      <a:noFill/>
                    </a:lnB>
                    <a:solidFill>
                      <a:srgbClr val="D3DF82"/>
                    </a:solidFill>
                  </a:tcPr>
                </a:tc>
                <a:extLst>
                  <a:ext uri="{0D108BD9-81ED-4DB2-BD59-A6C34878D82A}">
                    <a16:rowId xmlns:a16="http://schemas.microsoft.com/office/drawing/2014/main" val="1170015045"/>
                  </a:ext>
                </a:extLst>
              </a:tr>
              <a:tr h="154790">
                <a:tc>
                  <a:txBody>
                    <a:bodyPr/>
                    <a:lstStyle/>
                    <a:p>
                      <a:pPr algn="ctr" fontAlgn="b"/>
                      <a:r>
                        <a:rPr lang="en-US" sz="1000" b="0" i="0" u="none" strike="noStrike" dirty="0">
                          <a:solidFill>
                            <a:schemeClr val="bg1"/>
                          </a:solidFill>
                          <a:effectLst/>
                          <a:latin typeface="Calibri" panose="020F0502020204030204" pitchFamily="34" charset="0"/>
                        </a:rPr>
                        <a:t>85</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dirty="0">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tc>
                  <a:txBody>
                    <a:bodyPr/>
                    <a:lstStyle/>
                    <a:p>
                      <a:pPr algn="ctr" fontAlgn="b"/>
                      <a:r>
                        <a:rPr lang="en-US" sz="900" b="0" i="0" u="none" strike="noStrike" dirty="0">
                          <a:solidFill>
                            <a:srgbClr val="000000"/>
                          </a:solidFill>
                          <a:effectLst/>
                          <a:latin typeface="Calibri" panose="020F0502020204030204" pitchFamily="34" charset="0"/>
                        </a:rPr>
                        <a:t>65.9</a:t>
                      </a:r>
                    </a:p>
                  </a:txBody>
                  <a:tcPr marL="4592" marR="4592" marT="4592" marB="0" anchor="b">
                    <a:lnL>
                      <a:noFill/>
                    </a:lnL>
                    <a:lnR>
                      <a:noFill/>
                    </a:lnR>
                    <a:lnT>
                      <a:noFill/>
                    </a:lnT>
                    <a:lnB>
                      <a:noFill/>
                    </a:lnB>
                    <a:solidFill>
                      <a:srgbClr val="A0D07F"/>
                    </a:solidFill>
                  </a:tcPr>
                </a:tc>
                <a:extLst>
                  <a:ext uri="{0D108BD9-81ED-4DB2-BD59-A6C34878D82A}">
                    <a16:rowId xmlns:a16="http://schemas.microsoft.com/office/drawing/2014/main" val="3815358561"/>
                  </a:ext>
                </a:extLst>
              </a:tr>
              <a:tr h="154790">
                <a:tc>
                  <a:txBody>
                    <a:bodyPr/>
                    <a:lstStyle/>
                    <a:p>
                      <a:pPr algn="ctr" fontAlgn="b"/>
                      <a:r>
                        <a:rPr lang="en-US" sz="1000" b="0" i="0" u="none" strike="noStrike" dirty="0">
                          <a:solidFill>
                            <a:schemeClr val="bg1"/>
                          </a:solidFill>
                          <a:effectLst/>
                          <a:latin typeface="Calibri" panose="020F0502020204030204" pitchFamily="34" charset="0"/>
                        </a:rPr>
                        <a:t>86</a:t>
                      </a: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4592" marR="4592" marT="4592" marB="0" anchor="b">
                    <a:lnL>
                      <a:noFill/>
                    </a:lnL>
                    <a:lnR>
                      <a:noFill/>
                    </a:lnR>
                    <a:lnT>
                      <a:noFill/>
                    </a:lnT>
                    <a:lnB>
                      <a:noFill/>
                    </a:lnB>
                  </a:tcPr>
                </a:tc>
                <a:tc>
                  <a:txBody>
                    <a:bodyPr/>
                    <a:lstStyle/>
                    <a:p>
                      <a:pPr algn="ctr" fontAlgn="b"/>
                      <a:r>
                        <a:rPr lang="en-US" sz="900" b="0" i="0" u="none" strike="noStrike" dirty="0">
                          <a:solidFill>
                            <a:srgbClr val="000000"/>
                          </a:solidFill>
                          <a:effectLst/>
                          <a:latin typeface="Calibri" panose="020F0502020204030204" pitchFamily="34" charset="0"/>
                        </a:rPr>
                        <a:t>100</a:t>
                      </a:r>
                    </a:p>
                  </a:txBody>
                  <a:tcPr marL="4592" marR="4592" marT="4592" marB="0" anchor="b">
                    <a:lnL>
                      <a:noFill/>
                    </a:lnL>
                    <a:lnR>
                      <a:noFill/>
                    </a:lnR>
                    <a:lnT>
                      <a:noFill/>
                    </a:lnT>
                    <a:lnB>
                      <a:noFill/>
                    </a:lnB>
                    <a:solidFill>
                      <a:srgbClr val="63BE7B"/>
                    </a:solidFill>
                  </a:tcPr>
                </a:tc>
                <a:extLst>
                  <a:ext uri="{0D108BD9-81ED-4DB2-BD59-A6C34878D82A}">
                    <a16:rowId xmlns:a16="http://schemas.microsoft.com/office/drawing/2014/main" val="2469571317"/>
                  </a:ext>
                </a:extLst>
              </a:tr>
            </a:tbl>
          </a:graphicData>
        </a:graphic>
      </p:graphicFrame>
    </p:spTree>
    <p:extLst>
      <p:ext uri="{BB962C8B-B14F-4D97-AF65-F5344CB8AC3E}">
        <p14:creationId xmlns:p14="http://schemas.microsoft.com/office/powerpoint/2010/main" val="208042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DFB1AA-AD6C-E608-5F5D-E8E4E8C6CE6B}"/>
              </a:ext>
            </a:extLst>
          </p:cNvPr>
          <p:cNvSpPr/>
          <p:nvPr/>
        </p:nvSpPr>
        <p:spPr>
          <a:xfrm>
            <a:off x="3048000" y="341971"/>
            <a:ext cx="3226420" cy="77072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7F922-892A-C72F-ED79-272398B0AF87}"/>
              </a:ext>
            </a:extLst>
          </p:cNvPr>
          <p:cNvSpPr>
            <a:spLocks noGrp="1"/>
          </p:cNvSpPr>
          <p:nvPr>
            <p:ph type="title"/>
          </p:nvPr>
        </p:nvSpPr>
        <p:spPr>
          <a:xfrm>
            <a:off x="809210" y="341971"/>
            <a:ext cx="7704000" cy="572700"/>
          </a:xfrm>
        </p:spPr>
        <p:txBody>
          <a:bodyPr/>
          <a:lstStyle/>
          <a:p>
            <a:r>
              <a:rPr lang="en-US" sz="4000" dirty="0"/>
              <a:t>Approach</a:t>
            </a:r>
          </a:p>
        </p:txBody>
      </p:sp>
      <p:sp>
        <p:nvSpPr>
          <p:cNvPr id="3" name="Text Placeholder 2">
            <a:extLst>
              <a:ext uri="{FF2B5EF4-FFF2-40B4-BE49-F238E27FC236}">
                <a16:creationId xmlns:a16="http://schemas.microsoft.com/office/drawing/2014/main" id="{530BC2D7-1FDC-A10A-4A15-542C137626D6}"/>
              </a:ext>
            </a:extLst>
          </p:cNvPr>
          <p:cNvSpPr>
            <a:spLocks noGrp="1"/>
          </p:cNvSpPr>
          <p:nvPr>
            <p:ph type="body" idx="1"/>
          </p:nvPr>
        </p:nvSpPr>
        <p:spPr>
          <a:xfrm>
            <a:off x="528937" y="1335540"/>
            <a:ext cx="7813288" cy="3206724"/>
          </a:xfrm>
        </p:spPr>
        <p:txBody>
          <a:bodyPr/>
          <a:lstStyle/>
          <a:p>
            <a:r>
              <a:rPr lang="en-US" sz="1400" dirty="0"/>
              <a:t>Based on the given data the easiest and least time consuming process was used, by using SQL workbench as the information was more readable using tables. It also made it easier to compare different tables, join them or use aggregation functions.</a:t>
            </a:r>
          </a:p>
          <a:p>
            <a:pPr marL="139700" indent="0">
              <a:buNone/>
            </a:pPr>
            <a:endParaRPr lang="en-US" sz="1400" dirty="0"/>
          </a:p>
          <a:p>
            <a:r>
              <a:rPr lang="en-US" dirty="0"/>
              <a:t>Tables were created in SQL from given dataset.</a:t>
            </a:r>
            <a:endParaRPr lang="en-US" sz="1400" dirty="0"/>
          </a:p>
          <a:p>
            <a:endParaRPr lang="en-US" sz="1400" dirty="0"/>
          </a:p>
          <a:p>
            <a:r>
              <a:rPr lang="en-US" sz="1400" dirty="0"/>
              <a:t>View tables have also been created in some cases to use for ease for certain queries, to be used for other queries later.</a:t>
            </a:r>
          </a:p>
          <a:p>
            <a:pPr marL="139700" indent="0">
              <a:buNone/>
            </a:pPr>
            <a:endParaRPr lang="en-US" sz="1400" dirty="0"/>
          </a:p>
          <a:p>
            <a:r>
              <a:rPr lang="en-US" sz="1400" dirty="0"/>
              <a:t>The findings to each of the queries using graphs, bar columns, tables, etc. are answered in the following slides along with code used to arrive to the conclusion.</a:t>
            </a:r>
          </a:p>
          <a:p>
            <a:pPr marL="139700" indent="0">
              <a:buNone/>
            </a:pPr>
            <a:endParaRPr lang="en-US" sz="1400" dirty="0"/>
          </a:p>
          <a:p>
            <a:r>
              <a:rPr lang="en-US" dirty="0"/>
              <a:t>The following slides mention the questions to be targeted in this presentation.</a:t>
            </a:r>
            <a:endParaRPr lang="en-US" sz="1400" dirty="0"/>
          </a:p>
          <a:p>
            <a:endParaRPr lang="en-US" dirty="0"/>
          </a:p>
        </p:txBody>
      </p:sp>
    </p:spTree>
    <p:extLst>
      <p:ext uri="{BB962C8B-B14F-4D97-AF65-F5344CB8AC3E}">
        <p14:creationId xmlns:p14="http://schemas.microsoft.com/office/powerpoint/2010/main" val="3832429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2A67-E10E-9F74-C01C-1F713F47F299}"/>
              </a:ext>
            </a:extLst>
          </p:cNvPr>
          <p:cNvSpPr>
            <a:spLocks noGrp="1"/>
          </p:cNvSpPr>
          <p:nvPr>
            <p:ph type="title"/>
          </p:nvPr>
        </p:nvSpPr>
        <p:spPr>
          <a:xfrm>
            <a:off x="667961" y="-81776"/>
            <a:ext cx="7704000" cy="483220"/>
          </a:xfrm>
        </p:spPr>
        <p:txBody>
          <a:bodyPr/>
          <a:lstStyle/>
          <a:p>
            <a:r>
              <a:rPr lang="en-US" dirty="0"/>
              <a:t>Insights</a:t>
            </a:r>
          </a:p>
        </p:txBody>
      </p:sp>
      <p:sp>
        <p:nvSpPr>
          <p:cNvPr id="3" name="Text Placeholder 2">
            <a:extLst>
              <a:ext uri="{FF2B5EF4-FFF2-40B4-BE49-F238E27FC236}">
                <a16:creationId xmlns:a16="http://schemas.microsoft.com/office/drawing/2014/main" id="{E2229B58-31F7-4365-F736-2984ADF68AF1}"/>
              </a:ext>
            </a:extLst>
          </p:cNvPr>
          <p:cNvSpPr>
            <a:spLocks noGrp="1"/>
          </p:cNvSpPr>
          <p:nvPr>
            <p:ph type="body" idx="1"/>
          </p:nvPr>
        </p:nvSpPr>
        <p:spPr>
          <a:xfrm>
            <a:off x="114117" y="705585"/>
            <a:ext cx="8796819" cy="4437915"/>
          </a:xfrm>
          <a:solidFill>
            <a:schemeClr val="bg1"/>
          </a:solidFill>
          <a:ln>
            <a:solidFill>
              <a:schemeClr val="accent2">
                <a:lumMod val="75000"/>
              </a:schemeClr>
            </a:solidFill>
          </a:ln>
        </p:spPr>
        <p:txBody>
          <a:bodyPr/>
          <a:lstStyle/>
          <a:p>
            <a:r>
              <a:rPr lang="en-US" sz="1200" dirty="0">
                <a:solidFill>
                  <a:schemeClr val="tx1"/>
                </a:solidFill>
              </a:rPr>
              <a:t>The data was derived using signup week cohorts starting from 1</a:t>
            </a:r>
            <a:r>
              <a:rPr lang="en-US" sz="1200" baseline="30000" dirty="0">
                <a:solidFill>
                  <a:schemeClr val="tx1"/>
                </a:solidFill>
              </a:rPr>
              <a:t>st</a:t>
            </a:r>
            <a:r>
              <a:rPr lang="en-US" sz="1200" dirty="0">
                <a:solidFill>
                  <a:schemeClr val="tx1"/>
                </a:solidFill>
              </a:rPr>
              <a:t> Jan 2013(week 0) to 31</a:t>
            </a:r>
            <a:r>
              <a:rPr lang="en-US" sz="1200" baseline="30000" dirty="0">
                <a:solidFill>
                  <a:schemeClr val="tx1"/>
                </a:solidFill>
              </a:rPr>
              <a:t>st</a:t>
            </a:r>
            <a:r>
              <a:rPr lang="en-US" sz="1200" dirty="0">
                <a:solidFill>
                  <a:schemeClr val="tx1"/>
                </a:solidFill>
              </a:rPr>
              <a:t> Aug 2014(week 86) and week numbers of engagement starting from 1</a:t>
            </a:r>
            <a:r>
              <a:rPr lang="en-US" sz="1200" baseline="30000" dirty="0">
                <a:solidFill>
                  <a:schemeClr val="tx1"/>
                </a:solidFill>
              </a:rPr>
              <a:t>st</a:t>
            </a:r>
            <a:r>
              <a:rPr lang="en-US" sz="1200" dirty="0">
                <a:solidFill>
                  <a:schemeClr val="tx1"/>
                </a:solidFill>
              </a:rPr>
              <a:t> May 2014 (week 69) to 31</a:t>
            </a:r>
            <a:r>
              <a:rPr lang="en-US" sz="1200" baseline="30000" dirty="0">
                <a:solidFill>
                  <a:schemeClr val="tx1"/>
                </a:solidFill>
              </a:rPr>
              <a:t>st</a:t>
            </a:r>
            <a:r>
              <a:rPr lang="en-US" sz="1200" dirty="0">
                <a:solidFill>
                  <a:schemeClr val="tx1"/>
                </a:solidFill>
              </a:rPr>
              <a:t> Aug 2014. </a:t>
            </a:r>
          </a:p>
          <a:p>
            <a:endParaRPr lang="en-US" sz="1200" dirty="0">
              <a:solidFill>
                <a:schemeClr val="tx1"/>
              </a:solidFill>
            </a:endParaRPr>
          </a:p>
          <a:p>
            <a:r>
              <a:rPr lang="en-US" sz="1200" dirty="0">
                <a:solidFill>
                  <a:schemeClr val="accent2">
                    <a:lumMod val="60000"/>
                    <a:lumOff val="40000"/>
                  </a:schemeClr>
                </a:solidFill>
              </a:rPr>
              <a:t>We can observe that user retention rate is low, below 10% for the starting week of engagement(week 69). This could be due to them interacting with the platform for the first time after signing up a while ago.</a:t>
            </a:r>
          </a:p>
          <a:p>
            <a:pPr marL="139700" indent="0">
              <a:buNone/>
            </a:pPr>
            <a:endParaRPr lang="en-US" sz="1200" dirty="0">
              <a:solidFill>
                <a:schemeClr val="tx1"/>
              </a:solidFill>
            </a:endParaRPr>
          </a:p>
          <a:p>
            <a:r>
              <a:rPr lang="en-US" sz="1200" dirty="0">
                <a:solidFill>
                  <a:schemeClr val="tx1"/>
                </a:solidFill>
              </a:rPr>
              <a:t>The retention rate further drastically falls down during last three weeks, 84,85 and 86. Week 86 consists of a single day- 31</a:t>
            </a:r>
            <a:r>
              <a:rPr lang="en-US" sz="1200" baseline="30000" dirty="0">
                <a:solidFill>
                  <a:schemeClr val="tx1"/>
                </a:solidFill>
              </a:rPr>
              <a:t>st</a:t>
            </a:r>
            <a:r>
              <a:rPr lang="en-US" sz="1200" dirty="0">
                <a:solidFill>
                  <a:schemeClr val="tx1"/>
                </a:solidFill>
              </a:rPr>
              <a:t> Aug 2014 which explains the  drastic falls. Also, the old users seem to be losing interest in using the platform with increase in time. This has to be addressed by email/ad-campaigns.</a:t>
            </a:r>
          </a:p>
          <a:p>
            <a:pPr marL="139700" indent="0">
              <a:buNone/>
            </a:pPr>
            <a:endParaRPr lang="en-US" sz="1200" dirty="0">
              <a:solidFill>
                <a:schemeClr val="tx1"/>
              </a:solidFill>
            </a:endParaRPr>
          </a:p>
          <a:p>
            <a:r>
              <a:rPr lang="en-US" sz="1200" dirty="0">
                <a:solidFill>
                  <a:schemeClr val="accent2">
                    <a:lumMod val="60000"/>
                    <a:lumOff val="40000"/>
                  </a:schemeClr>
                </a:solidFill>
              </a:rPr>
              <a:t>The user retention rate is highest for new users varying around 60-100%. This makes sense as the new users are likely to immediately engage with the platform even by simply signing up for it.</a:t>
            </a:r>
          </a:p>
          <a:p>
            <a:pPr marL="139700" indent="0">
              <a:buNone/>
            </a:pPr>
            <a:endParaRPr lang="en-US" sz="1200" dirty="0">
              <a:solidFill>
                <a:schemeClr val="tx1"/>
              </a:solidFill>
            </a:endParaRPr>
          </a:p>
          <a:p>
            <a:r>
              <a:rPr lang="en-US" sz="1200" dirty="0">
                <a:solidFill>
                  <a:schemeClr val="tx1"/>
                </a:solidFill>
              </a:rPr>
              <a:t>An interesting trend is observed of around 30-40% users not engaging with the platform the very next week of signing up between weeks 69 – 86. </a:t>
            </a:r>
          </a:p>
          <a:p>
            <a:pPr marL="139700" indent="0">
              <a:buNone/>
            </a:pPr>
            <a:endParaRPr lang="en-US" sz="1200" dirty="0">
              <a:solidFill>
                <a:schemeClr val="tx1"/>
              </a:solidFill>
            </a:endParaRPr>
          </a:p>
          <a:p>
            <a:r>
              <a:rPr lang="en-US" sz="1200" dirty="0">
                <a:solidFill>
                  <a:schemeClr val="accent2">
                    <a:lumMod val="60000"/>
                    <a:lumOff val="40000"/>
                  </a:schemeClr>
                </a:solidFill>
              </a:rPr>
              <a:t>Another noteworthy trend is that of the middle-week users having a consistent retention rate of 15-25 %.</a:t>
            </a:r>
          </a:p>
          <a:p>
            <a:pPr marL="139700" indent="0">
              <a:buNone/>
            </a:pPr>
            <a:endParaRPr lang="en-US" sz="1200" dirty="0">
              <a:solidFill>
                <a:schemeClr val="tx1"/>
              </a:solidFill>
            </a:endParaRPr>
          </a:p>
          <a:p>
            <a:r>
              <a:rPr lang="en-US" sz="1200" dirty="0">
                <a:solidFill>
                  <a:schemeClr val="tx1"/>
                </a:solidFill>
              </a:rPr>
              <a:t>The overall low retention rate of users needs to be addressed.</a:t>
            </a:r>
          </a:p>
          <a:p>
            <a:endParaRPr lang="en-US" dirty="0">
              <a:solidFill>
                <a:schemeClr val="tx1"/>
              </a:solidFill>
            </a:endParaRPr>
          </a:p>
        </p:txBody>
      </p:sp>
    </p:spTree>
    <p:extLst>
      <p:ext uri="{BB962C8B-B14F-4D97-AF65-F5344CB8AC3E}">
        <p14:creationId xmlns:p14="http://schemas.microsoft.com/office/powerpoint/2010/main" val="2299775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 name="Rectangle 4">
            <a:extLst>
              <a:ext uri="{FF2B5EF4-FFF2-40B4-BE49-F238E27FC236}">
                <a16:creationId xmlns:a16="http://schemas.microsoft.com/office/drawing/2014/main" id="{00226F20-5737-407F-10B9-25F9DCDE9095}"/>
              </a:ext>
            </a:extLst>
          </p:cNvPr>
          <p:cNvSpPr/>
          <p:nvPr/>
        </p:nvSpPr>
        <p:spPr>
          <a:xfrm>
            <a:off x="542693" y="1428831"/>
            <a:ext cx="3189248" cy="489179"/>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20" name="Google Shape;520;p50"/>
          <p:cNvSpPr txBox="1">
            <a:spLocks noGrp="1"/>
          </p:cNvSpPr>
          <p:nvPr>
            <p:ph type="title"/>
          </p:nvPr>
        </p:nvSpPr>
        <p:spPr>
          <a:xfrm>
            <a:off x="-384373" y="841264"/>
            <a:ext cx="5043380" cy="572700"/>
          </a:xfrm>
          <a:prstGeom prst="rect">
            <a:avLst/>
          </a:prstGeom>
        </p:spPr>
        <p:txBody>
          <a:bodyPr spcFirstLastPara="1" wrap="square" lIns="91425" tIns="91425" rIns="91425" bIns="91425" anchor="t" anchorCtr="0">
            <a:noAutofit/>
          </a:bodyPr>
          <a:lstStyle/>
          <a:p>
            <a:pPr algn="ctr"/>
            <a:r>
              <a:rPr lang="en-US" sz="3200" b="1" i="0" dirty="0">
                <a:solidFill>
                  <a:schemeClr val="tx1"/>
                </a:solidFill>
                <a:effectLst/>
                <a:latin typeface="Manrope" panose="020B0604020202020204" charset="0"/>
              </a:rPr>
              <a:t>Weekly Engagement </a:t>
            </a:r>
            <a:br>
              <a:rPr lang="en-US" sz="3200" b="1" i="0" dirty="0">
                <a:solidFill>
                  <a:schemeClr val="tx1"/>
                </a:solidFill>
                <a:effectLst/>
                <a:latin typeface="Manrope" panose="020B0604020202020204" charset="0"/>
              </a:rPr>
            </a:br>
            <a:r>
              <a:rPr lang="en-US" sz="3200" b="1" i="0" dirty="0">
                <a:solidFill>
                  <a:schemeClr val="tx1"/>
                </a:solidFill>
                <a:effectLst/>
                <a:latin typeface="Manrope" panose="020B0604020202020204" charset="0"/>
              </a:rPr>
              <a:t>Per Device:</a:t>
            </a:r>
            <a:endParaRPr lang="en-US" sz="3200" b="0" i="0" dirty="0">
              <a:solidFill>
                <a:schemeClr val="tx1"/>
              </a:solidFill>
              <a:effectLst/>
              <a:latin typeface="Manrope" panose="020B0604020202020204" charset="0"/>
            </a:endParaRPr>
          </a:p>
        </p:txBody>
      </p:sp>
      <p:sp>
        <p:nvSpPr>
          <p:cNvPr id="521" name="Google Shape;521;p50"/>
          <p:cNvSpPr txBox="1">
            <a:spLocks noGrp="1"/>
          </p:cNvSpPr>
          <p:nvPr>
            <p:ph type="body" idx="1"/>
          </p:nvPr>
        </p:nvSpPr>
        <p:spPr>
          <a:xfrm>
            <a:off x="-255966" y="2169638"/>
            <a:ext cx="4185300" cy="2073300"/>
          </a:xfrm>
          <a:prstGeom prst="rect">
            <a:avLst/>
          </a:prstGeom>
        </p:spPr>
        <p:txBody>
          <a:bodyPr spcFirstLastPara="1" wrap="square" lIns="91425" tIns="91425" rIns="91425" bIns="91425" anchor="t" anchorCtr="0">
            <a:noAutofit/>
          </a:bodyPr>
          <a:lstStyle/>
          <a:p>
            <a:pPr marL="742950" lvl="1" indent="-285750">
              <a:buFont typeface="Wingdings" panose="05000000000000000000" pitchFamily="2" charset="2"/>
              <a:buChar char="§"/>
            </a:pPr>
            <a:r>
              <a:rPr lang="en-US" b="0" i="0" dirty="0">
                <a:solidFill>
                  <a:srgbClr val="55C9D5"/>
                </a:solidFill>
                <a:effectLst/>
                <a:latin typeface="Manrope" panose="020B0604020202020204" charset="0"/>
              </a:rPr>
              <a:t>Objective: Measure the activeness of users on a weekly basis per device.</a:t>
            </a:r>
          </a:p>
          <a:p>
            <a:pPr marL="742950" lvl="1" indent="-285750">
              <a:buFont typeface="Wingdings" panose="05000000000000000000" pitchFamily="2" charset="2"/>
              <a:buChar char="§"/>
            </a:pPr>
            <a:endParaRPr lang="en-US" b="0" i="0" dirty="0">
              <a:solidFill>
                <a:srgbClr val="55C9D5"/>
              </a:solidFill>
              <a:effectLst/>
              <a:latin typeface="Manrope" panose="020B0604020202020204" charset="0"/>
            </a:endParaRPr>
          </a:p>
          <a:p>
            <a:pPr marL="742950" lvl="1" indent="-285750">
              <a:buFont typeface="Wingdings" panose="05000000000000000000" pitchFamily="2" charset="2"/>
              <a:buChar char="§"/>
            </a:pPr>
            <a:r>
              <a:rPr lang="en-US" b="0" i="0" dirty="0">
                <a:solidFill>
                  <a:srgbClr val="55C9D5"/>
                </a:solidFill>
                <a:effectLst/>
                <a:latin typeface="Manrope" panose="020B0604020202020204" charset="0"/>
              </a:rPr>
              <a:t>Your Task: Write an SQL query to calculate the weekly engagement per device.</a:t>
            </a:r>
          </a:p>
          <a:p>
            <a:pPr marL="0" lvl="0" indent="0" algn="l" rtl="0">
              <a:spcBef>
                <a:spcPts val="0"/>
              </a:spcBef>
              <a:spcAft>
                <a:spcPts val="0"/>
              </a:spcAft>
              <a:buNone/>
            </a:pPr>
            <a:endParaRPr dirty="0">
              <a:solidFill>
                <a:schemeClr val="bg2"/>
              </a:solidFill>
            </a:endParaRPr>
          </a:p>
        </p:txBody>
      </p:sp>
      <p:grpSp>
        <p:nvGrpSpPr>
          <p:cNvPr id="523" name="Google Shape;523;p50"/>
          <p:cNvGrpSpPr/>
          <p:nvPr/>
        </p:nvGrpSpPr>
        <p:grpSpPr>
          <a:xfrm>
            <a:off x="4419678" y="148693"/>
            <a:ext cx="4689232" cy="4890472"/>
            <a:chOff x="5166535" y="1270715"/>
            <a:chExt cx="2687717" cy="2946952"/>
          </a:xfrm>
        </p:grpSpPr>
        <p:sp>
          <p:nvSpPr>
            <p:cNvPr id="524" name="Google Shape;524;p50"/>
            <p:cNvSpPr/>
            <p:nvPr/>
          </p:nvSpPr>
          <p:spPr>
            <a:xfrm rot="12279">
              <a:off x="5166535" y="1449549"/>
              <a:ext cx="2687717" cy="2768118"/>
            </a:xfrm>
            <a:prstGeom prst="frame">
              <a:avLst>
                <a:gd name="adj1" fmla="val 71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rot="12920">
              <a:off x="6071498" y="1270715"/>
              <a:ext cx="957907" cy="230681"/>
            </a:xfrm>
            <a:prstGeom prst="rect">
              <a:avLst/>
            </a:prstGeom>
            <a:solidFill>
              <a:srgbClr val="FFD96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50"/>
          <p:cNvSpPr/>
          <p:nvPr/>
        </p:nvSpPr>
        <p:spPr>
          <a:xfrm rot="4304135">
            <a:off x="2782559" y="3432115"/>
            <a:ext cx="1205024" cy="1781297"/>
          </a:xfrm>
          <a:custGeom>
            <a:avLst/>
            <a:gdLst/>
            <a:ahLst/>
            <a:cxnLst/>
            <a:rect l="l" t="t" r="r" b="b"/>
            <a:pathLst>
              <a:path w="54009" h="58214" extrusionOk="0">
                <a:moveTo>
                  <a:pt x="0" y="58214"/>
                </a:moveTo>
                <a:cubicBezTo>
                  <a:pt x="3155" y="51274"/>
                  <a:pt x="7231" y="42908"/>
                  <a:pt x="14463" y="40497"/>
                </a:cubicBezTo>
                <a:cubicBezTo>
                  <a:pt x="24915" y="37012"/>
                  <a:pt x="39214" y="42502"/>
                  <a:pt x="47005" y="34711"/>
                </a:cubicBezTo>
                <a:cubicBezTo>
                  <a:pt x="55231" y="26485"/>
                  <a:pt x="55829" y="10402"/>
                  <a:pt x="50621" y="0"/>
                </a:cubicBezTo>
              </a:path>
            </a:pathLst>
          </a:custGeom>
          <a:noFill/>
          <a:ln w="19050" cap="flat" cmpd="sng">
            <a:solidFill>
              <a:schemeClr val="dk2"/>
            </a:solidFill>
            <a:prstDash val="dash"/>
            <a:round/>
            <a:headEnd type="none" w="med" len="med"/>
            <a:tailEnd type="none" w="med" len="med"/>
          </a:ln>
        </p:spPr>
      </p:sp>
      <p:sp>
        <p:nvSpPr>
          <p:cNvPr id="527" name="Google Shape;527;p50"/>
          <p:cNvSpPr/>
          <p:nvPr/>
        </p:nvSpPr>
        <p:spPr>
          <a:xfrm rot="-1692236">
            <a:off x="7834471" y="321231"/>
            <a:ext cx="1578483" cy="872448"/>
          </a:xfrm>
          <a:custGeom>
            <a:avLst/>
            <a:gdLst/>
            <a:ahLst/>
            <a:cxnLst/>
            <a:rect l="l" t="t" r="r" b="b"/>
            <a:pathLst>
              <a:path w="50983" h="58215" extrusionOk="0">
                <a:moveTo>
                  <a:pt x="50983" y="0"/>
                </a:moveTo>
                <a:cubicBezTo>
                  <a:pt x="43340" y="0"/>
                  <a:pt x="36066" y="7144"/>
                  <a:pt x="32904" y="14102"/>
                </a:cubicBezTo>
                <a:cubicBezTo>
                  <a:pt x="28772" y="23194"/>
                  <a:pt x="29158" y="34198"/>
                  <a:pt x="23865" y="42667"/>
                </a:cubicBezTo>
                <a:cubicBezTo>
                  <a:pt x="18833" y="50718"/>
                  <a:pt x="9494" y="58215"/>
                  <a:pt x="0" y="58215"/>
                </a:cubicBezTo>
              </a:path>
            </a:pathLst>
          </a:custGeom>
          <a:noFill/>
          <a:ln w="19050" cap="flat" cmpd="sng">
            <a:solidFill>
              <a:schemeClr val="lt2"/>
            </a:solidFill>
            <a:prstDash val="dash"/>
            <a:round/>
            <a:headEnd type="none" w="med" len="med"/>
            <a:tailEnd type="none" w="med" len="med"/>
          </a:ln>
        </p:spPr>
      </p:sp>
      <p:sp>
        <p:nvSpPr>
          <p:cNvPr id="528" name="Google Shape;528;p50"/>
          <p:cNvSpPr/>
          <p:nvPr/>
        </p:nvSpPr>
        <p:spPr>
          <a:xfrm rot="-4989697">
            <a:off x="1118552" y="3844888"/>
            <a:ext cx="577109" cy="796101"/>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4825275" y="3797275"/>
            <a:ext cx="629700" cy="6297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A36D31FD-F716-2860-5916-AA97A17114EE}"/>
              </a:ext>
            </a:extLst>
          </p:cNvPr>
          <p:cNvPicPr>
            <a:picLocks noChangeAspect="1"/>
          </p:cNvPicPr>
          <p:nvPr/>
        </p:nvPicPr>
        <p:blipFill>
          <a:blip r:embed="rId3"/>
          <a:stretch>
            <a:fillRect/>
          </a:stretch>
        </p:blipFill>
        <p:spPr>
          <a:xfrm>
            <a:off x="4494614" y="602547"/>
            <a:ext cx="4524149" cy="4244897"/>
          </a:xfrm>
          <a:prstGeom prst="rect">
            <a:avLst/>
          </a:prstGeom>
        </p:spPr>
      </p:pic>
    </p:spTree>
    <p:extLst>
      <p:ext uri="{BB962C8B-B14F-4D97-AF65-F5344CB8AC3E}">
        <p14:creationId xmlns:p14="http://schemas.microsoft.com/office/powerpoint/2010/main" val="2988228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D6BC6-61D6-7F49-5D23-695570C80F10}"/>
              </a:ext>
            </a:extLst>
          </p:cNvPr>
          <p:cNvSpPr>
            <a:spLocks noGrp="1"/>
          </p:cNvSpPr>
          <p:nvPr>
            <p:ph type="title"/>
          </p:nvPr>
        </p:nvSpPr>
        <p:spPr>
          <a:xfrm>
            <a:off x="-189571" y="0"/>
            <a:ext cx="9523141" cy="572700"/>
          </a:xfrm>
        </p:spPr>
        <p:txBody>
          <a:bodyPr/>
          <a:lstStyle/>
          <a:p>
            <a:r>
              <a:rPr lang="en-US" sz="2800" dirty="0"/>
              <a:t>Average weekly device engagement</a:t>
            </a:r>
            <a:br>
              <a:rPr lang="en-US" dirty="0"/>
            </a:br>
            <a:endParaRPr lang="en-US" dirty="0"/>
          </a:p>
        </p:txBody>
      </p:sp>
      <p:graphicFrame>
        <p:nvGraphicFramePr>
          <p:cNvPr id="3" name="Chart 2">
            <a:extLst>
              <a:ext uri="{FF2B5EF4-FFF2-40B4-BE49-F238E27FC236}">
                <a16:creationId xmlns:a16="http://schemas.microsoft.com/office/drawing/2014/main" id="{3CBC2A58-E9C1-5C61-D6C5-10307864E850}"/>
              </a:ext>
            </a:extLst>
          </p:cNvPr>
          <p:cNvGraphicFramePr>
            <a:graphicFrameLocks/>
          </p:cNvGraphicFramePr>
          <p:nvPr>
            <p:extLst>
              <p:ext uri="{D42A27DB-BD31-4B8C-83A1-F6EECF244321}">
                <p14:modId xmlns:p14="http://schemas.microsoft.com/office/powerpoint/2010/main" val="254119742"/>
              </p:ext>
            </p:extLst>
          </p:nvPr>
        </p:nvGraphicFramePr>
        <p:xfrm>
          <a:off x="379142" y="645840"/>
          <a:ext cx="8579004" cy="43564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688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2A67-E10E-9F74-C01C-1F713F47F299}"/>
              </a:ext>
            </a:extLst>
          </p:cNvPr>
          <p:cNvSpPr>
            <a:spLocks noGrp="1"/>
          </p:cNvSpPr>
          <p:nvPr>
            <p:ph type="title"/>
          </p:nvPr>
        </p:nvSpPr>
        <p:spPr>
          <a:xfrm>
            <a:off x="638225" y="257502"/>
            <a:ext cx="7704000" cy="572700"/>
          </a:xfrm>
        </p:spPr>
        <p:txBody>
          <a:bodyPr/>
          <a:lstStyle/>
          <a:p>
            <a:r>
              <a:rPr lang="en-US" dirty="0"/>
              <a:t>Insights</a:t>
            </a:r>
          </a:p>
        </p:txBody>
      </p:sp>
      <p:sp>
        <p:nvSpPr>
          <p:cNvPr id="3" name="Text Placeholder 2">
            <a:extLst>
              <a:ext uri="{FF2B5EF4-FFF2-40B4-BE49-F238E27FC236}">
                <a16:creationId xmlns:a16="http://schemas.microsoft.com/office/drawing/2014/main" id="{E2229B58-31F7-4365-F736-2984ADF68AF1}"/>
              </a:ext>
            </a:extLst>
          </p:cNvPr>
          <p:cNvSpPr>
            <a:spLocks noGrp="1"/>
          </p:cNvSpPr>
          <p:nvPr>
            <p:ph type="body" idx="1"/>
          </p:nvPr>
        </p:nvSpPr>
        <p:spPr>
          <a:xfrm>
            <a:off x="1114566" y="1841715"/>
            <a:ext cx="6914868" cy="1793025"/>
          </a:xfrm>
          <a:ln>
            <a:solidFill>
              <a:schemeClr val="tx2"/>
            </a:solidFill>
          </a:ln>
        </p:spPr>
        <p:txBody>
          <a:bodyPr/>
          <a:lstStyle/>
          <a:p>
            <a:r>
              <a:rPr lang="en-US" dirty="0">
                <a:solidFill>
                  <a:schemeClr val="tx1"/>
                </a:solidFill>
              </a:rPr>
              <a:t>The device that is most used is Macbook pro followed by Lenovo thinkpad, Macbook air, iphone 5 and dell inspiron notebook. Macbook Pros seem to be the most popular by a huge difference. </a:t>
            </a:r>
          </a:p>
          <a:p>
            <a:pPr marL="139700" indent="0">
              <a:buNone/>
            </a:pPr>
            <a:endParaRPr lang="en-US" dirty="0">
              <a:solidFill>
                <a:schemeClr val="tx2">
                  <a:lumMod val="60000"/>
                  <a:lumOff val="40000"/>
                </a:schemeClr>
              </a:solidFill>
            </a:endParaRPr>
          </a:p>
          <a:p>
            <a:r>
              <a:rPr lang="en-US" dirty="0">
                <a:solidFill>
                  <a:schemeClr val="tx2">
                    <a:lumMod val="60000"/>
                    <a:lumOff val="40000"/>
                  </a:schemeClr>
                </a:solidFill>
              </a:rPr>
              <a:t>Most devices including top 3 for most used devices seem to be laptops. This makes sense as laptops are used in corporate environments.</a:t>
            </a:r>
          </a:p>
          <a:p>
            <a:endParaRPr lang="en-US" dirty="0">
              <a:solidFill>
                <a:schemeClr val="tx2">
                  <a:lumMod val="60000"/>
                  <a:lumOff val="40000"/>
                </a:schemeClr>
              </a:solidFill>
            </a:endParaRPr>
          </a:p>
          <a:p>
            <a:endParaRPr lang="en-US" dirty="0">
              <a:solidFill>
                <a:schemeClr val="tx1"/>
              </a:solidFill>
            </a:endParaRPr>
          </a:p>
        </p:txBody>
      </p:sp>
    </p:spTree>
    <p:extLst>
      <p:ext uri="{BB962C8B-B14F-4D97-AF65-F5344CB8AC3E}">
        <p14:creationId xmlns:p14="http://schemas.microsoft.com/office/powerpoint/2010/main" val="3714138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 name="Rectangle 4">
            <a:extLst>
              <a:ext uri="{FF2B5EF4-FFF2-40B4-BE49-F238E27FC236}">
                <a16:creationId xmlns:a16="http://schemas.microsoft.com/office/drawing/2014/main" id="{00226F20-5737-407F-10B9-25F9DCDE9095}"/>
              </a:ext>
            </a:extLst>
          </p:cNvPr>
          <p:cNvSpPr/>
          <p:nvPr/>
        </p:nvSpPr>
        <p:spPr>
          <a:xfrm>
            <a:off x="438615" y="1382980"/>
            <a:ext cx="3256156" cy="601612"/>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20" name="Google Shape;520;p50"/>
          <p:cNvSpPr txBox="1">
            <a:spLocks noGrp="1"/>
          </p:cNvSpPr>
          <p:nvPr>
            <p:ph type="title"/>
          </p:nvPr>
        </p:nvSpPr>
        <p:spPr>
          <a:xfrm>
            <a:off x="-1683631" y="835798"/>
            <a:ext cx="7704000" cy="572700"/>
          </a:xfrm>
          <a:prstGeom prst="rect">
            <a:avLst/>
          </a:prstGeom>
        </p:spPr>
        <p:txBody>
          <a:bodyPr spcFirstLastPara="1" wrap="square" lIns="91425" tIns="91425" rIns="91425" bIns="91425" anchor="t" anchorCtr="0">
            <a:noAutofit/>
          </a:bodyPr>
          <a:lstStyle/>
          <a:p>
            <a:pPr algn="ctr"/>
            <a:r>
              <a:rPr lang="en-US" sz="3200" b="1" i="0" dirty="0">
                <a:solidFill>
                  <a:schemeClr val="tx1"/>
                </a:solidFill>
                <a:effectLst/>
                <a:latin typeface="Manrope" panose="020B0604020202020204" charset="0"/>
              </a:rPr>
              <a:t>Email Engagement </a:t>
            </a:r>
            <a:br>
              <a:rPr lang="en-US" sz="3200" b="1" i="0" dirty="0">
                <a:solidFill>
                  <a:schemeClr val="tx1"/>
                </a:solidFill>
                <a:effectLst/>
                <a:latin typeface="Manrope" panose="020B0604020202020204" charset="0"/>
              </a:rPr>
            </a:br>
            <a:r>
              <a:rPr lang="en-US" sz="3200" b="1" i="0" dirty="0">
                <a:solidFill>
                  <a:schemeClr val="tx1"/>
                </a:solidFill>
                <a:effectLst/>
                <a:latin typeface="Manrope" panose="020B0604020202020204" charset="0"/>
              </a:rPr>
              <a:t>Analysis:</a:t>
            </a:r>
            <a:endParaRPr lang="en-US" sz="3200" b="0" i="0" dirty="0">
              <a:solidFill>
                <a:schemeClr val="tx1"/>
              </a:solidFill>
              <a:effectLst/>
              <a:latin typeface="Manrope" panose="020B0604020202020204" charset="0"/>
            </a:endParaRPr>
          </a:p>
        </p:txBody>
      </p:sp>
      <p:sp>
        <p:nvSpPr>
          <p:cNvPr id="521" name="Google Shape;521;p50"/>
          <p:cNvSpPr txBox="1">
            <a:spLocks noGrp="1"/>
          </p:cNvSpPr>
          <p:nvPr>
            <p:ph type="body" idx="1"/>
          </p:nvPr>
        </p:nvSpPr>
        <p:spPr>
          <a:xfrm>
            <a:off x="-335283" y="2200078"/>
            <a:ext cx="4185300" cy="2073300"/>
          </a:xfrm>
          <a:prstGeom prst="rect">
            <a:avLst/>
          </a:prstGeom>
        </p:spPr>
        <p:txBody>
          <a:bodyPr spcFirstLastPara="1" wrap="square" lIns="91425" tIns="91425" rIns="91425" bIns="91425" anchor="t" anchorCtr="0">
            <a:noAutofit/>
          </a:bodyPr>
          <a:lstStyle/>
          <a:p>
            <a:pPr marL="742950" lvl="1" indent="-285750" algn="l">
              <a:buFont typeface="Wingdings" panose="05000000000000000000" pitchFamily="2" charset="2"/>
              <a:buChar char="§"/>
            </a:pPr>
            <a:r>
              <a:rPr lang="en-US" b="0" i="0" dirty="0">
                <a:solidFill>
                  <a:schemeClr val="bg2"/>
                </a:solidFill>
                <a:effectLst/>
                <a:latin typeface="Manrope" panose="020B0604020202020204" charset="0"/>
              </a:rPr>
              <a:t>Objective: Analyze how users are engaging with the email service.</a:t>
            </a:r>
          </a:p>
          <a:p>
            <a:pPr marL="742950" lvl="1" indent="-285750" algn="l">
              <a:buFont typeface="Wingdings" panose="05000000000000000000" pitchFamily="2" charset="2"/>
              <a:buChar char="§"/>
            </a:pPr>
            <a:endParaRPr lang="en-US" b="0" i="0" dirty="0">
              <a:solidFill>
                <a:schemeClr val="bg2"/>
              </a:solidFill>
              <a:effectLst/>
              <a:latin typeface="Manrope" panose="020B0604020202020204" charset="0"/>
            </a:endParaRPr>
          </a:p>
          <a:p>
            <a:pPr marL="742950" lvl="1" indent="-285750" algn="l">
              <a:buFont typeface="Wingdings" panose="05000000000000000000" pitchFamily="2" charset="2"/>
              <a:buChar char="§"/>
            </a:pPr>
            <a:r>
              <a:rPr lang="en-US" b="0" i="0" dirty="0">
                <a:solidFill>
                  <a:schemeClr val="bg2"/>
                </a:solidFill>
                <a:effectLst/>
                <a:latin typeface="Manrope" panose="020B0604020202020204" charset="0"/>
              </a:rPr>
              <a:t>Your Task: Write an SQL query to calculate the email engagement metrics.</a:t>
            </a:r>
          </a:p>
          <a:p>
            <a:pPr marL="0" lvl="0" indent="0" algn="l" rtl="0">
              <a:spcBef>
                <a:spcPts val="0"/>
              </a:spcBef>
              <a:spcAft>
                <a:spcPts val="0"/>
              </a:spcAft>
              <a:buNone/>
            </a:pPr>
            <a:endParaRPr dirty="0">
              <a:solidFill>
                <a:schemeClr val="bg2"/>
              </a:solidFill>
            </a:endParaRPr>
          </a:p>
        </p:txBody>
      </p:sp>
      <p:grpSp>
        <p:nvGrpSpPr>
          <p:cNvPr id="523" name="Google Shape;523;p50"/>
          <p:cNvGrpSpPr/>
          <p:nvPr/>
        </p:nvGrpSpPr>
        <p:grpSpPr>
          <a:xfrm>
            <a:off x="3996096" y="-66907"/>
            <a:ext cx="5043825" cy="5047785"/>
            <a:chOff x="5166535" y="1227986"/>
            <a:chExt cx="2687717" cy="2989681"/>
          </a:xfrm>
        </p:grpSpPr>
        <p:sp>
          <p:nvSpPr>
            <p:cNvPr id="524" name="Google Shape;524;p50"/>
            <p:cNvSpPr/>
            <p:nvPr/>
          </p:nvSpPr>
          <p:spPr>
            <a:xfrm rot="12279">
              <a:off x="5166535" y="1449549"/>
              <a:ext cx="2687717" cy="2768118"/>
            </a:xfrm>
            <a:prstGeom prst="frame">
              <a:avLst>
                <a:gd name="adj1" fmla="val 71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rot="12920">
              <a:off x="6071564" y="1227986"/>
              <a:ext cx="957907" cy="273411"/>
            </a:xfrm>
            <a:prstGeom prst="rect">
              <a:avLst/>
            </a:prstGeom>
            <a:solidFill>
              <a:srgbClr val="FFD96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50"/>
          <p:cNvSpPr/>
          <p:nvPr/>
        </p:nvSpPr>
        <p:spPr>
          <a:xfrm rot="4304135">
            <a:off x="2719447" y="3643848"/>
            <a:ext cx="1205024" cy="1781297"/>
          </a:xfrm>
          <a:custGeom>
            <a:avLst/>
            <a:gdLst/>
            <a:ahLst/>
            <a:cxnLst/>
            <a:rect l="l" t="t" r="r" b="b"/>
            <a:pathLst>
              <a:path w="54009" h="58214" extrusionOk="0">
                <a:moveTo>
                  <a:pt x="0" y="58214"/>
                </a:moveTo>
                <a:cubicBezTo>
                  <a:pt x="3155" y="51274"/>
                  <a:pt x="7231" y="42908"/>
                  <a:pt x="14463" y="40497"/>
                </a:cubicBezTo>
                <a:cubicBezTo>
                  <a:pt x="24915" y="37012"/>
                  <a:pt x="39214" y="42502"/>
                  <a:pt x="47005" y="34711"/>
                </a:cubicBezTo>
                <a:cubicBezTo>
                  <a:pt x="55231" y="26485"/>
                  <a:pt x="55829" y="10402"/>
                  <a:pt x="50621" y="0"/>
                </a:cubicBezTo>
              </a:path>
            </a:pathLst>
          </a:custGeom>
          <a:noFill/>
          <a:ln w="19050" cap="flat" cmpd="sng">
            <a:solidFill>
              <a:schemeClr val="dk2"/>
            </a:solidFill>
            <a:prstDash val="dash"/>
            <a:round/>
            <a:headEnd type="none" w="med" len="med"/>
            <a:tailEnd type="none" w="med" len="med"/>
          </a:ln>
        </p:spPr>
      </p:sp>
      <p:sp>
        <p:nvSpPr>
          <p:cNvPr id="527" name="Google Shape;527;p50"/>
          <p:cNvSpPr/>
          <p:nvPr/>
        </p:nvSpPr>
        <p:spPr>
          <a:xfrm rot="-1692236">
            <a:off x="7834471" y="321231"/>
            <a:ext cx="1578483" cy="872448"/>
          </a:xfrm>
          <a:custGeom>
            <a:avLst/>
            <a:gdLst/>
            <a:ahLst/>
            <a:cxnLst/>
            <a:rect l="l" t="t" r="r" b="b"/>
            <a:pathLst>
              <a:path w="50983" h="58215" extrusionOk="0">
                <a:moveTo>
                  <a:pt x="50983" y="0"/>
                </a:moveTo>
                <a:cubicBezTo>
                  <a:pt x="43340" y="0"/>
                  <a:pt x="36066" y="7144"/>
                  <a:pt x="32904" y="14102"/>
                </a:cubicBezTo>
                <a:cubicBezTo>
                  <a:pt x="28772" y="23194"/>
                  <a:pt x="29158" y="34198"/>
                  <a:pt x="23865" y="42667"/>
                </a:cubicBezTo>
                <a:cubicBezTo>
                  <a:pt x="18833" y="50718"/>
                  <a:pt x="9494" y="58215"/>
                  <a:pt x="0" y="58215"/>
                </a:cubicBezTo>
              </a:path>
            </a:pathLst>
          </a:custGeom>
          <a:noFill/>
          <a:ln w="19050" cap="flat" cmpd="sng">
            <a:solidFill>
              <a:schemeClr val="lt2"/>
            </a:solidFill>
            <a:prstDash val="dash"/>
            <a:round/>
            <a:headEnd type="none" w="med" len="med"/>
            <a:tailEnd type="none" w="med" len="med"/>
          </a:ln>
        </p:spPr>
      </p:sp>
      <p:sp>
        <p:nvSpPr>
          <p:cNvPr id="528" name="Google Shape;528;p50"/>
          <p:cNvSpPr/>
          <p:nvPr/>
        </p:nvSpPr>
        <p:spPr>
          <a:xfrm rot="-4989697">
            <a:off x="1148298" y="4014286"/>
            <a:ext cx="577109" cy="796101"/>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4825275" y="3797275"/>
            <a:ext cx="629700" cy="6297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BCE4F898-FEB7-BCEF-09EA-2FC0AD5D7A98}"/>
              </a:ext>
            </a:extLst>
          </p:cNvPr>
          <p:cNvPicPr>
            <a:picLocks noChangeAspect="1"/>
          </p:cNvPicPr>
          <p:nvPr/>
        </p:nvPicPr>
        <p:blipFill>
          <a:blip r:embed="rId3"/>
          <a:stretch>
            <a:fillRect/>
          </a:stretch>
        </p:blipFill>
        <p:spPr>
          <a:xfrm>
            <a:off x="4109238" y="398098"/>
            <a:ext cx="4726827" cy="4504723"/>
          </a:xfrm>
          <a:prstGeom prst="rect">
            <a:avLst/>
          </a:prstGeom>
        </p:spPr>
      </p:pic>
    </p:spTree>
    <p:extLst>
      <p:ext uri="{BB962C8B-B14F-4D97-AF65-F5344CB8AC3E}">
        <p14:creationId xmlns:p14="http://schemas.microsoft.com/office/powerpoint/2010/main" val="1752011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5" name="Rectangle 4">
            <a:extLst>
              <a:ext uri="{FF2B5EF4-FFF2-40B4-BE49-F238E27FC236}">
                <a16:creationId xmlns:a16="http://schemas.microsoft.com/office/drawing/2014/main" id="{F6F8C7A2-6B1F-4093-9824-9EAD5241708C}"/>
              </a:ext>
            </a:extLst>
          </p:cNvPr>
          <p:cNvSpPr/>
          <p:nvPr/>
        </p:nvSpPr>
        <p:spPr>
          <a:xfrm>
            <a:off x="2004125" y="339314"/>
            <a:ext cx="4769050" cy="5713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1" name="Google Shape;691;p56"/>
          <p:cNvSpPr txBox="1">
            <a:spLocks noGrp="1"/>
          </p:cNvSpPr>
          <p:nvPr>
            <p:ph type="title"/>
          </p:nvPr>
        </p:nvSpPr>
        <p:spPr>
          <a:xfrm>
            <a:off x="653100" y="-6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Average weekly user interactions with emails</a:t>
            </a:r>
            <a:endParaRPr sz="3200" dirty="0">
              <a:highlight>
                <a:schemeClr val="accent1"/>
              </a:highlight>
            </a:endParaRPr>
          </a:p>
        </p:txBody>
      </p:sp>
      <p:sp>
        <p:nvSpPr>
          <p:cNvPr id="692" name="Google Shape;692;p56"/>
          <p:cNvSpPr/>
          <p:nvPr/>
        </p:nvSpPr>
        <p:spPr>
          <a:xfrm>
            <a:off x="966438" y="1369923"/>
            <a:ext cx="2995961" cy="747749"/>
          </a:xfrm>
          <a:prstGeom prst="rect">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2000" dirty="0">
                <a:solidFill>
                  <a:schemeClr val="dk1"/>
                </a:solidFill>
                <a:latin typeface="Kumbh Sans Black"/>
                <a:ea typeface="Kumbh Sans Black"/>
                <a:cs typeface="Kumbh Sans Black"/>
                <a:sym typeface="Kumbh Sans Black"/>
              </a:rPr>
              <a:t>57267</a:t>
            </a:r>
          </a:p>
          <a:p>
            <a:pPr marL="0" lvl="0" indent="0" algn="ctr" rtl="0">
              <a:lnSpc>
                <a:spcPct val="100000"/>
              </a:lnSpc>
              <a:spcBef>
                <a:spcPts val="0"/>
              </a:spcBef>
              <a:spcAft>
                <a:spcPts val="0"/>
              </a:spcAft>
              <a:buNone/>
            </a:pPr>
            <a:endParaRPr lang="en" sz="2000" dirty="0">
              <a:solidFill>
                <a:schemeClr val="dk1"/>
              </a:solidFill>
              <a:latin typeface="Kumbh Sans Black"/>
              <a:ea typeface="Kumbh Sans Black"/>
              <a:cs typeface="Kumbh Sans Black"/>
              <a:sym typeface="Kumbh Sans Black"/>
            </a:endParaRPr>
          </a:p>
        </p:txBody>
      </p:sp>
      <p:sp>
        <p:nvSpPr>
          <p:cNvPr id="693" name="Google Shape;693;p56"/>
          <p:cNvSpPr/>
          <p:nvPr/>
        </p:nvSpPr>
        <p:spPr>
          <a:xfrm>
            <a:off x="1176300" y="2228990"/>
            <a:ext cx="2562300" cy="722882"/>
          </a:xfrm>
          <a:prstGeom prst="rect">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Kumbh Sans Black"/>
                <a:ea typeface="Kumbh Sans Black"/>
                <a:cs typeface="Kumbh Sans Black"/>
                <a:sym typeface="Kumbh Sans Black"/>
              </a:rPr>
              <a:t>20459</a:t>
            </a:r>
          </a:p>
          <a:p>
            <a:pPr marL="0" lvl="0" indent="0" algn="ctr" rtl="0">
              <a:spcBef>
                <a:spcPts val="0"/>
              </a:spcBef>
              <a:spcAft>
                <a:spcPts val="0"/>
              </a:spcAft>
              <a:buNone/>
            </a:pPr>
            <a:endParaRPr dirty="0"/>
          </a:p>
        </p:txBody>
      </p:sp>
      <p:sp>
        <p:nvSpPr>
          <p:cNvPr id="694" name="Google Shape;694;p56"/>
          <p:cNvSpPr/>
          <p:nvPr/>
        </p:nvSpPr>
        <p:spPr>
          <a:xfrm>
            <a:off x="1396650" y="3095712"/>
            <a:ext cx="2121600" cy="722882"/>
          </a:xfrm>
          <a:prstGeom prst="rect">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Kumbh Sans Black"/>
                <a:ea typeface="Kumbh Sans Black"/>
                <a:cs typeface="Kumbh Sans Black"/>
                <a:sym typeface="Kumbh Sans Black"/>
              </a:rPr>
              <a:t>9010</a:t>
            </a:r>
          </a:p>
          <a:p>
            <a:pPr marL="0" lvl="0" indent="0" algn="ctr" rtl="0">
              <a:spcBef>
                <a:spcPts val="0"/>
              </a:spcBef>
              <a:spcAft>
                <a:spcPts val="0"/>
              </a:spcAft>
              <a:buNone/>
            </a:pPr>
            <a:endParaRPr dirty="0"/>
          </a:p>
        </p:txBody>
      </p:sp>
      <p:sp>
        <p:nvSpPr>
          <p:cNvPr id="695" name="Google Shape;695;p56"/>
          <p:cNvSpPr/>
          <p:nvPr/>
        </p:nvSpPr>
        <p:spPr>
          <a:xfrm>
            <a:off x="1634100" y="3930986"/>
            <a:ext cx="1646700" cy="722883"/>
          </a:xfrm>
          <a:prstGeom prst="rect">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Kumbh Sans Black"/>
                <a:ea typeface="Kumbh Sans Black"/>
                <a:cs typeface="Kumbh Sans Black"/>
                <a:sym typeface="Kumbh Sans Black"/>
              </a:rPr>
              <a:t>3653</a:t>
            </a:r>
          </a:p>
          <a:p>
            <a:pPr marL="0" lvl="0" indent="0" algn="ctr" rtl="0">
              <a:spcBef>
                <a:spcPts val="0"/>
              </a:spcBef>
              <a:spcAft>
                <a:spcPts val="0"/>
              </a:spcAft>
              <a:buNone/>
            </a:pPr>
            <a:endParaRPr dirty="0"/>
          </a:p>
        </p:txBody>
      </p:sp>
      <p:cxnSp>
        <p:nvCxnSpPr>
          <p:cNvPr id="696" name="Google Shape;696;p56"/>
          <p:cNvCxnSpPr>
            <a:cxnSpLocks/>
            <a:stCxn id="692" idx="3"/>
          </p:cNvCxnSpPr>
          <p:nvPr/>
        </p:nvCxnSpPr>
        <p:spPr>
          <a:xfrm flipV="1">
            <a:off x="3962399" y="1731442"/>
            <a:ext cx="1529551" cy="12356"/>
          </a:xfrm>
          <a:prstGeom prst="straightConnector1">
            <a:avLst/>
          </a:prstGeom>
          <a:noFill/>
          <a:ln w="19050" cap="flat" cmpd="sng">
            <a:solidFill>
              <a:schemeClr val="dk2"/>
            </a:solidFill>
            <a:prstDash val="solid"/>
            <a:round/>
            <a:headEnd type="oval" w="med" len="med"/>
            <a:tailEnd type="oval" w="med" len="med"/>
          </a:ln>
        </p:spPr>
      </p:cxnSp>
      <p:cxnSp>
        <p:nvCxnSpPr>
          <p:cNvPr id="698" name="Google Shape;698;p56"/>
          <p:cNvCxnSpPr>
            <a:cxnSpLocks/>
            <a:stCxn id="693" idx="3"/>
          </p:cNvCxnSpPr>
          <p:nvPr/>
        </p:nvCxnSpPr>
        <p:spPr>
          <a:xfrm flipV="1">
            <a:off x="3738600" y="2571750"/>
            <a:ext cx="1753425" cy="18681"/>
          </a:xfrm>
          <a:prstGeom prst="straightConnector1">
            <a:avLst/>
          </a:prstGeom>
          <a:noFill/>
          <a:ln w="19050" cap="flat" cmpd="sng">
            <a:solidFill>
              <a:schemeClr val="accent2"/>
            </a:solidFill>
            <a:prstDash val="solid"/>
            <a:round/>
            <a:headEnd type="oval" w="med" len="med"/>
            <a:tailEnd type="oval" w="med" len="med"/>
          </a:ln>
        </p:spPr>
      </p:cxnSp>
      <p:cxnSp>
        <p:nvCxnSpPr>
          <p:cNvPr id="700" name="Google Shape;700;p56"/>
          <p:cNvCxnSpPr>
            <a:cxnSpLocks/>
            <a:stCxn id="694" idx="3"/>
          </p:cNvCxnSpPr>
          <p:nvPr/>
        </p:nvCxnSpPr>
        <p:spPr>
          <a:xfrm>
            <a:off x="3518250" y="3457153"/>
            <a:ext cx="1973775" cy="358"/>
          </a:xfrm>
          <a:prstGeom prst="straightConnector1">
            <a:avLst/>
          </a:prstGeom>
          <a:noFill/>
          <a:ln w="19050" cap="flat" cmpd="sng">
            <a:solidFill>
              <a:schemeClr val="lt2"/>
            </a:solidFill>
            <a:prstDash val="solid"/>
            <a:round/>
            <a:headEnd type="oval" w="med" len="med"/>
            <a:tailEnd type="oval" w="med" len="med"/>
          </a:ln>
        </p:spPr>
      </p:cxnSp>
      <p:cxnSp>
        <p:nvCxnSpPr>
          <p:cNvPr id="702" name="Google Shape;702;p56"/>
          <p:cNvCxnSpPr>
            <a:cxnSpLocks/>
            <a:stCxn id="695" idx="3"/>
            <a:endCxn id="703" idx="1"/>
          </p:cNvCxnSpPr>
          <p:nvPr/>
        </p:nvCxnSpPr>
        <p:spPr>
          <a:xfrm flipV="1">
            <a:off x="3280800" y="4292427"/>
            <a:ext cx="2211225" cy="1"/>
          </a:xfrm>
          <a:prstGeom prst="straightConnector1">
            <a:avLst/>
          </a:prstGeom>
          <a:noFill/>
          <a:ln w="19050" cap="flat" cmpd="sng">
            <a:solidFill>
              <a:schemeClr val="accent1"/>
            </a:solidFill>
            <a:prstDash val="solid"/>
            <a:round/>
            <a:headEnd type="oval" w="med" len="med"/>
            <a:tailEnd type="oval" w="med" len="med"/>
          </a:ln>
        </p:spPr>
      </p:cxnSp>
      <p:sp>
        <p:nvSpPr>
          <p:cNvPr id="697" name="Google Shape;697;p56"/>
          <p:cNvSpPr txBox="1">
            <a:spLocks noGrp="1"/>
          </p:cNvSpPr>
          <p:nvPr>
            <p:ph type="subTitle" idx="4294967295"/>
          </p:nvPr>
        </p:nvSpPr>
        <p:spPr>
          <a:xfrm>
            <a:off x="5492025" y="2379837"/>
            <a:ext cx="2562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a:t>
            </a:r>
            <a:r>
              <a:rPr lang="en" dirty="0"/>
              <a:t>mail_open</a:t>
            </a:r>
            <a:endParaRPr dirty="0"/>
          </a:p>
        </p:txBody>
      </p:sp>
      <p:sp>
        <p:nvSpPr>
          <p:cNvPr id="703" name="Google Shape;703;p56"/>
          <p:cNvSpPr txBox="1">
            <a:spLocks noGrp="1"/>
          </p:cNvSpPr>
          <p:nvPr>
            <p:ph type="subTitle" idx="4294967295"/>
          </p:nvPr>
        </p:nvSpPr>
        <p:spPr>
          <a:xfrm>
            <a:off x="5492025" y="4050027"/>
            <a:ext cx="2562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t>
            </a:r>
            <a:r>
              <a:rPr lang="en" dirty="0"/>
              <a:t>ent_reengagement_email</a:t>
            </a:r>
            <a:endParaRPr dirty="0"/>
          </a:p>
        </p:txBody>
      </p:sp>
      <p:sp>
        <p:nvSpPr>
          <p:cNvPr id="704" name="Google Shape;704;p56"/>
          <p:cNvSpPr/>
          <p:nvPr/>
        </p:nvSpPr>
        <p:spPr>
          <a:xfrm>
            <a:off x="7586088" y="385525"/>
            <a:ext cx="1193225" cy="1301700"/>
          </a:xfrm>
          <a:custGeom>
            <a:avLst/>
            <a:gdLst/>
            <a:ahLst/>
            <a:cxnLst/>
            <a:rect l="l" t="t" r="r" b="b"/>
            <a:pathLst>
              <a:path w="47729" h="52068" extrusionOk="0">
                <a:moveTo>
                  <a:pt x="0" y="0"/>
                </a:moveTo>
                <a:cubicBezTo>
                  <a:pt x="5590" y="509"/>
                  <a:pt x="14021" y="-804"/>
                  <a:pt x="16271" y="4339"/>
                </a:cubicBezTo>
                <a:cubicBezTo>
                  <a:pt x="20090" y="13069"/>
                  <a:pt x="10925" y="24381"/>
                  <a:pt x="15186" y="32904"/>
                </a:cubicBezTo>
                <a:cubicBezTo>
                  <a:pt x="17747" y="38027"/>
                  <a:pt x="27454" y="32201"/>
                  <a:pt x="32181" y="35435"/>
                </a:cubicBezTo>
                <a:cubicBezTo>
                  <a:pt x="35969" y="38027"/>
                  <a:pt x="36690" y="43431"/>
                  <a:pt x="39051" y="47367"/>
                </a:cubicBezTo>
                <a:cubicBezTo>
                  <a:pt x="40743" y="50188"/>
                  <a:pt x="44537" y="51270"/>
                  <a:pt x="47729" y="52068"/>
                </a:cubicBezTo>
              </a:path>
            </a:pathLst>
          </a:custGeom>
          <a:noFill/>
          <a:ln w="19050" cap="flat" cmpd="sng">
            <a:solidFill>
              <a:schemeClr val="lt2"/>
            </a:solidFill>
            <a:prstDash val="dash"/>
            <a:round/>
            <a:headEnd type="none" w="med" len="med"/>
            <a:tailEnd type="none" w="med" len="med"/>
          </a:ln>
        </p:spPr>
      </p:sp>
      <p:sp>
        <p:nvSpPr>
          <p:cNvPr id="705" name="Google Shape;705;p56"/>
          <p:cNvSpPr/>
          <p:nvPr/>
        </p:nvSpPr>
        <p:spPr>
          <a:xfrm rot="-3240885">
            <a:off x="-84120" y="-135046"/>
            <a:ext cx="2151484" cy="1263725"/>
          </a:xfrm>
          <a:custGeom>
            <a:avLst/>
            <a:gdLst/>
            <a:ahLst/>
            <a:cxnLst/>
            <a:rect l="l" t="t" r="r" b="b"/>
            <a:pathLst>
              <a:path w="86056" h="50547" extrusionOk="0">
                <a:moveTo>
                  <a:pt x="0" y="1755"/>
                </a:moveTo>
                <a:cubicBezTo>
                  <a:pt x="5295" y="-652"/>
                  <a:pt x="13571" y="-854"/>
                  <a:pt x="17356" y="3563"/>
                </a:cubicBezTo>
                <a:cubicBezTo>
                  <a:pt x="23186" y="10366"/>
                  <a:pt x="16466" y="23263"/>
                  <a:pt x="22418" y="29959"/>
                </a:cubicBezTo>
                <a:cubicBezTo>
                  <a:pt x="30900" y="39501"/>
                  <a:pt x="47617" y="35021"/>
                  <a:pt x="60384" y="35021"/>
                </a:cubicBezTo>
                <a:cubicBezTo>
                  <a:pt x="63518" y="35021"/>
                  <a:pt x="67427" y="32958"/>
                  <a:pt x="69785" y="35021"/>
                </a:cubicBezTo>
                <a:cubicBezTo>
                  <a:pt x="73289" y="38086"/>
                  <a:pt x="71867" y="44461"/>
                  <a:pt x="74847" y="48038"/>
                </a:cubicBezTo>
                <a:cubicBezTo>
                  <a:pt x="77244" y="50915"/>
                  <a:pt x="83409" y="51408"/>
                  <a:pt x="86056" y="48761"/>
                </a:cubicBezTo>
              </a:path>
            </a:pathLst>
          </a:custGeom>
          <a:noFill/>
          <a:ln w="19050" cap="flat" cmpd="sng">
            <a:solidFill>
              <a:schemeClr val="lt2"/>
            </a:solidFill>
            <a:prstDash val="dash"/>
            <a:round/>
            <a:headEnd type="none" w="med" len="med"/>
            <a:tailEnd type="none" w="med" len="med"/>
          </a:ln>
        </p:spPr>
      </p:sp>
      <p:sp>
        <p:nvSpPr>
          <p:cNvPr id="8" name="TextBox 7">
            <a:extLst>
              <a:ext uri="{FF2B5EF4-FFF2-40B4-BE49-F238E27FC236}">
                <a16:creationId xmlns:a16="http://schemas.microsoft.com/office/drawing/2014/main" id="{F926B6A5-85D5-B3CB-8AAD-7DE43BABE149}"/>
              </a:ext>
            </a:extLst>
          </p:cNvPr>
          <p:cNvSpPr txBox="1"/>
          <p:nvPr/>
        </p:nvSpPr>
        <p:spPr>
          <a:xfrm>
            <a:off x="2110353" y="1728492"/>
            <a:ext cx="1142815" cy="307777"/>
          </a:xfrm>
          <a:prstGeom prst="rect">
            <a:avLst/>
          </a:prstGeom>
          <a:noFill/>
        </p:spPr>
        <p:txBody>
          <a:bodyPr wrap="square">
            <a:spAutoFit/>
          </a:bodyPr>
          <a:lstStyle/>
          <a:p>
            <a:r>
              <a:rPr lang="en" dirty="0">
                <a:solidFill>
                  <a:schemeClr val="bg2">
                    <a:lumMod val="75000"/>
                  </a:schemeClr>
                </a:solidFill>
              </a:rPr>
              <a:t>63.36 % </a:t>
            </a:r>
            <a:endParaRPr lang="en-US" dirty="0">
              <a:solidFill>
                <a:schemeClr val="bg2">
                  <a:lumMod val="75000"/>
                </a:schemeClr>
              </a:solidFill>
            </a:endParaRPr>
          </a:p>
        </p:txBody>
      </p:sp>
      <p:sp>
        <p:nvSpPr>
          <p:cNvPr id="18" name="TextBox 17">
            <a:extLst>
              <a:ext uri="{FF2B5EF4-FFF2-40B4-BE49-F238E27FC236}">
                <a16:creationId xmlns:a16="http://schemas.microsoft.com/office/drawing/2014/main" id="{B4B46E55-B7F9-EA5B-6C56-3DADB2A4D658}"/>
              </a:ext>
            </a:extLst>
          </p:cNvPr>
          <p:cNvSpPr txBox="1"/>
          <p:nvPr/>
        </p:nvSpPr>
        <p:spPr>
          <a:xfrm>
            <a:off x="2147760" y="4292427"/>
            <a:ext cx="1142815" cy="307777"/>
          </a:xfrm>
          <a:prstGeom prst="rect">
            <a:avLst/>
          </a:prstGeom>
          <a:noFill/>
        </p:spPr>
        <p:txBody>
          <a:bodyPr wrap="square">
            <a:spAutoFit/>
          </a:bodyPr>
          <a:lstStyle/>
          <a:p>
            <a:r>
              <a:rPr lang="en" dirty="0">
                <a:solidFill>
                  <a:schemeClr val="accent1">
                    <a:lumMod val="75000"/>
                  </a:schemeClr>
                </a:solidFill>
              </a:rPr>
              <a:t>4.04%</a:t>
            </a:r>
            <a:endParaRPr lang="en-US" dirty="0">
              <a:solidFill>
                <a:schemeClr val="accent1">
                  <a:lumMod val="75000"/>
                </a:schemeClr>
              </a:solidFill>
            </a:endParaRPr>
          </a:p>
        </p:txBody>
      </p:sp>
      <p:sp>
        <p:nvSpPr>
          <p:cNvPr id="21" name="TextBox 20">
            <a:extLst>
              <a:ext uri="{FF2B5EF4-FFF2-40B4-BE49-F238E27FC236}">
                <a16:creationId xmlns:a16="http://schemas.microsoft.com/office/drawing/2014/main" id="{634CB3E9-4011-00BE-7C7C-2BC5EF9A003A}"/>
              </a:ext>
            </a:extLst>
          </p:cNvPr>
          <p:cNvSpPr txBox="1"/>
          <p:nvPr/>
        </p:nvSpPr>
        <p:spPr>
          <a:xfrm>
            <a:off x="2147761" y="3485140"/>
            <a:ext cx="1142815" cy="307777"/>
          </a:xfrm>
          <a:prstGeom prst="rect">
            <a:avLst/>
          </a:prstGeom>
          <a:noFill/>
        </p:spPr>
        <p:txBody>
          <a:bodyPr wrap="square">
            <a:spAutoFit/>
          </a:bodyPr>
          <a:lstStyle/>
          <a:p>
            <a:r>
              <a:rPr lang="en" dirty="0">
                <a:solidFill>
                  <a:schemeClr val="tx2">
                    <a:lumMod val="60000"/>
                    <a:lumOff val="40000"/>
                  </a:schemeClr>
                </a:solidFill>
              </a:rPr>
              <a:t>9.97 %</a:t>
            </a:r>
            <a:endParaRPr lang="en-US" dirty="0">
              <a:solidFill>
                <a:schemeClr val="tx2">
                  <a:lumMod val="60000"/>
                  <a:lumOff val="40000"/>
                </a:schemeClr>
              </a:solidFill>
            </a:endParaRPr>
          </a:p>
        </p:txBody>
      </p:sp>
      <p:sp>
        <p:nvSpPr>
          <p:cNvPr id="672" name="TextBox 671">
            <a:extLst>
              <a:ext uri="{FF2B5EF4-FFF2-40B4-BE49-F238E27FC236}">
                <a16:creationId xmlns:a16="http://schemas.microsoft.com/office/drawing/2014/main" id="{CA71B05E-3E5B-B8B0-C1B3-3B36452DEF88}"/>
              </a:ext>
            </a:extLst>
          </p:cNvPr>
          <p:cNvSpPr txBox="1"/>
          <p:nvPr/>
        </p:nvSpPr>
        <p:spPr>
          <a:xfrm>
            <a:off x="2110352" y="2613843"/>
            <a:ext cx="1142815" cy="307777"/>
          </a:xfrm>
          <a:prstGeom prst="rect">
            <a:avLst/>
          </a:prstGeom>
          <a:noFill/>
        </p:spPr>
        <p:txBody>
          <a:bodyPr wrap="square">
            <a:spAutoFit/>
          </a:bodyPr>
          <a:lstStyle/>
          <a:p>
            <a:r>
              <a:rPr lang="en" dirty="0">
                <a:solidFill>
                  <a:schemeClr val="accent2">
                    <a:lumMod val="60000"/>
                    <a:lumOff val="40000"/>
                  </a:schemeClr>
                </a:solidFill>
              </a:rPr>
              <a:t>22.63 % </a:t>
            </a:r>
            <a:endParaRPr lang="en-US" dirty="0">
              <a:solidFill>
                <a:schemeClr val="accent2">
                  <a:lumMod val="60000"/>
                  <a:lumOff val="40000"/>
                </a:schemeClr>
              </a:solidFill>
            </a:endParaRPr>
          </a:p>
        </p:txBody>
      </p:sp>
      <p:sp>
        <p:nvSpPr>
          <p:cNvPr id="674" name="Google Shape;701;p56">
            <a:extLst>
              <a:ext uri="{FF2B5EF4-FFF2-40B4-BE49-F238E27FC236}">
                <a16:creationId xmlns:a16="http://schemas.microsoft.com/office/drawing/2014/main" id="{893A3C9A-2EFC-0244-CFE3-E63949497B32}"/>
              </a:ext>
            </a:extLst>
          </p:cNvPr>
          <p:cNvSpPr txBox="1">
            <a:spLocks/>
          </p:cNvSpPr>
          <p:nvPr/>
        </p:nvSpPr>
        <p:spPr>
          <a:xfrm>
            <a:off x="5491950" y="1528670"/>
            <a:ext cx="25623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1pPr>
            <a:lvl2pPr marL="914400" marR="0" lvl="1"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2pPr>
            <a:lvl3pPr marL="1371600" marR="0" lvl="2"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3pPr>
            <a:lvl4pPr marL="1828800" marR="0" lvl="3"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4pPr>
            <a:lvl5pPr marL="2286000" marR="0" lvl="4"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5pPr>
            <a:lvl6pPr marL="2743200" marR="0" lvl="5"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6pPr>
            <a:lvl7pPr marL="3200400" marR="0" lvl="6"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7pPr>
            <a:lvl8pPr marL="3657600" marR="0" lvl="7"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8pPr>
            <a:lvl9pPr marL="4114800" marR="0" lvl="8"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9pPr>
          </a:lstStyle>
          <a:p>
            <a:pPr marL="0" indent="0">
              <a:buFont typeface="Manrope"/>
              <a:buNone/>
            </a:pPr>
            <a:r>
              <a:rPr lang="en-US" dirty="0"/>
              <a:t>sent_weekly_digest</a:t>
            </a:r>
          </a:p>
        </p:txBody>
      </p:sp>
      <p:sp>
        <p:nvSpPr>
          <p:cNvPr id="676" name="Google Shape;699;p56">
            <a:extLst>
              <a:ext uri="{FF2B5EF4-FFF2-40B4-BE49-F238E27FC236}">
                <a16:creationId xmlns:a16="http://schemas.microsoft.com/office/drawing/2014/main" id="{C3947FB2-58B2-2D0B-3298-8316A606BDCF}"/>
              </a:ext>
            </a:extLst>
          </p:cNvPr>
          <p:cNvSpPr txBox="1">
            <a:spLocks/>
          </p:cNvSpPr>
          <p:nvPr/>
        </p:nvSpPr>
        <p:spPr>
          <a:xfrm>
            <a:off x="5492025" y="3220420"/>
            <a:ext cx="2562300" cy="4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1pPr>
            <a:lvl2pPr marL="914400" marR="0" lvl="1"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2pPr>
            <a:lvl3pPr marL="1371600" marR="0" lvl="2"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3pPr>
            <a:lvl4pPr marL="1828800" marR="0" lvl="3"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4pPr>
            <a:lvl5pPr marL="2286000" marR="0" lvl="4"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5pPr>
            <a:lvl6pPr marL="2743200" marR="0" lvl="5"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6pPr>
            <a:lvl7pPr marL="3200400" marR="0" lvl="6"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7pPr>
            <a:lvl8pPr marL="3657600" marR="0" lvl="7"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8pPr>
            <a:lvl9pPr marL="4114800" marR="0" lvl="8"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9pPr>
          </a:lstStyle>
          <a:p>
            <a:pPr marL="0" indent="0">
              <a:buFont typeface="Manrope"/>
              <a:buNone/>
            </a:pPr>
            <a:r>
              <a:rPr lang="en-US"/>
              <a:t>email_clickthrough</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2D37-F7B8-EC25-C207-75BAE1779A9A}"/>
              </a:ext>
            </a:extLst>
          </p:cNvPr>
          <p:cNvSpPr>
            <a:spLocks noGrp="1"/>
          </p:cNvSpPr>
          <p:nvPr>
            <p:ph type="title"/>
          </p:nvPr>
        </p:nvSpPr>
        <p:spPr>
          <a:xfrm>
            <a:off x="1947747" y="1367883"/>
            <a:ext cx="5533385" cy="2529760"/>
          </a:xfrm>
          <a:ln>
            <a:solidFill>
              <a:schemeClr val="accent1"/>
            </a:solidFill>
          </a:ln>
        </p:spPr>
        <p:txBody>
          <a:bodyPr/>
          <a:lstStyle/>
          <a:p>
            <a:r>
              <a:rPr lang="en-US" dirty="0"/>
              <a:t>66%</a:t>
            </a:r>
            <a:br>
              <a:rPr lang="en-US" dirty="0"/>
            </a:br>
            <a:r>
              <a:rPr lang="en-US" sz="2800" dirty="0">
                <a:solidFill>
                  <a:schemeClr val="bg2">
                    <a:lumMod val="75000"/>
                  </a:schemeClr>
                </a:solidFill>
              </a:rPr>
              <a:t>or 6179 users out of total interact with emails</a:t>
            </a:r>
            <a:endParaRPr lang="en-US" dirty="0">
              <a:solidFill>
                <a:schemeClr val="bg2">
                  <a:lumMod val="75000"/>
                </a:schemeClr>
              </a:solidFill>
            </a:endParaRPr>
          </a:p>
        </p:txBody>
      </p:sp>
      <p:sp>
        <p:nvSpPr>
          <p:cNvPr id="4" name="Google Shape;528;p50">
            <a:extLst>
              <a:ext uri="{FF2B5EF4-FFF2-40B4-BE49-F238E27FC236}">
                <a16:creationId xmlns:a16="http://schemas.microsoft.com/office/drawing/2014/main" id="{FCC13F2A-FF9D-C17D-E43A-D36C379F25A4}"/>
              </a:ext>
            </a:extLst>
          </p:cNvPr>
          <p:cNvSpPr/>
          <p:nvPr/>
        </p:nvSpPr>
        <p:spPr>
          <a:xfrm rot="-4989697">
            <a:off x="1148298" y="4014286"/>
            <a:ext cx="577109" cy="796101"/>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272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2A67-E10E-9F74-C01C-1F713F47F299}"/>
              </a:ext>
            </a:extLst>
          </p:cNvPr>
          <p:cNvSpPr>
            <a:spLocks noGrp="1"/>
          </p:cNvSpPr>
          <p:nvPr>
            <p:ph type="title"/>
          </p:nvPr>
        </p:nvSpPr>
        <p:spPr>
          <a:xfrm>
            <a:off x="638225" y="257502"/>
            <a:ext cx="7704000" cy="572700"/>
          </a:xfrm>
        </p:spPr>
        <p:txBody>
          <a:bodyPr/>
          <a:lstStyle/>
          <a:p>
            <a:r>
              <a:rPr lang="en-US" dirty="0"/>
              <a:t>Insights</a:t>
            </a:r>
          </a:p>
        </p:txBody>
      </p:sp>
      <p:sp>
        <p:nvSpPr>
          <p:cNvPr id="3" name="Text Placeholder 2">
            <a:extLst>
              <a:ext uri="{FF2B5EF4-FFF2-40B4-BE49-F238E27FC236}">
                <a16:creationId xmlns:a16="http://schemas.microsoft.com/office/drawing/2014/main" id="{E2229B58-31F7-4365-F736-2984ADF68AF1}"/>
              </a:ext>
            </a:extLst>
          </p:cNvPr>
          <p:cNvSpPr>
            <a:spLocks noGrp="1"/>
          </p:cNvSpPr>
          <p:nvPr>
            <p:ph type="body" idx="1"/>
          </p:nvPr>
        </p:nvSpPr>
        <p:spPr>
          <a:xfrm>
            <a:off x="1114566" y="1841715"/>
            <a:ext cx="6914868" cy="1793025"/>
          </a:xfrm>
          <a:ln>
            <a:solidFill>
              <a:schemeClr val="tx2"/>
            </a:solidFill>
          </a:ln>
        </p:spPr>
        <p:txBody>
          <a:bodyPr/>
          <a:lstStyle/>
          <a:p>
            <a:r>
              <a:rPr lang="en-US" dirty="0">
                <a:solidFill>
                  <a:schemeClr val="tx1"/>
                </a:solidFill>
              </a:rPr>
              <a:t>It is seen that 6179 users have interacted with/been sent emails out of the total 9381 users. 63.36 % of those interactions including receiving the weekly digest via email.</a:t>
            </a:r>
          </a:p>
          <a:p>
            <a:pPr marL="139700" indent="0">
              <a:buNone/>
            </a:pPr>
            <a:endParaRPr lang="en-US" dirty="0">
              <a:solidFill>
                <a:schemeClr val="tx2">
                  <a:lumMod val="60000"/>
                  <a:lumOff val="40000"/>
                </a:schemeClr>
              </a:solidFill>
            </a:endParaRPr>
          </a:p>
          <a:p>
            <a:r>
              <a:rPr lang="en-US" dirty="0">
                <a:solidFill>
                  <a:schemeClr val="tx2">
                    <a:lumMod val="60000"/>
                    <a:lumOff val="40000"/>
                  </a:schemeClr>
                </a:solidFill>
              </a:rPr>
              <a:t>22.63 % of email events include users opening the sent email.</a:t>
            </a:r>
          </a:p>
          <a:p>
            <a:endParaRPr lang="en-US" dirty="0">
              <a:solidFill>
                <a:schemeClr val="tx1"/>
              </a:solidFill>
            </a:endParaRPr>
          </a:p>
          <a:p>
            <a:r>
              <a:rPr lang="en-US" dirty="0">
                <a:solidFill>
                  <a:schemeClr val="tx1"/>
                </a:solidFill>
              </a:rPr>
              <a:t>It is important to reach out to more users via emails.</a:t>
            </a:r>
          </a:p>
          <a:p>
            <a:pPr marL="139700" indent="0">
              <a:buNone/>
            </a:pPr>
            <a:endParaRPr lang="en-US" dirty="0">
              <a:solidFill>
                <a:schemeClr val="tx1"/>
              </a:solidFill>
            </a:endParaRPr>
          </a:p>
        </p:txBody>
      </p:sp>
    </p:spTree>
    <p:extLst>
      <p:ext uri="{BB962C8B-B14F-4D97-AF65-F5344CB8AC3E}">
        <p14:creationId xmlns:p14="http://schemas.microsoft.com/office/powerpoint/2010/main" val="4264710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7"/>
          <p:cNvSpPr/>
          <p:nvPr/>
        </p:nvSpPr>
        <p:spPr>
          <a:xfrm>
            <a:off x="720000" y="1403163"/>
            <a:ext cx="7500150" cy="1016637"/>
          </a:xfrm>
          <a:prstGeom prst="rect">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7"/>
          <p:cNvSpPr/>
          <p:nvPr/>
        </p:nvSpPr>
        <p:spPr>
          <a:xfrm>
            <a:off x="720000" y="2557912"/>
            <a:ext cx="7500150" cy="1016637"/>
          </a:xfrm>
          <a:prstGeom prst="rect">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7"/>
          <p:cNvSpPr/>
          <p:nvPr/>
        </p:nvSpPr>
        <p:spPr>
          <a:xfrm>
            <a:off x="720000" y="3689345"/>
            <a:ext cx="7500150" cy="1016637"/>
          </a:xfrm>
          <a:prstGeom prst="rect">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7"/>
          <p:cNvSpPr txBox="1">
            <a:spLocks noGrp="1"/>
          </p:cNvSpPr>
          <p:nvPr>
            <p:ph type="subTitle" idx="2"/>
          </p:nvPr>
        </p:nvSpPr>
        <p:spPr>
          <a:xfrm>
            <a:off x="1040780" y="1586005"/>
            <a:ext cx="693179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This project has helped me dive deeper into the world of operation analytics and metric studies. It was interesting to see how we can answer so many questions regarding customer behavior towards the product and get insights on underlying patterns observed.</a:t>
            </a:r>
            <a:endParaRPr sz="1200" dirty="0"/>
          </a:p>
        </p:txBody>
      </p:sp>
      <p:sp>
        <p:nvSpPr>
          <p:cNvPr id="715" name="Google Shape;715;p57"/>
          <p:cNvSpPr txBox="1">
            <a:spLocks noGrp="1"/>
          </p:cNvSpPr>
          <p:nvPr>
            <p:ph type="subTitle" idx="3"/>
          </p:nvPr>
        </p:nvSpPr>
        <p:spPr>
          <a:xfrm>
            <a:off x="1189463" y="2671650"/>
            <a:ext cx="6783112" cy="11123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important insights gathered here were the need to address weekly user retention rate and why it’s low. It would be beneficial to address this issue via ad-campaigns targeting inactive users. Also, targeting emails to users that haven’t received an email before might be beneficial.</a:t>
            </a:r>
            <a:endParaRPr sz="1200" dirty="0"/>
          </a:p>
        </p:txBody>
      </p:sp>
      <p:sp>
        <p:nvSpPr>
          <p:cNvPr id="716" name="Google Shape;716;p57"/>
          <p:cNvSpPr txBox="1">
            <a:spLocks noGrp="1"/>
          </p:cNvSpPr>
          <p:nvPr>
            <p:ph type="subTitle" idx="4"/>
          </p:nvPr>
        </p:nvSpPr>
        <p:spPr>
          <a:xfrm>
            <a:off x="803456" y="3746974"/>
            <a:ext cx="7333238" cy="8892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However, a great insight observed is the consistent increase in users</a:t>
            </a:r>
            <a:endParaRPr sz="1200" dirty="0"/>
          </a:p>
        </p:txBody>
      </p:sp>
      <p:sp>
        <p:nvSpPr>
          <p:cNvPr id="723" name="Google Shape;723;p57"/>
          <p:cNvSpPr/>
          <p:nvPr/>
        </p:nvSpPr>
        <p:spPr>
          <a:xfrm>
            <a:off x="1105500" y="507300"/>
            <a:ext cx="638100" cy="638100"/>
          </a:xfrm>
          <a:prstGeom prst="ellipse">
            <a:avLst/>
          </a:prstGeom>
          <a:noFill/>
          <a:ln w="28575"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 and results</a:t>
            </a:r>
            <a:endParaRPr dirty="0">
              <a:highlight>
                <a:schemeClr val="lt2"/>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cxnSp>
        <p:nvCxnSpPr>
          <p:cNvPr id="421" name="Google Shape;421;p47"/>
          <p:cNvCxnSpPr>
            <a:stCxn id="422" idx="3"/>
            <a:endCxn id="423" idx="1"/>
          </p:cNvCxnSpPr>
          <p:nvPr/>
        </p:nvCxnSpPr>
        <p:spPr>
          <a:xfrm rot="10800000" flipH="1">
            <a:off x="2458325" y="3265240"/>
            <a:ext cx="666900" cy="693900"/>
          </a:xfrm>
          <a:prstGeom prst="bentConnector3">
            <a:avLst>
              <a:gd name="adj1" fmla="val 50009"/>
            </a:avLst>
          </a:prstGeom>
          <a:noFill/>
          <a:ln w="28575" cap="flat" cmpd="sng">
            <a:solidFill>
              <a:schemeClr val="dk1"/>
            </a:solidFill>
            <a:prstDash val="solid"/>
            <a:round/>
            <a:headEnd type="none" w="med" len="med"/>
            <a:tailEnd type="none" w="med" len="med"/>
          </a:ln>
        </p:spPr>
      </p:cxnSp>
      <p:sp>
        <p:nvSpPr>
          <p:cNvPr id="422" name="Google Shape;422;p47"/>
          <p:cNvSpPr/>
          <p:nvPr/>
        </p:nvSpPr>
        <p:spPr>
          <a:xfrm>
            <a:off x="1285925" y="3650290"/>
            <a:ext cx="1172400" cy="617700"/>
          </a:xfrm>
          <a:prstGeom prst="rect">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highlight>
                <a:schemeClr val="accent2"/>
              </a:highlight>
            </a:endParaRPr>
          </a:p>
        </p:txBody>
      </p:sp>
      <p:sp>
        <p:nvSpPr>
          <p:cNvPr id="423" name="Google Shape;423;p47"/>
          <p:cNvSpPr/>
          <p:nvPr/>
        </p:nvSpPr>
        <p:spPr>
          <a:xfrm>
            <a:off x="3125350" y="2956287"/>
            <a:ext cx="1172400" cy="617700"/>
          </a:xfrm>
          <a:prstGeom prst="rect">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dk1"/>
              </a:solidFill>
              <a:highlight>
                <a:schemeClr val="lt2"/>
              </a:highlight>
              <a:latin typeface="Kumbh Sans Black"/>
              <a:ea typeface="Kumbh Sans Black"/>
              <a:cs typeface="Kumbh Sans Black"/>
              <a:sym typeface="Kumbh Sans Black"/>
            </a:endParaRPr>
          </a:p>
        </p:txBody>
      </p:sp>
      <p:sp>
        <p:nvSpPr>
          <p:cNvPr id="424" name="Google Shape;424;p47"/>
          <p:cNvSpPr/>
          <p:nvPr/>
        </p:nvSpPr>
        <p:spPr>
          <a:xfrm>
            <a:off x="4965038" y="2256942"/>
            <a:ext cx="1172400" cy="617700"/>
          </a:xfrm>
          <a:prstGeom prst="rect">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highlight>
                <a:schemeClr val="accent2"/>
              </a:highlight>
            </a:endParaRPr>
          </a:p>
        </p:txBody>
      </p:sp>
      <p:sp>
        <p:nvSpPr>
          <p:cNvPr id="425" name="Google Shape;425;p47"/>
          <p:cNvSpPr/>
          <p:nvPr/>
        </p:nvSpPr>
        <p:spPr>
          <a:xfrm>
            <a:off x="6807650" y="1557395"/>
            <a:ext cx="1172400" cy="617700"/>
          </a:xfrm>
          <a:prstGeom prst="rect">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highlight>
                <a:schemeClr val="accent1"/>
              </a:highlight>
            </a:endParaRPr>
          </a:p>
        </p:txBody>
      </p:sp>
      <p:cxnSp>
        <p:nvCxnSpPr>
          <p:cNvPr id="426" name="Google Shape;426;p47"/>
          <p:cNvCxnSpPr>
            <a:stCxn id="423" idx="3"/>
            <a:endCxn id="424" idx="1"/>
          </p:cNvCxnSpPr>
          <p:nvPr/>
        </p:nvCxnSpPr>
        <p:spPr>
          <a:xfrm rot="10800000" flipH="1">
            <a:off x="4297750" y="2565837"/>
            <a:ext cx="667200" cy="699300"/>
          </a:xfrm>
          <a:prstGeom prst="bentConnector3">
            <a:avLst>
              <a:gd name="adj1" fmla="val 50007"/>
            </a:avLst>
          </a:prstGeom>
          <a:noFill/>
          <a:ln w="28575" cap="flat" cmpd="sng">
            <a:solidFill>
              <a:schemeClr val="dk1"/>
            </a:solidFill>
            <a:prstDash val="solid"/>
            <a:round/>
            <a:headEnd type="none" w="med" len="med"/>
            <a:tailEnd type="none" w="med" len="med"/>
          </a:ln>
        </p:spPr>
      </p:cxnSp>
      <p:cxnSp>
        <p:nvCxnSpPr>
          <p:cNvPr id="427" name="Google Shape;427;p47"/>
          <p:cNvCxnSpPr>
            <a:stCxn id="424" idx="3"/>
            <a:endCxn id="425" idx="1"/>
          </p:cNvCxnSpPr>
          <p:nvPr/>
        </p:nvCxnSpPr>
        <p:spPr>
          <a:xfrm rot="10800000" flipH="1">
            <a:off x="6137438" y="1866192"/>
            <a:ext cx="670200" cy="699600"/>
          </a:xfrm>
          <a:prstGeom prst="bentConnector3">
            <a:avLst>
              <a:gd name="adj1" fmla="val 50001"/>
            </a:avLst>
          </a:prstGeom>
          <a:noFill/>
          <a:ln w="28575" cap="flat" cmpd="sng">
            <a:solidFill>
              <a:schemeClr val="dk1"/>
            </a:solidFill>
            <a:prstDash val="solid"/>
            <a:round/>
            <a:headEnd type="none" w="med" len="med"/>
            <a:tailEnd type="none" w="med" len="med"/>
          </a:ln>
        </p:spPr>
      </p:cxnSp>
      <p:sp>
        <p:nvSpPr>
          <p:cNvPr id="428" name="Google Shape;428;p47"/>
          <p:cNvSpPr txBox="1">
            <a:spLocks noGrp="1"/>
          </p:cNvSpPr>
          <p:nvPr>
            <p:ph type="subTitle" idx="4294967295"/>
          </p:nvPr>
        </p:nvSpPr>
        <p:spPr>
          <a:xfrm>
            <a:off x="1498387" y="3696095"/>
            <a:ext cx="796500" cy="45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accent2"/>
                </a:solidFill>
                <a:latin typeface="Kumbh Sans Black"/>
                <a:ea typeface="Kumbh Sans Black"/>
                <a:cs typeface="Kumbh Sans Black"/>
                <a:sym typeface="Kumbh Sans Black"/>
              </a:rPr>
              <a:t>01</a:t>
            </a:r>
            <a:endParaRPr sz="2500" dirty="0">
              <a:solidFill>
                <a:schemeClr val="accent2"/>
              </a:solidFill>
              <a:latin typeface="Kumbh Sans Black"/>
              <a:ea typeface="Kumbh Sans Black"/>
              <a:cs typeface="Kumbh Sans Black"/>
              <a:sym typeface="Kumbh Sans Black"/>
            </a:endParaRPr>
          </a:p>
        </p:txBody>
      </p:sp>
      <p:sp>
        <p:nvSpPr>
          <p:cNvPr id="429" name="Google Shape;429;p47"/>
          <p:cNvSpPr txBox="1">
            <a:spLocks noGrp="1"/>
          </p:cNvSpPr>
          <p:nvPr>
            <p:ph type="subTitle" idx="4294967295"/>
          </p:nvPr>
        </p:nvSpPr>
        <p:spPr>
          <a:xfrm>
            <a:off x="1028900" y="2849539"/>
            <a:ext cx="1685700" cy="62272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Jobs Reviewed Over Time</a:t>
            </a:r>
          </a:p>
        </p:txBody>
      </p:sp>
      <p:sp>
        <p:nvSpPr>
          <p:cNvPr id="430" name="Google Shape;430;p47"/>
          <p:cNvSpPr txBox="1">
            <a:spLocks noGrp="1"/>
          </p:cNvSpPr>
          <p:nvPr>
            <p:ph type="subTitle" idx="4294967295"/>
          </p:nvPr>
        </p:nvSpPr>
        <p:spPr>
          <a:xfrm>
            <a:off x="2868700" y="2160647"/>
            <a:ext cx="1685700" cy="6177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Throughput Analysis</a:t>
            </a:r>
            <a:endParaRPr dirty="0"/>
          </a:p>
        </p:txBody>
      </p:sp>
      <p:sp>
        <p:nvSpPr>
          <p:cNvPr id="431" name="Google Shape;431;p47"/>
          <p:cNvSpPr txBox="1">
            <a:spLocks noGrp="1"/>
          </p:cNvSpPr>
          <p:nvPr>
            <p:ph type="subTitle" idx="4294967295"/>
          </p:nvPr>
        </p:nvSpPr>
        <p:spPr>
          <a:xfrm>
            <a:off x="4785086" y="2992067"/>
            <a:ext cx="1685700" cy="86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Language Share Analysis</a:t>
            </a:r>
            <a:endParaRPr dirty="0"/>
          </a:p>
        </p:txBody>
      </p:sp>
      <p:sp>
        <p:nvSpPr>
          <p:cNvPr id="432" name="Google Shape;432;p47"/>
          <p:cNvSpPr txBox="1">
            <a:spLocks noGrp="1"/>
          </p:cNvSpPr>
          <p:nvPr>
            <p:ph type="subTitle" idx="4294967295"/>
          </p:nvPr>
        </p:nvSpPr>
        <p:spPr>
          <a:xfrm>
            <a:off x="6624386" y="2321018"/>
            <a:ext cx="1685700" cy="86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Duplicate Rows Detection</a:t>
            </a:r>
            <a:endParaRPr dirty="0"/>
          </a:p>
        </p:txBody>
      </p:sp>
      <p:sp>
        <p:nvSpPr>
          <p:cNvPr id="433" name="Google Shape;433;p47"/>
          <p:cNvSpPr/>
          <p:nvPr/>
        </p:nvSpPr>
        <p:spPr>
          <a:xfrm rot="2398557">
            <a:off x="1173036" y="809511"/>
            <a:ext cx="717069" cy="989171"/>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7"/>
          <p:cNvSpPr/>
          <p:nvPr/>
        </p:nvSpPr>
        <p:spPr>
          <a:xfrm rot="-1654785">
            <a:off x="6822214" y="104344"/>
            <a:ext cx="2151480" cy="1263722"/>
          </a:xfrm>
          <a:custGeom>
            <a:avLst/>
            <a:gdLst/>
            <a:ahLst/>
            <a:cxnLst/>
            <a:rect l="l" t="t" r="r" b="b"/>
            <a:pathLst>
              <a:path w="86056" h="50547" extrusionOk="0">
                <a:moveTo>
                  <a:pt x="0" y="1755"/>
                </a:moveTo>
                <a:cubicBezTo>
                  <a:pt x="5295" y="-652"/>
                  <a:pt x="13571" y="-854"/>
                  <a:pt x="17356" y="3563"/>
                </a:cubicBezTo>
                <a:cubicBezTo>
                  <a:pt x="23186" y="10366"/>
                  <a:pt x="16466" y="23263"/>
                  <a:pt x="22418" y="29959"/>
                </a:cubicBezTo>
                <a:cubicBezTo>
                  <a:pt x="30900" y="39501"/>
                  <a:pt x="47617" y="35021"/>
                  <a:pt x="60384" y="35021"/>
                </a:cubicBezTo>
                <a:cubicBezTo>
                  <a:pt x="63518" y="35021"/>
                  <a:pt x="67427" y="32958"/>
                  <a:pt x="69785" y="35021"/>
                </a:cubicBezTo>
                <a:cubicBezTo>
                  <a:pt x="73289" y="38086"/>
                  <a:pt x="71867" y="44461"/>
                  <a:pt x="74847" y="48038"/>
                </a:cubicBezTo>
                <a:cubicBezTo>
                  <a:pt x="77244" y="50915"/>
                  <a:pt x="83409" y="51408"/>
                  <a:pt x="86056" y="48761"/>
                </a:cubicBezTo>
              </a:path>
            </a:pathLst>
          </a:custGeom>
          <a:noFill/>
          <a:ln w="19050" cap="flat" cmpd="sng">
            <a:solidFill>
              <a:schemeClr val="lt2"/>
            </a:solidFill>
            <a:prstDash val="dash"/>
            <a:round/>
            <a:headEnd type="none" w="med" len="med"/>
            <a:tailEnd type="none" w="med" len="med"/>
          </a:ln>
        </p:spPr>
      </p:sp>
      <p:sp>
        <p:nvSpPr>
          <p:cNvPr id="435" name="Google Shape;435;p47"/>
          <p:cNvSpPr/>
          <p:nvPr/>
        </p:nvSpPr>
        <p:spPr>
          <a:xfrm rot="-5400000">
            <a:off x="1494624" y="3642507"/>
            <a:ext cx="342950" cy="2287736"/>
          </a:xfrm>
          <a:custGeom>
            <a:avLst/>
            <a:gdLst/>
            <a:ahLst/>
            <a:cxnLst/>
            <a:rect l="l" t="t" r="r" b="b"/>
            <a:pathLst>
              <a:path w="13718" h="59959" extrusionOk="0">
                <a:moveTo>
                  <a:pt x="0" y="3191"/>
                </a:moveTo>
                <a:cubicBezTo>
                  <a:pt x="3975" y="1700"/>
                  <a:pt x="10756" y="-2053"/>
                  <a:pt x="12655" y="1744"/>
                </a:cubicBezTo>
                <a:cubicBezTo>
                  <a:pt x="17327" y="11084"/>
                  <a:pt x="4249" y="21093"/>
                  <a:pt x="2531" y="31394"/>
                </a:cubicBezTo>
                <a:cubicBezTo>
                  <a:pt x="1857" y="35433"/>
                  <a:pt x="9722" y="36497"/>
                  <a:pt x="10847" y="40434"/>
                </a:cubicBezTo>
                <a:cubicBezTo>
                  <a:pt x="12635" y="46693"/>
                  <a:pt x="10486" y="53450"/>
                  <a:pt x="10486" y="59959"/>
                </a:cubicBezTo>
              </a:path>
            </a:pathLst>
          </a:custGeom>
          <a:noFill/>
          <a:ln w="28575" cap="flat" cmpd="sng">
            <a:solidFill>
              <a:schemeClr val="dk2"/>
            </a:solidFill>
            <a:prstDash val="dash"/>
            <a:round/>
            <a:headEnd type="none" w="med" len="med"/>
            <a:tailEnd type="none" w="med" len="med"/>
          </a:ln>
        </p:spPr>
      </p:sp>
      <p:cxnSp>
        <p:nvCxnSpPr>
          <p:cNvPr id="436" name="Google Shape;436;p47"/>
          <p:cNvCxnSpPr>
            <a:endCxn id="425" idx="3"/>
          </p:cNvCxnSpPr>
          <p:nvPr/>
        </p:nvCxnSpPr>
        <p:spPr>
          <a:xfrm rot="10800000">
            <a:off x="7980050" y="1866245"/>
            <a:ext cx="1164000" cy="6900"/>
          </a:xfrm>
          <a:prstGeom prst="straightConnector1">
            <a:avLst/>
          </a:prstGeom>
          <a:noFill/>
          <a:ln w="28575" cap="flat" cmpd="sng">
            <a:solidFill>
              <a:schemeClr val="dk1"/>
            </a:solidFill>
            <a:prstDash val="solid"/>
            <a:round/>
            <a:headEnd type="none" w="med" len="med"/>
            <a:tailEnd type="none" w="med" len="med"/>
          </a:ln>
        </p:spPr>
      </p:cxnSp>
      <p:sp>
        <p:nvSpPr>
          <p:cNvPr id="437" name="Google Shape;437;p47"/>
          <p:cNvSpPr/>
          <p:nvPr/>
        </p:nvSpPr>
        <p:spPr>
          <a:xfrm rot="-5618440" flipH="1">
            <a:off x="2969852" y="4381788"/>
            <a:ext cx="195779" cy="603911"/>
          </a:xfrm>
          <a:custGeom>
            <a:avLst/>
            <a:gdLst/>
            <a:ahLst/>
            <a:cxnLst/>
            <a:rect l="l" t="t" r="r" b="b"/>
            <a:pathLst>
              <a:path w="7831" h="24156" extrusionOk="0">
                <a:moveTo>
                  <a:pt x="2683" y="1802"/>
                </a:moveTo>
                <a:cubicBezTo>
                  <a:pt x="2687" y="1835"/>
                  <a:pt x="2690" y="1867"/>
                  <a:pt x="2696" y="1902"/>
                </a:cubicBezTo>
                <a:cubicBezTo>
                  <a:pt x="2669" y="1903"/>
                  <a:pt x="2641" y="1910"/>
                  <a:pt x="2615" y="1918"/>
                </a:cubicBezTo>
                <a:cubicBezTo>
                  <a:pt x="2638" y="1879"/>
                  <a:pt x="2661" y="1841"/>
                  <a:pt x="2682" y="1802"/>
                </a:cubicBezTo>
                <a:close/>
                <a:moveTo>
                  <a:pt x="2366" y="2332"/>
                </a:moveTo>
                <a:cubicBezTo>
                  <a:pt x="2379" y="2441"/>
                  <a:pt x="2446" y="2536"/>
                  <a:pt x="2542" y="2588"/>
                </a:cubicBezTo>
                <a:cubicBezTo>
                  <a:pt x="2781" y="2720"/>
                  <a:pt x="3037" y="2809"/>
                  <a:pt x="3286" y="2809"/>
                </a:cubicBezTo>
                <a:cubicBezTo>
                  <a:pt x="3510" y="2809"/>
                  <a:pt x="3728" y="2737"/>
                  <a:pt x="3924" y="2560"/>
                </a:cubicBezTo>
                <a:cubicBezTo>
                  <a:pt x="3989" y="2502"/>
                  <a:pt x="4043" y="2432"/>
                  <a:pt x="4082" y="2354"/>
                </a:cubicBezTo>
                <a:cubicBezTo>
                  <a:pt x="4199" y="2622"/>
                  <a:pt x="4301" y="2895"/>
                  <a:pt x="4415" y="3136"/>
                </a:cubicBezTo>
                <a:cubicBezTo>
                  <a:pt x="4802" y="3947"/>
                  <a:pt x="5348" y="4664"/>
                  <a:pt x="5581" y="5542"/>
                </a:cubicBezTo>
                <a:cubicBezTo>
                  <a:pt x="5299" y="5835"/>
                  <a:pt x="5086" y="6194"/>
                  <a:pt x="4804" y="6480"/>
                </a:cubicBezTo>
                <a:cubicBezTo>
                  <a:pt x="4565" y="5859"/>
                  <a:pt x="4280" y="5111"/>
                  <a:pt x="3623" y="4991"/>
                </a:cubicBezTo>
                <a:cubicBezTo>
                  <a:pt x="3571" y="4981"/>
                  <a:pt x="3521" y="4977"/>
                  <a:pt x="3473" y="4977"/>
                </a:cubicBezTo>
                <a:cubicBezTo>
                  <a:pt x="2788" y="4977"/>
                  <a:pt x="2447" y="5900"/>
                  <a:pt x="2098" y="6456"/>
                </a:cubicBezTo>
                <a:cubicBezTo>
                  <a:pt x="1684" y="6147"/>
                  <a:pt x="1449" y="5553"/>
                  <a:pt x="970" y="5308"/>
                </a:cubicBezTo>
                <a:cubicBezTo>
                  <a:pt x="965" y="5306"/>
                  <a:pt x="958" y="5306"/>
                  <a:pt x="954" y="5303"/>
                </a:cubicBezTo>
                <a:cubicBezTo>
                  <a:pt x="983" y="4918"/>
                  <a:pt x="1022" y="4516"/>
                  <a:pt x="1227" y="4215"/>
                </a:cubicBezTo>
                <a:cubicBezTo>
                  <a:pt x="1534" y="3760"/>
                  <a:pt x="1825" y="3297"/>
                  <a:pt x="2087" y="2812"/>
                </a:cubicBezTo>
                <a:cubicBezTo>
                  <a:pt x="2175" y="2650"/>
                  <a:pt x="2270" y="2492"/>
                  <a:pt x="2366" y="2332"/>
                </a:cubicBezTo>
                <a:close/>
                <a:moveTo>
                  <a:pt x="5878" y="6373"/>
                </a:moveTo>
                <a:lnTo>
                  <a:pt x="5878" y="6373"/>
                </a:lnTo>
                <a:cubicBezTo>
                  <a:pt x="5882" y="6680"/>
                  <a:pt x="5865" y="6991"/>
                  <a:pt x="5916" y="7293"/>
                </a:cubicBezTo>
                <a:cubicBezTo>
                  <a:pt x="5981" y="7690"/>
                  <a:pt x="6005" y="8098"/>
                  <a:pt x="6028" y="8504"/>
                </a:cubicBezTo>
                <a:cubicBezTo>
                  <a:pt x="5906" y="8618"/>
                  <a:pt x="5816" y="8764"/>
                  <a:pt x="5730" y="8919"/>
                </a:cubicBezTo>
                <a:cubicBezTo>
                  <a:pt x="5594" y="9169"/>
                  <a:pt x="5464" y="9485"/>
                  <a:pt x="5512" y="9771"/>
                </a:cubicBezTo>
                <a:cubicBezTo>
                  <a:pt x="5527" y="9851"/>
                  <a:pt x="5603" y="9893"/>
                  <a:pt x="5678" y="9893"/>
                </a:cubicBezTo>
                <a:cubicBezTo>
                  <a:pt x="5708" y="9893"/>
                  <a:pt x="5738" y="9886"/>
                  <a:pt x="5763" y="9872"/>
                </a:cubicBezTo>
                <a:cubicBezTo>
                  <a:pt x="5927" y="9782"/>
                  <a:pt x="6023" y="9629"/>
                  <a:pt x="6096" y="9457"/>
                </a:cubicBezTo>
                <a:cubicBezTo>
                  <a:pt x="6142" y="9948"/>
                  <a:pt x="6184" y="10439"/>
                  <a:pt x="6228" y="10930"/>
                </a:cubicBezTo>
                <a:cubicBezTo>
                  <a:pt x="6212" y="10951"/>
                  <a:pt x="6195" y="10972"/>
                  <a:pt x="6181" y="10993"/>
                </a:cubicBezTo>
                <a:cubicBezTo>
                  <a:pt x="6008" y="11231"/>
                  <a:pt x="5680" y="11748"/>
                  <a:pt x="5846" y="12050"/>
                </a:cubicBezTo>
                <a:cubicBezTo>
                  <a:pt x="5882" y="12116"/>
                  <a:pt x="5956" y="12153"/>
                  <a:pt x="6030" y="12153"/>
                </a:cubicBezTo>
                <a:cubicBezTo>
                  <a:pt x="6083" y="12153"/>
                  <a:pt x="6136" y="12134"/>
                  <a:pt x="6173" y="12093"/>
                </a:cubicBezTo>
                <a:cubicBezTo>
                  <a:pt x="6254" y="12003"/>
                  <a:pt x="6270" y="11897"/>
                  <a:pt x="6303" y="11785"/>
                </a:cubicBezTo>
                <a:cubicBezTo>
                  <a:pt x="6303" y="11784"/>
                  <a:pt x="6303" y="11782"/>
                  <a:pt x="6304" y="11782"/>
                </a:cubicBezTo>
                <a:cubicBezTo>
                  <a:pt x="6350" y="12284"/>
                  <a:pt x="6397" y="12788"/>
                  <a:pt x="6447" y="13291"/>
                </a:cubicBezTo>
                <a:cubicBezTo>
                  <a:pt x="6366" y="13424"/>
                  <a:pt x="6285" y="13557"/>
                  <a:pt x="6202" y="13689"/>
                </a:cubicBezTo>
                <a:cubicBezTo>
                  <a:pt x="6104" y="13842"/>
                  <a:pt x="6028" y="13912"/>
                  <a:pt x="6082" y="14092"/>
                </a:cubicBezTo>
                <a:cubicBezTo>
                  <a:pt x="6100" y="14152"/>
                  <a:pt x="6149" y="14178"/>
                  <a:pt x="6205" y="14178"/>
                </a:cubicBezTo>
                <a:cubicBezTo>
                  <a:pt x="6213" y="14178"/>
                  <a:pt x="6221" y="14178"/>
                  <a:pt x="6229" y="14177"/>
                </a:cubicBezTo>
                <a:cubicBezTo>
                  <a:pt x="6358" y="14157"/>
                  <a:pt x="6446" y="14068"/>
                  <a:pt x="6514" y="13953"/>
                </a:cubicBezTo>
                <a:cubicBezTo>
                  <a:pt x="6561" y="14427"/>
                  <a:pt x="6607" y="14904"/>
                  <a:pt x="6647" y="15380"/>
                </a:cubicBezTo>
                <a:cubicBezTo>
                  <a:pt x="6543" y="15500"/>
                  <a:pt x="6446" y="15629"/>
                  <a:pt x="6358" y="15762"/>
                </a:cubicBezTo>
                <a:cubicBezTo>
                  <a:pt x="6257" y="15913"/>
                  <a:pt x="6179" y="16082"/>
                  <a:pt x="6083" y="16237"/>
                </a:cubicBezTo>
                <a:cubicBezTo>
                  <a:pt x="6010" y="16359"/>
                  <a:pt x="5901" y="16481"/>
                  <a:pt x="5865" y="16617"/>
                </a:cubicBezTo>
                <a:cubicBezTo>
                  <a:pt x="5841" y="16717"/>
                  <a:pt x="5919" y="16827"/>
                  <a:pt x="6020" y="16827"/>
                </a:cubicBezTo>
                <a:cubicBezTo>
                  <a:pt x="6036" y="16827"/>
                  <a:pt x="6052" y="16825"/>
                  <a:pt x="6069" y="16819"/>
                </a:cubicBezTo>
                <a:cubicBezTo>
                  <a:pt x="6324" y="16734"/>
                  <a:pt x="6436" y="16408"/>
                  <a:pt x="6532" y="16182"/>
                </a:cubicBezTo>
                <a:cubicBezTo>
                  <a:pt x="6586" y="16055"/>
                  <a:pt x="6633" y="15923"/>
                  <a:pt x="6685" y="15795"/>
                </a:cubicBezTo>
                <a:cubicBezTo>
                  <a:pt x="6737" y="16406"/>
                  <a:pt x="6782" y="17017"/>
                  <a:pt x="6823" y="17629"/>
                </a:cubicBezTo>
                <a:cubicBezTo>
                  <a:pt x="6761" y="17713"/>
                  <a:pt x="6701" y="17796"/>
                  <a:pt x="6646" y="17882"/>
                </a:cubicBezTo>
                <a:cubicBezTo>
                  <a:pt x="6517" y="18085"/>
                  <a:pt x="6314" y="18263"/>
                  <a:pt x="6212" y="18476"/>
                </a:cubicBezTo>
                <a:cubicBezTo>
                  <a:pt x="6147" y="18610"/>
                  <a:pt x="6242" y="18756"/>
                  <a:pt x="6373" y="18756"/>
                </a:cubicBezTo>
                <a:cubicBezTo>
                  <a:pt x="6403" y="18756"/>
                  <a:pt x="6435" y="18748"/>
                  <a:pt x="6467" y="18731"/>
                </a:cubicBezTo>
                <a:cubicBezTo>
                  <a:pt x="6652" y="18630"/>
                  <a:pt x="6774" y="18402"/>
                  <a:pt x="6859" y="18204"/>
                </a:cubicBezTo>
                <a:cubicBezTo>
                  <a:pt x="6891" y="18767"/>
                  <a:pt x="6919" y="19331"/>
                  <a:pt x="6940" y="19893"/>
                </a:cubicBezTo>
                <a:cubicBezTo>
                  <a:pt x="6620" y="20290"/>
                  <a:pt x="6134" y="20732"/>
                  <a:pt x="6399" y="21084"/>
                </a:cubicBezTo>
                <a:cubicBezTo>
                  <a:pt x="6437" y="21134"/>
                  <a:pt x="6496" y="21167"/>
                  <a:pt x="6554" y="21167"/>
                </a:cubicBezTo>
                <a:cubicBezTo>
                  <a:pt x="6593" y="21167"/>
                  <a:pt x="6633" y="21152"/>
                  <a:pt x="6667" y="21118"/>
                </a:cubicBezTo>
                <a:cubicBezTo>
                  <a:pt x="6769" y="21015"/>
                  <a:pt x="6784" y="20893"/>
                  <a:pt x="6820" y="20757"/>
                </a:cubicBezTo>
                <a:cubicBezTo>
                  <a:pt x="6849" y="20643"/>
                  <a:pt x="6901" y="20532"/>
                  <a:pt x="6958" y="20428"/>
                </a:cubicBezTo>
                <a:cubicBezTo>
                  <a:pt x="6971" y="20861"/>
                  <a:pt x="6981" y="21295"/>
                  <a:pt x="6985" y="21729"/>
                </a:cubicBezTo>
                <a:cubicBezTo>
                  <a:pt x="6685" y="22022"/>
                  <a:pt x="6369" y="22306"/>
                  <a:pt x="6202" y="22700"/>
                </a:cubicBezTo>
                <a:cubicBezTo>
                  <a:pt x="6168" y="22776"/>
                  <a:pt x="6155" y="22875"/>
                  <a:pt x="6205" y="22948"/>
                </a:cubicBezTo>
                <a:cubicBezTo>
                  <a:pt x="6171" y="22966"/>
                  <a:pt x="6135" y="22984"/>
                  <a:pt x="6098" y="23002"/>
                </a:cubicBezTo>
                <a:cubicBezTo>
                  <a:pt x="6129" y="22077"/>
                  <a:pt x="5940" y="21110"/>
                  <a:pt x="5841" y="20204"/>
                </a:cubicBezTo>
                <a:cubicBezTo>
                  <a:pt x="5662" y="18572"/>
                  <a:pt x="5439" y="16936"/>
                  <a:pt x="5317" y="15299"/>
                </a:cubicBezTo>
                <a:cubicBezTo>
                  <a:pt x="5195" y="13665"/>
                  <a:pt x="5200" y="12029"/>
                  <a:pt x="5163" y="10393"/>
                </a:cubicBezTo>
                <a:cubicBezTo>
                  <a:pt x="5148" y="9784"/>
                  <a:pt x="5116" y="9185"/>
                  <a:pt x="5041" y="8579"/>
                </a:cubicBezTo>
                <a:cubicBezTo>
                  <a:pt x="4997" y="8226"/>
                  <a:pt x="4935" y="7800"/>
                  <a:pt x="4952" y="7399"/>
                </a:cubicBezTo>
                <a:cubicBezTo>
                  <a:pt x="5340" y="7130"/>
                  <a:pt x="5581" y="6722"/>
                  <a:pt x="5878" y="6373"/>
                </a:cubicBezTo>
                <a:close/>
                <a:moveTo>
                  <a:pt x="884" y="6100"/>
                </a:moveTo>
                <a:cubicBezTo>
                  <a:pt x="1171" y="6488"/>
                  <a:pt x="1440" y="6929"/>
                  <a:pt x="1836" y="7184"/>
                </a:cubicBezTo>
                <a:cubicBezTo>
                  <a:pt x="1703" y="7641"/>
                  <a:pt x="1714" y="8377"/>
                  <a:pt x="1711" y="8499"/>
                </a:cubicBezTo>
                <a:cubicBezTo>
                  <a:pt x="1690" y="9904"/>
                  <a:pt x="1784" y="11309"/>
                  <a:pt x="1872" y="12710"/>
                </a:cubicBezTo>
                <a:cubicBezTo>
                  <a:pt x="1932" y="13694"/>
                  <a:pt x="1955" y="14694"/>
                  <a:pt x="2064" y="15673"/>
                </a:cubicBezTo>
                <a:cubicBezTo>
                  <a:pt x="2342" y="18162"/>
                  <a:pt x="2340" y="20659"/>
                  <a:pt x="2362" y="23158"/>
                </a:cubicBezTo>
                <a:cubicBezTo>
                  <a:pt x="2322" y="23148"/>
                  <a:pt x="2285" y="23140"/>
                  <a:pt x="2248" y="23127"/>
                </a:cubicBezTo>
                <a:lnTo>
                  <a:pt x="2249" y="23127"/>
                </a:lnTo>
                <a:cubicBezTo>
                  <a:pt x="1996" y="23054"/>
                  <a:pt x="1536" y="22957"/>
                  <a:pt x="1261" y="22783"/>
                </a:cubicBezTo>
                <a:cubicBezTo>
                  <a:pt x="1290" y="22724"/>
                  <a:pt x="1271" y="22636"/>
                  <a:pt x="1197" y="22626"/>
                </a:cubicBezTo>
                <a:cubicBezTo>
                  <a:pt x="1167" y="22623"/>
                  <a:pt x="1140" y="22620"/>
                  <a:pt x="1116" y="22618"/>
                </a:cubicBezTo>
                <a:cubicBezTo>
                  <a:pt x="1173" y="19594"/>
                  <a:pt x="916" y="16564"/>
                  <a:pt x="890" y="13540"/>
                </a:cubicBezTo>
                <a:cubicBezTo>
                  <a:pt x="877" y="12135"/>
                  <a:pt x="789" y="10732"/>
                  <a:pt x="763" y="9327"/>
                </a:cubicBezTo>
                <a:cubicBezTo>
                  <a:pt x="749" y="8616"/>
                  <a:pt x="760" y="7906"/>
                  <a:pt x="789" y="7197"/>
                </a:cubicBezTo>
                <a:cubicBezTo>
                  <a:pt x="791" y="7161"/>
                  <a:pt x="793" y="7126"/>
                  <a:pt x="794" y="7090"/>
                </a:cubicBezTo>
                <a:cubicBezTo>
                  <a:pt x="810" y="6773"/>
                  <a:pt x="862" y="6433"/>
                  <a:pt x="884" y="6100"/>
                </a:cubicBezTo>
                <a:close/>
                <a:moveTo>
                  <a:pt x="3504" y="5790"/>
                </a:moveTo>
                <a:cubicBezTo>
                  <a:pt x="3667" y="5790"/>
                  <a:pt x="4200" y="7136"/>
                  <a:pt x="4288" y="7327"/>
                </a:cubicBezTo>
                <a:cubicBezTo>
                  <a:pt x="4321" y="7394"/>
                  <a:pt x="4376" y="7449"/>
                  <a:pt x="4444" y="7480"/>
                </a:cubicBezTo>
                <a:cubicBezTo>
                  <a:pt x="4334" y="8127"/>
                  <a:pt x="4444" y="8851"/>
                  <a:pt x="4470" y="9472"/>
                </a:cubicBezTo>
                <a:cubicBezTo>
                  <a:pt x="4540" y="11187"/>
                  <a:pt x="4438" y="12910"/>
                  <a:pt x="4513" y="14629"/>
                </a:cubicBezTo>
                <a:cubicBezTo>
                  <a:pt x="4589" y="16351"/>
                  <a:pt x="4804" y="18071"/>
                  <a:pt x="4986" y="19783"/>
                </a:cubicBezTo>
                <a:cubicBezTo>
                  <a:pt x="5106" y="20918"/>
                  <a:pt x="5176" y="22053"/>
                  <a:pt x="5267" y="23186"/>
                </a:cubicBezTo>
                <a:cubicBezTo>
                  <a:pt x="5264" y="23204"/>
                  <a:pt x="5260" y="23220"/>
                  <a:pt x="5260" y="23238"/>
                </a:cubicBezTo>
                <a:cubicBezTo>
                  <a:pt x="5026" y="23277"/>
                  <a:pt x="4799" y="23301"/>
                  <a:pt x="4602" y="23324"/>
                </a:cubicBezTo>
                <a:cubicBezTo>
                  <a:pt x="4333" y="23354"/>
                  <a:pt x="4064" y="23373"/>
                  <a:pt x="3795" y="23373"/>
                </a:cubicBezTo>
                <a:cubicBezTo>
                  <a:pt x="3634" y="23373"/>
                  <a:pt x="3473" y="23366"/>
                  <a:pt x="3311" y="23352"/>
                </a:cubicBezTo>
                <a:cubicBezTo>
                  <a:pt x="3238" y="23345"/>
                  <a:pt x="3165" y="23334"/>
                  <a:pt x="3092" y="23324"/>
                </a:cubicBezTo>
                <a:cubicBezTo>
                  <a:pt x="3092" y="19991"/>
                  <a:pt x="2823" y="16692"/>
                  <a:pt x="2588" y="13369"/>
                </a:cubicBezTo>
                <a:cubicBezTo>
                  <a:pt x="2495" y="12057"/>
                  <a:pt x="2422" y="10743"/>
                  <a:pt x="2355" y="9428"/>
                </a:cubicBezTo>
                <a:cubicBezTo>
                  <a:pt x="2327" y="8890"/>
                  <a:pt x="2313" y="8351"/>
                  <a:pt x="2308" y="7812"/>
                </a:cubicBezTo>
                <a:cubicBezTo>
                  <a:pt x="2308" y="7646"/>
                  <a:pt x="2313" y="7480"/>
                  <a:pt x="2327" y="7316"/>
                </a:cubicBezTo>
                <a:cubicBezTo>
                  <a:pt x="2386" y="7299"/>
                  <a:pt x="2440" y="7267"/>
                  <a:pt x="2480" y="7221"/>
                </a:cubicBezTo>
                <a:cubicBezTo>
                  <a:pt x="2867" y="6804"/>
                  <a:pt x="3035" y="6143"/>
                  <a:pt x="3487" y="5796"/>
                </a:cubicBezTo>
                <a:cubicBezTo>
                  <a:pt x="3492" y="5792"/>
                  <a:pt x="3497" y="5790"/>
                  <a:pt x="3504" y="5790"/>
                </a:cubicBezTo>
                <a:close/>
                <a:moveTo>
                  <a:pt x="3256" y="1"/>
                </a:moveTo>
                <a:cubicBezTo>
                  <a:pt x="3223" y="1"/>
                  <a:pt x="3189" y="6"/>
                  <a:pt x="3157" y="14"/>
                </a:cubicBezTo>
                <a:lnTo>
                  <a:pt x="3150" y="17"/>
                </a:lnTo>
                <a:cubicBezTo>
                  <a:pt x="3135" y="20"/>
                  <a:pt x="3121" y="27"/>
                  <a:pt x="3106" y="33"/>
                </a:cubicBezTo>
                <a:cubicBezTo>
                  <a:pt x="3098" y="37"/>
                  <a:pt x="3092" y="40"/>
                  <a:pt x="3085" y="43"/>
                </a:cubicBezTo>
                <a:cubicBezTo>
                  <a:pt x="3075" y="50"/>
                  <a:pt x="3066" y="55"/>
                  <a:pt x="3056" y="60"/>
                </a:cubicBezTo>
                <a:cubicBezTo>
                  <a:pt x="3051" y="63"/>
                  <a:pt x="3046" y="68"/>
                  <a:pt x="3041" y="71"/>
                </a:cubicBezTo>
                <a:cubicBezTo>
                  <a:pt x="3018" y="87"/>
                  <a:pt x="2997" y="105"/>
                  <a:pt x="2979" y="126"/>
                </a:cubicBezTo>
                <a:cubicBezTo>
                  <a:pt x="2945" y="165"/>
                  <a:pt x="2918" y="211"/>
                  <a:pt x="2903" y="261"/>
                </a:cubicBezTo>
                <a:cubicBezTo>
                  <a:pt x="2849" y="372"/>
                  <a:pt x="2797" y="484"/>
                  <a:pt x="2752" y="594"/>
                </a:cubicBezTo>
                <a:cubicBezTo>
                  <a:pt x="2227" y="894"/>
                  <a:pt x="2007" y="1713"/>
                  <a:pt x="1599" y="2180"/>
                </a:cubicBezTo>
                <a:cubicBezTo>
                  <a:pt x="1417" y="2391"/>
                  <a:pt x="1306" y="2710"/>
                  <a:pt x="1167" y="2954"/>
                </a:cubicBezTo>
                <a:cubicBezTo>
                  <a:pt x="993" y="3261"/>
                  <a:pt x="799" y="3557"/>
                  <a:pt x="606" y="3853"/>
                </a:cubicBezTo>
                <a:cubicBezTo>
                  <a:pt x="373" y="4210"/>
                  <a:pt x="313" y="4666"/>
                  <a:pt x="324" y="5111"/>
                </a:cubicBezTo>
                <a:cubicBezTo>
                  <a:pt x="167" y="5596"/>
                  <a:pt x="89" y="6103"/>
                  <a:pt x="92" y="6613"/>
                </a:cubicBezTo>
                <a:cubicBezTo>
                  <a:pt x="61" y="6843"/>
                  <a:pt x="71" y="7077"/>
                  <a:pt x="118" y="7304"/>
                </a:cubicBezTo>
                <a:cubicBezTo>
                  <a:pt x="69" y="7912"/>
                  <a:pt x="51" y="8524"/>
                  <a:pt x="37" y="9112"/>
                </a:cubicBezTo>
                <a:cubicBezTo>
                  <a:pt x="1" y="10589"/>
                  <a:pt x="67" y="12067"/>
                  <a:pt x="61" y="13543"/>
                </a:cubicBezTo>
                <a:cubicBezTo>
                  <a:pt x="46" y="16604"/>
                  <a:pt x="108" y="19674"/>
                  <a:pt x="183" y="22734"/>
                </a:cubicBezTo>
                <a:cubicBezTo>
                  <a:pt x="190" y="23040"/>
                  <a:pt x="409" y="23179"/>
                  <a:pt x="632" y="23179"/>
                </a:cubicBezTo>
                <a:cubicBezTo>
                  <a:pt x="713" y="23179"/>
                  <a:pt x="795" y="23161"/>
                  <a:pt x="867" y="23126"/>
                </a:cubicBezTo>
                <a:cubicBezTo>
                  <a:pt x="1295" y="23535"/>
                  <a:pt x="1814" y="23797"/>
                  <a:pt x="2370" y="23955"/>
                </a:cubicBezTo>
                <a:lnTo>
                  <a:pt x="2370" y="24021"/>
                </a:lnTo>
                <a:cubicBezTo>
                  <a:pt x="2610" y="24070"/>
                  <a:pt x="2853" y="24113"/>
                  <a:pt x="3095" y="24148"/>
                </a:cubicBezTo>
                <a:cubicBezTo>
                  <a:pt x="3096" y="24132"/>
                  <a:pt x="3098" y="24117"/>
                  <a:pt x="3096" y="24103"/>
                </a:cubicBezTo>
                <a:lnTo>
                  <a:pt x="3096" y="24103"/>
                </a:lnTo>
                <a:cubicBezTo>
                  <a:pt x="3375" y="24139"/>
                  <a:pt x="3658" y="24155"/>
                  <a:pt x="3939" y="24155"/>
                </a:cubicBezTo>
                <a:cubicBezTo>
                  <a:pt x="4275" y="24155"/>
                  <a:pt x="4609" y="24132"/>
                  <a:pt x="4932" y="24093"/>
                </a:cubicBezTo>
                <a:cubicBezTo>
                  <a:pt x="5630" y="24008"/>
                  <a:pt x="7338" y="23672"/>
                  <a:pt x="7441" y="22792"/>
                </a:cubicBezTo>
                <a:cubicBezTo>
                  <a:pt x="7641" y="22779"/>
                  <a:pt x="7831" y="22646"/>
                  <a:pt x="7831" y="22387"/>
                </a:cubicBezTo>
                <a:cubicBezTo>
                  <a:pt x="7821" y="19349"/>
                  <a:pt x="7592" y="16313"/>
                  <a:pt x="7275" y="13297"/>
                </a:cubicBezTo>
                <a:cubicBezTo>
                  <a:pt x="7127" y="11904"/>
                  <a:pt x="7016" y="10511"/>
                  <a:pt x="6886" y="9117"/>
                </a:cubicBezTo>
                <a:cubicBezTo>
                  <a:pt x="6829" y="8509"/>
                  <a:pt x="6886" y="7810"/>
                  <a:pt x="6729" y="7225"/>
                </a:cubicBezTo>
                <a:cubicBezTo>
                  <a:pt x="6576" y="6656"/>
                  <a:pt x="6746" y="6035"/>
                  <a:pt x="6590" y="5454"/>
                </a:cubicBezTo>
                <a:cubicBezTo>
                  <a:pt x="6558" y="5337"/>
                  <a:pt x="6472" y="5241"/>
                  <a:pt x="6360" y="5194"/>
                </a:cubicBezTo>
                <a:cubicBezTo>
                  <a:pt x="6055" y="4204"/>
                  <a:pt x="5412" y="3376"/>
                  <a:pt x="4974" y="2443"/>
                </a:cubicBezTo>
                <a:cubicBezTo>
                  <a:pt x="4807" y="2084"/>
                  <a:pt x="4623" y="1609"/>
                  <a:pt x="4361" y="1217"/>
                </a:cubicBezTo>
                <a:cubicBezTo>
                  <a:pt x="4361" y="1150"/>
                  <a:pt x="4352" y="1084"/>
                  <a:pt x="4332" y="1020"/>
                </a:cubicBezTo>
                <a:cubicBezTo>
                  <a:pt x="4278" y="861"/>
                  <a:pt x="4155" y="752"/>
                  <a:pt x="4010" y="674"/>
                </a:cubicBezTo>
                <a:cubicBezTo>
                  <a:pt x="3885" y="440"/>
                  <a:pt x="3722" y="237"/>
                  <a:pt x="3501" y="100"/>
                </a:cubicBezTo>
                <a:cubicBezTo>
                  <a:pt x="3444" y="45"/>
                  <a:pt x="3371" y="11"/>
                  <a:pt x="3293" y="3"/>
                </a:cubicBezTo>
                <a:lnTo>
                  <a:pt x="32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47"/>
          <p:cNvGrpSpPr/>
          <p:nvPr/>
        </p:nvGrpSpPr>
        <p:grpSpPr>
          <a:xfrm rot="-6174867">
            <a:off x="7346072" y="3742936"/>
            <a:ext cx="494464" cy="797959"/>
            <a:chOff x="3050950" y="2503050"/>
            <a:chExt cx="260025" cy="419625"/>
          </a:xfrm>
        </p:grpSpPr>
        <p:sp>
          <p:nvSpPr>
            <p:cNvPr id="439" name="Google Shape;439;p47"/>
            <p:cNvSpPr/>
            <p:nvPr/>
          </p:nvSpPr>
          <p:spPr>
            <a:xfrm>
              <a:off x="3050950" y="2503050"/>
              <a:ext cx="249600" cy="415775"/>
            </a:xfrm>
            <a:custGeom>
              <a:avLst/>
              <a:gdLst/>
              <a:ahLst/>
              <a:cxnLst/>
              <a:rect l="l" t="t" r="r" b="b"/>
              <a:pathLst>
                <a:path w="9984" h="16631" extrusionOk="0">
                  <a:moveTo>
                    <a:pt x="2456" y="1"/>
                  </a:moveTo>
                  <a:cubicBezTo>
                    <a:pt x="2436" y="1"/>
                    <a:pt x="2414" y="12"/>
                    <a:pt x="2405" y="37"/>
                  </a:cubicBezTo>
                  <a:cubicBezTo>
                    <a:pt x="0" y="6607"/>
                    <a:pt x="3049" y="13790"/>
                    <a:pt x="9458" y="16606"/>
                  </a:cubicBezTo>
                  <a:cubicBezTo>
                    <a:pt x="9497" y="16623"/>
                    <a:pt x="9535" y="16631"/>
                    <a:pt x="9571" y="16631"/>
                  </a:cubicBezTo>
                  <a:cubicBezTo>
                    <a:pt x="9817" y="16631"/>
                    <a:pt x="9983" y="16281"/>
                    <a:pt x="9718" y="16161"/>
                  </a:cubicBezTo>
                  <a:cubicBezTo>
                    <a:pt x="3508" y="13341"/>
                    <a:pt x="501" y="6596"/>
                    <a:pt x="2506" y="65"/>
                  </a:cubicBezTo>
                  <a:cubicBezTo>
                    <a:pt x="2519" y="26"/>
                    <a:pt x="2488" y="1"/>
                    <a:pt x="2456" y="1"/>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7"/>
            <p:cNvSpPr/>
            <p:nvPr/>
          </p:nvSpPr>
          <p:spPr>
            <a:xfrm>
              <a:off x="3251350" y="2827200"/>
              <a:ext cx="52650" cy="85025"/>
            </a:xfrm>
            <a:custGeom>
              <a:avLst/>
              <a:gdLst/>
              <a:ahLst/>
              <a:cxnLst/>
              <a:rect l="l" t="t" r="r" b="b"/>
              <a:pathLst>
                <a:path w="2106" h="3401" extrusionOk="0">
                  <a:moveTo>
                    <a:pt x="209" y="0"/>
                  </a:moveTo>
                  <a:cubicBezTo>
                    <a:pt x="181" y="0"/>
                    <a:pt x="153" y="19"/>
                    <a:pt x="151" y="55"/>
                  </a:cubicBezTo>
                  <a:cubicBezTo>
                    <a:pt x="0" y="1346"/>
                    <a:pt x="621" y="2652"/>
                    <a:pt x="1704" y="3370"/>
                  </a:cubicBezTo>
                  <a:cubicBezTo>
                    <a:pt x="1736" y="3391"/>
                    <a:pt x="1769" y="3401"/>
                    <a:pt x="1801" y="3401"/>
                  </a:cubicBezTo>
                  <a:cubicBezTo>
                    <a:pt x="1963" y="3401"/>
                    <a:pt x="2106" y="3169"/>
                    <a:pt x="1953" y="3047"/>
                  </a:cubicBezTo>
                  <a:cubicBezTo>
                    <a:pt x="979" y="2275"/>
                    <a:pt x="411" y="1296"/>
                    <a:pt x="267" y="55"/>
                  </a:cubicBezTo>
                  <a:cubicBezTo>
                    <a:pt x="265" y="19"/>
                    <a:pt x="237" y="0"/>
                    <a:pt x="209" y="0"/>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7"/>
            <p:cNvSpPr/>
            <p:nvPr/>
          </p:nvSpPr>
          <p:spPr>
            <a:xfrm>
              <a:off x="3186400" y="2896700"/>
              <a:ext cx="124575" cy="25975"/>
            </a:xfrm>
            <a:custGeom>
              <a:avLst/>
              <a:gdLst/>
              <a:ahLst/>
              <a:cxnLst/>
              <a:rect l="l" t="t" r="r" b="b"/>
              <a:pathLst>
                <a:path w="4983" h="1039" extrusionOk="0">
                  <a:moveTo>
                    <a:pt x="4637" y="0"/>
                  </a:moveTo>
                  <a:cubicBezTo>
                    <a:pt x="4605" y="0"/>
                    <a:pt x="4571" y="8"/>
                    <a:pt x="4536" y="25"/>
                  </a:cubicBezTo>
                  <a:cubicBezTo>
                    <a:pt x="3590" y="480"/>
                    <a:pt x="2527" y="702"/>
                    <a:pt x="1466" y="702"/>
                  </a:cubicBezTo>
                  <a:cubicBezTo>
                    <a:pt x="997" y="702"/>
                    <a:pt x="529" y="658"/>
                    <a:pt x="71" y="572"/>
                  </a:cubicBezTo>
                  <a:cubicBezTo>
                    <a:pt x="67" y="571"/>
                    <a:pt x="64" y="571"/>
                    <a:pt x="60" y="571"/>
                  </a:cubicBezTo>
                  <a:cubicBezTo>
                    <a:pt x="16" y="571"/>
                    <a:pt x="1" y="639"/>
                    <a:pt x="49" y="654"/>
                  </a:cubicBezTo>
                  <a:lnTo>
                    <a:pt x="49" y="652"/>
                  </a:lnTo>
                  <a:cubicBezTo>
                    <a:pt x="748" y="913"/>
                    <a:pt x="1432" y="1039"/>
                    <a:pt x="2110" y="1039"/>
                  </a:cubicBezTo>
                  <a:cubicBezTo>
                    <a:pt x="2997" y="1039"/>
                    <a:pt x="3873" y="822"/>
                    <a:pt x="4760" y="407"/>
                  </a:cubicBezTo>
                  <a:cubicBezTo>
                    <a:pt x="4983" y="303"/>
                    <a:pt x="4845" y="0"/>
                    <a:pt x="4637" y="0"/>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47"/>
          <p:cNvGrpSpPr/>
          <p:nvPr/>
        </p:nvGrpSpPr>
        <p:grpSpPr>
          <a:xfrm rot="-6778718" flipH="1">
            <a:off x="5603293" y="1325556"/>
            <a:ext cx="494489" cy="798000"/>
            <a:chOff x="3050950" y="2503050"/>
            <a:chExt cx="260025" cy="419625"/>
          </a:xfrm>
        </p:grpSpPr>
        <p:sp>
          <p:nvSpPr>
            <p:cNvPr id="443" name="Google Shape;443;p47"/>
            <p:cNvSpPr/>
            <p:nvPr/>
          </p:nvSpPr>
          <p:spPr>
            <a:xfrm>
              <a:off x="3050950" y="2503050"/>
              <a:ext cx="249600" cy="415775"/>
            </a:xfrm>
            <a:custGeom>
              <a:avLst/>
              <a:gdLst/>
              <a:ahLst/>
              <a:cxnLst/>
              <a:rect l="l" t="t" r="r" b="b"/>
              <a:pathLst>
                <a:path w="9984" h="16631" extrusionOk="0">
                  <a:moveTo>
                    <a:pt x="2456" y="1"/>
                  </a:moveTo>
                  <a:cubicBezTo>
                    <a:pt x="2436" y="1"/>
                    <a:pt x="2414" y="12"/>
                    <a:pt x="2405" y="37"/>
                  </a:cubicBezTo>
                  <a:cubicBezTo>
                    <a:pt x="0" y="6607"/>
                    <a:pt x="3049" y="13790"/>
                    <a:pt x="9458" y="16606"/>
                  </a:cubicBezTo>
                  <a:cubicBezTo>
                    <a:pt x="9497" y="16623"/>
                    <a:pt x="9535" y="16631"/>
                    <a:pt x="9571" y="16631"/>
                  </a:cubicBezTo>
                  <a:cubicBezTo>
                    <a:pt x="9817" y="16631"/>
                    <a:pt x="9983" y="16281"/>
                    <a:pt x="9718" y="16161"/>
                  </a:cubicBezTo>
                  <a:cubicBezTo>
                    <a:pt x="3508" y="13341"/>
                    <a:pt x="501" y="6596"/>
                    <a:pt x="2506" y="65"/>
                  </a:cubicBezTo>
                  <a:cubicBezTo>
                    <a:pt x="2519" y="26"/>
                    <a:pt x="2488" y="1"/>
                    <a:pt x="2456" y="1"/>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7"/>
            <p:cNvSpPr/>
            <p:nvPr/>
          </p:nvSpPr>
          <p:spPr>
            <a:xfrm>
              <a:off x="3251350" y="2827200"/>
              <a:ext cx="52650" cy="85025"/>
            </a:xfrm>
            <a:custGeom>
              <a:avLst/>
              <a:gdLst/>
              <a:ahLst/>
              <a:cxnLst/>
              <a:rect l="l" t="t" r="r" b="b"/>
              <a:pathLst>
                <a:path w="2106" h="3401" extrusionOk="0">
                  <a:moveTo>
                    <a:pt x="209" y="0"/>
                  </a:moveTo>
                  <a:cubicBezTo>
                    <a:pt x="181" y="0"/>
                    <a:pt x="153" y="19"/>
                    <a:pt x="151" y="55"/>
                  </a:cubicBezTo>
                  <a:cubicBezTo>
                    <a:pt x="0" y="1346"/>
                    <a:pt x="621" y="2652"/>
                    <a:pt x="1704" y="3370"/>
                  </a:cubicBezTo>
                  <a:cubicBezTo>
                    <a:pt x="1736" y="3391"/>
                    <a:pt x="1769" y="3401"/>
                    <a:pt x="1801" y="3401"/>
                  </a:cubicBezTo>
                  <a:cubicBezTo>
                    <a:pt x="1963" y="3401"/>
                    <a:pt x="2106" y="3169"/>
                    <a:pt x="1953" y="3047"/>
                  </a:cubicBezTo>
                  <a:cubicBezTo>
                    <a:pt x="979" y="2275"/>
                    <a:pt x="411" y="1296"/>
                    <a:pt x="267" y="55"/>
                  </a:cubicBezTo>
                  <a:cubicBezTo>
                    <a:pt x="265" y="19"/>
                    <a:pt x="237" y="0"/>
                    <a:pt x="209" y="0"/>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7"/>
            <p:cNvSpPr/>
            <p:nvPr/>
          </p:nvSpPr>
          <p:spPr>
            <a:xfrm>
              <a:off x="3186400" y="2896700"/>
              <a:ext cx="124575" cy="25975"/>
            </a:xfrm>
            <a:custGeom>
              <a:avLst/>
              <a:gdLst/>
              <a:ahLst/>
              <a:cxnLst/>
              <a:rect l="l" t="t" r="r" b="b"/>
              <a:pathLst>
                <a:path w="4983" h="1039" extrusionOk="0">
                  <a:moveTo>
                    <a:pt x="4637" y="0"/>
                  </a:moveTo>
                  <a:cubicBezTo>
                    <a:pt x="4605" y="0"/>
                    <a:pt x="4571" y="8"/>
                    <a:pt x="4536" y="25"/>
                  </a:cubicBezTo>
                  <a:cubicBezTo>
                    <a:pt x="3590" y="480"/>
                    <a:pt x="2527" y="702"/>
                    <a:pt x="1466" y="702"/>
                  </a:cubicBezTo>
                  <a:cubicBezTo>
                    <a:pt x="997" y="702"/>
                    <a:pt x="529" y="658"/>
                    <a:pt x="71" y="572"/>
                  </a:cubicBezTo>
                  <a:cubicBezTo>
                    <a:pt x="67" y="571"/>
                    <a:pt x="64" y="571"/>
                    <a:pt x="60" y="571"/>
                  </a:cubicBezTo>
                  <a:cubicBezTo>
                    <a:pt x="16" y="571"/>
                    <a:pt x="1" y="639"/>
                    <a:pt x="49" y="654"/>
                  </a:cubicBezTo>
                  <a:lnTo>
                    <a:pt x="49" y="652"/>
                  </a:lnTo>
                  <a:cubicBezTo>
                    <a:pt x="748" y="913"/>
                    <a:pt x="1432" y="1039"/>
                    <a:pt x="2110" y="1039"/>
                  </a:cubicBezTo>
                  <a:cubicBezTo>
                    <a:pt x="2997" y="1039"/>
                    <a:pt x="3873" y="822"/>
                    <a:pt x="4760" y="407"/>
                  </a:cubicBezTo>
                  <a:cubicBezTo>
                    <a:pt x="4983" y="303"/>
                    <a:pt x="4845" y="0"/>
                    <a:pt x="4637" y="0"/>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7"/>
          <p:cNvSpPr txBox="1">
            <a:spLocks noGrp="1"/>
          </p:cNvSpPr>
          <p:nvPr>
            <p:ph type="subTitle" idx="4294967295"/>
          </p:nvPr>
        </p:nvSpPr>
        <p:spPr>
          <a:xfrm>
            <a:off x="3301000" y="2999353"/>
            <a:ext cx="796500" cy="45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lt2"/>
                </a:solidFill>
                <a:latin typeface="Kumbh Sans Black"/>
                <a:ea typeface="Kumbh Sans Black"/>
                <a:cs typeface="Kumbh Sans Black"/>
                <a:sym typeface="Kumbh Sans Black"/>
              </a:rPr>
              <a:t>02</a:t>
            </a:r>
            <a:endParaRPr sz="2500" dirty="0">
              <a:solidFill>
                <a:schemeClr val="lt2"/>
              </a:solidFill>
              <a:latin typeface="Kumbh Sans Black"/>
              <a:ea typeface="Kumbh Sans Black"/>
              <a:cs typeface="Kumbh Sans Black"/>
              <a:sym typeface="Kumbh Sans Black"/>
            </a:endParaRPr>
          </a:p>
        </p:txBody>
      </p:sp>
      <p:sp>
        <p:nvSpPr>
          <p:cNvPr id="447" name="Google Shape;447;p47"/>
          <p:cNvSpPr txBox="1">
            <a:spLocks noGrp="1"/>
          </p:cNvSpPr>
          <p:nvPr>
            <p:ph type="subTitle" idx="4294967295"/>
          </p:nvPr>
        </p:nvSpPr>
        <p:spPr>
          <a:xfrm>
            <a:off x="5118638" y="2321018"/>
            <a:ext cx="796500" cy="45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accent2"/>
                </a:solidFill>
                <a:latin typeface="Kumbh Sans Black"/>
                <a:ea typeface="Kumbh Sans Black"/>
                <a:cs typeface="Kumbh Sans Black"/>
                <a:sym typeface="Kumbh Sans Black"/>
              </a:rPr>
              <a:t>03</a:t>
            </a:r>
            <a:endParaRPr sz="2500" dirty="0">
              <a:solidFill>
                <a:schemeClr val="accent2"/>
              </a:solidFill>
              <a:latin typeface="Kumbh Sans Black"/>
              <a:ea typeface="Kumbh Sans Black"/>
              <a:cs typeface="Kumbh Sans Black"/>
              <a:sym typeface="Kumbh Sans Black"/>
            </a:endParaRPr>
          </a:p>
        </p:txBody>
      </p:sp>
      <p:sp>
        <p:nvSpPr>
          <p:cNvPr id="448" name="Google Shape;448;p47"/>
          <p:cNvSpPr txBox="1">
            <a:spLocks noGrp="1"/>
          </p:cNvSpPr>
          <p:nvPr>
            <p:ph type="subTitle" idx="4294967295"/>
          </p:nvPr>
        </p:nvSpPr>
        <p:spPr>
          <a:xfrm>
            <a:off x="6981513" y="1611118"/>
            <a:ext cx="796500" cy="45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accent1"/>
                </a:solidFill>
                <a:latin typeface="Kumbh Sans Black"/>
                <a:ea typeface="Kumbh Sans Black"/>
                <a:cs typeface="Kumbh Sans Black"/>
                <a:sym typeface="Kumbh Sans Black"/>
              </a:rPr>
              <a:t>04</a:t>
            </a:r>
            <a:endParaRPr sz="2500" dirty="0">
              <a:solidFill>
                <a:schemeClr val="accent1"/>
              </a:solidFill>
              <a:latin typeface="Kumbh Sans Black"/>
              <a:ea typeface="Kumbh Sans Black"/>
              <a:cs typeface="Kumbh Sans Black"/>
              <a:sym typeface="Kumbh Sans Black"/>
            </a:endParaRPr>
          </a:p>
        </p:txBody>
      </p:sp>
      <p:sp>
        <p:nvSpPr>
          <p:cNvPr id="449" name="Google Shape;449;p4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accent2"/>
                </a:highlight>
              </a:rPr>
              <a:t> Job Data Analysis</a:t>
            </a:r>
            <a:endParaRPr dirty="0">
              <a:highlight>
                <a:schemeClr val="accent2"/>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8"/>
          <p:cNvSpPr/>
          <p:nvPr/>
        </p:nvSpPr>
        <p:spPr>
          <a:xfrm>
            <a:off x="541020" y="1560530"/>
            <a:ext cx="1085834" cy="572693"/>
          </a:xfrm>
          <a:prstGeom prst="rect">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chemeClr val="dk1"/>
              </a:solidFill>
              <a:highlight>
                <a:schemeClr val="lt2"/>
              </a:highlight>
              <a:latin typeface="Kumbh Sans Black"/>
              <a:ea typeface="Kumbh Sans Black"/>
              <a:cs typeface="Kumbh Sans Black"/>
              <a:sym typeface="Kumbh Sans Black"/>
            </a:endParaRPr>
          </a:p>
        </p:txBody>
      </p:sp>
      <p:sp>
        <p:nvSpPr>
          <p:cNvPr id="455" name="Google Shape;455;p48"/>
          <p:cNvSpPr/>
          <p:nvPr/>
        </p:nvSpPr>
        <p:spPr>
          <a:xfrm>
            <a:off x="2392465" y="2178009"/>
            <a:ext cx="1034471" cy="572700"/>
          </a:xfrm>
          <a:prstGeom prst="rect">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highlight>
                <a:schemeClr val="accent2"/>
              </a:highlight>
            </a:endParaRPr>
          </a:p>
        </p:txBody>
      </p:sp>
      <p:cxnSp>
        <p:nvCxnSpPr>
          <p:cNvPr id="456" name="Google Shape;456;p48"/>
          <p:cNvCxnSpPr>
            <a:cxnSpLocks/>
            <a:stCxn id="454" idx="3"/>
          </p:cNvCxnSpPr>
          <p:nvPr/>
        </p:nvCxnSpPr>
        <p:spPr>
          <a:xfrm>
            <a:off x="1626854" y="1846877"/>
            <a:ext cx="754085" cy="586888"/>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457" name="Google Shape;457;p48"/>
          <p:cNvSpPr/>
          <p:nvPr/>
        </p:nvSpPr>
        <p:spPr>
          <a:xfrm>
            <a:off x="4256743" y="2783446"/>
            <a:ext cx="1076971" cy="572700"/>
          </a:xfrm>
          <a:prstGeom prst="rect">
            <a:avLst/>
          </a:prstGeom>
          <a:noFill/>
          <a:ln w="19050"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highlight>
                <a:schemeClr val="accent1"/>
              </a:highlight>
            </a:endParaRPr>
          </a:p>
        </p:txBody>
      </p:sp>
      <p:sp>
        <p:nvSpPr>
          <p:cNvPr id="458" name="Google Shape;458;p48"/>
          <p:cNvSpPr/>
          <p:nvPr/>
        </p:nvSpPr>
        <p:spPr>
          <a:xfrm>
            <a:off x="6107003" y="3377792"/>
            <a:ext cx="1030800" cy="597650"/>
          </a:xfrm>
          <a:prstGeom prst="rect">
            <a:avLst/>
          </a:prstGeom>
          <a:noFill/>
          <a:ln w="19050"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highlight>
                <a:schemeClr val="lt2"/>
              </a:highlight>
            </a:endParaRPr>
          </a:p>
        </p:txBody>
      </p:sp>
      <p:grpSp>
        <p:nvGrpSpPr>
          <p:cNvPr id="459" name="Google Shape;459;p48"/>
          <p:cNvGrpSpPr/>
          <p:nvPr/>
        </p:nvGrpSpPr>
        <p:grpSpPr>
          <a:xfrm rot="-3744978">
            <a:off x="5878578" y="3756548"/>
            <a:ext cx="494506" cy="798027"/>
            <a:chOff x="3050950" y="2503050"/>
            <a:chExt cx="260025" cy="419625"/>
          </a:xfrm>
        </p:grpSpPr>
        <p:sp>
          <p:nvSpPr>
            <p:cNvPr id="460" name="Google Shape;460;p48"/>
            <p:cNvSpPr/>
            <p:nvPr/>
          </p:nvSpPr>
          <p:spPr>
            <a:xfrm>
              <a:off x="3050950" y="2503050"/>
              <a:ext cx="249600" cy="415775"/>
            </a:xfrm>
            <a:custGeom>
              <a:avLst/>
              <a:gdLst/>
              <a:ahLst/>
              <a:cxnLst/>
              <a:rect l="l" t="t" r="r" b="b"/>
              <a:pathLst>
                <a:path w="9984" h="16631" extrusionOk="0">
                  <a:moveTo>
                    <a:pt x="2456" y="1"/>
                  </a:moveTo>
                  <a:cubicBezTo>
                    <a:pt x="2436" y="1"/>
                    <a:pt x="2414" y="12"/>
                    <a:pt x="2405" y="37"/>
                  </a:cubicBezTo>
                  <a:cubicBezTo>
                    <a:pt x="0" y="6607"/>
                    <a:pt x="3049" y="13790"/>
                    <a:pt x="9458" y="16606"/>
                  </a:cubicBezTo>
                  <a:cubicBezTo>
                    <a:pt x="9497" y="16623"/>
                    <a:pt x="9535" y="16631"/>
                    <a:pt x="9571" y="16631"/>
                  </a:cubicBezTo>
                  <a:cubicBezTo>
                    <a:pt x="9817" y="16631"/>
                    <a:pt x="9983" y="16281"/>
                    <a:pt x="9718" y="16161"/>
                  </a:cubicBezTo>
                  <a:cubicBezTo>
                    <a:pt x="3508" y="13341"/>
                    <a:pt x="501" y="6596"/>
                    <a:pt x="2506" y="65"/>
                  </a:cubicBezTo>
                  <a:cubicBezTo>
                    <a:pt x="2519" y="26"/>
                    <a:pt x="2488" y="1"/>
                    <a:pt x="2456" y="1"/>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8"/>
            <p:cNvSpPr/>
            <p:nvPr/>
          </p:nvSpPr>
          <p:spPr>
            <a:xfrm>
              <a:off x="3251350" y="2827200"/>
              <a:ext cx="52650" cy="85025"/>
            </a:xfrm>
            <a:custGeom>
              <a:avLst/>
              <a:gdLst/>
              <a:ahLst/>
              <a:cxnLst/>
              <a:rect l="l" t="t" r="r" b="b"/>
              <a:pathLst>
                <a:path w="2106" h="3401" extrusionOk="0">
                  <a:moveTo>
                    <a:pt x="209" y="0"/>
                  </a:moveTo>
                  <a:cubicBezTo>
                    <a:pt x="181" y="0"/>
                    <a:pt x="153" y="19"/>
                    <a:pt x="151" y="55"/>
                  </a:cubicBezTo>
                  <a:cubicBezTo>
                    <a:pt x="0" y="1346"/>
                    <a:pt x="621" y="2652"/>
                    <a:pt x="1704" y="3370"/>
                  </a:cubicBezTo>
                  <a:cubicBezTo>
                    <a:pt x="1736" y="3391"/>
                    <a:pt x="1769" y="3401"/>
                    <a:pt x="1801" y="3401"/>
                  </a:cubicBezTo>
                  <a:cubicBezTo>
                    <a:pt x="1963" y="3401"/>
                    <a:pt x="2106" y="3169"/>
                    <a:pt x="1953" y="3047"/>
                  </a:cubicBezTo>
                  <a:cubicBezTo>
                    <a:pt x="979" y="2275"/>
                    <a:pt x="411" y="1296"/>
                    <a:pt x="267" y="55"/>
                  </a:cubicBezTo>
                  <a:cubicBezTo>
                    <a:pt x="265" y="19"/>
                    <a:pt x="237" y="0"/>
                    <a:pt x="209" y="0"/>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8"/>
            <p:cNvSpPr/>
            <p:nvPr/>
          </p:nvSpPr>
          <p:spPr>
            <a:xfrm>
              <a:off x="3186400" y="2896700"/>
              <a:ext cx="124575" cy="25975"/>
            </a:xfrm>
            <a:custGeom>
              <a:avLst/>
              <a:gdLst/>
              <a:ahLst/>
              <a:cxnLst/>
              <a:rect l="l" t="t" r="r" b="b"/>
              <a:pathLst>
                <a:path w="4983" h="1039" extrusionOk="0">
                  <a:moveTo>
                    <a:pt x="4637" y="0"/>
                  </a:moveTo>
                  <a:cubicBezTo>
                    <a:pt x="4605" y="0"/>
                    <a:pt x="4571" y="8"/>
                    <a:pt x="4536" y="25"/>
                  </a:cubicBezTo>
                  <a:cubicBezTo>
                    <a:pt x="3590" y="480"/>
                    <a:pt x="2527" y="702"/>
                    <a:pt x="1466" y="702"/>
                  </a:cubicBezTo>
                  <a:cubicBezTo>
                    <a:pt x="997" y="702"/>
                    <a:pt x="529" y="658"/>
                    <a:pt x="71" y="572"/>
                  </a:cubicBezTo>
                  <a:cubicBezTo>
                    <a:pt x="67" y="571"/>
                    <a:pt x="64" y="571"/>
                    <a:pt x="60" y="571"/>
                  </a:cubicBezTo>
                  <a:cubicBezTo>
                    <a:pt x="16" y="571"/>
                    <a:pt x="1" y="639"/>
                    <a:pt x="49" y="654"/>
                  </a:cubicBezTo>
                  <a:lnTo>
                    <a:pt x="49" y="652"/>
                  </a:lnTo>
                  <a:cubicBezTo>
                    <a:pt x="748" y="913"/>
                    <a:pt x="1432" y="1039"/>
                    <a:pt x="2110" y="1039"/>
                  </a:cubicBezTo>
                  <a:cubicBezTo>
                    <a:pt x="2997" y="1039"/>
                    <a:pt x="3873" y="822"/>
                    <a:pt x="4760" y="407"/>
                  </a:cubicBezTo>
                  <a:cubicBezTo>
                    <a:pt x="4983" y="303"/>
                    <a:pt x="4845" y="0"/>
                    <a:pt x="4637" y="0"/>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3" name="Google Shape;463;p48"/>
          <p:cNvSpPr txBox="1">
            <a:spLocks noGrp="1"/>
          </p:cNvSpPr>
          <p:nvPr>
            <p:ph type="subTitle" idx="4294967295"/>
          </p:nvPr>
        </p:nvSpPr>
        <p:spPr>
          <a:xfrm>
            <a:off x="149621" y="2201446"/>
            <a:ext cx="1685700" cy="86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Weekly User Engagement</a:t>
            </a:r>
            <a:endParaRPr dirty="0"/>
          </a:p>
        </p:txBody>
      </p:sp>
      <p:sp>
        <p:nvSpPr>
          <p:cNvPr id="464" name="Google Shape;464;p48"/>
          <p:cNvSpPr txBox="1">
            <a:spLocks noGrp="1"/>
          </p:cNvSpPr>
          <p:nvPr>
            <p:ph type="subTitle" idx="4294967295"/>
          </p:nvPr>
        </p:nvSpPr>
        <p:spPr>
          <a:xfrm>
            <a:off x="2003896" y="2775113"/>
            <a:ext cx="1685700" cy="86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Growth Analysis</a:t>
            </a:r>
            <a:endParaRPr dirty="0"/>
          </a:p>
        </p:txBody>
      </p:sp>
      <p:sp>
        <p:nvSpPr>
          <p:cNvPr id="465" name="Google Shape;465;p48"/>
          <p:cNvSpPr txBox="1">
            <a:spLocks noGrp="1"/>
          </p:cNvSpPr>
          <p:nvPr>
            <p:ph type="subTitle" idx="4294967295"/>
          </p:nvPr>
        </p:nvSpPr>
        <p:spPr>
          <a:xfrm>
            <a:off x="3959822" y="2161061"/>
            <a:ext cx="1685700" cy="86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Weekly Retention Analysis</a:t>
            </a:r>
            <a:endParaRPr dirty="0"/>
          </a:p>
        </p:txBody>
      </p:sp>
      <p:sp>
        <p:nvSpPr>
          <p:cNvPr id="466" name="Google Shape;466;p48"/>
          <p:cNvSpPr txBox="1">
            <a:spLocks noGrp="1"/>
          </p:cNvSpPr>
          <p:nvPr>
            <p:ph type="subTitle" idx="4294967295"/>
          </p:nvPr>
        </p:nvSpPr>
        <p:spPr>
          <a:xfrm>
            <a:off x="5779553" y="2564384"/>
            <a:ext cx="1685700" cy="86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Weekly Engagement Per Device</a:t>
            </a:r>
            <a:endParaRPr dirty="0"/>
          </a:p>
        </p:txBody>
      </p:sp>
      <p:grpSp>
        <p:nvGrpSpPr>
          <p:cNvPr id="467" name="Google Shape;467;p48"/>
          <p:cNvGrpSpPr/>
          <p:nvPr/>
        </p:nvGrpSpPr>
        <p:grpSpPr>
          <a:xfrm rot="-4198990" flipH="1">
            <a:off x="2744644" y="1352695"/>
            <a:ext cx="494456" cy="797946"/>
            <a:chOff x="3050950" y="2503050"/>
            <a:chExt cx="260025" cy="419625"/>
          </a:xfrm>
        </p:grpSpPr>
        <p:sp>
          <p:nvSpPr>
            <p:cNvPr id="468" name="Google Shape;468;p48"/>
            <p:cNvSpPr/>
            <p:nvPr/>
          </p:nvSpPr>
          <p:spPr>
            <a:xfrm>
              <a:off x="3050950" y="2503050"/>
              <a:ext cx="249600" cy="415775"/>
            </a:xfrm>
            <a:custGeom>
              <a:avLst/>
              <a:gdLst/>
              <a:ahLst/>
              <a:cxnLst/>
              <a:rect l="l" t="t" r="r" b="b"/>
              <a:pathLst>
                <a:path w="9984" h="16631" extrusionOk="0">
                  <a:moveTo>
                    <a:pt x="2456" y="1"/>
                  </a:moveTo>
                  <a:cubicBezTo>
                    <a:pt x="2436" y="1"/>
                    <a:pt x="2414" y="12"/>
                    <a:pt x="2405" y="37"/>
                  </a:cubicBezTo>
                  <a:cubicBezTo>
                    <a:pt x="0" y="6607"/>
                    <a:pt x="3049" y="13790"/>
                    <a:pt x="9458" y="16606"/>
                  </a:cubicBezTo>
                  <a:cubicBezTo>
                    <a:pt x="9497" y="16623"/>
                    <a:pt x="9535" y="16631"/>
                    <a:pt x="9571" y="16631"/>
                  </a:cubicBezTo>
                  <a:cubicBezTo>
                    <a:pt x="9817" y="16631"/>
                    <a:pt x="9983" y="16281"/>
                    <a:pt x="9718" y="16161"/>
                  </a:cubicBezTo>
                  <a:cubicBezTo>
                    <a:pt x="3508" y="13341"/>
                    <a:pt x="501" y="6596"/>
                    <a:pt x="2506" y="65"/>
                  </a:cubicBezTo>
                  <a:cubicBezTo>
                    <a:pt x="2519" y="26"/>
                    <a:pt x="2488" y="1"/>
                    <a:pt x="2456" y="1"/>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8"/>
            <p:cNvSpPr/>
            <p:nvPr/>
          </p:nvSpPr>
          <p:spPr>
            <a:xfrm>
              <a:off x="3251350" y="2827200"/>
              <a:ext cx="52650" cy="85025"/>
            </a:xfrm>
            <a:custGeom>
              <a:avLst/>
              <a:gdLst/>
              <a:ahLst/>
              <a:cxnLst/>
              <a:rect l="l" t="t" r="r" b="b"/>
              <a:pathLst>
                <a:path w="2106" h="3401" extrusionOk="0">
                  <a:moveTo>
                    <a:pt x="209" y="0"/>
                  </a:moveTo>
                  <a:cubicBezTo>
                    <a:pt x="181" y="0"/>
                    <a:pt x="153" y="19"/>
                    <a:pt x="151" y="55"/>
                  </a:cubicBezTo>
                  <a:cubicBezTo>
                    <a:pt x="0" y="1346"/>
                    <a:pt x="621" y="2652"/>
                    <a:pt x="1704" y="3370"/>
                  </a:cubicBezTo>
                  <a:cubicBezTo>
                    <a:pt x="1736" y="3391"/>
                    <a:pt x="1769" y="3401"/>
                    <a:pt x="1801" y="3401"/>
                  </a:cubicBezTo>
                  <a:cubicBezTo>
                    <a:pt x="1963" y="3401"/>
                    <a:pt x="2106" y="3169"/>
                    <a:pt x="1953" y="3047"/>
                  </a:cubicBezTo>
                  <a:cubicBezTo>
                    <a:pt x="979" y="2275"/>
                    <a:pt x="411" y="1296"/>
                    <a:pt x="267" y="55"/>
                  </a:cubicBezTo>
                  <a:cubicBezTo>
                    <a:pt x="265" y="19"/>
                    <a:pt x="237" y="0"/>
                    <a:pt x="209" y="0"/>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8"/>
            <p:cNvSpPr/>
            <p:nvPr/>
          </p:nvSpPr>
          <p:spPr>
            <a:xfrm>
              <a:off x="3186400" y="2896700"/>
              <a:ext cx="124575" cy="25975"/>
            </a:xfrm>
            <a:custGeom>
              <a:avLst/>
              <a:gdLst/>
              <a:ahLst/>
              <a:cxnLst/>
              <a:rect l="l" t="t" r="r" b="b"/>
              <a:pathLst>
                <a:path w="4983" h="1039" extrusionOk="0">
                  <a:moveTo>
                    <a:pt x="4637" y="0"/>
                  </a:moveTo>
                  <a:cubicBezTo>
                    <a:pt x="4605" y="0"/>
                    <a:pt x="4571" y="8"/>
                    <a:pt x="4536" y="25"/>
                  </a:cubicBezTo>
                  <a:cubicBezTo>
                    <a:pt x="3590" y="480"/>
                    <a:pt x="2527" y="702"/>
                    <a:pt x="1466" y="702"/>
                  </a:cubicBezTo>
                  <a:cubicBezTo>
                    <a:pt x="997" y="702"/>
                    <a:pt x="529" y="658"/>
                    <a:pt x="71" y="572"/>
                  </a:cubicBezTo>
                  <a:cubicBezTo>
                    <a:pt x="67" y="571"/>
                    <a:pt x="64" y="571"/>
                    <a:pt x="60" y="571"/>
                  </a:cubicBezTo>
                  <a:cubicBezTo>
                    <a:pt x="16" y="571"/>
                    <a:pt x="1" y="639"/>
                    <a:pt x="49" y="654"/>
                  </a:cubicBezTo>
                  <a:lnTo>
                    <a:pt x="49" y="652"/>
                  </a:lnTo>
                  <a:cubicBezTo>
                    <a:pt x="748" y="913"/>
                    <a:pt x="1432" y="1039"/>
                    <a:pt x="2110" y="1039"/>
                  </a:cubicBezTo>
                  <a:cubicBezTo>
                    <a:pt x="2997" y="1039"/>
                    <a:pt x="3873" y="822"/>
                    <a:pt x="4760" y="407"/>
                  </a:cubicBezTo>
                  <a:cubicBezTo>
                    <a:pt x="4983" y="303"/>
                    <a:pt x="4845" y="0"/>
                    <a:pt x="4637" y="0"/>
                  </a:cubicBezTo>
                  <a:close/>
                </a:path>
              </a:pathLst>
            </a:custGeom>
            <a:solidFill>
              <a:schemeClr val="dk1"/>
            </a:solidFill>
            <a:ln w="5075" cap="flat" cmpd="sng">
              <a:solidFill>
                <a:schemeClr val="lt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48"/>
          <p:cNvSpPr/>
          <p:nvPr/>
        </p:nvSpPr>
        <p:spPr>
          <a:xfrm rot="5400000">
            <a:off x="990013" y="-420281"/>
            <a:ext cx="342950" cy="2322962"/>
          </a:xfrm>
          <a:custGeom>
            <a:avLst/>
            <a:gdLst/>
            <a:ahLst/>
            <a:cxnLst/>
            <a:rect l="l" t="t" r="r" b="b"/>
            <a:pathLst>
              <a:path w="13718" h="59959" extrusionOk="0">
                <a:moveTo>
                  <a:pt x="0" y="3191"/>
                </a:moveTo>
                <a:cubicBezTo>
                  <a:pt x="3975" y="1700"/>
                  <a:pt x="10756" y="-2053"/>
                  <a:pt x="12655" y="1744"/>
                </a:cubicBezTo>
                <a:cubicBezTo>
                  <a:pt x="17327" y="11084"/>
                  <a:pt x="4249" y="21093"/>
                  <a:pt x="2531" y="31394"/>
                </a:cubicBezTo>
                <a:cubicBezTo>
                  <a:pt x="1857" y="35433"/>
                  <a:pt x="9722" y="36497"/>
                  <a:pt x="10847" y="40434"/>
                </a:cubicBezTo>
                <a:cubicBezTo>
                  <a:pt x="12635" y="46693"/>
                  <a:pt x="10486" y="53450"/>
                  <a:pt x="10486" y="59959"/>
                </a:cubicBezTo>
              </a:path>
            </a:pathLst>
          </a:custGeom>
          <a:noFill/>
          <a:ln w="19050" cap="flat" cmpd="sng">
            <a:solidFill>
              <a:schemeClr val="dk2"/>
            </a:solidFill>
            <a:prstDash val="dash"/>
            <a:round/>
            <a:headEnd type="none" w="med" len="med"/>
            <a:tailEnd type="none" w="med" len="med"/>
          </a:ln>
        </p:spPr>
      </p:sp>
      <p:sp>
        <p:nvSpPr>
          <p:cNvPr id="472" name="Google Shape;472;p48"/>
          <p:cNvSpPr/>
          <p:nvPr/>
        </p:nvSpPr>
        <p:spPr>
          <a:xfrm rot="-2018830">
            <a:off x="5730376" y="3993461"/>
            <a:ext cx="2151489" cy="1263727"/>
          </a:xfrm>
          <a:custGeom>
            <a:avLst/>
            <a:gdLst/>
            <a:ahLst/>
            <a:cxnLst/>
            <a:rect l="l" t="t" r="r" b="b"/>
            <a:pathLst>
              <a:path w="86056" h="50547" extrusionOk="0">
                <a:moveTo>
                  <a:pt x="0" y="1755"/>
                </a:moveTo>
                <a:cubicBezTo>
                  <a:pt x="5295" y="-652"/>
                  <a:pt x="13571" y="-854"/>
                  <a:pt x="17356" y="3563"/>
                </a:cubicBezTo>
                <a:cubicBezTo>
                  <a:pt x="23186" y="10366"/>
                  <a:pt x="16466" y="23263"/>
                  <a:pt x="22418" y="29959"/>
                </a:cubicBezTo>
                <a:cubicBezTo>
                  <a:pt x="30900" y="39501"/>
                  <a:pt x="47617" y="35021"/>
                  <a:pt x="60384" y="35021"/>
                </a:cubicBezTo>
                <a:cubicBezTo>
                  <a:pt x="63518" y="35021"/>
                  <a:pt x="67427" y="32958"/>
                  <a:pt x="69785" y="35021"/>
                </a:cubicBezTo>
                <a:cubicBezTo>
                  <a:pt x="73289" y="38086"/>
                  <a:pt x="71867" y="44461"/>
                  <a:pt x="74847" y="48038"/>
                </a:cubicBezTo>
                <a:cubicBezTo>
                  <a:pt x="77244" y="50915"/>
                  <a:pt x="83409" y="51408"/>
                  <a:pt x="86056" y="48761"/>
                </a:cubicBezTo>
              </a:path>
            </a:pathLst>
          </a:custGeom>
          <a:noFill/>
          <a:ln w="19050" cap="flat" cmpd="sng">
            <a:solidFill>
              <a:schemeClr val="lt2"/>
            </a:solidFill>
            <a:prstDash val="dash"/>
            <a:round/>
            <a:headEnd type="none" w="med" len="med"/>
            <a:tailEnd type="none" w="med" len="med"/>
          </a:ln>
        </p:spPr>
      </p:sp>
      <p:sp>
        <p:nvSpPr>
          <p:cNvPr id="473" name="Google Shape;473;p4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highlight>
                  <a:schemeClr val="accent2"/>
                </a:highlight>
              </a:rPr>
              <a:t>Investing Metric Spike</a:t>
            </a:r>
            <a:endParaRPr dirty="0">
              <a:highlight>
                <a:schemeClr val="accent2"/>
              </a:highlight>
            </a:endParaRPr>
          </a:p>
        </p:txBody>
      </p:sp>
      <p:sp>
        <p:nvSpPr>
          <p:cNvPr id="474" name="Google Shape;474;p48"/>
          <p:cNvSpPr/>
          <p:nvPr/>
        </p:nvSpPr>
        <p:spPr>
          <a:xfrm rot="5937446">
            <a:off x="5197392" y="4410006"/>
            <a:ext cx="195774" cy="603897"/>
          </a:xfrm>
          <a:custGeom>
            <a:avLst/>
            <a:gdLst/>
            <a:ahLst/>
            <a:cxnLst/>
            <a:rect l="l" t="t" r="r" b="b"/>
            <a:pathLst>
              <a:path w="7831" h="24156" extrusionOk="0">
                <a:moveTo>
                  <a:pt x="2683" y="1802"/>
                </a:moveTo>
                <a:cubicBezTo>
                  <a:pt x="2687" y="1835"/>
                  <a:pt x="2690" y="1867"/>
                  <a:pt x="2696" y="1902"/>
                </a:cubicBezTo>
                <a:cubicBezTo>
                  <a:pt x="2669" y="1903"/>
                  <a:pt x="2641" y="1910"/>
                  <a:pt x="2615" y="1918"/>
                </a:cubicBezTo>
                <a:cubicBezTo>
                  <a:pt x="2638" y="1879"/>
                  <a:pt x="2661" y="1841"/>
                  <a:pt x="2682" y="1802"/>
                </a:cubicBezTo>
                <a:close/>
                <a:moveTo>
                  <a:pt x="2366" y="2332"/>
                </a:moveTo>
                <a:cubicBezTo>
                  <a:pt x="2379" y="2441"/>
                  <a:pt x="2446" y="2536"/>
                  <a:pt x="2542" y="2588"/>
                </a:cubicBezTo>
                <a:cubicBezTo>
                  <a:pt x="2781" y="2720"/>
                  <a:pt x="3037" y="2809"/>
                  <a:pt x="3286" y="2809"/>
                </a:cubicBezTo>
                <a:cubicBezTo>
                  <a:pt x="3510" y="2809"/>
                  <a:pt x="3728" y="2737"/>
                  <a:pt x="3924" y="2560"/>
                </a:cubicBezTo>
                <a:cubicBezTo>
                  <a:pt x="3989" y="2502"/>
                  <a:pt x="4043" y="2432"/>
                  <a:pt x="4082" y="2354"/>
                </a:cubicBezTo>
                <a:cubicBezTo>
                  <a:pt x="4199" y="2622"/>
                  <a:pt x="4301" y="2895"/>
                  <a:pt x="4415" y="3136"/>
                </a:cubicBezTo>
                <a:cubicBezTo>
                  <a:pt x="4802" y="3947"/>
                  <a:pt x="5348" y="4664"/>
                  <a:pt x="5581" y="5542"/>
                </a:cubicBezTo>
                <a:cubicBezTo>
                  <a:pt x="5299" y="5835"/>
                  <a:pt x="5086" y="6194"/>
                  <a:pt x="4804" y="6480"/>
                </a:cubicBezTo>
                <a:cubicBezTo>
                  <a:pt x="4565" y="5859"/>
                  <a:pt x="4280" y="5111"/>
                  <a:pt x="3623" y="4991"/>
                </a:cubicBezTo>
                <a:cubicBezTo>
                  <a:pt x="3571" y="4981"/>
                  <a:pt x="3521" y="4977"/>
                  <a:pt x="3473" y="4977"/>
                </a:cubicBezTo>
                <a:cubicBezTo>
                  <a:pt x="2788" y="4977"/>
                  <a:pt x="2447" y="5900"/>
                  <a:pt x="2098" y="6456"/>
                </a:cubicBezTo>
                <a:cubicBezTo>
                  <a:pt x="1684" y="6147"/>
                  <a:pt x="1449" y="5553"/>
                  <a:pt x="970" y="5308"/>
                </a:cubicBezTo>
                <a:cubicBezTo>
                  <a:pt x="965" y="5306"/>
                  <a:pt x="958" y="5306"/>
                  <a:pt x="954" y="5303"/>
                </a:cubicBezTo>
                <a:cubicBezTo>
                  <a:pt x="983" y="4918"/>
                  <a:pt x="1022" y="4516"/>
                  <a:pt x="1227" y="4215"/>
                </a:cubicBezTo>
                <a:cubicBezTo>
                  <a:pt x="1534" y="3760"/>
                  <a:pt x="1825" y="3297"/>
                  <a:pt x="2087" y="2812"/>
                </a:cubicBezTo>
                <a:cubicBezTo>
                  <a:pt x="2175" y="2650"/>
                  <a:pt x="2270" y="2492"/>
                  <a:pt x="2366" y="2332"/>
                </a:cubicBezTo>
                <a:close/>
                <a:moveTo>
                  <a:pt x="5878" y="6373"/>
                </a:moveTo>
                <a:lnTo>
                  <a:pt x="5878" y="6373"/>
                </a:lnTo>
                <a:cubicBezTo>
                  <a:pt x="5882" y="6680"/>
                  <a:pt x="5865" y="6991"/>
                  <a:pt x="5916" y="7293"/>
                </a:cubicBezTo>
                <a:cubicBezTo>
                  <a:pt x="5981" y="7690"/>
                  <a:pt x="6005" y="8098"/>
                  <a:pt x="6028" y="8504"/>
                </a:cubicBezTo>
                <a:cubicBezTo>
                  <a:pt x="5906" y="8618"/>
                  <a:pt x="5816" y="8764"/>
                  <a:pt x="5730" y="8919"/>
                </a:cubicBezTo>
                <a:cubicBezTo>
                  <a:pt x="5594" y="9169"/>
                  <a:pt x="5464" y="9485"/>
                  <a:pt x="5512" y="9771"/>
                </a:cubicBezTo>
                <a:cubicBezTo>
                  <a:pt x="5527" y="9851"/>
                  <a:pt x="5603" y="9893"/>
                  <a:pt x="5678" y="9893"/>
                </a:cubicBezTo>
                <a:cubicBezTo>
                  <a:pt x="5708" y="9893"/>
                  <a:pt x="5738" y="9886"/>
                  <a:pt x="5763" y="9872"/>
                </a:cubicBezTo>
                <a:cubicBezTo>
                  <a:pt x="5927" y="9782"/>
                  <a:pt x="6023" y="9629"/>
                  <a:pt x="6096" y="9457"/>
                </a:cubicBezTo>
                <a:cubicBezTo>
                  <a:pt x="6142" y="9948"/>
                  <a:pt x="6184" y="10439"/>
                  <a:pt x="6228" y="10930"/>
                </a:cubicBezTo>
                <a:cubicBezTo>
                  <a:pt x="6212" y="10951"/>
                  <a:pt x="6195" y="10972"/>
                  <a:pt x="6181" y="10993"/>
                </a:cubicBezTo>
                <a:cubicBezTo>
                  <a:pt x="6008" y="11231"/>
                  <a:pt x="5680" y="11748"/>
                  <a:pt x="5846" y="12050"/>
                </a:cubicBezTo>
                <a:cubicBezTo>
                  <a:pt x="5882" y="12116"/>
                  <a:pt x="5956" y="12153"/>
                  <a:pt x="6030" y="12153"/>
                </a:cubicBezTo>
                <a:cubicBezTo>
                  <a:pt x="6083" y="12153"/>
                  <a:pt x="6136" y="12134"/>
                  <a:pt x="6173" y="12093"/>
                </a:cubicBezTo>
                <a:cubicBezTo>
                  <a:pt x="6254" y="12003"/>
                  <a:pt x="6270" y="11897"/>
                  <a:pt x="6303" y="11785"/>
                </a:cubicBezTo>
                <a:cubicBezTo>
                  <a:pt x="6303" y="11784"/>
                  <a:pt x="6303" y="11782"/>
                  <a:pt x="6304" y="11782"/>
                </a:cubicBezTo>
                <a:cubicBezTo>
                  <a:pt x="6350" y="12284"/>
                  <a:pt x="6397" y="12788"/>
                  <a:pt x="6447" y="13291"/>
                </a:cubicBezTo>
                <a:cubicBezTo>
                  <a:pt x="6366" y="13424"/>
                  <a:pt x="6285" y="13557"/>
                  <a:pt x="6202" y="13689"/>
                </a:cubicBezTo>
                <a:cubicBezTo>
                  <a:pt x="6104" y="13842"/>
                  <a:pt x="6028" y="13912"/>
                  <a:pt x="6082" y="14092"/>
                </a:cubicBezTo>
                <a:cubicBezTo>
                  <a:pt x="6100" y="14152"/>
                  <a:pt x="6149" y="14178"/>
                  <a:pt x="6205" y="14178"/>
                </a:cubicBezTo>
                <a:cubicBezTo>
                  <a:pt x="6213" y="14178"/>
                  <a:pt x="6221" y="14178"/>
                  <a:pt x="6229" y="14177"/>
                </a:cubicBezTo>
                <a:cubicBezTo>
                  <a:pt x="6358" y="14157"/>
                  <a:pt x="6446" y="14068"/>
                  <a:pt x="6514" y="13953"/>
                </a:cubicBezTo>
                <a:cubicBezTo>
                  <a:pt x="6561" y="14427"/>
                  <a:pt x="6607" y="14904"/>
                  <a:pt x="6647" y="15380"/>
                </a:cubicBezTo>
                <a:cubicBezTo>
                  <a:pt x="6543" y="15500"/>
                  <a:pt x="6446" y="15629"/>
                  <a:pt x="6358" y="15762"/>
                </a:cubicBezTo>
                <a:cubicBezTo>
                  <a:pt x="6257" y="15913"/>
                  <a:pt x="6179" y="16082"/>
                  <a:pt x="6083" y="16237"/>
                </a:cubicBezTo>
                <a:cubicBezTo>
                  <a:pt x="6010" y="16359"/>
                  <a:pt x="5901" y="16481"/>
                  <a:pt x="5865" y="16617"/>
                </a:cubicBezTo>
                <a:cubicBezTo>
                  <a:pt x="5841" y="16717"/>
                  <a:pt x="5919" y="16827"/>
                  <a:pt x="6020" y="16827"/>
                </a:cubicBezTo>
                <a:cubicBezTo>
                  <a:pt x="6036" y="16827"/>
                  <a:pt x="6052" y="16825"/>
                  <a:pt x="6069" y="16819"/>
                </a:cubicBezTo>
                <a:cubicBezTo>
                  <a:pt x="6324" y="16734"/>
                  <a:pt x="6436" y="16408"/>
                  <a:pt x="6532" y="16182"/>
                </a:cubicBezTo>
                <a:cubicBezTo>
                  <a:pt x="6586" y="16055"/>
                  <a:pt x="6633" y="15923"/>
                  <a:pt x="6685" y="15795"/>
                </a:cubicBezTo>
                <a:cubicBezTo>
                  <a:pt x="6737" y="16406"/>
                  <a:pt x="6782" y="17017"/>
                  <a:pt x="6823" y="17629"/>
                </a:cubicBezTo>
                <a:cubicBezTo>
                  <a:pt x="6761" y="17713"/>
                  <a:pt x="6701" y="17796"/>
                  <a:pt x="6646" y="17882"/>
                </a:cubicBezTo>
                <a:cubicBezTo>
                  <a:pt x="6517" y="18085"/>
                  <a:pt x="6314" y="18263"/>
                  <a:pt x="6212" y="18476"/>
                </a:cubicBezTo>
                <a:cubicBezTo>
                  <a:pt x="6147" y="18610"/>
                  <a:pt x="6242" y="18756"/>
                  <a:pt x="6373" y="18756"/>
                </a:cubicBezTo>
                <a:cubicBezTo>
                  <a:pt x="6403" y="18756"/>
                  <a:pt x="6435" y="18748"/>
                  <a:pt x="6467" y="18731"/>
                </a:cubicBezTo>
                <a:cubicBezTo>
                  <a:pt x="6652" y="18630"/>
                  <a:pt x="6774" y="18402"/>
                  <a:pt x="6859" y="18204"/>
                </a:cubicBezTo>
                <a:cubicBezTo>
                  <a:pt x="6891" y="18767"/>
                  <a:pt x="6919" y="19331"/>
                  <a:pt x="6940" y="19893"/>
                </a:cubicBezTo>
                <a:cubicBezTo>
                  <a:pt x="6620" y="20290"/>
                  <a:pt x="6134" y="20732"/>
                  <a:pt x="6399" y="21084"/>
                </a:cubicBezTo>
                <a:cubicBezTo>
                  <a:pt x="6437" y="21134"/>
                  <a:pt x="6496" y="21167"/>
                  <a:pt x="6554" y="21167"/>
                </a:cubicBezTo>
                <a:cubicBezTo>
                  <a:pt x="6593" y="21167"/>
                  <a:pt x="6633" y="21152"/>
                  <a:pt x="6667" y="21118"/>
                </a:cubicBezTo>
                <a:cubicBezTo>
                  <a:pt x="6769" y="21015"/>
                  <a:pt x="6784" y="20893"/>
                  <a:pt x="6820" y="20757"/>
                </a:cubicBezTo>
                <a:cubicBezTo>
                  <a:pt x="6849" y="20643"/>
                  <a:pt x="6901" y="20532"/>
                  <a:pt x="6958" y="20428"/>
                </a:cubicBezTo>
                <a:cubicBezTo>
                  <a:pt x="6971" y="20861"/>
                  <a:pt x="6981" y="21295"/>
                  <a:pt x="6985" y="21729"/>
                </a:cubicBezTo>
                <a:cubicBezTo>
                  <a:pt x="6685" y="22022"/>
                  <a:pt x="6369" y="22306"/>
                  <a:pt x="6202" y="22700"/>
                </a:cubicBezTo>
                <a:cubicBezTo>
                  <a:pt x="6168" y="22776"/>
                  <a:pt x="6155" y="22875"/>
                  <a:pt x="6205" y="22948"/>
                </a:cubicBezTo>
                <a:cubicBezTo>
                  <a:pt x="6171" y="22966"/>
                  <a:pt x="6135" y="22984"/>
                  <a:pt x="6098" y="23002"/>
                </a:cubicBezTo>
                <a:cubicBezTo>
                  <a:pt x="6129" y="22077"/>
                  <a:pt x="5940" y="21110"/>
                  <a:pt x="5841" y="20204"/>
                </a:cubicBezTo>
                <a:cubicBezTo>
                  <a:pt x="5662" y="18572"/>
                  <a:pt x="5439" y="16936"/>
                  <a:pt x="5317" y="15299"/>
                </a:cubicBezTo>
                <a:cubicBezTo>
                  <a:pt x="5195" y="13665"/>
                  <a:pt x="5200" y="12029"/>
                  <a:pt x="5163" y="10393"/>
                </a:cubicBezTo>
                <a:cubicBezTo>
                  <a:pt x="5148" y="9784"/>
                  <a:pt x="5116" y="9185"/>
                  <a:pt x="5041" y="8579"/>
                </a:cubicBezTo>
                <a:cubicBezTo>
                  <a:pt x="4997" y="8226"/>
                  <a:pt x="4935" y="7800"/>
                  <a:pt x="4952" y="7399"/>
                </a:cubicBezTo>
                <a:cubicBezTo>
                  <a:pt x="5340" y="7130"/>
                  <a:pt x="5581" y="6722"/>
                  <a:pt x="5878" y="6373"/>
                </a:cubicBezTo>
                <a:close/>
                <a:moveTo>
                  <a:pt x="884" y="6100"/>
                </a:moveTo>
                <a:cubicBezTo>
                  <a:pt x="1171" y="6488"/>
                  <a:pt x="1440" y="6929"/>
                  <a:pt x="1836" y="7184"/>
                </a:cubicBezTo>
                <a:cubicBezTo>
                  <a:pt x="1703" y="7641"/>
                  <a:pt x="1714" y="8377"/>
                  <a:pt x="1711" y="8499"/>
                </a:cubicBezTo>
                <a:cubicBezTo>
                  <a:pt x="1690" y="9904"/>
                  <a:pt x="1784" y="11309"/>
                  <a:pt x="1872" y="12710"/>
                </a:cubicBezTo>
                <a:cubicBezTo>
                  <a:pt x="1932" y="13694"/>
                  <a:pt x="1955" y="14694"/>
                  <a:pt x="2064" y="15673"/>
                </a:cubicBezTo>
                <a:cubicBezTo>
                  <a:pt x="2342" y="18162"/>
                  <a:pt x="2340" y="20659"/>
                  <a:pt x="2362" y="23158"/>
                </a:cubicBezTo>
                <a:cubicBezTo>
                  <a:pt x="2322" y="23148"/>
                  <a:pt x="2285" y="23140"/>
                  <a:pt x="2248" y="23127"/>
                </a:cubicBezTo>
                <a:lnTo>
                  <a:pt x="2249" y="23127"/>
                </a:lnTo>
                <a:cubicBezTo>
                  <a:pt x="1996" y="23054"/>
                  <a:pt x="1536" y="22957"/>
                  <a:pt x="1261" y="22783"/>
                </a:cubicBezTo>
                <a:cubicBezTo>
                  <a:pt x="1290" y="22724"/>
                  <a:pt x="1271" y="22636"/>
                  <a:pt x="1197" y="22626"/>
                </a:cubicBezTo>
                <a:cubicBezTo>
                  <a:pt x="1167" y="22623"/>
                  <a:pt x="1140" y="22620"/>
                  <a:pt x="1116" y="22618"/>
                </a:cubicBezTo>
                <a:cubicBezTo>
                  <a:pt x="1173" y="19594"/>
                  <a:pt x="916" y="16564"/>
                  <a:pt x="890" y="13540"/>
                </a:cubicBezTo>
                <a:cubicBezTo>
                  <a:pt x="877" y="12135"/>
                  <a:pt x="789" y="10732"/>
                  <a:pt x="763" y="9327"/>
                </a:cubicBezTo>
                <a:cubicBezTo>
                  <a:pt x="749" y="8616"/>
                  <a:pt x="760" y="7906"/>
                  <a:pt x="789" y="7197"/>
                </a:cubicBezTo>
                <a:cubicBezTo>
                  <a:pt x="791" y="7161"/>
                  <a:pt x="793" y="7126"/>
                  <a:pt x="794" y="7090"/>
                </a:cubicBezTo>
                <a:cubicBezTo>
                  <a:pt x="810" y="6773"/>
                  <a:pt x="862" y="6433"/>
                  <a:pt x="884" y="6100"/>
                </a:cubicBezTo>
                <a:close/>
                <a:moveTo>
                  <a:pt x="3504" y="5790"/>
                </a:moveTo>
                <a:cubicBezTo>
                  <a:pt x="3667" y="5790"/>
                  <a:pt x="4200" y="7136"/>
                  <a:pt x="4288" y="7327"/>
                </a:cubicBezTo>
                <a:cubicBezTo>
                  <a:pt x="4321" y="7394"/>
                  <a:pt x="4376" y="7449"/>
                  <a:pt x="4444" y="7480"/>
                </a:cubicBezTo>
                <a:cubicBezTo>
                  <a:pt x="4334" y="8127"/>
                  <a:pt x="4444" y="8851"/>
                  <a:pt x="4470" y="9472"/>
                </a:cubicBezTo>
                <a:cubicBezTo>
                  <a:pt x="4540" y="11187"/>
                  <a:pt x="4438" y="12910"/>
                  <a:pt x="4513" y="14629"/>
                </a:cubicBezTo>
                <a:cubicBezTo>
                  <a:pt x="4589" y="16351"/>
                  <a:pt x="4804" y="18071"/>
                  <a:pt x="4986" y="19783"/>
                </a:cubicBezTo>
                <a:cubicBezTo>
                  <a:pt x="5106" y="20918"/>
                  <a:pt x="5176" y="22053"/>
                  <a:pt x="5267" y="23186"/>
                </a:cubicBezTo>
                <a:cubicBezTo>
                  <a:pt x="5264" y="23204"/>
                  <a:pt x="5260" y="23220"/>
                  <a:pt x="5260" y="23238"/>
                </a:cubicBezTo>
                <a:cubicBezTo>
                  <a:pt x="5026" y="23277"/>
                  <a:pt x="4799" y="23301"/>
                  <a:pt x="4602" y="23324"/>
                </a:cubicBezTo>
                <a:cubicBezTo>
                  <a:pt x="4333" y="23354"/>
                  <a:pt x="4064" y="23373"/>
                  <a:pt x="3795" y="23373"/>
                </a:cubicBezTo>
                <a:cubicBezTo>
                  <a:pt x="3634" y="23373"/>
                  <a:pt x="3473" y="23366"/>
                  <a:pt x="3311" y="23352"/>
                </a:cubicBezTo>
                <a:cubicBezTo>
                  <a:pt x="3238" y="23345"/>
                  <a:pt x="3165" y="23334"/>
                  <a:pt x="3092" y="23324"/>
                </a:cubicBezTo>
                <a:cubicBezTo>
                  <a:pt x="3092" y="19991"/>
                  <a:pt x="2823" y="16692"/>
                  <a:pt x="2588" y="13369"/>
                </a:cubicBezTo>
                <a:cubicBezTo>
                  <a:pt x="2495" y="12057"/>
                  <a:pt x="2422" y="10743"/>
                  <a:pt x="2355" y="9428"/>
                </a:cubicBezTo>
                <a:cubicBezTo>
                  <a:pt x="2327" y="8890"/>
                  <a:pt x="2313" y="8351"/>
                  <a:pt x="2308" y="7812"/>
                </a:cubicBezTo>
                <a:cubicBezTo>
                  <a:pt x="2308" y="7646"/>
                  <a:pt x="2313" y="7480"/>
                  <a:pt x="2327" y="7316"/>
                </a:cubicBezTo>
                <a:cubicBezTo>
                  <a:pt x="2386" y="7299"/>
                  <a:pt x="2440" y="7267"/>
                  <a:pt x="2480" y="7221"/>
                </a:cubicBezTo>
                <a:cubicBezTo>
                  <a:pt x="2867" y="6804"/>
                  <a:pt x="3035" y="6143"/>
                  <a:pt x="3487" y="5796"/>
                </a:cubicBezTo>
                <a:cubicBezTo>
                  <a:pt x="3492" y="5792"/>
                  <a:pt x="3497" y="5790"/>
                  <a:pt x="3504" y="5790"/>
                </a:cubicBezTo>
                <a:close/>
                <a:moveTo>
                  <a:pt x="3256" y="1"/>
                </a:moveTo>
                <a:cubicBezTo>
                  <a:pt x="3223" y="1"/>
                  <a:pt x="3189" y="6"/>
                  <a:pt x="3157" y="14"/>
                </a:cubicBezTo>
                <a:lnTo>
                  <a:pt x="3150" y="17"/>
                </a:lnTo>
                <a:cubicBezTo>
                  <a:pt x="3135" y="20"/>
                  <a:pt x="3121" y="27"/>
                  <a:pt x="3106" y="33"/>
                </a:cubicBezTo>
                <a:cubicBezTo>
                  <a:pt x="3098" y="37"/>
                  <a:pt x="3092" y="40"/>
                  <a:pt x="3085" y="43"/>
                </a:cubicBezTo>
                <a:cubicBezTo>
                  <a:pt x="3075" y="50"/>
                  <a:pt x="3066" y="55"/>
                  <a:pt x="3056" y="60"/>
                </a:cubicBezTo>
                <a:cubicBezTo>
                  <a:pt x="3051" y="63"/>
                  <a:pt x="3046" y="68"/>
                  <a:pt x="3041" y="71"/>
                </a:cubicBezTo>
                <a:cubicBezTo>
                  <a:pt x="3018" y="87"/>
                  <a:pt x="2997" y="105"/>
                  <a:pt x="2979" y="126"/>
                </a:cubicBezTo>
                <a:cubicBezTo>
                  <a:pt x="2945" y="165"/>
                  <a:pt x="2918" y="211"/>
                  <a:pt x="2903" y="261"/>
                </a:cubicBezTo>
                <a:cubicBezTo>
                  <a:pt x="2849" y="372"/>
                  <a:pt x="2797" y="484"/>
                  <a:pt x="2752" y="594"/>
                </a:cubicBezTo>
                <a:cubicBezTo>
                  <a:pt x="2227" y="894"/>
                  <a:pt x="2007" y="1713"/>
                  <a:pt x="1599" y="2180"/>
                </a:cubicBezTo>
                <a:cubicBezTo>
                  <a:pt x="1417" y="2391"/>
                  <a:pt x="1306" y="2710"/>
                  <a:pt x="1167" y="2954"/>
                </a:cubicBezTo>
                <a:cubicBezTo>
                  <a:pt x="993" y="3261"/>
                  <a:pt x="799" y="3557"/>
                  <a:pt x="606" y="3853"/>
                </a:cubicBezTo>
                <a:cubicBezTo>
                  <a:pt x="373" y="4210"/>
                  <a:pt x="313" y="4666"/>
                  <a:pt x="324" y="5111"/>
                </a:cubicBezTo>
                <a:cubicBezTo>
                  <a:pt x="167" y="5596"/>
                  <a:pt x="89" y="6103"/>
                  <a:pt x="92" y="6613"/>
                </a:cubicBezTo>
                <a:cubicBezTo>
                  <a:pt x="61" y="6843"/>
                  <a:pt x="71" y="7077"/>
                  <a:pt x="118" y="7304"/>
                </a:cubicBezTo>
                <a:cubicBezTo>
                  <a:pt x="69" y="7912"/>
                  <a:pt x="51" y="8524"/>
                  <a:pt x="37" y="9112"/>
                </a:cubicBezTo>
                <a:cubicBezTo>
                  <a:pt x="1" y="10589"/>
                  <a:pt x="67" y="12067"/>
                  <a:pt x="61" y="13543"/>
                </a:cubicBezTo>
                <a:cubicBezTo>
                  <a:pt x="46" y="16604"/>
                  <a:pt x="108" y="19674"/>
                  <a:pt x="183" y="22734"/>
                </a:cubicBezTo>
                <a:cubicBezTo>
                  <a:pt x="190" y="23040"/>
                  <a:pt x="409" y="23179"/>
                  <a:pt x="632" y="23179"/>
                </a:cubicBezTo>
                <a:cubicBezTo>
                  <a:pt x="713" y="23179"/>
                  <a:pt x="795" y="23161"/>
                  <a:pt x="867" y="23126"/>
                </a:cubicBezTo>
                <a:cubicBezTo>
                  <a:pt x="1295" y="23535"/>
                  <a:pt x="1814" y="23797"/>
                  <a:pt x="2370" y="23955"/>
                </a:cubicBezTo>
                <a:lnTo>
                  <a:pt x="2370" y="24021"/>
                </a:lnTo>
                <a:cubicBezTo>
                  <a:pt x="2610" y="24070"/>
                  <a:pt x="2853" y="24113"/>
                  <a:pt x="3095" y="24148"/>
                </a:cubicBezTo>
                <a:cubicBezTo>
                  <a:pt x="3096" y="24132"/>
                  <a:pt x="3098" y="24117"/>
                  <a:pt x="3096" y="24103"/>
                </a:cubicBezTo>
                <a:lnTo>
                  <a:pt x="3096" y="24103"/>
                </a:lnTo>
                <a:cubicBezTo>
                  <a:pt x="3375" y="24139"/>
                  <a:pt x="3658" y="24155"/>
                  <a:pt x="3939" y="24155"/>
                </a:cubicBezTo>
                <a:cubicBezTo>
                  <a:pt x="4275" y="24155"/>
                  <a:pt x="4609" y="24132"/>
                  <a:pt x="4932" y="24093"/>
                </a:cubicBezTo>
                <a:cubicBezTo>
                  <a:pt x="5630" y="24008"/>
                  <a:pt x="7338" y="23672"/>
                  <a:pt x="7441" y="22792"/>
                </a:cubicBezTo>
                <a:cubicBezTo>
                  <a:pt x="7641" y="22779"/>
                  <a:pt x="7831" y="22646"/>
                  <a:pt x="7831" y="22387"/>
                </a:cubicBezTo>
                <a:cubicBezTo>
                  <a:pt x="7821" y="19349"/>
                  <a:pt x="7592" y="16313"/>
                  <a:pt x="7275" y="13297"/>
                </a:cubicBezTo>
                <a:cubicBezTo>
                  <a:pt x="7127" y="11904"/>
                  <a:pt x="7016" y="10511"/>
                  <a:pt x="6886" y="9117"/>
                </a:cubicBezTo>
                <a:cubicBezTo>
                  <a:pt x="6829" y="8509"/>
                  <a:pt x="6886" y="7810"/>
                  <a:pt x="6729" y="7225"/>
                </a:cubicBezTo>
                <a:cubicBezTo>
                  <a:pt x="6576" y="6656"/>
                  <a:pt x="6746" y="6035"/>
                  <a:pt x="6590" y="5454"/>
                </a:cubicBezTo>
                <a:cubicBezTo>
                  <a:pt x="6558" y="5337"/>
                  <a:pt x="6472" y="5241"/>
                  <a:pt x="6360" y="5194"/>
                </a:cubicBezTo>
                <a:cubicBezTo>
                  <a:pt x="6055" y="4204"/>
                  <a:pt x="5412" y="3376"/>
                  <a:pt x="4974" y="2443"/>
                </a:cubicBezTo>
                <a:cubicBezTo>
                  <a:pt x="4807" y="2084"/>
                  <a:pt x="4623" y="1609"/>
                  <a:pt x="4361" y="1217"/>
                </a:cubicBezTo>
                <a:cubicBezTo>
                  <a:pt x="4361" y="1150"/>
                  <a:pt x="4352" y="1084"/>
                  <a:pt x="4332" y="1020"/>
                </a:cubicBezTo>
                <a:cubicBezTo>
                  <a:pt x="4278" y="861"/>
                  <a:pt x="4155" y="752"/>
                  <a:pt x="4010" y="674"/>
                </a:cubicBezTo>
                <a:cubicBezTo>
                  <a:pt x="3885" y="440"/>
                  <a:pt x="3722" y="237"/>
                  <a:pt x="3501" y="100"/>
                </a:cubicBezTo>
                <a:cubicBezTo>
                  <a:pt x="3444" y="45"/>
                  <a:pt x="3371" y="11"/>
                  <a:pt x="3293" y="3"/>
                </a:cubicBezTo>
                <a:lnTo>
                  <a:pt x="32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5" name="Google Shape;475;p48"/>
          <p:cNvCxnSpPr>
            <a:cxnSpLocks/>
          </p:cNvCxnSpPr>
          <p:nvPr/>
        </p:nvCxnSpPr>
        <p:spPr>
          <a:xfrm flipH="1">
            <a:off x="0" y="1846877"/>
            <a:ext cx="541020" cy="0"/>
          </a:xfrm>
          <a:prstGeom prst="straightConnector1">
            <a:avLst/>
          </a:prstGeom>
          <a:noFill/>
          <a:ln w="28575" cap="flat" cmpd="sng">
            <a:solidFill>
              <a:schemeClr val="dk1"/>
            </a:solidFill>
            <a:prstDash val="solid"/>
            <a:round/>
            <a:headEnd type="none" w="med" len="med"/>
            <a:tailEnd type="none" w="med" len="med"/>
          </a:ln>
        </p:spPr>
      </p:cxnSp>
      <p:sp>
        <p:nvSpPr>
          <p:cNvPr id="476" name="Google Shape;476;p48"/>
          <p:cNvSpPr txBox="1">
            <a:spLocks noGrp="1"/>
          </p:cNvSpPr>
          <p:nvPr>
            <p:ph type="subTitle" idx="4294967295"/>
          </p:nvPr>
        </p:nvSpPr>
        <p:spPr>
          <a:xfrm>
            <a:off x="676028" y="1613963"/>
            <a:ext cx="796500" cy="45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lt2"/>
                </a:solidFill>
                <a:latin typeface="Kumbh Sans Black"/>
                <a:ea typeface="Kumbh Sans Black"/>
                <a:cs typeface="Kumbh Sans Black"/>
                <a:sym typeface="Kumbh Sans Black"/>
              </a:rPr>
              <a:t>05</a:t>
            </a:r>
            <a:endParaRPr sz="2500" dirty="0">
              <a:solidFill>
                <a:schemeClr val="lt2"/>
              </a:solidFill>
              <a:latin typeface="Kumbh Sans Black"/>
              <a:ea typeface="Kumbh Sans Black"/>
              <a:cs typeface="Kumbh Sans Black"/>
              <a:sym typeface="Kumbh Sans Black"/>
            </a:endParaRPr>
          </a:p>
        </p:txBody>
      </p:sp>
      <p:sp>
        <p:nvSpPr>
          <p:cNvPr id="477" name="Google Shape;477;p48"/>
          <p:cNvSpPr txBox="1">
            <a:spLocks noGrp="1"/>
          </p:cNvSpPr>
          <p:nvPr>
            <p:ph type="subTitle" idx="4294967295"/>
          </p:nvPr>
        </p:nvSpPr>
        <p:spPr>
          <a:xfrm>
            <a:off x="2495304" y="2212141"/>
            <a:ext cx="796500" cy="45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accent2"/>
                </a:solidFill>
                <a:latin typeface="Kumbh Sans Black"/>
                <a:ea typeface="Kumbh Sans Black"/>
                <a:cs typeface="Kumbh Sans Black"/>
                <a:sym typeface="Kumbh Sans Black"/>
              </a:rPr>
              <a:t>06</a:t>
            </a:r>
            <a:endParaRPr sz="2500" dirty="0">
              <a:solidFill>
                <a:schemeClr val="accent2"/>
              </a:solidFill>
              <a:latin typeface="Kumbh Sans Black"/>
              <a:ea typeface="Kumbh Sans Black"/>
              <a:cs typeface="Kumbh Sans Black"/>
              <a:sym typeface="Kumbh Sans Black"/>
            </a:endParaRPr>
          </a:p>
        </p:txBody>
      </p:sp>
      <p:sp>
        <p:nvSpPr>
          <p:cNvPr id="478" name="Google Shape;478;p48"/>
          <p:cNvSpPr txBox="1">
            <a:spLocks noGrp="1"/>
          </p:cNvSpPr>
          <p:nvPr>
            <p:ph type="subTitle" idx="4294967295"/>
          </p:nvPr>
        </p:nvSpPr>
        <p:spPr>
          <a:xfrm>
            <a:off x="6244183" y="3403454"/>
            <a:ext cx="796500" cy="45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lt2"/>
                </a:solidFill>
                <a:latin typeface="Kumbh Sans Black"/>
                <a:ea typeface="Kumbh Sans Black"/>
                <a:cs typeface="Kumbh Sans Black"/>
                <a:sym typeface="Kumbh Sans Black"/>
              </a:rPr>
              <a:t>08</a:t>
            </a:r>
            <a:endParaRPr sz="2500" dirty="0">
              <a:solidFill>
                <a:schemeClr val="lt2"/>
              </a:solidFill>
              <a:latin typeface="Kumbh Sans Black"/>
              <a:ea typeface="Kumbh Sans Black"/>
              <a:cs typeface="Kumbh Sans Black"/>
              <a:sym typeface="Kumbh Sans Black"/>
            </a:endParaRPr>
          </a:p>
        </p:txBody>
      </p:sp>
      <p:sp>
        <p:nvSpPr>
          <p:cNvPr id="479" name="Google Shape;479;p48"/>
          <p:cNvSpPr txBox="1">
            <a:spLocks noGrp="1"/>
          </p:cNvSpPr>
          <p:nvPr>
            <p:ph type="subTitle" idx="4294967295"/>
          </p:nvPr>
        </p:nvSpPr>
        <p:spPr>
          <a:xfrm>
            <a:off x="4385373" y="2806056"/>
            <a:ext cx="796500" cy="45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dirty="0">
                <a:solidFill>
                  <a:schemeClr val="accent1"/>
                </a:solidFill>
                <a:latin typeface="Kumbh Sans Black"/>
                <a:ea typeface="Kumbh Sans Black"/>
                <a:cs typeface="Kumbh Sans Black"/>
                <a:sym typeface="Kumbh Sans Black"/>
              </a:rPr>
              <a:t>07</a:t>
            </a:r>
            <a:endParaRPr sz="2500" dirty="0">
              <a:solidFill>
                <a:schemeClr val="accent1"/>
              </a:solidFill>
              <a:latin typeface="Kumbh Sans Black"/>
              <a:ea typeface="Kumbh Sans Black"/>
              <a:cs typeface="Kumbh Sans Black"/>
              <a:sym typeface="Kumbh Sans Black"/>
            </a:endParaRPr>
          </a:p>
        </p:txBody>
      </p:sp>
      <p:cxnSp>
        <p:nvCxnSpPr>
          <p:cNvPr id="480" name="Google Shape;480;p48"/>
          <p:cNvCxnSpPr>
            <a:cxnSpLocks/>
            <a:stCxn id="455" idx="3"/>
          </p:cNvCxnSpPr>
          <p:nvPr/>
        </p:nvCxnSpPr>
        <p:spPr>
          <a:xfrm>
            <a:off x="3426936" y="2464359"/>
            <a:ext cx="805637" cy="613238"/>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481" name="Google Shape;481;p48"/>
          <p:cNvCxnSpPr>
            <a:cxnSpLocks/>
            <a:stCxn id="457" idx="3"/>
          </p:cNvCxnSpPr>
          <p:nvPr/>
        </p:nvCxnSpPr>
        <p:spPr>
          <a:xfrm>
            <a:off x="5333714" y="3069796"/>
            <a:ext cx="771754" cy="59765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18" name="Google Shape;481;p48">
            <a:extLst>
              <a:ext uri="{FF2B5EF4-FFF2-40B4-BE49-F238E27FC236}">
                <a16:creationId xmlns:a16="http://schemas.microsoft.com/office/drawing/2014/main" id="{62471BC9-4736-F551-F795-0E784B0B7636}"/>
              </a:ext>
            </a:extLst>
          </p:cNvPr>
          <p:cNvCxnSpPr>
            <a:cxnSpLocks/>
          </p:cNvCxnSpPr>
          <p:nvPr/>
        </p:nvCxnSpPr>
        <p:spPr>
          <a:xfrm>
            <a:off x="7148863" y="3691972"/>
            <a:ext cx="771754" cy="597650"/>
          </a:xfrm>
          <a:prstGeom prst="bentConnector3">
            <a:avLst>
              <a:gd name="adj1" fmla="val 50000"/>
            </a:avLst>
          </a:prstGeom>
          <a:noFill/>
          <a:ln w="28575" cap="flat" cmpd="sng">
            <a:solidFill>
              <a:schemeClr val="dk1"/>
            </a:solidFill>
            <a:prstDash val="solid"/>
            <a:round/>
            <a:headEnd type="none" w="med" len="med"/>
            <a:tailEnd type="none" w="med" len="med"/>
          </a:ln>
        </p:spPr>
      </p:cxnSp>
      <p:sp>
        <p:nvSpPr>
          <p:cNvPr id="20" name="Google Shape;457;p48">
            <a:extLst>
              <a:ext uri="{FF2B5EF4-FFF2-40B4-BE49-F238E27FC236}">
                <a16:creationId xmlns:a16="http://schemas.microsoft.com/office/drawing/2014/main" id="{89565546-1ADF-2B25-7A73-D3F3D708316C}"/>
              </a:ext>
            </a:extLst>
          </p:cNvPr>
          <p:cNvSpPr/>
          <p:nvPr/>
        </p:nvSpPr>
        <p:spPr>
          <a:xfrm>
            <a:off x="7937014" y="3996780"/>
            <a:ext cx="1076971" cy="572700"/>
          </a:xfrm>
          <a:prstGeom prst="rect">
            <a:avLst/>
          </a:prstGeom>
          <a:noFill/>
          <a:ln w="19050" cap="flat" cmpd="sng">
            <a:solidFill>
              <a:srgbClr val="7030A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highlight>
                <a:schemeClr val="accent1"/>
              </a:highlight>
            </a:endParaRPr>
          </a:p>
        </p:txBody>
      </p:sp>
      <p:sp>
        <p:nvSpPr>
          <p:cNvPr id="21" name="Google Shape;478;p48">
            <a:extLst>
              <a:ext uri="{FF2B5EF4-FFF2-40B4-BE49-F238E27FC236}">
                <a16:creationId xmlns:a16="http://schemas.microsoft.com/office/drawing/2014/main" id="{8DFDBB16-75B4-9202-5B73-5170AC7DE6E8}"/>
              </a:ext>
            </a:extLst>
          </p:cNvPr>
          <p:cNvSpPr txBox="1">
            <a:spLocks/>
          </p:cNvSpPr>
          <p:nvPr/>
        </p:nvSpPr>
        <p:spPr>
          <a:xfrm>
            <a:off x="8092920" y="4048854"/>
            <a:ext cx="796500" cy="45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1pPr>
            <a:lvl2pPr marL="914400" marR="0" lvl="1"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2pPr>
            <a:lvl3pPr marL="1371600" marR="0" lvl="2"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3pPr>
            <a:lvl4pPr marL="1828800" marR="0" lvl="3"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4pPr>
            <a:lvl5pPr marL="2286000" marR="0" lvl="4"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5pPr>
            <a:lvl6pPr marL="2743200" marR="0" lvl="5"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6pPr>
            <a:lvl7pPr marL="3200400" marR="0" lvl="6"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7pPr>
            <a:lvl8pPr marL="3657600" marR="0" lvl="7"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8pPr>
            <a:lvl9pPr marL="4114800" marR="0" lvl="8"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9pPr>
          </a:lstStyle>
          <a:p>
            <a:pPr marL="0" indent="0" algn="ctr">
              <a:buFont typeface="Manrope"/>
              <a:buNone/>
            </a:pPr>
            <a:r>
              <a:rPr lang="en" sz="2500" dirty="0">
                <a:solidFill>
                  <a:srgbClr val="7030A0"/>
                </a:solidFill>
                <a:latin typeface="Kumbh Sans Black"/>
                <a:ea typeface="Kumbh Sans Black"/>
                <a:cs typeface="Kumbh Sans Black"/>
                <a:sym typeface="Kumbh Sans Black"/>
              </a:rPr>
              <a:t>09</a:t>
            </a:r>
          </a:p>
        </p:txBody>
      </p:sp>
      <p:sp>
        <p:nvSpPr>
          <p:cNvPr id="22" name="Google Shape;466;p48">
            <a:extLst>
              <a:ext uri="{FF2B5EF4-FFF2-40B4-BE49-F238E27FC236}">
                <a16:creationId xmlns:a16="http://schemas.microsoft.com/office/drawing/2014/main" id="{850D2E5C-E63C-0409-9E2B-B5D144378F9D}"/>
              </a:ext>
            </a:extLst>
          </p:cNvPr>
          <p:cNvSpPr txBox="1">
            <a:spLocks/>
          </p:cNvSpPr>
          <p:nvPr/>
        </p:nvSpPr>
        <p:spPr>
          <a:xfrm>
            <a:off x="7654731" y="3158817"/>
            <a:ext cx="1685700" cy="86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1pPr>
            <a:lvl2pPr marL="914400" marR="0" lvl="1"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2pPr>
            <a:lvl3pPr marL="1371600" marR="0" lvl="2"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3pPr>
            <a:lvl4pPr marL="1828800" marR="0" lvl="3"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4pPr>
            <a:lvl5pPr marL="2286000" marR="0" lvl="4"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5pPr>
            <a:lvl6pPr marL="2743200" marR="0" lvl="5"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6pPr>
            <a:lvl7pPr marL="3200400" marR="0" lvl="6"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7pPr>
            <a:lvl8pPr marL="3657600" marR="0" lvl="7"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8pPr>
            <a:lvl9pPr marL="4114800" marR="0" lvl="8" indent="-317500" algn="l" rtl="0">
              <a:lnSpc>
                <a:spcPct val="100000"/>
              </a:lnSpc>
              <a:spcBef>
                <a:spcPts val="0"/>
              </a:spcBef>
              <a:spcAft>
                <a:spcPts val="0"/>
              </a:spcAft>
              <a:buClr>
                <a:schemeClr val="dk1"/>
              </a:buClr>
              <a:buSzPts val="1400"/>
              <a:buFont typeface="Manrope"/>
              <a:buChar char="■"/>
              <a:defRPr sz="1400" b="0" i="0" u="none" strike="noStrike" cap="none">
                <a:solidFill>
                  <a:schemeClr val="dk1"/>
                </a:solidFill>
                <a:latin typeface="Manrope"/>
                <a:ea typeface="Manrope"/>
                <a:cs typeface="Manrope"/>
                <a:sym typeface="Manrope"/>
              </a:defRPr>
            </a:lvl9pPr>
          </a:lstStyle>
          <a:p>
            <a:pPr marL="0" indent="0" algn="ctr">
              <a:buFont typeface="Manrope"/>
              <a:buNone/>
            </a:pPr>
            <a:r>
              <a:rPr lang="en-US" dirty="0"/>
              <a:t>Email Engagement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70"/>
          <p:cNvSpPr txBox="1">
            <a:spLocks noGrp="1"/>
          </p:cNvSpPr>
          <p:nvPr>
            <p:ph type="subTitle" idx="1"/>
          </p:nvPr>
        </p:nvSpPr>
        <p:spPr>
          <a:xfrm>
            <a:off x="478319" y="2949938"/>
            <a:ext cx="4086850" cy="52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MySQL Workbench 8.0</a:t>
            </a:r>
          </a:p>
        </p:txBody>
      </p:sp>
      <p:sp>
        <p:nvSpPr>
          <p:cNvPr id="1157" name="Google Shape;1157;p70"/>
          <p:cNvSpPr txBox="1">
            <a:spLocks noGrp="1"/>
          </p:cNvSpPr>
          <p:nvPr>
            <p:ph type="subTitle" idx="2"/>
          </p:nvPr>
        </p:nvSpPr>
        <p:spPr>
          <a:xfrm>
            <a:off x="5130713" y="2949938"/>
            <a:ext cx="2907600" cy="52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Microsoft Excel</a:t>
            </a:r>
            <a:endParaRPr sz="1600" dirty="0"/>
          </a:p>
        </p:txBody>
      </p:sp>
      <p:sp>
        <p:nvSpPr>
          <p:cNvPr id="1158" name="Google Shape;1158;p70"/>
          <p:cNvSpPr txBox="1">
            <a:spLocks noGrp="1"/>
          </p:cNvSpPr>
          <p:nvPr>
            <p:ph type="subTitle" idx="3"/>
          </p:nvPr>
        </p:nvSpPr>
        <p:spPr>
          <a:xfrm>
            <a:off x="1290763" y="3509800"/>
            <a:ext cx="29076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The tech stack was used due to it being crucial for table calculations and dealing with big datasets with ease as it is easy to use and less time-consuming.</a:t>
            </a:r>
          </a:p>
        </p:txBody>
      </p:sp>
      <p:sp>
        <p:nvSpPr>
          <p:cNvPr id="1159" name="Google Shape;1159;p70"/>
          <p:cNvSpPr txBox="1">
            <a:spLocks noGrp="1"/>
          </p:cNvSpPr>
          <p:nvPr>
            <p:ph type="subTitle" idx="4"/>
          </p:nvPr>
        </p:nvSpPr>
        <p:spPr>
          <a:xfrm>
            <a:off x="5452578" y="3471938"/>
            <a:ext cx="29076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Excel was used to create tables and charts to represent results obtained from </a:t>
            </a:r>
            <a:r>
              <a:rPr lang="en-US" sz="1200" dirty="0" err="1"/>
              <a:t>sql</a:t>
            </a:r>
            <a:endParaRPr sz="1200" dirty="0"/>
          </a:p>
        </p:txBody>
      </p:sp>
      <p:sp>
        <p:nvSpPr>
          <p:cNvPr id="1160" name="Google Shape;1160;p70"/>
          <p:cNvSpPr txBox="1">
            <a:spLocks noGrp="1"/>
          </p:cNvSpPr>
          <p:nvPr>
            <p:ph type="title"/>
          </p:nvPr>
        </p:nvSpPr>
        <p:spPr>
          <a:xfrm flipH="1">
            <a:off x="743312" y="15344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Tech-Stack Used:</a:t>
            </a:r>
            <a:endParaRPr dirty="0">
              <a:highlight>
                <a:schemeClr val="accent2"/>
              </a:highlight>
            </a:endParaRPr>
          </a:p>
        </p:txBody>
      </p:sp>
      <p:sp>
        <p:nvSpPr>
          <p:cNvPr id="1163" name="Google Shape;1163;p70"/>
          <p:cNvSpPr/>
          <p:nvPr/>
        </p:nvSpPr>
        <p:spPr>
          <a:xfrm>
            <a:off x="720000" y="646750"/>
            <a:ext cx="638100" cy="6381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4" name="Google Shape;1164;p70"/>
          <p:cNvGrpSpPr/>
          <p:nvPr/>
        </p:nvGrpSpPr>
        <p:grpSpPr>
          <a:xfrm>
            <a:off x="8038313" y="4323080"/>
            <a:ext cx="638175" cy="657225"/>
            <a:chOff x="295325" y="1733950"/>
            <a:chExt cx="638175" cy="657225"/>
          </a:xfrm>
        </p:grpSpPr>
        <p:sp>
          <p:nvSpPr>
            <p:cNvPr id="1165" name="Google Shape;1165;p70"/>
            <p:cNvSpPr/>
            <p:nvPr/>
          </p:nvSpPr>
          <p:spPr>
            <a:xfrm>
              <a:off x="295325" y="1867300"/>
              <a:ext cx="638175" cy="304800"/>
            </a:xfrm>
            <a:custGeom>
              <a:avLst/>
              <a:gdLst/>
              <a:ahLst/>
              <a:cxnLst/>
              <a:rect l="l" t="t" r="r" b="b"/>
              <a:pathLst>
                <a:path w="25527" h="12192" extrusionOk="0">
                  <a:moveTo>
                    <a:pt x="0" y="0"/>
                  </a:moveTo>
                  <a:cubicBezTo>
                    <a:pt x="9220" y="1976"/>
                    <a:pt x="17093" y="7975"/>
                    <a:pt x="25527" y="12192"/>
                  </a:cubicBezTo>
                </a:path>
              </a:pathLst>
            </a:custGeom>
            <a:noFill/>
            <a:ln w="38100" cap="flat" cmpd="sng">
              <a:solidFill>
                <a:schemeClr val="dk1"/>
              </a:solidFill>
              <a:prstDash val="solid"/>
              <a:round/>
              <a:headEnd type="none" w="med" len="med"/>
              <a:tailEnd type="none" w="med" len="med"/>
            </a:ln>
          </p:spPr>
        </p:sp>
        <p:sp>
          <p:nvSpPr>
            <p:cNvPr id="1166" name="Google Shape;1166;p70"/>
            <p:cNvSpPr/>
            <p:nvPr/>
          </p:nvSpPr>
          <p:spPr>
            <a:xfrm>
              <a:off x="619175" y="1733950"/>
              <a:ext cx="37100" cy="657225"/>
            </a:xfrm>
            <a:custGeom>
              <a:avLst/>
              <a:gdLst/>
              <a:ahLst/>
              <a:cxnLst/>
              <a:rect l="l" t="t" r="r" b="b"/>
              <a:pathLst>
                <a:path w="1484" h="26289" extrusionOk="0">
                  <a:moveTo>
                    <a:pt x="0" y="0"/>
                  </a:moveTo>
                  <a:cubicBezTo>
                    <a:pt x="486" y="8753"/>
                    <a:pt x="2481" y="17693"/>
                    <a:pt x="762" y="26289"/>
                  </a:cubicBezTo>
                </a:path>
              </a:pathLst>
            </a:custGeom>
            <a:noFill/>
            <a:ln w="38100" cap="flat" cmpd="sng">
              <a:solidFill>
                <a:schemeClr val="dk1"/>
              </a:solidFill>
              <a:prstDash val="solid"/>
              <a:round/>
              <a:headEnd type="none" w="med" len="med"/>
              <a:tailEnd type="none" w="med" len="med"/>
            </a:ln>
          </p:spPr>
        </p:sp>
        <p:sp>
          <p:nvSpPr>
            <p:cNvPr id="1167" name="Google Shape;1167;p70"/>
            <p:cNvSpPr/>
            <p:nvPr/>
          </p:nvSpPr>
          <p:spPr>
            <a:xfrm>
              <a:off x="394825" y="1919700"/>
              <a:ext cx="485775" cy="285750"/>
            </a:xfrm>
            <a:custGeom>
              <a:avLst/>
              <a:gdLst/>
              <a:ahLst/>
              <a:cxnLst/>
              <a:rect l="l" t="t" r="r" b="b"/>
              <a:pathLst>
                <a:path w="19431" h="11430" extrusionOk="0">
                  <a:moveTo>
                    <a:pt x="0" y="11430"/>
                  </a:moveTo>
                  <a:cubicBezTo>
                    <a:pt x="6012" y="6921"/>
                    <a:pt x="11917" y="0"/>
                    <a:pt x="19431" y="0"/>
                  </a:cubicBezTo>
                </a:path>
              </a:pathLst>
            </a:custGeom>
            <a:noFill/>
            <a:ln w="38100" cap="flat" cmpd="sng">
              <a:solidFill>
                <a:schemeClr val="dk1"/>
              </a:solidFill>
              <a:prstDash val="solid"/>
              <a:round/>
              <a:headEnd type="none" w="med" len="med"/>
              <a:tailEnd type="none" w="med" len="med"/>
            </a:ln>
          </p:spPr>
        </p:sp>
      </p:grpSp>
      <p:grpSp>
        <p:nvGrpSpPr>
          <p:cNvPr id="1168" name="Google Shape;1168;p70"/>
          <p:cNvGrpSpPr/>
          <p:nvPr/>
        </p:nvGrpSpPr>
        <p:grpSpPr>
          <a:xfrm rot="-4200597">
            <a:off x="4324757" y="3797403"/>
            <a:ext cx="494482" cy="797989"/>
            <a:chOff x="3050950" y="2503050"/>
            <a:chExt cx="260025" cy="419625"/>
          </a:xfrm>
        </p:grpSpPr>
        <p:sp>
          <p:nvSpPr>
            <p:cNvPr id="1169" name="Google Shape;1169;p70"/>
            <p:cNvSpPr/>
            <p:nvPr/>
          </p:nvSpPr>
          <p:spPr>
            <a:xfrm>
              <a:off x="3050950" y="2503050"/>
              <a:ext cx="249600" cy="415775"/>
            </a:xfrm>
            <a:custGeom>
              <a:avLst/>
              <a:gdLst/>
              <a:ahLst/>
              <a:cxnLst/>
              <a:rect l="l" t="t" r="r" b="b"/>
              <a:pathLst>
                <a:path w="9984" h="16631" extrusionOk="0">
                  <a:moveTo>
                    <a:pt x="2456" y="1"/>
                  </a:moveTo>
                  <a:cubicBezTo>
                    <a:pt x="2436" y="1"/>
                    <a:pt x="2414" y="12"/>
                    <a:pt x="2405" y="37"/>
                  </a:cubicBezTo>
                  <a:cubicBezTo>
                    <a:pt x="0" y="6607"/>
                    <a:pt x="3049" y="13790"/>
                    <a:pt x="9458" y="16606"/>
                  </a:cubicBezTo>
                  <a:cubicBezTo>
                    <a:pt x="9497" y="16623"/>
                    <a:pt x="9535" y="16631"/>
                    <a:pt x="9571" y="16631"/>
                  </a:cubicBezTo>
                  <a:cubicBezTo>
                    <a:pt x="9817" y="16631"/>
                    <a:pt x="9983" y="16281"/>
                    <a:pt x="9718" y="16161"/>
                  </a:cubicBezTo>
                  <a:cubicBezTo>
                    <a:pt x="3508" y="13341"/>
                    <a:pt x="501" y="6596"/>
                    <a:pt x="2506" y="65"/>
                  </a:cubicBezTo>
                  <a:cubicBezTo>
                    <a:pt x="2519" y="26"/>
                    <a:pt x="2488" y="1"/>
                    <a:pt x="2456" y="1"/>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70"/>
            <p:cNvSpPr/>
            <p:nvPr/>
          </p:nvSpPr>
          <p:spPr>
            <a:xfrm>
              <a:off x="3251350" y="2827200"/>
              <a:ext cx="52650" cy="85025"/>
            </a:xfrm>
            <a:custGeom>
              <a:avLst/>
              <a:gdLst/>
              <a:ahLst/>
              <a:cxnLst/>
              <a:rect l="l" t="t" r="r" b="b"/>
              <a:pathLst>
                <a:path w="2106" h="3401" extrusionOk="0">
                  <a:moveTo>
                    <a:pt x="209" y="0"/>
                  </a:moveTo>
                  <a:cubicBezTo>
                    <a:pt x="181" y="0"/>
                    <a:pt x="153" y="19"/>
                    <a:pt x="151" y="55"/>
                  </a:cubicBezTo>
                  <a:cubicBezTo>
                    <a:pt x="0" y="1346"/>
                    <a:pt x="621" y="2652"/>
                    <a:pt x="1704" y="3370"/>
                  </a:cubicBezTo>
                  <a:cubicBezTo>
                    <a:pt x="1736" y="3391"/>
                    <a:pt x="1769" y="3401"/>
                    <a:pt x="1801" y="3401"/>
                  </a:cubicBezTo>
                  <a:cubicBezTo>
                    <a:pt x="1963" y="3401"/>
                    <a:pt x="2106" y="3169"/>
                    <a:pt x="1953" y="3047"/>
                  </a:cubicBezTo>
                  <a:cubicBezTo>
                    <a:pt x="979" y="2275"/>
                    <a:pt x="411" y="1296"/>
                    <a:pt x="267" y="55"/>
                  </a:cubicBezTo>
                  <a:cubicBezTo>
                    <a:pt x="265" y="19"/>
                    <a:pt x="237" y="0"/>
                    <a:pt x="209"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70"/>
            <p:cNvSpPr/>
            <p:nvPr/>
          </p:nvSpPr>
          <p:spPr>
            <a:xfrm>
              <a:off x="3186400" y="2896700"/>
              <a:ext cx="124575" cy="25975"/>
            </a:xfrm>
            <a:custGeom>
              <a:avLst/>
              <a:gdLst/>
              <a:ahLst/>
              <a:cxnLst/>
              <a:rect l="l" t="t" r="r" b="b"/>
              <a:pathLst>
                <a:path w="4983" h="1039" extrusionOk="0">
                  <a:moveTo>
                    <a:pt x="4637" y="0"/>
                  </a:moveTo>
                  <a:cubicBezTo>
                    <a:pt x="4605" y="0"/>
                    <a:pt x="4571" y="8"/>
                    <a:pt x="4536" y="25"/>
                  </a:cubicBezTo>
                  <a:cubicBezTo>
                    <a:pt x="3590" y="480"/>
                    <a:pt x="2527" y="702"/>
                    <a:pt x="1466" y="702"/>
                  </a:cubicBezTo>
                  <a:cubicBezTo>
                    <a:pt x="997" y="702"/>
                    <a:pt x="529" y="658"/>
                    <a:pt x="71" y="572"/>
                  </a:cubicBezTo>
                  <a:cubicBezTo>
                    <a:pt x="67" y="571"/>
                    <a:pt x="64" y="571"/>
                    <a:pt x="60" y="571"/>
                  </a:cubicBezTo>
                  <a:cubicBezTo>
                    <a:pt x="16" y="571"/>
                    <a:pt x="1" y="639"/>
                    <a:pt x="49" y="654"/>
                  </a:cubicBezTo>
                  <a:lnTo>
                    <a:pt x="49" y="652"/>
                  </a:lnTo>
                  <a:cubicBezTo>
                    <a:pt x="748" y="913"/>
                    <a:pt x="1432" y="1039"/>
                    <a:pt x="2110" y="1039"/>
                  </a:cubicBezTo>
                  <a:cubicBezTo>
                    <a:pt x="2997" y="1039"/>
                    <a:pt x="3873" y="822"/>
                    <a:pt x="4760" y="407"/>
                  </a:cubicBezTo>
                  <a:cubicBezTo>
                    <a:pt x="4983" y="303"/>
                    <a:pt x="4845" y="0"/>
                    <a:pt x="4637"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2" name="Google Shape;1172;p70"/>
          <p:cNvSpPr/>
          <p:nvPr/>
        </p:nvSpPr>
        <p:spPr>
          <a:xfrm>
            <a:off x="720000" y="4107524"/>
            <a:ext cx="638100" cy="575400"/>
          </a:xfrm>
          <a:prstGeom prst="mathMultiply">
            <a:avLst>
              <a:gd name="adj1" fmla="val 15402"/>
            </a:avLst>
          </a:prstGeom>
          <a:noFill/>
          <a:ln w="9525" cap="flat" cmpd="sng">
            <a:solidFill>
              <a:schemeClr val="dk2"/>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3" name="Google Shape;1173;p70"/>
          <p:cNvGrpSpPr/>
          <p:nvPr/>
        </p:nvGrpSpPr>
        <p:grpSpPr>
          <a:xfrm>
            <a:off x="4252925" y="1820475"/>
            <a:ext cx="638175" cy="657225"/>
            <a:chOff x="295325" y="1733950"/>
            <a:chExt cx="638175" cy="657225"/>
          </a:xfrm>
        </p:grpSpPr>
        <p:sp>
          <p:nvSpPr>
            <p:cNvPr id="1174" name="Google Shape;1174;p70"/>
            <p:cNvSpPr/>
            <p:nvPr/>
          </p:nvSpPr>
          <p:spPr>
            <a:xfrm>
              <a:off x="295325" y="1867300"/>
              <a:ext cx="638175" cy="304800"/>
            </a:xfrm>
            <a:custGeom>
              <a:avLst/>
              <a:gdLst/>
              <a:ahLst/>
              <a:cxnLst/>
              <a:rect l="l" t="t" r="r" b="b"/>
              <a:pathLst>
                <a:path w="25527" h="12192" extrusionOk="0">
                  <a:moveTo>
                    <a:pt x="0" y="0"/>
                  </a:moveTo>
                  <a:cubicBezTo>
                    <a:pt x="9220" y="1976"/>
                    <a:pt x="17093" y="7975"/>
                    <a:pt x="25527" y="12192"/>
                  </a:cubicBezTo>
                </a:path>
              </a:pathLst>
            </a:custGeom>
            <a:noFill/>
            <a:ln w="38100" cap="flat" cmpd="sng">
              <a:solidFill>
                <a:schemeClr val="dk1"/>
              </a:solidFill>
              <a:prstDash val="solid"/>
              <a:round/>
              <a:headEnd type="none" w="med" len="med"/>
              <a:tailEnd type="none" w="med" len="med"/>
            </a:ln>
          </p:spPr>
        </p:sp>
        <p:sp>
          <p:nvSpPr>
            <p:cNvPr id="1175" name="Google Shape;1175;p70"/>
            <p:cNvSpPr/>
            <p:nvPr/>
          </p:nvSpPr>
          <p:spPr>
            <a:xfrm>
              <a:off x="619175" y="1733950"/>
              <a:ext cx="37100" cy="657225"/>
            </a:xfrm>
            <a:custGeom>
              <a:avLst/>
              <a:gdLst/>
              <a:ahLst/>
              <a:cxnLst/>
              <a:rect l="l" t="t" r="r" b="b"/>
              <a:pathLst>
                <a:path w="1484" h="26289" extrusionOk="0">
                  <a:moveTo>
                    <a:pt x="0" y="0"/>
                  </a:moveTo>
                  <a:cubicBezTo>
                    <a:pt x="486" y="8753"/>
                    <a:pt x="2481" y="17693"/>
                    <a:pt x="762" y="26289"/>
                  </a:cubicBezTo>
                </a:path>
              </a:pathLst>
            </a:custGeom>
            <a:noFill/>
            <a:ln w="38100" cap="flat" cmpd="sng">
              <a:solidFill>
                <a:schemeClr val="dk1"/>
              </a:solidFill>
              <a:prstDash val="solid"/>
              <a:round/>
              <a:headEnd type="none" w="med" len="med"/>
              <a:tailEnd type="none" w="med" len="med"/>
            </a:ln>
          </p:spPr>
        </p:sp>
        <p:sp>
          <p:nvSpPr>
            <p:cNvPr id="1176" name="Google Shape;1176;p70"/>
            <p:cNvSpPr/>
            <p:nvPr/>
          </p:nvSpPr>
          <p:spPr>
            <a:xfrm>
              <a:off x="394825" y="1919700"/>
              <a:ext cx="485775" cy="285750"/>
            </a:xfrm>
            <a:custGeom>
              <a:avLst/>
              <a:gdLst/>
              <a:ahLst/>
              <a:cxnLst/>
              <a:rect l="l" t="t" r="r" b="b"/>
              <a:pathLst>
                <a:path w="19431" h="11430" extrusionOk="0">
                  <a:moveTo>
                    <a:pt x="0" y="11430"/>
                  </a:moveTo>
                  <a:cubicBezTo>
                    <a:pt x="6012" y="6921"/>
                    <a:pt x="11917" y="0"/>
                    <a:pt x="19431" y="0"/>
                  </a:cubicBezTo>
                </a:path>
              </a:pathLst>
            </a:custGeom>
            <a:noFill/>
            <a:ln w="38100" cap="flat" cmpd="sng">
              <a:solidFill>
                <a:schemeClr val="dk1"/>
              </a:solidFill>
              <a:prstDash val="solid"/>
              <a:round/>
              <a:headEnd type="none" w="med" len="med"/>
              <a:tailEnd type="none" w="med" len="med"/>
            </a:ln>
          </p:spPr>
        </p:sp>
      </p:grpSp>
      <p:sp>
        <p:nvSpPr>
          <p:cNvPr id="1177" name="Google Shape;1177;p70"/>
          <p:cNvSpPr/>
          <p:nvPr/>
        </p:nvSpPr>
        <p:spPr>
          <a:xfrm rot="7894521">
            <a:off x="7588689" y="1247438"/>
            <a:ext cx="717078" cy="989183"/>
          </a:xfrm>
          <a:custGeom>
            <a:avLst/>
            <a:gdLst/>
            <a:ahLst/>
            <a:cxnLst/>
            <a:rect l="l" t="t" r="r" b="b"/>
            <a:pathLst>
              <a:path w="10109" h="13945" extrusionOk="0">
                <a:moveTo>
                  <a:pt x="4198" y="988"/>
                </a:moveTo>
                <a:cubicBezTo>
                  <a:pt x="5591" y="988"/>
                  <a:pt x="8751" y="1562"/>
                  <a:pt x="8720" y="1666"/>
                </a:cubicBezTo>
                <a:cubicBezTo>
                  <a:pt x="8299" y="3149"/>
                  <a:pt x="7919" y="4646"/>
                  <a:pt x="7337" y="6074"/>
                </a:cubicBezTo>
                <a:cubicBezTo>
                  <a:pt x="7011" y="5586"/>
                  <a:pt x="6772" y="4997"/>
                  <a:pt x="6203" y="4779"/>
                </a:cubicBezTo>
                <a:cubicBezTo>
                  <a:pt x="6082" y="4733"/>
                  <a:pt x="5965" y="4712"/>
                  <a:pt x="5852" y="4712"/>
                </a:cubicBezTo>
                <a:cubicBezTo>
                  <a:pt x="5035" y="4712"/>
                  <a:pt x="4439" y="5819"/>
                  <a:pt x="4059" y="6412"/>
                </a:cubicBezTo>
                <a:cubicBezTo>
                  <a:pt x="3334" y="7542"/>
                  <a:pt x="2475" y="8660"/>
                  <a:pt x="2148" y="9985"/>
                </a:cubicBezTo>
                <a:cubicBezTo>
                  <a:pt x="1970" y="10717"/>
                  <a:pt x="1892" y="11454"/>
                  <a:pt x="1864" y="12197"/>
                </a:cubicBezTo>
                <a:cubicBezTo>
                  <a:pt x="1838" y="12143"/>
                  <a:pt x="1812" y="12091"/>
                  <a:pt x="1788" y="12045"/>
                </a:cubicBezTo>
                <a:cubicBezTo>
                  <a:pt x="1607" y="11704"/>
                  <a:pt x="1405" y="11363"/>
                  <a:pt x="1266" y="11003"/>
                </a:cubicBezTo>
                <a:cubicBezTo>
                  <a:pt x="953" y="10208"/>
                  <a:pt x="877" y="9376"/>
                  <a:pt x="1001" y="8532"/>
                </a:cubicBezTo>
                <a:cubicBezTo>
                  <a:pt x="1153" y="7493"/>
                  <a:pt x="1488" y="6433"/>
                  <a:pt x="1997" y="5509"/>
                </a:cubicBezTo>
                <a:cubicBezTo>
                  <a:pt x="2270" y="5014"/>
                  <a:pt x="2550" y="4570"/>
                  <a:pt x="2961" y="4176"/>
                </a:cubicBezTo>
                <a:cubicBezTo>
                  <a:pt x="3265" y="3885"/>
                  <a:pt x="3553" y="3593"/>
                  <a:pt x="3805" y="3256"/>
                </a:cubicBezTo>
                <a:cubicBezTo>
                  <a:pt x="3834" y="3219"/>
                  <a:pt x="3856" y="3176"/>
                  <a:pt x="3872" y="3131"/>
                </a:cubicBezTo>
                <a:cubicBezTo>
                  <a:pt x="4008" y="3043"/>
                  <a:pt x="4091" y="2887"/>
                  <a:pt x="4034" y="2677"/>
                </a:cubicBezTo>
                <a:cubicBezTo>
                  <a:pt x="3913" y="2225"/>
                  <a:pt x="3638" y="1835"/>
                  <a:pt x="3420" y="1424"/>
                </a:cubicBezTo>
                <a:cubicBezTo>
                  <a:pt x="3355" y="1303"/>
                  <a:pt x="3288" y="1183"/>
                  <a:pt x="3235" y="1058"/>
                </a:cubicBezTo>
                <a:cubicBezTo>
                  <a:pt x="3235" y="1055"/>
                  <a:pt x="3235" y="1053"/>
                  <a:pt x="3233" y="1051"/>
                </a:cubicBezTo>
                <a:cubicBezTo>
                  <a:pt x="3477" y="1012"/>
                  <a:pt x="3719" y="1011"/>
                  <a:pt x="3965" y="994"/>
                </a:cubicBezTo>
                <a:cubicBezTo>
                  <a:pt x="4035" y="990"/>
                  <a:pt x="4113" y="988"/>
                  <a:pt x="4198" y="988"/>
                </a:cubicBezTo>
                <a:close/>
                <a:moveTo>
                  <a:pt x="4399" y="0"/>
                </a:moveTo>
                <a:cubicBezTo>
                  <a:pt x="3877" y="0"/>
                  <a:pt x="3343" y="31"/>
                  <a:pt x="2885" y="168"/>
                </a:cubicBezTo>
                <a:cubicBezTo>
                  <a:pt x="1527" y="577"/>
                  <a:pt x="2722" y="1910"/>
                  <a:pt x="3051" y="2695"/>
                </a:cubicBezTo>
                <a:cubicBezTo>
                  <a:pt x="3043" y="2703"/>
                  <a:pt x="3035" y="2711"/>
                  <a:pt x="3026" y="2721"/>
                </a:cubicBezTo>
                <a:cubicBezTo>
                  <a:pt x="2643" y="3235"/>
                  <a:pt x="2080" y="3602"/>
                  <a:pt x="1724" y="4137"/>
                </a:cubicBezTo>
                <a:cubicBezTo>
                  <a:pt x="1386" y="4646"/>
                  <a:pt x="1082" y="5183"/>
                  <a:pt x="841" y="5745"/>
                </a:cubicBezTo>
                <a:cubicBezTo>
                  <a:pt x="380" y="6825"/>
                  <a:pt x="1" y="8025"/>
                  <a:pt x="1" y="9212"/>
                </a:cubicBezTo>
                <a:cubicBezTo>
                  <a:pt x="1" y="10218"/>
                  <a:pt x="243" y="11112"/>
                  <a:pt x="703" y="12005"/>
                </a:cubicBezTo>
                <a:cubicBezTo>
                  <a:pt x="1069" y="12714"/>
                  <a:pt x="1430" y="13541"/>
                  <a:pt x="2179" y="13910"/>
                </a:cubicBezTo>
                <a:cubicBezTo>
                  <a:pt x="2227" y="13934"/>
                  <a:pt x="2278" y="13944"/>
                  <a:pt x="2330" y="13944"/>
                </a:cubicBezTo>
                <a:cubicBezTo>
                  <a:pt x="2563" y="13944"/>
                  <a:pt x="2811" y="13729"/>
                  <a:pt x="2805" y="13497"/>
                </a:cubicBezTo>
                <a:cubicBezTo>
                  <a:pt x="2781" y="12506"/>
                  <a:pt x="2753" y="11465"/>
                  <a:pt x="2992" y="10496"/>
                </a:cubicBezTo>
                <a:cubicBezTo>
                  <a:pt x="3265" y="9389"/>
                  <a:pt x="3838" y="8534"/>
                  <a:pt x="4434" y="7582"/>
                </a:cubicBezTo>
                <a:cubicBezTo>
                  <a:pt x="4745" y="7087"/>
                  <a:pt x="5049" y="6579"/>
                  <a:pt x="5413" y="6122"/>
                </a:cubicBezTo>
                <a:cubicBezTo>
                  <a:pt x="5605" y="5882"/>
                  <a:pt x="5708" y="5700"/>
                  <a:pt x="5836" y="5700"/>
                </a:cubicBezTo>
                <a:cubicBezTo>
                  <a:pt x="5915" y="5700"/>
                  <a:pt x="6004" y="5770"/>
                  <a:pt x="6129" y="5937"/>
                </a:cubicBezTo>
                <a:cubicBezTo>
                  <a:pt x="6478" y="6407"/>
                  <a:pt x="6740" y="6950"/>
                  <a:pt x="7210" y="7319"/>
                </a:cubicBezTo>
                <a:cubicBezTo>
                  <a:pt x="7289" y="7381"/>
                  <a:pt x="7374" y="7407"/>
                  <a:pt x="7458" y="7407"/>
                </a:cubicBezTo>
                <a:cubicBezTo>
                  <a:pt x="7652" y="7407"/>
                  <a:pt x="7838" y="7264"/>
                  <a:pt x="7924" y="7083"/>
                </a:cubicBezTo>
                <a:cubicBezTo>
                  <a:pt x="8444" y="5971"/>
                  <a:pt x="8811" y="4805"/>
                  <a:pt x="9148" y="3630"/>
                </a:cubicBezTo>
                <a:cubicBezTo>
                  <a:pt x="9219" y="3571"/>
                  <a:pt x="9270" y="3492"/>
                  <a:pt x="9293" y="3404"/>
                </a:cubicBezTo>
                <a:lnTo>
                  <a:pt x="10005" y="923"/>
                </a:lnTo>
                <a:cubicBezTo>
                  <a:pt x="10108" y="559"/>
                  <a:pt x="9800" y="301"/>
                  <a:pt x="9513" y="301"/>
                </a:cubicBezTo>
                <a:cubicBezTo>
                  <a:pt x="9436" y="301"/>
                  <a:pt x="9360" y="320"/>
                  <a:pt x="9294" y="360"/>
                </a:cubicBezTo>
                <a:cubicBezTo>
                  <a:pt x="9158" y="220"/>
                  <a:pt x="6457" y="38"/>
                  <a:pt x="5374" y="19"/>
                </a:cubicBezTo>
                <a:cubicBezTo>
                  <a:pt x="5070" y="13"/>
                  <a:pt x="4737" y="0"/>
                  <a:pt x="43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94" name="Picture 2" descr="Development logo mysql icon - Download in SVG, PNG, ICO, ICNS">
            <a:extLst>
              <a:ext uri="{FF2B5EF4-FFF2-40B4-BE49-F238E27FC236}">
                <a16:creationId xmlns:a16="http://schemas.microsoft.com/office/drawing/2014/main" id="{FCF915DC-E1AB-CB5A-0AC4-B20C771FA5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567" y="1543043"/>
            <a:ext cx="1705288" cy="150703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D23AA6D-E474-4BA6-BAF2-69D2C3975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6358" y="1537524"/>
            <a:ext cx="1696311" cy="1506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6" name="Rectangle 5">
            <a:extLst>
              <a:ext uri="{FF2B5EF4-FFF2-40B4-BE49-F238E27FC236}">
                <a16:creationId xmlns:a16="http://schemas.microsoft.com/office/drawing/2014/main" id="{C582FD06-82BF-D754-F1C7-9238D67DCE56}"/>
              </a:ext>
            </a:extLst>
          </p:cNvPr>
          <p:cNvSpPr/>
          <p:nvPr/>
        </p:nvSpPr>
        <p:spPr>
          <a:xfrm>
            <a:off x="5137659" y="1306556"/>
            <a:ext cx="3442009" cy="130897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3" name="Google Shape;363;p44"/>
          <p:cNvSpPr txBox="1">
            <a:spLocks noGrp="1"/>
          </p:cNvSpPr>
          <p:nvPr>
            <p:ph type="subTitle" idx="1"/>
          </p:nvPr>
        </p:nvSpPr>
        <p:spPr>
          <a:xfrm>
            <a:off x="4939094" y="2894354"/>
            <a:ext cx="3914898" cy="1083931"/>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US" b="0" i="0" dirty="0">
                <a:solidFill>
                  <a:schemeClr val="bg2"/>
                </a:solidFill>
                <a:effectLst/>
                <a:latin typeface="Manrope" panose="020B0604020202020204" charset="0"/>
              </a:rPr>
              <a:t>Objective: Calculate the number of jobs reviewed per hour for each day in November 2020.</a:t>
            </a:r>
          </a:p>
          <a:p>
            <a:pPr marL="139700" indent="0" algn="l"/>
            <a:endParaRPr lang="en-US" b="0" i="0" dirty="0">
              <a:solidFill>
                <a:schemeClr val="bg2"/>
              </a:solidFill>
              <a:effectLst/>
              <a:latin typeface="Manrope" panose="020B0604020202020204" charset="0"/>
            </a:endParaRPr>
          </a:p>
          <a:p>
            <a:pPr algn="l">
              <a:buFont typeface="Arial" panose="020B0604020202020204" pitchFamily="34" charset="0"/>
              <a:buChar char="•"/>
            </a:pPr>
            <a:r>
              <a:rPr lang="en-US" b="0" i="0" dirty="0">
                <a:solidFill>
                  <a:schemeClr val="bg2"/>
                </a:solidFill>
                <a:effectLst/>
                <a:latin typeface="Manrope" panose="020B0604020202020204" charset="0"/>
              </a:rPr>
              <a:t>Your Task: Write an SQL query to calculate the number of jobs</a:t>
            </a:r>
          </a:p>
        </p:txBody>
      </p:sp>
      <p:sp>
        <p:nvSpPr>
          <p:cNvPr id="364" name="Google Shape;364;p44"/>
          <p:cNvSpPr txBox="1">
            <a:spLocks noGrp="1"/>
          </p:cNvSpPr>
          <p:nvPr>
            <p:ph type="title" idx="2"/>
          </p:nvPr>
        </p:nvSpPr>
        <p:spPr>
          <a:xfrm>
            <a:off x="6102186" y="273385"/>
            <a:ext cx="1339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65" name="Google Shape;365;p44"/>
          <p:cNvSpPr txBox="1">
            <a:spLocks noGrp="1"/>
          </p:cNvSpPr>
          <p:nvPr>
            <p:ph type="title"/>
          </p:nvPr>
        </p:nvSpPr>
        <p:spPr>
          <a:xfrm>
            <a:off x="4750419" y="1582361"/>
            <a:ext cx="4214839"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i="0" dirty="0">
                <a:solidFill>
                  <a:schemeClr val="tx1"/>
                </a:solidFill>
                <a:effectLst/>
                <a:latin typeface="Manrope" panose="020B0604020202020204" charset="0"/>
              </a:rPr>
              <a:t>Jobs Reviewed Over Time:</a:t>
            </a:r>
            <a:endParaRPr dirty="0">
              <a:solidFill>
                <a:schemeClr val="tx1"/>
              </a:solidFill>
              <a:highlight>
                <a:schemeClr val="accent2"/>
              </a:highlight>
            </a:endParaRPr>
          </a:p>
        </p:txBody>
      </p:sp>
      <p:sp>
        <p:nvSpPr>
          <p:cNvPr id="366" name="Google Shape;366;p44"/>
          <p:cNvSpPr/>
          <p:nvPr/>
        </p:nvSpPr>
        <p:spPr>
          <a:xfrm rot="-367519" flipH="1">
            <a:off x="6814946" y="4495253"/>
            <a:ext cx="1940025" cy="363459"/>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accent1"/>
            </a:solidFill>
            <a:prstDash val="dash"/>
            <a:round/>
            <a:headEnd type="none" w="med" len="med"/>
            <a:tailEnd type="none" w="med" len="med"/>
          </a:ln>
        </p:spPr>
      </p:sp>
      <p:sp>
        <p:nvSpPr>
          <p:cNvPr id="367" name="Google Shape;367;p44"/>
          <p:cNvSpPr/>
          <p:nvPr/>
        </p:nvSpPr>
        <p:spPr>
          <a:xfrm rot="753369">
            <a:off x="228691" y="107429"/>
            <a:ext cx="1766305" cy="756688"/>
          </a:xfrm>
          <a:custGeom>
            <a:avLst/>
            <a:gdLst/>
            <a:ahLst/>
            <a:cxnLst/>
            <a:rect l="l" t="t" r="r" b="b"/>
            <a:pathLst>
              <a:path w="70651" h="30267" extrusionOk="0">
                <a:moveTo>
                  <a:pt x="0" y="26926"/>
                </a:moveTo>
                <a:cubicBezTo>
                  <a:pt x="2902" y="19671"/>
                  <a:pt x="8295" y="9896"/>
                  <a:pt x="16109" y="9896"/>
                </a:cubicBezTo>
                <a:cubicBezTo>
                  <a:pt x="22903" y="9896"/>
                  <a:pt x="11658" y="29398"/>
                  <a:pt x="18411" y="30148"/>
                </a:cubicBezTo>
                <a:cubicBezTo>
                  <a:pt x="26962" y="31098"/>
                  <a:pt x="31900" y="16800"/>
                  <a:pt x="40504" y="16800"/>
                </a:cubicBezTo>
                <a:cubicBezTo>
                  <a:pt x="41589" y="16800"/>
                  <a:pt x="40666" y="18979"/>
                  <a:pt x="40964" y="20022"/>
                </a:cubicBezTo>
                <a:cubicBezTo>
                  <a:pt x="41407" y="21573"/>
                  <a:pt x="43806" y="22603"/>
                  <a:pt x="45336" y="22093"/>
                </a:cubicBezTo>
                <a:cubicBezTo>
                  <a:pt x="55961" y="18551"/>
                  <a:pt x="63658" y="8749"/>
                  <a:pt x="70651" y="0"/>
                </a:cubicBezTo>
              </a:path>
            </a:pathLst>
          </a:custGeom>
          <a:noFill/>
          <a:ln w="38100" cap="rnd" cmpd="sng">
            <a:solidFill>
              <a:schemeClr val="lt2"/>
            </a:solidFill>
            <a:prstDash val="dash"/>
            <a:round/>
            <a:headEnd type="none" w="med" len="med"/>
            <a:tailEnd type="none" w="med" len="med"/>
          </a:ln>
        </p:spPr>
      </p:sp>
      <p:grpSp>
        <p:nvGrpSpPr>
          <p:cNvPr id="368" name="Google Shape;368;p44"/>
          <p:cNvGrpSpPr/>
          <p:nvPr/>
        </p:nvGrpSpPr>
        <p:grpSpPr>
          <a:xfrm rot="-1263460">
            <a:off x="4212685" y="3902500"/>
            <a:ext cx="638162" cy="657211"/>
            <a:chOff x="295325" y="1733950"/>
            <a:chExt cx="638175" cy="657225"/>
          </a:xfrm>
        </p:grpSpPr>
        <p:sp>
          <p:nvSpPr>
            <p:cNvPr id="369" name="Google Shape;369;p44"/>
            <p:cNvSpPr/>
            <p:nvPr/>
          </p:nvSpPr>
          <p:spPr>
            <a:xfrm>
              <a:off x="295325" y="1867300"/>
              <a:ext cx="638175" cy="304800"/>
            </a:xfrm>
            <a:custGeom>
              <a:avLst/>
              <a:gdLst/>
              <a:ahLst/>
              <a:cxnLst/>
              <a:rect l="l" t="t" r="r" b="b"/>
              <a:pathLst>
                <a:path w="25527" h="12192" extrusionOk="0">
                  <a:moveTo>
                    <a:pt x="0" y="0"/>
                  </a:moveTo>
                  <a:cubicBezTo>
                    <a:pt x="9220" y="1976"/>
                    <a:pt x="17093" y="7975"/>
                    <a:pt x="25527" y="12192"/>
                  </a:cubicBezTo>
                </a:path>
              </a:pathLst>
            </a:custGeom>
            <a:noFill/>
            <a:ln w="38100" cap="flat" cmpd="sng">
              <a:solidFill>
                <a:schemeClr val="dk1"/>
              </a:solidFill>
              <a:prstDash val="solid"/>
              <a:round/>
              <a:headEnd type="none" w="med" len="med"/>
              <a:tailEnd type="none" w="med" len="med"/>
            </a:ln>
          </p:spPr>
        </p:sp>
        <p:sp>
          <p:nvSpPr>
            <p:cNvPr id="370" name="Google Shape;370;p44"/>
            <p:cNvSpPr/>
            <p:nvPr/>
          </p:nvSpPr>
          <p:spPr>
            <a:xfrm>
              <a:off x="619175" y="1733950"/>
              <a:ext cx="37100" cy="657225"/>
            </a:xfrm>
            <a:custGeom>
              <a:avLst/>
              <a:gdLst/>
              <a:ahLst/>
              <a:cxnLst/>
              <a:rect l="l" t="t" r="r" b="b"/>
              <a:pathLst>
                <a:path w="1484" h="26289" extrusionOk="0">
                  <a:moveTo>
                    <a:pt x="0" y="0"/>
                  </a:moveTo>
                  <a:cubicBezTo>
                    <a:pt x="486" y="8753"/>
                    <a:pt x="2481" y="17693"/>
                    <a:pt x="762" y="26289"/>
                  </a:cubicBezTo>
                </a:path>
              </a:pathLst>
            </a:custGeom>
            <a:noFill/>
            <a:ln w="38100" cap="flat" cmpd="sng">
              <a:solidFill>
                <a:schemeClr val="dk1"/>
              </a:solidFill>
              <a:prstDash val="solid"/>
              <a:round/>
              <a:headEnd type="none" w="med" len="med"/>
              <a:tailEnd type="none" w="med" len="med"/>
            </a:ln>
          </p:spPr>
        </p:sp>
        <p:sp>
          <p:nvSpPr>
            <p:cNvPr id="371" name="Google Shape;371;p44"/>
            <p:cNvSpPr/>
            <p:nvPr/>
          </p:nvSpPr>
          <p:spPr>
            <a:xfrm>
              <a:off x="394825" y="1919700"/>
              <a:ext cx="485775" cy="285750"/>
            </a:xfrm>
            <a:custGeom>
              <a:avLst/>
              <a:gdLst/>
              <a:ahLst/>
              <a:cxnLst/>
              <a:rect l="l" t="t" r="r" b="b"/>
              <a:pathLst>
                <a:path w="19431" h="11430" extrusionOk="0">
                  <a:moveTo>
                    <a:pt x="0" y="11430"/>
                  </a:moveTo>
                  <a:cubicBezTo>
                    <a:pt x="6012" y="6921"/>
                    <a:pt x="11917" y="0"/>
                    <a:pt x="19431" y="0"/>
                  </a:cubicBezTo>
                </a:path>
              </a:pathLst>
            </a:custGeom>
            <a:noFill/>
            <a:ln w="38100" cap="flat" cmpd="sng">
              <a:solidFill>
                <a:schemeClr val="dk1"/>
              </a:solidFill>
              <a:prstDash val="solid"/>
              <a:round/>
              <a:headEnd type="none" w="med" len="med"/>
              <a:tailEnd type="none" w="med" len="med"/>
            </a:ln>
          </p:spPr>
        </p:sp>
      </p:grpSp>
      <p:grpSp>
        <p:nvGrpSpPr>
          <p:cNvPr id="372" name="Google Shape;372;p44"/>
          <p:cNvGrpSpPr/>
          <p:nvPr/>
        </p:nvGrpSpPr>
        <p:grpSpPr>
          <a:xfrm rot="21199735">
            <a:off x="-216960" y="467898"/>
            <a:ext cx="5319906" cy="4834506"/>
            <a:chOff x="1039800" y="1006146"/>
            <a:chExt cx="2990400" cy="3131210"/>
          </a:xfrm>
        </p:grpSpPr>
        <p:sp>
          <p:nvSpPr>
            <p:cNvPr id="373" name="Google Shape;373;p44"/>
            <p:cNvSpPr/>
            <p:nvPr/>
          </p:nvSpPr>
          <p:spPr>
            <a:xfrm rot="399183">
              <a:off x="1191100" y="1222836"/>
              <a:ext cx="2687800" cy="2768140"/>
            </a:xfrm>
            <a:prstGeom prst="frame">
              <a:avLst>
                <a:gd name="adj1" fmla="val 71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rot="399319">
              <a:off x="2258205" y="1060877"/>
              <a:ext cx="957754" cy="227437"/>
            </a:xfrm>
            <a:prstGeom prst="rect">
              <a:avLst/>
            </a:prstGeom>
            <a:solidFill>
              <a:srgbClr val="EF517D">
                <a:alpha val="49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44"/>
          <p:cNvSpPr/>
          <p:nvPr/>
        </p:nvSpPr>
        <p:spPr>
          <a:xfrm rot="6043810" flipH="1">
            <a:off x="6436923" y="4198037"/>
            <a:ext cx="195792" cy="603952"/>
          </a:xfrm>
          <a:custGeom>
            <a:avLst/>
            <a:gdLst/>
            <a:ahLst/>
            <a:cxnLst/>
            <a:rect l="l" t="t" r="r" b="b"/>
            <a:pathLst>
              <a:path w="7831" h="24156" extrusionOk="0">
                <a:moveTo>
                  <a:pt x="2683" y="1802"/>
                </a:moveTo>
                <a:cubicBezTo>
                  <a:pt x="2687" y="1835"/>
                  <a:pt x="2690" y="1867"/>
                  <a:pt x="2696" y="1902"/>
                </a:cubicBezTo>
                <a:cubicBezTo>
                  <a:pt x="2669" y="1903"/>
                  <a:pt x="2641" y="1910"/>
                  <a:pt x="2615" y="1918"/>
                </a:cubicBezTo>
                <a:cubicBezTo>
                  <a:pt x="2638" y="1879"/>
                  <a:pt x="2661" y="1841"/>
                  <a:pt x="2682" y="1802"/>
                </a:cubicBezTo>
                <a:close/>
                <a:moveTo>
                  <a:pt x="2366" y="2332"/>
                </a:moveTo>
                <a:cubicBezTo>
                  <a:pt x="2379" y="2441"/>
                  <a:pt x="2446" y="2536"/>
                  <a:pt x="2542" y="2588"/>
                </a:cubicBezTo>
                <a:cubicBezTo>
                  <a:pt x="2781" y="2720"/>
                  <a:pt x="3037" y="2809"/>
                  <a:pt x="3286" y="2809"/>
                </a:cubicBezTo>
                <a:cubicBezTo>
                  <a:pt x="3510" y="2809"/>
                  <a:pt x="3728" y="2737"/>
                  <a:pt x="3924" y="2560"/>
                </a:cubicBezTo>
                <a:cubicBezTo>
                  <a:pt x="3989" y="2502"/>
                  <a:pt x="4043" y="2432"/>
                  <a:pt x="4082" y="2354"/>
                </a:cubicBezTo>
                <a:cubicBezTo>
                  <a:pt x="4199" y="2622"/>
                  <a:pt x="4301" y="2895"/>
                  <a:pt x="4415" y="3136"/>
                </a:cubicBezTo>
                <a:cubicBezTo>
                  <a:pt x="4802" y="3947"/>
                  <a:pt x="5348" y="4664"/>
                  <a:pt x="5581" y="5542"/>
                </a:cubicBezTo>
                <a:cubicBezTo>
                  <a:pt x="5299" y="5835"/>
                  <a:pt x="5086" y="6194"/>
                  <a:pt x="4804" y="6480"/>
                </a:cubicBezTo>
                <a:cubicBezTo>
                  <a:pt x="4565" y="5859"/>
                  <a:pt x="4280" y="5111"/>
                  <a:pt x="3623" y="4991"/>
                </a:cubicBezTo>
                <a:cubicBezTo>
                  <a:pt x="3571" y="4981"/>
                  <a:pt x="3521" y="4977"/>
                  <a:pt x="3473" y="4977"/>
                </a:cubicBezTo>
                <a:cubicBezTo>
                  <a:pt x="2788" y="4977"/>
                  <a:pt x="2447" y="5900"/>
                  <a:pt x="2098" y="6456"/>
                </a:cubicBezTo>
                <a:cubicBezTo>
                  <a:pt x="1684" y="6147"/>
                  <a:pt x="1449" y="5553"/>
                  <a:pt x="970" y="5308"/>
                </a:cubicBezTo>
                <a:cubicBezTo>
                  <a:pt x="965" y="5306"/>
                  <a:pt x="958" y="5306"/>
                  <a:pt x="954" y="5303"/>
                </a:cubicBezTo>
                <a:cubicBezTo>
                  <a:pt x="983" y="4918"/>
                  <a:pt x="1022" y="4516"/>
                  <a:pt x="1227" y="4215"/>
                </a:cubicBezTo>
                <a:cubicBezTo>
                  <a:pt x="1534" y="3760"/>
                  <a:pt x="1825" y="3297"/>
                  <a:pt x="2087" y="2812"/>
                </a:cubicBezTo>
                <a:cubicBezTo>
                  <a:pt x="2175" y="2650"/>
                  <a:pt x="2270" y="2492"/>
                  <a:pt x="2366" y="2332"/>
                </a:cubicBezTo>
                <a:close/>
                <a:moveTo>
                  <a:pt x="5878" y="6373"/>
                </a:moveTo>
                <a:lnTo>
                  <a:pt x="5878" y="6373"/>
                </a:lnTo>
                <a:cubicBezTo>
                  <a:pt x="5882" y="6680"/>
                  <a:pt x="5865" y="6991"/>
                  <a:pt x="5916" y="7293"/>
                </a:cubicBezTo>
                <a:cubicBezTo>
                  <a:pt x="5981" y="7690"/>
                  <a:pt x="6005" y="8098"/>
                  <a:pt x="6028" y="8504"/>
                </a:cubicBezTo>
                <a:cubicBezTo>
                  <a:pt x="5906" y="8618"/>
                  <a:pt x="5816" y="8764"/>
                  <a:pt x="5730" y="8919"/>
                </a:cubicBezTo>
                <a:cubicBezTo>
                  <a:pt x="5594" y="9169"/>
                  <a:pt x="5464" y="9485"/>
                  <a:pt x="5512" y="9771"/>
                </a:cubicBezTo>
                <a:cubicBezTo>
                  <a:pt x="5527" y="9851"/>
                  <a:pt x="5603" y="9893"/>
                  <a:pt x="5678" y="9893"/>
                </a:cubicBezTo>
                <a:cubicBezTo>
                  <a:pt x="5708" y="9893"/>
                  <a:pt x="5738" y="9886"/>
                  <a:pt x="5763" y="9872"/>
                </a:cubicBezTo>
                <a:cubicBezTo>
                  <a:pt x="5927" y="9782"/>
                  <a:pt x="6023" y="9629"/>
                  <a:pt x="6096" y="9457"/>
                </a:cubicBezTo>
                <a:cubicBezTo>
                  <a:pt x="6142" y="9948"/>
                  <a:pt x="6184" y="10439"/>
                  <a:pt x="6228" y="10930"/>
                </a:cubicBezTo>
                <a:cubicBezTo>
                  <a:pt x="6212" y="10951"/>
                  <a:pt x="6195" y="10972"/>
                  <a:pt x="6181" y="10993"/>
                </a:cubicBezTo>
                <a:cubicBezTo>
                  <a:pt x="6008" y="11231"/>
                  <a:pt x="5680" y="11748"/>
                  <a:pt x="5846" y="12050"/>
                </a:cubicBezTo>
                <a:cubicBezTo>
                  <a:pt x="5882" y="12116"/>
                  <a:pt x="5956" y="12153"/>
                  <a:pt x="6030" y="12153"/>
                </a:cubicBezTo>
                <a:cubicBezTo>
                  <a:pt x="6083" y="12153"/>
                  <a:pt x="6136" y="12134"/>
                  <a:pt x="6173" y="12093"/>
                </a:cubicBezTo>
                <a:cubicBezTo>
                  <a:pt x="6254" y="12003"/>
                  <a:pt x="6270" y="11897"/>
                  <a:pt x="6303" y="11785"/>
                </a:cubicBezTo>
                <a:cubicBezTo>
                  <a:pt x="6303" y="11784"/>
                  <a:pt x="6303" y="11782"/>
                  <a:pt x="6304" y="11782"/>
                </a:cubicBezTo>
                <a:cubicBezTo>
                  <a:pt x="6350" y="12284"/>
                  <a:pt x="6397" y="12788"/>
                  <a:pt x="6447" y="13291"/>
                </a:cubicBezTo>
                <a:cubicBezTo>
                  <a:pt x="6366" y="13424"/>
                  <a:pt x="6285" y="13557"/>
                  <a:pt x="6202" y="13689"/>
                </a:cubicBezTo>
                <a:cubicBezTo>
                  <a:pt x="6104" y="13842"/>
                  <a:pt x="6028" y="13912"/>
                  <a:pt x="6082" y="14092"/>
                </a:cubicBezTo>
                <a:cubicBezTo>
                  <a:pt x="6100" y="14152"/>
                  <a:pt x="6149" y="14178"/>
                  <a:pt x="6205" y="14178"/>
                </a:cubicBezTo>
                <a:cubicBezTo>
                  <a:pt x="6213" y="14178"/>
                  <a:pt x="6221" y="14178"/>
                  <a:pt x="6229" y="14177"/>
                </a:cubicBezTo>
                <a:cubicBezTo>
                  <a:pt x="6358" y="14157"/>
                  <a:pt x="6446" y="14068"/>
                  <a:pt x="6514" y="13953"/>
                </a:cubicBezTo>
                <a:cubicBezTo>
                  <a:pt x="6561" y="14427"/>
                  <a:pt x="6607" y="14904"/>
                  <a:pt x="6647" y="15380"/>
                </a:cubicBezTo>
                <a:cubicBezTo>
                  <a:pt x="6543" y="15500"/>
                  <a:pt x="6446" y="15629"/>
                  <a:pt x="6358" y="15762"/>
                </a:cubicBezTo>
                <a:cubicBezTo>
                  <a:pt x="6257" y="15913"/>
                  <a:pt x="6179" y="16082"/>
                  <a:pt x="6083" y="16237"/>
                </a:cubicBezTo>
                <a:cubicBezTo>
                  <a:pt x="6010" y="16359"/>
                  <a:pt x="5901" y="16481"/>
                  <a:pt x="5865" y="16617"/>
                </a:cubicBezTo>
                <a:cubicBezTo>
                  <a:pt x="5841" y="16717"/>
                  <a:pt x="5919" y="16827"/>
                  <a:pt x="6020" y="16827"/>
                </a:cubicBezTo>
                <a:cubicBezTo>
                  <a:pt x="6036" y="16827"/>
                  <a:pt x="6052" y="16825"/>
                  <a:pt x="6069" y="16819"/>
                </a:cubicBezTo>
                <a:cubicBezTo>
                  <a:pt x="6324" y="16734"/>
                  <a:pt x="6436" y="16408"/>
                  <a:pt x="6532" y="16182"/>
                </a:cubicBezTo>
                <a:cubicBezTo>
                  <a:pt x="6586" y="16055"/>
                  <a:pt x="6633" y="15923"/>
                  <a:pt x="6685" y="15795"/>
                </a:cubicBezTo>
                <a:cubicBezTo>
                  <a:pt x="6737" y="16406"/>
                  <a:pt x="6782" y="17017"/>
                  <a:pt x="6823" y="17629"/>
                </a:cubicBezTo>
                <a:cubicBezTo>
                  <a:pt x="6761" y="17713"/>
                  <a:pt x="6701" y="17796"/>
                  <a:pt x="6646" y="17882"/>
                </a:cubicBezTo>
                <a:cubicBezTo>
                  <a:pt x="6517" y="18085"/>
                  <a:pt x="6314" y="18263"/>
                  <a:pt x="6212" y="18476"/>
                </a:cubicBezTo>
                <a:cubicBezTo>
                  <a:pt x="6147" y="18610"/>
                  <a:pt x="6242" y="18756"/>
                  <a:pt x="6373" y="18756"/>
                </a:cubicBezTo>
                <a:cubicBezTo>
                  <a:pt x="6403" y="18756"/>
                  <a:pt x="6435" y="18748"/>
                  <a:pt x="6467" y="18731"/>
                </a:cubicBezTo>
                <a:cubicBezTo>
                  <a:pt x="6652" y="18630"/>
                  <a:pt x="6774" y="18402"/>
                  <a:pt x="6859" y="18204"/>
                </a:cubicBezTo>
                <a:cubicBezTo>
                  <a:pt x="6891" y="18767"/>
                  <a:pt x="6919" y="19331"/>
                  <a:pt x="6940" y="19893"/>
                </a:cubicBezTo>
                <a:cubicBezTo>
                  <a:pt x="6620" y="20290"/>
                  <a:pt x="6134" y="20732"/>
                  <a:pt x="6399" y="21084"/>
                </a:cubicBezTo>
                <a:cubicBezTo>
                  <a:pt x="6437" y="21134"/>
                  <a:pt x="6496" y="21167"/>
                  <a:pt x="6554" y="21167"/>
                </a:cubicBezTo>
                <a:cubicBezTo>
                  <a:pt x="6593" y="21167"/>
                  <a:pt x="6633" y="21152"/>
                  <a:pt x="6667" y="21118"/>
                </a:cubicBezTo>
                <a:cubicBezTo>
                  <a:pt x="6769" y="21015"/>
                  <a:pt x="6784" y="20893"/>
                  <a:pt x="6820" y="20757"/>
                </a:cubicBezTo>
                <a:cubicBezTo>
                  <a:pt x="6849" y="20643"/>
                  <a:pt x="6901" y="20532"/>
                  <a:pt x="6958" y="20428"/>
                </a:cubicBezTo>
                <a:cubicBezTo>
                  <a:pt x="6971" y="20861"/>
                  <a:pt x="6981" y="21295"/>
                  <a:pt x="6985" y="21729"/>
                </a:cubicBezTo>
                <a:cubicBezTo>
                  <a:pt x="6685" y="22022"/>
                  <a:pt x="6369" y="22306"/>
                  <a:pt x="6202" y="22700"/>
                </a:cubicBezTo>
                <a:cubicBezTo>
                  <a:pt x="6168" y="22776"/>
                  <a:pt x="6155" y="22875"/>
                  <a:pt x="6205" y="22948"/>
                </a:cubicBezTo>
                <a:cubicBezTo>
                  <a:pt x="6171" y="22966"/>
                  <a:pt x="6135" y="22984"/>
                  <a:pt x="6098" y="23002"/>
                </a:cubicBezTo>
                <a:cubicBezTo>
                  <a:pt x="6129" y="22077"/>
                  <a:pt x="5940" y="21110"/>
                  <a:pt x="5841" y="20204"/>
                </a:cubicBezTo>
                <a:cubicBezTo>
                  <a:pt x="5662" y="18572"/>
                  <a:pt x="5439" y="16936"/>
                  <a:pt x="5317" y="15299"/>
                </a:cubicBezTo>
                <a:cubicBezTo>
                  <a:pt x="5195" y="13665"/>
                  <a:pt x="5200" y="12029"/>
                  <a:pt x="5163" y="10393"/>
                </a:cubicBezTo>
                <a:cubicBezTo>
                  <a:pt x="5148" y="9784"/>
                  <a:pt x="5116" y="9185"/>
                  <a:pt x="5041" y="8579"/>
                </a:cubicBezTo>
                <a:cubicBezTo>
                  <a:pt x="4997" y="8226"/>
                  <a:pt x="4935" y="7800"/>
                  <a:pt x="4952" y="7399"/>
                </a:cubicBezTo>
                <a:cubicBezTo>
                  <a:pt x="5340" y="7130"/>
                  <a:pt x="5581" y="6722"/>
                  <a:pt x="5878" y="6373"/>
                </a:cubicBezTo>
                <a:close/>
                <a:moveTo>
                  <a:pt x="884" y="6100"/>
                </a:moveTo>
                <a:cubicBezTo>
                  <a:pt x="1171" y="6488"/>
                  <a:pt x="1440" y="6929"/>
                  <a:pt x="1836" y="7184"/>
                </a:cubicBezTo>
                <a:cubicBezTo>
                  <a:pt x="1703" y="7641"/>
                  <a:pt x="1714" y="8377"/>
                  <a:pt x="1711" y="8499"/>
                </a:cubicBezTo>
                <a:cubicBezTo>
                  <a:pt x="1690" y="9904"/>
                  <a:pt x="1784" y="11309"/>
                  <a:pt x="1872" y="12710"/>
                </a:cubicBezTo>
                <a:cubicBezTo>
                  <a:pt x="1932" y="13694"/>
                  <a:pt x="1955" y="14694"/>
                  <a:pt x="2064" y="15673"/>
                </a:cubicBezTo>
                <a:cubicBezTo>
                  <a:pt x="2342" y="18162"/>
                  <a:pt x="2340" y="20659"/>
                  <a:pt x="2362" y="23158"/>
                </a:cubicBezTo>
                <a:cubicBezTo>
                  <a:pt x="2322" y="23148"/>
                  <a:pt x="2285" y="23140"/>
                  <a:pt x="2248" y="23127"/>
                </a:cubicBezTo>
                <a:lnTo>
                  <a:pt x="2249" y="23127"/>
                </a:lnTo>
                <a:cubicBezTo>
                  <a:pt x="1996" y="23054"/>
                  <a:pt x="1536" y="22957"/>
                  <a:pt x="1261" y="22783"/>
                </a:cubicBezTo>
                <a:cubicBezTo>
                  <a:pt x="1290" y="22724"/>
                  <a:pt x="1271" y="22636"/>
                  <a:pt x="1197" y="22626"/>
                </a:cubicBezTo>
                <a:cubicBezTo>
                  <a:pt x="1167" y="22623"/>
                  <a:pt x="1140" y="22620"/>
                  <a:pt x="1116" y="22618"/>
                </a:cubicBezTo>
                <a:cubicBezTo>
                  <a:pt x="1173" y="19594"/>
                  <a:pt x="916" y="16564"/>
                  <a:pt x="890" y="13540"/>
                </a:cubicBezTo>
                <a:cubicBezTo>
                  <a:pt x="877" y="12135"/>
                  <a:pt x="789" y="10732"/>
                  <a:pt x="763" y="9327"/>
                </a:cubicBezTo>
                <a:cubicBezTo>
                  <a:pt x="749" y="8616"/>
                  <a:pt x="760" y="7906"/>
                  <a:pt x="789" y="7197"/>
                </a:cubicBezTo>
                <a:cubicBezTo>
                  <a:pt x="791" y="7161"/>
                  <a:pt x="793" y="7126"/>
                  <a:pt x="794" y="7090"/>
                </a:cubicBezTo>
                <a:cubicBezTo>
                  <a:pt x="810" y="6773"/>
                  <a:pt x="862" y="6433"/>
                  <a:pt x="884" y="6100"/>
                </a:cubicBezTo>
                <a:close/>
                <a:moveTo>
                  <a:pt x="3504" y="5790"/>
                </a:moveTo>
                <a:cubicBezTo>
                  <a:pt x="3667" y="5790"/>
                  <a:pt x="4200" y="7136"/>
                  <a:pt x="4288" y="7327"/>
                </a:cubicBezTo>
                <a:cubicBezTo>
                  <a:pt x="4321" y="7394"/>
                  <a:pt x="4376" y="7449"/>
                  <a:pt x="4444" y="7480"/>
                </a:cubicBezTo>
                <a:cubicBezTo>
                  <a:pt x="4334" y="8127"/>
                  <a:pt x="4444" y="8851"/>
                  <a:pt x="4470" y="9472"/>
                </a:cubicBezTo>
                <a:cubicBezTo>
                  <a:pt x="4540" y="11187"/>
                  <a:pt x="4438" y="12910"/>
                  <a:pt x="4513" y="14629"/>
                </a:cubicBezTo>
                <a:cubicBezTo>
                  <a:pt x="4589" y="16351"/>
                  <a:pt x="4804" y="18071"/>
                  <a:pt x="4986" y="19783"/>
                </a:cubicBezTo>
                <a:cubicBezTo>
                  <a:pt x="5106" y="20918"/>
                  <a:pt x="5176" y="22053"/>
                  <a:pt x="5267" y="23186"/>
                </a:cubicBezTo>
                <a:cubicBezTo>
                  <a:pt x="5264" y="23204"/>
                  <a:pt x="5260" y="23220"/>
                  <a:pt x="5260" y="23238"/>
                </a:cubicBezTo>
                <a:cubicBezTo>
                  <a:pt x="5026" y="23277"/>
                  <a:pt x="4799" y="23301"/>
                  <a:pt x="4602" y="23324"/>
                </a:cubicBezTo>
                <a:cubicBezTo>
                  <a:pt x="4333" y="23354"/>
                  <a:pt x="4064" y="23373"/>
                  <a:pt x="3795" y="23373"/>
                </a:cubicBezTo>
                <a:cubicBezTo>
                  <a:pt x="3634" y="23373"/>
                  <a:pt x="3473" y="23366"/>
                  <a:pt x="3311" y="23352"/>
                </a:cubicBezTo>
                <a:cubicBezTo>
                  <a:pt x="3238" y="23345"/>
                  <a:pt x="3165" y="23334"/>
                  <a:pt x="3092" y="23324"/>
                </a:cubicBezTo>
                <a:cubicBezTo>
                  <a:pt x="3092" y="19991"/>
                  <a:pt x="2823" y="16692"/>
                  <a:pt x="2588" y="13369"/>
                </a:cubicBezTo>
                <a:cubicBezTo>
                  <a:pt x="2495" y="12057"/>
                  <a:pt x="2422" y="10743"/>
                  <a:pt x="2355" y="9428"/>
                </a:cubicBezTo>
                <a:cubicBezTo>
                  <a:pt x="2327" y="8890"/>
                  <a:pt x="2313" y="8351"/>
                  <a:pt x="2308" y="7812"/>
                </a:cubicBezTo>
                <a:cubicBezTo>
                  <a:pt x="2308" y="7646"/>
                  <a:pt x="2313" y="7480"/>
                  <a:pt x="2327" y="7316"/>
                </a:cubicBezTo>
                <a:cubicBezTo>
                  <a:pt x="2386" y="7299"/>
                  <a:pt x="2440" y="7267"/>
                  <a:pt x="2480" y="7221"/>
                </a:cubicBezTo>
                <a:cubicBezTo>
                  <a:pt x="2867" y="6804"/>
                  <a:pt x="3035" y="6143"/>
                  <a:pt x="3487" y="5796"/>
                </a:cubicBezTo>
                <a:cubicBezTo>
                  <a:pt x="3492" y="5792"/>
                  <a:pt x="3497" y="5790"/>
                  <a:pt x="3504" y="5790"/>
                </a:cubicBezTo>
                <a:close/>
                <a:moveTo>
                  <a:pt x="3256" y="1"/>
                </a:moveTo>
                <a:cubicBezTo>
                  <a:pt x="3223" y="1"/>
                  <a:pt x="3189" y="6"/>
                  <a:pt x="3157" y="14"/>
                </a:cubicBezTo>
                <a:lnTo>
                  <a:pt x="3150" y="17"/>
                </a:lnTo>
                <a:cubicBezTo>
                  <a:pt x="3135" y="20"/>
                  <a:pt x="3121" y="27"/>
                  <a:pt x="3106" y="33"/>
                </a:cubicBezTo>
                <a:cubicBezTo>
                  <a:pt x="3098" y="37"/>
                  <a:pt x="3092" y="40"/>
                  <a:pt x="3085" y="43"/>
                </a:cubicBezTo>
                <a:cubicBezTo>
                  <a:pt x="3075" y="50"/>
                  <a:pt x="3066" y="55"/>
                  <a:pt x="3056" y="60"/>
                </a:cubicBezTo>
                <a:cubicBezTo>
                  <a:pt x="3051" y="63"/>
                  <a:pt x="3046" y="68"/>
                  <a:pt x="3041" y="71"/>
                </a:cubicBezTo>
                <a:cubicBezTo>
                  <a:pt x="3018" y="87"/>
                  <a:pt x="2997" y="105"/>
                  <a:pt x="2979" y="126"/>
                </a:cubicBezTo>
                <a:cubicBezTo>
                  <a:pt x="2945" y="165"/>
                  <a:pt x="2918" y="211"/>
                  <a:pt x="2903" y="261"/>
                </a:cubicBezTo>
                <a:cubicBezTo>
                  <a:pt x="2849" y="372"/>
                  <a:pt x="2797" y="484"/>
                  <a:pt x="2752" y="594"/>
                </a:cubicBezTo>
                <a:cubicBezTo>
                  <a:pt x="2227" y="894"/>
                  <a:pt x="2007" y="1713"/>
                  <a:pt x="1599" y="2180"/>
                </a:cubicBezTo>
                <a:cubicBezTo>
                  <a:pt x="1417" y="2391"/>
                  <a:pt x="1306" y="2710"/>
                  <a:pt x="1167" y="2954"/>
                </a:cubicBezTo>
                <a:cubicBezTo>
                  <a:pt x="993" y="3261"/>
                  <a:pt x="799" y="3557"/>
                  <a:pt x="606" y="3853"/>
                </a:cubicBezTo>
                <a:cubicBezTo>
                  <a:pt x="373" y="4210"/>
                  <a:pt x="313" y="4666"/>
                  <a:pt x="324" y="5111"/>
                </a:cubicBezTo>
                <a:cubicBezTo>
                  <a:pt x="167" y="5596"/>
                  <a:pt x="89" y="6103"/>
                  <a:pt x="92" y="6613"/>
                </a:cubicBezTo>
                <a:cubicBezTo>
                  <a:pt x="61" y="6843"/>
                  <a:pt x="71" y="7077"/>
                  <a:pt x="118" y="7304"/>
                </a:cubicBezTo>
                <a:cubicBezTo>
                  <a:pt x="69" y="7912"/>
                  <a:pt x="51" y="8524"/>
                  <a:pt x="37" y="9112"/>
                </a:cubicBezTo>
                <a:cubicBezTo>
                  <a:pt x="1" y="10589"/>
                  <a:pt x="67" y="12067"/>
                  <a:pt x="61" y="13543"/>
                </a:cubicBezTo>
                <a:cubicBezTo>
                  <a:pt x="46" y="16604"/>
                  <a:pt x="108" y="19674"/>
                  <a:pt x="183" y="22734"/>
                </a:cubicBezTo>
                <a:cubicBezTo>
                  <a:pt x="190" y="23040"/>
                  <a:pt x="409" y="23179"/>
                  <a:pt x="632" y="23179"/>
                </a:cubicBezTo>
                <a:cubicBezTo>
                  <a:pt x="713" y="23179"/>
                  <a:pt x="795" y="23161"/>
                  <a:pt x="867" y="23126"/>
                </a:cubicBezTo>
                <a:cubicBezTo>
                  <a:pt x="1295" y="23535"/>
                  <a:pt x="1814" y="23797"/>
                  <a:pt x="2370" y="23955"/>
                </a:cubicBezTo>
                <a:lnTo>
                  <a:pt x="2370" y="24021"/>
                </a:lnTo>
                <a:cubicBezTo>
                  <a:pt x="2610" y="24070"/>
                  <a:pt x="2853" y="24113"/>
                  <a:pt x="3095" y="24148"/>
                </a:cubicBezTo>
                <a:cubicBezTo>
                  <a:pt x="3096" y="24132"/>
                  <a:pt x="3098" y="24117"/>
                  <a:pt x="3096" y="24103"/>
                </a:cubicBezTo>
                <a:lnTo>
                  <a:pt x="3096" y="24103"/>
                </a:lnTo>
                <a:cubicBezTo>
                  <a:pt x="3375" y="24139"/>
                  <a:pt x="3658" y="24155"/>
                  <a:pt x="3939" y="24155"/>
                </a:cubicBezTo>
                <a:cubicBezTo>
                  <a:pt x="4275" y="24155"/>
                  <a:pt x="4609" y="24132"/>
                  <a:pt x="4932" y="24093"/>
                </a:cubicBezTo>
                <a:cubicBezTo>
                  <a:pt x="5630" y="24008"/>
                  <a:pt x="7338" y="23672"/>
                  <a:pt x="7441" y="22792"/>
                </a:cubicBezTo>
                <a:cubicBezTo>
                  <a:pt x="7641" y="22779"/>
                  <a:pt x="7831" y="22646"/>
                  <a:pt x="7831" y="22387"/>
                </a:cubicBezTo>
                <a:cubicBezTo>
                  <a:pt x="7821" y="19349"/>
                  <a:pt x="7592" y="16313"/>
                  <a:pt x="7275" y="13297"/>
                </a:cubicBezTo>
                <a:cubicBezTo>
                  <a:pt x="7127" y="11904"/>
                  <a:pt x="7016" y="10511"/>
                  <a:pt x="6886" y="9117"/>
                </a:cubicBezTo>
                <a:cubicBezTo>
                  <a:pt x="6829" y="8509"/>
                  <a:pt x="6886" y="7810"/>
                  <a:pt x="6729" y="7225"/>
                </a:cubicBezTo>
                <a:cubicBezTo>
                  <a:pt x="6576" y="6656"/>
                  <a:pt x="6746" y="6035"/>
                  <a:pt x="6590" y="5454"/>
                </a:cubicBezTo>
                <a:cubicBezTo>
                  <a:pt x="6558" y="5337"/>
                  <a:pt x="6472" y="5241"/>
                  <a:pt x="6360" y="5194"/>
                </a:cubicBezTo>
                <a:cubicBezTo>
                  <a:pt x="6055" y="4204"/>
                  <a:pt x="5412" y="3376"/>
                  <a:pt x="4974" y="2443"/>
                </a:cubicBezTo>
                <a:cubicBezTo>
                  <a:pt x="4807" y="2084"/>
                  <a:pt x="4623" y="1609"/>
                  <a:pt x="4361" y="1217"/>
                </a:cubicBezTo>
                <a:cubicBezTo>
                  <a:pt x="4361" y="1150"/>
                  <a:pt x="4352" y="1084"/>
                  <a:pt x="4332" y="1020"/>
                </a:cubicBezTo>
                <a:cubicBezTo>
                  <a:pt x="4278" y="861"/>
                  <a:pt x="4155" y="752"/>
                  <a:pt x="4010" y="674"/>
                </a:cubicBezTo>
                <a:cubicBezTo>
                  <a:pt x="3885" y="440"/>
                  <a:pt x="3722" y="237"/>
                  <a:pt x="3501" y="100"/>
                </a:cubicBezTo>
                <a:cubicBezTo>
                  <a:pt x="3444" y="45"/>
                  <a:pt x="3371" y="11"/>
                  <a:pt x="3293" y="3"/>
                </a:cubicBezTo>
                <a:lnTo>
                  <a:pt x="32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a:off x="7821900" y="438350"/>
            <a:ext cx="638100" cy="638100"/>
          </a:xfrm>
          <a:prstGeom prst="ellipse">
            <a:avLst/>
          </a:prstGeom>
          <a:noFill/>
          <a:ln w="2857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4"/>
          <p:cNvSpPr/>
          <p:nvPr/>
        </p:nvSpPr>
        <p:spPr>
          <a:xfrm>
            <a:off x="872400" y="3605450"/>
            <a:ext cx="531900" cy="531900"/>
          </a:xfrm>
          <a:prstGeom prst="ellipse">
            <a:avLst/>
          </a:prstGeom>
          <a:noFill/>
          <a:ln w="28575" cap="flat" cmpd="sng">
            <a:solidFill>
              <a:schemeClr val="l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44"/>
          <p:cNvGrpSpPr/>
          <p:nvPr/>
        </p:nvGrpSpPr>
        <p:grpSpPr>
          <a:xfrm rot="-6737961">
            <a:off x="4838991" y="358395"/>
            <a:ext cx="494491" cy="798010"/>
            <a:chOff x="3050954" y="2503050"/>
            <a:chExt cx="260023" cy="419625"/>
          </a:xfrm>
        </p:grpSpPr>
        <p:sp>
          <p:nvSpPr>
            <p:cNvPr id="379" name="Google Shape;379;p44"/>
            <p:cNvSpPr/>
            <p:nvPr/>
          </p:nvSpPr>
          <p:spPr>
            <a:xfrm>
              <a:off x="3050954" y="2503050"/>
              <a:ext cx="249600" cy="415775"/>
            </a:xfrm>
            <a:custGeom>
              <a:avLst/>
              <a:gdLst/>
              <a:ahLst/>
              <a:cxnLst/>
              <a:rect l="l" t="t" r="r" b="b"/>
              <a:pathLst>
                <a:path w="9984" h="16631" extrusionOk="0">
                  <a:moveTo>
                    <a:pt x="2456" y="1"/>
                  </a:moveTo>
                  <a:cubicBezTo>
                    <a:pt x="2436" y="1"/>
                    <a:pt x="2414" y="12"/>
                    <a:pt x="2405" y="37"/>
                  </a:cubicBezTo>
                  <a:cubicBezTo>
                    <a:pt x="0" y="6607"/>
                    <a:pt x="3049" y="13790"/>
                    <a:pt x="9458" y="16606"/>
                  </a:cubicBezTo>
                  <a:cubicBezTo>
                    <a:pt x="9497" y="16623"/>
                    <a:pt x="9535" y="16631"/>
                    <a:pt x="9571" y="16631"/>
                  </a:cubicBezTo>
                  <a:cubicBezTo>
                    <a:pt x="9817" y="16631"/>
                    <a:pt x="9983" y="16281"/>
                    <a:pt x="9718" y="16161"/>
                  </a:cubicBezTo>
                  <a:cubicBezTo>
                    <a:pt x="3508" y="13341"/>
                    <a:pt x="501" y="6596"/>
                    <a:pt x="2506" y="65"/>
                  </a:cubicBezTo>
                  <a:cubicBezTo>
                    <a:pt x="2519" y="26"/>
                    <a:pt x="2488" y="1"/>
                    <a:pt x="2456" y="1"/>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44"/>
            <p:cNvSpPr/>
            <p:nvPr/>
          </p:nvSpPr>
          <p:spPr>
            <a:xfrm>
              <a:off x="3251350" y="2827200"/>
              <a:ext cx="52650" cy="85025"/>
            </a:xfrm>
            <a:custGeom>
              <a:avLst/>
              <a:gdLst/>
              <a:ahLst/>
              <a:cxnLst/>
              <a:rect l="l" t="t" r="r" b="b"/>
              <a:pathLst>
                <a:path w="2106" h="3401" extrusionOk="0">
                  <a:moveTo>
                    <a:pt x="209" y="0"/>
                  </a:moveTo>
                  <a:cubicBezTo>
                    <a:pt x="181" y="0"/>
                    <a:pt x="153" y="19"/>
                    <a:pt x="151" y="55"/>
                  </a:cubicBezTo>
                  <a:cubicBezTo>
                    <a:pt x="0" y="1346"/>
                    <a:pt x="621" y="2652"/>
                    <a:pt x="1704" y="3370"/>
                  </a:cubicBezTo>
                  <a:cubicBezTo>
                    <a:pt x="1736" y="3391"/>
                    <a:pt x="1769" y="3401"/>
                    <a:pt x="1801" y="3401"/>
                  </a:cubicBezTo>
                  <a:cubicBezTo>
                    <a:pt x="1963" y="3401"/>
                    <a:pt x="2106" y="3169"/>
                    <a:pt x="1953" y="3047"/>
                  </a:cubicBezTo>
                  <a:cubicBezTo>
                    <a:pt x="979" y="2275"/>
                    <a:pt x="411" y="1296"/>
                    <a:pt x="267" y="55"/>
                  </a:cubicBezTo>
                  <a:cubicBezTo>
                    <a:pt x="265" y="19"/>
                    <a:pt x="237" y="0"/>
                    <a:pt x="209"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4"/>
            <p:cNvSpPr/>
            <p:nvPr/>
          </p:nvSpPr>
          <p:spPr>
            <a:xfrm>
              <a:off x="3186402" y="2896700"/>
              <a:ext cx="124575" cy="25975"/>
            </a:xfrm>
            <a:custGeom>
              <a:avLst/>
              <a:gdLst/>
              <a:ahLst/>
              <a:cxnLst/>
              <a:rect l="l" t="t" r="r" b="b"/>
              <a:pathLst>
                <a:path w="4983" h="1039" extrusionOk="0">
                  <a:moveTo>
                    <a:pt x="4637" y="0"/>
                  </a:moveTo>
                  <a:cubicBezTo>
                    <a:pt x="4605" y="0"/>
                    <a:pt x="4571" y="8"/>
                    <a:pt x="4536" y="25"/>
                  </a:cubicBezTo>
                  <a:cubicBezTo>
                    <a:pt x="3590" y="480"/>
                    <a:pt x="2527" y="702"/>
                    <a:pt x="1466" y="702"/>
                  </a:cubicBezTo>
                  <a:cubicBezTo>
                    <a:pt x="997" y="702"/>
                    <a:pt x="529" y="658"/>
                    <a:pt x="71" y="572"/>
                  </a:cubicBezTo>
                  <a:cubicBezTo>
                    <a:pt x="67" y="571"/>
                    <a:pt x="64" y="571"/>
                    <a:pt x="60" y="571"/>
                  </a:cubicBezTo>
                  <a:cubicBezTo>
                    <a:pt x="16" y="571"/>
                    <a:pt x="1" y="639"/>
                    <a:pt x="49" y="654"/>
                  </a:cubicBezTo>
                  <a:lnTo>
                    <a:pt x="49" y="652"/>
                  </a:lnTo>
                  <a:cubicBezTo>
                    <a:pt x="748" y="913"/>
                    <a:pt x="1432" y="1039"/>
                    <a:pt x="2110" y="1039"/>
                  </a:cubicBezTo>
                  <a:cubicBezTo>
                    <a:pt x="2997" y="1039"/>
                    <a:pt x="3873" y="822"/>
                    <a:pt x="4760" y="407"/>
                  </a:cubicBezTo>
                  <a:cubicBezTo>
                    <a:pt x="4983" y="303"/>
                    <a:pt x="4845" y="0"/>
                    <a:pt x="4637" y="0"/>
                  </a:cubicBezTo>
                  <a:close/>
                </a:path>
              </a:pathLst>
            </a:custGeom>
            <a:solidFill>
              <a:schemeClr val="dk1"/>
            </a:solidFill>
            <a:ln w="5075" cap="flat" cmpd="sng">
              <a:solidFill>
                <a:schemeClr val="dk1"/>
              </a:solidFill>
              <a:prstDash val="solid"/>
              <a:miter lim="16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DD7A1C4-0A3D-DE6B-B351-6C2B4A6A1515}"/>
              </a:ext>
            </a:extLst>
          </p:cNvPr>
          <p:cNvPicPr>
            <a:picLocks noChangeAspect="1"/>
          </p:cNvPicPr>
          <p:nvPr/>
        </p:nvPicPr>
        <p:blipFill>
          <a:blip r:embed="rId3"/>
          <a:stretch>
            <a:fillRect/>
          </a:stretch>
        </p:blipFill>
        <p:spPr>
          <a:xfrm>
            <a:off x="178740" y="944879"/>
            <a:ext cx="4507559" cy="40162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2FAC3BBC-D67E-A0CB-BC10-77A2D2A6B849}"/>
              </a:ext>
            </a:extLst>
          </p:cNvPr>
          <p:cNvGraphicFramePr>
            <a:graphicFrameLocks/>
          </p:cNvGraphicFramePr>
          <p:nvPr>
            <p:extLst>
              <p:ext uri="{D42A27DB-BD31-4B8C-83A1-F6EECF244321}">
                <p14:modId xmlns:p14="http://schemas.microsoft.com/office/powerpoint/2010/main" val="3104550154"/>
              </p:ext>
            </p:extLst>
          </p:nvPr>
        </p:nvGraphicFramePr>
        <p:xfrm>
          <a:off x="1182029" y="1265878"/>
          <a:ext cx="6802243" cy="38776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5EF28119-AF35-1F9F-0726-9E5C981CA409}"/>
              </a:ext>
            </a:extLst>
          </p:cNvPr>
          <p:cNvGraphicFramePr>
            <a:graphicFrameLocks noGrp="1"/>
          </p:cNvGraphicFramePr>
          <p:nvPr>
            <p:extLst>
              <p:ext uri="{D42A27DB-BD31-4B8C-83A1-F6EECF244321}">
                <p14:modId xmlns:p14="http://schemas.microsoft.com/office/powerpoint/2010/main" val="2796887302"/>
              </p:ext>
            </p:extLst>
          </p:nvPr>
        </p:nvGraphicFramePr>
        <p:xfrm>
          <a:off x="1936596" y="1"/>
          <a:ext cx="5270808" cy="1265877"/>
        </p:xfrm>
        <a:graphic>
          <a:graphicData uri="http://schemas.openxmlformats.org/drawingml/2006/table">
            <a:tbl>
              <a:tblPr>
                <a:tableStyleId>{9DCAF9ED-07DC-4A11-8D7F-57B35C25682E}</a:tableStyleId>
              </a:tblPr>
              <a:tblGrid>
                <a:gridCol w="1003608">
                  <a:extLst>
                    <a:ext uri="{9D8B030D-6E8A-4147-A177-3AD203B41FA5}">
                      <a16:colId xmlns:a16="http://schemas.microsoft.com/office/drawing/2014/main" val="2200096308"/>
                    </a:ext>
                  </a:extLst>
                </a:gridCol>
                <a:gridCol w="989934">
                  <a:extLst>
                    <a:ext uri="{9D8B030D-6E8A-4147-A177-3AD203B41FA5}">
                      <a16:colId xmlns:a16="http://schemas.microsoft.com/office/drawing/2014/main" val="3340430575"/>
                    </a:ext>
                  </a:extLst>
                </a:gridCol>
                <a:gridCol w="1797210">
                  <a:extLst>
                    <a:ext uri="{9D8B030D-6E8A-4147-A177-3AD203B41FA5}">
                      <a16:colId xmlns:a16="http://schemas.microsoft.com/office/drawing/2014/main" val="2888769634"/>
                    </a:ext>
                  </a:extLst>
                </a:gridCol>
                <a:gridCol w="1480056">
                  <a:extLst>
                    <a:ext uri="{9D8B030D-6E8A-4147-A177-3AD203B41FA5}">
                      <a16:colId xmlns:a16="http://schemas.microsoft.com/office/drawing/2014/main" val="2040493106"/>
                    </a:ext>
                  </a:extLst>
                </a:gridCol>
              </a:tblGrid>
              <a:tr h="269103">
                <a:tc>
                  <a:txBody>
                    <a:bodyPr/>
                    <a:lstStyle/>
                    <a:p>
                      <a:pPr algn="ctr" fontAlgn="b"/>
                      <a:r>
                        <a:rPr lang="en-US" sz="1000" b="1" u="none" strike="noStrike" dirty="0">
                          <a:solidFill>
                            <a:srgbClr val="FFFFFF"/>
                          </a:solidFill>
                          <a:effectLst/>
                        </a:rPr>
                        <a:t>Date</a:t>
                      </a:r>
                      <a:endParaRPr lang="en-US" sz="10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1" u="none" strike="noStrike" dirty="0" err="1">
                          <a:solidFill>
                            <a:srgbClr val="FFFFFF"/>
                          </a:solidFill>
                          <a:effectLst/>
                        </a:rPr>
                        <a:t>Jobs_per_day</a:t>
                      </a:r>
                      <a:endParaRPr lang="en-US" sz="10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1" u="none" strike="noStrike" dirty="0" err="1">
                          <a:solidFill>
                            <a:srgbClr val="FFFFFF"/>
                          </a:solidFill>
                          <a:effectLst/>
                        </a:rPr>
                        <a:t>Tot_time_spent_inhour</a:t>
                      </a:r>
                      <a:endParaRPr lang="en-US" sz="1000" b="1"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1" u="none" strike="noStrike">
                          <a:solidFill>
                            <a:srgbClr val="FFFFFF"/>
                          </a:solidFill>
                          <a:effectLst/>
                        </a:rPr>
                        <a:t>Job_Rev_PHr_PDy</a:t>
                      </a:r>
                      <a:endParaRPr lang="en-US" sz="10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7794319"/>
                  </a:ext>
                </a:extLst>
              </a:tr>
              <a:tr h="166129">
                <a:tc>
                  <a:txBody>
                    <a:bodyPr/>
                    <a:lstStyle/>
                    <a:p>
                      <a:pPr algn="ctr" fontAlgn="b"/>
                      <a:r>
                        <a:rPr lang="en-US" sz="1000" b="0" u="none" strike="noStrike">
                          <a:solidFill>
                            <a:srgbClr val="FFFFFF"/>
                          </a:solidFill>
                          <a:effectLst/>
                        </a:rPr>
                        <a:t>25-11-2020</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1</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0.01</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80</a:t>
                      </a:r>
                      <a:endParaRPr lang="en-US" sz="1000" b="0"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13939308"/>
                  </a:ext>
                </a:extLst>
              </a:tr>
              <a:tr h="166129">
                <a:tc>
                  <a:txBody>
                    <a:bodyPr/>
                    <a:lstStyle/>
                    <a:p>
                      <a:pPr algn="ctr" fontAlgn="b"/>
                      <a:r>
                        <a:rPr lang="en-US" sz="1000" b="0" u="none" strike="noStrike">
                          <a:solidFill>
                            <a:srgbClr val="FFFFFF"/>
                          </a:solidFill>
                          <a:effectLst/>
                        </a:rPr>
                        <a:t>26-11-2020</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1</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0.02</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64.29</a:t>
                      </a:r>
                      <a:endParaRPr lang="en-US" sz="1000" b="0"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52321546"/>
                  </a:ext>
                </a:extLst>
              </a:tr>
              <a:tr h="166129">
                <a:tc>
                  <a:txBody>
                    <a:bodyPr/>
                    <a:lstStyle/>
                    <a:p>
                      <a:pPr algn="ctr" fontAlgn="b"/>
                      <a:r>
                        <a:rPr lang="en-US" sz="1000" b="0" u="none" strike="noStrike">
                          <a:solidFill>
                            <a:srgbClr val="FFFFFF"/>
                          </a:solidFill>
                          <a:effectLst/>
                        </a:rPr>
                        <a:t>27-11-2020</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1</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0.03</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34.62</a:t>
                      </a:r>
                      <a:endParaRPr lang="en-US" sz="1000" b="0"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6035908"/>
                  </a:ext>
                </a:extLst>
              </a:tr>
              <a:tr h="166129">
                <a:tc>
                  <a:txBody>
                    <a:bodyPr/>
                    <a:lstStyle/>
                    <a:p>
                      <a:pPr algn="ctr" fontAlgn="b"/>
                      <a:r>
                        <a:rPr lang="en-US" sz="1000" b="0" u="none" strike="noStrike">
                          <a:solidFill>
                            <a:srgbClr val="FFFFFF"/>
                          </a:solidFill>
                          <a:effectLst/>
                        </a:rPr>
                        <a:t>28-11-2020</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2</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dirty="0">
                          <a:solidFill>
                            <a:srgbClr val="FFFFFF"/>
                          </a:solidFill>
                          <a:effectLst/>
                        </a:rPr>
                        <a:t>0.01</a:t>
                      </a:r>
                      <a:endParaRPr lang="en-US" sz="1000" b="0" i="0" u="none" strike="noStrike" dirty="0">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218.18</a:t>
                      </a:r>
                      <a:endParaRPr lang="en-US" sz="1000" b="0"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4197599"/>
                  </a:ext>
                </a:extLst>
              </a:tr>
              <a:tr h="166129">
                <a:tc>
                  <a:txBody>
                    <a:bodyPr/>
                    <a:lstStyle/>
                    <a:p>
                      <a:pPr algn="ctr" fontAlgn="b"/>
                      <a:r>
                        <a:rPr lang="en-US" sz="1000" b="0" u="none" strike="noStrike">
                          <a:solidFill>
                            <a:srgbClr val="FFFFFF"/>
                          </a:solidFill>
                          <a:effectLst/>
                        </a:rPr>
                        <a:t>29-11-2020</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1</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0.01</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180</a:t>
                      </a:r>
                      <a:endParaRPr lang="en-US" sz="1000" b="0"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0550479"/>
                  </a:ext>
                </a:extLst>
              </a:tr>
              <a:tr h="166129">
                <a:tc>
                  <a:txBody>
                    <a:bodyPr/>
                    <a:lstStyle/>
                    <a:p>
                      <a:pPr algn="ctr" fontAlgn="b"/>
                      <a:r>
                        <a:rPr lang="en-US" sz="1000" b="0" u="none" strike="noStrike">
                          <a:solidFill>
                            <a:srgbClr val="FFFFFF"/>
                          </a:solidFill>
                          <a:effectLst/>
                        </a:rPr>
                        <a:t>30-11-2020</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2</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a:solidFill>
                            <a:srgbClr val="FFFFFF"/>
                          </a:solidFill>
                          <a:effectLst/>
                        </a:rPr>
                        <a:t>0.01</a:t>
                      </a:r>
                      <a:endParaRPr lang="en-US" sz="1000" b="0"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US" sz="1000" b="0" u="none" strike="noStrike" dirty="0">
                          <a:solidFill>
                            <a:srgbClr val="FFFFFF"/>
                          </a:solidFill>
                          <a:effectLst/>
                        </a:rPr>
                        <a:t>180</a:t>
                      </a:r>
                      <a:endParaRPr lang="en-US" sz="1000" b="0"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50924"/>
                  </a:ext>
                </a:extLst>
              </a:tr>
            </a:tbl>
          </a:graphicData>
        </a:graphic>
      </p:graphicFrame>
    </p:spTree>
    <p:extLst>
      <p:ext uri="{BB962C8B-B14F-4D97-AF65-F5344CB8AC3E}">
        <p14:creationId xmlns:p14="http://schemas.microsoft.com/office/powerpoint/2010/main" val="118584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2A67-E10E-9F74-C01C-1F713F47F299}"/>
              </a:ext>
            </a:extLst>
          </p:cNvPr>
          <p:cNvSpPr>
            <a:spLocks noGrp="1"/>
          </p:cNvSpPr>
          <p:nvPr>
            <p:ph type="title"/>
          </p:nvPr>
        </p:nvSpPr>
        <p:spPr/>
        <p:txBody>
          <a:bodyPr/>
          <a:lstStyle/>
          <a:p>
            <a:r>
              <a:rPr lang="en-US" dirty="0"/>
              <a:t>Insights</a:t>
            </a:r>
          </a:p>
        </p:txBody>
      </p:sp>
      <p:sp>
        <p:nvSpPr>
          <p:cNvPr id="3" name="Text Placeholder 2">
            <a:extLst>
              <a:ext uri="{FF2B5EF4-FFF2-40B4-BE49-F238E27FC236}">
                <a16:creationId xmlns:a16="http://schemas.microsoft.com/office/drawing/2014/main" id="{E2229B58-31F7-4365-F736-2984ADF68AF1}"/>
              </a:ext>
            </a:extLst>
          </p:cNvPr>
          <p:cNvSpPr>
            <a:spLocks noGrp="1"/>
          </p:cNvSpPr>
          <p:nvPr>
            <p:ph type="body" idx="1"/>
          </p:nvPr>
        </p:nvSpPr>
        <p:spPr>
          <a:xfrm>
            <a:off x="1293542" y="1382751"/>
            <a:ext cx="6252117" cy="3048000"/>
          </a:xfrm>
          <a:ln>
            <a:solidFill>
              <a:schemeClr val="bg2"/>
            </a:solidFill>
          </a:ln>
        </p:spPr>
        <p:txBody>
          <a:bodyPr/>
          <a:lstStyle/>
          <a:p>
            <a:r>
              <a:rPr lang="en-US" dirty="0"/>
              <a:t>As the data is not big enough to calculate the jobs reviewed per hour per day for every day of the month, the data is given for the last five days.</a:t>
            </a:r>
          </a:p>
          <a:p>
            <a:pPr marL="139700" indent="0">
              <a:buNone/>
            </a:pPr>
            <a:endParaRPr lang="en-US" dirty="0"/>
          </a:p>
          <a:p>
            <a:r>
              <a:rPr lang="en-US" dirty="0">
                <a:solidFill>
                  <a:schemeClr val="bg2"/>
                </a:solidFill>
              </a:rPr>
              <a:t>According to this data, the highest hourly review rate occurred on the last three days specifically on Saturday, 28</a:t>
            </a:r>
            <a:r>
              <a:rPr lang="en-US" baseline="30000" dirty="0">
                <a:solidFill>
                  <a:schemeClr val="bg2"/>
                </a:solidFill>
              </a:rPr>
              <a:t>th</a:t>
            </a:r>
            <a:r>
              <a:rPr lang="en-US" dirty="0">
                <a:solidFill>
                  <a:schemeClr val="bg2"/>
                </a:solidFill>
              </a:rPr>
              <a:t> Nov 2020 and the lowest on 27</a:t>
            </a:r>
            <a:r>
              <a:rPr lang="en-US" baseline="30000" dirty="0">
                <a:solidFill>
                  <a:schemeClr val="bg2"/>
                </a:solidFill>
              </a:rPr>
              <a:t>th</a:t>
            </a:r>
            <a:r>
              <a:rPr lang="en-US" dirty="0">
                <a:solidFill>
                  <a:schemeClr val="bg2"/>
                </a:solidFill>
              </a:rPr>
              <a:t> Nov 2020.</a:t>
            </a:r>
          </a:p>
          <a:p>
            <a:pPr marL="139700" indent="0">
              <a:buNone/>
            </a:pPr>
            <a:endParaRPr lang="en-US" dirty="0">
              <a:solidFill>
                <a:schemeClr val="bg2"/>
              </a:solidFill>
            </a:endParaRPr>
          </a:p>
          <a:p>
            <a:r>
              <a:rPr lang="en-US" b="0" i="0" dirty="0">
                <a:solidFill>
                  <a:schemeClr val="tx1"/>
                </a:solidFill>
                <a:effectLst/>
                <a:latin typeface="Manrope" panose="020B0604020202020204" charset="0"/>
              </a:rPr>
              <a:t>From the table, we can observe that the </a:t>
            </a:r>
            <a:r>
              <a:rPr lang="en-US" b="1" i="0" dirty="0">
                <a:solidFill>
                  <a:schemeClr val="tx1"/>
                </a:solidFill>
                <a:effectLst/>
                <a:latin typeface="Manrope" panose="020B0604020202020204" charset="0"/>
              </a:rPr>
              <a:t>total time spent </a:t>
            </a:r>
            <a:r>
              <a:rPr lang="en-US" b="0" i="0" dirty="0">
                <a:solidFill>
                  <a:schemeClr val="tx1"/>
                </a:solidFill>
                <a:effectLst/>
                <a:latin typeface="Manrope" panose="020B0604020202020204" charset="0"/>
              </a:rPr>
              <a:t>for job reviews on </a:t>
            </a:r>
            <a:r>
              <a:rPr lang="en-US" b="1" i="0" dirty="0">
                <a:solidFill>
                  <a:schemeClr val="tx1"/>
                </a:solidFill>
                <a:effectLst/>
                <a:latin typeface="Manrope" panose="020B0604020202020204" charset="0"/>
              </a:rPr>
              <a:t>most</a:t>
            </a:r>
            <a:r>
              <a:rPr lang="en-US" b="0" i="0" dirty="0">
                <a:solidFill>
                  <a:schemeClr val="tx1"/>
                </a:solidFill>
                <a:effectLst/>
                <a:latin typeface="Manrope" panose="020B0604020202020204" charset="0"/>
              </a:rPr>
              <a:t> days of November 2020 was between </a:t>
            </a:r>
            <a:r>
              <a:rPr lang="en-US" b="1" i="0" dirty="0">
                <a:solidFill>
                  <a:schemeClr val="tx1"/>
                </a:solidFill>
                <a:effectLst/>
                <a:latin typeface="Manrope" panose="020B0604020202020204" charset="0"/>
              </a:rPr>
              <a:t>0.01 </a:t>
            </a:r>
            <a:r>
              <a:rPr lang="en-US" b="0" i="0" dirty="0">
                <a:solidFill>
                  <a:schemeClr val="tx1"/>
                </a:solidFill>
                <a:effectLst/>
                <a:latin typeface="Manrope" panose="020B0604020202020204" charset="0"/>
              </a:rPr>
              <a:t>and </a:t>
            </a:r>
            <a:r>
              <a:rPr lang="en-US" b="1" dirty="0">
                <a:solidFill>
                  <a:schemeClr val="tx1"/>
                </a:solidFill>
                <a:latin typeface="Manrope" panose="020B0604020202020204" charset="0"/>
              </a:rPr>
              <a:t>0.03</a:t>
            </a:r>
            <a:r>
              <a:rPr lang="en-US" b="1" i="0" dirty="0">
                <a:solidFill>
                  <a:schemeClr val="tx1"/>
                </a:solidFill>
                <a:effectLst/>
                <a:latin typeface="Manrope" panose="020B0604020202020204" charset="0"/>
              </a:rPr>
              <a:t> hours</a:t>
            </a:r>
            <a:r>
              <a:rPr lang="en-US" b="0" i="0" dirty="0">
                <a:solidFill>
                  <a:schemeClr val="tx1"/>
                </a:solidFill>
                <a:effectLst/>
                <a:latin typeface="Manrope" panose="020B0604020202020204" charset="0"/>
              </a:rPr>
              <a:t>.</a:t>
            </a:r>
          </a:p>
          <a:p>
            <a:endParaRPr lang="en-US" dirty="0"/>
          </a:p>
          <a:p>
            <a:endParaRPr lang="en-US" dirty="0"/>
          </a:p>
        </p:txBody>
      </p:sp>
    </p:spTree>
    <p:extLst>
      <p:ext uri="{BB962C8B-B14F-4D97-AF65-F5344CB8AC3E}">
        <p14:creationId xmlns:p14="http://schemas.microsoft.com/office/powerpoint/2010/main" val="2257260963"/>
      </p:ext>
    </p:extLst>
  </p:cSld>
  <p:clrMapOvr>
    <a:masterClrMapping/>
  </p:clrMapOvr>
</p:sld>
</file>

<file path=ppt/theme/theme1.xml><?xml version="1.0" encoding="utf-8"?>
<a:theme xmlns:a="http://schemas.openxmlformats.org/drawingml/2006/main" name="Creative Communication Marketing Plan by Slidesgo">
  <a:themeElements>
    <a:clrScheme name="Simple Light">
      <a:dk1>
        <a:srgbClr val="FFFFFF"/>
      </a:dk1>
      <a:lt1>
        <a:srgbClr val="131313"/>
      </a:lt1>
      <a:dk2>
        <a:srgbClr val="FFD966"/>
      </a:dk2>
      <a:lt2>
        <a:srgbClr val="3C78D8"/>
      </a:lt2>
      <a:accent1>
        <a:srgbClr val="EF517D"/>
      </a:accent1>
      <a:accent2>
        <a:srgbClr val="674EA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2562</TotalTime>
  <Words>3728</Words>
  <Application>Microsoft Office PowerPoint</Application>
  <PresentationFormat>On-screen Show (16:9)</PresentationFormat>
  <Paragraphs>2043</Paragraphs>
  <Slides>38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Manrope</vt:lpstr>
      <vt:lpstr>Kumbh Sans Black</vt:lpstr>
      <vt:lpstr>Bowlby One</vt:lpstr>
      <vt:lpstr>Calibri</vt:lpstr>
      <vt:lpstr>Arial</vt:lpstr>
      <vt:lpstr>Wingdings</vt:lpstr>
      <vt:lpstr>Creative Communication Marketing Plan by Slidesgo</vt:lpstr>
      <vt:lpstr>Operation Analytics  and  Investigating Metric Spike </vt:lpstr>
      <vt:lpstr>Project Overview</vt:lpstr>
      <vt:lpstr>Approach</vt:lpstr>
      <vt:lpstr> Job Data Analysis</vt:lpstr>
      <vt:lpstr>Investing Metric Spike</vt:lpstr>
      <vt:lpstr>Tech-Stack Used:</vt:lpstr>
      <vt:lpstr>01</vt:lpstr>
      <vt:lpstr>PowerPoint Presentation</vt:lpstr>
      <vt:lpstr>Insights</vt:lpstr>
      <vt:lpstr>02</vt:lpstr>
      <vt:lpstr>PowerPoint Presentation</vt:lpstr>
      <vt:lpstr>Insights</vt:lpstr>
      <vt:lpstr>03</vt:lpstr>
      <vt:lpstr>PowerPoint Presentation</vt:lpstr>
      <vt:lpstr>04</vt:lpstr>
      <vt:lpstr>Insights</vt:lpstr>
      <vt:lpstr>Weekly User  Engagement:</vt:lpstr>
      <vt:lpstr>PowerPoint Presentation</vt:lpstr>
      <vt:lpstr>14.77</vt:lpstr>
      <vt:lpstr>Insights</vt:lpstr>
      <vt:lpstr>User Growth  Analysis:</vt:lpstr>
      <vt:lpstr>PowerPoint Presentation</vt:lpstr>
      <vt:lpstr>PowerPoint Presentation</vt:lpstr>
      <vt:lpstr>PowerPoint Presentation</vt:lpstr>
      <vt:lpstr>Insights</vt:lpstr>
      <vt:lpstr>Weekly Retention  Analysis :</vt:lpstr>
      <vt:lpstr>Engagement based Week  number starting from 2013</vt:lpstr>
      <vt:lpstr>Engagement based Week  number starting from 2013</vt:lpstr>
      <vt:lpstr>Engagement based Week  number starting from 2013</vt:lpstr>
      <vt:lpstr>Insights</vt:lpstr>
      <vt:lpstr>Weekly Engagement  Per Device:</vt:lpstr>
      <vt:lpstr>Average weekly device engagement </vt:lpstr>
      <vt:lpstr>Insights</vt:lpstr>
      <vt:lpstr>Email Engagement  Analysis:</vt:lpstr>
      <vt:lpstr>Average weekly user interactions with emails</vt:lpstr>
      <vt:lpstr>66% or 6179 users out of total interact with emails</vt:lpstr>
      <vt:lpstr>Insights</vt:lpstr>
      <vt:lpstr>Conclusion and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Communication Marketing Plan</dc:title>
  <dc:creator>HP</dc:creator>
  <cp:lastModifiedBy>shreya gunjal</cp:lastModifiedBy>
  <cp:revision>392</cp:revision>
  <dcterms:modified xsi:type="dcterms:W3CDTF">2025-02-09T16:31:48Z</dcterms:modified>
</cp:coreProperties>
</file>