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F1C2-A697-49E5-A9D2-463F187FB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98C5-761C-45F5-9486-EC1169294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67EF-8789-45BF-84F2-2F233444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09E-A8FF-4EE8-B6CA-5A950A96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33F1-34D8-478E-B58B-1EC4866A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AD19-18CB-4006-AD3E-E7F21FD8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EFD7-B7E7-4DFB-8C2B-BCDE8342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5C5F-583F-4002-8557-546B6FA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77B-9084-44F6-AFF2-3020F39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90EA-841D-4C3A-A663-DA1481F4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B7D78-3668-4FA6-9C09-0D48826E9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CC1B0-2BE9-479B-B9EA-F42A831B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1A72-131A-46ED-AC1B-ED8AF04E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AB5B-4687-4E1A-AEF6-132A7DBB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22A9-42A3-44E4-9D16-F2B2137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3F-D3C9-4DCD-A364-16C4B969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3317-B8EC-49FA-BDF5-74411379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848C-3FBB-4605-BC03-5E8B206F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B27C-18B4-4102-9681-873FD28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D04B-F3F6-4F78-B035-4FE71985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76F-7BCC-46FF-A29A-0ABB824D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F3E3F-F3A1-415D-A342-D6E4EB80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CAF6-EB01-49F6-8C69-C643384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22EF-58C5-4E9F-ADEC-F3FA80C5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F0AC-1831-4EFB-AD76-1825F547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9EA4-7138-4DC1-AA51-5643D122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D0BF-8C57-4A92-AAB4-D09E1AF93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8E03F-99DD-4E0E-8671-1CDF9A7AC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4AEC-D030-486A-B617-E2D97FAC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5F55-2E10-4F22-A242-95E094B0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59328-C5F6-4436-BE8C-53BE598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C4F-D264-4A6E-B70C-10CA8D7B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2EF5-4263-40EC-A161-9EFF9DF5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91BAF-8B43-44B5-B7AB-1B5D616C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66026-B841-48E8-8CEC-F5F130959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8CF6B-CC83-4BD8-93C4-A5D50C56E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1A96D-109E-44A0-A2DD-44C1876D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60E42-C6E5-43CA-8CB1-00E709E3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A9293-B97A-4DE9-A86E-98BE4118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B210-51F1-46F8-BEBF-6440E9F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945EE-A6CF-4E9B-AD6B-44A693B1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3EB99-2B63-4667-888F-FF8287F3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CCE86-8D78-40D1-9242-951CCE0A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028F7-CB4B-4C30-BDEA-EB749C50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5C807-A3C9-42E4-8AD1-38B853D8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E316-F300-4743-972E-BAF9ED0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F11E-775D-4F3D-909E-C55A8B4D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2540-5BBA-46ED-9882-FD2E25DB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7E2E-C337-49B9-B18D-7C8AEAA9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398F-7CFB-4F0B-A473-6A68FFE9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BB53-E935-44D6-8541-BE039A17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73A37-5C50-4612-92CA-D9D1428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D02E-3324-488C-B1A7-8AB41D5F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CF6AC-7FBB-4A1F-86C0-D3022BCE1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6DA29-A5C6-4CE7-BCC5-3223982B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CC3E-AC92-428F-9B61-31DAC1B7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915B-D631-40F4-B733-61CEFFC8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6502-8DC7-4E86-8531-89FFC16F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7A46A-E858-4717-94DF-EE814C47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CC65-784F-4A81-97DB-6849F0E4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DE77-F70C-4DDC-A8FB-F583201D8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BC61-C89E-4502-A548-45C96765A59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4EC8-7909-491F-81CC-5856B59AB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52AC-11FD-47FA-8320-DB0D22EC7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7C7-062D-4AC8-89E5-0D55D4F8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C33C09-340C-4D44-914E-F3C7BBF3FEC6}"/>
              </a:ext>
            </a:extLst>
          </p:cNvPr>
          <p:cNvSpPr/>
          <p:nvPr/>
        </p:nvSpPr>
        <p:spPr>
          <a:xfrm>
            <a:off x="1180483" y="1170878"/>
            <a:ext cx="1618984" cy="1672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F7AA7-AAA1-4FF1-A8FF-4EE7257A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83" y="322362"/>
            <a:ext cx="893216" cy="337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731F2-1F07-464A-8FC2-17DB411F7474}"/>
              </a:ext>
            </a:extLst>
          </p:cNvPr>
          <p:cNvSpPr txBox="1"/>
          <p:nvPr/>
        </p:nvSpPr>
        <p:spPr>
          <a:xfrm>
            <a:off x="5080834" y="645655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Developed by Protista Tech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02249-A239-4B54-B0DF-940F3437B406}"/>
              </a:ext>
            </a:extLst>
          </p:cNvPr>
          <p:cNvSpPr/>
          <p:nvPr/>
        </p:nvSpPr>
        <p:spPr>
          <a:xfrm>
            <a:off x="1750741" y="0"/>
            <a:ext cx="973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Privacy Management System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742FF4-CF93-407E-A45C-E3C10A3CD758}"/>
              </a:ext>
            </a:extLst>
          </p:cNvPr>
          <p:cNvCxnSpPr/>
          <p:nvPr/>
        </p:nvCxnSpPr>
        <p:spPr>
          <a:xfrm>
            <a:off x="3685735" y="1245906"/>
            <a:ext cx="0" cy="469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6D748D-678B-4A45-8970-3E59A94D7E2D}"/>
              </a:ext>
            </a:extLst>
          </p:cNvPr>
          <p:cNvCxnSpPr/>
          <p:nvPr/>
        </p:nvCxnSpPr>
        <p:spPr>
          <a:xfrm>
            <a:off x="7777089" y="1245906"/>
            <a:ext cx="0" cy="469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C881F9-F3EE-47D2-8271-388C71527024}"/>
              </a:ext>
            </a:extLst>
          </p:cNvPr>
          <p:cNvCxnSpPr/>
          <p:nvPr/>
        </p:nvCxnSpPr>
        <p:spPr>
          <a:xfrm>
            <a:off x="704233" y="3429000"/>
            <a:ext cx="10001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1D007-A6D6-4016-AF62-55145D92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56" y="1315737"/>
            <a:ext cx="1114425" cy="485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EA16B8-0F36-4D8B-8ED6-6B61D0514B78}"/>
              </a:ext>
            </a:extLst>
          </p:cNvPr>
          <p:cNvSpPr/>
          <p:nvPr/>
        </p:nvSpPr>
        <p:spPr>
          <a:xfrm>
            <a:off x="1582185" y="1975442"/>
            <a:ext cx="840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CCPA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EAD09-23A9-401B-AA6F-C8AFD9783844}"/>
              </a:ext>
            </a:extLst>
          </p:cNvPr>
          <p:cNvSpPr txBox="1"/>
          <p:nvPr/>
        </p:nvSpPr>
        <p:spPr>
          <a:xfrm>
            <a:off x="699052" y="2830753"/>
            <a:ext cx="311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Compliance with California Consumer Privacy Act. Apply data privacy controls.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BB211-D577-443D-B00E-7662D4AE8E7D}"/>
              </a:ext>
            </a:extLst>
          </p:cNvPr>
          <p:cNvSpPr txBox="1"/>
          <p:nvPr/>
        </p:nvSpPr>
        <p:spPr>
          <a:xfrm>
            <a:off x="1515655" y="2401877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E74C78-7625-4222-B202-00A5D5056311}"/>
              </a:ext>
            </a:extLst>
          </p:cNvPr>
          <p:cNvSpPr/>
          <p:nvPr/>
        </p:nvSpPr>
        <p:spPr>
          <a:xfrm>
            <a:off x="5018626" y="1140394"/>
            <a:ext cx="1618984" cy="1672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5FB6F-697C-4897-83DD-3CA8E34B3EAD}"/>
              </a:ext>
            </a:extLst>
          </p:cNvPr>
          <p:cNvSpPr/>
          <p:nvPr/>
        </p:nvSpPr>
        <p:spPr>
          <a:xfrm>
            <a:off x="5272486" y="1944958"/>
            <a:ext cx="9108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GDPR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7DD87-77DC-4BD5-96FF-2E99AD912C15}"/>
              </a:ext>
            </a:extLst>
          </p:cNvPr>
          <p:cNvSpPr txBox="1"/>
          <p:nvPr/>
        </p:nvSpPr>
        <p:spPr>
          <a:xfrm>
            <a:off x="4180750" y="2843995"/>
            <a:ext cx="383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Compliance with General Data Protection Regulation of EU. Apply data privacy controls.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793FB-D55F-4F4C-AE23-8880D35E8ECD}"/>
              </a:ext>
            </a:extLst>
          </p:cNvPr>
          <p:cNvSpPr txBox="1"/>
          <p:nvPr/>
        </p:nvSpPr>
        <p:spPr>
          <a:xfrm>
            <a:off x="5241254" y="2371393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A00F30-0A4B-42D7-9F5C-1D50ADFE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491" y="1358204"/>
            <a:ext cx="804023" cy="47822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90B300-FFDD-4593-8B19-C2AF1C845C00}"/>
              </a:ext>
            </a:extLst>
          </p:cNvPr>
          <p:cNvSpPr/>
          <p:nvPr/>
        </p:nvSpPr>
        <p:spPr>
          <a:xfrm>
            <a:off x="1093734" y="3616314"/>
            <a:ext cx="1618984" cy="16720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61C62D-4F85-4E82-AD63-C35F8393BCBA}"/>
              </a:ext>
            </a:extLst>
          </p:cNvPr>
          <p:cNvSpPr/>
          <p:nvPr/>
        </p:nvSpPr>
        <p:spPr>
          <a:xfrm>
            <a:off x="1403775" y="4123307"/>
            <a:ext cx="8782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Asset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E2441F-3829-4511-BA40-46BD604AE258}"/>
              </a:ext>
            </a:extLst>
          </p:cNvPr>
          <p:cNvSpPr txBox="1"/>
          <p:nvPr/>
        </p:nvSpPr>
        <p:spPr>
          <a:xfrm>
            <a:off x="225084" y="5276189"/>
            <a:ext cx="366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Asset Management Module takes care of Information Assets and Information Container.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B30B7-45F2-4216-BFCD-434C7EF0402C}"/>
              </a:ext>
            </a:extLst>
          </p:cNvPr>
          <p:cNvSpPr txBox="1"/>
          <p:nvPr/>
        </p:nvSpPr>
        <p:spPr>
          <a:xfrm>
            <a:off x="1316362" y="4847313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1A7E24-0979-4E82-8B0F-D1A062E4B995}"/>
              </a:ext>
            </a:extLst>
          </p:cNvPr>
          <p:cNvSpPr/>
          <p:nvPr/>
        </p:nvSpPr>
        <p:spPr>
          <a:xfrm>
            <a:off x="8746559" y="1210734"/>
            <a:ext cx="1618984" cy="1672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1E2F4-0CC9-4B03-8A82-93E099F8AA6A}"/>
              </a:ext>
            </a:extLst>
          </p:cNvPr>
          <p:cNvSpPr/>
          <p:nvPr/>
        </p:nvSpPr>
        <p:spPr>
          <a:xfrm>
            <a:off x="9016950" y="1744609"/>
            <a:ext cx="8098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DPIA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D52F8D-1A19-4DF8-9123-EBE045E4FD21}"/>
              </a:ext>
            </a:extLst>
          </p:cNvPr>
          <p:cNvSpPr txBox="1"/>
          <p:nvPr/>
        </p:nvSpPr>
        <p:spPr>
          <a:xfrm>
            <a:off x="7907515" y="2870609"/>
            <a:ext cx="419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Data Privacy Impact Assessment allows you to create Data Dictionary, Data Model and Process Model.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CAAC23-BEDE-49D3-91F8-C2DC0FC785BD}"/>
              </a:ext>
            </a:extLst>
          </p:cNvPr>
          <p:cNvSpPr txBox="1"/>
          <p:nvPr/>
        </p:nvSpPr>
        <p:spPr>
          <a:xfrm>
            <a:off x="8912915" y="2441733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31C7CD-30A4-4A40-B4CE-079799F8F2E8}"/>
              </a:ext>
            </a:extLst>
          </p:cNvPr>
          <p:cNvSpPr/>
          <p:nvPr/>
        </p:nvSpPr>
        <p:spPr>
          <a:xfrm>
            <a:off x="4976423" y="3658515"/>
            <a:ext cx="1618984" cy="16720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B7FA47-6B12-41F8-BB33-6E9A8680882C}"/>
              </a:ext>
            </a:extLst>
          </p:cNvPr>
          <p:cNvSpPr/>
          <p:nvPr/>
        </p:nvSpPr>
        <p:spPr>
          <a:xfrm>
            <a:off x="5309350" y="4123307"/>
            <a:ext cx="7040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Risk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8A226-CF59-4CC0-9522-BE5C8534DB83}"/>
              </a:ext>
            </a:extLst>
          </p:cNvPr>
          <p:cNvSpPr txBox="1"/>
          <p:nvPr/>
        </p:nvSpPr>
        <p:spPr>
          <a:xfrm>
            <a:off x="4262510" y="5318390"/>
            <a:ext cx="309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Risk Management Module helps you identifying risk and mitigate it by applying appropriate control.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B606A-7821-4B39-A828-91F697024B05}"/>
              </a:ext>
            </a:extLst>
          </p:cNvPr>
          <p:cNvSpPr txBox="1"/>
          <p:nvPr/>
        </p:nvSpPr>
        <p:spPr>
          <a:xfrm>
            <a:off x="5114643" y="4889514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EF5B6A-B1E9-4B18-ACAB-7771DB7BB5C8}"/>
              </a:ext>
            </a:extLst>
          </p:cNvPr>
          <p:cNvSpPr/>
          <p:nvPr/>
        </p:nvSpPr>
        <p:spPr>
          <a:xfrm>
            <a:off x="8774697" y="3644450"/>
            <a:ext cx="1618984" cy="1672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22E0E-B902-41D5-82CD-FC1CFD403C8C}"/>
              </a:ext>
            </a:extLst>
          </p:cNvPr>
          <p:cNvSpPr/>
          <p:nvPr/>
        </p:nvSpPr>
        <p:spPr>
          <a:xfrm>
            <a:off x="8774233" y="4069184"/>
            <a:ext cx="15122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Document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BA9460-386F-496F-BF16-7739F1F9BCB8}"/>
              </a:ext>
            </a:extLst>
          </p:cNvPr>
          <p:cNvSpPr txBox="1"/>
          <p:nvPr/>
        </p:nvSpPr>
        <p:spPr>
          <a:xfrm>
            <a:off x="8124449" y="5304325"/>
            <a:ext cx="3613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Document Management is the repository of all policies and procedures required to be compliant with regulations.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33339B-483D-41B3-B5CC-82CEF23BA848}"/>
              </a:ext>
            </a:extLst>
          </p:cNvPr>
          <p:cNvSpPr txBox="1"/>
          <p:nvPr/>
        </p:nvSpPr>
        <p:spPr>
          <a:xfrm>
            <a:off x="8997325" y="4875449"/>
            <a:ext cx="1150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F0"/>
                </a:solidFill>
              </a:rPr>
              <a:t>Read more…</a:t>
            </a:r>
          </a:p>
        </p:txBody>
      </p:sp>
    </p:spTree>
    <p:extLst>
      <p:ext uri="{BB962C8B-B14F-4D97-AF65-F5344CB8AC3E}">
        <p14:creationId xmlns:p14="http://schemas.microsoft.com/office/powerpoint/2010/main" val="130652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Neelov Kar</dc:creator>
  <cp:lastModifiedBy>Neelov Kar</cp:lastModifiedBy>
  <cp:revision>4</cp:revision>
  <dcterms:created xsi:type="dcterms:W3CDTF">2020-04-19T02:30:22Z</dcterms:created>
  <dcterms:modified xsi:type="dcterms:W3CDTF">2020-04-19T16:42:37Z</dcterms:modified>
</cp:coreProperties>
</file>