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56" r:id="rId1"/>
    <p:sldMasterId id="2147483968" r:id="rId2"/>
    <p:sldMasterId id="2147483980" r:id="rId3"/>
  </p:sldMasterIdLst>
  <p:sldIdLst>
    <p:sldId id="273" r:id="rId4"/>
    <p:sldId id="256" r:id="rId5"/>
    <p:sldId id="257" r:id="rId6"/>
    <p:sldId id="259" r:id="rId7"/>
    <p:sldId id="276" r:id="rId8"/>
    <p:sldId id="260" r:id="rId9"/>
    <p:sldId id="281" r:id="rId10"/>
    <p:sldId id="278" r:id="rId11"/>
    <p:sldId id="279" r:id="rId12"/>
    <p:sldId id="272" r:id="rId13"/>
    <p:sldId id="274" r:id="rId14"/>
    <p:sldId id="262" r:id="rId15"/>
    <p:sldId id="263" r:id="rId16"/>
    <p:sldId id="264" r:id="rId17"/>
    <p:sldId id="280" r:id="rId18"/>
    <p:sldId id="266" r:id="rId19"/>
    <p:sldId id="267" r:id="rId20"/>
    <p:sldId id="275" r:id="rId21"/>
    <p:sldId id="268" r:id="rId22"/>
    <p:sldId id="27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50" autoAdjust="0"/>
    <p:restoredTop sz="94660"/>
  </p:normalViewPr>
  <p:slideViewPr>
    <p:cSldViewPr snapToGrid="0">
      <p:cViewPr>
        <p:scale>
          <a:sx n="77" d="100"/>
          <a:sy n="77" d="100"/>
        </p:scale>
        <p:origin x="-306" y="-7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10" name="Rounded Rectangle 9"/>
          <p:cNvSpPr/>
          <p:nvPr/>
        </p:nvSpPr>
        <p:spPr>
          <a:xfrm>
            <a:off x="558129" y="434162"/>
            <a:ext cx="11075745"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5" name="Title 4"/>
          <p:cNvSpPr>
            <a:spLocks noGrp="1"/>
          </p:cNvSpPr>
          <p:nvPr>
            <p:ph type="ctrTitle"/>
          </p:nvPr>
        </p:nvSpPr>
        <p:spPr>
          <a:xfrm>
            <a:off x="963168" y="1820206"/>
            <a:ext cx="103632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963168" y="3685032"/>
            <a:ext cx="103632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B61BEF0D-F0BB-DE4B-95CE-6DB70DBA9567}" type="datetimeFigureOut">
              <a:rPr lang="en-US" smtClean="0">
                <a:solidFill>
                  <a:srgbClr val="E3DED1">
                    <a:shade val="50000"/>
                  </a:srgbClr>
                </a:solidFill>
              </a:rPr>
              <a:pPr/>
              <a:t>10/17/2019</a:t>
            </a:fld>
            <a:endParaRPr lang="en-US" dirty="0">
              <a:solidFill>
                <a:srgbClr val="E3DED1">
                  <a:shade val="50000"/>
                </a:srgbClr>
              </a:solidFill>
            </a:endParaRPr>
          </a:p>
        </p:txBody>
      </p:sp>
      <p:sp>
        <p:nvSpPr>
          <p:cNvPr id="8" name="Footer Placeholder 7"/>
          <p:cNvSpPr>
            <a:spLocks noGrp="1"/>
          </p:cNvSpPr>
          <p:nvPr>
            <p:ph type="ftr" sz="quarter" idx="11"/>
          </p:nvPr>
        </p:nvSpPr>
        <p:spPr/>
        <p:txBody>
          <a:bodyPr/>
          <a:lstStyle>
            <a:extLst/>
          </a:lstStyle>
          <a:p>
            <a:endParaRPr lang="en-US" dirty="0">
              <a:solidFill>
                <a:srgbClr val="E3DED1">
                  <a:shade val="50000"/>
                </a:srgbClr>
              </a:solidFill>
            </a:endParaRPr>
          </a:p>
        </p:txBody>
      </p:sp>
      <p:sp>
        <p:nvSpPr>
          <p:cNvPr id="11" name="Slide Number Placeholder 10"/>
          <p:cNvSpPr>
            <a:spLocks noGrp="1"/>
          </p:cNvSpPr>
          <p:nvPr>
            <p:ph type="sldNum" sz="quarter" idx="12"/>
          </p:nvPr>
        </p:nvSpPr>
        <p:spPr/>
        <p:txBody>
          <a:bodyPr/>
          <a:lstStyle>
            <a:extLst/>
          </a:lstStyle>
          <a:p>
            <a:fld id="{D57F1E4F-1CFF-5643-939E-217C01CDF565}" type="slidenum">
              <a:rPr lang="en-US" smtClean="0">
                <a:solidFill>
                  <a:srgbClr val="E3DED1">
                    <a:shade val="50000"/>
                  </a:srgbClr>
                </a:solidFill>
              </a:rPr>
              <a:pPr/>
              <a:t>‹#›</a:t>
            </a:fld>
            <a:endParaRPr lang="en-US" dirty="0">
              <a:solidFill>
                <a:srgbClr val="E3DED1">
                  <a:shade val="50000"/>
                </a:srgbClr>
              </a:solidFill>
            </a:endParaRPr>
          </a:p>
        </p:txBody>
      </p:sp>
    </p:spTree>
    <p:extLst>
      <p:ext uri="{BB962C8B-B14F-4D97-AF65-F5344CB8AC3E}">
        <p14:creationId xmlns:p14="http://schemas.microsoft.com/office/powerpoint/2010/main" xmlns="" val="3458187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70560" y="530352"/>
            <a:ext cx="1091184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solidFill>
                  <a:srgbClr val="E3DED1">
                    <a:shade val="50000"/>
                  </a:srgbClr>
                </a:solidFill>
              </a:rPr>
              <a:pPr/>
              <a:t>10/17/2019</a:t>
            </a:fld>
            <a:endParaRPr lang="en-US" dirty="0">
              <a:solidFill>
                <a:srgbClr val="E3DED1">
                  <a:shade val="50000"/>
                </a:srgbClr>
              </a:solidFill>
            </a:endParaRPr>
          </a:p>
        </p:txBody>
      </p:sp>
      <p:sp>
        <p:nvSpPr>
          <p:cNvPr id="5" name="Footer Placeholder 4"/>
          <p:cNvSpPr>
            <a:spLocks noGrp="1"/>
          </p:cNvSpPr>
          <p:nvPr>
            <p:ph type="ftr" sz="quarter" idx="11"/>
          </p:nvPr>
        </p:nvSpPr>
        <p:spPr/>
        <p:txBody>
          <a:bodyPr/>
          <a:lstStyle>
            <a:extLst/>
          </a:lstStyle>
          <a:p>
            <a:endParaRPr lang="en-US" dirty="0">
              <a:solidFill>
                <a:srgbClr val="E3DED1">
                  <a:shade val="50000"/>
                </a:srgbClr>
              </a:solidFill>
            </a:endParaRPr>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solidFill>
                  <a:srgbClr val="E3DED1">
                    <a:shade val="50000"/>
                  </a:srgbClr>
                </a:solidFill>
              </a:rPr>
              <a:pPr/>
              <a:t>‹#›</a:t>
            </a:fld>
            <a:endParaRPr lang="en-US" dirty="0">
              <a:solidFill>
                <a:srgbClr val="E3DED1">
                  <a:shade val="50000"/>
                </a:srgbClr>
              </a:solidFill>
            </a:endParaRPr>
          </a:p>
        </p:txBody>
      </p:sp>
    </p:spTree>
    <p:extLst>
      <p:ext uri="{BB962C8B-B14F-4D97-AF65-F5344CB8AC3E}">
        <p14:creationId xmlns:p14="http://schemas.microsoft.com/office/powerpoint/2010/main" xmlns="" val="1360339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533405"/>
            <a:ext cx="26416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711200" y="533403"/>
            <a:ext cx="79248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solidFill>
                  <a:srgbClr val="E3DED1">
                    <a:shade val="50000"/>
                  </a:srgbClr>
                </a:solidFill>
              </a:rPr>
              <a:pPr/>
              <a:t>10/17/2019</a:t>
            </a:fld>
            <a:endParaRPr lang="en-US" dirty="0">
              <a:solidFill>
                <a:srgbClr val="E3DED1">
                  <a:shade val="50000"/>
                </a:srgbClr>
              </a:solidFill>
            </a:endParaRPr>
          </a:p>
        </p:txBody>
      </p:sp>
      <p:sp>
        <p:nvSpPr>
          <p:cNvPr id="5" name="Footer Placeholder 4"/>
          <p:cNvSpPr>
            <a:spLocks noGrp="1"/>
          </p:cNvSpPr>
          <p:nvPr>
            <p:ph type="ftr" sz="quarter" idx="11"/>
          </p:nvPr>
        </p:nvSpPr>
        <p:spPr/>
        <p:txBody>
          <a:bodyPr/>
          <a:lstStyle>
            <a:extLst/>
          </a:lstStyle>
          <a:p>
            <a:endParaRPr lang="en-US" dirty="0">
              <a:solidFill>
                <a:srgbClr val="E3DED1">
                  <a:shade val="50000"/>
                </a:srgbClr>
              </a:solidFill>
            </a:endParaRPr>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solidFill>
                  <a:srgbClr val="E3DED1">
                    <a:shade val="50000"/>
                  </a:srgbClr>
                </a:solidFill>
              </a:rPr>
              <a:pPr/>
              <a:t>‹#›</a:t>
            </a:fld>
            <a:endParaRPr lang="en-US" dirty="0">
              <a:solidFill>
                <a:srgbClr val="E3DED1">
                  <a:shade val="50000"/>
                </a:srgbClr>
              </a:solidFill>
            </a:endParaRPr>
          </a:p>
        </p:txBody>
      </p:sp>
    </p:spTree>
    <p:extLst>
      <p:ext uri="{BB962C8B-B14F-4D97-AF65-F5344CB8AC3E}">
        <p14:creationId xmlns:p14="http://schemas.microsoft.com/office/powerpoint/2010/main" xmlns="" val="3912526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10" name="Rounded Rectangle 9"/>
          <p:cNvSpPr/>
          <p:nvPr/>
        </p:nvSpPr>
        <p:spPr>
          <a:xfrm>
            <a:off x="558129" y="434162"/>
            <a:ext cx="11075745"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5" name="Title 4"/>
          <p:cNvSpPr>
            <a:spLocks noGrp="1"/>
          </p:cNvSpPr>
          <p:nvPr>
            <p:ph type="ctrTitle"/>
          </p:nvPr>
        </p:nvSpPr>
        <p:spPr>
          <a:xfrm>
            <a:off x="963168" y="1820206"/>
            <a:ext cx="103632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963168" y="3685032"/>
            <a:ext cx="103632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B61BEF0D-F0BB-DE4B-95CE-6DB70DBA9567}" type="datetimeFigureOut">
              <a:rPr lang="en-US" smtClean="0">
                <a:solidFill>
                  <a:srgbClr val="E3DED1">
                    <a:shade val="50000"/>
                  </a:srgbClr>
                </a:solidFill>
              </a:rPr>
              <a:pPr/>
              <a:t>10/17/2019</a:t>
            </a:fld>
            <a:endParaRPr lang="en-US" dirty="0">
              <a:solidFill>
                <a:srgbClr val="E3DED1">
                  <a:shade val="50000"/>
                </a:srgbClr>
              </a:solidFill>
            </a:endParaRPr>
          </a:p>
        </p:txBody>
      </p:sp>
      <p:sp>
        <p:nvSpPr>
          <p:cNvPr id="8" name="Footer Placeholder 7"/>
          <p:cNvSpPr>
            <a:spLocks noGrp="1"/>
          </p:cNvSpPr>
          <p:nvPr>
            <p:ph type="ftr" sz="quarter" idx="11"/>
          </p:nvPr>
        </p:nvSpPr>
        <p:spPr/>
        <p:txBody>
          <a:bodyPr/>
          <a:lstStyle>
            <a:extLst/>
          </a:lstStyle>
          <a:p>
            <a:endParaRPr lang="en-US" dirty="0">
              <a:solidFill>
                <a:srgbClr val="E3DED1">
                  <a:shade val="50000"/>
                </a:srgbClr>
              </a:solidFill>
            </a:endParaRPr>
          </a:p>
        </p:txBody>
      </p:sp>
      <p:sp>
        <p:nvSpPr>
          <p:cNvPr id="11" name="Slide Number Placeholder 10"/>
          <p:cNvSpPr>
            <a:spLocks noGrp="1"/>
          </p:cNvSpPr>
          <p:nvPr>
            <p:ph type="sldNum" sz="quarter" idx="12"/>
          </p:nvPr>
        </p:nvSpPr>
        <p:spPr/>
        <p:txBody>
          <a:bodyPr/>
          <a:lstStyle>
            <a:extLst/>
          </a:lstStyle>
          <a:p>
            <a:fld id="{D57F1E4F-1CFF-5643-939E-217C01CDF565}" type="slidenum">
              <a:rPr lang="en-US" smtClean="0">
                <a:solidFill>
                  <a:srgbClr val="E3DED1">
                    <a:shade val="50000"/>
                  </a:srgbClr>
                </a:solidFill>
              </a:rPr>
              <a:pPr/>
              <a:t>‹#›</a:t>
            </a:fld>
            <a:endParaRPr lang="en-US" dirty="0">
              <a:solidFill>
                <a:srgbClr val="E3DED1">
                  <a:shade val="50000"/>
                </a:srgbClr>
              </a:solidFill>
            </a:endParaRPr>
          </a:p>
        </p:txBody>
      </p:sp>
    </p:spTree>
    <p:extLst>
      <p:ext uri="{BB962C8B-B14F-4D97-AF65-F5344CB8AC3E}">
        <p14:creationId xmlns:p14="http://schemas.microsoft.com/office/powerpoint/2010/main" xmlns="" val="2651037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670560" y="530352"/>
            <a:ext cx="1091184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solidFill>
                  <a:srgbClr val="E3DED1">
                    <a:shade val="50000"/>
                  </a:srgbClr>
                </a:solidFill>
              </a:rPr>
              <a:pPr/>
              <a:t>10/17/2019</a:t>
            </a:fld>
            <a:endParaRPr lang="en-US" dirty="0">
              <a:solidFill>
                <a:srgbClr val="E3DED1">
                  <a:shade val="50000"/>
                </a:srgbClr>
              </a:solidFill>
            </a:endParaRPr>
          </a:p>
        </p:txBody>
      </p:sp>
      <p:sp>
        <p:nvSpPr>
          <p:cNvPr id="5" name="Footer Placeholder 4"/>
          <p:cNvSpPr>
            <a:spLocks noGrp="1"/>
          </p:cNvSpPr>
          <p:nvPr>
            <p:ph type="ftr" sz="quarter" idx="11"/>
          </p:nvPr>
        </p:nvSpPr>
        <p:spPr/>
        <p:txBody>
          <a:bodyPr/>
          <a:lstStyle>
            <a:extLst/>
          </a:lstStyle>
          <a:p>
            <a:endParaRPr lang="en-US" dirty="0">
              <a:solidFill>
                <a:srgbClr val="E3DED1">
                  <a:shade val="50000"/>
                </a:srgbClr>
              </a:solidFill>
            </a:endParaRPr>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solidFill>
                  <a:srgbClr val="E3DED1">
                    <a:shade val="50000"/>
                  </a:srgbClr>
                </a:solidFill>
              </a:rPr>
              <a:pPr/>
              <a:t>‹#›</a:t>
            </a:fld>
            <a:endParaRPr lang="en-US" dirty="0">
              <a:solidFill>
                <a:srgbClr val="E3DED1">
                  <a:shade val="50000"/>
                </a:srgbClr>
              </a:solidFill>
            </a:endParaRPr>
          </a:p>
        </p:txBody>
      </p:sp>
    </p:spTree>
    <p:extLst>
      <p:ext uri="{BB962C8B-B14F-4D97-AF65-F5344CB8AC3E}">
        <p14:creationId xmlns:p14="http://schemas.microsoft.com/office/powerpoint/2010/main" xmlns="" val="1060839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11" name="Rounded Rectangle 10"/>
          <p:cNvSpPr/>
          <p:nvPr/>
        </p:nvSpPr>
        <p:spPr>
          <a:xfrm>
            <a:off x="558129" y="434163"/>
            <a:ext cx="11075745"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2" name="Title 1"/>
          <p:cNvSpPr>
            <a:spLocks noGrp="1"/>
          </p:cNvSpPr>
          <p:nvPr>
            <p:ph type="title"/>
          </p:nvPr>
        </p:nvSpPr>
        <p:spPr>
          <a:xfrm>
            <a:off x="624459" y="4928616"/>
            <a:ext cx="1091184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24459" y="5624484"/>
            <a:ext cx="1091184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solidFill>
                  <a:srgbClr val="E3DED1">
                    <a:shade val="50000"/>
                  </a:srgbClr>
                </a:solidFill>
              </a:rPr>
              <a:pPr/>
              <a:t>10/17/2019</a:t>
            </a:fld>
            <a:endParaRPr lang="en-US" dirty="0">
              <a:solidFill>
                <a:srgbClr val="E3DED1">
                  <a:shade val="50000"/>
                </a:srgbClr>
              </a:solidFill>
            </a:endParaRPr>
          </a:p>
        </p:txBody>
      </p:sp>
      <p:sp>
        <p:nvSpPr>
          <p:cNvPr id="5" name="Footer Placeholder 4"/>
          <p:cNvSpPr>
            <a:spLocks noGrp="1"/>
          </p:cNvSpPr>
          <p:nvPr>
            <p:ph type="ftr" sz="quarter" idx="11"/>
          </p:nvPr>
        </p:nvSpPr>
        <p:spPr/>
        <p:txBody>
          <a:bodyPr/>
          <a:lstStyle>
            <a:extLst/>
          </a:lstStyle>
          <a:p>
            <a:endParaRPr lang="en-US" dirty="0">
              <a:solidFill>
                <a:srgbClr val="E3DED1">
                  <a:shade val="50000"/>
                </a:srgbClr>
              </a:solidFill>
            </a:endParaRPr>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solidFill>
                  <a:srgbClr val="E3DED1">
                    <a:shade val="50000"/>
                  </a:srgbClr>
                </a:solidFill>
              </a:rPr>
              <a:pPr/>
              <a:t>‹#›</a:t>
            </a:fld>
            <a:endParaRPr lang="en-US" dirty="0">
              <a:solidFill>
                <a:srgbClr val="E3DED1">
                  <a:shade val="50000"/>
                </a:srgbClr>
              </a:solidFill>
            </a:endParaRPr>
          </a:p>
        </p:txBody>
      </p:sp>
    </p:spTree>
    <p:extLst>
      <p:ext uri="{BB962C8B-B14F-4D97-AF65-F5344CB8AC3E}">
        <p14:creationId xmlns:p14="http://schemas.microsoft.com/office/powerpoint/2010/main" xmlns="" val="38241443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85803"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340480"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61BEF0D-F0BB-DE4B-95CE-6DB70DBA9567}" type="datetimeFigureOut">
              <a:rPr lang="en-US" smtClean="0">
                <a:solidFill>
                  <a:srgbClr val="E3DED1">
                    <a:shade val="50000"/>
                  </a:srgbClr>
                </a:solidFill>
              </a:rPr>
              <a:pPr/>
              <a:t>10/17/2019</a:t>
            </a:fld>
            <a:endParaRPr lang="en-US" dirty="0">
              <a:solidFill>
                <a:srgbClr val="E3DED1">
                  <a:shade val="50000"/>
                </a:srgbClr>
              </a:solidFill>
            </a:endParaRPr>
          </a:p>
        </p:txBody>
      </p:sp>
      <p:sp>
        <p:nvSpPr>
          <p:cNvPr id="6" name="Footer Placeholder 5"/>
          <p:cNvSpPr>
            <a:spLocks noGrp="1"/>
          </p:cNvSpPr>
          <p:nvPr>
            <p:ph type="ftr" sz="quarter" idx="11"/>
          </p:nvPr>
        </p:nvSpPr>
        <p:spPr/>
        <p:txBody>
          <a:bodyPr/>
          <a:lstStyle>
            <a:extLst/>
          </a:lstStyle>
          <a:p>
            <a:endParaRPr lang="en-US" dirty="0">
              <a:solidFill>
                <a:srgbClr val="E3DED1">
                  <a:shade val="50000"/>
                </a:srgbClr>
              </a:solidFill>
            </a:endParaRPr>
          </a:p>
        </p:txBody>
      </p:sp>
      <p:sp>
        <p:nvSpPr>
          <p:cNvPr id="7" name="Slide Number Placeholder 6"/>
          <p:cNvSpPr>
            <a:spLocks noGrp="1"/>
          </p:cNvSpPr>
          <p:nvPr>
            <p:ph type="sldNum" sz="quarter" idx="12"/>
          </p:nvPr>
        </p:nvSpPr>
        <p:spPr/>
        <p:txBody>
          <a:bodyPr/>
          <a:lstStyle>
            <a:extLst/>
          </a:lstStyle>
          <a:p>
            <a:fld id="{D57F1E4F-1CFF-5643-939E-217C01CDF565}" type="slidenum">
              <a:rPr lang="en-US" smtClean="0">
                <a:solidFill>
                  <a:srgbClr val="E3DED1">
                    <a:shade val="50000"/>
                  </a:srgbClr>
                </a:solidFill>
              </a:rPr>
              <a:pPr/>
              <a:t>‹#›</a:t>
            </a:fld>
            <a:endParaRPr lang="en-US" dirty="0">
              <a:solidFill>
                <a:srgbClr val="E3DED1">
                  <a:shade val="50000"/>
                </a:srgbClr>
              </a:solidFill>
            </a:endParaRPr>
          </a:p>
        </p:txBody>
      </p:sp>
    </p:spTree>
    <p:extLst>
      <p:ext uri="{BB962C8B-B14F-4D97-AF65-F5344CB8AC3E}">
        <p14:creationId xmlns:p14="http://schemas.microsoft.com/office/powerpoint/2010/main" xmlns="" val="1109014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809632" y="579438"/>
            <a:ext cx="524256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02892" y="579438"/>
            <a:ext cx="524256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80963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0289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61BEF0D-F0BB-DE4B-95CE-6DB70DBA9567}" type="datetimeFigureOut">
              <a:rPr lang="en-US" smtClean="0">
                <a:solidFill>
                  <a:srgbClr val="E3DED1">
                    <a:shade val="50000"/>
                  </a:srgbClr>
                </a:solidFill>
              </a:rPr>
              <a:pPr/>
              <a:t>10/17/2019</a:t>
            </a:fld>
            <a:endParaRPr lang="en-US" dirty="0">
              <a:solidFill>
                <a:srgbClr val="E3DED1">
                  <a:shade val="50000"/>
                </a:srgbClr>
              </a:solidFill>
            </a:endParaRPr>
          </a:p>
        </p:txBody>
      </p:sp>
      <p:sp>
        <p:nvSpPr>
          <p:cNvPr id="8" name="Footer Placeholder 7"/>
          <p:cNvSpPr>
            <a:spLocks noGrp="1"/>
          </p:cNvSpPr>
          <p:nvPr>
            <p:ph type="ftr" sz="quarter" idx="11"/>
          </p:nvPr>
        </p:nvSpPr>
        <p:spPr/>
        <p:txBody>
          <a:bodyPr/>
          <a:lstStyle>
            <a:extLst/>
          </a:lstStyle>
          <a:p>
            <a:endParaRPr lang="en-US" dirty="0">
              <a:solidFill>
                <a:srgbClr val="E3DED1">
                  <a:shade val="50000"/>
                </a:srgbClr>
              </a:solidFill>
            </a:endParaRPr>
          </a:p>
        </p:txBody>
      </p:sp>
      <p:sp>
        <p:nvSpPr>
          <p:cNvPr id="9" name="Slide Number Placeholder 8"/>
          <p:cNvSpPr>
            <a:spLocks noGrp="1"/>
          </p:cNvSpPr>
          <p:nvPr>
            <p:ph type="sldNum" sz="quarter" idx="12"/>
          </p:nvPr>
        </p:nvSpPr>
        <p:spPr/>
        <p:txBody>
          <a:bodyPr/>
          <a:lstStyle>
            <a:extLst/>
          </a:lstStyle>
          <a:p>
            <a:fld id="{D57F1E4F-1CFF-5643-939E-217C01CDF565}" type="slidenum">
              <a:rPr lang="en-US" smtClean="0">
                <a:solidFill>
                  <a:srgbClr val="E3DED1">
                    <a:shade val="50000"/>
                  </a:srgbClr>
                </a:solidFill>
              </a:rPr>
              <a:pPr/>
              <a:t>‹#›</a:t>
            </a:fld>
            <a:endParaRPr lang="en-US" dirty="0">
              <a:solidFill>
                <a:srgbClr val="E3DED1">
                  <a:shade val="50000"/>
                </a:srgbClr>
              </a:solidFill>
            </a:endParaRPr>
          </a:p>
        </p:txBody>
      </p:sp>
    </p:spTree>
    <p:extLst>
      <p:ext uri="{BB962C8B-B14F-4D97-AF65-F5344CB8AC3E}">
        <p14:creationId xmlns:p14="http://schemas.microsoft.com/office/powerpoint/2010/main" xmlns="" val="21417597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61BEF0D-F0BB-DE4B-95CE-6DB70DBA9567}" type="datetimeFigureOut">
              <a:rPr lang="en-US" smtClean="0">
                <a:solidFill>
                  <a:srgbClr val="E3DED1">
                    <a:shade val="50000"/>
                  </a:srgbClr>
                </a:solidFill>
              </a:rPr>
              <a:pPr/>
              <a:t>10/17/2019</a:t>
            </a:fld>
            <a:endParaRPr lang="en-US" dirty="0">
              <a:solidFill>
                <a:srgbClr val="E3DED1">
                  <a:shade val="50000"/>
                </a:srgbClr>
              </a:solidFill>
            </a:endParaRPr>
          </a:p>
        </p:txBody>
      </p:sp>
      <p:sp>
        <p:nvSpPr>
          <p:cNvPr id="4" name="Footer Placeholder 3"/>
          <p:cNvSpPr>
            <a:spLocks noGrp="1"/>
          </p:cNvSpPr>
          <p:nvPr>
            <p:ph type="ftr" sz="quarter" idx="11"/>
          </p:nvPr>
        </p:nvSpPr>
        <p:spPr/>
        <p:txBody>
          <a:bodyPr/>
          <a:lstStyle>
            <a:extLst/>
          </a:lstStyle>
          <a:p>
            <a:endParaRPr lang="en-US" dirty="0">
              <a:solidFill>
                <a:srgbClr val="E3DED1">
                  <a:shade val="50000"/>
                </a:srgbClr>
              </a:solidFill>
            </a:endParaRPr>
          </a:p>
        </p:txBody>
      </p:sp>
      <p:sp>
        <p:nvSpPr>
          <p:cNvPr id="5" name="Slide Number Placeholder 4"/>
          <p:cNvSpPr>
            <a:spLocks noGrp="1"/>
          </p:cNvSpPr>
          <p:nvPr>
            <p:ph type="sldNum" sz="quarter" idx="12"/>
          </p:nvPr>
        </p:nvSpPr>
        <p:spPr/>
        <p:txBody>
          <a:bodyPr/>
          <a:lstStyle>
            <a:extLst/>
          </a:lstStyle>
          <a:p>
            <a:fld id="{D57F1E4F-1CFF-5643-939E-217C01CDF565}" type="slidenum">
              <a:rPr lang="en-US" smtClean="0">
                <a:solidFill>
                  <a:srgbClr val="E3DED1">
                    <a:shade val="50000"/>
                  </a:srgbClr>
                </a:solidFill>
              </a:rPr>
              <a:pPr/>
              <a:t>‹#›</a:t>
            </a:fld>
            <a:endParaRPr lang="en-US" dirty="0">
              <a:solidFill>
                <a:srgbClr val="E3DED1">
                  <a:shade val="50000"/>
                </a:srgbClr>
              </a:solidFill>
            </a:endParaRPr>
          </a:p>
        </p:txBody>
      </p:sp>
    </p:spTree>
    <p:extLst>
      <p:ext uri="{BB962C8B-B14F-4D97-AF65-F5344CB8AC3E}">
        <p14:creationId xmlns:p14="http://schemas.microsoft.com/office/powerpoint/2010/main" xmlns="" val="20579769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2" name="Date Placeholder 1"/>
          <p:cNvSpPr>
            <a:spLocks noGrp="1"/>
          </p:cNvSpPr>
          <p:nvPr>
            <p:ph type="dt" sz="half" idx="10"/>
          </p:nvPr>
        </p:nvSpPr>
        <p:spPr/>
        <p:txBody>
          <a:bodyPr/>
          <a:lstStyle>
            <a:extLst/>
          </a:lstStyle>
          <a:p>
            <a:fld id="{B61BEF0D-F0BB-DE4B-95CE-6DB70DBA9567}" type="datetimeFigureOut">
              <a:rPr lang="en-US" smtClean="0">
                <a:solidFill>
                  <a:srgbClr val="E3DED1">
                    <a:shade val="50000"/>
                  </a:srgbClr>
                </a:solidFill>
              </a:rPr>
              <a:pPr/>
              <a:t>10/17/2019</a:t>
            </a:fld>
            <a:endParaRPr lang="en-US" dirty="0">
              <a:solidFill>
                <a:srgbClr val="E3DED1">
                  <a:shade val="50000"/>
                </a:srgbClr>
              </a:solidFill>
            </a:endParaRPr>
          </a:p>
        </p:txBody>
      </p:sp>
      <p:sp>
        <p:nvSpPr>
          <p:cNvPr id="3" name="Footer Placeholder 2"/>
          <p:cNvSpPr>
            <a:spLocks noGrp="1"/>
          </p:cNvSpPr>
          <p:nvPr>
            <p:ph type="ftr" sz="quarter" idx="11"/>
          </p:nvPr>
        </p:nvSpPr>
        <p:spPr/>
        <p:txBody>
          <a:bodyPr/>
          <a:lstStyle>
            <a:extLst/>
          </a:lstStyle>
          <a:p>
            <a:endParaRPr lang="en-US" dirty="0">
              <a:solidFill>
                <a:srgbClr val="E3DED1">
                  <a:shade val="50000"/>
                </a:srgbClr>
              </a:solidFill>
            </a:endParaRPr>
          </a:p>
        </p:txBody>
      </p:sp>
      <p:sp>
        <p:nvSpPr>
          <p:cNvPr id="4" name="Slide Number Placeholder 3"/>
          <p:cNvSpPr>
            <a:spLocks noGrp="1"/>
          </p:cNvSpPr>
          <p:nvPr>
            <p:ph type="sldNum" sz="quarter" idx="12"/>
          </p:nvPr>
        </p:nvSpPr>
        <p:spPr/>
        <p:txBody>
          <a:bodyPr/>
          <a:lstStyle>
            <a:extLst/>
          </a:lstStyle>
          <a:p>
            <a:fld id="{D57F1E4F-1CFF-5643-939E-217C01CDF565}" type="slidenum">
              <a:rPr lang="en-US" smtClean="0">
                <a:solidFill>
                  <a:srgbClr val="E3DED1">
                    <a:shade val="50000"/>
                  </a:srgbClr>
                </a:solidFill>
              </a:rPr>
              <a:pPr/>
              <a:t>‹#›</a:t>
            </a:fld>
            <a:endParaRPr lang="en-US" dirty="0">
              <a:solidFill>
                <a:srgbClr val="E3DED1">
                  <a:shade val="50000"/>
                </a:srgbClr>
              </a:solidFill>
            </a:endParaRPr>
          </a:p>
        </p:txBody>
      </p:sp>
    </p:spTree>
    <p:extLst>
      <p:ext uri="{BB962C8B-B14F-4D97-AF65-F5344CB8AC3E}">
        <p14:creationId xmlns:p14="http://schemas.microsoft.com/office/powerpoint/2010/main" xmlns="" val="21332816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85045" y="533400"/>
            <a:ext cx="39624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7385129" y="1447802"/>
            <a:ext cx="39624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1015163" y="930144"/>
            <a:ext cx="6168212"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61BEF0D-F0BB-DE4B-95CE-6DB70DBA9567}" type="datetimeFigureOut">
              <a:rPr lang="en-US" smtClean="0">
                <a:solidFill>
                  <a:srgbClr val="E3DED1">
                    <a:shade val="50000"/>
                  </a:srgbClr>
                </a:solidFill>
              </a:rPr>
              <a:pPr/>
              <a:t>10/17/2019</a:t>
            </a:fld>
            <a:endParaRPr lang="en-US" dirty="0">
              <a:solidFill>
                <a:srgbClr val="E3DED1">
                  <a:shade val="50000"/>
                </a:srgbClr>
              </a:solidFill>
            </a:endParaRPr>
          </a:p>
        </p:txBody>
      </p:sp>
      <p:sp>
        <p:nvSpPr>
          <p:cNvPr id="6" name="Footer Placeholder 5"/>
          <p:cNvSpPr>
            <a:spLocks noGrp="1"/>
          </p:cNvSpPr>
          <p:nvPr>
            <p:ph type="ftr" sz="quarter" idx="11"/>
          </p:nvPr>
        </p:nvSpPr>
        <p:spPr/>
        <p:txBody>
          <a:bodyPr/>
          <a:lstStyle>
            <a:extLst/>
          </a:lstStyle>
          <a:p>
            <a:endParaRPr lang="en-US" dirty="0">
              <a:solidFill>
                <a:srgbClr val="E3DED1">
                  <a:shade val="50000"/>
                </a:srgbClr>
              </a:solidFill>
            </a:endParaRPr>
          </a:p>
        </p:txBody>
      </p:sp>
      <p:sp>
        <p:nvSpPr>
          <p:cNvPr id="7" name="Slide Number Placeholder 6"/>
          <p:cNvSpPr>
            <a:spLocks noGrp="1"/>
          </p:cNvSpPr>
          <p:nvPr>
            <p:ph type="sldNum" sz="quarter" idx="12"/>
          </p:nvPr>
        </p:nvSpPr>
        <p:spPr/>
        <p:txBody>
          <a:bodyPr/>
          <a:lstStyle>
            <a:extLst/>
          </a:lstStyle>
          <a:p>
            <a:fld id="{D57F1E4F-1CFF-5643-939E-217C01CDF565}" type="slidenum">
              <a:rPr lang="en-US" smtClean="0">
                <a:solidFill>
                  <a:srgbClr val="E3DED1">
                    <a:shade val="50000"/>
                  </a:srgbClr>
                </a:solidFill>
              </a:rPr>
              <a:pPr/>
              <a:t>‹#›</a:t>
            </a:fld>
            <a:endParaRPr lang="en-US" dirty="0">
              <a:solidFill>
                <a:srgbClr val="E3DED1">
                  <a:shade val="50000"/>
                </a:srgbClr>
              </a:solidFill>
            </a:endParaRPr>
          </a:p>
        </p:txBody>
      </p:sp>
    </p:spTree>
    <p:extLst>
      <p:ext uri="{BB962C8B-B14F-4D97-AF65-F5344CB8AC3E}">
        <p14:creationId xmlns:p14="http://schemas.microsoft.com/office/powerpoint/2010/main" xmlns="" val="2155356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670560" y="530352"/>
            <a:ext cx="1091184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solidFill>
                  <a:srgbClr val="E3DED1">
                    <a:shade val="50000"/>
                  </a:srgbClr>
                </a:solidFill>
              </a:rPr>
              <a:pPr/>
              <a:t>10/17/2019</a:t>
            </a:fld>
            <a:endParaRPr lang="en-US" dirty="0">
              <a:solidFill>
                <a:srgbClr val="E3DED1">
                  <a:shade val="50000"/>
                </a:srgbClr>
              </a:solidFill>
            </a:endParaRPr>
          </a:p>
        </p:txBody>
      </p:sp>
      <p:sp>
        <p:nvSpPr>
          <p:cNvPr id="5" name="Footer Placeholder 4"/>
          <p:cNvSpPr>
            <a:spLocks noGrp="1"/>
          </p:cNvSpPr>
          <p:nvPr>
            <p:ph type="ftr" sz="quarter" idx="11"/>
          </p:nvPr>
        </p:nvSpPr>
        <p:spPr/>
        <p:txBody>
          <a:bodyPr/>
          <a:lstStyle>
            <a:extLst/>
          </a:lstStyle>
          <a:p>
            <a:endParaRPr lang="en-US" dirty="0">
              <a:solidFill>
                <a:srgbClr val="E3DED1">
                  <a:shade val="50000"/>
                </a:srgbClr>
              </a:solidFill>
            </a:endParaRPr>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solidFill>
                  <a:srgbClr val="E3DED1">
                    <a:shade val="50000"/>
                  </a:srgbClr>
                </a:solidFill>
              </a:rPr>
              <a:pPr/>
              <a:t>‹#›</a:t>
            </a:fld>
            <a:endParaRPr lang="en-US" dirty="0">
              <a:solidFill>
                <a:srgbClr val="E3DED1">
                  <a:shade val="50000"/>
                </a:srgbClr>
              </a:solidFill>
            </a:endParaRPr>
          </a:p>
        </p:txBody>
      </p:sp>
    </p:spTree>
    <p:extLst>
      <p:ext uri="{BB962C8B-B14F-4D97-AF65-F5344CB8AC3E}">
        <p14:creationId xmlns:p14="http://schemas.microsoft.com/office/powerpoint/2010/main" xmlns="" val="4753857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11" name="Round Single Corner Rectangle 10"/>
          <p:cNvSpPr/>
          <p:nvPr/>
        </p:nvSpPr>
        <p:spPr>
          <a:xfrm>
            <a:off x="8534401" y="434162"/>
            <a:ext cx="3099473"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2" name="Title 1"/>
          <p:cNvSpPr>
            <a:spLocks noGrp="1"/>
          </p:cNvSpPr>
          <p:nvPr>
            <p:ph type="title"/>
          </p:nvPr>
        </p:nvSpPr>
        <p:spPr>
          <a:xfrm>
            <a:off x="609600" y="5012056"/>
            <a:ext cx="109728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8616949" y="533400"/>
            <a:ext cx="298704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61BEF0D-F0BB-DE4B-95CE-6DB70DBA9567}" type="datetimeFigureOut">
              <a:rPr lang="en-US" smtClean="0">
                <a:solidFill>
                  <a:srgbClr val="E3DED1">
                    <a:shade val="50000"/>
                  </a:srgbClr>
                </a:solidFill>
              </a:rPr>
              <a:pPr/>
              <a:t>10/17/2019</a:t>
            </a:fld>
            <a:endParaRPr lang="en-US" dirty="0">
              <a:solidFill>
                <a:srgbClr val="E3DED1">
                  <a:shade val="50000"/>
                </a:srgbClr>
              </a:solidFill>
            </a:endParaRPr>
          </a:p>
        </p:txBody>
      </p:sp>
      <p:sp>
        <p:nvSpPr>
          <p:cNvPr id="6" name="Footer Placeholder 5"/>
          <p:cNvSpPr>
            <a:spLocks noGrp="1"/>
          </p:cNvSpPr>
          <p:nvPr>
            <p:ph type="ftr" sz="quarter" idx="11"/>
          </p:nvPr>
        </p:nvSpPr>
        <p:spPr/>
        <p:txBody>
          <a:bodyPr/>
          <a:lstStyle>
            <a:extLst/>
          </a:lstStyle>
          <a:p>
            <a:endParaRPr lang="en-US" dirty="0">
              <a:solidFill>
                <a:srgbClr val="E3DED1">
                  <a:shade val="50000"/>
                </a:srgbClr>
              </a:solidFill>
            </a:endParaRPr>
          </a:p>
        </p:txBody>
      </p:sp>
      <p:sp>
        <p:nvSpPr>
          <p:cNvPr id="7" name="Slide Number Placeholder 6"/>
          <p:cNvSpPr>
            <a:spLocks noGrp="1"/>
          </p:cNvSpPr>
          <p:nvPr>
            <p:ph type="sldNum" sz="quarter" idx="12"/>
          </p:nvPr>
        </p:nvSpPr>
        <p:spPr/>
        <p:txBody>
          <a:bodyPr/>
          <a:lstStyle>
            <a:extLst/>
          </a:lstStyle>
          <a:p>
            <a:fld id="{D57F1E4F-1CFF-5643-939E-217C01CDF565}" type="slidenum">
              <a:rPr lang="en-US" smtClean="0">
                <a:solidFill>
                  <a:srgbClr val="E3DED1">
                    <a:shade val="50000"/>
                  </a:srgbClr>
                </a:solidFill>
              </a:rPr>
              <a:pPr/>
              <a:t>‹#›</a:t>
            </a:fld>
            <a:endParaRPr lang="en-US" dirty="0">
              <a:solidFill>
                <a:srgbClr val="E3DED1">
                  <a:shade val="50000"/>
                </a:srgbClr>
              </a:solidFill>
            </a:endParaRPr>
          </a:p>
        </p:txBody>
      </p:sp>
      <p:sp>
        <p:nvSpPr>
          <p:cNvPr id="3" name="Picture Placeholder 2"/>
          <p:cNvSpPr>
            <a:spLocks noGrp="1"/>
          </p:cNvSpPr>
          <p:nvPr>
            <p:ph type="pic" idx="1"/>
          </p:nvPr>
        </p:nvSpPr>
        <p:spPr>
          <a:xfrm>
            <a:off x="561973" y="435768"/>
            <a:ext cx="7900416"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extLst>
      <p:ext uri="{BB962C8B-B14F-4D97-AF65-F5344CB8AC3E}">
        <p14:creationId xmlns:p14="http://schemas.microsoft.com/office/powerpoint/2010/main" xmlns="" val="17822933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70560" y="530352"/>
            <a:ext cx="1091184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solidFill>
                  <a:srgbClr val="E3DED1">
                    <a:shade val="50000"/>
                  </a:srgbClr>
                </a:solidFill>
              </a:rPr>
              <a:pPr/>
              <a:t>10/17/2019</a:t>
            </a:fld>
            <a:endParaRPr lang="en-US" dirty="0">
              <a:solidFill>
                <a:srgbClr val="E3DED1">
                  <a:shade val="50000"/>
                </a:srgbClr>
              </a:solidFill>
            </a:endParaRPr>
          </a:p>
        </p:txBody>
      </p:sp>
      <p:sp>
        <p:nvSpPr>
          <p:cNvPr id="5" name="Footer Placeholder 4"/>
          <p:cNvSpPr>
            <a:spLocks noGrp="1"/>
          </p:cNvSpPr>
          <p:nvPr>
            <p:ph type="ftr" sz="quarter" idx="11"/>
          </p:nvPr>
        </p:nvSpPr>
        <p:spPr/>
        <p:txBody>
          <a:bodyPr/>
          <a:lstStyle>
            <a:extLst/>
          </a:lstStyle>
          <a:p>
            <a:endParaRPr lang="en-US" dirty="0">
              <a:solidFill>
                <a:srgbClr val="E3DED1">
                  <a:shade val="50000"/>
                </a:srgbClr>
              </a:solidFill>
            </a:endParaRPr>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solidFill>
                  <a:srgbClr val="E3DED1">
                    <a:shade val="50000"/>
                  </a:srgbClr>
                </a:solidFill>
              </a:rPr>
              <a:pPr/>
              <a:t>‹#›</a:t>
            </a:fld>
            <a:endParaRPr lang="en-US" dirty="0">
              <a:solidFill>
                <a:srgbClr val="E3DED1">
                  <a:shade val="50000"/>
                </a:srgbClr>
              </a:solidFill>
            </a:endParaRPr>
          </a:p>
        </p:txBody>
      </p:sp>
    </p:spTree>
    <p:extLst>
      <p:ext uri="{BB962C8B-B14F-4D97-AF65-F5344CB8AC3E}">
        <p14:creationId xmlns:p14="http://schemas.microsoft.com/office/powerpoint/2010/main" xmlns="" val="40377382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533405"/>
            <a:ext cx="26416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711200" y="533403"/>
            <a:ext cx="79248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solidFill>
                  <a:srgbClr val="E3DED1">
                    <a:shade val="50000"/>
                  </a:srgbClr>
                </a:solidFill>
              </a:rPr>
              <a:pPr/>
              <a:t>10/17/2019</a:t>
            </a:fld>
            <a:endParaRPr lang="en-US" dirty="0">
              <a:solidFill>
                <a:srgbClr val="E3DED1">
                  <a:shade val="50000"/>
                </a:srgbClr>
              </a:solidFill>
            </a:endParaRPr>
          </a:p>
        </p:txBody>
      </p:sp>
      <p:sp>
        <p:nvSpPr>
          <p:cNvPr id="5" name="Footer Placeholder 4"/>
          <p:cNvSpPr>
            <a:spLocks noGrp="1"/>
          </p:cNvSpPr>
          <p:nvPr>
            <p:ph type="ftr" sz="quarter" idx="11"/>
          </p:nvPr>
        </p:nvSpPr>
        <p:spPr/>
        <p:txBody>
          <a:bodyPr/>
          <a:lstStyle>
            <a:extLst/>
          </a:lstStyle>
          <a:p>
            <a:endParaRPr lang="en-US" dirty="0">
              <a:solidFill>
                <a:srgbClr val="E3DED1">
                  <a:shade val="50000"/>
                </a:srgbClr>
              </a:solidFill>
            </a:endParaRPr>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solidFill>
                  <a:srgbClr val="E3DED1">
                    <a:shade val="50000"/>
                  </a:srgbClr>
                </a:solidFill>
              </a:rPr>
              <a:pPr/>
              <a:t>‹#›</a:t>
            </a:fld>
            <a:endParaRPr lang="en-US" dirty="0">
              <a:solidFill>
                <a:srgbClr val="E3DED1">
                  <a:shade val="50000"/>
                </a:srgbClr>
              </a:solidFill>
            </a:endParaRPr>
          </a:p>
        </p:txBody>
      </p:sp>
    </p:spTree>
    <p:extLst>
      <p:ext uri="{BB962C8B-B14F-4D97-AF65-F5344CB8AC3E}">
        <p14:creationId xmlns:p14="http://schemas.microsoft.com/office/powerpoint/2010/main" xmlns="" val="14109909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61BEF0D-F0BB-DE4B-95CE-6DB70DBA9567}" type="datetimeFigureOut">
              <a:rPr lang="en-US" smtClean="0"/>
              <a:pPr/>
              <a:t>10/17/2019</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10/17/2019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61BEF0D-F0BB-DE4B-95CE-6DB70DBA9567}" type="datetimeFigureOut">
              <a:rPr lang="en-US" smtClean="0"/>
              <a:pPr/>
              <a:t>10/17/2019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61BEF0D-F0BB-DE4B-95CE-6DB70DBA9567}" type="datetimeFigureOut">
              <a:rPr lang="en-US" smtClean="0"/>
              <a:pPr/>
              <a:t>10/17/2019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61BEF0D-F0BB-DE4B-95CE-6DB70DBA9567}" type="datetimeFigureOut">
              <a:rPr lang="en-US" smtClean="0"/>
              <a:pPr/>
              <a:t>10/17/2019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11" name="Rounded Rectangle 10"/>
          <p:cNvSpPr/>
          <p:nvPr/>
        </p:nvSpPr>
        <p:spPr>
          <a:xfrm>
            <a:off x="558129" y="434163"/>
            <a:ext cx="11075745"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2" name="Title 1"/>
          <p:cNvSpPr>
            <a:spLocks noGrp="1"/>
          </p:cNvSpPr>
          <p:nvPr>
            <p:ph type="title"/>
          </p:nvPr>
        </p:nvSpPr>
        <p:spPr>
          <a:xfrm>
            <a:off x="624459" y="4928616"/>
            <a:ext cx="1091184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24459" y="5624484"/>
            <a:ext cx="1091184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solidFill>
                  <a:srgbClr val="E3DED1">
                    <a:shade val="50000"/>
                  </a:srgbClr>
                </a:solidFill>
              </a:rPr>
              <a:pPr/>
              <a:t>10/17/2019</a:t>
            </a:fld>
            <a:endParaRPr lang="en-US" dirty="0">
              <a:solidFill>
                <a:srgbClr val="E3DED1">
                  <a:shade val="50000"/>
                </a:srgbClr>
              </a:solidFill>
            </a:endParaRPr>
          </a:p>
        </p:txBody>
      </p:sp>
      <p:sp>
        <p:nvSpPr>
          <p:cNvPr id="5" name="Footer Placeholder 4"/>
          <p:cNvSpPr>
            <a:spLocks noGrp="1"/>
          </p:cNvSpPr>
          <p:nvPr>
            <p:ph type="ftr" sz="quarter" idx="11"/>
          </p:nvPr>
        </p:nvSpPr>
        <p:spPr/>
        <p:txBody>
          <a:bodyPr/>
          <a:lstStyle>
            <a:extLst/>
          </a:lstStyle>
          <a:p>
            <a:endParaRPr lang="en-US" dirty="0">
              <a:solidFill>
                <a:srgbClr val="E3DED1">
                  <a:shade val="50000"/>
                </a:srgbClr>
              </a:solidFill>
            </a:endParaRPr>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solidFill>
                  <a:srgbClr val="E3DED1">
                    <a:shade val="50000"/>
                  </a:srgbClr>
                </a:solidFill>
              </a:rPr>
              <a:pPr/>
              <a:t>‹#›</a:t>
            </a:fld>
            <a:endParaRPr lang="en-US" dirty="0">
              <a:solidFill>
                <a:srgbClr val="E3DED1">
                  <a:shade val="50000"/>
                </a:srgbClr>
              </a:solidFill>
            </a:endParaRPr>
          </a:p>
        </p:txBody>
      </p:sp>
    </p:spTree>
    <p:extLst>
      <p:ext uri="{BB962C8B-B14F-4D97-AF65-F5344CB8AC3E}">
        <p14:creationId xmlns:p14="http://schemas.microsoft.com/office/powerpoint/2010/main" xmlns="" val="27648007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61BEF0D-F0BB-DE4B-95CE-6DB70DBA9567}" type="datetimeFigureOut">
              <a:rPr lang="en-US" smtClean="0"/>
              <a:pPr/>
              <a:t>10/17/2019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D57F1E4F-1CFF-5643-939E-217C01CDF565}" type="slidenum">
              <a:rPr lang="en-US" smtClean="0"/>
              <a:pPr/>
              <a:t>‹#›</a:t>
            </a:fld>
            <a:endParaRPr lang="en-US"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10/17/2019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10/17/2019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85803"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340480"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61BEF0D-F0BB-DE4B-95CE-6DB70DBA9567}" type="datetimeFigureOut">
              <a:rPr lang="en-US" smtClean="0">
                <a:solidFill>
                  <a:srgbClr val="E3DED1">
                    <a:shade val="50000"/>
                  </a:srgbClr>
                </a:solidFill>
              </a:rPr>
              <a:pPr/>
              <a:t>10/17/2019</a:t>
            </a:fld>
            <a:endParaRPr lang="en-US" dirty="0">
              <a:solidFill>
                <a:srgbClr val="E3DED1">
                  <a:shade val="50000"/>
                </a:srgbClr>
              </a:solidFill>
            </a:endParaRPr>
          </a:p>
        </p:txBody>
      </p:sp>
      <p:sp>
        <p:nvSpPr>
          <p:cNvPr id="6" name="Footer Placeholder 5"/>
          <p:cNvSpPr>
            <a:spLocks noGrp="1"/>
          </p:cNvSpPr>
          <p:nvPr>
            <p:ph type="ftr" sz="quarter" idx="11"/>
          </p:nvPr>
        </p:nvSpPr>
        <p:spPr/>
        <p:txBody>
          <a:bodyPr/>
          <a:lstStyle>
            <a:extLst/>
          </a:lstStyle>
          <a:p>
            <a:endParaRPr lang="en-US" dirty="0">
              <a:solidFill>
                <a:srgbClr val="E3DED1">
                  <a:shade val="50000"/>
                </a:srgbClr>
              </a:solidFill>
            </a:endParaRPr>
          </a:p>
        </p:txBody>
      </p:sp>
      <p:sp>
        <p:nvSpPr>
          <p:cNvPr id="7" name="Slide Number Placeholder 6"/>
          <p:cNvSpPr>
            <a:spLocks noGrp="1"/>
          </p:cNvSpPr>
          <p:nvPr>
            <p:ph type="sldNum" sz="quarter" idx="12"/>
          </p:nvPr>
        </p:nvSpPr>
        <p:spPr/>
        <p:txBody>
          <a:bodyPr/>
          <a:lstStyle>
            <a:extLst/>
          </a:lstStyle>
          <a:p>
            <a:fld id="{D57F1E4F-1CFF-5643-939E-217C01CDF565}" type="slidenum">
              <a:rPr lang="en-US" smtClean="0">
                <a:solidFill>
                  <a:srgbClr val="E3DED1">
                    <a:shade val="50000"/>
                  </a:srgbClr>
                </a:solidFill>
              </a:rPr>
              <a:pPr/>
              <a:t>‹#›</a:t>
            </a:fld>
            <a:endParaRPr lang="en-US" dirty="0">
              <a:solidFill>
                <a:srgbClr val="E3DED1">
                  <a:shade val="50000"/>
                </a:srgbClr>
              </a:solidFill>
            </a:endParaRPr>
          </a:p>
        </p:txBody>
      </p:sp>
    </p:spTree>
    <p:extLst>
      <p:ext uri="{BB962C8B-B14F-4D97-AF65-F5344CB8AC3E}">
        <p14:creationId xmlns:p14="http://schemas.microsoft.com/office/powerpoint/2010/main" xmlns="" val="3604092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809632" y="579438"/>
            <a:ext cx="524256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02892" y="579438"/>
            <a:ext cx="524256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80963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0289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61BEF0D-F0BB-DE4B-95CE-6DB70DBA9567}" type="datetimeFigureOut">
              <a:rPr lang="en-US" smtClean="0">
                <a:solidFill>
                  <a:srgbClr val="E3DED1">
                    <a:shade val="50000"/>
                  </a:srgbClr>
                </a:solidFill>
              </a:rPr>
              <a:pPr/>
              <a:t>10/17/2019</a:t>
            </a:fld>
            <a:endParaRPr lang="en-US" dirty="0">
              <a:solidFill>
                <a:srgbClr val="E3DED1">
                  <a:shade val="50000"/>
                </a:srgbClr>
              </a:solidFill>
            </a:endParaRPr>
          </a:p>
        </p:txBody>
      </p:sp>
      <p:sp>
        <p:nvSpPr>
          <p:cNvPr id="8" name="Footer Placeholder 7"/>
          <p:cNvSpPr>
            <a:spLocks noGrp="1"/>
          </p:cNvSpPr>
          <p:nvPr>
            <p:ph type="ftr" sz="quarter" idx="11"/>
          </p:nvPr>
        </p:nvSpPr>
        <p:spPr/>
        <p:txBody>
          <a:bodyPr/>
          <a:lstStyle>
            <a:extLst/>
          </a:lstStyle>
          <a:p>
            <a:endParaRPr lang="en-US" dirty="0">
              <a:solidFill>
                <a:srgbClr val="E3DED1">
                  <a:shade val="50000"/>
                </a:srgbClr>
              </a:solidFill>
            </a:endParaRPr>
          </a:p>
        </p:txBody>
      </p:sp>
      <p:sp>
        <p:nvSpPr>
          <p:cNvPr id="9" name="Slide Number Placeholder 8"/>
          <p:cNvSpPr>
            <a:spLocks noGrp="1"/>
          </p:cNvSpPr>
          <p:nvPr>
            <p:ph type="sldNum" sz="quarter" idx="12"/>
          </p:nvPr>
        </p:nvSpPr>
        <p:spPr/>
        <p:txBody>
          <a:bodyPr/>
          <a:lstStyle>
            <a:extLst/>
          </a:lstStyle>
          <a:p>
            <a:fld id="{D57F1E4F-1CFF-5643-939E-217C01CDF565}" type="slidenum">
              <a:rPr lang="en-US" smtClean="0">
                <a:solidFill>
                  <a:srgbClr val="E3DED1">
                    <a:shade val="50000"/>
                  </a:srgbClr>
                </a:solidFill>
              </a:rPr>
              <a:pPr/>
              <a:t>‹#›</a:t>
            </a:fld>
            <a:endParaRPr lang="en-US" dirty="0">
              <a:solidFill>
                <a:srgbClr val="E3DED1">
                  <a:shade val="50000"/>
                </a:srgbClr>
              </a:solidFill>
            </a:endParaRPr>
          </a:p>
        </p:txBody>
      </p:sp>
    </p:spTree>
    <p:extLst>
      <p:ext uri="{BB962C8B-B14F-4D97-AF65-F5344CB8AC3E}">
        <p14:creationId xmlns:p14="http://schemas.microsoft.com/office/powerpoint/2010/main" xmlns="" val="1896949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61BEF0D-F0BB-DE4B-95CE-6DB70DBA9567}" type="datetimeFigureOut">
              <a:rPr lang="en-US" smtClean="0">
                <a:solidFill>
                  <a:srgbClr val="E3DED1">
                    <a:shade val="50000"/>
                  </a:srgbClr>
                </a:solidFill>
              </a:rPr>
              <a:pPr/>
              <a:t>10/17/2019</a:t>
            </a:fld>
            <a:endParaRPr lang="en-US" dirty="0">
              <a:solidFill>
                <a:srgbClr val="E3DED1">
                  <a:shade val="50000"/>
                </a:srgbClr>
              </a:solidFill>
            </a:endParaRPr>
          </a:p>
        </p:txBody>
      </p:sp>
      <p:sp>
        <p:nvSpPr>
          <p:cNvPr id="4" name="Footer Placeholder 3"/>
          <p:cNvSpPr>
            <a:spLocks noGrp="1"/>
          </p:cNvSpPr>
          <p:nvPr>
            <p:ph type="ftr" sz="quarter" idx="11"/>
          </p:nvPr>
        </p:nvSpPr>
        <p:spPr/>
        <p:txBody>
          <a:bodyPr/>
          <a:lstStyle>
            <a:extLst/>
          </a:lstStyle>
          <a:p>
            <a:endParaRPr lang="en-US" dirty="0">
              <a:solidFill>
                <a:srgbClr val="E3DED1">
                  <a:shade val="50000"/>
                </a:srgbClr>
              </a:solidFill>
            </a:endParaRPr>
          </a:p>
        </p:txBody>
      </p:sp>
      <p:sp>
        <p:nvSpPr>
          <p:cNvPr id="5" name="Slide Number Placeholder 4"/>
          <p:cNvSpPr>
            <a:spLocks noGrp="1"/>
          </p:cNvSpPr>
          <p:nvPr>
            <p:ph type="sldNum" sz="quarter" idx="12"/>
          </p:nvPr>
        </p:nvSpPr>
        <p:spPr/>
        <p:txBody>
          <a:bodyPr/>
          <a:lstStyle>
            <a:extLst/>
          </a:lstStyle>
          <a:p>
            <a:fld id="{D57F1E4F-1CFF-5643-939E-217C01CDF565}" type="slidenum">
              <a:rPr lang="en-US" smtClean="0">
                <a:solidFill>
                  <a:srgbClr val="E3DED1">
                    <a:shade val="50000"/>
                  </a:srgbClr>
                </a:solidFill>
              </a:rPr>
              <a:pPr/>
              <a:t>‹#›</a:t>
            </a:fld>
            <a:endParaRPr lang="en-US" dirty="0">
              <a:solidFill>
                <a:srgbClr val="E3DED1">
                  <a:shade val="50000"/>
                </a:srgbClr>
              </a:solidFill>
            </a:endParaRPr>
          </a:p>
        </p:txBody>
      </p:sp>
    </p:spTree>
    <p:extLst>
      <p:ext uri="{BB962C8B-B14F-4D97-AF65-F5344CB8AC3E}">
        <p14:creationId xmlns:p14="http://schemas.microsoft.com/office/powerpoint/2010/main" xmlns="" val="1012807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2" name="Date Placeholder 1"/>
          <p:cNvSpPr>
            <a:spLocks noGrp="1"/>
          </p:cNvSpPr>
          <p:nvPr>
            <p:ph type="dt" sz="half" idx="10"/>
          </p:nvPr>
        </p:nvSpPr>
        <p:spPr/>
        <p:txBody>
          <a:bodyPr/>
          <a:lstStyle>
            <a:extLst/>
          </a:lstStyle>
          <a:p>
            <a:fld id="{B61BEF0D-F0BB-DE4B-95CE-6DB70DBA9567}" type="datetimeFigureOut">
              <a:rPr lang="en-US" smtClean="0">
                <a:solidFill>
                  <a:srgbClr val="E3DED1">
                    <a:shade val="50000"/>
                  </a:srgbClr>
                </a:solidFill>
              </a:rPr>
              <a:pPr/>
              <a:t>10/17/2019</a:t>
            </a:fld>
            <a:endParaRPr lang="en-US" dirty="0">
              <a:solidFill>
                <a:srgbClr val="E3DED1">
                  <a:shade val="50000"/>
                </a:srgbClr>
              </a:solidFill>
            </a:endParaRPr>
          </a:p>
        </p:txBody>
      </p:sp>
      <p:sp>
        <p:nvSpPr>
          <p:cNvPr id="3" name="Footer Placeholder 2"/>
          <p:cNvSpPr>
            <a:spLocks noGrp="1"/>
          </p:cNvSpPr>
          <p:nvPr>
            <p:ph type="ftr" sz="quarter" idx="11"/>
          </p:nvPr>
        </p:nvSpPr>
        <p:spPr/>
        <p:txBody>
          <a:bodyPr/>
          <a:lstStyle>
            <a:extLst/>
          </a:lstStyle>
          <a:p>
            <a:endParaRPr lang="en-US" dirty="0">
              <a:solidFill>
                <a:srgbClr val="E3DED1">
                  <a:shade val="50000"/>
                </a:srgbClr>
              </a:solidFill>
            </a:endParaRPr>
          </a:p>
        </p:txBody>
      </p:sp>
      <p:sp>
        <p:nvSpPr>
          <p:cNvPr id="4" name="Slide Number Placeholder 3"/>
          <p:cNvSpPr>
            <a:spLocks noGrp="1"/>
          </p:cNvSpPr>
          <p:nvPr>
            <p:ph type="sldNum" sz="quarter" idx="12"/>
          </p:nvPr>
        </p:nvSpPr>
        <p:spPr/>
        <p:txBody>
          <a:bodyPr/>
          <a:lstStyle>
            <a:extLst/>
          </a:lstStyle>
          <a:p>
            <a:fld id="{D57F1E4F-1CFF-5643-939E-217C01CDF565}" type="slidenum">
              <a:rPr lang="en-US" smtClean="0">
                <a:solidFill>
                  <a:srgbClr val="E3DED1">
                    <a:shade val="50000"/>
                  </a:srgbClr>
                </a:solidFill>
              </a:rPr>
              <a:pPr/>
              <a:t>‹#›</a:t>
            </a:fld>
            <a:endParaRPr lang="en-US" dirty="0">
              <a:solidFill>
                <a:srgbClr val="E3DED1">
                  <a:shade val="50000"/>
                </a:srgbClr>
              </a:solidFill>
            </a:endParaRPr>
          </a:p>
        </p:txBody>
      </p:sp>
    </p:spTree>
    <p:extLst>
      <p:ext uri="{BB962C8B-B14F-4D97-AF65-F5344CB8AC3E}">
        <p14:creationId xmlns:p14="http://schemas.microsoft.com/office/powerpoint/2010/main" xmlns="" val="665270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85045" y="533400"/>
            <a:ext cx="39624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7385129" y="1447802"/>
            <a:ext cx="39624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1015163" y="930144"/>
            <a:ext cx="6168212"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61BEF0D-F0BB-DE4B-95CE-6DB70DBA9567}" type="datetimeFigureOut">
              <a:rPr lang="en-US" smtClean="0">
                <a:solidFill>
                  <a:srgbClr val="E3DED1">
                    <a:shade val="50000"/>
                  </a:srgbClr>
                </a:solidFill>
              </a:rPr>
              <a:pPr/>
              <a:t>10/17/2019</a:t>
            </a:fld>
            <a:endParaRPr lang="en-US" dirty="0">
              <a:solidFill>
                <a:srgbClr val="E3DED1">
                  <a:shade val="50000"/>
                </a:srgbClr>
              </a:solidFill>
            </a:endParaRPr>
          </a:p>
        </p:txBody>
      </p:sp>
      <p:sp>
        <p:nvSpPr>
          <p:cNvPr id="6" name="Footer Placeholder 5"/>
          <p:cNvSpPr>
            <a:spLocks noGrp="1"/>
          </p:cNvSpPr>
          <p:nvPr>
            <p:ph type="ftr" sz="quarter" idx="11"/>
          </p:nvPr>
        </p:nvSpPr>
        <p:spPr/>
        <p:txBody>
          <a:bodyPr/>
          <a:lstStyle>
            <a:extLst/>
          </a:lstStyle>
          <a:p>
            <a:endParaRPr lang="en-US" dirty="0">
              <a:solidFill>
                <a:srgbClr val="E3DED1">
                  <a:shade val="50000"/>
                </a:srgbClr>
              </a:solidFill>
            </a:endParaRPr>
          </a:p>
        </p:txBody>
      </p:sp>
      <p:sp>
        <p:nvSpPr>
          <p:cNvPr id="7" name="Slide Number Placeholder 6"/>
          <p:cNvSpPr>
            <a:spLocks noGrp="1"/>
          </p:cNvSpPr>
          <p:nvPr>
            <p:ph type="sldNum" sz="quarter" idx="12"/>
          </p:nvPr>
        </p:nvSpPr>
        <p:spPr/>
        <p:txBody>
          <a:bodyPr/>
          <a:lstStyle>
            <a:extLst/>
          </a:lstStyle>
          <a:p>
            <a:fld id="{D57F1E4F-1CFF-5643-939E-217C01CDF565}" type="slidenum">
              <a:rPr lang="en-US" smtClean="0">
                <a:solidFill>
                  <a:srgbClr val="E3DED1">
                    <a:shade val="50000"/>
                  </a:srgbClr>
                </a:solidFill>
              </a:rPr>
              <a:pPr/>
              <a:t>‹#›</a:t>
            </a:fld>
            <a:endParaRPr lang="en-US" dirty="0">
              <a:solidFill>
                <a:srgbClr val="E3DED1">
                  <a:shade val="50000"/>
                </a:srgbClr>
              </a:solidFill>
            </a:endParaRPr>
          </a:p>
        </p:txBody>
      </p:sp>
    </p:spTree>
    <p:extLst>
      <p:ext uri="{BB962C8B-B14F-4D97-AF65-F5344CB8AC3E}">
        <p14:creationId xmlns:p14="http://schemas.microsoft.com/office/powerpoint/2010/main" xmlns="" val="4073802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11" name="Round Single Corner Rectangle 10"/>
          <p:cNvSpPr/>
          <p:nvPr/>
        </p:nvSpPr>
        <p:spPr>
          <a:xfrm>
            <a:off x="8534401" y="434162"/>
            <a:ext cx="3099473"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2" name="Title 1"/>
          <p:cNvSpPr>
            <a:spLocks noGrp="1"/>
          </p:cNvSpPr>
          <p:nvPr>
            <p:ph type="title"/>
          </p:nvPr>
        </p:nvSpPr>
        <p:spPr>
          <a:xfrm>
            <a:off x="609600" y="5012056"/>
            <a:ext cx="109728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8616949" y="533400"/>
            <a:ext cx="298704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61BEF0D-F0BB-DE4B-95CE-6DB70DBA9567}" type="datetimeFigureOut">
              <a:rPr lang="en-US" smtClean="0">
                <a:solidFill>
                  <a:srgbClr val="E3DED1">
                    <a:shade val="50000"/>
                  </a:srgbClr>
                </a:solidFill>
              </a:rPr>
              <a:pPr/>
              <a:t>10/17/2019</a:t>
            </a:fld>
            <a:endParaRPr lang="en-US" dirty="0">
              <a:solidFill>
                <a:srgbClr val="E3DED1">
                  <a:shade val="50000"/>
                </a:srgbClr>
              </a:solidFill>
            </a:endParaRPr>
          </a:p>
        </p:txBody>
      </p:sp>
      <p:sp>
        <p:nvSpPr>
          <p:cNvPr id="6" name="Footer Placeholder 5"/>
          <p:cNvSpPr>
            <a:spLocks noGrp="1"/>
          </p:cNvSpPr>
          <p:nvPr>
            <p:ph type="ftr" sz="quarter" idx="11"/>
          </p:nvPr>
        </p:nvSpPr>
        <p:spPr/>
        <p:txBody>
          <a:bodyPr/>
          <a:lstStyle>
            <a:extLst/>
          </a:lstStyle>
          <a:p>
            <a:endParaRPr lang="en-US" dirty="0">
              <a:solidFill>
                <a:srgbClr val="E3DED1">
                  <a:shade val="50000"/>
                </a:srgbClr>
              </a:solidFill>
            </a:endParaRPr>
          </a:p>
        </p:txBody>
      </p:sp>
      <p:sp>
        <p:nvSpPr>
          <p:cNvPr id="7" name="Slide Number Placeholder 6"/>
          <p:cNvSpPr>
            <a:spLocks noGrp="1"/>
          </p:cNvSpPr>
          <p:nvPr>
            <p:ph type="sldNum" sz="quarter" idx="12"/>
          </p:nvPr>
        </p:nvSpPr>
        <p:spPr/>
        <p:txBody>
          <a:bodyPr/>
          <a:lstStyle>
            <a:extLst/>
          </a:lstStyle>
          <a:p>
            <a:fld id="{D57F1E4F-1CFF-5643-939E-217C01CDF565}" type="slidenum">
              <a:rPr lang="en-US" smtClean="0">
                <a:solidFill>
                  <a:srgbClr val="E3DED1">
                    <a:shade val="50000"/>
                  </a:srgbClr>
                </a:solidFill>
              </a:rPr>
              <a:pPr/>
              <a:t>‹#›</a:t>
            </a:fld>
            <a:endParaRPr lang="en-US" dirty="0">
              <a:solidFill>
                <a:srgbClr val="E3DED1">
                  <a:shade val="50000"/>
                </a:srgbClr>
              </a:solidFill>
            </a:endParaRPr>
          </a:p>
        </p:txBody>
      </p:sp>
      <p:sp>
        <p:nvSpPr>
          <p:cNvPr id="3" name="Picture Placeholder 2"/>
          <p:cNvSpPr>
            <a:spLocks noGrp="1"/>
          </p:cNvSpPr>
          <p:nvPr>
            <p:ph type="pic" idx="1"/>
          </p:nvPr>
        </p:nvSpPr>
        <p:spPr>
          <a:xfrm>
            <a:off x="561973" y="435768"/>
            <a:ext cx="7900416"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extLst>
      <p:ext uri="{BB962C8B-B14F-4D97-AF65-F5344CB8AC3E}">
        <p14:creationId xmlns:p14="http://schemas.microsoft.com/office/powerpoint/2010/main" xmlns="" val="254378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9" name="Rounded Rectangle 8"/>
          <p:cNvSpPr/>
          <p:nvPr/>
        </p:nvSpPr>
        <p:spPr>
          <a:xfrm>
            <a:off x="558129" y="434162"/>
            <a:ext cx="11075745"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13" name="Title Placeholder 12"/>
          <p:cNvSpPr>
            <a:spLocks noGrp="1"/>
          </p:cNvSpPr>
          <p:nvPr>
            <p:ph type="title"/>
          </p:nvPr>
        </p:nvSpPr>
        <p:spPr>
          <a:xfrm>
            <a:off x="670560" y="4985590"/>
            <a:ext cx="1091184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670560" y="530352"/>
            <a:ext cx="1091184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5035104" y="6111876"/>
            <a:ext cx="3048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61BEF0D-F0BB-DE4B-95CE-6DB70DBA9567}" type="datetimeFigureOut">
              <a:rPr lang="en-US" smtClean="0">
                <a:solidFill>
                  <a:srgbClr val="E3DED1">
                    <a:shade val="50000"/>
                  </a:srgbClr>
                </a:solidFill>
              </a:rPr>
              <a:pPr/>
              <a:t>10/17/2019</a:t>
            </a:fld>
            <a:endParaRPr lang="en-US" dirty="0">
              <a:solidFill>
                <a:srgbClr val="E3DED1">
                  <a:shade val="50000"/>
                </a:srgbClr>
              </a:solidFill>
            </a:endParaRPr>
          </a:p>
        </p:txBody>
      </p:sp>
      <p:sp>
        <p:nvSpPr>
          <p:cNvPr id="18" name="Footer Placeholder 17"/>
          <p:cNvSpPr>
            <a:spLocks noGrp="1"/>
          </p:cNvSpPr>
          <p:nvPr>
            <p:ph type="ftr" sz="quarter" idx="3"/>
          </p:nvPr>
        </p:nvSpPr>
        <p:spPr>
          <a:xfrm>
            <a:off x="8083104" y="6111876"/>
            <a:ext cx="3048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dirty="0">
              <a:solidFill>
                <a:srgbClr val="E3DED1">
                  <a:shade val="50000"/>
                </a:srgbClr>
              </a:solidFill>
            </a:endParaRPr>
          </a:p>
        </p:txBody>
      </p:sp>
      <p:sp>
        <p:nvSpPr>
          <p:cNvPr id="5" name="Slide Number Placeholder 4"/>
          <p:cNvSpPr>
            <a:spLocks noGrp="1"/>
          </p:cNvSpPr>
          <p:nvPr>
            <p:ph type="sldNum" sz="quarter" idx="4"/>
          </p:nvPr>
        </p:nvSpPr>
        <p:spPr>
          <a:xfrm>
            <a:off x="11131104" y="6111876"/>
            <a:ext cx="6096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D57F1E4F-1CFF-5643-939E-217C01CDF565}" type="slidenum">
              <a:rPr lang="en-US" smtClean="0">
                <a:solidFill>
                  <a:srgbClr val="E3DED1">
                    <a:shade val="50000"/>
                  </a:srgbClr>
                </a:solidFill>
              </a:rPr>
              <a:pPr/>
              <a:t>‹#›</a:t>
            </a:fld>
            <a:endParaRPr lang="en-US" dirty="0">
              <a:solidFill>
                <a:srgbClr val="E3DED1">
                  <a:shade val="50000"/>
                </a:srgbClr>
              </a:solidFill>
            </a:endParaRPr>
          </a:p>
        </p:txBody>
      </p:sp>
    </p:spTree>
    <p:extLst>
      <p:ext uri="{BB962C8B-B14F-4D97-AF65-F5344CB8AC3E}">
        <p14:creationId xmlns:p14="http://schemas.microsoft.com/office/powerpoint/2010/main" xmlns="" val="904247716"/>
      </p:ext>
    </p:extLst>
  </p:cSld>
  <p:clrMap bg1="lt1" tx1="dk1" bg2="lt2" tx2="dk2" accent1="accent1" accent2="accent2" accent3="accent3" accent4="accent4" accent5="accent5" accent6="accent6" hlink="hlink" folHlink="folHlink"/>
  <p:sldLayoutIdLst>
    <p:sldLayoutId id="2147483957" r:id="rId1"/>
    <p:sldLayoutId id="2147483958" r:id="rId2"/>
    <p:sldLayoutId id="2147483959" r:id="rId3"/>
    <p:sldLayoutId id="2147483960" r:id="rId4"/>
    <p:sldLayoutId id="2147483961" r:id="rId5"/>
    <p:sldLayoutId id="2147483962" r:id="rId6"/>
    <p:sldLayoutId id="2147483963" r:id="rId7"/>
    <p:sldLayoutId id="2147483964" r:id="rId8"/>
    <p:sldLayoutId id="2147483965" r:id="rId9"/>
    <p:sldLayoutId id="2147483966" r:id="rId10"/>
    <p:sldLayoutId id="2147483967"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9" name="Rounded Rectangle 8"/>
          <p:cNvSpPr/>
          <p:nvPr/>
        </p:nvSpPr>
        <p:spPr>
          <a:xfrm>
            <a:off x="558129" y="434162"/>
            <a:ext cx="11075745"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13" name="Title Placeholder 12"/>
          <p:cNvSpPr>
            <a:spLocks noGrp="1"/>
          </p:cNvSpPr>
          <p:nvPr>
            <p:ph type="title"/>
          </p:nvPr>
        </p:nvSpPr>
        <p:spPr>
          <a:xfrm>
            <a:off x="670560" y="4985590"/>
            <a:ext cx="1091184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670560" y="530352"/>
            <a:ext cx="1091184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5035104" y="6111876"/>
            <a:ext cx="3048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61BEF0D-F0BB-DE4B-95CE-6DB70DBA9567}" type="datetimeFigureOut">
              <a:rPr lang="en-US" smtClean="0">
                <a:solidFill>
                  <a:srgbClr val="E3DED1">
                    <a:shade val="50000"/>
                  </a:srgbClr>
                </a:solidFill>
              </a:rPr>
              <a:pPr/>
              <a:t>10/17/2019</a:t>
            </a:fld>
            <a:endParaRPr lang="en-US" dirty="0">
              <a:solidFill>
                <a:srgbClr val="E3DED1">
                  <a:shade val="50000"/>
                </a:srgbClr>
              </a:solidFill>
            </a:endParaRPr>
          </a:p>
        </p:txBody>
      </p:sp>
      <p:sp>
        <p:nvSpPr>
          <p:cNvPr id="18" name="Footer Placeholder 17"/>
          <p:cNvSpPr>
            <a:spLocks noGrp="1"/>
          </p:cNvSpPr>
          <p:nvPr>
            <p:ph type="ftr" sz="quarter" idx="3"/>
          </p:nvPr>
        </p:nvSpPr>
        <p:spPr>
          <a:xfrm>
            <a:off x="8083104" y="6111876"/>
            <a:ext cx="3048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dirty="0">
              <a:solidFill>
                <a:srgbClr val="E3DED1">
                  <a:shade val="50000"/>
                </a:srgbClr>
              </a:solidFill>
            </a:endParaRPr>
          </a:p>
        </p:txBody>
      </p:sp>
      <p:sp>
        <p:nvSpPr>
          <p:cNvPr id="5" name="Slide Number Placeholder 4"/>
          <p:cNvSpPr>
            <a:spLocks noGrp="1"/>
          </p:cNvSpPr>
          <p:nvPr>
            <p:ph type="sldNum" sz="quarter" idx="4"/>
          </p:nvPr>
        </p:nvSpPr>
        <p:spPr>
          <a:xfrm>
            <a:off x="11131104" y="6111876"/>
            <a:ext cx="6096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D57F1E4F-1CFF-5643-939E-217C01CDF565}" type="slidenum">
              <a:rPr lang="en-US" smtClean="0">
                <a:solidFill>
                  <a:srgbClr val="E3DED1">
                    <a:shade val="50000"/>
                  </a:srgbClr>
                </a:solidFill>
              </a:rPr>
              <a:pPr/>
              <a:t>‹#›</a:t>
            </a:fld>
            <a:endParaRPr lang="en-US" dirty="0">
              <a:solidFill>
                <a:srgbClr val="E3DED1">
                  <a:shade val="50000"/>
                </a:srgbClr>
              </a:solidFill>
            </a:endParaRPr>
          </a:p>
        </p:txBody>
      </p:sp>
    </p:spTree>
    <p:extLst>
      <p:ext uri="{BB962C8B-B14F-4D97-AF65-F5344CB8AC3E}">
        <p14:creationId xmlns:p14="http://schemas.microsoft.com/office/powerpoint/2010/main" xmlns="" val="1459954638"/>
      </p:ext>
    </p:extLst>
  </p:cSld>
  <p:clrMap bg1="lt1" tx1="dk1" bg2="lt2" tx2="dk2" accent1="accent1" accent2="accent2" accent3="accent3" accent4="accent4" accent5="accent5" accent6="accent6" hlink="hlink" folHlink="folHlink"/>
  <p:sldLayoutIdLst>
    <p:sldLayoutId id="2147483969" r:id="rId1"/>
    <p:sldLayoutId id="2147483970" r:id="rId2"/>
    <p:sldLayoutId id="2147483971" r:id="rId3"/>
    <p:sldLayoutId id="2147483972" r:id="rId4"/>
    <p:sldLayoutId id="2147483973" r:id="rId5"/>
    <p:sldLayoutId id="2147483974" r:id="rId6"/>
    <p:sldLayoutId id="2147483975" r:id="rId7"/>
    <p:sldLayoutId id="2147483976" r:id="rId8"/>
    <p:sldLayoutId id="2147483977" r:id="rId9"/>
    <p:sldLayoutId id="2147483978" r:id="rId10"/>
    <p:sldLayoutId id="2147483979"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61BEF0D-F0BB-DE4B-95CE-6DB70DBA9567}" type="datetimeFigureOut">
              <a:rPr lang="en-US" smtClean="0"/>
              <a:pPr/>
              <a:t>10/17/2019</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57F1E4F-1CFF-5643-939E-217C01CDF565}" type="slidenum">
              <a:rPr lang="en-US" smtClean="0"/>
              <a:pPr/>
              <a:t>‹#›</a:t>
            </a:fld>
            <a:endParaRPr lang="en-US"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81" r:id="rId1"/>
    <p:sldLayoutId id="2147483982" r:id="rId2"/>
    <p:sldLayoutId id="2147483983" r:id="rId3"/>
    <p:sldLayoutId id="2147483984" r:id="rId4"/>
    <p:sldLayoutId id="2147483985" r:id="rId5"/>
    <p:sldLayoutId id="2147483986" r:id="rId6"/>
    <p:sldLayoutId id="2147483987" r:id="rId7"/>
    <p:sldLayoutId id="2147483988" r:id="rId8"/>
    <p:sldLayoutId id="2147483989" r:id="rId9"/>
    <p:sldLayoutId id="2147483990" r:id="rId10"/>
    <p:sldLayoutId id="214748399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D88B45-22FA-442D-97E4-7568566CAF75}"/>
              </a:ext>
            </a:extLst>
          </p:cNvPr>
          <p:cNvSpPr>
            <a:spLocks noGrp="1"/>
          </p:cNvSpPr>
          <p:nvPr>
            <p:ph type="title"/>
          </p:nvPr>
        </p:nvSpPr>
        <p:spPr>
          <a:xfrm rot="20320936">
            <a:off x="2787154" y="2170425"/>
            <a:ext cx="7187780" cy="1139371"/>
          </a:xfrm>
          <a:noFill/>
          <a:ln>
            <a:noFill/>
          </a:ln>
          <a:effectLst>
            <a:softEdge rad="38100"/>
          </a:effectLst>
          <a:scene3d>
            <a:camera prst="orthographicFront"/>
            <a:lightRig rig="sunset" dir="t"/>
          </a:scene3d>
          <a:sp3d extrusionH="76200">
            <a:bevelT w="152400" h="50800" prst="softRound"/>
            <a:extrusionClr>
              <a:schemeClr val="accent5">
                <a:lumMod val="60000"/>
                <a:lumOff val="40000"/>
              </a:schemeClr>
            </a:extrusionClr>
          </a:sp3d>
        </p:spPr>
        <p:txBody>
          <a:bodyPr>
            <a:noAutofit/>
            <a:sp3d extrusionH="57150">
              <a:bevelT w="38100" h="38100" prst="relaxedInset"/>
              <a:bevelB w="38100" h="38100"/>
            </a:sp3d>
          </a:bodyPr>
          <a:lstStyle/>
          <a:p>
            <a:r>
              <a:rPr lang="en-IN" sz="9600" dirty="0"/>
              <a:t>                </a:t>
            </a:r>
            <a:r>
              <a:rPr lang="en-IN" sz="9600" i="1" dirty="0"/>
              <a:t>Welcome</a:t>
            </a:r>
            <a:endParaRPr lang="en-IN" sz="9600" dirty="0"/>
          </a:p>
        </p:txBody>
      </p:sp>
    </p:spTree>
    <p:extLst>
      <p:ext uri="{BB962C8B-B14F-4D97-AF65-F5344CB8AC3E}">
        <p14:creationId xmlns:p14="http://schemas.microsoft.com/office/powerpoint/2010/main" xmlns="" val="34699883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7D478E-ACCA-428D-B8CA-0892BF921113}"/>
              </a:ext>
            </a:extLst>
          </p:cNvPr>
          <p:cNvSpPr>
            <a:spLocks noGrp="1"/>
          </p:cNvSpPr>
          <p:nvPr>
            <p:ph type="title"/>
          </p:nvPr>
        </p:nvSpPr>
        <p:spPr>
          <a:xfrm>
            <a:off x="684212" y="469348"/>
            <a:ext cx="10756674" cy="551069"/>
          </a:xfrm>
        </p:spPr>
        <p:txBody>
          <a:bodyPr>
            <a:normAutofit/>
          </a:bodyPr>
          <a:lstStyle/>
          <a:p>
            <a:r>
              <a:rPr lang="en-IN" sz="2800" b="1" dirty="0" smtClean="0">
                <a:solidFill>
                  <a:schemeClr val="tx1"/>
                </a:solidFill>
              </a:rPr>
              <a:t>System Description &amp; Significance:</a:t>
            </a:r>
            <a:endParaRPr lang="en-IN" sz="2800" b="1" dirty="0">
              <a:solidFill>
                <a:schemeClr val="tx1"/>
              </a:solidFill>
            </a:endParaRPr>
          </a:p>
        </p:txBody>
      </p:sp>
      <p:sp>
        <p:nvSpPr>
          <p:cNvPr id="3" name="Text Placeholder 2">
            <a:extLst>
              <a:ext uri="{FF2B5EF4-FFF2-40B4-BE49-F238E27FC236}">
                <a16:creationId xmlns:a16="http://schemas.microsoft.com/office/drawing/2014/main" xmlns="" id="{D877393A-C290-40D5-8E6C-5532F8DADCFD}"/>
              </a:ext>
            </a:extLst>
          </p:cNvPr>
          <p:cNvSpPr>
            <a:spLocks noGrp="1"/>
          </p:cNvSpPr>
          <p:nvPr>
            <p:ph type="body" idx="1"/>
          </p:nvPr>
        </p:nvSpPr>
        <p:spPr>
          <a:xfrm>
            <a:off x="684211" y="1222511"/>
            <a:ext cx="10626045" cy="4674705"/>
          </a:xfrm>
        </p:spPr>
        <p:txBody>
          <a:bodyPr>
            <a:normAutofit/>
          </a:bodyPr>
          <a:lstStyle/>
          <a:p>
            <a:pPr marL="1200150" lvl="2" indent="-285750" algn="just">
              <a:buFont typeface="Wingdings" panose="05000000000000000000" pitchFamily="2" charset="2"/>
              <a:buChar char="v"/>
            </a:pPr>
            <a:r>
              <a:rPr lang="en-US" sz="1800" b="1" dirty="0">
                <a:solidFill>
                  <a:schemeClr val="tx1"/>
                </a:solidFill>
              </a:rPr>
              <a:t>To provide alert for upcoming vaccination with its price based on birth date of the baby according to immunization chart prescribed by government of India</a:t>
            </a:r>
            <a:r>
              <a:rPr lang="en-US" sz="1800" b="1" dirty="0" smtClean="0">
                <a:solidFill>
                  <a:schemeClr val="tx1"/>
                </a:solidFill>
              </a:rPr>
              <a:t>.</a:t>
            </a:r>
          </a:p>
          <a:p>
            <a:pPr marL="914400" lvl="2" indent="0" algn="just"/>
            <a:endParaRPr lang="en-IN" sz="1800" b="1" dirty="0">
              <a:solidFill>
                <a:schemeClr val="tx1"/>
              </a:solidFill>
            </a:endParaRPr>
          </a:p>
          <a:p>
            <a:pPr marL="1200150" lvl="2" indent="-285750" algn="just">
              <a:buFont typeface="Wingdings" panose="05000000000000000000" pitchFamily="2" charset="2"/>
              <a:buChar char="v"/>
            </a:pPr>
            <a:r>
              <a:rPr lang="en-US" sz="1800" b="1" dirty="0">
                <a:solidFill>
                  <a:schemeClr val="tx1"/>
                </a:solidFill>
              </a:rPr>
              <a:t>It also helps the customers to find the address and contact numbers of nearby hospitals for treatments</a:t>
            </a:r>
            <a:r>
              <a:rPr lang="en-US" sz="1800" b="1" dirty="0" smtClean="0">
                <a:solidFill>
                  <a:schemeClr val="tx1"/>
                </a:solidFill>
              </a:rPr>
              <a:t>.</a:t>
            </a:r>
          </a:p>
          <a:p>
            <a:pPr marL="914400" lvl="2" indent="0" algn="just"/>
            <a:endParaRPr lang="en-IN" sz="1800" b="1" dirty="0">
              <a:solidFill>
                <a:schemeClr val="tx1"/>
              </a:solidFill>
            </a:endParaRPr>
          </a:p>
          <a:p>
            <a:pPr marL="1200150" lvl="2" indent="-285750" algn="just">
              <a:buFont typeface="Wingdings" panose="05000000000000000000" pitchFamily="2" charset="2"/>
              <a:buChar char="v"/>
            </a:pPr>
            <a:r>
              <a:rPr lang="en-US" sz="1800" b="1" dirty="0">
                <a:solidFill>
                  <a:schemeClr val="tx1"/>
                </a:solidFill>
              </a:rPr>
              <a:t>Keep a track of your child’s growth by storing information like his height and weight to get graphical details about his growth</a:t>
            </a:r>
            <a:r>
              <a:rPr lang="en-US" sz="1800" b="1" dirty="0" smtClean="0">
                <a:solidFill>
                  <a:schemeClr val="tx1"/>
                </a:solidFill>
              </a:rPr>
              <a:t>.</a:t>
            </a:r>
          </a:p>
          <a:p>
            <a:pPr marL="914400" lvl="2" indent="0" algn="just"/>
            <a:endParaRPr lang="en-IN" sz="1800" b="1" dirty="0">
              <a:solidFill>
                <a:schemeClr val="tx1"/>
              </a:solidFill>
            </a:endParaRPr>
          </a:p>
          <a:p>
            <a:pPr marL="1200150" lvl="2" indent="-285750" algn="just">
              <a:buFont typeface="Wingdings" panose="05000000000000000000" pitchFamily="2" charset="2"/>
              <a:buChar char="v"/>
            </a:pPr>
            <a:r>
              <a:rPr lang="en-US" sz="1800" b="1" dirty="0">
                <a:solidFill>
                  <a:schemeClr val="tx1"/>
                </a:solidFill>
              </a:rPr>
              <a:t>To provide description of vaccination along with its side effects if any</a:t>
            </a:r>
            <a:r>
              <a:rPr lang="en-US" sz="1800" b="1" dirty="0" smtClean="0">
                <a:solidFill>
                  <a:schemeClr val="tx1"/>
                </a:solidFill>
              </a:rPr>
              <a:t>.</a:t>
            </a:r>
          </a:p>
          <a:p>
            <a:pPr marL="914400" lvl="2" indent="0" algn="just"/>
            <a:endParaRPr lang="en-IN" sz="1800" b="1" dirty="0">
              <a:solidFill>
                <a:schemeClr val="tx1"/>
              </a:solidFill>
            </a:endParaRPr>
          </a:p>
          <a:p>
            <a:pPr marL="1200150" lvl="2" indent="-285750" algn="just">
              <a:buFont typeface="Wingdings" panose="05000000000000000000" pitchFamily="2" charset="2"/>
              <a:buChar char="v"/>
            </a:pPr>
            <a:r>
              <a:rPr lang="en-US" sz="1800" b="1" dirty="0">
                <a:solidFill>
                  <a:schemeClr val="tx1"/>
                </a:solidFill>
              </a:rPr>
              <a:t>Quick view summary report of child’s completed and upcoming vaccines</a:t>
            </a:r>
            <a:r>
              <a:rPr lang="en-US" sz="1800" b="1" dirty="0" smtClean="0">
                <a:solidFill>
                  <a:schemeClr val="tx1"/>
                </a:solidFill>
              </a:rPr>
              <a:t>.</a:t>
            </a:r>
          </a:p>
          <a:p>
            <a:pPr marL="914400" lvl="2" indent="0" algn="just"/>
            <a:endParaRPr lang="en-IN" sz="1800" b="1" dirty="0">
              <a:solidFill>
                <a:schemeClr val="tx1"/>
              </a:solidFill>
            </a:endParaRPr>
          </a:p>
          <a:p>
            <a:pPr marL="1200150" lvl="2" indent="-285750" algn="just">
              <a:buFont typeface="Wingdings" panose="05000000000000000000" pitchFamily="2" charset="2"/>
              <a:buChar char="v"/>
            </a:pPr>
            <a:r>
              <a:rPr lang="en-US" sz="1800" b="1" dirty="0">
                <a:solidFill>
                  <a:schemeClr val="tx1"/>
                </a:solidFill>
              </a:rPr>
              <a:t>Send a message regarding Polio vaccination date and location of nearest Polio booth. </a:t>
            </a:r>
            <a:endParaRPr lang="en-IN" sz="1800" b="1" dirty="0">
              <a:solidFill>
                <a:schemeClr val="tx1"/>
              </a:solidFill>
            </a:endParaRPr>
          </a:p>
          <a:p>
            <a:endParaRPr lang="en-IN" dirty="0">
              <a:solidFill>
                <a:schemeClr val="bg1"/>
              </a:solidFill>
            </a:endParaRPr>
          </a:p>
        </p:txBody>
      </p:sp>
    </p:spTree>
    <p:extLst>
      <p:ext uri="{BB962C8B-B14F-4D97-AF65-F5344CB8AC3E}">
        <p14:creationId xmlns:p14="http://schemas.microsoft.com/office/powerpoint/2010/main" xmlns="" val="36601100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459" y="630195"/>
            <a:ext cx="10911840" cy="444843"/>
          </a:xfrm>
        </p:spPr>
        <p:txBody>
          <a:bodyPr>
            <a:normAutofit fontScale="90000"/>
          </a:bodyPr>
          <a:lstStyle/>
          <a:p>
            <a:r>
              <a:rPr lang="en-US" b="1" dirty="0" smtClean="0">
                <a:solidFill>
                  <a:schemeClr val="tx1"/>
                </a:solidFill>
                <a:latin typeface="Times New Roman" pitchFamily="18" charset="0"/>
                <a:cs typeface="Times New Roman" pitchFamily="18" charset="0"/>
              </a:rPr>
              <a:t>System Architecture:</a:t>
            </a:r>
            <a:endParaRPr lang="en-US" b="1" dirty="0">
              <a:solidFill>
                <a:schemeClr val="tx1"/>
              </a:solidFill>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479358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0E6385-5630-44D5-B8C5-065F577C2588}"/>
              </a:ext>
            </a:extLst>
          </p:cNvPr>
          <p:cNvSpPr>
            <a:spLocks noGrp="1"/>
          </p:cNvSpPr>
          <p:nvPr>
            <p:ph type="title"/>
          </p:nvPr>
        </p:nvSpPr>
        <p:spPr>
          <a:xfrm>
            <a:off x="684211" y="370113"/>
            <a:ext cx="8534401" cy="359229"/>
          </a:xfrm>
        </p:spPr>
        <p:txBody>
          <a:bodyPr>
            <a:normAutofit fontScale="90000"/>
          </a:bodyPr>
          <a:lstStyle/>
          <a:p>
            <a:r>
              <a:rPr lang="en-IN" b="1" dirty="0">
                <a:solidFill>
                  <a:schemeClr val="tx1"/>
                </a:solidFill>
              </a:rPr>
              <a:t>Use case diagram:</a:t>
            </a:r>
          </a:p>
        </p:txBody>
      </p:sp>
      <p:sp>
        <p:nvSpPr>
          <p:cNvPr id="8" name="Rectangle 7">
            <a:extLst>
              <a:ext uri="{FF2B5EF4-FFF2-40B4-BE49-F238E27FC236}">
                <a16:creationId xmlns:a16="http://schemas.microsoft.com/office/drawing/2014/main" xmlns="" id="{A03CA07C-A906-4B4C-9316-CFFE2ADB5236}"/>
              </a:ext>
            </a:extLst>
          </p:cNvPr>
          <p:cNvSpPr/>
          <p:nvPr/>
        </p:nvSpPr>
        <p:spPr>
          <a:xfrm>
            <a:off x="6808763" y="2443203"/>
            <a:ext cx="4698609" cy="369332"/>
          </a:xfrm>
          <a:prstGeom prst="rect">
            <a:avLst/>
          </a:prstGeom>
        </p:spPr>
        <p:txBody>
          <a:bodyPr wrap="square">
            <a:spAutoFit/>
          </a:bodyPr>
          <a:lstStyle/>
          <a:p>
            <a:endParaRPr lang="en-IN" dirty="0"/>
          </a:p>
        </p:txBody>
      </p:sp>
      <p:sp>
        <p:nvSpPr>
          <p:cNvPr id="9" name="Rectangle 8">
            <a:extLst>
              <a:ext uri="{FF2B5EF4-FFF2-40B4-BE49-F238E27FC236}">
                <a16:creationId xmlns:a16="http://schemas.microsoft.com/office/drawing/2014/main" xmlns="" id="{6A353873-E650-48AB-9718-F7234701FC3F}"/>
              </a:ext>
            </a:extLst>
          </p:cNvPr>
          <p:cNvSpPr/>
          <p:nvPr/>
        </p:nvSpPr>
        <p:spPr>
          <a:xfrm>
            <a:off x="6862273" y="872196"/>
            <a:ext cx="4712677" cy="5447645"/>
          </a:xfrm>
          <a:prstGeom prst="rect">
            <a:avLst/>
          </a:prstGeom>
        </p:spPr>
        <p:txBody>
          <a:bodyPr wrap="square">
            <a:spAutoFit/>
          </a:bodyPr>
          <a:lstStyle/>
          <a:p>
            <a:endParaRPr lang="en-IN" dirty="0"/>
          </a:p>
          <a:p>
            <a:r>
              <a:rPr lang="en-IN" sz="2000" b="1" dirty="0"/>
              <a:t>Use case diagram:</a:t>
            </a:r>
          </a:p>
          <a:p>
            <a:pPr algn="just"/>
            <a:r>
              <a:rPr lang="en-IN" sz="2000" b="1" dirty="0"/>
              <a:t>    </a:t>
            </a:r>
            <a:r>
              <a:rPr lang="en-IN" sz="2000" b="1" dirty="0" smtClean="0"/>
              <a:t>A </a:t>
            </a:r>
            <a:r>
              <a:rPr lang="en-IN" sz="2000" b="1" dirty="0"/>
              <a:t>use case diagram is useful to view a set of use cases and actors that is a special type of class and their relationships.</a:t>
            </a:r>
          </a:p>
          <a:p>
            <a:pPr algn="just"/>
            <a:endParaRPr lang="en-IN" sz="2000" b="1" dirty="0"/>
          </a:p>
          <a:p>
            <a:pPr algn="just"/>
            <a:r>
              <a:rPr lang="en-IN" sz="2000" b="1" dirty="0"/>
              <a:t>Actor: </a:t>
            </a:r>
          </a:p>
          <a:p>
            <a:pPr algn="just"/>
            <a:r>
              <a:rPr lang="en-IN" sz="2000" b="1" dirty="0"/>
              <a:t>    </a:t>
            </a:r>
            <a:r>
              <a:rPr lang="en-IN" sz="2000" b="1" dirty="0" smtClean="0"/>
              <a:t>An </a:t>
            </a:r>
            <a:r>
              <a:rPr lang="en-IN" sz="2000" b="1" dirty="0"/>
              <a:t>actor in the unified modelling language “specifies a role played by user or any other system that interact with the subject”.</a:t>
            </a:r>
          </a:p>
          <a:p>
            <a:endParaRPr lang="en-IN" dirty="0"/>
          </a:p>
          <a:p>
            <a:endParaRPr lang="en-IN" dirty="0"/>
          </a:p>
          <a:p>
            <a:r>
              <a:rPr lang="en-IN" dirty="0"/>
              <a:t>                     </a:t>
            </a:r>
          </a:p>
          <a:p>
            <a:r>
              <a:rPr lang="en-IN" dirty="0"/>
              <a:t>            </a:t>
            </a:r>
          </a:p>
          <a:p>
            <a:r>
              <a:rPr lang="en-IN" dirty="0"/>
              <a:t>              </a:t>
            </a:r>
          </a:p>
        </p:txBody>
      </p:sp>
      <p:pic>
        <p:nvPicPr>
          <p:cNvPr id="9218" name="Picture 2" descr="https://www.freeprojectz.com/sites/default/files/Hostel%20Management%20System_0.jpeg"/>
          <p:cNvPicPr>
            <a:picLocks noChangeAspect="1" noChangeArrowheads="1"/>
          </p:cNvPicPr>
          <p:nvPr/>
        </p:nvPicPr>
        <p:blipFill>
          <a:blip r:embed="rId2"/>
          <a:srcRect/>
          <a:stretch>
            <a:fillRect/>
          </a:stretch>
        </p:blipFill>
        <p:spPr bwMode="auto">
          <a:xfrm>
            <a:off x="407773" y="1371601"/>
            <a:ext cx="6116595" cy="4646141"/>
          </a:xfrm>
          <a:prstGeom prst="rect">
            <a:avLst/>
          </a:prstGeom>
          <a:noFill/>
        </p:spPr>
      </p:pic>
    </p:spTree>
    <p:extLst>
      <p:ext uri="{BB962C8B-B14F-4D97-AF65-F5344CB8AC3E}">
        <p14:creationId xmlns:p14="http://schemas.microsoft.com/office/powerpoint/2010/main" xmlns="" val="37356209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2EBEFD-0FA2-4851-8C94-5BB622EA7031}"/>
              </a:ext>
            </a:extLst>
          </p:cNvPr>
          <p:cNvSpPr>
            <a:spLocks noGrp="1"/>
          </p:cNvSpPr>
          <p:nvPr>
            <p:ph type="title"/>
          </p:nvPr>
        </p:nvSpPr>
        <p:spPr>
          <a:xfrm>
            <a:off x="684211" y="97972"/>
            <a:ext cx="10990954" cy="620486"/>
          </a:xfrm>
        </p:spPr>
        <p:txBody>
          <a:bodyPr>
            <a:normAutofit/>
          </a:bodyPr>
          <a:lstStyle/>
          <a:p>
            <a:pPr algn="just"/>
            <a:r>
              <a:rPr lang="en-IN" sz="2000" b="1" dirty="0" smtClean="0">
                <a:solidFill>
                  <a:schemeClr val="tx1"/>
                </a:solidFill>
              </a:rPr>
              <a:t>E-R diagram:</a:t>
            </a:r>
            <a:r>
              <a:rPr lang="en-IN" sz="2000" dirty="0" smtClean="0">
                <a:solidFill>
                  <a:schemeClr val="bg1"/>
                </a:solidFill>
              </a:rPr>
              <a:t> </a:t>
            </a:r>
            <a:r>
              <a:rPr lang="en-IN" sz="2000" b="1" dirty="0" smtClean="0">
                <a:solidFill>
                  <a:schemeClr val="tx1"/>
                </a:solidFill>
              </a:rPr>
              <a:t>An entity relationship diagram which shows </a:t>
            </a:r>
            <a:r>
              <a:rPr lang="en-IN" sz="2000" b="1" dirty="0">
                <a:solidFill>
                  <a:schemeClr val="tx1"/>
                </a:solidFill>
              </a:rPr>
              <a:t>the relationships of an entity sets stored in a database</a:t>
            </a:r>
          </a:p>
        </p:txBody>
      </p:sp>
      <p:pic>
        <p:nvPicPr>
          <p:cNvPr id="8194" name="Picture 2" descr="https://www.freeprojectz.com/sites/default/files/xDFD,P20First,P20Level_89.jpeg.pagespeed.ic.ZjSIKiY0l-.jpg"/>
          <p:cNvPicPr>
            <a:picLocks noChangeAspect="1" noChangeArrowheads="1"/>
          </p:cNvPicPr>
          <p:nvPr/>
        </p:nvPicPr>
        <p:blipFill>
          <a:blip r:embed="rId2"/>
          <a:srcRect/>
          <a:stretch>
            <a:fillRect/>
          </a:stretch>
        </p:blipFill>
        <p:spPr bwMode="auto">
          <a:xfrm>
            <a:off x="1836094" y="989598"/>
            <a:ext cx="8058150" cy="5648325"/>
          </a:xfrm>
          <a:prstGeom prst="rect">
            <a:avLst/>
          </a:prstGeom>
          <a:noFill/>
        </p:spPr>
      </p:pic>
    </p:spTree>
    <p:extLst>
      <p:ext uri="{BB962C8B-B14F-4D97-AF65-F5344CB8AC3E}">
        <p14:creationId xmlns:p14="http://schemas.microsoft.com/office/powerpoint/2010/main" xmlns="" val="13415067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BCC565-B353-429E-BC8E-235B558FC6CA}"/>
              </a:ext>
            </a:extLst>
          </p:cNvPr>
          <p:cNvSpPr>
            <a:spLocks noGrp="1"/>
          </p:cNvSpPr>
          <p:nvPr>
            <p:ph type="title"/>
          </p:nvPr>
        </p:nvSpPr>
        <p:spPr>
          <a:xfrm>
            <a:off x="684212" y="464234"/>
            <a:ext cx="8534401" cy="559024"/>
          </a:xfrm>
        </p:spPr>
        <p:txBody>
          <a:bodyPr>
            <a:normAutofit fontScale="90000"/>
          </a:bodyPr>
          <a:lstStyle/>
          <a:p>
            <a:r>
              <a:rPr lang="en-IN" b="1" dirty="0">
                <a:solidFill>
                  <a:schemeClr val="tx1"/>
                </a:solidFill>
              </a:rPr>
              <a:t>Class diagram:</a:t>
            </a:r>
          </a:p>
        </p:txBody>
      </p:sp>
      <p:pic>
        <p:nvPicPr>
          <p:cNvPr id="6" name="Picture 5">
            <a:extLst>
              <a:ext uri="{FF2B5EF4-FFF2-40B4-BE49-F238E27FC236}">
                <a16:creationId xmlns:ve="http://schemas.openxmlformats.org/markup-compatibility/2006" xmlns:m="http://schemas.openxmlformats.org/officeDocument/2006/math" xmlns:wp="http://schemas.openxmlformats.org/drawingml/2006/wordprocessingDrawing" xmlns:wne="http://schemas.microsoft.com/office/word/2006/wordml" xmlns:a16="http://schemas.microsoft.com/office/drawing/2014/main" xmlns:wps="http://schemas.microsoft.com/office/word/2010/wordprocessingShape"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lc="http://schemas.openxmlformats.org/drawingml/2006/lockedCanvas" id="{2FF3DA5F-EC81-42AC-A190-BDABBC6D0E30}"/>
              </a:ext>
            </a:extLst>
          </p:cNvPr>
          <p:cNvPicPr/>
          <p:nvPr/>
        </p:nvPicPr>
        <p:blipFill>
          <a:blip r:embed="rId2" cstate="print"/>
          <a:stretch>
            <a:fillRect/>
          </a:stretch>
        </p:blipFill>
        <p:spPr>
          <a:xfrm>
            <a:off x="3188037" y="1458090"/>
            <a:ext cx="5156543" cy="4766658"/>
          </a:xfrm>
          <a:prstGeom prst="rect">
            <a:avLst/>
          </a:prstGeom>
        </p:spPr>
      </p:pic>
    </p:spTree>
    <p:extLst>
      <p:ext uri="{BB962C8B-B14F-4D97-AF65-F5344CB8AC3E}">
        <p14:creationId xmlns:p14="http://schemas.microsoft.com/office/powerpoint/2010/main" xmlns="" val="1597034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BEA628-02BF-4484-A673-95DA0644A33A}"/>
              </a:ext>
            </a:extLst>
          </p:cNvPr>
          <p:cNvSpPr>
            <a:spLocks noGrp="1"/>
          </p:cNvSpPr>
          <p:nvPr>
            <p:ph type="title"/>
          </p:nvPr>
        </p:nvSpPr>
        <p:spPr>
          <a:xfrm>
            <a:off x="684212" y="576942"/>
            <a:ext cx="8534401" cy="576943"/>
          </a:xfrm>
        </p:spPr>
        <p:txBody>
          <a:bodyPr>
            <a:normAutofit/>
          </a:bodyPr>
          <a:lstStyle/>
          <a:p>
            <a:r>
              <a:rPr lang="en-IN" sz="2800" b="1" dirty="0" smtClean="0">
                <a:solidFill>
                  <a:schemeClr val="tx1"/>
                </a:solidFill>
              </a:rPr>
              <a:t>Resource </a:t>
            </a:r>
            <a:r>
              <a:rPr lang="en-IN" sz="2800" b="1" dirty="0" smtClean="0">
                <a:solidFill>
                  <a:schemeClr val="tx1"/>
                </a:solidFill>
              </a:rPr>
              <a:t>Required:</a:t>
            </a:r>
            <a:endParaRPr lang="en-IN" sz="2800" b="1" dirty="0">
              <a:solidFill>
                <a:schemeClr val="tx1"/>
              </a:solidFill>
            </a:endParaRPr>
          </a:p>
        </p:txBody>
      </p:sp>
      <p:sp>
        <p:nvSpPr>
          <p:cNvPr id="3" name="Text Placeholder 2">
            <a:extLst>
              <a:ext uri="{FF2B5EF4-FFF2-40B4-BE49-F238E27FC236}">
                <a16:creationId xmlns:a16="http://schemas.microsoft.com/office/drawing/2014/main" xmlns="" id="{4F6A6C61-9DC0-43A0-B8E9-FF6AE3DFE8D7}"/>
              </a:ext>
            </a:extLst>
          </p:cNvPr>
          <p:cNvSpPr>
            <a:spLocks noGrp="1"/>
          </p:cNvSpPr>
          <p:nvPr>
            <p:ph type="body" idx="1"/>
          </p:nvPr>
        </p:nvSpPr>
        <p:spPr>
          <a:xfrm>
            <a:off x="684212" y="956605"/>
            <a:ext cx="8534400" cy="4517292"/>
          </a:xfrm>
        </p:spPr>
        <p:txBody>
          <a:bodyPr/>
          <a:lstStyle/>
          <a:p>
            <a:pPr lvl="2"/>
            <a:endParaRPr lang="en-US" sz="2400" b="1" dirty="0" smtClean="0">
              <a:solidFill>
                <a:schemeClr val="bg1"/>
              </a:solidFill>
            </a:endParaRPr>
          </a:p>
          <a:p>
            <a:pPr lvl="2"/>
            <a:endParaRPr lang="en-US" sz="2400" b="1" dirty="0">
              <a:solidFill>
                <a:schemeClr val="bg1"/>
              </a:solidFill>
            </a:endParaRPr>
          </a:p>
          <a:p>
            <a:endParaRPr lang="en-IN" dirty="0"/>
          </a:p>
        </p:txBody>
      </p:sp>
    </p:spTree>
    <p:extLst>
      <p:ext uri="{BB962C8B-B14F-4D97-AF65-F5344CB8AC3E}">
        <p14:creationId xmlns:p14="http://schemas.microsoft.com/office/powerpoint/2010/main" xmlns="" val="30849452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7000"/>
                <a:hueMod val="92000"/>
                <a:satMod val="169000"/>
                <a:lumMod val="164000"/>
              </a:schemeClr>
            </a:gs>
            <a:gs pos="21000">
              <a:schemeClr val="bg2">
                <a:tint val="97000"/>
                <a:hueMod val="92000"/>
                <a:satMod val="169000"/>
                <a:lumMod val="164000"/>
              </a:schemeClr>
            </a:gs>
            <a:gs pos="97000">
              <a:srgbClr val="49B0D3"/>
            </a:gs>
            <a:gs pos="97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04F628-AF03-421B-8AB1-535C139167C8}"/>
              </a:ext>
            </a:extLst>
          </p:cNvPr>
          <p:cNvSpPr>
            <a:spLocks noGrp="1"/>
          </p:cNvSpPr>
          <p:nvPr>
            <p:ph type="title"/>
          </p:nvPr>
        </p:nvSpPr>
        <p:spPr>
          <a:xfrm>
            <a:off x="684212" y="446313"/>
            <a:ext cx="8534401" cy="435430"/>
          </a:xfrm>
        </p:spPr>
        <p:txBody>
          <a:bodyPr>
            <a:normAutofit fontScale="90000"/>
          </a:bodyPr>
          <a:lstStyle/>
          <a:p>
            <a:r>
              <a:rPr lang="en-IN" b="1" dirty="0">
                <a:solidFill>
                  <a:schemeClr val="tx1"/>
                </a:solidFill>
              </a:rPr>
              <a:t>Advantages:</a:t>
            </a:r>
          </a:p>
        </p:txBody>
      </p:sp>
      <p:sp>
        <p:nvSpPr>
          <p:cNvPr id="3" name="Text Placeholder 2">
            <a:extLst>
              <a:ext uri="{FF2B5EF4-FFF2-40B4-BE49-F238E27FC236}">
                <a16:creationId xmlns:a16="http://schemas.microsoft.com/office/drawing/2014/main" xmlns="" id="{3DD4B180-7397-4920-86D4-5F3D395C7905}"/>
              </a:ext>
            </a:extLst>
          </p:cNvPr>
          <p:cNvSpPr>
            <a:spLocks noGrp="1"/>
          </p:cNvSpPr>
          <p:nvPr>
            <p:ph type="body" idx="1"/>
          </p:nvPr>
        </p:nvSpPr>
        <p:spPr>
          <a:xfrm>
            <a:off x="684212" y="886265"/>
            <a:ext cx="10669587" cy="4360984"/>
          </a:xfrm>
        </p:spPr>
        <p:txBody>
          <a:bodyPr>
            <a:normAutofit/>
          </a:bodyPr>
          <a:lstStyle/>
          <a:p>
            <a:pPr marL="342900" lvl="0" indent="-342900">
              <a:buFont typeface="Wingdings" panose="05000000000000000000" pitchFamily="2" charset="2"/>
              <a:buChar char="v"/>
            </a:pPr>
            <a:endParaRPr lang="en-US" sz="2400" b="1" dirty="0" smtClean="0">
              <a:solidFill>
                <a:schemeClr val="bg1"/>
              </a:solidFill>
            </a:endParaRPr>
          </a:p>
          <a:p>
            <a:pPr marL="342900" lvl="0" indent="-342900">
              <a:buFont typeface="Wingdings" panose="05000000000000000000" pitchFamily="2" charset="2"/>
              <a:buChar char="v"/>
            </a:pPr>
            <a:r>
              <a:rPr lang="en-US" sz="2800" b="1" dirty="0" smtClean="0">
                <a:solidFill>
                  <a:schemeClr val="tx1"/>
                </a:solidFill>
                <a:latin typeface="Times New Roman" pitchFamily="18" charset="0"/>
                <a:cs typeface="Times New Roman" pitchFamily="18" charset="0"/>
              </a:rPr>
              <a:t>Accessible at anytime, anywhere.</a:t>
            </a:r>
          </a:p>
          <a:p>
            <a:pPr marL="342900" lvl="0" indent="-342900">
              <a:buFont typeface="Wingdings" panose="05000000000000000000" pitchFamily="2" charset="2"/>
              <a:buChar char="v"/>
            </a:pPr>
            <a:endParaRPr lang="en-IN" sz="2800" b="1" dirty="0" smtClean="0">
              <a:solidFill>
                <a:schemeClr val="tx1"/>
              </a:solidFill>
              <a:latin typeface="Times New Roman" pitchFamily="18" charset="0"/>
              <a:cs typeface="Times New Roman" pitchFamily="18" charset="0"/>
            </a:endParaRPr>
          </a:p>
          <a:p>
            <a:pPr marL="342900" lvl="0" indent="-342900">
              <a:buFont typeface="Wingdings" panose="05000000000000000000" pitchFamily="2" charset="2"/>
              <a:buChar char="v"/>
            </a:pPr>
            <a:endParaRPr lang="en-IN" sz="2800" b="1" dirty="0" smtClean="0">
              <a:solidFill>
                <a:schemeClr val="tx1"/>
              </a:solidFill>
              <a:latin typeface="Times New Roman" pitchFamily="18" charset="0"/>
              <a:cs typeface="Times New Roman" pitchFamily="18" charset="0"/>
            </a:endParaRPr>
          </a:p>
          <a:p>
            <a:pPr marL="342900" lvl="0" indent="-342900">
              <a:buFont typeface="Wingdings" panose="05000000000000000000" pitchFamily="2" charset="2"/>
              <a:buChar char="v"/>
            </a:pPr>
            <a:r>
              <a:rPr lang="en-US" sz="2800" b="1" dirty="0" smtClean="0">
                <a:solidFill>
                  <a:schemeClr val="tx1"/>
                </a:solidFill>
                <a:latin typeface="Times New Roman" pitchFamily="18" charset="0"/>
                <a:cs typeface="Times New Roman" pitchFamily="18" charset="0"/>
              </a:rPr>
              <a:t>Keep the records safe with vaccination app.</a:t>
            </a:r>
          </a:p>
          <a:p>
            <a:pPr marL="342900" lvl="0" indent="-342900">
              <a:buFont typeface="Wingdings" panose="05000000000000000000" pitchFamily="2" charset="2"/>
              <a:buChar char="v"/>
            </a:pPr>
            <a:endParaRPr lang="en-IN" sz="2800" b="1" dirty="0" smtClean="0">
              <a:solidFill>
                <a:schemeClr val="tx1"/>
              </a:solidFill>
              <a:latin typeface="Times New Roman" pitchFamily="18" charset="0"/>
              <a:cs typeface="Times New Roman" pitchFamily="18" charset="0"/>
            </a:endParaRPr>
          </a:p>
          <a:p>
            <a:pPr marL="342900" lvl="0" indent="-342900">
              <a:buFont typeface="Wingdings" panose="05000000000000000000" pitchFamily="2" charset="2"/>
              <a:buChar char="v"/>
            </a:pPr>
            <a:r>
              <a:rPr lang="en-US" sz="2800" b="1" dirty="0" smtClean="0">
                <a:solidFill>
                  <a:schemeClr val="tx1"/>
                </a:solidFill>
                <a:latin typeface="Times New Roman" pitchFamily="18" charset="0"/>
                <a:cs typeface="Times New Roman" pitchFamily="18" charset="0"/>
              </a:rPr>
              <a:t>Remainder via constants alerts.</a:t>
            </a:r>
            <a:endParaRPr lang="en-IN" sz="2800" b="1" dirty="0" smtClean="0">
              <a:solidFill>
                <a:schemeClr val="tx1"/>
              </a:solidFill>
              <a:latin typeface="Times New Roman" pitchFamily="18" charset="0"/>
              <a:cs typeface="Times New Roman" pitchFamily="18" charset="0"/>
            </a:endParaRPr>
          </a:p>
          <a:p>
            <a:r>
              <a:rPr lang="en-US" sz="2800" b="1" dirty="0" smtClean="0">
                <a:solidFill>
                  <a:schemeClr val="tx1"/>
                </a:solidFill>
                <a:latin typeface="Times New Roman" pitchFamily="18" charset="0"/>
                <a:cs typeface="Times New Roman" pitchFamily="18" charset="0"/>
              </a:rPr>
              <a:t> </a:t>
            </a:r>
            <a:endParaRPr lang="en-IN" sz="2800" b="1" dirty="0">
              <a:solidFill>
                <a:schemeClr val="tx1"/>
              </a:solidFill>
              <a:latin typeface="Times New Roman" pitchFamily="18" charset="0"/>
              <a:cs typeface="Times New Roman" pitchFamily="18" charset="0"/>
            </a:endParaRPr>
          </a:p>
          <a:p>
            <a:pPr lvl="0"/>
            <a:endParaRPr lang="en-IN" dirty="0"/>
          </a:p>
        </p:txBody>
      </p:sp>
    </p:spTree>
    <p:extLst>
      <p:ext uri="{BB962C8B-B14F-4D97-AF65-F5344CB8AC3E}">
        <p14:creationId xmlns:p14="http://schemas.microsoft.com/office/powerpoint/2010/main" xmlns="" val="3273574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F96426-19D1-4980-A05C-4DF02D718480}"/>
              </a:ext>
            </a:extLst>
          </p:cNvPr>
          <p:cNvSpPr>
            <a:spLocks noGrp="1"/>
          </p:cNvSpPr>
          <p:nvPr>
            <p:ph type="title"/>
          </p:nvPr>
        </p:nvSpPr>
        <p:spPr>
          <a:xfrm>
            <a:off x="684212" y="500742"/>
            <a:ext cx="10092645" cy="500744"/>
          </a:xfrm>
        </p:spPr>
        <p:txBody>
          <a:bodyPr>
            <a:normAutofit fontScale="90000"/>
          </a:bodyPr>
          <a:lstStyle/>
          <a:p>
            <a:r>
              <a:rPr lang="en-IN" b="1" dirty="0">
                <a:solidFill>
                  <a:schemeClr val="tx1"/>
                </a:solidFill>
              </a:rPr>
              <a:t>Disadvantages:</a:t>
            </a:r>
          </a:p>
        </p:txBody>
      </p:sp>
      <p:sp>
        <p:nvSpPr>
          <p:cNvPr id="3" name="Text Placeholder 2">
            <a:extLst>
              <a:ext uri="{FF2B5EF4-FFF2-40B4-BE49-F238E27FC236}">
                <a16:creationId xmlns:a16="http://schemas.microsoft.com/office/drawing/2014/main" xmlns="" id="{777683ED-A0DF-484E-9D2B-164B6A88DE54}"/>
              </a:ext>
            </a:extLst>
          </p:cNvPr>
          <p:cNvSpPr>
            <a:spLocks noGrp="1"/>
          </p:cNvSpPr>
          <p:nvPr>
            <p:ph type="body" idx="1"/>
          </p:nvPr>
        </p:nvSpPr>
        <p:spPr>
          <a:xfrm>
            <a:off x="815925" y="1328057"/>
            <a:ext cx="10091561" cy="3159536"/>
          </a:xfrm>
        </p:spPr>
        <p:txBody>
          <a:bodyPr>
            <a:normAutofit/>
          </a:bodyPr>
          <a:lstStyle/>
          <a:p>
            <a:pPr lvl="0"/>
            <a:r>
              <a:rPr lang="en-US" sz="3200" dirty="0" smtClean="0"/>
              <a:t>Every person should be known English language.</a:t>
            </a:r>
            <a:endParaRPr lang="en-IN" sz="3200" dirty="0" smtClean="0"/>
          </a:p>
          <a:p>
            <a:pPr lvl="0"/>
            <a:r>
              <a:rPr lang="en-US" sz="3200" dirty="0" smtClean="0"/>
              <a:t>Smart phones are required for this app.</a:t>
            </a:r>
            <a:endParaRPr lang="en-IN" sz="3200" dirty="0" smtClean="0"/>
          </a:p>
          <a:p>
            <a:endParaRPr lang="en-IN" sz="32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88826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459" y="630195"/>
            <a:ext cx="10911840" cy="580767"/>
          </a:xfrm>
        </p:spPr>
        <p:txBody>
          <a:bodyPr>
            <a:noAutofit/>
          </a:bodyPr>
          <a:lstStyle/>
          <a:p>
            <a:r>
              <a:rPr lang="en-US" sz="4400" b="1" dirty="0" smtClean="0">
                <a:solidFill>
                  <a:schemeClr val="tx1"/>
                </a:solidFill>
                <a:latin typeface="Times New Roman" pitchFamily="18" charset="0"/>
                <a:cs typeface="Times New Roman" pitchFamily="18" charset="0"/>
              </a:rPr>
              <a:t>Applications:</a:t>
            </a:r>
            <a:endParaRPr lang="en-US" sz="4400" b="1" dirty="0">
              <a:solidFill>
                <a:schemeClr val="tx1"/>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707136" y="1371600"/>
            <a:ext cx="10363200" cy="5165124"/>
          </a:xfrm>
        </p:spPr>
        <p:txBody>
          <a:bodyPr/>
          <a:lstStyle/>
          <a:p>
            <a:pPr>
              <a:lnSpc>
                <a:spcPct val="200000"/>
              </a:lnSpc>
              <a:buFont typeface="Arial" pitchFamily="34" charset="0"/>
              <a:buChar char="•"/>
            </a:pPr>
            <a:r>
              <a:rPr lang="en-US" dirty="0" smtClean="0"/>
              <a:t>This module will support for student leave/permission  and outing .</a:t>
            </a:r>
          </a:p>
          <a:p>
            <a:pPr>
              <a:lnSpc>
                <a:spcPct val="200000"/>
              </a:lnSpc>
              <a:buFont typeface="Arial" pitchFamily="34" charset="0"/>
              <a:buChar char="•"/>
            </a:pPr>
            <a:r>
              <a:rPr lang="en-US" dirty="0" smtClean="0"/>
              <a:t>Students presents and absent status alerts can be sent through SMS/Email.</a:t>
            </a:r>
          </a:p>
          <a:p>
            <a:pPr>
              <a:lnSpc>
                <a:spcPct val="200000"/>
              </a:lnSpc>
              <a:buFont typeface="Arial" pitchFamily="34" charset="0"/>
              <a:buChar char="•"/>
            </a:pPr>
            <a:r>
              <a:rPr lang="en-US" dirty="0" smtClean="0"/>
              <a:t>It provides an easy process for monitoring hostel student activities by  warden.</a:t>
            </a:r>
          </a:p>
          <a:p>
            <a:pPr>
              <a:lnSpc>
                <a:spcPct val="200000"/>
              </a:lnSpc>
              <a:buFont typeface="Arial" pitchFamily="34" charset="0"/>
              <a:buChar char="•"/>
            </a:pPr>
            <a:r>
              <a:rPr lang="en-US" dirty="0" smtClean="0"/>
              <a:t>Parents have to give confirmation for their wards.</a:t>
            </a:r>
          </a:p>
          <a:p>
            <a:pPr>
              <a:lnSpc>
                <a:spcPct val="200000"/>
              </a:lnSpc>
              <a:buFont typeface="Arial" pitchFamily="34" charset="0"/>
              <a:buChar char="•"/>
            </a:pPr>
            <a:r>
              <a:rPr lang="en-US" dirty="0" smtClean="0"/>
              <a:t>The gate pass will be handed over to the security  in the gate by the student.</a:t>
            </a:r>
          </a:p>
          <a:p>
            <a:pPr>
              <a:buFont typeface="Arial" pitchFamily="34" charset="0"/>
              <a:buChar char="•"/>
            </a:pPr>
            <a:endParaRPr lang="en-US" dirty="0" smtClean="0"/>
          </a:p>
        </p:txBody>
      </p:sp>
    </p:spTree>
    <p:extLst>
      <p:ext uri="{BB962C8B-B14F-4D97-AF65-F5344CB8AC3E}">
        <p14:creationId xmlns:p14="http://schemas.microsoft.com/office/powerpoint/2010/main" xmlns="" val="1248140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83D0DC-74EF-4F62-8320-9E5B1D7EE677}"/>
              </a:ext>
            </a:extLst>
          </p:cNvPr>
          <p:cNvSpPr>
            <a:spLocks noGrp="1"/>
          </p:cNvSpPr>
          <p:nvPr>
            <p:ph type="title"/>
          </p:nvPr>
        </p:nvSpPr>
        <p:spPr>
          <a:xfrm>
            <a:off x="684213" y="951523"/>
            <a:ext cx="9733416" cy="567788"/>
          </a:xfrm>
        </p:spPr>
        <p:txBody>
          <a:bodyPr>
            <a:normAutofit fontScale="90000"/>
          </a:bodyPr>
          <a:lstStyle/>
          <a:p>
            <a:r>
              <a:rPr lang="en-IN" b="1" dirty="0">
                <a:solidFill>
                  <a:schemeClr val="tx1"/>
                </a:solidFill>
              </a:rPr>
              <a:t>Conclusion:</a:t>
            </a:r>
          </a:p>
        </p:txBody>
      </p:sp>
      <p:sp>
        <p:nvSpPr>
          <p:cNvPr id="3" name="Text Placeholder 2">
            <a:extLst>
              <a:ext uri="{FF2B5EF4-FFF2-40B4-BE49-F238E27FC236}">
                <a16:creationId xmlns:a16="http://schemas.microsoft.com/office/drawing/2014/main" xmlns="" id="{85E36998-4BFD-4D3E-900F-BFC5E2C30B72}"/>
              </a:ext>
            </a:extLst>
          </p:cNvPr>
          <p:cNvSpPr>
            <a:spLocks noGrp="1"/>
          </p:cNvSpPr>
          <p:nvPr>
            <p:ph type="body" idx="1"/>
          </p:nvPr>
        </p:nvSpPr>
        <p:spPr>
          <a:xfrm>
            <a:off x="684213" y="1772529"/>
            <a:ext cx="10724016" cy="1498600"/>
          </a:xfrm>
        </p:spPr>
        <p:txBody>
          <a:bodyPr>
            <a:normAutofit fontScale="70000" lnSpcReduction="20000"/>
          </a:bodyPr>
          <a:lstStyle/>
          <a:p>
            <a:pPr algn="just"/>
            <a:r>
              <a:rPr lang="en-IN" dirty="0"/>
              <a:t> </a:t>
            </a:r>
            <a:r>
              <a:rPr lang="en-US" sz="2800" dirty="0" smtClean="0"/>
              <a:t>Thus we have developed Asp.net-SQL server source code which would help in developing the online student information –Hostel Management System. It will reduce the effort made by the management while maintaining the hostel. It will remove the pen and paper. concept which is being used by us from earlier times. It is online software/website so anyone can access it from anywhere without any complexity with the help</a:t>
            </a:r>
            <a:endParaRPr lang="en-IN" sz="2800" dirty="0" smtClean="0"/>
          </a:p>
          <a:p>
            <a:pPr algn="just"/>
            <a:endParaRPr lang="en-US" sz="28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531780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FDB76B0A-408E-4A9F-871A-0B69179F6E00}"/>
              </a:ext>
            </a:extLst>
          </p:cNvPr>
          <p:cNvSpPr>
            <a:spLocks noGrp="1"/>
          </p:cNvSpPr>
          <p:nvPr>
            <p:ph type="subTitle" idx="1"/>
          </p:nvPr>
        </p:nvSpPr>
        <p:spPr>
          <a:xfrm>
            <a:off x="2672861" y="4445390"/>
            <a:ext cx="7357403" cy="2412609"/>
          </a:xfrm>
        </p:spPr>
        <p:txBody>
          <a:bodyPr>
            <a:normAutofit/>
          </a:bodyPr>
          <a:lstStyle/>
          <a:p>
            <a:pPr algn="ctr"/>
            <a:r>
              <a:rPr lang="en-US" sz="2400" b="1" dirty="0" smtClean="0">
                <a:solidFill>
                  <a:srgbClr val="002060"/>
                </a:solidFill>
              </a:rPr>
              <a:t>Department </a:t>
            </a:r>
            <a:r>
              <a:rPr lang="en-US" sz="2400" b="1" dirty="0">
                <a:solidFill>
                  <a:srgbClr val="002060"/>
                </a:solidFill>
              </a:rPr>
              <a:t>of Information </a:t>
            </a:r>
            <a:r>
              <a:rPr lang="en-US" sz="2400" b="1" dirty="0" smtClean="0">
                <a:solidFill>
                  <a:srgbClr val="002060"/>
                </a:solidFill>
              </a:rPr>
              <a:t>Technology</a:t>
            </a:r>
            <a:endParaRPr lang="en-IN" sz="2400" dirty="0">
              <a:solidFill>
                <a:srgbClr val="002060"/>
              </a:solidFill>
            </a:endParaRPr>
          </a:p>
          <a:p>
            <a:pPr algn="ctr"/>
            <a:endParaRPr lang="en-US" sz="2400" b="1" dirty="0" smtClean="0">
              <a:solidFill>
                <a:schemeClr val="tx1"/>
              </a:solidFill>
            </a:endParaRPr>
          </a:p>
          <a:p>
            <a:pPr algn="ctr"/>
            <a:r>
              <a:rPr lang="en-US" sz="2400" b="1" dirty="0" smtClean="0">
                <a:solidFill>
                  <a:schemeClr val="tx1"/>
                </a:solidFill>
              </a:rPr>
              <a:t>Project </a:t>
            </a:r>
            <a:r>
              <a:rPr lang="en-US" sz="2400" b="1" dirty="0">
                <a:solidFill>
                  <a:schemeClr val="tx1"/>
                </a:solidFill>
              </a:rPr>
              <a:t>Synopsis </a:t>
            </a:r>
            <a:endParaRPr lang="en-IN" sz="2400" dirty="0">
              <a:solidFill>
                <a:schemeClr val="tx1"/>
              </a:solidFill>
            </a:endParaRPr>
          </a:p>
          <a:p>
            <a:pPr algn="ctr"/>
            <a:r>
              <a:rPr lang="en-US" sz="2400" b="1" dirty="0">
                <a:solidFill>
                  <a:schemeClr val="tx1"/>
                </a:solidFill>
              </a:rPr>
              <a:t>   </a:t>
            </a:r>
            <a:r>
              <a:rPr lang="en-US" sz="2400" b="1" dirty="0" smtClean="0">
                <a:solidFill>
                  <a:schemeClr val="tx1"/>
                </a:solidFill>
              </a:rPr>
              <a:t>on</a:t>
            </a:r>
          </a:p>
          <a:p>
            <a:pPr algn="ctr"/>
            <a:r>
              <a:rPr lang="en-US" sz="2400" b="1" dirty="0" smtClean="0">
                <a:solidFill>
                  <a:srgbClr val="002060"/>
                </a:solidFill>
              </a:rPr>
              <a:t> “Hostel Management System”</a:t>
            </a:r>
            <a:endParaRPr lang="en-IN" sz="2400" dirty="0">
              <a:solidFill>
                <a:srgbClr val="002060"/>
              </a:solidFill>
            </a:endParaRPr>
          </a:p>
          <a:p>
            <a:pPr algn="ctr"/>
            <a:endParaRPr lang="en-IN" dirty="0"/>
          </a:p>
        </p:txBody>
      </p:sp>
      <p:sp>
        <p:nvSpPr>
          <p:cNvPr id="5" name="Rectangle 4">
            <a:extLst>
              <a:ext uri="{FF2B5EF4-FFF2-40B4-BE49-F238E27FC236}">
                <a16:creationId xmlns:a16="http://schemas.microsoft.com/office/drawing/2014/main" xmlns="" id="{EDD2DCF9-8458-475B-9A32-7BA2B7A377A9}"/>
              </a:ext>
            </a:extLst>
          </p:cNvPr>
          <p:cNvSpPr>
            <a:spLocks noChangeArrowheads="1"/>
          </p:cNvSpPr>
          <p:nvPr/>
        </p:nvSpPr>
        <p:spPr bwMode="auto">
          <a:xfrm>
            <a:off x="3289287" y="956818"/>
            <a:ext cx="5491505" cy="15696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i="0" u="none" strike="noStrike" cap="none" normalizeH="0" baseline="0" dirty="0">
                <a:ln>
                  <a:noFill/>
                </a:ln>
                <a:solidFill>
                  <a:srgbClr val="FF0000"/>
                </a:solidFill>
                <a:effectLst/>
                <a:latin typeface="Arial" panose="020B0604020202020204" pitchFamily="34" charset="0"/>
                <a:ea typeface="Times New Roman" panose="02020603050405020304" pitchFamily="18" charset="0"/>
              </a:rPr>
              <a:t>Government Women Residence Polytechnic, Tasgaon</a:t>
            </a:r>
            <a:endParaRPr kumimoji="0" lang="en-US" altLang="en-US" sz="3200" i="0" u="none" strike="noStrike" cap="none" normalizeH="0" baseline="0" dirty="0">
              <a:ln>
                <a:noFill/>
              </a:ln>
              <a:solidFill>
                <a:srgbClr val="FF0000"/>
              </a:solidFill>
              <a:effectLst/>
              <a:latin typeface="Arial" panose="020B0604020202020204" pitchFamily="34" charset="0"/>
            </a:endParaRPr>
          </a:p>
        </p:txBody>
      </p:sp>
      <p:pic>
        <p:nvPicPr>
          <p:cNvPr id="1027" name="Picture 2">
            <a:extLst>
              <a:ext uri="{FF2B5EF4-FFF2-40B4-BE49-F238E27FC236}">
                <a16:creationId xmlns:a16="http://schemas.microsoft.com/office/drawing/2014/main" xmlns="" id="{4CC47833-BC50-4CEB-BAA7-5177C9D5F414}"/>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821030" y="2616959"/>
            <a:ext cx="2841673" cy="17379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95113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7000"/>
                <a:hueMod val="92000"/>
                <a:satMod val="169000"/>
                <a:lumMod val="164000"/>
              </a:schemeClr>
            </a:gs>
            <a:gs pos="42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3D5152-9CB7-408B-9D4F-B0018693D31B}"/>
              </a:ext>
            </a:extLst>
          </p:cNvPr>
          <p:cNvSpPr>
            <a:spLocks noGrp="1"/>
          </p:cNvSpPr>
          <p:nvPr>
            <p:ph type="title"/>
          </p:nvPr>
        </p:nvSpPr>
        <p:spPr>
          <a:xfrm>
            <a:off x="881160" y="2250831"/>
            <a:ext cx="8534400" cy="1772529"/>
          </a:xfrm>
        </p:spPr>
        <p:txBody>
          <a:bodyPr/>
          <a:lstStyle/>
          <a:p>
            <a:r>
              <a:rPr lang="en-IN" dirty="0"/>
              <a:t>                     </a:t>
            </a:r>
          </a:p>
        </p:txBody>
      </p:sp>
      <p:sp>
        <p:nvSpPr>
          <p:cNvPr id="3" name="Rectangle 2">
            <a:extLst>
              <a:ext uri="{FF2B5EF4-FFF2-40B4-BE49-F238E27FC236}">
                <a16:creationId xmlns:a16="http://schemas.microsoft.com/office/drawing/2014/main" xmlns="" id="{C40C12C9-C763-464C-904B-C94282F9E011}"/>
              </a:ext>
            </a:extLst>
          </p:cNvPr>
          <p:cNvSpPr/>
          <p:nvPr/>
        </p:nvSpPr>
        <p:spPr>
          <a:xfrm rot="158637">
            <a:off x="2415195" y="2471771"/>
            <a:ext cx="7235350" cy="1200329"/>
          </a:xfrm>
          <a:prstGeom prst="rect">
            <a:avLst/>
          </a:prstGeom>
          <a:noFill/>
        </p:spPr>
        <p:txBody>
          <a:bodyPr wrap="square" lIns="91440" tIns="45720" rIns="91440" bIns="45720">
            <a:spAutoFit/>
            <a:scene3d>
              <a:camera prst="perspectiveContrastingRightFacing"/>
              <a:lightRig rig="soft" dir="t">
                <a:rot lat="0" lon="0" rev="15600000"/>
              </a:lightRig>
            </a:scene3d>
            <a:sp3d extrusionH="57150" prstMaterial="softEdge">
              <a:bevelT w="25400" h="38100"/>
            </a:sp3d>
          </a:bodyPr>
          <a:lstStyle/>
          <a:p>
            <a:pPr algn="ctr"/>
            <a:r>
              <a:rPr lang="en-IN" sz="7200" b="1" dirty="0">
                <a:ln w="22225">
                  <a:solidFill>
                    <a:schemeClr val="accent2"/>
                  </a:solidFill>
                  <a:prstDash val="solid"/>
                </a:ln>
                <a:solidFill>
                  <a:schemeClr val="accent2">
                    <a:lumMod val="40000"/>
                    <a:lumOff val="60000"/>
                  </a:schemeClr>
                </a:solidFill>
                <a:effectLst>
                  <a:glow rad="228600">
                    <a:schemeClr val="accent2">
                      <a:satMod val="175000"/>
                      <a:alpha val="40000"/>
                    </a:schemeClr>
                  </a:glow>
                  <a:innerShdw blurRad="114300">
                    <a:prstClr val="black"/>
                  </a:innerShdw>
                  <a:reflection blurRad="6350" stA="55000" endA="50" endPos="85000" dist="29997" dir="5400000" sy="-100000" algn="bl" rotWithShape="0"/>
                </a:effectLst>
              </a:rPr>
              <a:t>THANK YOU</a:t>
            </a:r>
          </a:p>
        </p:txBody>
      </p:sp>
    </p:spTree>
    <p:extLst>
      <p:ext uri="{BB962C8B-B14F-4D97-AF65-F5344CB8AC3E}">
        <p14:creationId xmlns:p14="http://schemas.microsoft.com/office/powerpoint/2010/main" xmlns="" val="398511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50467">
              <a:srgbClr val="58C4E2"/>
            </a:gs>
            <a:gs pos="10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F2D420-1A24-46C7-9251-4C90683AC6F9}"/>
              </a:ext>
            </a:extLst>
          </p:cNvPr>
          <p:cNvSpPr>
            <a:spLocks noGrp="1"/>
          </p:cNvSpPr>
          <p:nvPr>
            <p:ph type="title"/>
          </p:nvPr>
        </p:nvSpPr>
        <p:spPr>
          <a:xfrm>
            <a:off x="3305908" y="641315"/>
            <a:ext cx="6222191" cy="351694"/>
          </a:xfrm>
        </p:spPr>
        <p:txBody>
          <a:bodyPr>
            <a:noAutofit/>
          </a:bodyPr>
          <a:lstStyle/>
          <a:p>
            <a:r>
              <a:rPr lang="en-IN" sz="2400" dirty="0" smtClean="0">
                <a:solidFill>
                  <a:srgbClr val="C00000"/>
                </a:solidFill>
              </a:rPr>
              <a:t>     Submitted </a:t>
            </a:r>
            <a:r>
              <a:rPr lang="en-IN" sz="2400" dirty="0">
                <a:solidFill>
                  <a:srgbClr val="C00000"/>
                </a:solidFill>
              </a:rPr>
              <a:t>by:</a:t>
            </a:r>
          </a:p>
        </p:txBody>
      </p:sp>
      <p:graphicFrame>
        <p:nvGraphicFramePr>
          <p:cNvPr id="4" name="Content Placeholder 3">
            <a:extLst>
              <a:ext uri="{FF2B5EF4-FFF2-40B4-BE49-F238E27FC236}">
                <a16:creationId xmlns:a16="http://schemas.microsoft.com/office/drawing/2014/main" xmlns="" id="{B065350C-5DEB-485E-B10A-A09610720BD7}"/>
              </a:ext>
            </a:extLst>
          </p:cNvPr>
          <p:cNvGraphicFramePr>
            <a:graphicFrameLocks noGrp="1"/>
          </p:cNvGraphicFramePr>
          <p:nvPr>
            <p:ph idx="1"/>
            <p:extLst>
              <p:ext uri="{D42A27DB-BD31-4B8C-83A1-F6EECF244321}">
                <p14:modId xmlns:p14="http://schemas.microsoft.com/office/powerpoint/2010/main" xmlns="" val="7490549"/>
              </p:ext>
            </p:extLst>
          </p:nvPr>
        </p:nvGraphicFramePr>
        <p:xfrm>
          <a:off x="3200399" y="1634030"/>
          <a:ext cx="6103120" cy="1916598"/>
        </p:xfrm>
        <a:graphic>
          <a:graphicData uri="http://schemas.openxmlformats.org/drawingml/2006/table">
            <a:tbl>
              <a:tblPr firstRow="1" bandRow="1">
                <a:tableStyleId>{D7AC3CCA-C797-4891-BE02-D94E43425B78}</a:tableStyleId>
              </a:tblPr>
              <a:tblGrid>
                <a:gridCol w="1556658">
                  <a:extLst>
                    <a:ext uri="{9D8B030D-6E8A-4147-A177-3AD203B41FA5}">
                      <a16:colId xmlns:a16="http://schemas.microsoft.com/office/drawing/2014/main" xmlns="" val="3199297633"/>
                    </a:ext>
                  </a:extLst>
                </a:gridCol>
                <a:gridCol w="4546462">
                  <a:extLst>
                    <a:ext uri="{9D8B030D-6E8A-4147-A177-3AD203B41FA5}">
                      <a16:colId xmlns:a16="http://schemas.microsoft.com/office/drawing/2014/main" xmlns="" val="650502327"/>
                    </a:ext>
                  </a:extLst>
                </a:gridCol>
              </a:tblGrid>
              <a:tr h="422030">
                <a:tc>
                  <a:txBody>
                    <a:bodyPr/>
                    <a:lstStyle/>
                    <a:p>
                      <a:pPr algn="ctr"/>
                      <a:r>
                        <a:rPr lang="en-IN" dirty="0"/>
                        <a:t>ROLL NO.</a:t>
                      </a:r>
                    </a:p>
                  </a:txBody>
                  <a:tcPr/>
                </a:tc>
                <a:tc>
                  <a:txBody>
                    <a:bodyPr/>
                    <a:lstStyle/>
                    <a:p>
                      <a:pPr algn="ctr"/>
                      <a:r>
                        <a:rPr lang="en-IN" dirty="0"/>
                        <a:t>NAME</a:t>
                      </a:r>
                    </a:p>
                  </a:txBody>
                  <a:tcPr/>
                </a:tc>
                <a:extLst>
                  <a:ext uri="{0D108BD9-81ED-4DB2-BD59-A6C34878D82A}">
                    <a16:rowId xmlns:a16="http://schemas.microsoft.com/office/drawing/2014/main" xmlns="" val="614591620"/>
                  </a:ext>
                </a:extLst>
              </a:tr>
              <a:tr h="373642">
                <a:tc>
                  <a:txBody>
                    <a:bodyPr/>
                    <a:lstStyle/>
                    <a:p>
                      <a:pPr algn="ctr"/>
                      <a:r>
                        <a:rPr lang="en-IN" dirty="0" smtClean="0"/>
                        <a:t>17539</a:t>
                      </a:r>
                      <a:endParaRPr lang="en-IN" dirty="0"/>
                    </a:p>
                  </a:txBody>
                  <a:tcPr/>
                </a:tc>
                <a:tc>
                  <a:txBody>
                    <a:bodyPr/>
                    <a:lstStyle/>
                    <a:p>
                      <a:pPr algn="ctr"/>
                      <a:r>
                        <a:rPr lang="en-IN" dirty="0" smtClean="0"/>
                        <a:t>Mali</a:t>
                      </a:r>
                      <a:r>
                        <a:rPr lang="en-IN" baseline="0" dirty="0" smtClean="0"/>
                        <a:t> Nayana Suresh</a:t>
                      </a:r>
                      <a:endParaRPr lang="en-IN" dirty="0"/>
                    </a:p>
                  </a:txBody>
                  <a:tcPr/>
                </a:tc>
                <a:extLst>
                  <a:ext uri="{0D108BD9-81ED-4DB2-BD59-A6C34878D82A}">
                    <a16:rowId xmlns:a16="http://schemas.microsoft.com/office/drawing/2014/main" xmlns="" val="821263342"/>
                  </a:ext>
                </a:extLst>
              </a:tr>
              <a:tr h="373642">
                <a:tc>
                  <a:txBody>
                    <a:bodyPr/>
                    <a:lstStyle/>
                    <a:p>
                      <a:pPr algn="ctr"/>
                      <a:r>
                        <a:rPr lang="en-IN" dirty="0"/>
                        <a:t>15228</a:t>
                      </a:r>
                    </a:p>
                  </a:txBody>
                  <a:tcPr/>
                </a:tc>
                <a:tc>
                  <a:txBody>
                    <a:bodyPr/>
                    <a:lstStyle/>
                    <a:p>
                      <a:pPr algn="ctr"/>
                      <a:r>
                        <a:rPr lang="en-IN" dirty="0" err="1" smtClean="0"/>
                        <a:t>Jamadade</a:t>
                      </a:r>
                      <a:r>
                        <a:rPr lang="en-IN" baseline="0" dirty="0" smtClean="0"/>
                        <a:t> </a:t>
                      </a:r>
                      <a:r>
                        <a:rPr lang="en-IN" baseline="0" dirty="0" err="1" smtClean="0"/>
                        <a:t>Shreya</a:t>
                      </a:r>
                      <a:r>
                        <a:rPr lang="en-IN" baseline="0" dirty="0" smtClean="0"/>
                        <a:t>  Ajay</a:t>
                      </a:r>
                      <a:endParaRPr lang="en-IN" dirty="0"/>
                    </a:p>
                  </a:txBody>
                  <a:tcPr/>
                </a:tc>
                <a:extLst>
                  <a:ext uri="{0D108BD9-81ED-4DB2-BD59-A6C34878D82A}">
                    <a16:rowId xmlns:a16="http://schemas.microsoft.com/office/drawing/2014/main" xmlns="" val="3695462402"/>
                  </a:ext>
                </a:extLst>
              </a:tr>
              <a:tr h="373642">
                <a:tc>
                  <a:txBody>
                    <a:bodyPr/>
                    <a:lstStyle/>
                    <a:p>
                      <a:pPr algn="ctr"/>
                      <a:r>
                        <a:rPr lang="en-IN" dirty="0"/>
                        <a:t>15247</a:t>
                      </a:r>
                    </a:p>
                  </a:txBody>
                  <a:tcPr/>
                </a:tc>
                <a:tc>
                  <a:txBody>
                    <a:bodyPr/>
                    <a:lstStyle/>
                    <a:p>
                      <a:pPr algn="ctr"/>
                      <a:r>
                        <a:rPr lang="en-IN" dirty="0" err="1" smtClean="0"/>
                        <a:t>Wagh</a:t>
                      </a:r>
                      <a:r>
                        <a:rPr lang="en-IN" baseline="0" dirty="0" smtClean="0"/>
                        <a:t> </a:t>
                      </a:r>
                      <a:r>
                        <a:rPr lang="en-IN" baseline="0" dirty="0" err="1" smtClean="0"/>
                        <a:t>Pranjal</a:t>
                      </a:r>
                      <a:r>
                        <a:rPr lang="en-IN" baseline="0" dirty="0" smtClean="0"/>
                        <a:t> </a:t>
                      </a:r>
                      <a:r>
                        <a:rPr lang="en-IN" baseline="0" dirty="0" err="1" smtClean="0"/>
                        <a:t>Sukhdev</a:t>
                      </a:r>
                      <a:endParaRPr lang="en-IN" dirty="0"/>
                    </a:p>
                  </a:txBody>
                  <a:tcPr/>
                </a:tc>
                <a:extLst>
                  <a:ext uri="{0D108BD9-81ED-4DB2-BD59-A6C34878D82A}">
                    <a16:rowId xmlns:a16="http://schemas.microsoft.com/office/drawing/2014/main" xmlns="" val="3610403743"/>
                  </a:ext>
                </a:extLst>
              </a:tr>
              <a:tr h="373642">
                <a:tc>
                  <a:txBody>
                    <a:bodyPr/>
                    <a:lstStyle/>
                    <a:p>
                      <a:pPr algn="ctr"/>
                      <a:r>
                        <a:rPr lang="en-IN" dirty="0"/>
                        <a:t>15251</a:t>
                      </a:r>
                    </a:p>
                  </a:txBody>
                  <a:tcPr/>
                </a:tc>
                <a:tc>
                  <a:txBody>
                    <a:bodyPr/>
                    <a:lstStyle/>
                    <a:p>
                      <a:pPr algn="ctr"/>
                      <a:r>
                        <a:rPr lang="en-IN" dirty="0" err="1" smtClean="0"/>
                        <a:t>Patil</a:t>
                      </a:r>
                      <a:r>
                        <a:rPr lang="en-IN" baseline="0" dirty="0" smtClean="0"/>
                        <a:t> </a:t>
                      </a:r>
                      <a:r>
                        <a:rPr lang="en-IN" baseline="0" dirty="0" err="1" smtClean="0"/>
                        <a:t>Rutuja</a:t>
                      </a:r>
                      <a:r>
                        <a:rPr lang="en-IN" baseline="0" dirty="0" smtClean="0"/>
                        <a:t> </a:t>
                      </a:r>
                      <a:endParaRPr lang="en-IN" dirty="0"/>
                    </a:p>
                  </a:txBody>
                  <a:tcPr/>
                </a:tc>
                <a:extLst>
                  <a:ext uri="{0D108BD9-81ED-4DB2-BD59-A6C34878D82A}">
                    <a16:rowId xmlns:a16="http://schemas.microsoft.com/office/drawing/2014/main" xmlns="" val="2137129490"/>
                  </a:ext>
                </a:extLst>
              </a:tr>
            </a:tbl>
          </a:graphicData>
        </a:graphic>
      </p:graphicFrame>
      <p:sp>
        <p:nvSpPr>
          <p:cNvPr id="7" name="Rectangle 6">
            <a:extLst>
              <a:ext uri="{FF2B5EF4-FFF2-40B4-BE49-F238E27FC236}">
                <a16:creationId xmlns:a16="http://schemas.microsoft.com/office/drawing/2014/main" xmlns="" id="{341EFFF1-6BFE-40D3-9860-392FD5800C9D}"/>
              </a:ext>
            </a:extLst>
          </p:cNvPr>
          <p:cNvSpPr/>
          <p:nvPr/>
        </p:nvSpPr>
        <p:spPr>
          <a:xfrm>
            <a:off x="1800666" y="4046193"/>
            <a:ext cx="6570448" cy="1200329"/>
          </a:xfrm>
          <a:prstGeom prst="rect">
            <a:avLst/>
          </a:prstGeom>
        </p:spPr>
        <p:txBody>
          <a:bodyPr wrap="square">
            <a:spAutoFit/>
          </a:bodyPr>
          <a:lstStyle/>
          <a:p>
            <a:pPr algn="ctr"/>
            <a:r>
              <a:rPr lang="en-IN" sz="2400" b="1" dirty="0">
                <a:solidFill>
                  <a:srgbClr val="C00000"/>
                </a:solidFill>
              </a:rPr>
              <a:t>Submitted to</a:t>
            </a:r>
            <a:r>
              <a:rPr lang="en-IN" sz="2400" b="1" dirty="0" smtClean="0">
                <a:solidFill>
                  <a:srgbClr val="C00000"/>
                </a:solidFill>
              </a:rPr>
              <a:t>:</a:t>
            </a:r>
          </a:p>
          <a:p>
            <a:pPr algn="ctr"/>
            <a:endParaRPr lang="en-IN" sz="2400" dirty="0"/>
          </a:p>
          <a:p>
            <a:pPr algn="ctr"/>
            <a:r>
              <a:rPr lang="en-IN" sz="2400" dirty="0" smtClean="0"/>
              <a:t>        Guide name: </a:t>
            </a:r>
            <a:r>
              <a:rPr lang="en-IN" sz="2400" b="1" dirty="0" smtClean="0"/>
              <a:t>Miss. R. B. Varne</a:t>
            </a:r>
            <a:endParaRPr lang="en-IN" sz="2400" b="1" dirty="0"/>
          </a:p>
        </p:txBody>
      </p:sp>
    </p:spTree>
    <p:extLst>
      <p:ext uri="{BB962C8B-B14F-4D97-AF65-F5344CB8AC3E}">
        <p14:creationId xmlns:p14="http://schemas.microsoft.com/office/powerpoint/2010/main" xmlns="" val="23869593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D6721F-B63C-495C-8225-54DEEF0DFE35}"/>
              </a:ext>
            </a:extLst>
          </p:cNvPr>
          <p:cNvSpPr>
            <a:spLocks noGrp="1"/>
          </p:cNvSpPr>
          <p:nvPr>
            <p:ph type="title"/>
          </p:nvPr>
        </p:nvSpPr>
        <p:spPr>
          <a:xfrm>
            <a:off x="566057" y="576942"/>
            <a:ext cx="8244591" cy="555172"/>
          </a:xfrm>
        </p:spPr>
        <p:txBody>
          <a:bodyPr>
            <a:normAutofit/>
          </a:bodyPr>
          <a:lstStyle/>
          <a:p>
            <a:r>
              <a:rPr lang="en-IN" sz="2800" b="1" dirty="0" smtClean="0">
                <a:solidFill>
                  <a:schemeClr val="tx1"/>
                </a:solidFill>
              </a:rPr>
              <a:t>Rationale/Abstract</a:t>
            </a:r>
            <a:r>
              <a:rPr lang="en-IN" sz="2800" b="1" dirty="0">
                <a:solidFill>
                  <a:schemeClr val="tx1"/>
                </a:solidFill>
              </a:rPr>
              <a:t>:</a:t>
            </a:r>
          </a:p>
        </p:txBody>
      </p:sp>
      <p:sp>
        <p:nvSpPr>
          <p:cNvPr id="3" name="Text Placeholder 2">
            <a:extLst>
              <a:ext uri="{FF2B5EF4-FFF2-40B4-BE49-F238E27FC236}">
                <a16:creationId xmlns:a16="http://schemas.microsoft.com/office/drawing/2014/main" xmlns="" id="{2592D852-1DC0-4555-BB4D-7E6E64DECAA2}"/>
              </a:ext>
            </a:extLst>
          </p:cNvPr>
          <p:cNvSpPr>
            <a:spLocks noGrp="1"/>
          </p:cNvSpPr>
          <p:nvPr>
            <p:ph type="body" idx="1"/>
          </p:nvPr>
        </p:nvSpPr>
        <p:spPr>
          <a:xfrm>
            <a:off x="794657" y="1469571"/>
            <a:ext cx="10613572" cy="3496325"/>
          </a:xfrm>
        </p:spPr>
        <p:txBody>
          <a:bodyPr>
            <a:normAutofit fontScale="92500" lnSpcReduction="10000"/>
          </a:bodyPr>
          <a:lstStyle/>
          <a:p>
            <a:r>
              <a:rPr lang="en-US" sz="2400" dirty="0" smtClean="0"/>
              <a:t>This system is designed in favor of the hostel management which helps them to save the records of the students about their rooms and other things. It helps them from the manual work from which it is very difficult to find the record of the students and the mess bills of the students, and the information of about the those ones who had left the hostel three years before.  </a:t>
            </a:r>
            <a:endParaRPr lang="en-IN" sz="2400" dirty="0" smtClean="0"/>
          </a:p>
          <a:p>
            <a:r>
              <a:rPr lang="en-US" sz="2400" dirty="0" smtClean="0"/>
              <a:t> </a:t>
            </a:r>
            <a:endParaRPr lang="en-IN" sz="2400" dirty="0" smtClean="0"/>
          </a:p>
          <a:p>
            <a:r>
              <a:rPr lang="en-US" sz="2400" dirty="0" smtClean="0"/>
              <a:t>We design this system on the request of the hostel management, through this they cannot require so efficient person to handle and calculate the things. This system automatically calculates all the bills and issued the notifications for those students who are against some rules. </a:t>
            </a:r>
            <a:endParaRPr lang="en-IN" sz="2400" dirty="0" smtClean="0"/>
          </a:p>
          <a:p>
            <a:pPr algn="just"/>
            <a:endParaRPr lang="en-US" sz="24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10066296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14F5B2-FBB2-4F6E-8BB3-A690928A034E}"/>
              </a:ext>
            </a:extLst>
          </p:cNvPr>
          <p:cNvSpPr>
            <a:spLocks noGrp="1"/>
          </p:cNvSpPr>
          <p:nvPr>
            <p:ph type="title"/>
          </p:nvPr>
        </p:nvSpPr>
        <p:spPr>
          <a:xfrm>
            <a:off x="684211" y="381000"/>
            <a:ext cx="9341532" cy="631371"/>
          </a:xfrm>
        </p:spPr>
        <p:txBody>
          <a:bodyPr>
            <a:normAutofit/>
          </a:bodyPr>
          <a:lstStyle/>
          <a:p>
            <a:r>
              <a:rPr lang="en-IN" sz="3200" b="1" dirty="0">
                <a:solidFill>
                  <a:schemeClr val="tx1"/>
                </a:solidFill>
              </a:rPr>
              <a:t>Introduction:</a:t>
            </a:r>
          </a:p>
        </p:txBody>
      </p:sp>
      <p:sp>
        <p:nvSpPr>
          <p:cNvPr id="3" name="Text Placeholder 2">
            <a:extLst>
              <a:ext uri="{FF2B5EF4-FFF2-40B4-BE49-F238E27FC236}">
                <a16:creationId xmlns:a16="http://schemas.microsoft.com/office/drawing/2014/main" xmlns="" id="{62FA6F83-9EFB-438E-A9D3-3B5F5B212CB8}"/>
              </a:ext>
            </a:extLst>
          </p:cNvPr>
          <p:cNvSpPr>
            <a:spLocks noGrp="1"/>
          </p:cNvSpPr>
          <p:nvPr>
            <p:ph type="body" idx="1"/>
          </p:nvPr>
        </p:nvSpPr>
        <p:spPr>
          <a:xfrm>
            <a:off x="576944" y="1469570"/>
            <a:ext cx="11038114" cy="4626429"/>
          </a:xfrm>
        </p:spPr>
        <p:txBody>
          <a:bodyPr>
            <a:noAutofit/>
          </a:bodyPr>
          <a:lstStyle/>
          <a:p>
            <a:pPr marL="285750" indent="-285750" algn="just">
              <a:buFont typeface="Wingdings" pitchFamily="2" charset="2"/>
              <a:buChar char="q"/>
            </a:pPr>
            <a:r>
              <a:rPr lang="en-US" sz="2400" dirty="0" smtClean="0"/>
              <a:t>Hostel Management System is an online website which is developed using SQL for backend and ASP.NET for frontend.</a:t>
            </a:r>
          </a:p>
          <a:p>
            <a:pPr marL="285750" indent="-285750" algn="just">
              <a:buFont typeface="Wingdings" pitchFamily="2" charset="2"/>
              <a:buChar char="q"/>
            </a:pPr>
            <a:r>
              <a:rPr lang="en-US" sz="2400" dirty="0" smtClean="0"/>
              <a:t> It is used for managing the complex data of any hostel through internet.</a:t>
            </a:r>
          </a:p>
          <a:p>
            <a:pPr marL="285750" indent="-285750" algn="just">
              <a:buFont typeface="Wingdings" pitchFamily="2" charset="2"/>
              <a:buChar char="q"/>
            </a:pPr>
            <a:r>
              <a:rPr lang="en-US" sz="2400" dirty="0" smtClean="0"/>
              <a:t> Any person who is the owner of a hostel or a group of hostels can use it to decrease the complexity of its hostel management and reduce the stress and tension just by paying a reasonable amount of money to developer. </a:t>
            </a:r>
          </a:p>
          <a:p>
            <a:pPr marL="285750" indent="-285750" algn="just">
              <a:buFont typeface="Wingdings" pitchFamily="2" charset="2"/>
              <a:buChar char="q"/>
            </a:pPr>
            <a:r>
              <a:rPr lang="en-US" sz="2400" dirty="0" smtClean="0"/>
              <a:t>There are four types of languages are used in developing the Hostel Management System.</a:t>
            </a:r>
            <a:endParaRPr lang="en-IN" sz="2400" b="1" dirty="0">
              <a:solidFill>
                <a:schemeClr val="tx1"/>
              </a:solidFill>
              <a:cs typeface="Times New Roman" pitchFamily="18" charset="0"/>
            </a:endParaRPr>
          </a:p>
        </p:txBody>
      </p:sp>
    </p:spTree>
    <p:extLst>
      <p:ext uri="{BB962C8B-B14F-4D97-AF65-F5344CB8AC3E}">
        <p14:creationId xmlns:p14="http://schemas.microsoft.com/office/powerpoint/2010/main" xmlns="" val="10335139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1B2478-746F-4365-814F-DF14D6F44280}"/>
              </a:ext>
            </a:extLst>
          </p:cNvPr>
          <p:cNvSpPr>
            <a:spLocks noGrp="1"/>
          </p:cNvSpPr>
          <p:nvPr>
            <p:ph type="title"/>
          </p:nvPr>
        </p:nvSpPr>
        <p:spPr>
          <a:xfrm>
            <a:off x="684212" y="803188"/>
            <a:ext cx="8534401" cy="1050325"/>
          </a:xfrm>
        </p:spPr>
        <p:txBody>
          <a:bodyPr>
            <a:normAutofit/>
          </a:bodyPr>
          <a:lstStyle/>
          <a:p>
            <a:r>
              <a:rPr lang="en-IN" b="1" dirty="0">
                <a:solidFill>
                  <a:schemeClr val="tx1"/>
                </a:solidFill>
              </a:rPr>
              <a:t>Features</a:t>
            </a:r>
            <a:r>
              <a:rPr lang="en-IN" b="1" dirty="0" smtClean="0">
                <a:solidFill>
                  <a:schemeClr val="tx1"/>
                </a:solidFill>
              </a:rPr>
              <a:t>:</a:t>
            </a:r>
            <a:endParaRPr lang="en-IN" b="1" dirty="0">
              <a:solidFill>
                <a:schemeClr val="tx1"/>
              </a:solidFill>
            </a:endParaRPr>
          </a:p>
        </p:txBody>
      </p:sp>
      <p:sp>
        <p:nvSpPr>
          <p:cNvPr id="3" name="Text Placeholder 2">
            <a:extLst>
              <a:ext uri="{FF2B5EF4-FFF2-40B4-BE49-F238E27FC236}">
                <a16:creationId xmlns:a16="http://schemas.microsoft.com/office/drawing/2014/main" xmlns="" id="{C4DC4AE1-9E96-4A16-B24C-AF419FEA5C5E}"/>
              </a:ext>
            </a:extLst>
          </p:cNvPr>
          <p:cNvSpPr>
            <a:spLocks noGrp="1"/>
          </p:cNvSpPr>
          <p:nvPr>
            <p:ph type="body" idx="1"/>
          </p:nvPr>
        </p:nvSpPr>
        <p:spPr>
          <a:xfrm>
            <a:off x="684212" y="2187166"/>
            <a:ext cx="10898188" cy="5493608"/>
          </a:xfrm>
        </p:spPr>
        <p:txBody>
          <a:bodyPr>
            <a:normAutofit/>
          </a:bodyPr>
          <a:lstStyle/>
          <a:p>
            <a:pPr marL="457200" lvl="0" indent="-457200">
              <a:buFont typeface="Wingdings" pitchFamily="2" charset="2"/>
              <a:buChar char="§"/>
            </a:pPr>
            <a:endParaRPr lang="en-IN" sz="2800" b="1" dirty="0" smtClean="0">
              <a:solidFill>
                <a:schemeClr val="tx1"/>
              </a:solidFill>
              <a:latin typeface="Times New Roman" pitchFamily="18" charset="0"/>
              <a:cs typeface="Times New Roman" pitchFamily="18" charset="0"/>
            </a:endParaRPr>
          </a:p>
          <a:p>
            <a:pPr marL="457200" lvl="0" indent="-457200">
              <a:buFont typeface="Wingdings" pitchFamily="2" charset="2"/>
              <a:buChar char="§"/>
            </a:pPr>
            <a:r>
              <a:rPr lang="en-IN" sz="2400" dirty="0" smtClean="0">
                <a:solidFill>
                  <a:schemeClr val="tx1"/>
                </a:solidFill>
                <a:latin typeface="Times New Roman" pitchFamily="18" charset="0"/>
                <a:cs typeface="Times New Roman" pitchFamily="18" charset="0"/>
              </a:rPr>
              <a:t>Easy Installation </a:t>
            </a:r>
          </a:p>
          <a:p>
            <a:pPr marL="457200" lvl="0" indent="-457200">
              <a:lnSpc>
                <a:spcPct val="200000"/>
              </a:lnSpc>
              <a:buFont typeface="Wingdings" pitchFamily="2" charset="2"/>
              <a:buChar char="§"/>
            </a:pPr>
            <a:r>
              <a:rPr lang="en-IN" sz="2400" dirty="0" smtClean="0">
                <a:latin typeface="Times New Roman" pitchFamily="18" charset="0"/>
                <a:cs typeface="Times New Roman" pitchFamily="18" charset="0"/>
              </a:rPr>
              <a:t> User friendly interface requiring minimal IT skills.</a:t>
            </a:r>
          </a:p>
          <a:p>
            <a:pPr marL="457200" lvl="0" indent="-457200">
              <a:lnSpc>
                <a:spcPct val="200000"/>
              </a:lnSpc>
              <a:buFont typeface="Wingdings" pitchFamily="2" charset="2"/>
              <a:buChar char="§"/>
            </a:pPr>
            <a:r>
              <a:rPr lang="en-IN" sz="2400" dirty="0" smtClean="0">
                <a:solidFill>
                  <a:schemeClr val="tx1"/>
                </a:solidFill>
                <a:latin typeface="Times New Roman" pitchFamily="18" charset="0"/>
                <a:cs typeface="Times New Roman" pitchFamily="18" charset="0"/>
              </a:rPr>
              <a:t> </a:t>
            </a:r>
            <a:r>
              <a:rPr lang="en-IN" sz="2400" dirty="0" smtClean="0">
                <a:solidFill>
                  <a:schemeClr val="tx1"/>
                </a:solidFill>
                <a:latin typeface="Times New Roman" pitchFamily="18" charset="0"/>
                <a:cs typeface="Times New Roman" pitchFamily="18" charset="0"/>
              </a:rPr>
              <a:t> Parents /Guardians/staff  details on a click.</a:t>
            </a:r>
          </a:p>
          <a:p>
            <a:pPr marL="457200" lvl="0" indent="-457200">
              <a:lnSpc>
                <a:spcPct val="200000"/>
              </a:lnSpc>
              <a:buFont typeface="Wingdings" pitchFamily="2" charset="2"/>
              <a:buChar char="§"/>
            </a:pPr>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 Enables to handle your responsibility of student safety effectively .</a:t>
            </a:r>
          </a:p>
          <a:p>
            <a:pPr marL="457200" lvl="0" indent="-457200">
              <a:lnSpc>
                <a:spcPct val="200000"/>
              </a:lnSpc>
              <a:buFont typeface="Wingdings" pitchFamily="2" charset="2"/>
              <a:buChar char="§"/>
            </a:pPr>
            <a:r>
              <a:rPr lang="en-IN" sz="2400" dirty="0" smtClean="0">
                <a:solidFill>
                  <a:schemeClr val="tx1"/>
                </a:solidFill>
                <a:latin typeface="Times New Roman" pitchFamily="18" charset="0"/>
                <a:cs typeface="Times New Roman" pitchFamily="18" charset="0"/>
              </a:rPr>
              <a:t> </a:t>
            </a:r>
            <a:r>
              <a:rPr lang="en-IN" sz="2400" dirty="0" smtClean="0">
                <a:solidFill>
                  <a:schemeClr val="tx1"/>
                </a:solidFill>
                <a:latin typeface="Times New Roman" pitchFamily="18" charset="0"/>
                <a:cs typeface="Times New Roman" pitchFamily="18" charset="0"/>
              </a:rPr>
              <a:t>  Multiple Campus can be integrated .</a:t>
            </a:r>
          </a:p>
          <a:p>
            <a:pPr marL="457200" lvl="0" indent="-457200">
              <a:lnSpc>
                <a:spcPct val="200000"/>
              </a:lnSpc>
              <a:buFont typeface="Wingdings" pitchFamily="2" charset="2"/>
              <a:buChar char="§"/>
            </a:pPr>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  Real time and historical reports of entry and exit of student into and hostel.</a:t>
            </a:r>
          </a:p>
          <a:p>
            <a:pPr marL="457200" lvl="0" indent="-457200">
              <a:lnSpc>
                <a:spcPct val="200000"/>
              </a:lnSpc>
              <a:buFont typeface="Wingdings" pitchFamily="2" charset="2"/>
              <a:buChar char="§"/>
            </a:pPr>
            <a:endParaRPr lang="en-US" sz="2400" dirty="0">
              <a:solidFill>
                <a:schemeClr val="tx1"/>
              </a:solidFill>
              <a:latin typeface="Times New Roman" pitchFamily="18" charset="0"/>
              <a:cs typeface="Times New Roman" pitchFamily="18" charset="0"/>
            </a:endParaRPr>
          </a:p>
          <a:p>
            <a:pPr marL="457200" indent="-457200">
              <a:buFont typeface="Wingdings" pitchFamily="2" charset="2"/>
              <a:buChar char="§"/>
            </a:pPr>
            <a:endParaRPr lang="en-IN" sz="2400" dirty="0">
              <a:solidFill>
                <a:schemeClr val="bg1"/>
              </a:solidFill>
            </a:endParaRPr>
          </a:p>
        </p:txBody>
      </p:sp>
    </p:spTree>
    <p:extLst>
      <p:ext uri="{BB962C8B-B14F-4D97-AF65-F5344CB8AC3E}">
        <p14:creationId xmlns:p14="http://schemas.microsoft.com/office/powerpoint/2010/main" xmlns="" val="40761557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smtClean="0">
                <a:solidFill>
                  <a:schemeClr val="tx1"/>
                </a:solidFill>
                <a:latin typeface="Times New Roman" pitchFamily="18" charset="0"/>
                <a:cs typeface="Times New Roman" pitchFamily="18" charset="0"/>
              </a:rPr>
              <a:t>Literature Survey:</a:t>
            </a:r>
            <a:br>
              <a:rPr lang="en-US" sz="5400" b="1" dirty="0" smtClean="0">
                <a:solidFill>
                  <a:schemeClr val="tx1"/>
                </a:solidFill>
                <a:latin typeface="Times New Roman" pitchFamily="18" charset="0"/>
                <a:cs typeface="Times New Roman" pitchFamily="18" charset="0"/>
              </a:rPr>
            </a:b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computerized building. It’s very difficult perform the repetitive task by the authorized person to the existing data, we need to search and perform all the modification, </a:t>
            </a:r>
            <a:r>
              <a:rPr lang="en-US" dirty="0" err="1" smtClean="0"/>
              <a:t>upgradations</a:t>
            </a:r>
            <a:r>
              <a:rPr lang="en-US" dirty="0" smtClean="0"/>
              <a:t> and other activity. It is times consume activity and data may be lost due to the data written manually in pen and paper. Also maintaining the data in hard copy is not so secure, because unauthorized persons will steal the data and can also perform some inconsistence modification to the existing data. If the admin or hostel clerk needs any type of information regarding any student who is currently living in his hostel, then he has to check and open various registers and then also it is not completely sure that he can get the information in the meantime. And if the required information is regarding the student who left the hostel then it is completely a very complex task because the registers containing the information of the student who left the hostel can be sold</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a:xfrm>
            <a:off x="624459" y="630195"/>
            <a:ext cx="10911840" cy="1062681"/>
          </a:xfrm>
        </p:spPr>
        <p:txBody>
          <a:bodyPr/>
          <a:lstStyle/>
          <a:p>
            <a:r>
              <a:rPr lang="en-US" sz="4000" b="1" dirty="0" smtClean="0">
                <a:solidFill>
                  <a:schemeClr val="tx1"/>
                </a:solidFill>
                <a:latin typeface="Times New Roman" pitchFamily="18" charset="0"/>
                <a:cs typeface="Times New Roman" pitchFamily="18" charset="0"/>
              </a:rPr>
              <a:t>Problem Definition:</a:t>
            </a:r>
            <a:endParaRPr lang="en-US" sz="40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298051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459" y="593124"/>
            <a:ext cx="10911840" cy="741406"/>
          </a:xfrm>
        </p:spPr>
        <p:txBody>
          <a:bodyPr/>
          <a:lstStyle/>
          <a:p>
            <a:r>
              <a:rPr lang="en-US" b="1" dirty="0" smtClean="0">
                <a:solidFill>
                  <a:schemeClr val="tx1"/>
                </a:solidFill>
                <a:latin typeface="Times New Roman" pitchFamily="18" charset="0"/>
                <a:cs typeface="Times New Roman" pitchFamily="18" charset="0"/>
              </a:rPr>
              <a:t>Proposed Methodology:</a:t>
            </a:r>
            <a:endParaRPr lang="en-US" b="1" dirty="0">
              <a:solidFill>
                <a:schemeClr val="tx1"/>
              </a:solidFill>
              <a:latin typeface="Times New Roman" pitchFamily="18" charset="0"/>
              <a:cs typeface="Times New Roman" pitchFamily="18" charset="0"/>
            </a:endParaRPr>
          </a:p>
        </p:txBody>
      </p:sp>
      <p:sp>
        <p:nvSpPr>
          <p:cNvPr id="3" name="Text Placeholder 2"/>
          <p:cNvSpPr>
            <a:spLocks noGrp="1"/>
          </p:cNvSpPr>
          <p:nvPr>
            <p:ph type="body" idx="1"/>
          </p:nvPr>
        </p:nvSpPr>
        <p:spPr/>
        <p:txBody>
          <a:bodyPr>
            <a:normAutofit fontScale="85000" lnSpcReduction="20000"/>
          </a:bodyPr>
          <a:lstStyle/>
          <a:p>
            <a:r>
              <a:rPr lang="en-US" dirty="0" smtClean="0"/>
              <a:t>• To maintain the information with high secure.  </a:t>
            </a:r>
            <a:endParaRPr lang="en-IN" dirty="0" smtClean="0"/>
          </a:p>
          <a:p>
            <a:r>
              <a:rPr lang="en-US" dirty="0" smtClean="0"/>
              <a:t>• Data redundancy can be avoided to some extent </a:t>
            </a:r>
            <a:endParaRPr lang="en-IN" dirty="0" smtClean="0"/>
          </a:p>
          <a:p>
            <a:r>
              <a:rPr lang="en-US" dirty="0" smtClean="0"/>
              <a:t> • Easy data updating  	</a:t>
            </a:r>
            <a:endParaRPr lang="en-IN" dirty="0" smtClean="0"/>
          </a:p>
          <a:p>
            <a:r>
              <a:rPr lang="en-US" dirty="0" smtClean="0"/>
              <a:t>• Easy record keeping  </a:t>
            </a:r>
            <a:endParaRPr lang="en-IN" dirty="0" smtClean="0"/>
          </a:p>
          <a:p>
            <a:r>
              <a:rPr lang="en-US" dirty="0" smtClean="0"/>
              <a:t>• Backup data can be easily generated</a:t>
            </a:r>
            <a:endParaRPr lang="en-IN" dirty="0" smtClean="0"/>
          </a:p>
          <a:p>
            <a:endParaRPr lang="en-US" dirty="0"/>
          </a:p>
        </p:txBody>
      </p:sp>
    </p:spTree>
    <p:extLst>
      <p:ext uri="{BB962C8B-B14F-4D97-AF65-F5344CB8AC3E}">
        <p14:creationId xmlns:p14="http://schemas.microsoft.com/office/powerpoint/2010/main" xmlns="" val="27084768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1_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2_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3.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618</TotalTime>
  <Words>919</Words>
  <Application>Microsoft Office PowerPoint</Application>
  <PresentationFormat>Custom</PresentationFormat>
  <Paragraphs>98</Paragraphs>
  <Slides>20</Slides>
  <Notes>0</Notes>
  <HiddenSlides>0</HiddenSlides>
  <MMClips>0</MMClips>
  <ScaleCrop>false</ScaleCrop>
  <HeadingPairs>
    <vt:vector size="4" baseType="variant">
      <vt:variant>
        <vt:lpstr>Theme</vt:lpstr>
      </vt:variant>
      <vt:variant>
        <vt:i4>3</vt:i4>
      </vt:variant>
      <vt:variant>
        <vt:lpstr>Slide Titles</vt:lpstr>
      </vt:variant>
      <vt:variant>
        <vt:i4>20</vt:i4>
      </vt:variant>
    </vt:vector>
  </HeadingPairs>
  <TitlesOfParts>
    <vt:vector size="23" baseType="lpstr">
      <vt:lpstr>1_Aspect</vt:lpstr>
      <vt:lpstr>2_Aspect</vt:lpstr>
      <vt:lpstr>Flow</vt:lpstr>
      <vt:lpstr>                Welcome</vt:lpstr>
      <vt:lpstr>Slide 2</vt:lpstr>
      <vt:lpstr>     Submitted by:</vt:lpstr>
      <vt:lpstr>Rationale/Abstract:</vt:lpstr>
      <vt:lpstr>Introduction:</vt:lpstr>
      <vt:lpstr>Features:</vt:lpstr>
      <vt:lpstr>Literature Survey: </vt:lpstr>
      <vt:lpstr>Slide 8</vt:lpstr>
      <vt:lpstr>Proposed Methodology:</vt:lpstr>
      <vt:lpstr>System Description &amp; Significance:</vt:lpstr>
      <vt:lpstr>System Architecture:</vt:lpstr>
      <vt:lpstr>Use case diagram:</vt:lpstr>
      <vt:lpstr>E-R diagram: An entity relationship diagram which shows the relationships of an entity sets stored in a database</vt:lpstr>
      <vt:lpstr>Class diagram:</vt:lpstr>
      <vt:lpstr>Resource Required:</vt:lpstr>
      <vt:lpstr>Advantages:</vt:lpstr>
      <vt:lpstr>Disadvantages:</vt:lpstr>
      <vt:lpstr>Applications:</vt:lpstr>
      <vt:lpstr>Conclusion:</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Prajkta Haresh Patil</dc:creator>
  <cp:lastModifiedBy>Komal Devarshi</cp:lastModifiedBy>
  <cp:revision>96</cp:revision>
  <dcterms:created xsi:type="dcterms:W3CDTF">2018-01-07T08:56:11Z</dcterms:created>
  <dcterms:modified xsi:type="dcterms:W3CDTF">2019-10-17T04:53:09Z</dcterms:modified>
</cp:coreProperties>
</file>