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63" r:id="rId6"/>
    <p:sldId id="258" r:id="rId7"/>
    <p:sldId id="264" r:id="rId8"/>
    <p:sldId id="265" r:id="rId9"/>
    <p:sldId id="257" r:id="rId10"/>
    <p:sldId id="25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CF69-0E58-49B8-9098-55ADC271A67B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CF69-0E58-49B8-9098-55ADC271A67B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E7982-7D4B-4787-A984-F5FD23D3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Buffer Overflow Attack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Disable Counter-measures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Disable Address Randomization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sysctl</a:t>
            </a:r>
            <a:r>
              <a:rPr lang="en-US" dirty="0" smtClean="0">
                <a:solidFill>
                  <a:srgbClr val="FF0000"/>
                </a:solidFill>
              </a:rPr>
              <a:t> -w </a:t>
            </a:r>
            <a:r>
              <a:rPr lang="en-US" dirty="0" err="1" smtClean="0">
                <a:solidFill>
                  <a:srgbClr val="FF0000"/>
                </a:solidFill>
              </a:rPr>
              <a:t>kernel.randomize_va_space</a:t>
            </a:r>
            <a:r>
              <a:rPr lang="en-US" dirty="0" smtClean="0">
                <a:solidFill>
                  <a:srgbClr val="FF0000"/>
                </a:solidFill>
              </a:rPr>
              <a:t>=0</a:t>
            </a:r>
          </a:p>
          <a:p>
            <a:r>
              <a:rPr lang="en-US" dirty="0" smtClean="0"/>
              <a:t>Enable Stack Execution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gcc</a:t>
            </a:r>
            <a:r>
              <a:rPr lang="en-US" dirty="0" smtClean="0">
                <a:solidFill>
                  <a:srgbClr val="FF0000"/>
                </a:solidFill>
              </a:rPr>
              <a:t> -o stack -z </a:t>
            </a:r>
            <a:r>
              <a:rPr lang="en-US" dirty="0" err="1" smtClean="0">
                <a:solidFill>
                  <a:srgbClr val="FF0000"/>
                </a:solidFill>
              </a:rPr>
              <a:t>execstack</a:t>
            </a:r>
            <a:r>
              <a:rPr lang="en-US" dirty="0" smtClean="0">
                <a:solidFill>
                  <a:srgbClr val="FF0000"/>
                </a:solidFill>
              </a:rPr>
              <a:t> -</a:t>
            </a:r>
            <a:r>
              <a:rPr lang="en-US" dirty="0" err="1" smtClean="0">
                <a:solidFill>
                  <a:srgbClr val="FF0000"/>
                </a:solidFill>
              </a:rPr>
              <a:t>fno</a:t>
            </a:r>
            <a:r>
              <a:rPr lang="en-US" dirty="0" smtClean="0">
                <a:solidFill>
                  <a:srgbClr val="FF0000"/>
                </a:solidFill>
              </a:rPr>
              <a:t>-stack-protector </a:t>
            </a:r>
            <a:r>
              <a:rPr lang="en-US" dirty="0" err="1" smtClean="0">
                <a:solidFill>
                  <a:srgbClr val="FF0000"/>
                </a:solidFill>
              </a:rPr>
              <a:t>stack.c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Set UID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chown</a:t>
            </a:r>
            <a:r>
              <a:rPr lang="en-US" dirty="0" smtClean="0">
                <a:solidFill>
                  <a:srgbClr val="FF0000"/>
                </a:solidFill>
              </a:rPr>
              <a:t> root stack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chmod</a:t>
            </a:r>
            <a:r>
              <a:rPr lang="en-US" dirty="0" smtClean="0">
                <a:solidFill>
                  <a:srgbClr val="FF0000"/>
                </a:solidFill>
              </a:rPr>
              <a:t> 4755 stack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towards Buffer Overflow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Finding the Address of the Injected Code</a:t>
            </a:r>
          </a:p>
          <a:p>
            <a:pPr lvl="1" algn="just"/>
            <a:r>
              <a:rPr lang="en-US" dirty="0" smtClean="0"/>
              <a:t>we do not know the buffer’s memory address, because its exact location depends on the program’s stack usage.</a:t>
            </a:r>
          </a:p>
          <a:p>
            <a:pPr lvl="1" algn="just"/>
            <a:r>
              <a:rPr lang="en-US" dirty="0" smtClean="0"/>
              <a:t>In theory, the entire search space for a random guess is 2^32 addresses (for 32 bit machine), but in practice, the space is much smaller.</a:t>
            </a:r>
          </a:p>
          <a:p>
            <a:pPr lvl="2" algn="just"/>
            <a:r>
              <a:rPr lang="en-US" dirty="0" smtClean="0"/>
              <a:t>Most operating systems place the stack (each process has one) at a fixed starting address</a:t>
            </a:r>
          </a:p>
          <a:p>
            <a:pPr lvl="2" algn="just"/>
            <a:r>
              <a:rPr lang="en-US" dirty="0" smtClean="0"/>
              <a:t>Most programs do not have a deep stack.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towards Buffer Overflow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0008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343400"/>
            <a:ext cx="69723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towards Buffer Overflow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2.	Improving Chances of Guessing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6477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towards Buffer Overflow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	Finding the Address Without Guessing</a:t>
            </a:r>
          </a:p>
          <a:p>
            <a:pPr lvl="1" algn="just"/>
            <a:r>
              <a:rPr lang="en-US" dirty="0" smtClean="0"/>
              <a:t>In the Set-UID case, since attackers are on the same machine, they can get a copy of the victim program</a:t>
            </a:r>
          </a:p>
          <a:p>
            <a:pPr lvl="1" algn="just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gcc</a:t>
            </a:r>
            <a:r>
              <a:rPr lang="en-US" dirty="0" smtClean="0">
                <a:solidFill>
                  <a:srgbClr val="FF0000"/>
                </a:solidFill>
              </a:rPr>
              <a:t> -z </a:t>
            </a:r>
            <a:r>
              <a:rPr lang="en-US" dirty="0" err="1" smtClean="0">
                <a:solidFill>
                  <a:srgbClr val="FF0000"/>
                </a:solidFill>
              </a:rPr>
              <a:t>execstack</a:t>
            </a:r>
            <a:r>
              <a:rPr lang="en-US" dirty="0" smtClean="0">
                <a:solidFill>
                  <a:srgbClr val="FF0000"/>
                </a:solidFill>
              </a:rPr>
              <a:t> -</a:t>
            </a:r>
            <a:r>
              <a:rPr lang="en-US" dirty="0" err="1" smtClean="0">
                <a:solidFill>
                  <a:srgbClr val="FF0000"/>
                </a:solidFill>
              </a:rPr>
              <a:t>fno</a:t>
            </a:r>
            <a:r>
              <a:rPr lang="en-US" dirty="0" smtClean="0">
                <a:solidFill>
                  <a:srgbClr val="FF0000"/>
                </a:solidFill>
              </a:rPr>
              <a:t>-stack-protector -g -o </a:t>
            </a:r>
            <a:r>
              <a:rPr lang="en-US" dirty="0" err="1" smtClean="0">
                <a:solidFill>
                  <a:srgbClr val="FF0000"/>
                </a:solidFill>
              </a:rPr>
              <a:t>stack_dbg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1" algn="just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stack.c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towards Buffer Overflow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66960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267200"/>
            <a:ext cx="36290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towards Buffer Overflow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4.	Constructing the Input File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86000"/>
            <a:ext cx="59626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towards Buffer Overflow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exploit.py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51244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5475" y="3048000"/>
            <a:ext cx="34385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towards Buffer Overflow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Input File</a:t>
            </a:r>
          </a:p>
          <a:p>
            <a:pPr algn="just"/>
            <a:r>
              <a:rPr lang="en-US" dirty="0" smtClean="0"/>
              <a:t>GDB may push some data into the stack causing the stack frame to be allocated deeper than it would be when the program runs directly. So the address maybe higher.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The input file cannot contain 0 in any of its byte!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towards Buffer Overflow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Change default shell</a:t>
            </a:r>
          </a:p>
          <a:p>
            <a:pPr>
              <a:buNone/>
            </a:pPr>
            <a:r>
              <a:rPr lang="de-DE" dirty="0" smtClean="0">
                <a:solidFill>
                  <a:srgbClr val="FF0000"/>
                </a:solidFill>
              </a:rPr>
              <a:t>	sudo ln -sf /bin/zsh /bin/sh</a:t>
            </a:r>
          </a:p>
          <a:p>
            <a:r>
              <a:rPr lang="de-DE" dirty="0" smtClean="0"/>
              <a:t>Execute python program to generate the badfile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114800"/>
            <a:ext cx="64293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Memory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43148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514600"/>
            <a:ext cx="34671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Attacks with Unknown Address and</a:t>
            </a:r>
            <a:br>
              <a:rPr lang="en-US" dirty="0" smtClean="0"/>
            </a:br>
            <a:r>
              <a:rPr lang="en-US" dirty="0" smtClean="0"/>
              <a:t>Buffer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Knowing the Range of Buffer Size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09800"/>
            <a:ext cx="63246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Attacks with Unknown Address and</a:t>
            </a:r>
            <a:br>
              <a:rPr lang="en-US" dirty="0" smtClean="0"/>
            </a:br>
            <a:r>
              <a:rPr lang="en-US" dirty="0" smtClean="0"/>
              <a:t>Buffer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 of Buffer Address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652713"/>
            <a:ext cx="41529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Attacks with Unknown Address and</a:t>
            </a:r>
            <a:br>
              <a:rPr lang="en-US" dirty="0" smtClean="0"/>
            </a:br>
            <a:r>
              <a:rPr lang="en-US" dirty="0" smtClean="0"/>
              <a:t>Buffer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General Solution</a:t>
            </a:r>
          </a:p>
          <a:p>
            <a:pPr lvl="1" algn="just"/>
            <a:r>
              <a:rPr lang="en-US" dirty="0" smtClean="0"/>
              <a:t>the first S bytes of the buffer are used for the spraying purpose (the RT section), and the next L bytes of the buffer are filled with the NOP instruction</a:t>
            </a:r>
          </a:p>
          <a:p>
            <a:pPr lvl="1" algn="just"/>
            <a:r>
              <a:rPr lang="en-US" dirty="0" smtClean="0"/>
              <a:t>Assume that the buffer address is within the range of [A, A + H]</a:t>
            </a:r>
          </a:p>
          <a:p>
            <a:pPr lvl="1" algn="just"/>
            <a:r>
              <a:rPr lang="en-US" dirty="0" smtClean="0"/>
              <a:t>As long as H is less than L, we can find a solution. If the range is too wide, we break it into smaller </a:t>
            </a:r>
            <a:r>
              <a:rPr lang="en-US" dirty="0" err="1" smtClean="0"/>
              <a:t>subranges</a:t>
            </a:r>
            <a:r>
              <a:rPr lang="en-US" dirty="0" smtClean="0"/>
              <a:t>, and then construct a malicious payload for each of the </a:t>
            </a:r>
            <a:r>
              <a:rPr lang="en-US" dirty="0" err="1" smtClean="0"/>
              <a:t>subranges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Attacks with Unknown Address and</a:t>
            </a:r>
            <a:br>
              <a:rPr lang="en-US" dirty="0" smtClean="0"/>
            </a:br>
            <a:r>
              <a:rPr lang="en-US" dirty="0" smtClean="0"/>
              <a:t>Buffer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69437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Malicious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Assembly Code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447800"/>
            <a:ext cx="35147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962400"/>
            <a:ext cx="68199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Malicious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Assembly Code</a:t>
            </a:r>
            <a:endParaRPr lang="en-US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467225"/>
            <a:ext cx="68199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219200"/>
            <a:ext cx="69056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Malicious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positions of the stack pointer before and after function returns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847975"/>
            <a:ext cx="58102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Malicious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5000"/>
            <a:ext cx="66294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Malicious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Set UID</a:t>
            </a:r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33800"/>
            <a:ext cx="465940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524000"/>
            <a:ext cx="4191000" cy="2805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295400"/>
            <a:ext cx="7305675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"/>
            <a:ext cx="24669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9813" y="1824038"/>
            <a:ext cx="45243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 = a + b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 and b are pushed in the reverse order, as stack</a:t>
            </a:r>
          </a:p>
          <a:p>
            <a:pPr>
              <a:buNone/>
            </a:pPr>
            <a:r>
              <a:rPr lang="en-US" dirty="0" smtClean="0"/>
              <a:t>grows from high </a:t>
            </a:r>
            <a:r>
              <a:rPr lang="en-US" dirty="0" err="1" smtClean="0"/>
              <a:t>addr</a:t>
            </a:r>
            <a:r>
              <a:rPr lang="en-US" dirty="0" smtClean="0"/>
              <a:t> to low </a:t>
            </a:r>
            <a:r>
              <a:rPr lang="en-US" dirty="0" err="1" smtClean="0"/>
              <a:t>addr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24669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114800"/>
            <a:ext cx="3381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38325"/>
            <a:ext cx="60674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876800"/>
            <a:ext cx="3648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Image result for hulk smas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124200"/>
            <a:ext cx="1828800" cy="1828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5" y="1628775"/>
            <a:ext cx="58769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stack.c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57400"/>
            <a:ext cx="69627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0" y="5343525"/>
            <a:ext cx="59055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3525" y="1905000"/>
            <a:ext cx="60102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369</Words>
  <Application>Microsoft Office PowerPoint</Application>
  <PresentationFormat>On-screen Show (4:3)</PresentationFormat>
  <Paragraphs>79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Buffer Overflow Attack</vt:lpstr>
      <vt:lpstr>Introduction to Memory Layout</vt:lpstr>
      <vt:lpstr>Stack Layout</vt:lpstr>
      <vt:lpstr>Stack Layout</vt:lpstr>
      <vt:lpstr>Stack Layout</vt:lpstr>
      <vt:lpstr>Buffer Overflow</vt:lpstr>
      <vt:lpstr>Buffer Overflow</vt:lpstr>
      <vt:lpstr>Vulnerable Program</vt:lpstr>
      <vt:lpstr>Objective</vt:lpstr>
      <vt:lpstr>Disable Counter-measures</vt:lpstr>
      <vt:lpstr>Steps towards Buffer Overflow Attack</vt:lpstr>
      <vt:lpstr>Steps towards Buffer Overflow Attack</vt:lpstr>
      <vt:lpstr>Steps towards Buffer Overflow Attack</vt:lpstr>
      <vt:lpstr>Steps towards Buffer Overflow Attack</vt:lpstr>
      <vt:lpstr>Steps towards Buffer Overflow Attack</vt:lpstr>
      <vt:lpstr>Steps towards Buffer Overflow Attack</vt:lpstr>
      <vt:lpstr>Steps towards Buffer Overflow Attack</vt:lpstr>
      <vt:lpstr>Steps towards Buffer Overflow Attack</vt:lpstr>
      <vt:lpstr>Steps towards Buffer Overflow Attack</vt:lpstr>
      <vt:lpstr>Attacks with Unknown Address and Buffer Size</vt:lpstr>
      <vt:lpstr>Attacks with Unknown Address and Buffer Size</vt:lpstr>
      <vt:lpstr>Attacks with Unknown Address and Buffer Size</vt:lpstr>
      <vt:lpstr>Attacks with Unknown Address and Buffer Size</vt:lpstr>
      <vt:lpstr>Writing Malicious Code</vt:lpstr>
      <vt:lpstr>Writing Malicious Code</vt:lpstr>
      <vt:lpstr>Writing Malicious Code</vt:lpstr>
      <vt:lpstr>Writing Malicious Code</vt:lpstr>
      <vt:lpstr>Writing Malicious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Overflow Attack</dc:title>
  <dc:creator>MSI</dc:creator>
  <cp:lastModifiedBy>MSI</cp:lastModifiedBy>
  <cp:revision>54</cp:revision>
  <dcterms:created xsi:type="dcterms:W3CDTF">2019-07-15T04:50:34Z</dcterms:created>
  <dcterms:modified xsi:type="dcterms:W3CDTF">2019-07-21T17:34:04Z</dcterms:modified>
</cp:coreProperties>
</file>