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1BBD-F14C-4BF3-AD34-5C15BAC73356}"/>
              </a:ext>
            </a:extLst>
          </p:cNvPr>
          <p:cNvSpPr>
            <a:spLocks noGrp="1"/>
          </p:cNvSpPr>
          <p:nvPr>
            <p:ph type="ctrTitle"/>
          </p:nvPr>
        </p:nvSpPr>
        <p:spPr>
          <a:xfrm>
            <a:off x="1154955" y="1447801"/>
            <a:ext cx="8825658" cy="2165412"/>
          </a:xfrm>
        </p:spPr>
        <p:txBody>
          <a:bodyPr/>
          <a:lstStyle/>
          <a:p>
            <a:pPr algn="ctr"/>
            <a:r>
              <a:rPr lang="en-US" sz="6000" dirty="0"/>
              <a:t>Event Management System</a:t>
            </a:r>
          </a:p>
        </p:txBody>
      </p:sp>
      <p:sp>
        <p:nvSpPr>
          <p:cNvPr id="3" name="Subtitle 2">
            <a:extLst>
              <a:ext uri="{FF2B5EF4-FFF2-40B4-BE49-F238E27FC236}">
                <a16:creationId xmlns:a16="http://schemas.microsoft.com/office/drawing/2014/main" id="{57EFB84A-6D77-42CA-AD0A-1E98B87AAF34}"/>
              </a:ext>
            </a:extLst>
          </p:cNvPr>
          <p:cNvSpPr>
            <a:spLocks noGrp="1"/>
          </p:cNvSpPr>
          <p:nvPr>
            <p:ph type="subTitle" idx="1"/>
          </p:nvPr>
        </p:nvSpPr>
        <p:spPr/>
        <p:txBody>
          <a:bodyPr/>
          <a:lstStyle/>
          <a:p>
            <a:pPr algn="ctr"/>
            <a:r>
              <a:rPr lang="en-US" dirty="0" err="1"/>
              <a:t>Dbms</a:t>
            </a:r>
            <a:r>
              <a:rPr lang="en-US" dirty="0"/>
              <a:t> project</a:t>
            </a:r>
          </a:p>
          <a:p>
            <a:pPr algn="ctr"/>
            <a:r>
              <a:rPr lang="en-US" dirty="0"/>
              <a:t>ue17cs253</a:t>
            </a:r>
          </a:p>
        </p:txBody>
      </p:sp>
    </p:spTree>
    <p:extLst>
      <p:ext uri="{BB962C8B-B14F-4D97-AF65-F5344CB8AC3E}">
        <p14:creationId xmlns:p14="http://schemas.microsoft.com/office/powerpoint/2010/main" val="99390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59-52FC-4EF9-9B16-95CBF18C3F4E}"/>
              </a:ext>
            </a:extLst>
          </p:cNvPr>
          <p:cNvSpPr>
            <a:spLocks noGrp="1"/>
          </p:cNvSpPr>
          <p:nvPr>
            <p:ph type="title"/>
          </p:nvPr>
        </p:nvSpPr>
        <p:spPr/>
        <p:txBody>
          <a:bodyPr/>
          <a:lstStyle/>
          <a:p>
            <a:pPr algn="ctr"/>
            <a:r>
              <a:rPr lang="en-US" sz="2800" dirty="0"/>
              <a:t>Case Study: </a:t>
            </a:r>
            <a:r>
              <a:rPr lang="en-US" sz="2800" dirty="0" err="1"/>
              <a:t>TheCollegeFever</a:t>
            </a:r>
            <a:r>
              <a:rPr lang="en-US" sz="2800" dirty="0"/>
              <a:t> vs Event Management System</a:t>
            </a:r>
            <a:br>
              <a:rPr lang="en-US" sz="2800" dirty="0"/>
            </a:br>
            <a:r>
              <a:rPr lang="en-US" sz="2800" dirty="0"/>
              <a:t>Similarities</a:t>
            </a:r>
          </a:p>
        </p:txBody>
      </p:sp>
      <p:sp>
        <p:nvSpPr>
          <p:cNvPr id="3" name="Content Placeholder 2">
            <a:extLst>
              <a:ext uri="{FF2B5EF4-FFF2-40B4-BE49-F238E27FC236}">
                <a16:creationId xmlns:a16="http://schemas.microsoft.com/office/drawing/2014/main" id="{2807574F-A856-4351-899D-80D99E45663A}"/>
              </a:ext>
            </a:extLst>
          </p:cNvPr>
          <p:cNvSpPr>
            <a:spLocks noGrp="1"/>
          </p:cNvSpPr>
          <p:nvPr>
            <p:ph idx="1"/>
          </p:nvPr>
        </p:nvSpPr>
        <p:spPr/>
        <p:txBody>
          <a:bodyPr/>
          <a:lstStyle/>
          <a:p>
            <a:r>
              <a:rPr lang="en-US" dirty="0"/>
              <a:t>Each student has his/her own account.</a:t>
            </a:r>
          </a:p>
          <a:p>
            <a:r>
              <a:rPr lang="en-US" dirty="0"/>
              <a:t>The events are categorized based on their type.</a:t>
            </a:r>
          </a:p>
          <a:p>
            <a:r>
              <a:rPr lang="en-US" dirty="0"/>
              <a:t>All the details are displayed along with the event.</a:t>
            </a:r>
          </a:p>
          <a:p>
            <a:endParaRPr lang="en-US" dirty="0"/>
          </a:p>
          <a:p>
            <a:endParaRPr lang="en-US" dirty="0"/>
          </a:p>
        </p:txBody>
      </p:sp>
    </p:spTree>
    <p:extLst>
      <p:ext uri="{BB962C8B-B14F-4D97-AF65-F5344CB8AC3E}">
        <p14:creationId xmlns:p14="http://schemas.microsoft.com/office/powerpoint/2010/main" val="268769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59-52FC-4EF9-9B16-95CBF18C3F4E}"/>
              </a:ext>
            </a:extLst>
          </p:cNvPr>
          <p:cNvSpPr>
            <a:spLocks noGrp="1"/>
          </p:cNvSpPr>
          <p:nvPr>
            <p:ph type="title"/>
          </p:nvPr>
        </p:nvSpPr>
        <p:spPr/>
        <p:txBody>
          <a:bodyPr/>
          <a:lstStyle/>
          <a:p>
            <a:pPr algn="ctr"/>
            <a:r>
              <a:rPr lang="en-US" sz="2800" dirty="0"/>
              <a:t>Case Study: </a:t>
            </a:r>
            <a:r>
              <a:rPr lang="en-US" sz="2800" dirty="0" err="1"/>
              <a:t>TheCollegeFever</a:t>
            </a:r>
            <a:r>
              <a:rPr lang="en-US" sz="2800" dirty="0"/>
              <a:t> vs Event Management System</a:t>
            </a:r>
            <a:br>
              <a:rPr lang="en-US" sz="2800" dirty="0"/>
            </a:br>
            <a:r>
              <a:rPr lang="en-US" sz="2800" dirty="0"/>
              <a:t>Differences</a:t>
            </a:r>
          </a:p>
        </p:txBody>
      </p:sp>
      <p:sp>
        <p:nvSpPr>
          <p:cNvPr id="3" name="Content Placeholder 2">
            <a:extLst>
              <a:ext uri="{FF2B5EF4-FFF2-40B4-BE49-F238E27FC236}">
                <a16:creationId xmlns:a16="http://schemas.microsoft.com/office/drawing/2014/main" id="{2807574F-A856-4351-899D-80D99E45663A}"/>
              </a:ext>
            </a:extLst>
          </p:cNvPr>
          <p:cNvSpPr>
            <a:spLocks noGrp="1"/>
          </p:cNvSpPr>
          <p:nvPr>
            <p:ph idx="1"/>
          </p:nvPr>
        </p:nvSpPr>
        <p:spPr/>
        <p:txBody>
          <a:bodyPr>
            <a:normAutofit lnSpcReduction="10000"/>
          </a:bodyPr>
          <a:lstStyle/>
          <a:p>
            <a:r>
              <a:rPr lang="en-US" dirty="0"/>
              <a:t>There are no separate accounts for organizers.</a:t>
            </a:r>
          </a:p>
          <a:p>
            <a:r>
              <a:rPr lang="en-US" dirty="0"/>
              <a:t>Anyone can create an event in </a:t>
            </a:r>
            <a:r>
              <a:rPr lang="en-US" dirty="0" err="1"/>
              <a:t>TheCollegeFever</a:t>
            </a:r>
            <a:r>
              <a:rPr lang="en-US" dirty="0"/>
              <a:t>, whereas only organizers can create events in our application. </a:t>
            </a:r>
          </a:p>
          <a:p>
            <a:r>
              <a:rPr lang="en-US" dirty="0"/>
              <a:t>Our system allows the organizers to keep track of where the funds allocated have been spent and find the net profit for that particular event. </a:t>
            </a:r>
          </a:p>
          <a:p>
            <a:r>
              <a:rPr lang="en-US" dirty="0"/>
              <a:t>The organizers can keep track of the all the registrations, as well as update the details of the winners after the event is over. </a:t>
            </a:r>
          </a:p>
          <a:p>
            <a:r>
              <a:rPr lang="en-US" dirty="0"/>
              <a:t>In </a:t>
            </a:r>
            <a:r>
              <a:rPr lang="en-US" dirty="0" err="1"/>
              <a:t>TheCollegeFever</a:t>
            </a:r>
            <a:r>
              <a:rPr lang="en-US" dirty="0"/>
              <a:t>, events are categorized into types which can be viewed manually. On the other hand, in our system, we store the user’s hobbies and recommend events to them based on their preferences. </a:t>
            </a:r>
          </a:p>
          <a:p>
            <a:endParaRPr lang="en-US" dirty="0"/>
          </a:p>
          <a:p>
            <a:endParaRPr lang="en-US" dirty="0"/>
          </a:p>
          <a:p>
            <a:endParaRPr lang="en-US" dirty="0"/>
          </a:p>
        </p:txBody>
      </p:sp>
    </p:spTree>
    <p:extLst>
      <p:ext uri="{BB962C8B-B14F-4D97-AF65-F5344CB8AC3E}">
        <p14:creationId xmlns:p14="http://schemas.microsoft.com/office/powerpoint/2010/main" val="262945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59-52FC-4EF9-9B16-95CBF18C3F4E}"/>
              </a:ext>
            </a:extLst>
          </p:cNvPr>
          <p:cNvSpPr>
            <a:spLocks noGrp="1"/>
          </p:cNvSpPr>
          <p:nvPr>
            <p:ph type="title"/>
          </p:nvPr>
        </p:nvSpPr>
        <p:spPr/>
        <p:txBody>
          <a:bodyPr/>
          <a:lstStyle/>
          <a:p>
            <a:pPr algn="ctr"/>
            <a:r>
              <a:rPr lang="en-US" sz="2800" dirty="0"/>
              <a:t>Case Study: </a:t>
            </a:r>
            <a:r>
              <a:rPr lang="en-US" sz="2800" dirty="0" err="1"/>
              <a:t>TheCollegeFever</a:t>
            </a:r>
            <a:r>
              <a:rPr lang="en-US" sz="2800" dirty="0"/>
              <a:t> vs Event Management System</a:t>
            </a:r>
            <a:br>
              <a:rPr lang="en-US" sz="2800" dirty="0"/>
            </a:br>
            <a:r>
              <a:rPr lang="en-US" sz="2800" dirty="0"/>
              <a:t>Differences</a:t>
            </a:r>
          </a:p>
        </p:txBody>
      </p:sp>
      <p:sp>
        <p:nvSpPr>
          <p:cNvPr id="3" name="Content Placeholder 2">
            <a:extLst>
              <a:ext uri="{FF2B5EF4-FFF2-40B4-BE49-F238E27FC236}">
                <a16:creationId xmlns:a16="http://schemas.microsoft.com/office/drawing/2014/main" id="{2807574F-A856-4351-899D-80D99E45663A}"/>
              </a:ext>
            </a:extLst>
          </p:cNvPr>
          <p:cNvSpPr>
            <a:spLocks noGrp="1"/>
          </p:cNvSpPr>
          <p:nvPr>
            <p:ph idx="1"/>
          </p:nvPr>
        </p:nvSpPr>
        <p:spPr/>
        <p:txBody>
          <a:bodyPr/>
          <a:lstStyle/>
          <a:p>
            <a:r>
              <a:rPr lang="en-US" dirty="0"/>
              <a:t>If one cannot find team members, other students who have similar interests and haven’t signed up for the event yet are displayed, without a security breach.</a:t>
            </a:r>
          </a:p>
          <a:p>
            <a:r>
              <a:rPr lang="en-US" dirty="0"/>
              <a:t>On successful registration, </a:t>
            </a:r>
            <a:r>
              <a:rPr lang="en-US" dirty="0" err="1"/>
              <a:t>TheCollegeFever</a:t>
            </a:r>
            <a:r>
              <a:rPr lang="en-US" dirty="0"/>
              <a:t> sends a confirmation through email. </a:t>
            </a:r>
          </a:p>
          <a:p>
            <a:r>
              <a:rPr lang="en-US" dirty="0"/>
              <a:t>In </a:t>
            </a:r>
            <a:r>
              <a:rPr lang="en-US" dirty="0" err="1"/>
              <a:t>TheCollegeFever</a:t>
            </a:r>
            <a:r>
              <a:rPr lang="en-US" dirty="0"/>
              <a:t>, one can register for multiple events at once, but in our system, we can only register for one event at a time.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1617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59-52FC-4EF9-9B16-95CBF18C3F4E}"/>
              </a:ext>
            </a:extLst>
          </p:cNvPr>
          <p:cNvSpPr>
            <a:spLocks noGrp="1"/>
          </p:cNvSpPr>
          <p:nvPr>
            <p:ph type="title"/>
          </p:nvPr>
        </p:nvSpPr>
        <p:spPr/>
        <p:txBody>
          <a:bodyPr/>
          <a:lstStyle/>
          <a:p>
            <a:pPr algn="ctr"/>
            <a:r>
              <a:rPr lang="en-US" sz="2800" dirty="0"/>
              <a:t>Case Study: </a:t>
            </a:r>
            <a:r>
              <a:rPr lang="en-US" sz="2800" dirty="0" err="1"/>
              <a:t>TheCollegeFever</a:t>
            </a:r>
            <a:r>
              <a:rPr lang="en-US" sz="2800" dirty="0"/>
              <a:t> vs Event Management System</a:t>
            </a:r>
            <a:br>
              <a:rPr lang="en-US" sz="2800" dirty="0"/>
            </a:br>
            <a:r>
              <a:rPr lang="en-US" sz="2800" dirty="0"/>
              <a:t>Similarities</a:t>
            </a:r>
          </a:p>
        </p:txBody>
      </p:sp>
      <p:sp>
        <p:nvSpPr>
          <p:cNvPr id="3" name="Content Placeholder 2">
            <a:extLst>
              <a:ext uri="{FF2B5EF4-FFF2-40B4-BE49-F238E27FC236}">
                <a16:creationId xmlns:a16="http://schemas.microsoft.com/office/drawing/2014/main" id="{2807574F-A856-4351-899D-80D99E45663A}"/>
              </a:ext>
            </a:extLst>
          </p:cNvPr>
          <p:cNvSpPr>
            <a:spLocks noGrp="1"/>
          </p:cNvSpPr>
          <p:nvPr>
            <p:ph idx="1"/>
          </p:nvPr>
        </p:nvSpPr>
        <p:spPr/>
        <p:txBody>
          <a:bodyPr/>
          <a:lstStyle/>
          <a:p>
            <a:r>
              <a:rPr lang="en-US" dirty="0"/>
              <a:t>Each student has his/her own account.</a:t>
            </a:r>
          </a:p>
          <a:p>
            <a:r>
              <a:rPr lang="en-US" dirty="0"/>
              <a:t>The events are categorized based on their type.</a:t>
            </a:r>
          </a:p>
          <a:p>
            <a:r>
              <a:rPr lang="en-US" dirty="0"/>
              <a:t>All the details are displayed along with the event.</a:t>
            </a:r>
          </a:p>
          <a:p>
            <a:endParaRPr lang="en-US" dirty="0"/>
          </a:p>
          <a:p>
            <a:endParaRPr lang="en-US" dirty="0"/>
          </a:p>
        </p:txBody>
      </p:sp>
    </p:spTree>
    <p:extLst>
      <p:ext uri="{BB962C8B-B14F-4D97-AF65-F5344CB8AC3E}">
        <p14:creationId xmlns:p14="http://schemas.microsoft.com/office/powerpoint/2010/main" val="360194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4456-1AC6-4815-B3BE-395F1BCEAF6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6C6380C-C45B-4C9E-BE27-FB40A5BABA4A}"/>
              </a:ext>
            </a:extLst>
          </p:cNvPr>
          <p:cNvPicPr>
            <a:picLocks noGrp="1" noChangeAspect="1"/>
          </p:cNvPicPr>
          <p:nvPr>
            <p:ph idx="1"/>
          </p:nvPr>
        </p:nvPicPr>
        <p:blipFill>
          <a:blip r:embed="rId2"/>
          <a:stretch>
            <a:fillRect/>
          </a:stretch>
        </p:blipFill>
        <p:spPr>
          <a:xfrm>
            <a:off x="646111" y="646590"/>
            <a:ext cx="10718919" cy="5564819"/>
          </a:xfrm>
        </p:spPr>
      </p:pic>
    </p:spTree>
    <p:extLst>
      <p:ext uri="{BB962C8B-B14F-4D97-AF65-F5344CB8AC3E}">
        <p14:creationId xmlns:p14="http://schemas.microsoft.com/office/powerpoint/2010/main" val="22625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7574F-A856-4351-899D-80D99E45663A}"/>
              </a:ext>
            </a:extLst>
          </p:cNvPr>
          <p:cNvSpPr>
            <a:spLocks noGrp="1"/>
          </p:cNvSpPr>
          <p:nvPr>
            <p:ph idx="1"/>
          </p:nvPr>
        </p:nvSpPr>
        <p:spPr/>
        <p:txBody>
          <a:bodyPr/>
          <a:lstStyle/>
          <a:p>
            <a:pPr marL="457200" lvl="1" indent="0">
              <a:buNone/>
            </a:pPr>
            <a:endParaRPr lang="en-US" dirty="0"/>
          </a:p>
          <a:p>
            <a:pPr marL="457200" lvl="1" indent="0">
              <a:buNone/>
            </a:pPr>
            <a:r>
              <a:rPr lang="en-US" dirty="0"/>
              <a:t>	</a:t>
            </a:r>
          </a:p>
        </p:txBody>
      </p:sp>
      <p:pic>
        <p:nvPicPr>
          <p:cNvPr id="5" name="Picture 4">
            <a:extLst>
              <a:ext uri="{FF2B5EF4-FFF2-40B4-BE49-F238E27FC236}">
                <a16:creationId xmlns:a16="http://schemas.microsoft.com/office/drawing/2014/main" id="{EA1C4C3C-F6C8-49EA-A8E4-1146D85C61DA}"/>
              </a:ext>
            </a:extLst>
          </p:cNvPr>
          <p:cNvPicPr>
            <a:picLocks noChangeAspect="1"/>
          </p:cNvPicPr>
          <p:nvPr/>
        </p:nvPicPr>
        <p:blipFill>
          <a:blip r:embed="rId2"/>
          <a:stretch>
            <a:fillRect/>
          </a:stretch>
        </p:blipFill>
        <p:spPr>
          <a:xfrm>
            <a:off x="0" y="447112"/>
            <a:ext cx="12192000" cy="5963775"/>
          </a:xfrm>
          <a:prstGeom prst="rect">
            <a:avLst/>
          </a:prstGeom>
        </p:spPr>
      </p:pic>
    </p:spTree>
    <p:extLst>
      <p:ext uri="{BB962C8B-B14F-4D97-AF65-F5344CB8AC3E}">
        <p14:creationId xmlns:p14="http://schemas.microsoft.com/office/powerpoint/2010/main" val="311515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59-52FC-4EF9-9B16-95CBF18C3F4E}"/>
              </a:ext>
            </a:extLst>
          </p:cNvPr>
          <p:cNvSpPr>
            <a:spLocks noGrp="1"/>
          </p:cNvSpPr>
          <p:nvPr>
            <p:ph type="title"/>
          </p:nvPr>
        </p:nvSpPr>
        <p:spPr/>
        <p:txBody>
          <a:bodyPr/>
          <a:lstStyle/>
          <a:p>
            <a:pPr algn="ctr"/>
            <a:r>
              <a:rPr lang="en-US" sz="2800" dirty="0"/>
              <a:t>Problems</a:t>
            </a:r>
          </a:p>
        </p:txBody>
      </p:sp>
      <p:sp>
        <p:nvSpPr>
          <p:cNvPr id="3" name="Content Placeholder 2">
            <a:extLst>
              <a:ext uri="{FF2B5EF4-FFF2-40B4-BE49-F238E27FC236}">
                <a16:creationId xmlns:a16="http://schemas.microsoft.com/office/drawing/2014/main" id="{2807574F-A856-4351-899D-80D99E45663A}"/>
              </a:ext>
            </a:extLst>
          </p:cNvPr>
          <p:cNvSpPr>
            <a:spLocks noGrp="1"/>
          </p:cNvSpPr>
          <p:nvPr>
            <p:ph idx="1"/>
          </p:nvPr>
        </p:nvSpPr>
        <p:spPr/>
        <p:txBody>
          <a:bodyPr/>
          <a:lstStyle/>
          <a:p>
            <a:r>
              <a:rPr lang="en-US" dirty="0"/>
              <a:t>Security can be improved.</a:t>
            </a:r>
          </a:p>
          <a:p>
            <a:pPr lvl="1"/>
            <a:r>
              <a:rPr lang="en-US" dirty="0"/>
              <a:t>PHP codes can be made more </a:t>
            </a:r>
            <a:r>
              <a:rPr lang="en-US"/>
              <a:t>secure. </a:t>
            </a:r>
            <a:endParaRPr lang="en-US" dirty="0"/>
          </a:p>
          <a:p>
            <a:r>
              <a:rPr lang="en-US" dirty="0"/>
              <a:t>Receipt generation for registration</a:t>
            </a:r>
          </a:p>
          <a:p>
            <a:pPr lvl="1"/>
            <a:r>
              <a:rPr lang="en-US" dirty="0"/>
              <a:t>Users can receive a confirmation for the events they sign up for via SMS or email </a:t>
            </a:r>
          </a:p>
          <a:p>
            <a:pPr marL="457200" lvl="1" indent="0">
              <a:buNone/>
            </a:pPr>
            <a:endParaRPr lang="en-US" dirty="0"/>
          </a:p>
          <a:p>
            <a:pPr marL="457200" lvl="1" indent="0">
              <a:buNone/>
            </a:pPr>
            <a:r>
              <a:rPr lang="en-US" dirty="0"/>
              <a:t>	</a:t>
            </a:r>
          </a:p>
        </p:txBody>
      </p:sp>
    </p:spTree>
    <p:extLst>
      <p:ext uri="{BB962C8B-B14F-4D97-AF65-F5344CB8AC3E}">
        <p14:creationId xmlns:p14="http://schemas.microsoft.com/office/powerpoint/2010/main" val="225049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0487-56C9-4BF4-9367-AD8FA5751880}"/>
              </a:ext>
            </a:extLst>
          </p:cNvPr>
          <p:cNvSpPr>
            <a:spLocks noGrp="1"/>
          </p:cNvSpPr>
          <p:nvPr>
            <p:ph type="title"/>
          </p:nvPr>
        </p:nvSpPr>
        <p:spPr>
          <a:xfrm>
            <a:off x="1154954" y="1447800"/>
            <a:ext cx="8825659" cy="833761"/>
          </a:xfrm>
        </p:spPr>
        <p:txBody>
          <a:bodyPr/>
          <a:lstStyle/>
          <a:p>
            <a:pPr algn="ctr"/>
            <a:r>
              <a:rPr lang="en-US" dirty="0"/>
              <a:t>Thank you! </a:t>
            </a:r>
          </a:p>
        </p:txBody>
      </p:sp>
      <p:sp>
        <p:nvSpPr>
          <p:cNvPr id="3" name="Text Placeholder 2">
            <a:extLst>
              <a:ext uri="{FF2B5EF4-FFF2-40B4-BE49-F238E27FC236}">
                <a16:creationId xmlns:a16="http://schemas.microsoft.com/office/drawing/2014/main" id="{9639CF85-7B26-48CE-B25C-3724D62FFE6E}"/>
              </a:ext>
            </a:extLst>
          </p:cNvPr>
          <p:cNvSpPr>
            <a:spLocks noGrp="1"/>
          </p:cNvSpPr>
          <p:nvPr>
            <p:ph type="body" sz="half" idx="2"/>
          </p:nvPr>
        </p:nvSpPr>
        <p:spPr>
          <a:xfrm>
            <a:off x="1154954" y="2503503"/>
            <a:ext cx="8825659" cy="3516297"/>
          </a:xfrm>
        </p:spPr>
        <p:txBody>
          <a:bodyPr/>
          <a:lstStyle/>
          <a:p>
            <a:pPr algn="ctr"/>
            <a:r>
              <a:rPr lang="en-US" dirty="0"/>
              <a:t>Presented by: </a:t>
            </a:r>
          </a:p>
          <a:p>
            <a:pPr algn="ctr"/>
            <a:r>
              <a:rPr lang="en-US" dirty="0"/>
              <a:t>Shreya Maheshwari (PES1201700025)</a:t>
            </a:r>
          </a:p>
          <a:p>
            <a:pPr algn="ctr"/>
            <a:r>
              <a:rPr lang="en-US" dirty="0"/>
              <a:t>Archana P (PES1201701543)</a:t>
            </a:r>
          </a:p>
          <a:p>
            <a:pPr algn="ctr"/>
            <a:r>
              <a:rPr lang="en-US" dirty="0"/>
              <a:t>Sai Priya L (PES1201701565)</a:t>
            </a:r>
          </a:p>
          <a:p>
            <a:endParaRPr lang="en-US" dirty="0"/>
          </a:p>
        </p:txBody>
      </p:sp>
    </p:spTree>
    <p:extLst>
      <p:ext uri="{BB962C8B-B14F-4D97-AF65-F5344CB8AC3E}">
        <p14:creationId xmlns:p14="http://schemas.microsoft.com/office/powerpoint/2010/main" val="1902763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960</TotalTime>
  <Words>334</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Event Management System</vt:lpstr>
      <vt:lpstr>Case Study: TheCollegeFever vs Event Management System Similarities</vt:lpstr>
      <vt:lpstr>Case Study: TheCollegeFever vs Event Management System Differences</vt:lpstr>
      <vt:lpstr>Case Study: TheCollegeFever vs Event Management System Differences</vt:lpstr>
      <vt:lpstr>Case Study: TheCollegeFever vs Event Management System Similarities</vt:lpstr>
      <vt:lpstr>PowerPoint Presentation</vt:lpstr>
      <vt:lpstr>PowerPoint Presentation</vt:lpstr>
      <vt:lpstr>Problems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Shreya Maheshwari</dc:creator>
  <cp:lastModifiedBy>Shreya Maheshwari</cp:lastModifiedBy>
  <cp:revision>12</cp:revision>
  <dcterms:created xsi:type="dcterms:W3CDTF">2019-04-24T12:44:45Z</dcterms:created>
  <dcterms:modified xsi:type="dcterms:W3CDTF">2019-04-27T14:40:29Z</dcterms:modified>
</cp:coreProperties>
</file>