
<file path=[Content_Types].xml><?xml version="1.0" encoding="utf-8"?>
<Types xmlns="http://schemas.openxmlformats.org/package/2006/content-types">
  <Default ContentType="application/xml" Extension="xml"/>
  <Default ContentType="image/jpeg" Extension="jpg"/>
  <Default ContentType="image/png" Extension="png"/>
  <Default ContentType="application/vnd.openxmlformats-package.relationships+xml" Extension="rels"/>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15.xml"/>
  <Override ContentType="application/vnd.openxmlformats-officedocument.presentationml.notesSlide+xml" PartName="/ppt/notesSlides/notesSlide2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9.xml"/>
  <Override ContentType="application/vnd.openxmlformats-officedocument.presentationml.notesSlide+xml" PartName="/ppt/notesSlides/notesSlide8.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7.xml"/>
  <Override ContentType="application/vnd.openxmlformats-officedocument.presentationml.notesSlide+xml" PartName="/ppt/notesSlides/notesSlide24.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18.xml"/>
  <Override ContentType="application/vnd.openxmlformats-officedocument.presentationml.notesSlide+xml" PartName="/ppt/notesSlides/notesSlide28.xml"/>
  <Override ContentType="application/vnd.openxmlformats-officedocument.presentationml.notesSlide+xml" PartName="/ppt/notesSlides/notesSlide7.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20.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notesSlide+xml" PartName="/ppt/notesSlides/notesSlide17.xml"/>
  <Override ContentType="application/vnd.openxmlformats-officedocument.presentationml.notesSlide+xml" PartName="/ppt/notesSlides/notesSlide26.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viewProps+xml" PartName="/ppt/viewProps.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notesMaster+xml" PartName="/ppt/notesMasters/notesMaster1.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26.xml"/>
  <Override ContentType="application/vnd.openxmlformats-officedocument.presentationml.slide+xml" PartName="/ppt/slides/slide15.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24.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28" Type="http://schemas.openxmlformats.org/officeDocument/2006/relationships/slide" Target="slides/slide22.xml"/><Relationship Id="rId16" Type="http://schemas.openxmlformats.org/officeDocument/2006/relationships/slide" Target="slides/slide10.xml"/><Relationship Id="rId20" Type="http://schemas.openxmlformats.org/officeDocument/2006/relationships/slide" Target="slides/slide14.xml"/><Relationship Id="rId15" Type="http://schemas.openxmlformats.org/officeDocument/2006/relationships/slide" Target="slides/slide9.xml"/><Relationship Id="rId11" Type="http://schemas.openxmlformats.org/officeDocument/2006/relationships/slide" Target="slides/slide5.xml"/><Relationship Id="rId25" Type="http://schemas.openxmlformats.org/officeDocument/2006/relationships/slide" Target="slides/slide19.xml"/><Relationship Id="rId14" Type="http://schemas.openxmlformats.org/officeDocument/2006/relationships/slide" Target="slides/slide8.xml"/><Relationship Id="rId7" Type="http://schemas.openxmlformats.org/officeDocument/2006/relationships/slide" Target="slides/slide1.xml"/><Relationship Id="rId29" Type="http://schemas.openxmlformats.org/officeDocument/2006/relationships/slide" Target="slides/slide23.xml"/><Relationship Id="rId27" Type="http://schemas.openxmlformats.org/officeDocument/2006/relationships/slide" Target="slides/slide21.xml"/><Relationship Id="rId13" Type="http://schemas.openxmlformats.org/officeDocument/2006/relationships/slide" Target="slides/slide7.xml"/><Relationship Id="rId8" Type="http://schemas.openxmlformats.org/officeDocument/2006/relationships/slide" Target="slides/slide2.xml"/><Relationship Id="rId34" Type="http://schemas.openxmlformats.org/officeDocument/2006/relationships/slide" Target="slides/slide28.xml"/><Relationship Id="rId4" Type="http://schemas.openxmlformats.org/officeDocument/2006/relationships/slideMaster" Target="slideMasters/slideMaster1.xml"/><Relationship Id="rId9" Type="http://schemas.openxmlformats.org/officeDocument/2006/relationships/slide" Target="slides/slide3.xml"/><Relationship Id="rId31" Type="http://schemas.openxmlformats.org/officeDocument/2006/relationships/slide" Target="slides/slide25.xml"/><Relationship Id="rId33" Type="http://schemas.openxmlformats.org/officeDocument/2006/relationships/slide" Target="slides/slide27.xml"/><Relationship Id="rId22" Type="http://schemas.openxmlformats.org/officeDocument/2006/relationships/slide" Target="slides/slide16.xml"/><Relationship Id="rId1" Type="http://schemas.openxmlformats.org/officeDocument/2006/relationships/theme" Target="theme/theme3.xml"/><Relationship Id="rId30" Type="http://schemas.openxmlformats.org/officeDocument/2006/relationships/slide" Target="slides/slide24.xml"/><Relationship Id="rId18" Type="http://schemas.openxmlformats.org/officeDocument/2006/relationships/slide" Target="slides/slide12.xml"/><Relationship Id="rId5" Type="http://schemas.openxmlformats.org/officeDocument/2006/relationships/slideMaster" Target="slideMasters/slideMaster2.xml"/><Relationship Id="rId26" Type="http://schemas.openxmlformats.org/officeDocument/2006/relationships/slide" Target="slides/slide20.xml"/><Relationship Id="rId24" Type="http://schemas.openxmlformats.org/officeDocument/2006/relationships/slide" Target="slides/slide18.xml"/><Relationship Id="rId23" Type="http://schemas.openxmlformats.org/officeDocument/2006/relationships/slide" Target="slides/slide17.xml"/><Relationship Id="rId21" Type="http://schemas.openxmlformats.org/officeDocument/2006/relationships/slide" Target="slides/slide15.xml"/><Relationship Id="rId2" Type="http://schemas.openxmlformats.org/officeDocument/2006/relationships/viewProps" Target="viewProps.xml"/><Relationship Id="rId32" Type="http://schemas.openxmlformats.org/officeDocument/2006/relationships/slide" Target="slides/slide26.xml"/><Relationship Id="rId10" Type="http://schemas.openxmlformats.org/officeDocument/2006/relationships/slide" Target="slides/slide4.xml"/><Relationship Id="rId19" Type="http://schemas.openxmlformats.org/officeDocument/2006/relationships/slide" Target="slides/slide13.xml"/><Relationship Id="rId17" Type="http://schemas.openxmlformats.org/officeDocument/2006/relationships/slide" Target="slides/slide11.xml"/><Relationship Id="rId3" Type="http://schemas.openxmlformats.org/officeDocument/2006/relationships/presProps" Target="presProps.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2"/>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14325" lvl="1" marL="914400" rtl="0" algn="l">
              <a:spcBef>
                <a:spcPts val="360"/>
              </a:spcBef>
              <a:spcAft>
                <a:spcPts val="0"/>
              </a:spcAft>
              <a:buSzPts val="1350"/>
              <a:buChar char="■"/>
              <a:defRPr/>
            </a:lvl2pPr>
            <a:lvl3pPr indent="-308610" lvl="2" marL="1371600" rtl="0" algn="l">
              <a:spcBef>
                <a:spcPts val="360"/>
              </a:spcBef>
              <a:spcAft>
                <a:spcPts val="0"/>
              </a:spcAft>
              <a:buSzPts val="1260"/>
              <a:buChar char="■"/>
              <a:defRPr/>
            </a:lvl3pPr>
            <a:lvl4pPr indent="-297180" lvl="3" marL="1828800" rtl="0" algn="l">
              <a:spcBef>
                <a:spcPts val="360"/>
              </a:spcBef>
              <a:spcAft>
                <a:spcPts val="0"/>
              </a:spcAft>
              <a:buClr>
                <a:schemeClr val="dk1"/>
              </a:buClr>
              <a:buSzPts val="1080"/>
              <a:buChar char="■"/>
              <a:defRPr/>
            </a:lvl4pPr>
            <a:lvl5pPr indent="-291464" lvl="4" marL="2286000" rtl="0" algn="l">
              <a:spcBef>
                <a:spcPts val="360"/>
              </a:spcBef>
              <a:spcAft>
                <a:spcPts val="0"/>
              </a:spcAft>
              <a:buSzPts val="990"/>
              <a:buChar char="■"/>
              <a:defRPr/>
            </a:lvl5pPr>
            <a:lvl6pPr indent="-291464" lvl="5" marL="2743200" rtl="0" algn="l">
              <a:spcBef>
                <a:spcPts val="360"/>
              </a:spcBef>
              <a:spcAft>
                <a:spcPts val="0"/>
              </a:spcAft>
              <a:buSzPts val="990"/>
              <a:buChar char="■"/>
              <a:defRPr/>
            </a:lvl6pPr>
            <a:lvl7pPr indent="-291464" lvl="6" marL="3200400" rtl="0" algn="l">
              <a:spcBef>
                <a:spcPts val="360"/>
              </a:spcBef>
              <a:spcAft>
                <a:spcPts val="0"/>
              </a:spcAft>
              <a:buSzPts val="990"/>
              <a:buChar char="■"/>
              <a:defRPr/>
            </a:lvl7pPr>
            <a:lvl8pPr indent="-291465" lvl="7" marL="3657600" rtl="0" algn="l">
              <a:spcBef>
                <a:spcPts val="360"/>
              </a:spcBef>
              <a:spcAft>
                <a:spcPts val="0"/>
              </a:spcAft>
              <a:buSzPts val="990"/>
              <a:buChar char="■"/>
              <a:defRPr/>
            </a:lvl8pPr>
            <a:lvl9pPr indent="-291465" lvl="8" marL="4114800" rtl="0" algn="l">
              <a:spcBef>
                <a:spcPts val="360"/>
              </a:spcBef>
              <a:spcAft>
                <a:spcPts val="0"/>
              </a:spcAft>
              <a:buSzPts val="990"/>
              <a:buChar char="■"/>
              <a:defRPr/>
            </a:lvl9pPr>
          </a:lstStyle>
          <a:p/>
        </p:txBody>
      </p:sp>
      <p:sp>
        <p:nvSpPr>
          <p:cNvPr id="24" name="Google Shape;24;p2"/>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1500"/>
              <a:buNone/>
              <a:defRPr sz="2000"/>
            </a:lvl1pPr>
            <a:lvl2pPr indent="-228600" lvl="1" marL="914400" rtl="0" algn="l">
              <a:spcBef>
                <a:spcPts val="360"/>
              </a:spcBef>
              <a:spcAft>
                <a:spcPts val="0"/>
              </a:spcAft>
              <a:buSzPts val="1350"/>
              <a:buNone/>
              <a:defRPr sz="1800"/>
            </a:lvl2pPr>
            <a:lvl3pPr indent="-228600" lvl="2" marL="1371600" rtl="0" algn="l">
              <a:spcBef>
                <a:spcPts val="320"/>
              </a:spcBef>
              <a:spcAft>
                <a:spcPts val="0"/>
              </a:spcAft>
              <a:buSzPts val="1120"/>
              <a:buNone/>
              <a:defRPr sz="1600"/>
            </a:lvl3pPr>
            <a:lvl4pPr indent="-228600" lvl="3" marL="1828800" rtl="0" algn="l">
              <a:spcBef>
                <a:spcPts val="280"/>
              </a:spcBef>
              <a:spcAft>
                <a:spcPts val="0"/>
              </a:spcAft>
              <a:buClr>
                <a:schemeClr val="dk1"/>
              </a:buClr>
              <a:buSzPts val="840"/>
              <a:buNone/>
              <a:defRPr sz="1400"/>
            </a:lvl4pPr>
            <a:lvl5pPr indent="-228600" lvl="4" marL="2286000" rtl="0" algn="l">
              <a:spcBef>
                <a:spcPts val="280"/>
              </a:spcBef>
              <a:spcAft>
                <a:spcPts val="0"/>
              </a:spcAft>
              <a:buSzPts val="770"/>
              <a:buNone/>
              <a:defRPr sz="1400"/>
            </a:lvl5pPr>
            <a:lvl6pPr indent="-228600" lvl="5" marL="2743200" rtl="0" algn="l">
              <a:spcBef>
                <a:spcPts val="280"/>
              </a:spcBef>
              <a:spcAft>
                <a:spcPts val="0"/>
              </a:spcAft>
              <a:buSzPts val="770"/>
              <a:buNone/>
              <a:defRPr sz="1400"/>
            </a:lvl6pPr>
            <a:lvl7pPr indent="-228600" lvl="6" marL="3200400" rtl="0" algn="l">
              <a:spcBef>
                <a:spcPts val="280"/>
              </a:spcBef>
              <a:spcAft>
                <a:spcPts val="0"/>
              </a:spcAft>
              <a:buSzPts val="770"/>
              <a:buNone/>
              <a:defRPr sz="1400"/>
            </a:lvl7pPr>
            <a:lvl8pPr indent="-228600" lvl="7" marL="3657600" rtl="0" algn="l">
              <a:spcBef>
                <a:spcPts val="280"/>
              </a:spcBef>
              <a:spcAft>
                <a:spcPts val="0"/>
              </a:spcAft>
              <a:buSzPts val="770"/>
              <a:buNone/>
              <a:defRPr sz="1400"/>
            </a:lvl8pPr>
            <a:lvl9pPr indent="-228600" lvl="8" marL="4114800" rtl="0" algn="l">
              <a:spcBef>
                <a:spcPts val="280"/>
              </a:spcBef>
              <a:spcAft>
                <a:spcPts val="0"/>
              </a:spcAft>
              <a:buSzPts val="770"/>
              <a:buNone/>
              <a:defRPr sz="1400"/>
            </a:lvl9pPr>
          </a:lstStyle>
          <a:p/>
        </p:txBody>
      </p:sp>
      <p:sp>
        <p:nvSpPr>
          <p:cNvPr id="81" name="Google Shape;81;p11"/>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1"/>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3" name="Shape 93"/>
        <p:cNvGrpSpPr/>
        <p:nvPr/>
      </p:nvGrpSpPr>
      <p:grpSpPr>
        <a:xfrm>
          <a:off x="0" y="0"/>
          <a:ext cx="0" cy="0"/>
          <a:chOff x="0" y="0"/>
          <a:chExt cx="0" cy="0"/>
        </a:xfrm>
      </p:grpSpPr>
      <p:sp>
        <p:nvSpPr>
          <p:cNvPr id="94" name="Google Shape;94;p13"/>
          <p:cNvSpPr txBox="1"/>
          <p:nvPr>
            <p:ph type="ctrTitle"/>
          </p:nvPr>
        </p:nvSpPr>
        <p:spPr>
          <a:xfrm>
            <a:off x="1143000" y="19812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3"/>
          <p:cNvSpPr txBox="1"/>
          <p:nvPr>
            <p:ph idx="1" type="subTitle"/>
          </p:nvPr>
        </p:nvSpPr>
        <p:spPr>
          <a:xfrm>
            <a:off x="2038350" y="4351338"/>
            <a:ext cx="6400800" cy="1371600"/>
          </a:xfrm>
          <a:prstGeom prst="rect">
            <a:avLst/>
          </a:prstGeom>
          <a:noFill/>
          <a:ln>
            <a:noFill/>
          </a:ln>
        </p:spPr>
        <p:txBody>
          <a:bodyPr anchorCtr="0" anchor="t" bIns="45700" lIns="91425" spcFirstLastPara="1" rIns="91425" wrap="square" tIns="45700">
            <a:noAutofit/>
          </a:bodyPr>
          <a:lstStyle>
            <a:lvl1pPr lvl="0" rtl="0" algn="l">
              <a:spcBef>
                <a:spcPts val="640"/>
              </a:spcBef>
              <a:spcAft>
                <a:spcPts val="0"/>
              </a:spcAft>
              <a:buSzPts val="2400"/>
              <a:buFont typeface="Noto Sans Symbols"/>
              <a:buNone/>
              <a:defRPr/>
            </a:lvl1pPr>
            <a:lvl2pPr lvl="1" rtl="0" algn="l">
              <a:spcBef>
                <a:spcPts val="360"/>
              </a:spcBef>
              <a:spcAft>
                <a:spcPts val="0"/>
              </a:spcAft>
              <a:buSzPts val="1350"/>
              <a:buChar char="■"/>
              <a:defRPr/>
            </a:lvl2pPr>
            <a:lvl3pPr lvl="2" rtl="0" algn="l">
              <a:spcBef>
                <a:spcPts val="360"/>
              </a:spcBef>
              <a:spcAft>
                <a:spcPts val="0"/>
              </a:spcAft>
              <a:buSzPts val="1260"/>
              <a:buChar char="■"/>
              <a:defRPr/>
            </a:lvl3pPr>
            <a:lvl4pPr lvl="3" rtl="0" algn="l">
              <a:spcBef>
                <a:spcPts val="360"/>
              </a:spcBef>
              <a:spcAft>
                <a:spcPts val="0"/>
              </a:spcAft>
              <a:buClr>
                <a:schemeClr val="dk1"/>
              </a:buClr>
              <a:buSzPts val="1080"/>
              <a:buChar char="■"/>
              <a:defRPr/>
            </a:lvl4pPr>
            <a:lvl5pPr lvl="4" rtl="0" algn="l">
              <a:spcBef>
                <a:spcPts val="360"/>
              </a:spcBef>
              <a:spcAft>
                <a:spcPts val="0"/>
              </a:spcAft>
              <a:buSzPts val="990"/>
              <a:buChar char="■"/>
              <a:defRPr/>
            </a:lvl5pPr>
            <a:lvl6pPr lvl="5" rtl="0" algn="l">
              <a:spcBef>
                <a:spcPts val="360"/>
              </a:spcBef>
              <a:spcAft>
                <a:spcPts val="0"/>
              </a:spcAft>
              <a:buSzPts val="990"/>
              <a:buChar char="■"/>
              <a:defRPr/>
            </a:lvl6pPr>
            <a:lvl7pPr lvl="6" rtl="0" algn="l">
              <a:spcBef>
                <a:spcPts val="360"/>
              </a:spcBef>
              <a:spcAft>
                <a:spcPts val="0"/>
              </a:spcAft>
              <a:buSzPts val="990"/>
              <a:buChar char="■"/>
              <a:defRPr/>
            </a:lvl7pPr>
            <a:lvl8pPr lvl="7" rtl="0" algn="l">
              <a:spcBef>
                <a:spcPts val="360"/>
              </a:spcBef>
              <a:spcAft>
                <a:spcPts val="0"/>
              </a:spcAft>
              <a:buSzPts val="990"/>
              <a:buChar char="■"/>
              <a:defRPr/>
            </a:lvl8pPr>
            <a:lvl9pPr lvl="8" rtl="0" algn="l">
              <a:spcBef>
                <a:spcPts val="360"/>
              </a:spcBef>
              <a:spcAft>
                <a:spcPts val="0"/>
              </a:spcAft>
              <a:buSzPts val="990"/>
              <a:buChar char="■"/>
              <a:defRPr/>
            </a:lvl9pPr>
          </a:lstStyle>
          <a:p/>
        </p:txBody>
      </p:sp>
      <p:sp>
        <p:nvSpPr>
          <p:cNvPr id="96" name="Google Shape;96;p13"/>
          <p:cNvSpPr txBox="1"/>
          <p:nvPr>
            <p:ph idx="10" type="dt"/>
          </p:nvPr>
        </p:nvSpPr>
        <p:spPr>
          <a:xfrm>
            <a:off x="685800" y="63246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65532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3"/>
          <p:cNvSpPr txBox="1"/>
          <p:nvPr>
            <p:ph type="title"/>
          </p:nvPr>
        </p:nvSpPr>
        <p:spPr>
          <a:xfrm rot="5400000">
            <a:off x="5178450" y="2555850"/>
            <a:ext cx="5378400" cy="1943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3"/>
          <p:cNvSpPr txBox="1"/>
          <p:nvPr>
            <p:ph idx="1" type="body"/>
          </p:nvPr>
        </p:nvSpPr>
        <p:spPr>
          <a:xfrm rot="5400000">
            <a:off x="1216050" y="688950"/>
            <a:ext cx="5378400" cy="56769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14325" lvl="1" marL="914400" rtl="0" algn="l">
              <a:spcBef>
                <a:spcPts val="360"/>
              </a:spcBef>
              <a:spcAft>
                <a:spcPts val="0"/>
              </a:spcAft>
              <a:buSzPts val="1350"/>
              <a:buChar char="■"/>
              <a:defRPr/>
            </a:lvl2pPr>
            <a:lvl3pPr indent="-308610" lvl="2" marL="1371600" rtl="0" algn="l">
              <a:spcBef>
                <a:spcPts val="360"/>
              </a:spcBef>
              <a:spcAft>
                <a:spcPts val="0"/>
              </a:spcAft>
              <a:buSzPts val="1260"/>
              <a:buChar char="■"/>
              <a:defRPr/>
            </a:lvl3pPr>
            <a:lvl4pPr indent="-297180" lvl="3" marL="1828800" rtl="0" algn="l">
              <a:spcBef>
                <a:spcPts val="360"/>
              </a:spcBef>
              <a:spcAft>
                <a:spcPts val="0"/>
              </a:spcAft>
              <a:buClr>
                <a:schemeClr val="dk1"/>
              </a:buClr>
              <a:buSzPts val="1080"/>
              <a:buChar char="■"/>
              <a:defRPr/>
            </a:lvl4pPr>
            <a:lvl5pPr indent="-291464" lvl="4" marL="2286000" rtl="0" algn="l">
              <a:spcBef>
                <a:spcPts val="360"/>
              </a:spcBef>
              <a:spcAft>
                <a:spcPts val="0"/>
              </a:spcAft>
              <a:buSzPts val="990"/>
              <a:buChar char="■"/>
              <a:defRPr/>
            </a:lvl5pPr>
            <a:lvl6pPr indent="-291464" lvl="5" marL="2743200" rtl="0" algn="l">
              <a:spcBef>
                <a:spcPts val="360"/>
              </a:spcBef>
              <a:spcAft>
                <a:spcPts val="0"/>
              </a:spcAft>
              <a:buSzPts val="990"/>
              <a:buChar char="■"/>
              <a:defRPr/>
            </a:lvl6pPr>
            <a:lvl7pPr indent="-291464" lvl="6" marL="3200400" rtl="0" algn="l">
              <a:spcBef>
                <a:spcPts val="360"/>
              </a:spcBef>
              <a:spcAft>
                <a:spcPts val="0"/>
              </a:spcAft>
              <a:buSzPts val="990"/>
              <a:buChar char="■"/>
              <a:defRPr/>
            </a:lvl7pPr>
            <a:lvl8pPr indent="-291465" lvl="7" marL="3657600" rtl="0" algn="l">
              <a:spcBef>
                <a:spcPts val="360"/>
              </a:spcBef>
              <a:spcAft>
                <a:spcPts val="0"/>
              </a:spcAft>
              <a:buSzPts val="990"/>
              <a:buChar char="■"/>
              <a:defRPr/>
            </a:lvl8pPr>
            <a:lvl9pPr indent="-291465" lvl="8" marL="4114800" rtl="0" algn="l">
              <a:spcBef>
                <a:spcPts val="360"/>
              </a:spcBef>
              <a:spcAft>
                <a:spcPts val="0"/>
              </a:spcAft>
              <a:buSzPts val="990"/>
              <a:buChar char="■"/>
              <a:defRPr/>
            </a:lvl9pPr>
          </a:lstStyle>
          <a:p/>
        </p:txBody>
      </p:sp>
      <p:sp>
        <p:nvSpPr>
          <p:cNvPr id="30" name="Google Shape;30;p3"/>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3"/>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3"/>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4"/>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4"/>
          <p:cNvSpPr txBox="1"/>
          <p:nvPr>
            <p:ph idx="1" type="body"/>
          </p:nvPr>
        </p:nvSpPr>
        <p:spPr>
          <a:xfrm rot="5400000">
            <a:off x="2895600" y="273050"/>
            <a:ext cx="4114800" cy="7772400"/>
          </a:xfrm>
          <a:prstGeom prst="rect">
            <a:avLst/>
          </a:prstGeom>
          <a:noFill/>
          <a:ln>
            <a:noFill/>
          </a:ln>
        </p:spPr>
        <p:txBody>
          <a:bodyPr anchorCtr="0" anchor="t" bIns="45700" lIns="91425" spcFirstLastPara="1" rIns="91425" wrap="square" tIns="45700">
            <a:noAutofit/>
          </a:bodyPr>
          <a:lstStyle>
            <a:lvl1pPr indent="-314325" lvl="0" marL="457200" rtl="0" algn="l">
              <a:spcBef>
                <a:spcPts val="360"/>
              </a:spcBef>
              <a:spcAft>
                <a:spcPts val="0"/>
              </a:spcAft>
              <a:buSzPts val="1350"/>
              <a:buChar char="■"/>
              <a:defRPr/>
            </a:lvl1pPr>
            <a:lvl2pPr indent="-314325" lvl="1" marL="914400" rtl="0" algn="l">
              <a:spcBef>
                <a:spcPts val="360"/>
              </a:spcBef>
              <a:spcAft>
                <a:spcPts val="0"/>
              </a:spcAft>
              <a:buSzPts val="1350"/>
              <a:buChar char="■"/>
              <a:defRPr/>
            </a:lvl2pPr>
            <a:lvl3pPr indent="-308610" lvl="2" marL="1371600" rtl="0" algn="l">
              <a:spcBef>
                <a:spcPts val="360"/>
              </a:spcBef>
              <a:spcAft>
                <a:spcPts val="0"/>
              </a:spcAft>
              <a:buSzPts val="1260"/>
              <a:buChar char="■"/>
              <a:defRPr/>
            </a:lvl3pPr>
            <a:lvl4pPr indent="-297180" lvl="3" marL="1828800" rtl="0" algn="l">
              <a:spcBef>
                <a:spcPts val="360"/>
              </a:spcBef>
              <a:spcAft>
                <a:spcPts val="0"/>
              </a:spcAft>
              <a:buClr>
                <a:schemeClr val="dk1"/>
              </a:buClr>
              <a:buSzPts val="1080"/>
              <a:buChar char="■"/>
              <a:defRPr/>
            </a:lvl4pPr>
            <a:lvl5pPr indent="-291464" lvl="4" marL="2286000" rtl="0" algn="l">
              <a:spcBef>
                <a:spcPts val="360"/>
              </a:spcBef>
              <a:spcAft>
                <a:spcPts val="0"/>
              </a:spcAft>
              <a:buSzPts val="990"/>
              <a:buChar char="■"/>
              <a:defRPr/>
            </a:lvl5pPr>
            <a:lvl6pPr indent="-291464" lvl="5" marL="2743200" rtl="0" algn="l">
              <a:spcBef>
                <a:spcPts val="360"/>
              </a:spcBef>
              <a:spcAft>
                <a:spcPts val="0"/>
              </a:spcAft>
              <a:buSzPts val="990"/>
              <a:buChar char="■"/>
              <a:defRPr/>
            </a:lvl6pPr>
            <a:lvl7pPr indent="-291464" lvl="6" marL="3200400" rtl="0" algn="l">
              <a:spcBef>
                <a:spcPts val="360"/>
              </a:spcBef>
              <a:spcAft>
                <a:spcPts val="0"/>
              </a:spcAft>
              <a:buSzPts val="990"/>
              <a:buChar char="■"/>
              <a:defRPr/>
            </a:lvl7pPr>
            <a:lvl8pPr indent="-291465" lvl="7" marL="3657600" rtl="0" algn="l">
              <a:spcBef>
                <a:spcPts val="360"/>
              </a:spcBef>
              <a:spcAft>
                <a:spcPts val="0"/>
              </a:spcAft>
              <a:buSzPts val="990"/>
              <a:buChar char="■"/>
              <a:defRPr/>
            </a:lvl8pPr>
            <a:lvl9pPr indent="-291465" lvl="8" marL="4114800" rtl="0" algn="l">
              <a:spcBef>
                <a:spcPts val="360"/>
              </a:spcBef>
              <a:spcAft>
                <a:spcPts val="0"/>
              </a:spcAft>
              <a:buSzPts val="990"/>
              <a:buChar char="■"/>
              <a:defRPr/>
            </a:lvl9pPr>
          </a:lstStyle>
          <a:p/>
        </p:txBody>
      </p:sp>
      <p:sp>
        <p:nvSpPr>
          <p:cNvPr id="36" name="Google Shape;36;p4"/>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5"/>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A50021"/>
              </a:buClr>
              <a:buSzPts val="2400"/>
              <a:buFont typeface="Noto Sans Symbols"/>
              <a:buNone/>
              <a:defRPr sz="3200">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accent2"/>
              </a:buClr>
              <a:buSzPts val="2100"/>
              <a:buFont typeface="Noto Sans Symbols"/>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rgbClr val="666699"/>
              </a:buClr>
              <a:buSzPts val="1680"/>
              <a:buFont typeface="Noto Sans Symbols"/>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1200"/>
              <a:buFont typeface="Noto Sans Symbols"/>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hlink"/>
              </a:buClr>
              <a:buSzPts val="1100"/>
              <a:buFont typeface="Noto Sans Symbols"/>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hlink"/>
              </a:buClr>
              <a:buSzPts val="1100"/>
              <a:buFont typeface="Noto Sans Symbols"/>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hlink"/>
              </a:buClr>
              <a:buSzPts val="1100"/>
              <a:buFont typeface="Noto Sans Symbols"/>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hlink"/>
              </a:buClr>
              <a:buSzPts val="1100"/>
              <a:buFont typeface="Noto Sans Symbols"/>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hlink"/>
              </a:buClr>
              <a:buSzPts val="1100"/>
              <a:buFont typeface="Noto Sans Symbols"/>
              <a:buNone/>
              <a:defRPr b="0" i="0" sz="2000" u="none" cap="none" strike="noStrike">
                <a:solidFill>
                  <a:schemeClr val="dk1"/>
                </a:solidFill>
                <a:latin typeface="Times New Roman"/>
                <a:ea typeface="Times New Roman"/>
                <a:cs typeface="Times New Roman"/>
                <a:sym typeface="Times New Roman"/>
              </a:defRPr>
            </a:lvl9pPr>
          </a:lstStyle>
          <a:p/>
        </p:txBody>
      </p:sp>
      <p:sp>
        <p:nvSpPr>
          <p:cNvPr id="42" name="Google Shape;42;p5"/>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050"/>
              <a:buNone/>
              <a:defRPr sz="1400"/>
            </a:lvl1pPr>
            <a:lvl2pPr indent="-228600" lvl="1" marL="914400" rtl="0" algn="l">
              <a:spcBef>
                <a:spcPts val="240"/>
              </a:spcBef>
              <a:spcAft>
                <a:spcPts val="0"/>
              </a:spcAft>
              <a:buSzPts val="900"/>
              <a:buNone/>
              <a:defRPr sz="1200"/>
            </a:lvl2pPr>
            <a:lvl3pPr indent="-228600" lvl="2" marL="1371600" rtl="0" algn="l">
              <a:spcBef>
                <a:spcPts val="200"/>
              </a:spcBef>
              <a:spcAft>
                <a:spcPts val="0"/>
              </a:spcAft>
              <a:buSzPts val="700"/>
              <a:buNone/>
              <a:defRPr sz="1000"/>
            </a:lvl3pPr>
            <a:lvl4pPr indent="-228600" lvl="3" marL="1828800" rtl="0" algn="l">
              <a:spcBef>
                <a:spcPts val="180"/>
              </a:spcBef>
              <a:spcAft>
                <a:spcPts val="0"/>
              </a:spcAft>
              <a:buClr>
                <a:schemeClr val="dk1"/>
              </a:buClr>
              <a:buSzPts val="540"/>
              <a:buNone/>
              <a:defRPr sz="900"/>
            </a:lvl4pPr>
            <a:lvl5pPr indent="-228600" lvl="4" marL="2286000" rtl="0" algn="l">
              <a:spcBef>
                <a:spcPts val="180"/>
              </a:spcBef>
              <a:spcAft>
                <a:spcPts val="0"/>
              </a:spcAft>
              <a:buSzPts val="495"/>
              <a:buNone/>
              <a:defRPr sz="900"/>
            </a:lvl5pPr>
            <a:lvl6pPr indent="-228600" lvl="5" marL="2743200" rtl="0" algn="l">
              <a:spcBef>
                <a:spcPts val="180"/>
              </a:spcBef>
              <a:spcAft>
                <a:spcPts val="0"/>
              </a:spcAft>
              <a:buSzPts val="495"/>
              <a:buNone/>
              <a:defRPr sz="900"/>
            </a:lvl6pPr>
            <a:lvl7pPr indent="-228600" lvl="6" marL="3200400" rtl="0" algn="l">
              <a:spcBef>
                <a:spcPts val="180"/>
              </a:spcBef>
              <a:spcAft>
                <a:spcPts val="0"/>
              </a:spcAft>
              <a:buSzPts val="495"/>
              <a:buNone/>
              <a:defRPr sz="900"/>
            </a:lvl7pPr>
            <a:lvl8pPr indent="-228600" lvl="7" marL="3657600" rtl="0" algn="l">
              <a:spcBef>
                <a:spcPts val="180"/>
              </a:spcBef>
              <a:spcAft>
                <a:spcPts val="0"/>
              </a:spcAft>
              <a:buSzPts val="495"/>
              <a:buNone/>
              <a:defRPr sz="900"/>
            </a:lvl8pPr>
            <a:lvl9pPr indent="-228600" lvl="8" marL="4114800" rtl="0" algn="l">
              <a:spcBef>
                <a:spcPts val="180"/>
              </a:spcBef>
              <a:spcAft>
                <a:spcPts val="0"/>
              </a:spcAft>
              <a:buSzPts val="495"/>
              <a:buNone/>
              <a:defRPr sz="900"/>
            </a:lvl9pPr>
          </a:lstStyle>
          <a:p/>
        </p:txBody>
      </p:sp>
      <p:sp>
        <p:nvSpPr>
          <p:cNvPr id="43" name="Google Shape;43;p5"/>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5"/>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6"/>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381000" lvl="0" marL="457200" rtl="0" algn="l">
              <a:spcBef>
                <a:spcPts val="640"/>
              </a:spcBef>
              <a:spcAft>
                <a:spcPts val="0"/>
              </a:spcAft>
              <a:buSzPts val="2400"/>
              <a:buChar char="■"/>
              <a:defRPr sz="3200"/>
            </a:lvl1pPr>
            <a:lvl2pPr indent="-361950" lvl="1" marL="914400" rtl="0" algn="l">
              <a:spcBef>
                <a:spcPts val="560"/>
              </a:spcBef>
              <a:spcAft>
                <a:spcPts val="0"/>
              </a:spcAft>
              <a:buSzPts val="2100"/>
              <a:buChar char="■"/>
              <a:defRPr sz="2800"/>
            </a:lvl2pPr>
            <a:lvl3pPr indent="-335280" lvl="2" marL="1371600" rtl="0" algn="l">
              <a:spcBef>
                <a:spcPts val="480"/>
              </a:spcBef>
              <a:spcAft>
                <a:spcPts val="0"/>
              </a:spcAft>
              <a:buSzPts val="1680"/>
              <a:buChar char="■"/>
              <a:defRPr sz="2400"/>
            </a:lvl3pPr>
            <a:lvl4pPr indent="-304800" lvl="3" marL="1828800" rtl="0" algn="l">
              <a:spcBef>
                <a:spcPts val="400"/>
              </a:spcBef>
              <a:spcAft>
                <a:spcPts val="0"/>
              </a:spcAft>
              <a:buClr>
                <a:schemeClr val="dk1"/>
              </a:buClr>
              <a:buSzPts val="1200"/>
              <a:buChar char="■"/>
              <a:defRPr sz="2000"/>
            </a:lvl4pPr>
            <a:lvl5pPr indent="-298450" lvl="4" marL="2286000" rtl="0" algn="l">
              <a:spcBef>
                <a:spcPts val="400"/>
              </a:spcBef>
              <a:spcAft>
                <a:spcPts val="0"/>
              </a:spcAft>
              <a:buSzPts val="1100"/>
              <a:buChar char="■"/>
              <a:defRPr sz="2000"/>
            </a:lvl5pPr>
            <a:lvl6pPr indent="-298450" lvl="5" marL="2743200" rtl="0" algn="l">
              <a:spcBef>
                <a:spcPts val="400"/>
              </a:spcBef>
              <a:spcAft>
                <a:spcPts val="0"/>
              </a:spcAft>
              <a:buSzPts val="1100"/>
              <a:buChar char="■"/>
              <a:defRPr sz="2000"/>
            </a:lvl6pPr>
            <a:lvl7pPr indent="-298450" lvl="6" marL="3200400" rtl="0" algn="l">
              <a:spcBef>
                <a:spcPts val="400"/>
              </a:spcBef>
              <a:spcAft>
                <a:spcPts val="0"/>
              </a:spcAft>
              <a:buSzPts val="1100"/>
              <a:buChar char="■"/>
              <a:defRPr sz="2000"/>
            </a:lvl7pPr>
            <a:lvl8pPr indent="-298450" lvl="7" marL="3657600" rtl="0" algn="l">
              <a:spcBef>
                <a:spcPts val="400"/>
              </a:spcBef>
              <a:spcAft>
                <a:spcPts val="0"/>
              </a:spcAft>
              <a:buSzPts val="1100"/>
              <a:buChar char="■"/>
              <a:defRPr sz="2000"/>
            </a:lvl8pPr>
            <a:lvl9pPr indent="-298450" lvl="8" marL="4114800" rtl="0" algn="l">
              <a:spcBef>
                <a:spcPts val="400"/>
              </a:spcBef>
              <a:spcAft>
                <a:spcPts val="0"/>
              </a:spcAft>
              <a:buSzPts val="1100"/>
              <a:buChar char="■"/>
              <a:defRPr sz="2000"/>
            </a:lvl9pPr>
          </a:lstStyle>
          <a:p/>
        </p:txBody>
      </p:sp>
      <p:sp>
        <p:nvSpPr>
          <p:cNvPr id="49" name="Google Shape;49;p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050"/>
              <a:buNone/>
              <a:defRPr sz="1400"/>
            </a:lvl1pPr>
            <a:lvl2pPr indent="-228600" lvl="1" marL="914400" rtl="0" algn="l">
              <a:spcBef>
                <a:spcPts val="240"/>
              </a:spcBef>
              <a:spcAft>
                <a:spcPts val="0"/>
              </a:spcAft>
              <a:buSzPts val="900"/>
              <a:buNone/>
              <a:defRPr sz="1200"/>
            </a:lvl2pPr>
            <a:lvl3pPr indent="-228600" lvl="2" marL="1371600" rtl="0" algn="l">
              <a:spcBef>
                <a:spcPts val="200"/>
              </a:spcBef>
              <a:spcAft>
                <a:spcPts val="0"/>
              </a:spcAft>
              <a:buSzPts val="700"/>
              <a:buNone/>
              <a:defRPr sz="1000"/>
            </a:lvl3pPr>
            <a:lvl4pPr indent="-228600" lvl="3" marL="1828800" rtl="0" algn="l">
              <a:spcBef>
                <a:spcPts val="180"/>
              </a:spcBef>
              <a:spcAft>
                <a:spcPts val="0"/>
              </a:spcAft>
              <a:buClr>
                <a:schemeClr val="dk1"/>
              </a:buClr>
              <a:buSzPts val="540"/>
              <a:buNone/>
              <a:defRPr sz="900"/>
            </a:lvl4pPr>
            <a:lvl5pPr indent="-228600" lvl="4" marL="2286000" rtl="0" algn="l">
              <a:spcBef>
                <a:spcPts val="180"/>
              </a:spcBef>
              <a:spcAft>
                <a:spcPts val="0"/>
              </a:spcAft>
              <a:buSzPts val="495"/>
              <a:buNone/>
              <a:defRPr sz="900"/>
            </a:lvl5pPr>
            <a:lvl6pPr indent="-228600" lvl="5" marL="2743200" rtl="0" algn="l">
              <a:spcBef>
                <a:spcPts val="180"/>
              </a:spcBef>
              <a:spcAft>
                <a:spcPts val="0"/>
              </a:spcAft>
              <a:buSzPts val="495"/>
              <a:buNone/>
              <a:defRPr sz="900"/>
            </a:lvl6pPr>
            <a:lvl7pPr indent="-228600" lvl="6" marL="3200400" rtl="0" algn="l">
              <a:spcBef>
                <a:spcPts val="180"/>
              </a:spcBef>
              <a:spcAft>
                <a:spcPts val="0"/>
              </a:spcAft>
              <a:buSzPts val="495"/>
              <a:buNone/>
              <a:defRPr sz="900"/>
            </a:lvl7pPr>
            <a:lvl8pPr indent="-228600" lvl="7" marL="3657600" rtl="0" algn="l">
              <a:spcBef>
                <a:spcPts val="180"/>
              </a:spcBef>
              <a:spcAft>
                <a:spcPts val="0"/>
              </a:spcAft>
              <a:buSzPts val="495"/>
              <a:buNone/>
              <a:defRPr sz="900"/>
            </a:lvl8pPr>
            <a:lvl9pPr indent="-228600" lvl="8" marL="4114800" rtl="0" algn="l">
              <a:spcBef>
                <a:spcPts val="180"/>
              </a:spcBef>
              <a:spcAft>
                <a:spcPts val="0"/>
              </a:spcAft>
              <a:buSzPts val="495"/>
              <a:buNone/>
              <a:defRPr sz="900"/>
            </a:lvl9pPr>
          </a:lstStyle>
          <a:p/>
        </p:txBody>
      </p:sp>
      <p:sp>
        <p:nvSpPr>
          <p:cNvPr id="50" name="Google Shape;50;p6"/>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6"/>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7"/>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8"/>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800"/>
              <a:buNone/>
              <a:defRPr b="1" sz="2400"/>
            </a:lvl1pPr>
            <a:lvl2pPr indent="-228600" lvl="1" marL="914400" rtl="0" algn="l">
              <a:spcBef>
                <a:spcPts val="400"/>
              </a:spcBef>
              <a:spcAft>
                <a:spcPts val="0"/>
              </a:spcAft>
              <a:buSzPts val="1500"/>
              <a:buNone/>
              <a:defRPr b="1" sz="2000"/>
            </a:lvl2pPr>
            <a:lvl3pPr indent="-228600" lvl="2" marL="1371600" rtl="0" algn="l">
              <a:spcBef>
                <a:spcPts val="360"/>
              </a:spcBef>
              <a:spcAft>
                <a:spcPts val="0"/>
              </a:spcAft>
              <a:buSzPts val="1260"/>
              <a:buNone/>
              <a:defRPr b="1" sz="1800"/>
            </a:lvl3pPr>
            <a:lvl4pPr indent="-228600" lvl="3" marL="1828800" rtl="0" algn="l">
              <a:spcBef>
                <a:spcPts val="320"/>
              </a:spcBef>
              <a:spcAft>
                <a:spcPts val="0"/>
              </a:spcAft>
              <a:buClr>
                <a:schemeClr val="dk1"/>
              </a:buClr>
              <a:buSzPts val="960"/>
              <a:buNone/>
              <a:defRPr b="1" sz="1600"/>
            </a:lvl4pPr>
            <a:lvl5pPr indent="-228600" lvl="4" marL="2286000" rtl="0" algn="l">
              <a:spcBef>
                <a:spcPts val="320"/>
              </a:spcBef>
              <a:spcAft>
                <a:spcPts val="0"/>
              </a:spcAft>
              <a:buSzPts val="880"/>
              <a:buNone/>
              <a:defRPr b="1" sz="1600"/>
            </a:lvl5pPr>
            <a:lvl6pPr indent="-228600" lvl="5" marL="2743200" rtl="0" algn="l">
              <a:spcBef>
                <a:spcPts val="320"/>
              </a:spcBef>
              <a:spcAft>
                <a:spcPts val="0"/>
              </a:spcAft>
              <a:buSzPts val="880"/>
              <a:buNone/>
              <a:defRPr b="1" sz="1600"/>
            </a:lvl6pPr>
            <a:lvl7pPr indent="-228600" lvl="6" marL="3200400" rtl="0" algn="l">
              <a:spcBef>
                <a:spcPts val="320"/>
              </a:spcBef>
              <a:spcAft>
                <a:spcPts val="0"/>
              </a:spcAft>
              <a:buSzPts val="880"/>
              <a:buNone/>
              <a:defRPr b="1" sz="1600"/>
            </a:lvl7pPr>
            <a:lvl8pPr indent="-228600" lvl="7" marL="3657600" rtl="0" algn="l">
              <a:spcBef>
                <a:spcPts val="320"/>
              </a:spcBef>
              <a:spcAft>
                <a:spcPts val="0"/>
              </a:spcAft>
              <a:buSzPts val="880"/>
              <a:buNone/>
              <a:defRPr b="1" sz="1600"/>
            </a:lvl8pPr>
            <a:lvl9pPr indent="-228600" lvl="8" marL="4114800" rtl="0" algn="l">
              <a:spcBef>
                <a:spcPts val="320"/>
              </a:spcBef>
              <a:spcAft>
                <a:spcPts val="0"/>
              </a:spcAft>
              <a:buSzPts val="880"/>
              <a:buNone/>
              <a:defRPr b="1" sz="1600"/>
            </a:lvl9pPr>
          </a:lstStyle>
          <a:p/>
        </p:txBody>
      </p:sp>
      <p:sp>
        <p:nvSpPr>
          <p:cNvPr id="65" name="Google Shape;65;p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42900" lvl="0" marL="457200" rtl="0" algn="l">
              <a:spcBef>
                <a:spcPts val="480"/>
              </a:spcBef>
              <a:spcAft>
                <a:spcPts val="0"/>
              </a:spcAft>
              <a:buSzPts val="1800"/>
              <a:buChar char="■"/>
              <a:defRPr sz="2400"/>
            </a:lvl1pPr>
            <a:lvl2pPr indent="-323850" lvl="1" marL="914400" rtl="0" algn="l">
              <a:spcBef>
                <a:spcPts val="400"/>
              </a:spcBef>
              <a:spcAft>
                <a:spcPts val="0"/>
              </a:spcAft>
              <a:buSzPts val="1500"/>
              <a:buChar char="■"/>
              <a:defRPr sz="2000"/>
            </a:lvl2pPr>
            <a:lvl3pPr indent="-308610" lvl="2" marL="1371600" rtl="0" algn="l">
              <a:spcBef>
                <a:spcPts val="360"/>
              </a:spcBef>
              <a:spcAft>
                <a:spcPts val="0"/>
              </a:spcAft>
              <a:buSzPts val="1260"/>
              <a:buChar char="■"/>
              <a:defRPr sz="1800"/>
            </a:lvl3pPr>
            <a:lvl4pPr indent="-289560" lvl="3" marL="1828800" rtl="0" algn="l">
              <a:spcBef>
                <a:spcPts val="320"/>
              </a:spcBef>
              <a:spcAft>
                <a:spcPts val="0"/>
              </a:spcAft>
              <a:buClr>
                <a:schemeClr val="dk1"/>
              </a:buClr>
              <a:buSzPts val="960"/>
              <a:buChar char="■"/>
              <a:defRPr sz="1600"/>
            </a:lvl4pPr>
            <a:lvl5pPr indent="-284479" lvl="4" marL="2286000" rtl="0" algn="l">
              <a:spcBef>
                <a:spcPts val="320"/>
              </a:spcBef>
              <a:spcAft>
                <a:spcPts val="0"/>
              </a:spcAft>
              <a:buSzPts val="880"/>
              <a:buChar char="■"/>
              <a:defRPr sz="1600"/>
            </a:lvl5pPr>
            <a:lvl6pPr indent="-284479" lvl="5" marL="2743200" rtl="0" algn="l">
              <a:spcBef>
                <a:spcPts val="320"/>
              </a:spcBef>
              <a:spcAft>
                <a:spcPts val="0"/>
              </a:spcAft>
              <a:buSzPts val="880"/>
              <a:buChar char="■"/>
              <a:defRPr sz="1600"/>
            </a:lvl6pPr>
            <a:lvl7pPr indent="-284479" lvl="6" marL="3200400" rtl="0" algn="l">
              <a:spcBef>
                <a:spcPts val="320"/>
              </a:spcBef>
              <a:spcAft>
                <a:spcPts val="0"/>
              </a:spcAft>
              <a:buSzPts val="880"/>
              <a:buChar char="■"/>
              <a:defRPr sz="1600"/>
            </a:lvl7pPr>
            <a:lvl8pPr indent="-284479" lvl="7" marL="3657600" rtl="0" algn="l">
              <a:spcBef>
                <a:spcPts val="320"/>
              </a:spcBef>
              <a:spcAft>
                <a:spcPts val="0"/>
              </a:spcAft>
              <a:buSzPts val="880"/>
              <a:buChar char="■"/>
              <a:defRPr sz="1600"/>
            </a:lvl8pPr>
            <a:lvl9pPr indent="-284479" lvl="8" marL="4114800" rtl="0" algn="l">
              <a:spcBef>
                <a:spcPts val="320"/>
              </a:spcBef>
              <a:spcAft>
                <a:spcPts val="0"/>
              </a:spcAft>
              <a:buSzPts val="880"/>
              <a:buChar char="■"/>
              <a:defRPr sz="1600"/>
            </a:lvl9pPr>
          </a:lstStyle>
          <a:p/>
        </p:txBody>
      </p:sp>
      <p:sp>
        <p:nvSpPr>
          <p:cNvPr id="66" name="Google Shape;66;p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1800"/>
              <a:buNone/>
              <a:defRPr b="1" sz="2400"/>
            </a:lvl1pPr>
            <a:lvl2pPr indent="-228600" lvl="1" marL="914400" rtl="0" algn="l">
              <a:spcBef>
                <a:spcPts val="400"/>
              </a:spcBef>
              <a:spcAft>
                <a:spcPts val="0"/>
              </a:spcAft>
              <a:buSzPts val="1500"/>
              <a:buNone/>
              <a:defRPr b="1" sz="2000"/>
            </a:lvl2pPr>
            <a:lvl3pPr indent="-228600" lvl="2" marL="1371600" rtl="0" algn="l">
              <a:spcBef>
                <a:spcPts val="360"/>
              </a:spcBef>
              <a:spcAft>
                <a:spcPts val="0"/>
              </a:spcAft>
              <a:buSzPts val="1260"/>
              <a:buNone/>
              <a:defRPr b="1" sz="1800"/>
            </a:lvl3pPr>
            <a:lvl4pPr indent="-228600" lvl="3" marL="1828800" rtl="0" algn="l">
              <a:spcBef>
                <a:spcPts val="320"/>
              </a:spcBef>
              <a:spcAft>
                <a:spcPts val="0"/>
              </a:spcAft>
              <a:buClr>
                <a:schemeClr val="dk1"/>
              </a:buClr>
              <a:buSzPts val="960"/>
              <a:buNone/>
              <a:defRPr b="1" sz="1600"/>
            </a:lvl4pPr>
            <a:lvl5pPr indent="-228600" lvl="4" marL="2286000" rtl="0" algn="l">
              <a:spcBef>
                <a:spcPts val="320"/>
              </a:spcBef>
              <a:spcAft>
                <a:spcPts val="0"/>
              </a:spcAft>
              <a:buSzPts val="880"/>
              <a:buNone/>
              <a:defRPr b="1" sz="1600"/>
            </a:lvl5pPr>
            <a:lvl6pPr indent="-228600" lvl="5" marL="2743200" rtl="0" algn="l">
              <a:spcBef>
                <a:spcPts val="320"/>
              </a:spcBef>
              <a:spcAft>
                <a:spcPts val="0"/>
              </a:spcAft>
              <a:buSzPts val="880"/>
              <a:buNone/>
              <a:defRPr b="1" sz="1600"/>
            </a:lvl6pPr>
            <a:lvl7pPr indent="-228600" lvl="6" marL="3200400" rtl="0" algn="l">
              <a:spcBef>
                <a:spcPts val="320"/>
              </a:spcBef>
              <a:spcAft>
                <a:spcPts val="0"/>
              </a:spcAft>
              <a:buSzPts val="880"/>
              <a:buNone/>
              <a:defRPr b="1" sz="1600"/>
            </a:lvl7pPr>
            <a:lvl8pPr indent="-228600" lvl="7" marL="3657600" rtl="0" algn="l">
              <a:spcBef>
                <a:spcPts val="320"/>
              </a:spcBef>
              <a:spcAft>
                <a:spcPts val="0"/>
              </a:spcAft>
              <a:buSzPts val="880"/>
              <a:buNone/>
              <a:defRPr b="1" sz="1600"/>
            </a:lvl8pPr>
            <a:lvl9pPr indent="-228600" lvl="8" marL="4114800" rtl="0" algn="l">
              <a:spcBef>
                <a:spcPts val="320"/>
              </a:spcBef>
              <a:spcAft>
                <a:spcPts val="0"/>
              </a:spcAft>
              <a:buSzPts val="880"/>
              <a:buNone/>
              <a:defRPr b="1" sz="1600"/>
            </a:lvl9pPr>
          </a:lstStyle>
          <a:p/>
        </p:txBody>
      </p:sp>
      <p:sp>
        <p:nvSpPr>
          <p:cNvPr id="67" name="Google Shape;67;p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42900" lvl="0" marL="457200" rtl="0" algn="l">
              <a:spcBef>
                <a:spcPts val="480"/>
              </a:spcBef>
              <a:spcAft>
                <a:spcPts val="0"/>
              </a:spcAft>
              <a:buSzPts val="1800"/>
              <a:buChar char="■"/>
              <a:defRPr sz="2400"/>
            </a:lvl1pPr>
            <a:lvl2pPr indent="-323850" lvl="1" marL="914400" rtl="0" algn="l">
              <a:spcBef>
                <a:spcPts val="400"/>
              </a:spcBef>
              <a:spcAft>
                <a:spcPts val="0"/>
              </a:spcAft>
              <a:buSzPts val="1500"/>
              <a:buChar char="■"/>
              <a:defRPr sz="2000"/>
            </a:lvl2pPr>
            <a:lvl3pPr indent="-308610" lvl="2" marL="1371600" rtl="0" algn="l">
              <a:spcBef>
                <a:spcPts val="360"/>
              </a:spcBef>
              <a:spcAft>
                <a:spcPts val="0"/>
              </a:spcAft>
              <a:buSzPts val="1260"/>
              <a:buChar char="■"/>
              <a:defRPr sz="1800"/>
            </a:lvl3pPr>
            <a:lvl4pPr indent="-289560" lvl="3" marL="1828800" rtl="0" algn="l">
              <a:spcBef>
                <a:spcPts val="320"/>
              </a:spcBef>
              <a:spcAft>
                <a:spcPts val="0"/>
              </a:spcAft>
              <a:buClr>
                <a:schemeClr val="dk1"/>
              </a:buClr>
              <a:buSzPts val="960"/>
              <a:buChar char="■"/>
              <a:defRPr sz="1600"/>
            </a:lvl4pPr>
            <a:lvl5pPr indent="-284479" lvl="4" marL="2286000" rtl="0" algn="l">
              <a:spcBef>
                <a:spcPts val="320"/>
              </a:spcBef>
              <a:spcAft>
                <a:spcPts val="0"/>
              </a:spcAft>
              <a:buSzPts val="880"/>
              <a:buChar char="■"/>
              <a:defRPr sz="1600"/>
            </a:lvl5pPr>
            <a:lvl6pPr indent="-284479" lvl="5" marL="2743200" rtl="0" algn="l">
              <a:spcBef>
                <a:spcPts val="320"/>
              </a:spcBef>
              <a:spcAft>
                <a:spcPts val="0"/>
              </a:spcAft>
              <a:buSzPts val="880"/>
              <a:buChar char="■"/>
              <a:defRPr sz="1600"/>
            </a:lvl6pPr>
            <a:lvl7pPr indent="-284479" lvl="6" marL="3200400" rtl="0" algn="l">
              <a:spcBef>
                <a:spcPts val="320"/>
              </a:spcBef>
              <a:spcAft>
                <a:spcPts val="0"/>
              </a:spcAft>
              <a:buSzPts val="880"/>
              <a:buChar char="■"/>
              <a:defRPr sz="1600"/>
            </a:lvl7pPr>
            <a:lvl8pPr indent="-284479" lvl="7" marL="3657600" rtl="0" algn="l">
              <a:spcBef>
                <a:spcPts val="320"/>
              </a:spcBef>
              <a:spcAft>
                <a:spcPts val="0"/>
              </a:spcAft>
              <a:buSzPts val="880"/>
              <a:buChar char="■"/>
              <a:defRPr sz="1600"/>
            </a:lvl8pPr>
            <a:lvl9pPr indent="-284479" lvl="8" marL="4114800" rtl="0" algn="l">
              <a:spcBef>
                <a:spcPts val="320"/>
              </a:spcBef>
              <a:spcAft>
                <a:spcPts val="0"/>
              </a:spcAft>
              <a:buSzPts val="880"/>
              <a:buChar char="■"/>
              <a:defRPr sz="1600"/>
            </a:lvl9pPr>
          </a:lstStyle>
          <a:p/>
        </p:txBody>
      </p:sp>
      <p:sp>
        <p:nvSpPr>
          <p:cNvPr id="68" name="Google Shape;68;p9"/>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0"/>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0"/>
          <p:cNvSpPr txBox="1"/>
          <p:nvPr>
            <p:ph idx="1" type="body"/>
          </p:nvPr>
        </p:nvSpPr>
        <p:spPr>
          <a:xfrm>
            <a:off x="1066800" y="2101850"/>
            <a:ext cx="3810000" cy="4114800"/>
          </a:xfrm>
          <a:prstGeom prst="rect">
            <a:avLst/>
          </a:prstGeom>
          <a:noFill/>
          <a:ln>
            <a:noFill/>
          </a:ln>
        </p:spPr>
        <p:txBody>
          <a:bodyPr anchorCtr="0" anchor="t" bIns="45700" lIns="91425" spcFirstLastPara="1" rIns="91425" wrap="square" tIns="45700">
            <a:noAutofit/>
          </a:bodyPr>
          <a:lstStyle>
            <a:lvl1pPr indent="-361950" lvl="0" marL="457200" rtl="0" algn="l">
              <a:spcBef>
                <a:spcPts val="560"/>
              </a:spcBef>
              <a:spcAft>
                <a:spcPts val="0"/>
              </a:spcAft>
              <a:buSzPts val="2100"/>
              <a:buChar char="■"/>
              <a:defRPr sz="2800"/>
            </a:lvl1pPr>
            <a:lvl2pPr indent="-342900" lvl="1" marL="914400" rtl="0" algn="l">
              <a:spcBef>
                <a:spcPts val="480"/>
              </a:spcBef>
              <a:spcAft>
                <a:spcPts val="0"/>
              </a:spcAft>
              <a:buSzPts val="1800"/>
              <a:buChar char="■"/>
              <a:defRPr sz="2400"/>
            </a:lvl2pPr>
            <a:lvl3pPr indent="-317500" lvl="2" marL="1371600" rtl="0" algn="l">
              <a:spcBef>
                <a:spcPts val="400"/>
              </a:spcBef>
              <a:spcAft>
                <a:spcPts val="0"/>
              </a:spcAft>
              <a:buSzPts val="1400"/>
              <a:buChar char="■"/>
              <a:defRPr sz="2000"/>
            </a:lvl3pPr>
            <a:lvl4pPr indent="-297180" lvl="3" marL="1828800" rtl="0" algn="l">
              <a:spcBef>
                <a:spcPts val="360"/>
              </a:spcBef>
              <a:spcAft>
                <a:spcPts val="0"/>
              </a:spcAft>
              <a:buClr>
                <a:schemeClr val="dk1"/>
              </a:buClr>
              <a:buSzPts val="1080"/>
              <a:buChar char="■"/>
              <a:defRPr sz="1800"/>
            </a:lvl4pPr>
            <a:lvl5pPr indent="-291464" lvl="4" marL="2286000" rtl="0" algn="l">
              <a:spcBef>
                <a:spcPts val="360"/>
              </a:spcBef>
              <a:spcAft>
                <a:spcPts val="0"/>
              </a:spcAft>
              <a:buSzPts val="990"/>
              <a:buChar char="■"/>
              <a:defRPr sz="1800"/>
            </a:lvl5pPr>
            <a:lvl6pPr indent="-291464" lvl="5" marL="2743200" rtl="0" algn="l">
              <a:spcBef>
                <a:spcPts val="360"/>
              </a:spcBef>
              <a:spcAft>
                <a:spcPts val="0"/>
              </a:spcAft>
              <a:buSzPts val="990"/>
              <a:buChar char="■"/>
              <a:defRPr sz="1800"/>
            </a:lvl6pPr>
            <a:lvl7pPr indent="-291464" lvl="6" marL="3200400" rtl="0" algn="l">
              <a:spcBef>
                <a:spcPts val="360"/>
              </a:spcBef>
              <a:spcAft>
                <a:spcPts val="0"/>
              </a:spcAft>
              <a:buSzPts val="990"/>
              <a:buChar char="■"/>
              <a:defRPr sz="1800"/>
            </a:lvl7pPr>
            <a:lvl8pPr indent="-291465" lvl="7" marL="3657600" rtl="0" algn="l">
              <a:spcBef>
                <a:spcPts val="360"/>
              </a:spcBef>
              <a:spcAft>
                <a:spcPts val="0"/>
              </a:spcAft>
              <a:buSzPts val="990"/>
              <a:buChar char="■"/>
              <a:defRPr sz="1800"/>
            </a:lvl8pPr>
            <a:lvl9pPr indent="-291465" lvl="8" marL="4114800" rtl="0" algn="l">
              <a:spcBef>
                <a:spcPts val="360"/>
              </a:spcBef>
              <a:spcAft>
                <a:spcPts val="0"/>
              </a:spcAft>
              <a:buSzPts val="990"/>
              <a:buChar char="■"/>
              <a:defRPr sz="1800"/>
            </a:lvl9pPr>
          </a:lstStyle>
          <a:p/>
        </p:txBody>
      </p:sp>
      <p:sp>
        <p:nvSpPr>
          <p:cNvPr id="74" name="Google Shape;74;p10"/>
          <p:cNvSpPr txBox="1"/>
          <p:nvPr>
            <p:ph idx="2" type="body"/>
          </p:nvPr>
        </p:nvSpPr>
        <p:spPr>
          <a:xfrm>
            <a:off x="5029200" y="2101850"/>
            <a:ext cx="3810000" cy="4114800"/>
          </a:xfrm>
          <a:prstGeom prst="rect">
            <a:avLst/>
          </a:prstGeom>
          <a:noFill/>
          <a:ln>
            <a:noFill/>
          </a:ln>
        </p:spPr>
        <p:txBody>
          <a:bodyPr anchorCtr="0" anchor="t" bIns="45700" lIns="91425" spcFirstLastPara="1" rIns="91425" wrap="square" tIns="45700">
            <a:noAutofit/>
          </a:bodyPr>
          <a:lstStyle>
            <a:lvl1pPr indent="-361950" lvl="0" marL="457200" rtl="0" algn="l">
              <a:spcBef>
                <a:spcPts val="560"/>
              </a:spcBef>
              <a:spcAft>
                <a:spcPts val="0"/>
              </a:spcAft>
              <a:buSzPts val="2100"/>
              <a:buChar char="■"/>
              <a:defRPr sz="2800"/>
            </a:lvl1pPr>
            <a:lvl2pPr indent="-342900" lvl="1" marL="914400" rtl="0" algn="l">
              <a:spcBef>
                <a:spcPts val="480"/>
              </a:spcBef>
              <a:spcAft>
                <a:spcPts val="0"/>
              </a:spcAft>
              <a:buSzPts val="1800"/>
              <a:buChar char="■"/>
              <a:defRPr sz="2400"/>
            </a:lvl2pPr>
            <a:lvl3pPr indent="-317500" lvl="2" marL="1371600" rtl="0" algn="l">
              <a:spcBef>
                <a:spcPts val="400"/>
              </a:spcBef>
              <a:spcAft>
                <a:spcPts val="0"/>
              </a:spcAft>
              <a:buSzPts val="1400"/>
              <a:buChar char="■"/>
              <a:defRPr sz="2000"/>
            </a:lvl3pPr>
            <a:lvl4pPr indent="-297180" lvl="3" marL="1828800" rtl="0" algn="l">
              <a:spcBef>
                <a:spcPts val="360"/>
              </a:spcBef>
              <a:spcAft>
                <a:spcPts val="0"/>
              </a:spcAft>
              <a:buClr>
                <a:schemeClr val="dk1"/>
              </a:buClr>
              <a:buSzPts val="1080"/>
              <a:buChar char="■"/>
              <a:defRPr sz="1800"/>
            </a:lvl4pPr>
            <a:lvl5pPr indent="-291464" lvl="4" marL="2286000" rtl="0" algn="l">
              <a:spcBef>
                <a:spcPts val="360"/>
              </a:spcBef>
              <a:spcAft>
                <a:spcPts val="0"/>
              </a:spcAft>
              <a:buSzPts val="990"/>
              <a:buChar char="■"/>
              <a:defRPr sz="1800"/>
            </a:lvl5pPr>
            <a:lvl6pPr indent="-291464" lvl="5" marL="2743200" rtl="0" algn="l">
              <a:spcBef>
                <a:spcPts val="360"/>
              </a:spcBef>
              <a:spcAft>
                <a:spcPts val="0"/>
              </a:spcAft>
              <a:buSzPts val="990"/>
              <a:buChar char="■"/>
              <a:defRPr sz="1800"/>
            </a:lvl6pPr>
            <a:lvl7pPr indent="-291464" lvl="6" marL="3200400" rtl="0" algn="l">
              <a:spcBef>
                <a:spcPts val="360"/>
              </a:spcBef>
              <a:spcAft>
                <a:spcPts val="0"/>
              </a:spcAft>
              <a:buSzPts val="990"/>
              <a:buChar char="■"/>
              <a:defRPr sz="1800"/>
            </a:lvl7pPr>
            <a:lvl8pPr indent="-291465" lvl="7" marL="3657600" rtl="0" algn="l">
              <a:spcBef>
                <a:spcPts val="360"/>
              </a:spcBef>
              <a:spcAft>
                <a:spcPts val="0"/>
              </a:spcAft>
              <a:buSzPts val="990"/>
              <a:buChar char="■"/>
              <a:defRPr sz="1800"/>
            </a:lvl8pPr>
            <a:lvl9pPr indent="-291465" lvl="8" marL="4114800" rtl="0" algn="l">
              <a:spcBef>
                <a:spcPts val="360"/>
              </a:spcBef>
              <a:spcAft>
                <a:spcPts val="0"/>
              </a:spcAft>
              <a:buSzPts val="990"/>
              <a:buChar char="■"/>
              <a:defRPr sz="1800"/>
            </a:lvl9pPr>
          </a:lstStyle>
          <a:p/>
        </p:txBody>
      </p:sp>
      <p:sp>
        <p:nvSpPr>
          <p:cNvPr id="75" name="Google Shape;75;p10"/>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2.xml"/><Relationship Id="rId12" Type="http://schemas.openxmlformats.org/officeDocument/2006/relationships/slideLayout" Target="../slideLayouts/slideLayout9.xml"/><Relationship Id="rId11" Type="http://schemas.openxmlformats.org/officeDocument/2006/relationships/slideLayout" Target="../slideLayouts/slideLayout8.xml"/><Relationship Id="rId14" Type="http://schemas.openxmlformats.org/officeDocument/2006/relationships/theme" Target="../theme/theme3.xml"/><Relationship Id="rId7" Type="http://schemas.openxmlformats.org/officeDocument/2006/relationships/slideLayout" Target="../slideLayouts/slideLayout4.xml"/><Relationship Id="rId2" Type="http://schemas.openxmlformats.org/officeDocument/2006/relationships/image" Target="../media/image2.jpg"/><Relationship Id="rId10" Type="http://schemas.openxmlformats.org/officeDocument/2006/relationships/slideLayout" Target="../slideLayouts/slideLayout7.xml"/><Relationship Id="rId13" Type="http://schemas.openxmlformats.org/officeDocument/2006/relationships/slideLayout" Target="../slideLayouts/slideLayout10.xml"/><Relationship Id="rId8" Type="http://schemas.openxmlformats.org/officeDocument/2006/relationships/slideLayout" Target="../slideLayouts/slideLayout5.xml"/><Relationship Id="rId4" Type="http://schemas.openxmlformats.org/officeDocument/2006/relationships/slideLayout" Target="../slideLayouts/slideLayout1.xml"/><Relationship Id="rId9" Type="http://schemas.openxmlformats.org/officeDocument/2006/relationships/slideLayout" Target="../slideLayouts/slideLayout6.xml"/><Relationship Id="rId3" Type="http://schemas.openxmlformats.org/officeDocument/2006/relationships/image" Target="../media/image3.png"/><Relationship Id="rId6" Type="http://schemas.openxmlformats.org/officeDocument/2006/relationships/slideLayout" Target="../slideLayouts/slideLayout3.xml"/><Relationship Id="rId1"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11.xml"/><Relationship Id="rId3" Type="http://schemas.openxmlformats.org/officeDocument/2006/relationships/theme" Target="../theme/theme1.xml"/><Relationship Id="rId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152400" y="0"/>
            <a:ext cx="1447800" cy="68580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1" name="Google Shape;11;p1"/>
          <p:cNvSpPr txBox="1"/>
          <p:nvPr/>
        </p:nvSpPr>
        <p:spPr>
          <a:xfrm>
            <a:off x="1676400" y="0"/>
            <a:ext cx="7467600" cy="1219200"/>
          </a:xfrm>
          <a:prstGeom prst="rect">
            <a:avLst/>
          </a:pr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descr="Stationery" id="12" name="Google Shape;12;p1"/>
          <p:cNvSpPr txBox="1"/>
          <p:nvPr/>
        </p:nvSpPr>
        <p:spPr>
          <a:xfrm>
            <a:off x="457200" y="0"/>
            <a:ext cx="1219200" cy="762000"/>
          </a:xfrm>
          <a:prstGeom prst="rect">
            <a:avLst/>
          </a:prstGeom>
          <a:blipFill rotWithShape="1">
            <a:blip r:embed="rId1">
              <a:alphaModFix/>
            </a:blip>
            <a:tile algn="tl" flip="none" tx="0" sx="99997" ty="0" sy="99997"/>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descr="Stationery" id="13" name="Google Shape;13;p1"/>
          <p:cNvSpPr txBox="1"/>
          <p:nvPr/>
        </p:nvSpPr>
        <p:spPr>
          <a:xfrm>
            <a:off x="0" y="0"/>
            <a:ext cx="457200" cy="6858000"/>
          </a:xfrm>
          <a:prstGeom prst="rect">
            <a:avLst/>
          </a:prstGeom>
          <a:blipFill rotWithShape="1">
            <a:blip r:embed="rId2">
              <a:alphaModFix/>
            </a:blip>
            <a:tile algn="tl" flip="none" tx="0" sx="99997" ty="0" sy="99997"/>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4" name="Google Shape;14;p1"/>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5" name="Google Shape;15;p1"/>
          <p:cNvSpPr txBox="1"/>
          <p:nvPr>
            <p:ph idx="10" type="dt"/>
          </p:nvPr>
        </p:nvSpPr>
        <p:spPr>
          <a:xfrm>
            <a:off x="1066800" y="6413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1"/>
          <p:cNvSpPr txBox="1"/>
          <p:nvPr>
            <p:ph idx="11" type="ftr"/>
          </p:nvPr>
        </p:nvSpPr>
        <p:spPr>
          <a:xfrm>
            <a:off x="3429000" y="64135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pic>
        <p:nvPicPr>
          <p:cNvPr descr="anabnr2" id="17" name="Google Shape;17;p1"/>
          <p:cNvPicPr preferRelativeResize="0"/>
          <p:nvPr/>
        </p:nvPicPr>
        <p:blipFill rotWithShape="1">
          <a:blip r:embed="rId3">
            <a:alphaModFix/>
          </a:blip>
          <a:srcRect b="0" l="0" r="0" t="0"/>
          <a:stretch/>
        </p:blipFill>
        <p:spPr>
          <a:xfrm>
            <a:off x="1228725" y="0"/>
            <a:ext cx="7915275" cy="754062"/>
          </a:xfrm>
          <a:prstGeom prst="rect">
            <a:avLst/>
          </a:prstGeom>
          <a:noFill/>
          <a:ln>
            <a:noFill/>
          </a:ln>
        </p:spPr>
      </p:pic>
      <p:sp>
        <p:nvSpPr>
          <p:cNvPr id="18" name="Google Shape;18;p1"/>
          <p:cNvSpPr txBox="1"/>
          <p:nvPr/>
        </p:nvSpPr>
        <p:spPr>
          <a:xfrm>
            <a:off x="304800" y="457200"/>
            <a:ext cx="2514600" cy="304800"/>
          </a:xfrm>
          <a:prstGeom prst="rect">
            <a:avLst/>
          </a:prstGeom>
          <a:solidFill>
            <a:schemeClr val="accent2">
              <a:alpha val="498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9" name="Google Shape;19;p1"/>
          <p:cNvSpPr txBox="1"/>
          <p:nvPr>
            <p:ph idx="12" type="sldNum"/>
          </p:nvPr>
        </p:nvSpPr>
        <p:spPr>
          <a:xfrm>
            <a:off x="8229600" y="6413500"/>
            <a:ext cx="914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2400"/>
              <a:buFont typeface="Times New Roman"/>
              <a:buNone/>
              <a:defRPr b="0" i="0" sz="2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0" name="Google Shape;20;p1"/>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rgbClr val="A50021"/>
              </a:buClr>
              <a:buSzPts val="240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61950" lvl="1" marL="914400" marR="0" rtl="0" algn="l">
              <a:spcBef>
                <a:spcPts val="560"/>
              </a:spcBef>
              <a:spcAft>
                <a:spcPts val="0"/>
              </a:spcAft>
              <a:buClr>
                <a:schemeClr val="accent2"/>
              </a:buClr>
              <a:buSzPts val="21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35280" lvl="2" marL="1371600" marR="0" rtl="0" algn="l">
              <a:spcBef>
                <a:spcPts val="480"/>
              </a:spcBef>
              <a:spcAft>
                <a:spcPts val="0"/>
              </a:spcAft>
              <a:buClr>
                <a:srgbClr val="666699"/>
              </a:buClr>
              <a:buSzPts val="168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400"/>
              </a:spcBef>
              <a:spcAft>
                <a:spcPts val="0"/>
              </a:spcAft>
              <a:buClr>
                <a:schemeClr val="dk1"/>
              </a:buClr>
              <a:buSzPts val="12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8450" lvl="4" marL="22860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298450" lvl="5" marL="27432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8450" lvl="6" marL="3200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8450" lvl="7" marL="36576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8450" lvl="8" marL="41148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2"/>
          <p:cNvSpPr txBox="1"/>
          <p:nvPr/>
        </p:nvSpPr>
        <p:spPr>
          <a:xfrm>
            <a:off x="228600" y="3200400"/>
            <a:ext cx="8763000" cy="1341300"/>
          </a:xfrm>
          <a:prstGeom prst="rect">
            <a:avLst/>
          </a:pr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descr="ANABNR2" id="86" name="Google Shape;86;p12"/>
          <p:cNvPicPr preferRelativeResize="0"/>
          <p:nvPr/>
        </p:nvPicPr>
        <p:blipFill rotWithShape="1">
          <a:blip r:embed="rId1">
            <a:alphaModFix/>
          </a:blip>
          <a:srcRect b="-36960" l="-897" r="0" t="-1313"/>
          <a:stretch/>
        </p:blipFill>
        <p:spPr>
          <a:xfrm>
            <a:off x="533400" y="3200400"/>
            <a:ext cx="8458200" cy="1158875"/>
          </a:xfrm>
          <a:prstGeom prst="rect">
            <a:avLst/>
          </a:prstGeom>
          <a:noFill/>
          <a:ln>
            <a:noFill/>
          </a:ln>
        </p:spPr>
      </p:pic>
      <p:sp>
        <p:nvSpPr>
          <p:cNvPr id="87" name="Google Shape;87;p12"/>
          <p:cNvSpPr txBox="1"/>
          <p:nvPr/>
        </p:nvSpPr>
        <p:spPr>
          <a:xfrm>
            <a:off x="795337" y="2895600"/>
            <a:ext cx="304800" cy="990600"/>
          </a:xfrm>
          <a:prstGeom prst="rect">
            <a:avLst/>
          </a:prstGeom>
          <a:solidFill>
            <a:schemeClr val="accent2">
              <a:alpha val="498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88" name="Google Shape;88;p12"/>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9" name="Google Shape;89;p12"/>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rgbClr val="A50021"/>
              </a:buClr>
              <a:buSzPts val="240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61950" lvl="1" marL="914400" marR="0" rtl="0" algn="l">
              <a:spcBef>
                <a:spcPts val="560"/>
              </a:spcBef>
              <a:spcAft>
                <a:spcPts val="0"/>
              </a:spcAft>
              <a:buClr>
                <a:schemeClr val="accent2"/>
              </a:buClr>
              <a:buSzPts val="21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35280" lvl="2" marL="1371600" marR="0" rtl="0" algn="l">
              <a:spcBef>
                <a:spcPts val="480"/>
              </a:spcBef>
              <a:spcAft>
                <a:spcPts val="0"/>
              </a:spcAft>
              <a:buClr>
                <a:srgbClr val="666699"/>
              </a:buClr>
              <a:buSzPts val="168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400"/>
              </a:spcBef>
              <a:spcAft>
                <a:spcPts val="0"/>
              </a:spcAft>
              <a:buClr>
                <a:schemeClr val="dk1"/>
              </a:buClr>
              <a:buSzPts val="12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8450" lvl="4" marL="22860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298450" lvl="5" marL="27432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8450" lvl="6" marL="3200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8450" lvl="7" marL="36576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8450" lvl="8" marL="41148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0" name="Google Shape;90;p12"/>
          <p:cNvSpPr txBox="1"/>
          <p:nvPr>
            <p:ph idx="10" type="dt"/>
          </p:nvPr>
        </p:nvSpPr>
        <p:spPr>
          <a:xfrm>
            <a:off x="685800" y="63246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91" name="Google Shape;91;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92" name="Google Shape;92;p12"/>
          <p:cNvSpPr txBox="1"/>
          <p:nvPr>
            <p:ph idx="12" type="sldNum"/>
          </p:nvPr>
        </p:nvSpPr>
        <p:spPr>
          <a:xfrm>
            <a:off x="65532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2"/>
              </a:buClr>
              <a:buSzPts val="1400"/>
              <a:buFont typeface="Times New Roman"/>
              <a:buNone/>
              <a:defRPr b="0" i="0" sz="1400" u="non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3"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3" Type="http://schemas.openxmlformats.org/officeDocument/2006/relationships/image" Target="../media/image17.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3" Type="http://schemas.openxmlformats.org/officeDocument/2006/relationships/image" Target="../media/image18.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1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1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Chapter 4 	Financial Accounting </a:t>
            </a:r>
            <a:endParaRPr/>
          </a:p>
        </p:txBody>
      </p:sp>
      <p:sp>
        <p:nvSpPr>
          <p:cNvPr id="104" name="Google Shape;104;p14"/>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descr="See the source image" id="105" name="Google Shape;105;p14"/>
          <p:cNvPicPr preferRelativeResize="0"/>
          <p:nvPr>
            <p:ph idx="1" type="body"/>
          </p:nvPr>
        </p:nvPicPr>
        <p:blipFill rotWithShape="1">
          <a:blip r:embed="rId3">
            <a:alphaModFix/>
          </a:blip>
          <a:srcRect b="0" l="0" r="0" t="0"/>
          <a:stretch/>
        </p:blipFill>
        <p:spPr>
          <a:xfrm>
            <a:off x="468312" y="2133600"/>
            <a:ext cx="8370900" cy="320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idx="1" type="body"/>
          </p:nvPr>
        </p:nvSpPr>
        <p:spPr>
          <a:xfrm>
            <a:off x="458787" y="1360487"/>
            <a:ext cx="8226300" cy="4137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cap="none" strike="noStrike">
                <a:solidFill>
                  <a:schemeClr val="dk1"/>
                </a:solidFill>
                <a:latin typeface="Times New Roman"/>
                <a:ea typeface="Times New Roman"/>
                <a:cs typeface="Times New Roman"/>
                <a:sym typeface="Times New Roman"/>
              </a:rPr>
              <a:t>Case Study #1</a:t>
            </a:r>
            <a:endParaRPr/>
          </a:p>
          <a:p>
            <a:pPr indent="-457200" lvl="0" marL="457200" marR="0" rtl="0" algn="l">
              <a:lnSpc>
                <a:spcPct val="100000"/>
              </a:lnSpc>
              <a:spcBef>
                <a:spcPts val="640"/>
              </a:spcBef>
              <a:spcAft>
                <a:spcPts val="0"/>
              </a:spcAft>
              <a:buClr>
                <a:srgbClr val="A50021"/>
              </a:buClr>
              <a:buSzPts val="2400"/>
              <a:buFont typeface="Noto Sans Symbols"/>
              <a:buChar char="■"/>
            </a:pPr>
            <a:r>
              <a:rPr b="0" i="0" lang="en-US" sz="3200" u="none" cap="none" strike="noStrike">
                <a:solidFill>
                  <a:schemeClr val="dk1"/>
                </a:solidFill>
                <a:latin typeface="Times New Roman"/>
                <a:ea typeface="Times New Roman"/>
                <a:cs typeface="Times New Roman"/>
                <a:sym typeface="Times New Roman"/>
              </a:rPr>
              <a:t>Consider a company XYZ Ltd manufacturing and selling the packets of the pen. The company spends each year for various expenditures such as manufacturing of pens, salaries to employees, Utility bills, repairs and maintenance, acquisition of the assets, etc. </a:t>
            </a:r>
            <a:endParaRPr/>
          </a:p>
          <a:p>
            <a:pPr indent="-457200" lvl="0" marL="457200" marR="0" rtl="0" algn="l">
              <a:lnSpc>
                <a:spcPct val="100000"/>
              </a:lnSpc>
              <a:spcBef>
                <a:spcPts val="640"/>
              </a:spcBef>
              <a:spcAft>
                <a:spcPts val="0"/>
              </a:spcAft>
              <a:buClr>
                <a:srgbClr val="A50021"/>
              </a:buClr>
              <a:buSzPts val="2400"/>
              <a:buFont typeface="Noto Sans Symbols"/>
              <a:buChar char="■"/>
            </a:pPr>
            <a:r>
              <a:rPr b="0" i="0" lang="en-US" sz="3200" u="none" cap="none" strike="noStrike">
                <a:solidFill>
                  <a:schemeClr val="dk1"/>
                </a:solidFill>
                <a:latin typeface="Times New Roman"/>
                <a:ea typeface="Times New Roman"/>
                <a:cs typeface="Times New Roman"/>
                <a:sym typeface="Times New Roman"/>
              </a:rPr>
              <a:t>It is not sure about which expenditure to be treated as revenue expenditure.</a:t>
            </a:r>
            <a:endParaRPr/>
          </a:p>
        </p:txBody>
      </p:sp>
      <p:sp>
        <p:nvSpPr>
          <p:cNvPr id="163" name="Google Shape;163;p23"/>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 type="body"/>
          </p:nvPr>
        </p:nvSpPr>
        <p:spPr>
          <a:xfrm>
            <a:off x="1066800" y="1125537"/>
            <a:ext cx="7772400" cy="5091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135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amount which is spent every year that is required for generating the revenue or maintenance of revenue-generating assets will be considered as the revenue expenditures and the expenses incurred in order to acquire any of the assets or improve the capacity or life of the assets will be treated as the CAPEX.</a:t>
            </a:r>
            <a:endParaRPr/>
          </a:p>
          <a:p>
            <a:pPr indent="-457200" lvl="0" marL="457200" marR="0" rtl="0" algn="l">
              <a:lnSpc>
                <a:spcPct val="100000"/>
              </a:lnSpc>
              <a:spcBef>
                <a:spcPts val="360"/>
              </a:spcBef>
              <a:spcAft>
                <a:spcPts val="0"/>
              </a:spcAft>
              <a:buClr>
                <a:srgbClr val="A50021"/>
              </a:buClr>
              <a:buSzPts val="1350"/>
              <a:buFont typeface="Noto Sans Symbols"/>
              <a:buChar char="■"/>
            </a:pPr>
            <a:r>
              <a:rPr b="0" i="0" lang="en-US" sz="1800" u="none" cap="none" strike="noStrike">
                <a:solidFill>
                  <a:schemeClr val="dk1"/>
                </a:solidFill>
                <a:latin typeface="Times New Roman"/>
                <a:ea typeface="Times New Roman"/>
                <a:cs typeface="Times New Roman"/>
                <a:sym typeface="Times New Roman"/>
              </a:rPr>
              <a:t>In the present case amount spent every year for making pens and packing it, to employees, Utility bills, wages to workers, insurance, rent, etc will be categorized as the revenue expenditure.</a:t>
            </a:r>
            <a:endParaRPr/>
          </a:p>
          <a:p>
            <a:pPr indent="-371475" lvl="0" marL="457200" marR="0" rtl="0" algn="l">
              <a:lnSpc>
                <a:spcPct val="100000"/>
              </a:lnSpc>
              <a:spcBef>
                <a:spcPts val="360"/>
              </a:spcBef>
              <a:spcAft>
                <a:spcPts val="0"/>
              </a:spcAft>
              <a:buClr>
                <a:srgbClr val="A50021"/>
              </a:buClr>
              <a:buSzPts val="135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360"/>
              </a:spcBef>
              <a:spcAft>
                <a:spcPts val="0"/>
              </a:spcAft>
              <a:buClr>
                <a:srgbClr val="A50021"/>
              </a:buClr>
              <a:buSzPts val="1350"/>
              <a:buFont typeface="Noto Sans Symbols"/>
              <a:buChar char="■"/>
            </a:pPr>
            <a:r>
              <a:rPr b="0" i="0" lang="en-US" sz="1800" u="none" cap="none" strike="noStrike">
                <a:solidFill>
                  <a:schemeClr val="dk1"/>
                </a:solidFill>
                <a:latin typeface="Times New Roman"/>
                <a:ea typeface="Times New Roman"/>
                <a:cs typeface="Times New Roman"/>
                <a:sym typeface="Times New Roman"/>
              </a:rPr>
              <a:t>Apart from this, any cost of repair on the machines which are used for the manufacturing of the pens will also be considered as the revenue expenditure.</a:t>
            </a:r>
            <a:endParaRPr/>
          </a:p>
          <a:p>
            <a:pPr indent="-457200" lvl="0" marL="457200" marR="0" rtl="0" algn="l">
              <a:lnSpc>
                <a:spcPct val="100000"/>
              </a:lnSpc>
              <a:spcBef>
                <a:spcPts val="360"/>
              </a:spcBef>
              <a:spcAft>
                <a:spcPts val="0"/>
              </a:spcAft>
              <a:buClr>
                <a:srgbClr val="A50021"/>
              </a:buClr>
              <a:buSzPts val="1350"/>
              <a:buFont typeface="Noto Sans Symbols"/>
              <a:buChar char="■"/>
            </a:pPr>
            <a:r>
              <a:rPr b="0" i="0" lang="en-US" sz="1800" u="none" cap="none" strike="noStrike">
                <a:solidFill>
                  <a:schemeClr val="dk1"/>
                </a:solidFill>
                <a:latin typeface="Times New Roman"/>
                <a:ea typeface="Times New Roman"/>
                <a:cs typeface="Times New Roman"/>
                <a:sym typeface="Times New Roman"/>
              </a:rPr>
              <a:t>On the other side, any amount which the company spends on acquiring the assets or for the purpose of upgrading the machinery used for the manufacturing of the pens for increasing capacity, life or quality, etc will be treated as the capital expenditure of the company.</a:t>
            </a:r>
            <a:endParaRPr/>
          </a:p>
        </p:txBody>
      </p:sp>
      <p:sp>
        <p:nvSpPr>
          <p:cNvPr id="169" name="Google Shape;169;p24"/>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1" type="body"/>
          </p:nvPr>
        </p:nvSpPr>
        <p:spPr>
          <a:xfrm>
            <a:off x="250825" y="1014412"/>
            <a:ext cx="8136000" cy="58326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cap="none" strike="noStrike">
                <a:solidFill>
                  <a:schemeClr val="dk1"/>
                </a:solidFill>
                <a:latin typeface="Times New Roman"/>
                <a:ea typeface="Times New Roman"/>
                <a:cs typeface="Times New Roman"/>
                <a:sym typeface="Times New Roman"/>
              </a:rPr>
              <a:t>Case Study #2</a:t>
            </a:r>
            <a:endParaRPr/>
          </a:p>
          <a:p>
            <a:pPr indent="-457200" lvl="0" marL="457200" marR="0" rtl="0" algn="l">
              <a:lnSpc>
                <a:spcPct val="100000"/>
              </a:lnSpc>
              <a:spcBef>
                <a:spcPts val="640"/>
              </a:spcBef>
              <a:spcAft>
                <a:spcPts val="0"/>
              </a:spcAft>
              <a:buClr>
                <a:srgbClr val="A50021"/>
              </a:buClr>
              <a:buSzPts val="2400"/>
              <a:buFont typeface="Noto Sans Symbols"/>
              <a:buChar char="■"/>
            </a:pPr>
            <a:r>
              <a:rPr b="0" i="0" lang="en-US" sz="3200" u="none" cap="none" strike="noStrike">
                <a:solidFill>
                  <a:schemeClr val="dk1"/>
                </a:solidFill>
                <a:latin typeface="Times New Roman"/>
                <a:ea typeface="Times New Roman"/>
                <a:cs typeface="Times New Roman"/>
                <a:sym typeface="Times New Roman"/>
              </a:rPr>
              <a:t>Company ABC Ltd. started the business of manufacturing and selling bakery items in the market. For that purpose, it buys a machine so that the bakery items can be produced. The owner of the company is arguing that it should be treated as revenue Expenditure. How it should be treated?</a:t>
            </a:r>
            <a:endParaRPr/>
          </a:p>
          <a:p>
            <a:pPr indent="-304800" lvl="0" marL="457200" marR="0" rtl="0" algn="l">
              <a:lnSpc>
                <a:spcPct val="100000"/>
              </a:lnSpc>
              <a:spcBef>
                <a:spcPts val="640"/>
              </a:spcBef>
              <a:spcAft>
                <a:spcPts val="0"/>
              </a:spcAft>
              <a:buClr>
                <a:srgbClr val="A50021"/>
              </a:buClr>
              <a:buSzPts val="240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304800" lvl="0" marL="457200" marR="0" rtl="0" algn="l">
              <a:spcBef>
                <a:spcPts val="640"/>
              </a:spcBef>
              <a:spcAft>
                <a:spcPts val="0"/>
              </a:spcAft>
              <a:buClr>
                <a:srgbClr val="A50021"/>
              </a:buClr>
              <a:buSzPts val="2400"/>
              <a:buFont typeface="Noto Sans Symbols"/>
              <a:buNone/>
            </a:pPr>
            <a:r>
              <a:t/>
            </a:r>
            <a:endParaRPr b="0" i="0" sz="3200" u="none">
              <a:solidFill>
                <a:schemeClr val="dk1"/>
              </a:solidFill>
              <a:latin typeface="Times New Roman"/>
              <a:ea typeface="Times New Roman"/>
              <a:cs typeface="Times New Roman"/>
              <a:sym typeface="Times New Roman"/>
            </a:endParaRPr>
          </a:p>
        </p:txBody>
      </p:sp>
      <p:sp>
        <p:nvSpPr>
          <p:cNvPr id="175" name="Google Shape;175;p25"/>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idx="1" type="body"/>
          </p:nvPr>
        </p:nvSpPr>
        <p:spPr>
          <a:xfrm>
            <a:off x="611187" y="1196975"/>
            <a:ext cx="77724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In the present case, the initial purchase cost of the machinery along with the installation costs will be classified by the business as the capital expenditure because the benefit of the machinery will be derived by the business for the several accounting periods and not in the single accounting period.</a:t>
            </a:r>
            <a:endParaRPr/>
          </a:p>
          <a:p>
            <a:pPr indent="-304800" lvl="0" marL="457200" marR="0" rtl="0" algn="l">
              <a:spcBef>
                <a:spcPts val="640"/>
              </a:spcBef>
              <a:spcAft>
                <a:spcPts val="0"/>
              </a:spcAft>
              <a:buClr>
                <a:srgbClr val="A50021"/>
              </a:buClr>
              <a:buSzPts val="2400"/>
              <a:buFont typeface="Noto Sans Symbols"/>
              <a:buNone/>
            </a:pPr>
            <a:r>
              <a:t/>
            </a:r>
            <a:endParaRPr b="0" i="0" sz="3200" u="none">
              <a:solidFill>
                <a:schemeClr val="dk1"/>
              </a:solidFill>
              <a:latin typeface="Times New Roman"/>
              <a:ea typeface="Times New Roman"/>
              <a:cs typeface="Times New Roman"/>
              <a:sym typeface="Times New Roman"/>
            </a:endParaRPr>
          </a:p>
        </p:txBody>
      </p:sp>
      <p:sp>
        <p:nvSpPr>
          <p:cNvPr id="181" name="Google Shape;181;p26"/>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914400" y="1125537"/>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Case Study #2</a:t>
            </a:r>
            <a:br>
              <a:rPr b="0" i="0" lang="en-US" sz="4400" u="none">
                <a:solidFill>
                  <a:schemeClr val="dk2"/>
                </a:solidFill>
                <a:latin typeface="Times New Roman"/>
                <a:ea typeface="Times New Roman"/>
                <a:cs typeface="Times New Roman"/>
                <a:sym typeface="Times New Roman"/>
              </a:rPr>
            </a:br>
            <a:endParaRPr/>
          </a:p>
        </p:txBody>
      </p:sp>
      <p:sp>
        <p:nvSpPr>
          <p:cNvPr id="187" name="Google Shape;187;p27"/>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However, any subsequent cost incurred on the repair and maintenance of the company will be considered as the revenue expenditure because when the cost of repair and maintenance is incurred, that neither increase the earning capacity of the machine.</a:t>
            </a:r>
            <a:endParaRPr/>
          </a:p>
          <a:p>
            <a:pPr indent="-304800" lvl="0" marL="457200" marR="0" rtl="0" algn="l">
              <a:spcBef>
                <a:spcPts val="640"/>
              </a:spcBef>
              <a:spcAft>
                <a:spcPts val="0"/>
              </a:spcAft>
              <a:buClr>
                <a:srgbClr val="A50021"/>
              </a:buClr>
              <a:buSzPts val="2400"/>
              <a:buFont typeface="Noto Sans Symbols"/>
              <a:buNone/>
            </a:pPr>
            <a:r>
              <a:t/>
            </a:r>
            <a:endParaRPr b="0" i="0" sz="3200" u="none">
              <a:solidFill>
                <a:schemeClr val="dk1"/>
              </a:solidFill>
              <a:latin typeface="Times New Roman"/>
              <a:ea typeface="Times New Roman"/>
              <a:cs typeface="Times New Roman"/>
              <a:sym typeface="Times New Roman"/>
            </a:endParaRPr>
          </a:p>
        </p:txBody>
      </p:sp>
      <p:sp>
        <p:nvSpPr>
          <p:cNvPr id="188" name="Google Shape;188;p27"/>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 type="body"/>
          </p:nvPr>
        </p:nvSpPr>
        <p:spPr>
          <a:xfrm>
            <a:off x="457200" y="908050"/>
            <a:ext cx="7772400" cy="58341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3000"/>
              <a:buFont typeface="Noto Sans Symbols"/>
              <a:buChar char="■"/>
            </a:pPr>
            <a:r>
              <a:rPr b="0" i="0" lang="en-US" sz="4000" u="none">
                <a:solidFill>
                  <a:schemeClr val="dk1"/>
                </a:solidFill>
                <a:latin typeface="Times New Roman"/>
                <a:ea typeface="Times New Roman"/>
                <a:cs typeface="Times New Roman"/>
                <a:sym typeface="Times New Roman"/>
              </a:rPr>
              <a:t>The machine will be going to produce the same quantity of the bakery products as it used to do earlier when first it was put to use by the business nor it will increase the life expectancy of the machinery i.e., </a:t>
            </a:r>
            <a:endParaRPr/>
          </a:p>
        </p:txBody>
      </p:sp>
      <p:sp>
        <p:nvSpPr>
          <p:cNvPr id="194" name="Google Shape;194;p28"/>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the life of the machinery will remain the same as it was at the starting and the cost is incurred just for the maintenance of the asset. So, the initial purchase of the machinery will be considered as capital expenditure and not revenue expense.</a:t>
            </a:r>
            <a:endParaRPr/>
          </a:p>
        </p:txBody>
      </p:sp>
      <p:sp>
        <p:nvSpPr>
          <p:cNvPr id="200" name="Google Shape;200;p29"/>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
        <p:nvSpPr>
          <p:cNvPr id="201" name="Google Shape;201;p29"/>
          <p:cNvSpPr txBox="1"/>
          <p:nvPr>
            <p:ph type="title"/>
          </p:nvPr>
        </p:nvSpPr>
        <p:spPr>
          <a:xfrm>
            <a:off x="971550" y="1125537"/>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Case Study #2</a:t>
            </a:r>
            <a:br>
              <a:rPr b="0" i="0" lang="en-US" sz="4400" u="none">
                <a:solidFill>
                  <a:schemeClr val="dk2"/>
                </a:solidFill>
                <a:latin typeface="Times New Roman"/>
                <a:ea typeface="Times New Roman"/>
                <a:cs typeface="Times New Roman"/>
                <a:sym typeface="Times New Roman"/>
              </a:rP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Classify following </a:t>
            </a:r>
            <a:endParaRPr/>
          </a:p>
        </p:txBody>
      </p:sp>
      <p:sp>
        <p:nvSpPr>
          <p:cNvPr id="207" name="Google Shape;207;p30"/>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Legal expenses incurred in connection with issues of capital </a:t>
            </a:r>
            <a:endParaRPr/>
          </a:p>
          <a:p>
            <a:pPr indent="-457200" lvl="0" marL="457200" marR="0" rtl="0" algn="l">
              <a:lnSpc>
                <a:spcPct val="100000"/>
              </a:lnSpc>
              <a:spcBef>
                <a:spcPts val="64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Expenses incurred in preparing project report </a:t>
            </a:r>
            <a:endParaRPr/>
          </a:p>
          <a:p>
            <a:pPr indent="-457200" lvl="0" marL="457200" marR="0" rtl="0" algn="l">
              <a:lnSpc>
                <a:spcPct val="100000"/>
              </a:lnSpc>
              <a:spcBef>
                <a:spcPts val="64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Expenditure for training employees </a:t>
            </a:r>
            <a:endParaRPr/>
          </a:p>
          <a:p>
            <a:pPr indent="-457200" lvl="0" marL="457200" marR="0" rtl="0" algn="l">
              <a:lnSpc>
                <a:spcPct val="100000"/>
              </a:lnSpc>
              <a:spcBef>
                <a:spcPts val="64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Amount spent on Uniform of workers </a:t>
            </a:r>
            <a:endParaRPr/>
          </a:p>
          <a:p>
            <a:pPr indent="-457200" lvl="0" marL="457200" marR="0" rtl="0" algn="l">
              <a:lnSpc>
                <a:spcPct val="100000"/>
              </a:lnSpc>
              <a:spcBef>
                <a:spcPts val="64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Whitewashing of factory building </a:t>
            </a:r>
            <a:endParaRPr/>
          </a:p>
        </p:txBody>
      </p:sp>
      <p:sp>
        <p:nvSpPr>
          <p:cNvPr id="208" name="Google Shape;208;p30"/>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CAPEX VS OPEX</a:t>
            </a:r>
            <a:endParaRPr/>
          </a:p>
        </p:txBody>
      </p:sp>
      <p:pic>
        <p:nvPicPr>
          <p:cNvPr id="214" name="Google Shape;214;p31"/>
          <p:cNvPicPr preferRelativeResize="0"/>
          <p:nvPr>
            <p:ph idx="1" type="body"/>
          </p:nvPr>
        </p:nvPicPr>
        <p:blipFill rotWithShape="1">
          <a:blip r:embed="rId3">
            <a:alphaModFix/>
          </a:blip>
          <a:srcRect b="0" l="0" r="0" t="0"/>
          <a:stretch/>
        </p:blipFill>
        <p:spPr>
          <a:xfrm>
            <a:off x="611187" y="2101850"/>
            <a:ext cx="7993200" cy="4114800"/>
          </a:xfrm>
          <a:prstGeom prst="rect">
            <a:avLst/>
          </a:prstGeom>
          <a:noFill/>
          <a:ln>
            <a:noFill/>
          </a:ln>
        </p:spPr>
      </p:pic>
      <p:sp>
        <p:nvSpPr>
          <p:cNvPr id="215" name="Google Shape;215;p31"/>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Deferred revenue expenditure</a:t>
            </a:r>
            <a:endParaRPr/>
          </a:p>
        </p:txBody>
      </p:sp>
      <p:sp>
        <p:nvSpPr>
          <p:cNvPr id="221" name="Google Shape;221;p32"/>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is an expenditure which is incurred in the present accounting period but its benefits are incurred in the following or the future accounting periods. This expenditure might be written off in the same financial year or over a period of a few years.</a:t>
            </a:r>
            <a:endParaRPr/>
          </a:p>
        </p:txBody>
      </p:sp>
      <p:sp>
        <p:nvSpPr>
          <p:cNvPr id="222" name="Google Shape;222;p32"/>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5"/>
          <p:cNvPicPr preferRelativeResize="0"/>
          <p:nvPr>
            <p:ph idx="1" type="body"/>
          </p:nvPr>
        </p:nvPicPr>
        <p:blipFill rotWithShape="1">
          <a:blip r:embed="rId3">
            <a:alphaModFix/>
          </a:blip>
          <a:srcRect b="0" l="0" r="0" t="0"/>
          <a:stretch/>
        </p:blipFill>
        <p:spPr>
          <a:xfrm>
            <a:off x="827087" y="2235200"/>
            <a:ext cx="7705800" cy="3848100"/>
          </a:xfrm>
          <a:prstGeom prst="rect">
            <a:avLst/>
          </a:prstGeom>
          <a:noFill/>
          <a:ln>
            <a:noFill/>
          </a:ln>
        </p:spPr>
      </p:pic>
      <p:sp>
        <p:nvSpPr>
          <p:cNvPr id="111" name="Google Shape;111;p15"/>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
        <p:nvSpPr>
          <p:cNvPr id="112" name="Google Shape;112;p15"/>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Revenue Expenditure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Let us take an example. In the case of a startup company, the firm invests heavily in marketing and advertisement in the beginning to capture some position in the market and amongst the competitors. This expense is done in the beginning but the benefits are reaped over several years.</a:t>
            </a:r>
            <a:endParaRPr/>
          </a:p>
        </p:txBody>
      </p:sp>
      <p:sp>
        <p:nvSpPr>
          <p:cNvPr id="228" name="Google Shape;228;p33"/>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
        <p:nvSpPr>
          <p:cNvPr id="229" name="Google Shape;229;p33"/>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Deferred revenue expenditure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Examples of Deferred Revenue Expenditure</a:t>
            </a:r>
            <a:endParaRPr/>
          </a:p>
        </p:txBody>
      </p:sp>
      <p:sp>
        <p:nvSpPr>
          <p:cNvPr id="236" name="Google Shape;236;p34"/>
          <p:cNvSpPr txBox="1"/>
          <p:nvPr>
            <p:ph idx="1" type="body"/>
          </p:nvPr>
        </p:nvSpPr>
        <p:spPr>
          <a:xfrm>
            <a:off x="395287" y="2101850"/>
            <a:ext cx="84438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100"/>
              <a:buFont typeface="Arial"/>
              <a:buChar char="•"/>
            </a:pPr>
            <a:r>
              <a:rPr b="1" i="0" lang="en-US" sz="2800" u="none">
                <a:solidFill>
                  <a:srgbClr val="4D5968"/>
                </a:solidFill>
                <a:latin typeface="Nunito Sans"/>
                <a:ea typeface="Nunito Sans"/>
                <a:cs typeface="Nunito Sans"/>
                <a:sym typeface="Nunito Sans"/>
              </a:rPr>
              <a:t>Prepaid Expenses:</a:t>
            </a:r>
            <a:r>
              <a:rPr b="0" i="0" lang="en-US" sz="2800" u="none">
                <a:solidFill>
                  <a:srgbClr val="4D5968"/>
                </a:solidFill>
                <a:latin typeface="Nunito Sans"/>
                <a:ea typeface="Nunito Sans"/>
                <a:cs typeface="Nunito Sans"/>
                <a:sym typeface="Nunito Sans"/>
              </a:rPr>
              <a:t> The firm makes a heavy investment in certain activities like sales promotion activities – the benefit for which will be incurred over the number of accounting periods but the expenditure is incurred in the same year. This expenditure will be written off over the number of periods.</a:t>
            </a:r>
            <a:endParaRPr/>
          </a:p>
          <a:p>
            <a:pPr indent="-457200" lvl="0" marL="457200" marR="0" rtl="0" algn="l">
              <a:lnSpc>
                <a:spcPct val="100000"/>
              </a:lnSpc>
              <a:spcBef>
                <a:spcPts val="560"/>
              </a:spcBef>
              <a:spcAft>
                <a:spcPts val="0"/>
              </a:spcAft>
              <a:buClr>
                <a:srgbClr val="A50021"/>
              </a:buClr>
              <a:buSzPts val="2100"/>
              <a:buFont typeface="Arial"/>
              <a:buChar char="•"/>
            </a:pPr>
            <a:r>
              <a:rPr b="1" i="0" lang="en-US" sz="2800" u="none">
                <a:solidFill>
                  <a:srgbClr val="4D5968"/>
                </a:solidFill>
                <a:latin typeface="Nunito Sans"/>
                <a:ea typeface="Nunito Sans"/>
                <a:cs typeface="Nunito Sans"/>
                <a:sym typeface="Nunito Sans"/>
              </a:rPr>
              <a:t>Exceptional Losses:</a:t>
            </a:r>
            <a:r>
              <a:rPr b="0" i="0" lang="en-US" sz="2800" u="none">
                <a:solidFill>
                  <a:srgbClr val="4D5968"/>
                </a:solidFill>
                <a:latin typeface="Nunito Sans"/>
                <a:ea typeface="Nunito Sans"/>
                <a:cs typeface="Nunito Sans"/>
                <a:sym typeface="Nunito Sans"/>
              </a:rPr>
              <a:t> Expenditure relating to exceptional losses by for example by earthquake, floods or unforeseen losses by loss or confiscation of property.</a:t>
            </a:r>
            <a:endParaRPr/>
          </a:p>
          <a:p>
            <a:pPr indent="-323850" lvl="0" marL="457200" marR="0" rtl="0" algn="l">
              <a:spcBef>
                <a:spcPts val="560"/>
              </a:spcBef>
              <a:spcAft>
                <a:spcPts val="0"/>
              </a:spcAft>
              <a:buClr>
                <a:srgbClr val="A50021"/>
              </a:buClr>
              <a:buSzPts val="2100"/>
              <a:buFont typeface="Noto Sans Symbols"/>
              <a:buNone/>
            </a:pPr>
            <a:r>
              <a:t/>
            </a:r>
            <a:endParaRPr b="0" i="0" sz="2800" u="none">
              <a:solidFill>
                <a:srgbClr val="4D5968"/>
              </a:solidFill>
              <a:latin typeface="Nunito Sans"/>
              <a:ea typeface="Nunito Sans"/>
              <a:cs typeface="Nunito Sans"/>
              <a:sym typeface="Nunito Sans"/>
            </a:endParaRPr>
          </a:p>
        </p:txBody>
      </p:sp>
      <p:sp>
        <p:nvSpPr>
          <p:cNvPr id="237" name="Google Shape;237;p34"/>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Services Rendered: Since the expenditure for the services rendered cannot be allocated to one year only and also there be no asset created with such expenditure. For example the cost of research and development for the company.</a:t>
            </a:r>
            <a:endParaRPr/>
          </a:p>
          <a:p>
            <a:pPr indent="-457200" lvl="0" marL="457200" marR="0" rtl="0" algn="l">
              <a:lnSpc>
                <a:spcPct val="100000"/>
              </a:lnSpc>
              <a:spcBef>
                <a:spcPts val="64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Fictitious Asset: Fictitious assets in cases, whose benefit is derived over a long period of time</a:t>
            </a:r>
            <a:endParaRPr/>
          </a:p>
          <a:p>
            <a:pPr indent="-304800" lvl="0" marL="457200" marR="0" rtl="0" algn="l">
              <a:spcBef>
                <a:spcPts val="640"/>
              </a:spcBef>
              <a:spcAft>
                <a:spcPts val="0"/>
              </a:spcAft>
              <a:buClr>
                <a:srgbClr val="A50021"/>
              </a:buClr>
              <a:buSzPts val="2400"/>
              <a:buFont typeface="Noto Sans Symbols"/>
              <a:buNone/>
            </a:pPr>
            <a:r>
              <a:t/>
            </a:r>
            <a:endParaRPr b="0" i="0" sz="3200" u="none">
              <a:solidFill>
                <a:schemeClr val="dk1"/>
              </a:solidFill>
              <a:latin typeface="Times New Roman"/>
              <a:ea typeface="Times New Roman"/>
              <a:cs typeface="Times New Roman"/>
              <a:sym typeface="Times New Roman"/>
            </a:endParaRPr>
          </a:p>
        </p:txBody>
      </p:sp>
      <p:sp>
        <p:nvSpPr>
          <p:cNvPr id="243" name="Google Shape;243;p35"/>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
        <p:nvSpPr>
          <p:cNvPr id="244" name="Google Shape;244;p35"/>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Deferred revenue expenditure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descr="Capital and revenue receipts - definition, explanation and examples |  Accounting for Management" id="250" name="Google Shape;250;p36"/>
          <p:cNvPicPr preferRelativeResize="0"/>
          <p:nvPr>
            <p:ph idx="1" type="body"/>
          </p:nvPr>
        </p:nvPicPr>
        <p:blipFill rotWithShape="1">
          <a:blip r:embed="rId3">
            <a:alphaModFix/>
          </a:blip>
          <a:srcRect b="0" l="0" r="0" t="0"/>
          <a:stretch/>
        </p:blipFill>
        <p:spPr>
          <a:xfrm>
            <a:off x="827087" y="836612"/>
            <a:ext cx="7993200" cy="5037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Revenue receipts</a:t>
            </a:r>
            <a:endParaRPr/>
          </a:p>
        </p:txBody>
      </p:sp>
      <p:sp>
        <p:nvSpPr>
          <p:cNvPr id="256" name="Google Shape;256;p37"/>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are funds received by a business as a result of its core business activities. It leads to an overall increase in the total revenue of the company. These funds are generated from a firm’s operating activities hence they are shown inside trading and profit and loss account and not in a balance sheet.</a:t>
            </a:r>
            <a:endParaRPr/>
          </a:p>
          <a:p>
            <a:pPr indent="-304800" lvl="0" marL="457200" marR="0" rtl="0" algn="l">
              <a:spcBef>
                <a:spcPts val="640"/>
              </a:spcBef>
              <a:spcAft>
                <a:spcPts val="0"/>
              </a:spcAft>
              <a:buClr>
                <a:srgbClr val="A50021"/>
              </a:buClr>
              <a:buSzPts val="2400"/>
              <a:buFont typeface="Noto Sans Symbols"/>
              <a:buNone/>
            </a:pPr>
            <a:r>
              <a:t/>
            </a:r>
            <a:endParaRPr b="0" i="0" sz="3200" u="none">
              <a:solidFill>
                <a:schemeClr val="dk1"/>
              </a:solidFill>
              <a:latin typeface="Times New Roman"/>
              <a:ea typeface="Times New Roman"/>
              <a:cs typeface="Times New Roman"/>
              <a:sym typeface="Times New Roman"/>
            </a:endParaRPr>
          </a:p>
        </p:txBody>
      </p:sp>
      <p:sp>
        <p:nvSpPr>
          <p:cNvPr id="257" name="Google Shape;257;p37"/>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descr="Examples of revenue receipts" id="263" name="Google Shape;263;p38"/>
          <p:cNvPicPr preferRelativeResize="0"/>
          <p:nvPr>
            <p:ph idx="1" type="body"/>
          </p:nvPr>
        </p:nvPicPr>
        <p:blipFill rotWithShape="1">
          <a:blip r:embed="rId3">
            <a:alphaModFix/>
          </a:blip>
          <a:srcRect b="0" l="0" r="0" t="0"/>
          <a:stretch/>
        </p:blipFill>
        <p:spPr>
          <a:xfrm>
            <a:off x="1066800" y="1196975"/>
            <a:ext cx="7772400" cy="489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descr="5.capital and revenue" id="269" name="Google Shape;269;p39"/>
          <p:cNvPicPr preferRelativeResize="0"/>
          <p:nvPr>
            <p:ph idx="1" type="body"/>
          </p:nvPr>
        </p:nvPicPr>
        <p:blipFill rotWithShape="1">
          <a:blip r:embed="rId3">
            <a:alphaModFix/>
          </a:blip>
          <a:srcRect b="0" l="0" r="0" t="0"/>
          <a:stretch/>
        </p:blipFill>
        <p:spPr>
          <a:xfrm>
            <a:off x="755650" y="981075"/>
            <a:ext cx="7473900" cy="5235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descr="Capital and revenue receipts - Accountancy" id="275" name="Google Shape;275;p40"/>
          <p:cNvPicPr preferRelativeResize="0"/>
          <p:nvPr/>
        </p:nvPicPr>
        <p:blipFill rotWithShape="1">
          <a:blip r:embed="rId3">
            <a:alphaModFix/>
          </a:blip>
          <a:srcRect b="0" l="0" r="0" t="0"/>
          <a:stretch/>
        </p:blipFill>
        <p:spPr>
          <a:xfrm>
            <a:off x="1033462" y="1162050"/>
            <a:ext cx="7426326" cy="5003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Revenue receipts </a:t>
            </a:r>
            <a:endParaRPr/>
          </a:p>
        </p:txBody>
      </p:sp>
      <p:sp>
        <p:nvSpPr>
          <p:cNvPr id="281" name="Google Shape;281;p41"/>
          <p:cNvSpPr txBox="1"/>
          <p:nvPr>
            <p:ph idx="1" type="body"/>
          </p:nvPr>
        </p:nvSpPr>
        <p:spPr>
          <a:xfrm>
            <a:off x="1066800" y="2101850"/>
            <a:ext cx="7772400"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A50021"/>
              </a:buClr>
              <a:buSzPts val="2400"/>
              <a:buFont typeface="Noto Sans Symbols"/>
              <a:buChar char="■"/>
            </a:pPr>
            <a:r>
              <a:rPr b="0" i="0" lang="en-US" sz="3200" u="none">
                <a:solidFill>
                  <a:schemeClr val="dk1"/>
                </a:solidFill>
                <a:latin typeface="Times New Roman"/>
                <a:ea typeface="Times New Roman"/>
                <a:cs typeface="Times New Roman"/>
                <a:sym typeface="Times New Roman"/>
              </a:rPr>
              <a:t>They are recurring in nature which means that they can be seen quite often and can also be used for distribution of profits. Unlike capital receipts which can not be used to create reserves, revenue receipts are used to create reserve funds.</a:t>
            </a:r>
            <a:endParaRPr/>
          </a:p>
          <a:p>
            <a:pPr indent="-304800" lvl="0" marL="457200" marR="0" rtl="0" algn="l">
              <a:spcBef>
                <a:spcPts val="640"/>
              </a:spcBef>
              <a:spcAft>
                <a:spcPts val="0"/>
              </a:spcAft>
              <a:buClr>
                <a:srgbClr val="A50021"/>
              </a:buClr>
              <a:buSzPts val="2400"/>
              <a:buFont typeface="Noto Sans Symbols"/>
              <a:buNone/>
            </a:pPr>
            <a:r>
              <a:t/>
            </a:r>
            <a:endParaRPr b="0" i="0" sz="3200" u="none">
              <a:solidFill>
                <a:schemeClr val="dk1"/>
              </a:solidFill>
              <a:latin typeface="Times New Roman"/>
              <a:ea typeface="Times New Roman"/>
              <a:cs typeface="Times New Roman"/>
              <a:sym typeface="Times New Roman"/>
            </a:endParaRPr>
          </a:p>
        </p:txBody>
      </p:sp>
      <p:sp>
        <p:nvSpPr>
          <p:cNvPr id="282" name="Google Shape;282;p41"/>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descr="See the source image" id="118" name="Google Shape;118;p16"/>
          <p:cNvPicPr preferRelativeResize="0"/>
          <p:nvPr>
            <p:ph idx="1" type="body"/>
          </p:nvPr>
        </p:nvPicPr>
        <p:blipFill rotWithShape="1">
          <a:blip r:embed="rId3">
            <a:alphaModFix/>
          </a:blip>
          <a:srcRect b="0" l="0" r="0" t="0"/>
          <a:stretch/>
        </p:blipFill>
        <p:spPr>
          <a:xfrm>
            <a:off x="611187" y="2101850"/>
            <a:ext cx="7921500" cy="4114800"/>
          </a:xfrm>
          <a:prstGeom prst="rect">
            <a:avLst/>
          </a:prstGeom>
          <a:noFill/>
          <a:ln>
            <a:noFill/>
          </a:ln>
        </p:spPr>
      </p:pic>
      <p:sp>
        <p:nvSpPr>
          <p:cNvPr id="119" name="Google Shape;119;p16"/>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Capital Expenditure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id="125" name="Google Shape;125;p17"/>
          <p:cNvPicPr preferRelativeResize="0"/>
          <p:nvPr/>
        </p:nvPicPr>
        <p:blipFill rotWithShape="1">
          <a:blip r:embed="rId3">
            <a:alphaModFix/>
          </a:blip>
          <a:srcRect b="0" l="0" r="0" t="0"/>
          <a:stretch/>
        </p:blipFill>
        <p:spPr>
          <a:xfrm>
            <a:off x="1039812" y="2103437"/>
            <a:ext cx="6854825" cy="4562475"/>
          </a:xfrm>
          <a:prstGeom prst="rect">
            <a:avLst/>
          </a:prstGeom>
          <a:noFill/>
          <a:ln>
            <a:noFill/>
          </a:ln>
        </p:spPr>
      </p:pic>
      <p:sp>
        <p:nvSpPr>
          <p:cNvPr id="126" name="Google Shape;126;p17"/>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Examples of Capital Expenditure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id="132" name="Google Shape;132;p18"/>
          <p:cNvPicPr preferRelativeResize="0"/>
          <p:nvPr>
            <p:ph idx="1" type="body"/>
          </p:nvPr>
        </p:nvPicPr>
        <p:blipFill rotWithShape="1">
          <a:blip r:embed="rId3">
            <a:alphaModFix/>
          </a:blip>
          <a:srcRect b="0" l="0" r="0" t="0"/>
          <a:stretch/>
        </p:blipFill>
        <p:spPr>
          <a:xfrm>
            <a:off x="2212975" y="2101850"/>
            <a:ext cx="5480100" cy="4114800"/>
          </a:xfrm>
          <a:prstGeom prst="rect">
            <a:avLst/>
          </a:prstGeom>
          <a:noFill/>
          <a:ln>
            <a:noFill/>
          </a:ln>
        </p:spPr>
      </p:pic>
      <p:sp>
        <p:nvSpPr>
          <p:cNvPr id="133" name="Google Shape;133;p18"/>
          <p:cNvSpPr txBox="1"/>
          <p:nvPr>
            <p:ph type="title"/>
          </p:nvPr>
        </p:nvSpPr>
        <p:spPr>
          <a:xfrm>
            <a:off x="1066800" y="8382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Examples of Capital Expenditure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9"/>
          <p:cNvPicPr preferRelativeResize="0"/>
          <p:nvPr>
            <p:ph idx="1" type="body"/>
          </p:nvPr>
        </p:nvPicPr>
        <p:blipFill rotWithShape="1">
          <a:blip r:embed="rId3">
            <a:alphaModFix/>
          </a:blip>
          <a:srcRect b="0" l="0" r="0" t="0"/>
          <a:stretch/>
        </p:blipFill>
        <p:spPr>
          <a:xfrm>
            <a:off x="900112" y="1052512"/>
            <a:ext cx="7224600" cy="4792800"/>
          </a:xfrm>
          <a:prstGeom prst="rect">
            <a:avLst/>
          </a:prstGeom>
          <a:noFill/>
          <a:ln>
            <a:noFill/>
          </a:ln>
        </p:spPr>
      </p:pic>
      <p:sp>
        <p:nvSpPr>
          <p:cNvPr id="139" name="Google Shape;139;p19"/>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descr="See the source image" id="145" name="Google Shape;145;p20"/>
          <p:cNvPicPr preferRelativeResize="0"/>
          <p:nvPr>
            <p:ph idx="1" type="body"/>
          </p:nvPr>
        </p:nvPicPr>
        <p:blipFill rotWithShape="1">
          <a:blip r:embed="rId3">
            <a:alphaModFix/>
          </a:blip>
          <a:srcRect b="0" l="0" r="0" t="0"/>
          <a:stretch/>
        </p:blipFill>
        <p:spPr>
          <a:xfrm>
            <a:off x="827087" y="981075"/>
            <a:ext cx="7489800" cy="523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descr="See the source image" id="151" name="Google Shape;151;p21"/>
          <p:cNvPicPr preferRelativeResize="0"/>
          <p:nvPr>
            <p:ph idx="1" type="body"/>
          </p:nvPr>
        </p:nvPicPr>
        <p:blipFill rotWithShape="1">
          <a:blip r:embed="rId3">
            <a:alphaModFix/>
          </a:blip>
          <a:srcRect b="0" l="0" r="0" t="0"/>
          <a:stretch/>
        </p:blipFill>
        <p:spPr>
          <a:xfrm>
            <a:off x="687387" y="1268412"/>
            <a:ext cx="7988400" cy="494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nvSpPr>
        <p:spPr>
          <a:xfrm>
            <a:off x="8229600" y="6413500"/>
            <a:ext cx="914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2"/>
              </a:buClr>
              <a:buSzPts val="2400"/>
              <a:buFont typeface="Times New Roman"/>
              <a:buNone/>
            </a:pPr>
            <a:fld id="{00000000-1234-1234-1234-123412341234}" type="slidenum">
              <a:rPr b="0" i="0" lang="en-US" sz="2400" u="none">
                <a:solidFill>
                  <a:schemeClr val="dk2"/>
                </a:solidFill>
                <a:latin typeface="Times New Roman"/>
                <a:ea typeface="Times New Roman"/>
                <a:cs typeface="Times New Roman"/>
                <a:sym typeface="Times New Roman"/>
              </a:rPr>
              <a:t>‹#›</a:t>
            </a:fld>
            <a:endParaRPr/>
          </a:p>
        </p:txBody>
      </p:sp>
      <p:pic>
        <p:nvPicPr>
          <p:cNvPr descr="See the source image" id="157" name="Google Shape;157;p22"/>
          <p:cNvPicPr preferRelativeResize="0"/>
          <p:nvPr>
            <p:ph idx="1" type="body"/>
          </p:nvPr>
        </p:nvPicPr>
        <p:blipFill rotWithShape="1">
          <a:blip r:embed="rId3">
            <a:alphaModFix/>
          </a:blip>
          <a:srcRect b="0" l="0" r="0" t="0"/>
          <a:stretch/>
        </p:blipFill>
        <p:spPr>
          <a:xfrm>
            <a:off x="1066800" y="1125537"/>
            <a:ext cx="7321500" cy="509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