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59" r:id="rId4"/>
    <p:sldId id="258" r:id="rId5"/>
    <p:sldId id="260" r:id="rId6"/>
    <p:sldId id="261" r:id="rId7"/>
    <p:sldId id="262" r:id="rId8"/>
    <p:sldId id="263" r:id="rId9"/>
    <p:sldId id="264" r:id="rId10"/>
    <p:sldId id="265" r:id="rId11"/>
    <p:sldId id="266"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71" d="100"/>
          <a:sy n="71" d="100"/>
        </p:scale>
        <p:origin x="702" y="7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4578a2af2b69dab0/Documents/bargharpj.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IN"/>
          </a:p>
          <a:p>
            <a:pPr>
              <a:defRPr/>
            </a:pPr>
            <a:endParaRPr lang="en-IN"/>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Sheet1!$B$3</c:f>
              <c:strCache>
                <c:ptCount val="1"/>
                <c:pt idx="0">
                  <c:v>Britannia</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Sheet1!$B$4:$B$7</c:f>
              <c:numCache>
                <c:formatCode>General</c:formatCode>
                <c:ptCount val="4"/>
                <c:pt idx="0">
                  <c:v>927</c:v>
                </c:pt>
                <c:pt idx="1">
                  <c:v>468</c:v>
                </c:pt>
                <c:pt idx="2">
                  <c:v>677</c:v>
                </c:pt>
                <c:pt idx="3">
                  <c:v>389</c:v>
                </c:pt>
              </c:numCache>
            </c:numRef>
          </c:val>
          <c:extLst>
            <c:ext xmlns:c16="http://schemas.microsoft.com/office/drawing/2014/chart" uri="{C3380CC4-5D6E-409C-BE32-E72D297353CC}">
              <c16:uniqueId val="{00000000-3F9D-4017-BD59-206543237DB7}"/>
            </c:ext>
          </c:extLst>
        </c:ser>
        <c:ser>
          <c:idx val="1"/>
          <c:order val="1"/>
          <c:tx>
            <c:strRef>
              <c:f>Sheet1!$C$3</c:f>
              <c:strCache>
                <c:ptCount val="1"/>
                <c:pt idx="0">
                  <c:v>Sunfeast</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Sheet1!$C$4:$C$7</c:f>
              <c:numCache>
                <c:formatCode>General</c:formatCode>
                <c:ptCount val="4"/>
                <c:pt idx="0">
                  <c:v>320</c:v>
                </c:pt>
                <c:pt idx="1">
                  <c:v>59</c:v>
                </c:pt>
                <c:pt idx="2">
                  <c:v>72</c:v>
                </c:pt>
                <c:pt idx="3">
                  <c:v>214</c:v>
                </c:pt>
              </c:numCache>
            </c:numRef>
          </c:val>
          <c:extLst>
            <c:ext xmlns:c16="http://schemas.microsoft.com/office/drawing/2014/chart" uri="{C3380CC4-5D6E-409C-BE32-E72D297353CC}">
              <c16:uniqueId val="{00000001-3F9D-4017-BD59-206543237DB7}"/>
            </c:ext>
          </c:extLst>
        </c:ser>
        <c:dLbls>
          <c:dLblPos val="outEnd"/>
          <c:showLegendKey val="0"/>
          <c:showVal val="1"/>
          <c:showCatName val="0"/>
          <c:showSerName val="0"/>
          <c:showPercent val="0"/>
          <c:showBubbleSize val="0"/>
        </c:dLbls>
        <c:gapWidth val="164"/>
        <c:overlap val="-22"/>
        <c:axId val="591491711"/>
        <c:axId val="591500447"/>
      </c:barChart>
      <c:catAx>
        <c:axId val="591491711"/>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Product</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500447"/>
        <c:crosses val="autoZero"/>
        <c:auto val="1"/>
        <c:lblAlgn val="ctr"/>
        <c:lblOffset val="100"/>
        <c:noMultiLvlLbl val="0"/>
      </c:catAx>
      <c:valAx>
        <c:axId val="591500447"/>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Sales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49171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BBDFCF-9A09-49A8-8BAA-367DD2D89DD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IN"/>
        </a:p>
      </dgm:t>
    </dgm:pt>
    <dgm:pt modelId="{039FD0A6-4A25-4C20-98B6-EC3A584E1E6F}">
      <dgm:prSet phldrT="[Text]" custT="1"/>
      <dgm:spPr/>
      <dgm:t>
        <a:bodyPr/>
        <a:lstStyle/>
        <a:p>
          <a:r>
            <a:rPr lang="en-IN" sz="1000"/>
            <a:t>Visiting the store</a:t>
          </a:r>
        </a:p>
      </dgm:t>
    </dgm:pt>
    <dgm:pt modelId="{FFE59D14-095B-48F0-AB03-2CCD58A3A449}" type="parTrans" cxnId="{B59D88C9-259C-4538-880F-DA8C462AB873}">
      <dgm:prSet/>
      <dgm:spPr/>
      <dgm:t>
        <a:bodyPr/>
        <a:lstStyle/>
        <a:p>
          <a:endParaRPr lang="en-IN" sz="1000"/>
        </a:p>
      </dgm:t>
    </dgm:pt>
    <dgm:pt modelId="{0D894B96-63BF-4F7D-AD17-CE8358B628F4}" type="sibTrans" cxnId="{B59D88C9-259C-4538-880F-DA8C462AB873}">
      <dgm:prSet/>
      <dgm:spPr/>
      <dgm:t>
        <a:bodyPr/>
        <a:lstStyle/>
        <a:p>
          <a:endParaRPr lang="en-IN" sz="1000"/>
        </a:p>
      </dgm:t>
    </dgm:pt>
    <dgm:pt modelId="{E9F14BCE-65B1-48AA-9335-A4FDBFC724B8}">
      <dgm:prSet phldrT="[Text]" custT="1"/>
      <dgm:spPr/>
      <dgm:t>
        <a:bodyPr/>
        <a:lstStyle/>
        <a:p>
          <a:r>
            <a:rPr lang="en-IN" sz="1000"/>
            <a:t>Check the stocks of biscuits </a:t>
          </a:r>
        </a:p>
      </dgm:t>
    </dgm:pt>
    <dgm:pt modelId="{9E292A5C-880F-4F7D-AB16-90EEBBB2EB3D}" type="parTrans" cxnId="{C8EB52AC-A791-4483-8880-DB8AD2B25761}">
      <dgm:prSet/>
      <dgm:spPr/>
      <dgm:t>
        <a:bodyPr/>
        <a:lstStyle/>
        <a:p>
          <a:endParaRPr lang="en-IN" sz="1000"/>
        </a:p>
      </dgm:t>
    </dgm:pt>
    <dgm:pt modelId="{CEEBEFB2-9A0E-4885-8F99-9FE97FF7FFEF}" type="sibTrans" cxnId="{C8EB52AC-A791-4483-8880-DB8AD2B25761}">
      <dgm:prSet/>
      <dgm:spPr/>
      <dgm:t>
        <a:bodyPr/>
        <a:lstStyle/>
        <a:p>
          <a:endParaRPr lang="en-IN" sz="1000"/>
        </a:p>
      </dgm:t>
    </dgm:pt>
    <dgm:pt modelId="{DD91F46D-9533-46D4-B446-32DBA2B9E478}">
      <dgm:prSet phldrT="[Text]" custT="1"/>
      <dgm:spPr/>
      <dgm:t>
        <a:bodyPr/>
        <a:lstStyle/>
        <a:p>
          <a:r>
            <a:rPr lang="en-IN" sz="1000"/>
            <a:t>Report to the Departmental Manager</a:t>
          </a:r>
        </a:p>
      </dgm:t>
    </dgm:pt>
    <dgm:pt modelId="{B4D9041F-23EE-4162-B8C5-4F839DC34FB7}" type="parTrans" cxnId="{72C45CB8-D98A-4A65-90D9-B6F33F8A025B}">
      <dgm:prSet/>
      <dgm:spPr/>
      <dgm:t>
        <a:bodyPr/>
        <a:lstStyle/>
        <a:p>
          <a:endParaRPr lang="en-IN" sz="1000"/>
        </a:p>
      </dgm:t>
    </dgm:pt>
    <dgm:pt modelId="{B4B3297B-C0A9-4979-9597-4D5EB26E457B}" type="sibTrans" cxnId="{72C45CB8-D98A-4A65-90D9-B6F33F8A025B}">
      <dgm:prSet/>
      <dgm:spPr/>
      <dgm:t>
        <a:bodyPr/>
        <a:lstStyle/>
        <a:p>
          <a:endParaRPr lang="en-IN" sz="1000"/>
        </a:p>
      </dgm:t>
    </dgm:pt>
    <dgm:pt modelId="{C58D210C-B2C0-485C-A0A6-B52974148E36}">
      <dgm:prSet phldrT="[Text]" custT="1"/>
      <dgm:spPr/>
      <dgm:t>
        <a:bodyPr/>
        <a:lstStyle/>
        <a:p>
          <a:r>
            <a:rPr lang="en-IN" sz="1000"/>
            <a:t>Check the offers of the buscuits</a:t>
          </a:r>
        </a:p>
      </dgm:t>
    </dgm:pt>
    <dgm:pt modelId="{CC79A0BE-2211-4B29-A196-C541B7FC3810}" type="parTrans" cxnId="{02074A88-D9EB-4687-9ED7-AAE3BC060DEE}">
      <dgm:prSet/>
      <dgm:spPr/>
      <dgm:t>
        <a:bodyPr/>
        <a:lstStyle/>
        <a:p>
          <a:endParaRPr lang="en-IN" sz="1000"/>
        </a:p>
      </dgm:t>
    </dgm:pt>
    <dgm:pt modelId="{6447BCDB-4285-4123-A1AF-1C64C8669070}" type="sibTrans" cxnId="{02074A88-D9EB-4687-9ED7-AAE3BC060DEE}">
      <dgm:prSet/>
      <dgm:spPr/>
      <dgm:t>
        <a:bodyPr/>
        <a:lstStyle/>
        <a:p>
          <a:endParaRPr lang="en-IN" sz="1000"/>
        </a:p>
      </dgm:t>
    </dgm:pt>
    <dgm:pt modelId="{B98E6B36-944B-4540-ABAD-0AC1CB092265}">
      <dgm:prSet phldrT="[Text]" custT="1"/>
      <dgm:spPr/>
      <dgm:t>
        <a:bodyPr/>
        <a:lstStyle/>
        <a:p>
          <a:r>
            <a:rPr lang="en-IN" sz="1000"/>
            <a:t>Make PoP of the biscuits</a:t>
          </a:r>
        </a:p>
      </dgm:t>
    </dgm:pt>
    <dgm:pt modelId="{0DD7042B-E0F5-4374-84A6-8ED2290CEC0B}" type="parTrans" cxnId="{C639A638-095B-48A0-A78E-EB19C708FD24}">
      <dgm:prSet/>
      <dgm:spPr/>
      <dgm:t>
        <a:bodyPr/>
        <a:lstStyle/>
        <a:p>
          <a:endParaRPr lang="en-IN" sz="1000"/>
        </a:p>
      </dgm:t>
    </dgm:pt>
    <dgm:pt modelId="{43A013D4-B175-4D43-9645-1CE2C23FEEB2}" type="sibTrans" cxnId="{C639A638-095B-48A0-A78E-EB19C708FD24}">
      <dgm:prSet/>
      <dgm:spPr/>
      <dgm:t>
        <a:bodyPr/>
        <a:lstStyle/>
        <a:p>
          <a:endParaRPr lang="en-IN" sz="1000"/>
        </a:p>
      </dgm:t>
    </dgm:pt>
    <dgm:pt modelId="{AC2AB7CD-C1D0-4794-B170-3C70B5293B28}">
      <dgm:prSet phldrT="[Text]" custT="1"/>
      <dgm:spPr/>
      <dgm:t>
        <a:bodyPr/>
        <a:lstStyle/>
        <a:p>
          <a:r>
            <a:rPr lang="en-IN" sz="1000"/>
            <a:t>Interact with the customers</a:t>
          </a:r>
        </a:p>
      </dgm:t>
    </dgm:pt>
    <dgm:pt modelId="{DB4C256A-8958-497C-9A76-CB2428EB7585}" type="parTrans" cxnId="{12A8DD03-EDB0-4610-A9B4-BC64A748F197}">
      <dgm:prSet/>
      <dgm:spPr/>
      <dgm:t>
        <a:bodyPr/>
        <a:lstStyle/>
        <a:p>
          <a:endParaRPr lang="en-IN" sz="1000"/>
        </a:p>
      </dgm:t>
    </dgm:pt>
    <dgm:pt modelId="{E1AAE514-7ECA-46E1-B778-5FA29817297E}" type="sibTrans" cxnId="{12A8DD03-EDB0-4610-A9B4-BC64A748F197}">
      <dgm:prSet/>
      <dgm:spPr/>
      <dgm:t>
        <a:bodyPr/>
        <a:lstStyle/>
        <a:p>
          <a:endParaRPr lang="en-IN" sz="1000"/>
        </a:p>
      </dgm:t>
    </dgm:pt>
    <dgm:pt modelId="{0DD458A0-15CD-4C77-8C4A-A4B0E4BA1A4D}">
      <dgm:prSet phldrT="[Text]" custT="1"/>
      <dgm:spPr/>
      <dgm:t>
        <a:bodyPr/>
        <a:lstStyle/>
        <a:p>
          <a:r>
            <a:rPr lang="en-IN" sz="1000"/>
            <a:t>Pitching customers</a:t>
          </a:r>
        </a:p>
      </dgm:t>
    </dgm:pt>
    <dgm:pt modelId="{988FC5CE-1D9B-4F53-8784-18559D91BAB6}" type="parTrans" cxnId="{29FCBBD4-8844-4FC9-A93B-EE47B11D809E}">
      <dgm:prSet/>
      <dgm:spPr/>
      <dgm:t>
        <a:bodyPr/>
        <a:lstStyle/>
        <a:p>
          <a:endParaRPr lang="en-IN" sz="1000"/>
        </a:p>
      </dgm:t>
    </dgm:pt>
    <dgm:pt modelId="{B5E84075-FFB9-4E4B-9DA8-249E1AD97D53}" type="sibTrans" cxnId="{29FCBBD4-8844-4FC9-A93B-EE47B11D809E}">
      <dgm:prSet/>
      <dgm:spPr/>
      <dgm:t>
        <a:bodyPr/>
        <a:lstStyle/>
        <a:p>
          <a:endParaRPr lang="en-IN" sz="1000"/>
        </a:p>
      </dgm:t>
    </dgm:pt>
    <dgm:pt modelId="{DBA6A015-5D17-46C6-88B1-1C5C834AA2AE}">
      <dgm:prSet phldrT="[Text]" custT="1"/>
      <dgm:spPr/>
      <dgm:t>
        <a:bodyPr/>
        <a:lstStyle/>
        <a:p>
          <a:r>
            <a:rPr lang="en-IN" sz="1000"/>
            <a:t>Check for the stock</a:t>
          </a:r>
        </a:p>
      </dgm:t>
    </dgm:pt>
    <dgm:pt modelId="{72BBD3CB-0DEA-446B-B6C5-6C2D2FC6F2CA}" type="parTrans" cxnId="{6DC26AB4-A5C0-4A6A-902E-A84303F12F6F}">
      <dgm:prSet/>
      <dgm:spPr/>
      <dgm:t>
        <a:bodyPr/>
        <a:lstStyle/>
        <a:p>
          <a:endParaRPr lang="en-IN" sz="1000"/>
        </a:p>
      </dgm:t>
    </dgm:pt>
    <dgm:pt modelId="{F7FEA715-D401-4984-876C-B6F4E0A6127C}" type="sibTrans" cxnId="{6DC26AB4-A5C0-4A6A-902E-A84303F12F6F}">
      <dgm:prSet/>
      <dgm:spPr/>
      <dgm:t>
        <a:bodyPr/>
        <a:lstStyle/>
        <a:p>
          <a:endParaRPr lang="en-IN" sz="1000"/>
        </a:p>
      </dgm:t>
    </dgm:pt>
    <dgm:pt modelId="{9FC2E162-3E2A-4870-B7CD-8092FB8A2109}">
      <dgm:prSet phldrT="[Text]" custT="1"/>
      <dgm:spPr/>
      <dgm:t>
        <a:bodyPr/>
        <a:lstStyle/>
        <a:p>
          <a:r>
            <a:rPr lang="en-IN" sz="1000"/>
            <a:t>Report to the Departmental Manager</a:t>
          </a:r>
        </a:p>
      </dgm:t>
    </dgm:pt>
    <dgm:pt modelId="{ADD1E227-380B-4E58-BDE4-0D468F2CCBDC}" type="parTrans" cxnId="{EC41AF8A-509E-417F-B992-7E0DD8E26194}">
      <dgm:prSet/>
      <dgm:spPr/>
      <dgm:t>
        <a:bodyPr/>
        <a:lstStyle/>
        <a:p>
          <a:endParaRPr lang="en-IN" sz="1000"/>
        </a:p>
      </dgm:t>
    </dgm:pt>
    <dgm:pt modelId="{2D6D4187-0DDC-4C6E-A628-1D2A73689E06}" type="sibTrans" cxnId="{EC41AF8A-509E-417F-B992-7E0DD8E26194}">
      <dgm:prSet/>
      <dgm:spPr/>
      <dgm:t>
        <a:bodyPr/>
        <a:lstStyle/>
        <a:p>
          <a:endParaRPr lang="en-IN" sz="1000"/>
        </a:p>
      </dgm:t>
    </dgm:pt>
    <dgm:pt modelId="{53BEB9D4-FD58-46DA-9684-49E417738732}">
      <dgm:prSet phldrT="[Text]" custT="1"/>
      <dgm:spPr/>
      <dgm:t>
        <a:bodyPr/>
        <a:lstStyle/>
        <a:p>
          <a:r>
            <a:rPr lang="en-IN" sz="1000"/>
            <a:t>Leave the store</a:t>
          </a:r>
        </a:p>
        <a:p>
          <a:endParaRPr lang="en-IN" sz="1000"/>
        </a:p>
      </dgm:t>
    </dgm:pt>
    <dgm:pt modelId="{D166D5E2-AB6A-4E26-8198-85403424DCEE}" type="parTrans" cxnId="{E52024DB-DDCC-4FB8-A93E-96CA8292F501}">
      <dgm:prSet/>
      <dgm:spPr/>
      <dgm:t>
        <a:bodyPr/>
        <a:lstStyle/>
        <a:p>
          <a:endParaRPr lang="en-IN" sz="1000"/>
        </a:p>
      </dgm:t>
    </dgm:pt>
    <dgm:pt modelId="{F8DAE342-8CE1-430F-9739-C32C6B36B7BD}" type="sibTrans" cxnId="{E52024DB-DDCC-4FB8-A93E-96CA8292F501}">
      <dgm:prSet/>
      <dgm:spPr/>
      <dgm:t>
        <a:bodyPr/>
        <a:lstStyle/>
        <a:p>
          <a:endParaRPr lang="en-IN" sz="1000"/>
        </a:p>
      </dgm:t>
    </dgm:pt>
    <dgm:pt modelId="{B055BC3E-9E27-4FD8-853E-13458284613E}" type="pres">
      <dgm:prSet presAssocID="{30BBDFCF-9A09-49A8-8BAA-367DD2D89DD7}" presName="cycle" presStyleCnt="0">
        <dgm:presLayoutVars>
          <dgm:dir/>
          <dgm:resizeHandles val="exact"/>
        </dgm:presLayoutVars>
      </dgm:prSet>
      <dgm:spPr/>
    </dgm:pt>
    <dgm:pt modelId="{0D1FC0DE-EED7-4564-BCEB-7F83AFF2848E}" type="pres">
      <dgm:prSet presAssocID="{039FD0A6-4A25-4C20-98B6-EC3A584E1E6F}" presName="node" presStyleLbl="node1" presStyleIdx="0" presStyleCnt="10">
        <dgm:presLayoutVars>
          <dgm:bulletEnabled val="1"/>
        </dgm:presLayoutVars>
      </dgm:prSet>
      <dgm:spPr/>
    </dgm:pt>
    <dgm:pt modelId="{6C691424-1334-401C-A2CD-B74ACEC389AF}" type="pres">
      <dgm:prSet presAssocID="{039FD0A6-4A25-4C20-98B6-EC3A584E1E6F}" presName="spNode" presStyleCnt="0"/>
      <dgm:spPr/>
    </dgm:pt>
    <dgm:pt modelId="{04B8D7AB-2402-4582-BFC7-8028F20DC79A}" type="pres">
      <dgm:prSet presAssocID="{0D894B96-63BF-4F7D-AD17-CE8358B628F4}" presName="sibTrans" presStyleLbl="sibTrans1D1" presStyleIdx="0" presStyleCnt="10"/>
      <dgm:spPr/>
    </dgm:pt>
    <dgm:pt modelId="{DD344134-F7F2-4A93-8180-9B6F4F96C483}" type="pres">
      <dgm:prSet presAssocID="{E9F14BCE-65B1-48AA-9335-A4FDBFC724B8}" presName="node" presStyleLbl="node1" presStyleIdx="1" presStyleCnt="10">
        <dgm:presLayoutVars>
          <dgm:bulletEnabled val="1"/>
        </dgm:presLayoutVars>
      </dgm:prSet>
      <dgm:spPr/>
    </dgm:pt>
    <dgm:pt modelId="{B3C1EC09-9802-4479-8C59-CE887A42CEF6}" type="pres">
      <dgm:prSet presAssocID="{E9F14BCE-65B1-48AA-9335-A4FDBFC724B8}" presName="spNode" presStyleCnt="0"/>
      <dgm:spPr/>
    </dgm:pt>
    <dgm:pt modelId="{FF54809D-5C42-4AC9-BB3E-58C3CFB6B251}" type="pres">
      <dgm:prSet presAssocID="{CEEBEFB2-9A0E-4885-8F99-9FE97FF7FFEF}" presName="sibTrans" presStyleLbl="sibTrans1D1" presStyleIdx="1" presStyleCnt="10"/>
      <dgm:spPr/>
    </dgm:pt>
    <dgm:pt modelId="{2332438F-6DDB-4BF0-96D9-75AC401435D2}" type="pres">
      <dgm:prSet presAssocID="{DD91F46D-9533-46D4-B446-32DBA2B9E478}" presName="node" presStyleLbl="node1" presStyleIdx="2" presStyleCnt="10">
        <dgm:presLayoutVars>
          <dgm:bulletEnabled val="1"/>
        </dgm:presLayoutVars>
      </dgm:prSet>
      <dgm:spPr/>
    </dgm:pt>
    <dgm:pt modelId="{AAD7BDD4-817C-451B-86E4-CF0B8964EDBD}" type="pres">
      <dgm:prSet presAssocID="{DD91F46D-9533-46D4-B446-32DBA2B9E478}" presName="spNode" presStyleCnt="0"/>
      <dgm:spPr/>
    </dgm:pt>
    <dgm:pt modelId="{4F3D4C93-1963-44D7-B6CD-91CD224B8FF6}" type="pres">
      <dgm:prSet presAssocID="{B4B3297B-C0A9-4979-9597-4D5EB26E457B}" presName="sibTrans" presStyleLbl="sibTrans1D1" presStyleIdx="2" presStyleCnt="10"/>
      <dgm:spPr/>
    </dgm:pt>
    <dgm:pt modelId="{16137889-8070-48B0-B853-F8E18094BABB}" type="pres">
      <dgm:prSet presAssocID="{C58D210C-B2C0-485C-A0A6-B52974148E36}" presName="node" presStyleLbl="node1" presStyleIdx="3" presStyleCnt="10">
        <dgm:presLayoutVars>
          <dgm:bulletEnabled val="1"/>
        </dgm:presLayoutVars>
      </dgm:prSet>
      <dgm:spPr/>
    </dgm:pt>
    <dgm:pt modelId="{83D32984-A733-4A7C-A639-DDBB6236C245}" type="pres">
      <dgm:prSet presAssocID="{C58D210C-B2C0-485C-A0A6-B52974148E36}" presName="spNode" presStyleCnt="0"/>
      <dgm:spPr/>
    </dgm:pt>
    <dgm:pt modelId="{E61FBFF0-0B7A-44B2-9C7D-61DBAA6CBD57}" type="pres">
      <dgm:prSet presAssocID="{6447BCDB-4285-4123-A1AF-1C64C8669070}" presName="sibTrans" presStyleLbl="sibTrans1D1" presStyleIdx="3" presStyleCnt="10"/>
      <dgm:spPr/>
    </dgm:pt>
    <dgm:pt modelId="{F37F90EC-B7F4-4AAA-BA2A-5CF5FA14FBE7}" type="pres">
      <dgm:prSet presAssocID="{B98E6B36-944B-4540-ABAD-0AC1CB092265}" presName="node" presStyleLbl="node1" presStyleIdx="4" presStyleCnt="10">
        <dgm:presLayoutVars>
          <dgm:bulletEnabled val="1"/>
        </dgm:presLayoutVars>
      </dgm:prSet>
      <dgm:spPr/>
    </dgm:pt>
    <dgm:pt modelId="{4320F146-7F7E-4E3E-9E86-8139B655680A}" type="pres">
      <dgm:prSet presAssocID="{B98E6B36-944B-4540-ABAD-0AC1CB092265}" presName="spNode" presStyleCnt="0"/>
      <dgm:spPr/>
    </dgm:pt>
    <dgm:pt modelId="{9090DB6E-41A6-4384-BC9C-E6A037F0FF28}" type="pres">
      <dgm:prSet presAssocID="{43A013D4-B175-4D43-9645-1CE2C23FEEB2}" presName="sibTrans" presStyleLbl="sibTrans1D1" presStyleIdx="4" presStyleCnt="10"/>
      <dgm:spPr/>
    </dgm:pt>
    <dgm:pt modelId="{88EA4E53-5A2C-4DCF-B83B-E73180B3E90B}" type="pres">
      <dgm:prSet presAssocID="{AC2AB7CD-C1D0-4794-B170-3C70B5293B28}" presName="node" presStyleLbl="node1" presStyleIdx="5" presStyleCnt="10">
        <dgm:presLayoutVars>
          <dgm:bulletEnabled val="1"/>
        </dgm:presLayoutVars>
      </dgm:prSet>
      <dgm:spPr/>
    </dgm:pt>
    <dgm:pt modelId="{16913470-8CC7-4790-8936-9AD88E3EB67C}" type="pres">
      <dgm:prSet presAssocID="{AC2AB7CD-C1D0-4794-B170-3C70B5293B28}" presName="spNode" presStyleCnt="0"/>
      <dgm:spPr/>
    </dgm:pt>
    <dgm:pt modelId="{B5912B7E-39F2-4269-A4FD-1839E03012B9}" type="pres">
      <dgm:prSet presAssocID="{E1AAE514-7ECA-46E1-B778-5FA29817297E}" presName="sibTrans" presStyleLbl="sibTrans1D1" presStyleIdx="5" presStyleCnt="10"/>
      <dgm:spPr/>
    </dgm:pt>
    <dgm:pt modelId="{410BA17B-38AE-492B-9CA4-FB52958C355B}" type="pres">
      <dgm:prSet presAssocID="{0DD458A0-15CD-4C77-8C4A-A4B0E4BA1A4D}" presName="node" presStyleLbl="node1" presStyleIdx="6" presStyleCnt="10">
        <dgm:presLayoutVars>
          <dgm:bulletEnabled val="1"/>
        </dgm:presLayoutVars>
      </dgm:prSet>
      <dgm:spPr/>
    </dgm:pt>
    <dgm:pt modelId="{DA5A61C4-4F2B-4978-879A-D619A6B54D34}" type="pres">
      <dgm:prSet presAssocID="{0DD458A0-15CD-4C77-8C4A-A4B0E4BA1A4D}" presName="spNode" presStyleCnt="0"/>
      <dgm:spPr/>
    </dgm:pt>
    <dgm:pt modelId="{3BD3FFC5-4A3B-4249-B484-D25FFAFA7314}" type="pres">
      <dgm:prSet presAssocID="{B5E84075-FFB9-4E4B-9DA8-249E1AD97D53}" presName="sibTrans" presStyleLbl="sibTrans1D1" presStyleIdx="6" presStyleCnt="10"/>
      <dgm:spPr/>
    </dgm:pt>
    <dgm:pt modelId="{25D0D3F7-31DD-42BF-B267-7A50073D41CB}" type="pres">
      <dgm:prSet presAssocID="{DBA6A015-5D17-46C6-88B1-1C5C834AA2AE}" presName="node" presStyleLbl="node1" presStyleIdx="7" presStyleCnt="10">
        <dgm:presLayoutVars>
          <dgm:bulletEnabled val="1"/>
        </dgm:presLayoutVars>
      </dgm:prSet>
      <dgm:spPr/>
    </dgm:pt>
    <dgm:pt modelId="{8FDB11F0-CC7F-4A4F-B1F4-EAFC4716A683}" type="pres">
      <dgm:prSet presAssocID="{DBA6A015-5D17-46C6-88B1-1C5C834AA2AE}" presName="spNode" presStyleCnt="0"/>
      <dgm:spPr/>
    </dgm:pt>
    <dgm:pt modelId="{DF29AFD5-E285-498B-B761-8E6651D60405}" type="pres">
      <dgm:prSet presAssocID="{F7FEA715-D401-4984-876C-B6F4E0A6127C}" presName="sibTrans" presStyleLbl="sibTrans1D1" presStyleIdx="7" presStyleCnt="10"/>
      <dgm:spPr/>
    </dgm:pt>
    <dgm:pt modelId="{F8835DEE-0F26-468C-BC3E-059C13EA9B48}" type="pres">
      <dgm:prSet presAssocID="{9FC2E162-3E2A-4870-B7CD-8092FB8A2109}" presName="node" presStyleLbl="node1" presStyleIdx="8" presStyleCnt="10">
        <dgm:presLayoutVars>
          <dgm:bulletEnabled val="1"/>
        </dgm:presLayoutVars>
      </dgm:prSet>
      <dgm:spPr/>
    </dgm:pt>
    <dgm:pt modelId="{D99151A2-1D8C-42F7-8253-6E42B66EFFC2}" type="pres">
      <dgm:prSet presAssocID="{9FC2E162-3E2A-4870-B7CD-8092FB8A2109}" presName="spNode" presStyleCnt="0"/>
      <dgm:spPr/>
    </dgm:pt>
    <dgm:pt modelId="{4F6A9ECB-17CC-4BF1-9F88-29EBEA4CFCD9}" type="pres">
      <dgm:prSet presAssocID="{2D6D4187-0DDC-4C6E-A628-1D2A73689E06}" presName="sibTrans" presStyleLbl="sibTrans1D1" presStyleIdx="8" presStyleCnt="10"/>
      <dgm:spPr/>
    </dgm:pt>
    <dgm:pt modelId="{C4B087F8-8396-4A5F-B033-8F0FA4E289CE}" type="pres">
      <dgm:prSet presAssocID="{53BEB9D4-FD58-46DA-9684-49E417738732}" presName="node" presStyleLbl="node1" presStyleIdx="9" presStyleCnt="10">
        <dgm:presLayoutVars>
          <dgm:bulletEnabled val="1"/>
        </dgm:presLayoutVars>
      </dgm:prSet>
      <dgm:spPr/>
    </dgm:pt>
    <dgm:pt modelId="{93BCA758-906D-4FE4-A4F0-68BF3E570914}" type="pres">
      <dgm:prSet presAssocID="{53BEB9D4-FD58-46DA-9684-49E417738732}" presName="spNode" presStyleCnt="0"/>
      <dgm:spPr/>
    </dgm:pt>
    <dgm:pt modelId="{BC03C384-7EB6-44CC-B4F9-03EB65D427D2}" type="pres">
      <dgm:prSet presAssocID="{F8DAE342-8CE1-430F-9739-C32C6B36B7BD}" presName="sibTrans" presStyleLbl="sibTrans1D1" presStyleIdx="9" presStyleCnt="10"/>
      <dgm:spPr/>
    </dgm:pt>
  </dgm:ptLst>
  <dgm:cxnLst>
    <dgm:cxn modelId="{49F54400-19D9-4925-8F00-BA2C02628F9B}" type="presOf" srcId="{B5E84075-FFB9-4E4B-9DA8-249E1AD97D53}" destId="{3BD3FFC5-4A3B-4249-B484-D25FFAFA7314}" srcOrd="0" destOrd="0" presId="urn:microsoft.com/office/officeart/2005/8/layout/cycle5"/>
    <dgm:cxn modelId="{12A8DD03-EDB0-4610-A9B4-BC64A748F197}" srcId="{30BBDFCF-9A09-49A8-8BAA-367DD2D89DD7}" destId="{AC2AB7CD-C1D0-4794-B170-3C70B5293B28}" srcOrd="5" destOrd="0" parTransId="{DB4C256A-8958-497C-9A76-CB2428EB7585}" sibTransId="{E1AAE514-7ECA-46E1-B778-5FA29817297E}"/>
    <dgm:cxn modelId="{F2B02306-2CFD-4968-A2BE-F3209EECB2D6}" type="presOf" srcId="{F8DAE342-8CE1-430F-9739-C32C6B36B7BD}" destId="{BC03C384-7EB6-44CC-B4F9-03EB65D427D2}" srcOrd="0" destOrd="0" presId="urn:microsoft.com/office/officeart/2005/8/layout/cycle5"/>
    <dgm:cxn modelId="{563D1910-166F-4429-B477-B04EEE9DAA0A}" type="presOf" srcId="{53BEB9D4-FD58-46DA-9684-49E417738732}" destId="{C4B087F8-8396-4A5F-B033-8F0FA4E289CE}" srcOrd="0" destOrd="0" presId="urn:microsoft.com/office/officeart/2005/8/layout/cycle5"/>
    <dgm:cxn modelId="{37F1CE1F-82CA-4527-A1EE-D4B5CE2E4F96}" type="presOf" srcId="{CEEBEFB2-9A0E-4885-8F99-9FE97FF7FFEF}" destId="{FF54809D-5C42-4AC9-BB3E-58C3CFB6B251}" srcOrd="0" destOrd="0" presId="urn:microsoft.com/office/officeart/2005/8/layout/cycle5"/>
    <dgm:cxn modelId="{A1E43320-32D9-488A-9E43-76CEBD1FAF5D}" type="presOf" srcId="{B98E6B36-944B-4540-ABAD-0AC1CB092265}" destId="{F37F90EC-B7F4-4AAA-BA2A-5CF5FA14FBE7}" srcOrd="0" destOrd="0" presId="urn:microsoft.com/office/officeart/2005/8/layout/cycle5"/>
    <dgm:cxn modelId="{C639A638-095B-48A0-A78E-EB19C708FD24}" srcId="{30BBDFCF-9A09-49A8-8BAA-367DD2D89DD7}" destId="{B98E6B36-944B-4540-ABAD-0AC1CB092265}" srcOrd="4" destOrd="0" parTransId="{0DD7042B-E0F5-4374-84A6-8ED2290CEC0B}" sibTransId="{43A013D4-B175-4D43-9645-1CE2C23FEEB2}"/>
    <dgm:cxn modelId="{E3547167-4F4C-4F97-84F3-C6B7E774A64B}" type="presOf" srcId="{30BBDFCF-9A09-49A8-8BAA-367DD2D89DD7}" destId="{B055BC3E-9E27-4FD8-853E-13458284613E}" srcOrd="0" destOrd="0" presId="urn:microsoft.com/office/officeart/2005/8/layout/cycle5"/>
    <dgm:cxn modelId="{33C97554-0AB4-4A90-8BEF-BBD0BD9F4DCC}" type="presOf" srcId="{039FD0A6-4A25-4C20-98B6-EC3A584E1E6F}" destId="{0D1FC0DE-EED7-4564-BCEB-7F83AFF2848E}" srcOrd="0" destOrd="0" presId="urn:microsoft.com/office/officeart/2005/8/layout/cycle5"/>
    <dgm:cxn modelId="{35AB8056-BD68-44C4-BB4C-4A02DB88D7E9}" type="presOf" srcId="{B4B3297B-C0A9-4979-9597-4D5EB26E457B}" destId="{4F3D4C93-1963-44D7-B6CD-91CD224B8FF6}" srcOrd="0" destOrd="0" presId="urn:microsoft.com/office/officeart/2005/8/layout/cycle5"/>
    <dgm:cxn modelId="{2A366B87-1693-4597-B4CB-819436678A15}" type="presOf" srcId="{0D894B96-63BF-4F7D-AD17-CE8358B628F4}" destId="{04B8D7AB-2402-4582-BFC7-8028F20DC79A}" srcOrd="0" destOrd="0" presId="urn:microsoft.com/office/officeart/2005/8/layout/cycle5"/>
    <dgm:cxn modelId="{02074A88-D9EB-4687-9ED7-AAE3BC060DEE}" srcId="{30BBDFCF-9A09-49A8-8BAA-367DD2D89DD7}" destId="{C58D210C-B2C0-485C-A0A6-B52974148E36}" srcOrd="3" destOrd="0" parTransId="{CC79A0BE-2211-4B29-A196-C541B7FC3810}" sibTransId="{6447BCDB-4285-4123-A1AF-1C64C8669070}"/>
    <dgm:cxn modelId="{EC41AF8A-509E-417F-B992-7E0DD8E26194}" srcId="{30BBDFCF-9A09-49A8-8BAA-367DD2D89DD7}" destId="{9FC2E162-3E2A-4870-B7CD-8092FB8A2109}" srcOrd="8" destOrd="0" parTransId="{ADD1E227-380B-4E58-BDE4-0D468F2CCBDC}" sibTransId="{2D6D4187-0DDC-4C6E-A628-1D2A73689E06}"/>
    <dgm:cxn modelId="{593B6093-BEBF-4E2D-AC49-BA098A404EF6}" type="presOf" srcId="{0DD458A0-15CD-4C77-8C4A-A4B0E4BA1A4D}" destId="{410BA17B-38AE-492B-9CA4-FB52958C355B}" srcOrd="0" destOrd="0" presId="urn:microsoft.com/office/officeart/2005/8/layout/cycle5"/>
    <dgm:cxn modelId="{46B5FF93-E2AF-4207-8D06-3302046B4210}" type="presOf" srcId="{E9F14BCE-65B1-48AA-9335-A4FDBFC724B8}" destId="{DD344134-F7F2-4A93-8180-9B6F4F96C483}" srcOrd="0" destOrd="0" presId="urn:microsoft.com/office/officeart/2005/8/layout/cycle5"/>
    <dgm:cxn modelId="{00668B97-F1EE-4286-BA9E-C15E9AAA7D1C}" type="presOf" srcId="{C58D210C-B2C0-485C-A0A6-B52974148E36}" destId="{16137889-8070-48B0-B853-F8E18094BABB}" srcOrd="0" destOrd="0" presId="urn:microsoft.com/office/officeart/2005/8/layout/cycle5"/>
    <dgm:cxn modelId="{9798249B-F934-43DB-A3CF-0F53BC8D96EA}" type="presOf" srcId="{2D6D4187-0DDC-4C6E-A628-1D2A73689E06}" destId="{4F6A9ECB-17CC-4BF1-9F88-29EBEA4CFCD9}" srcOrd="0" destOrd="0" presId="urn:microsoft.com/office/officeart/2005/8/layout/cycle5"/>
    <dgm:cxn modelId="{87A562A7-85FB-4DA7-AD5B-13B427BB84A5}" type="presOf" srcId="{DD91F46D-9533-46D4-B446-32DBA2B9E478}" destId="{2332438F-6DDB-4BF0-96D9-75AC401435D2}" srcOrd="0" destOrd="0" presId="urn:microsoft.com/office/officeart/2005/8/layout/cycle5"/>
    <dgm:cxn modelId="{C8EB52AC-A791-4483-8880-DB8AD2B25761}" srcId="{30BBDFCF-9A09-49A8-8BAA-367DD2D89DD7}" destId="{E9F14BCE-65B1-48AA-9335-A4FDBFC724B8}" srcOrd="1" destOrd="0" parTransId="{9E292A5C-880F-4F7D-AB16-90EEBBB2EB3D}" sibTransId="{CEEBEFB2-9A0E-4885-8F99-9FE97FF7FFEF}"/>
    <dgm:cxn modelId="{6DC26AB4-A5C0-4A6A-902E-A84303F12F6F}" srcId="{30BBDFCF-9A09-49A8-8BAA-367DD2D89DD7}" destId="{DBA6A015-5D17-46C6-88B1-1C5C834AA2AE}" srcOrd="7" destOrd="0" parTransId="{72BBD3CB-0DEA-446B-B6C5-6C2D2FC6F2CA}" sibTransId="{F7FEA715-D401-4984-876C-B6F4E0A6127C}"/>
    <dgm:cxn modelId="{72C45CB8-D98A-4A65-90D9-B6F33F8A025B}" srcId="{30BBDFCF-9A09-49A8-8BAA-367DD2D89DD7}" destId="{DD91F46D-9533-46D4-B446-32DBA2B9E478}" srcOrd="2" destOrd="0" parTransId="{B4D9041F-23EE-4162-B8C5-4F839DC34FB7}" sibTransId="{B4B3297B-C0A9-4979-9597-4D5EB26E457B}"/>
    <dgm:cxn modelId="{D0BCA4BB-F1A7-4A2B-9D78-C0D65067940B}" type="presOf" srcId="{DBA6A015-5D17-46C6-88B1-1C5C834AA2AE}" destId="{25D0D3F7-31DD-42BF-B267-7A50073D41CB}" srcOrd="0" destOrd="0" presId="urn:microsoft.com/office/officeart/2005/8/layout/cycle5"/>
    <dgm:cxn modelId="{10EE7ABC-4DB4-4FA5-99B1-E220090B2F7B}" type="presOf" srcId="{F7FEA715-D401-4984-876C-B6F4E0A6127C}" destId="{DF29AFD5-E285-498B-B761-8E6651D60405}" srcOrd="0" destOrd="0" presId="urn:microsoft.com/office/officeart/2005/8/layout/cycle5"/>
    <dgm:cxn modelId="{B59D88C9-259C-4538-880F-DA8C462AB873}" srcId="{30BBDFCF-9A09-49A8-8BAA-367DD2D89DD7}" destId="{039FD0A6-4A25-4C20-98B6-EC3A584E1E6F}" srcOrd="0" destOrd="0" parTransId="{FFE59D14-095B-48F0-AB03-2CCD58A3A449}" sibTransId="{0D894B96-63BF-4F7D-AD17-CE8358B628F4}"/>
    <dgm:cxn modelId="{F5E7AACD-7713-4B0C-9FFC-A7CFC92F757A}" type="presOf" srcId="{AC2AB7CD-C1D0-4794-B170-3C70B5293B28}" destId="{88EA4E53-5A2C-4DCF-B83B-E73180B3E90B}" srcOrd="0" destOrd="0" presId="urn:microsoft.com/office/officeart/2005/8/layout/cycle5"/>
    <dgm:cxn modelId="{29FCBBD4-8844-4FC9-A93B-EE47B11D809E}" srcId="{30BBDFCF-9A09-49A8-8BAA-367DD2D89DD7}" destId="{0DD458A0-15CD-4C77-8C4A-A4B0E4BA1A4D}" srcOrd="6" destOrd="0" parTransId="{988FC5CE-1D9B-4F53-8784-18559D91BAB6}" sibTransId="{B5E84075-FFB9-4E4B-9DA8-249E1AD97D53}"/>
    <dgm:cxn modelId="{8D0D10D6-5371-4DD7-A5B5-BBD6BEE0C773}" type="presOf" srcId="{9FC2E162-3E2A-4870-B7CD-8092FB8A2109}" destId="{F8835DEE-0F26-468C-BC3E-059C13EA9B48}" srcOrd="0" destOrd="0" presId="urn:microsoft.com/office/officeart/2005/8/layout/cycle5"/>
    <dgm:cxn modelId="{E52024DB-DDCC-4FB8-A93E-96CA8292F501}" srcId="{30BBDFCF-9A09-49A8-8BAA-367DD2D89DD7}" destId="{53BEB9D4-FD58-46DA-9684-49E417738732}" srcOrd="9" destOrd="0" parTransId="{D166D5E2-AB6A-4E26-8198-85403424DCEE}" sibTransId="{F8DAE342-8CE1-430F-9739-C32C6B36B7BD}"/>
    <dgm:cxn modelId="{921FAFDC-6861-4750-95B4-04743CD43C71}" type="presOf" srcId="{6447BCDB-4285-4123-A1AF-1C64C8669070}" destId="{E61FBFF0-0B7A-44B2-9C7D-61DBAA6CBD57}" srcOrd="0" destOrd="0" presId="urn:microsoft.com/office/officeart/2005/8/layout/cycle5"/>
    <dgm:cxn modelId="{1C0D8AF5-A947-4318-98FC-576235DB6BFD}" type="presOf" srcId="{E1AAE514-7ECA-46E1-B778-5FA29817297E}" destId="{B5912B7E-39F2-4269-A4FD-1839E03012B9}" srcOrd="0" destOrd="0" presId="urn:microsoft.com/office/officeart/2005/8/layout/cycle5"/>
    <dgm:cxn modelId="{B39597FE-AB87-4A38-AAFA-241C0212CFF2}" type="presOf" srcId="{43A013D4-B175-4D43-9645-1CE2C23FEEB2}" destId="{9090DB6E-41A6-4384-BC9C-E6A037F0FF28}" srcOrd="0" destOrd="0" presId="urn:microsoft.com/office/officeart/2005/8/layout/cycle5"/>
    <dgm:cxn modelId="{13F60752-6F4E-4A5B-9ED9-DB8620FEEFED}" type="presParOf" srcId="{B055BC3E-9E27-4FD8-853E-13458284613E}" destId="{0D1FC0DE-EED7-4564-BCEB-7F83AFF2848E}" srcOrd="0" destOrd="0" presId="urn:microsoft.com/office/officeart/2005/8/layout/cycle5"/>
    <dgm:cxn modelId="{9A101C56-33FF-48C3-8175-CE5A3C18EED3}" type="presParOf" srcId="{B055BC3E-9E27-4FD8-853E-13458284613E}" destId="{6C691424-1334-401C-A2CD-B74ACEC389AF}" srcOrd="1" destOrd="0" presId="urn:microsoft.com/office/officeart/2005/8/layout/cycle5"/>
    <dgm:cxn modelId="{EAAB0D4E-5910-4D80-9EE4-E35F105BE2B7}" type="presParOf" srcId="{B055BC3E-9E27-4FD8-853E-13458284613E}" destId="{04B8D7AB-2402-4582-BFC7-8028F20DC79A}" srcOrd="2" destOrd="0" presId="urn:microsoft.com/office/officeart/2005/8/layout/cycle5"/>
    <dgm:cxn modelId="{99C9C884-DAC9-405E-801D-7BD9647B5EFE}" type="presParOf" srcId="{B055BC3E-9E27-4FD8-853E-13458284613E}" destId="{DD344134-F7F2-4A93-8180-9B6F4F96C483}" srcOrd="3" destOrd="0" presId="urn:microsoft.com/office/officeart/2005/8/layout/cycle5"/>
    <dgm:cxn modelId="{03606944-A25F-4089-A927-8C9FFA375B6D}" type="presParOf" srcId="{B055BC3E-9E27-4FD8-853E-13458284613E}" destId="{B3C1EC09-9802-4479-8C59-CE887A42CEF6}" srcOrd="4" destOrd="0" presId="urn:microsoft.com/office/officeart/2005/8/layout/cycle5"/>
    <dgm:cxn modelId="{07D759BC-76CE-4170-91F2-7F2E8692B6AB}" type="presParOf" srcId="{B055BC3E-9E27-4FD8-853E-13458284613E}" destId="{FF54809D-5C42-4AC9-BB3E-58C3CFB6B251}" srcOrd="5" destOrd="0" presId="urn:microsoft.com/office/officeart/2005/8/layout/cycle5"/>
    <dgm:cxn modelId="{96450693-008A-4B20-8D3B-F6AF12931117}" type="presParOf" srcId="{B055BC3E-9E27-4FD8-853E-13458284613E}" destId="{2332438F-6DDB-4BF0-96D9-75AC401435D2}" srcOrd="6" destOrd="0" presId="urn:microsoft.com/office/officeart/2005/8/layout/cycle5"/>
    <dgm:cxn modelId="{F66F482B-E6B3-4101-B2D3-BA7F1492DABB}" type="presParOf" srcId="{B055BC3E-9E27-4FD8-853E-13458284613E}" destId="{AAD7BDD4-817C-451B-86E4-CF0B8964EDBD}" srcOrd="7" destOrd="0" presId="urn:microsoft.com/office/officeart/2005/8/layout/cycle5"/>
    <dgm:cxn modelId="{C812313D-5B52-427F-9129-8D9F0AA06C0B}" type="presParOf" srcId="{B055BC3E-9E27-4FD8-853E-13458284613E}" destId="{4F3D4C93-1963-44D7-B6CD-91CD224B8FF6}" srcOrd="8" destOrd="0" presId="urn:microsoft.com/office/officeart/2005/8/layout/cycle5"/>
    <dgm:cxn modelId="{ECEC1F97-4392-47ED-B1DB-2F529192A607}" type="presParOf" srcId="{B055BC3E-9E27-4FD8-853E-13458284613E}" destId="{16137889-8070-48B0-B853-F8E18094BABB}" srcOrd="9" destOrd="0" presId="urn:microsoft.com/office/officeart/2005/8/layout/cycle5"/>
    <dgm:cxn modelId="{51F2F149-C94F-4756-A1F0-859F1CFAD2CD}" type="presParOf" srcId="{B055BC3E-9E27-4FD8-853E-13458284613E}" destId="{83D32984-A733-4A7C-A639-DDBB6236C245}" srcOrd="10" destOrd="0" presId="urn:microsoft.com/office/officeart/2005/8/layout/cycle5"/>
    <dgm:cxn modelId="{36572D9F-719E-4BCD-8B9C-DF05BD9F68E2}" type="presParOf" srcId="{B055BC3E-9E27-4FD8-853E-13458284613E}" destId="{E61FBFF0-0B7A-44B2-9C7D-61DBAA6CBD57}" srcOrd="11" destOrd="0" presId="urn:microsoft.com/office/officeart/2005/8/layout/cycle5"/>
    <dgm:cxn modelId="{209193E0-4393-4229-9412-589C05B08CAB}" type="presParOf" srcId="{B055BC3E-9E27-4FD8-853E-13458284613E}" destId="{F37F90EC-B7F4-4AAA-BA2A-5CF5FA14FBE7}" srcOrd="12" destOrd="0" presId="urn:microsoft.com/office/officeart/2005/8/layout/cycle5"/>
    <dgm:cxn modelId="{3836F89C-30ED-4B42-A61B-469550DB51A2}" type="presParOf" srcId="{B055BC3E-9E27-4FD8-853E-13458284613E}" destId="{4320F146-7F7E-4E3E-9E86-8139B655680A}" srcOrd="13" destOrd="0" presId="urn:microsoft.com/office/officeart/2005/8/layout/cycle5"/>
    <dgm:cxn modelId="{10F69817-9DC0-4366-A96E-B4D9C502F275}" type="presParOf" srcId="{B055BC3E-9E27-4FD8-853E-13458284613E}" destId="{9090DB6E-41A6-4384-BC9C-E6A037F0FF28}" srcOrd="14" destOrd="0" presId="urn:microsoft.com/office/officeart/2005/8/layout/cycle5"/>
    <dgm:cxn modelId="{62132DE3-A52C-4F55-B3F0-842E7C956200}" type="presParOf" srcId="{B055BC3E-9E27-4FD8-853E-13458284613E}" destId="{88EA4E53-5A2C-4DCF-B83B-E73180B3E90B}" srcOrd="15" destOrd="0" presId="urn:microsoft.com/office/officeart/2005/8/layout/cycle5"/>
    <dgm:cxn modelId="{B7DC4F1D-689A-421A-8344-A5013B26B024}" type="presParOf" srcId="{B055BC3E-9E27-4FD8-853E-13458284613E}" destId="{16913470-8CC7-4790-8936-9AD88E3EB67C}" srcOrd="16" destOrd="0" presId="urn:microsoft.com/office/officeart/2005/8/layout/cycle5"/>
    <dgm:cxn modelId="{AE28697D-8E40-48AA-BCB7-282288CEA2E0}" type="presParOf" srcId="{B055BC3E-9E27-4FD8-853E-13458284613E}" destId="{B5912B7E-39F2-4269-A4FD-1839E03012B9}" srcOrd="17" destOrd="0" presId="urn:microsoft.com/office/officeart/2005/8/layout/cycle5"/>
    <dgm:cxn modelId="{445D0E82-0295-4AA6-B5C2-FBFCA5E013CF}" type="presParOf" srcId="{B055BC3E-9E27-4FD8-853E-13458284613E}" destId="{410BA17B-38AE-492B-9CA4-FB52958C355B}" srcOrd="18" destOrd="0" presId="urn:microsoft.com/office/officeart/2005/8/layout/cycle5"/>
    <dgm:cxn modelId="{A3A9242C-404C-413F-8819-376702B1FA25}" type="presParOf" srcId="{B055BC3E-9E27-4FD8-853E-13458284613E}" destId="{DA5A61C4-4F2B-4978-879A-D619A6B54D34}" srcOrd="19" destOrd="0" presId="urn:microsoft.com/office/officeart/2005/8/layout/cycle5"/>
    <dgm:cxn modelId="{E4CBBE4E-3B54-48CD-9B4F-E0E92175A539}" type="presParOf" srcId="{B055BC3E-9E27-4FD8-853E-13458284613E}" destId="{3BD3FFC5-4A3B-4249-B484-D25FFAFA7314}" srcOrd="20" destOrd="0" presId="urn:microsoft.com/office/officeart/2005/8/layout/cycle5"/>
    <dgm:cxn modelId="{9C3B2429-7CBC-4FB5-822E-AA4D7E23A392}" type="presParOf" srcId="{B055BC3E-9E27-4FD8-853E-13458284613E}" destId="{25D0D3F7-31DD-42BF-B267-7A50073D41CB}" srcOrd="21" destOrd="0" presId="urn:microsoft.com/office/officeart/2005/8/layout/cycle5"/>
    <dgm:cxn modelId="{4A30BE74-6969-44B5-8623-CBE2F0AF44CC}" type="presParOf" srcId="{B055BC3E-9E27-4FD8-853E-13458284613E}" destId="{8FDB11F0-CC7F-4A4F-B1F4-EAFC4716A683}" srcOrd="22" destOrd="0" presId="urn:microsoft.com/office/officeart/2005/8/layout/cycle5"/>
    <dgm:cxn modelId="{5A86F0B9-262B-4B6B-8344-BECCBD3473BE}" type="presParOf" srcId="{B055BC3E-9E27-4FD8-853E-13458284613E}" destId="{DF29AFD5-E285-498B-B761-8E6651D60405}" srcOrd="23" destOrd="0" presId="urn:microsoft.com/office/officeart/2005/8/layout/cycle5"/>
    <dgm:cxn modelId="{BE4C8162-ADE6-494E-B32B-E39CEEC2436B}" type="presParOf" srcId="{B055BC3E-9E27-4FD8-853E-13458284613E}" destId="{F8835DEE-0F26-468C-BC3E-059C13EA9B48}" srcOrd="24" destOrd="0" presId="urn:microsoft.com/office/officeart/2005/8/layout/cycle5"/>
    <dgm:cxn modelId="{7A3BD474-FCF2-4F01-89F2-62EA958F5AD5}" type="presParOf" srcId="{B055BC3E-9E27-4FD8-853E-13458284613E}" destId="{D99151A2-1D8C-42F7-8253-6E42B66EFFC2}" srcOrd="25" destOrd="0" presId="urn:microsoft.com/office/officeart/2005/8/layout/cycle5"/>
    <dgm:cxn modelId="{7D737EE9-F066-4F09-B79D-84CDC7307588}" type="presParOf" srcId="{B055BC3E-9E27-4FD8-853E-13458284613E}" destId="{4F6A9ECB-17CC-4BF1-9F88-29EBEA4CFCD9}" srcOrd="26" destOrd="0" presId="urn:microsoft.com/office/officeart/2005/8/layout/cycle5"/>
    <dgm:cxn modelId="{39BAECBB-CD80-41CB-B6BB-EFB683EB52E4}" type="presParOf" srcId="{B055BC3E-9E27-4FD8-853E-13458284613E}" destId="{C4B087F8-8396-4A5F-B033-8F0FA4E289CE}" srcOrd="27" destOrd="0" presId="urn:microsoft.com/office/officeart/2005/8/layout/cycle5"/>
    <dgm:cxn modelId="{4FAFC799-87CE-495D-AD76-E96266DB3285}" type="presParOf" srcId="{B055BC3E-9E27-4FD8-853E-13458284613E}" destId="{93BCA758-906D-4FE4-A4F0-68BF3E570914}" srcOrd="28" destOrd="0" presId="urn:microsoft.com/office/officeart/2005/8/layout/cycle5"/>
    <dgm:cxn modelId="{F571CAC3-DE9F-473A-8DF7-2A485DECDFFD}" type="presParOf" srcId="{B055BC3E-9E27-4FD8-853E-13458284613E}" destId="{BC03C384-7EB6-44CC-B4F9-03EB65D427D2}" srcOrd="29"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FC0DE-EED7-4564-BCEB-7F83AFF2848E}">
      <dsp:nvSpPr>
        <dsp:cNvPr id="0" name=""/>
        <dsp:cNvSpPr/>
      </dsp:nvSpPr>
      <dsp:spPr>
        <a:xfrm>
          <a:off x="4593249" y="2431"/>
          <a:ext cx="795700" cy="5172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Visiting the store</a:t>
          </a:r>
        </a:p>
      </dsp:txBody>
      <dsp:txXfrm>
        <a:off x="4618497" y="27679"/>
        <a:ext cx="745204" cy="466709"/>
      </dsp:txXfrm>
    </dsp:sp>
    <dsp:sp modelId="{04B8D7AB-2402-4582-BFC7-8028F20DC79A}">
      <dsp:nvSpPr>
        <dsp:cNvPr id="0" name=""/>
        <dsp:cNvSpPr/>
      </dsp:nvSpPr>
      <dsp:spPr>
        <a:xfrm>
          <a:off x="2836752" y="261034"/>
          <a:ext cx="4308693" cy="4308693"/>
        </a:xfrm>
        <a:custGeom>
          <a:avLst/>
          <a:gdLst/>
          <a:ahLst/>
          <a:cxnLst/>
          <a:rect l="0" t="0" r="0" b="0"/>
          <a:pathLst>
            <a:path>
              <a:moveTo>
                <a:pt x="2648581" y="57458"/>
              </a:moveTo>
              <a:arcTo wR="2154346" hR="2154346" stAng="16995750" swAng="47339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D344134-F7F2-4A93-8180-9B6F4F96C483}">
      <dsp:nvSpPr>
        <dsp:cNvPr id="0" name=""/>
        <dsp:cNvSpPr/>
      </dsp:nvSpPr>
      <dsp:spPr>
        <a:xfrm>
          <a:off x="5859542" y="413875"/>
          <a:ext cx="795700" cy="5172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Check the stocks of biscuits </a:t>
          </a:r>
        </a:p>
      </dsp:txBody>
      <dsp:txXfrm>
        <a:off x="5884790" y="439123"/>
        <a:ext cx="745204" cy="466709"/>
      </dsp:txXfrm>
    </dsp:sp>
    <dsp:sp modelId="{FF54809D-5C42-4AC9-BB3E-58C3CFB6B251}">
      <dsp:nvSpPr>
        <dsp:cNvPr id="0" name=""/>
        <dsp:cNvSpPr/>
      </dsp:nvSpPr>
      <dsp:spPr>
        <a:xfrm>
          <a:off x="2836752" y="261034"/>
          <a:ext cx="4308693" cy="4308693"/>
        </a:xfrm>
        <a:custGeom>
          <a:avLst/>
          <a:gdLst/>
          <a:ahLst/>
          <a:cxnLst/>
          <a:rect l="0" t="0" r="0" b="0"/>
          <a:pathLst>
            <a:path>
              <a:moveTo>
                <a:pt x="3806214" y="771399"/>
              </a:moveTo>
              <a:arcTo wR="2154346" hR="2154346" stAng="19203831" swAng="65492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2332438F-6DDB-4BF0-96D9-75AC401435D2}">
      <dsp:nvSpPr>
        <dsp:cNvPr id="0" name=""/>
        <dsp:cNvSpPr/>
      </dsp:nvSpPr>
      <dsp:spPr>
        <a:xfrm>
          <a:off x="6642154" y="1491048"/>
          <a:ext cx="795700" cy="5172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Report to the Departmental Manager</a:t>
          </a:r>
        </a:p>
      </dsp:txBody>
      <dsp:txXfrm>
        <a:off x="6667402" y="1516296"/>
        <a:ext cx="745204" cy="466709"/>
      </dsp:txXfrm>
    </dsp:sp>
    <dsp:sp modelId="{4F3D4C93-1963-44D7-B6CD-91CD224B8FF6}">
      <dsp:nvSpPr>
        <dsp:cNvPr id="0" name=""/>
        <dsp:cNvSpPr/>
      </dsp:nvSpPr>
      <dsp:spPr>
        <a:xfrm>
          <a:off x="2836752" y="261034"/>
          <a:ext cx="4308693" cy="4308693"/>
        </a:xfrm>
        <a:custGeom>
          <a:avLst/>
          <a:gdLst/>
          <a:ahLst/>
          <a:cxnLst/>
          <a:rect l="0" t="0" r="0" b="0"/>
          <a:pathLst>
            <a:path>
              <a:moveTo>
                <a:pt x="4294579" y="1908146"/>
              </a:moveTo>
              <a:arcTo wR="2154346" hR="2154346" stAng="21206272" swAng="78745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6137889-8070-48B0-B853-F8E18094BABB}">
      <dsp:nvSpPr>
        <dsp:cNvPr id="0" name=""/>
        <dsp:cNvSpPr/>
      </dsp:nvSpPr>
      <dsp:spPr>
        <a:xfrm>
          <a:off x="6642154" y="2822508"/>
          <a:ext cx="795700" cy="5172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Check the offers of the buscuits</a:t>
          </a:r>
        </a:p>
      </dsp:txBody>
      <dsp:txXfrm>
        <a:off x="6667402" y="2847756"/>
        <a:ext cx="745204" cy="466709"/>
      </dsp:txXfrm>
    </dsp:sp>
    <dsp:sp modelId="{E61FBFF0-0B7A-44B2-9C7D-61DBAA6CBD57}">
      <dsp:nvSpPr>
        <dsp:cNvPr id="0" name=""/>
        <dsp:cNvSpPr/>
      </dsp:nvSpPr>
      <dsp:spPr>
        <a:xfrm>
          <a:off x="2836752" y="261034"/>
          <a:ext cx="4308693" cy="4308693"/>
        </a:xfrm>
        <a:custGeom>
          <a:avLst/>
          <a:gdLst/>
          <a:ahLst/>
          <a:cxnLst/>
          <a:rect l="0" t="0" r="0" b="0"/>
          <a:pathLst>
            <a:path>
              <a:moveTo>
                <a:pt x="4038201" y="3199478"/>
              </a:moveTo>
              <a:arcTo wR="2154346" hR="2154346" stAng="1741248" swAng="65492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37F90EC-B7F4-4AAA-BA2A-5CF5FA14FBE7}">
      <dsp:nvSpPr>
        <dsp:cNvPr id="0" name=""/>
        <dsp:cNvSpPr/>
      </dsp:nvSpPr>
      <dsp:spPr>
        <a:xfrm>
          <a:off x="5859542" y="3899681"/>
          <a:ext cx="795700" cy="5172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Make PoP of the biscuits</a:t>
          </a:r>
        </a:p>
      </dsp:txBody>
      <dsp:txXfrm>
        <a:off x="5884790" y="3924929"/>
        <a:ext cx="745204" cy="466709"/>
      </dsp:txXfrm>
    </dsp:sp>
    <dsp:sp modelId="{9090DB6E-41A6-4384-BC9C-E6A037F0FF28}">
      <dsp:nvSpPr>
        <dsp:cNvPr id="0" name=""/>
        <dsp:cNvSpPr/>
      </dsp:nvSpPr>
      <dsp:spPr>
        <a:xfrm>
          <a:off x="2836752" y="261034"/>
          <a:ext cx="4308693" cy="4308693"/>
        </a:xfrm>
        <a:custGeom>
          <a:avLst/>
          <a:gdLst/>
          <a:ahLst/>
          <a:cxnLst/>
          <a:rect l="0" t="0" r="0" b="0"/>
          <a:pathLst>
            <a:path>
              <a:moveTo>
                <a:pt x="2931744" y="4163541"/>
              </a:moveTo>
              <a:arcTo wR="2154346" hR="2154346" stAng="4130853" swAng="47339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8EA4E53-5A2C-4DCF-B83B-E73180B3E90B}">
      <dsp:nvSpPr>
        <dsp:cNvPr id="0" name=""/>
        <dsp:cNvSpPr/>
      </dsp:nvSpPr>
      <dsp:spPr>
        <a:xfrm>
          <a:off x="4593249" y="4311125"/>
          <a:ext cx="795700" cy="5172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Interact with the customers</a:t>
          </a:r>
        </a:p>
      </dsp:txBody>
      <dsp:txXfrm>
        <a:off x="4618497" y="4336373"/>
        <a:ext cx="745204" cy="466709"/>
      </dsp:txXfrm>
    </dsp:sp>
    <dsp:sp modelId="{B5912B7E-39F2-4269-A4FD-1839E03012B9}">
      <dsp:nvSpPr>
        <dsp:cNvPr id="0" name=""/>
        <dsp:cNvSpPr/>
      </dsp:nvSpPr>
      <dsp:spPr>
        <a:xfrm>
          <a:off x="2836752" y="261034"/>
          <a:ext cx="4308693" cy="4308693"/>
        </a:xfrm>
        <a:custGeom>
          <a:avLst/>
          <a:gdLst/>
          <a:ahLst/>
          <a:cxnLst/>
          <a:rect l="0" t="0" r="0" b="0"/>
          <a:pathLst>
            <a:path>
              <a:moveTo>
                <a:pt x="1660112" y="4251235"/>
              </a:moveTo>
              <a:arcTo wR="2154346" hR="2154346" stAng="6195750" swAng="47339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10BA17B-38AE-492B-9CA4-FB52958C355B}">
      <dsp:nvSpPr>
        <dsp:cNvPr id="0" name=""/>
        <dsp:cNvSpPr/>
      </dsp:nvSpPr>
      <dsp:spPr>
        <a:xfrm>
          <a:off x="3326956" y="3899681"/>
          <a:ext cx="795700" cy="5172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Pitching customers</a:t>
          </a:r>
        </a:p>
      </dsp:txBody>
      <dsp:txXfrm>
        <a:off x="3352204" y="3924929"/>
        <a:ext cx="745204" cy="466709"/>
      </dsp:txXfrm>
    </dsp:sp>
    <dsp:sp modelId="{3BD3FFC5-4A3B-4249-B484-D25FFAFA7314}">
      <dsp:nvSpPr>
        <dsp:cNvPr id="0" name=""/>
        <dsp:cNvSpPr/>
      </dsp:nvSpPr>
      <dsp:spPr>
        <a:xfrm>
          <a:off x="2836752" y="261034"/>
          <a:ext cx="4308693" cy="4308693"/>
        </a:xfrm>
        <a:custGeom>
          <a:avLst/>
          <a:gdLst/>
          <a:ahLst/>
          <a:cxnLst/>
          <a:rect l="0" t="0" r="0" b="0"/>
          <a:pathLst>
            <a:path>
              <a:moveTo>
                <a:pt x="502479" y="3537294"/>
              </a:moveTo>
              <a:arcTo wR="2154346" hR="2154346" stAng="8403831" swAng="65492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25D0D3F7-31DD-42BF-B267-7A50073D41CB}">
      <dsp:nvSpPr>
        <dsp:cNvPr id="0" name=""/>
        <dsp:cNvSpPr/>
      </dsp:nvSpPr>
      <dsp:spPr>
        <a:xfrm>
          <a:off x="2544343" y="2822508"/>
          <a:ext cx="795700" cy="5172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Check for the stock</a:t>
          </a:r>
        </a:p>
      </dsp:txBody>
      <dsp:txXfrm>
        <a:off x="2569591" y="2847756"/>
        <a:ext cx="745204" cy="466709"/>
      </dsp:txXfrm>
    </dsp:sp>
    <dsp:sp modelId="{DF29AFD5-E285-498B-B761-8E6651D60405}">
      <dsp:nvSpPr>
        <dsp:cNvPr id="0" name=""/>
        <dsp:cNvSpPr/>
      </dsp:nvSpPr>
      <dsp:spPr>
        <a:xfrm>
          <a:off x="2836752" y="261034"/>
          <a:ext cx="4308693" cy="4308693"/>
        </a:xfrm>
        <a:custGeom>
          <a:avLst/>
          <a:gdLst/>
          <a:ahLst/>
          <a:cxnLst/>
          <a:rect l="0" t="0" r="0" b="0"/>
          <a:pathLst>
            <a:path>
              <a:moveTo>
                <a:pt x="14114" y="2400547"/>
              </a:moveTo>
              <a:arcTo wR="2154346" hR="2154346" stAng="10406272" swAng="78745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8835DEE-0F26-468C-BC3E-059C13EA9B48}">
      <dsp:nvSpPr>
        <dsp:cNvPr id="0" name=""/>
        <dsp:cNvSpPr/>
      </dsp:nvSpPr>
      <dsp:spPr>
        <a:xfrm>
          <a:off x="2544343" y="1491048"/>
          <a:ext cx="795700" cy="5172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Report to the Departmental Manager</a:t>
          </a:r>
        </a:p>
      </dsp:txBody>
      <dsp:txXfrm>
        <a:off x="2569591" y="1516296"/>
        <a:ext cx="745204" cy="466709"/>
      </dsp:txXfrm>
    </dsp:sp>
    <dsp:sp modelId="{4F6A9ECB-17CC-4BF1-9F88-29EBEA4CFCD9}">
      <dsp:nvSpPr>
        <dsp:cNvPr id="0" name=""/>
        <dsp:cNvSpPr/>
      </dsp:nvSpPr>
      <dsp:spPr>
        <a:xfrm>
          <a:off x="2836752" y="261034"/>
          <a:ext cx="4308693" cy="4308693"/>
        </a:xfrm>
        <a:custGeom>
          <a:avLst/>
          <a:gdLst/>
          <a:ahLst/>
          <a:cxnLst/>
          <a:rect l="0" t="0" r="0" b="0"/>
          <a:pathLst>
            <a:path>
              <a:moveTo>
                <a:pt x="270491" y="1109214"/>
              </a:moveTo>
              <a:arcTo wR="2154346" hR="2154346" stAng="12541248" swAng="65492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C4B087F8-8396-4A5F-B033-8F0FA4E289CE}">
      <dsp:nvSpPr>
        <dsp:cNvPr id="0" name=""/>
        <dsp:cNvSpPr/>
      </dsp:nvSpPr>
      <dsp:spPr>
        <a:xfrm>
          <a:off x="3326956" y="413875"/>
          <a:ext cx="795700" cy="5172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Leave the store</a:t>
          </a:r>
        </a:p>
        <a:p>
          <a:pPr marL="0" lvl="0" indent="0" algn="ctr" defTabSz="444500">
            <a:lnSpc>
              <a:spcPct val="90000"/>
            </a:lnSpc>
            <a:spcBef>
              <a:spcPct val="0"/>
            </a:spcBef>
            <a:spcAft>
              <a:spcPct val="35000"/>
            </a:spcAft>
            <a:buNone/>
          </a:pPr>
          <a:endParaRPr lang="en-IN" sz="1000" kern="1200"/>
        </a:p>
      </dsp:txBody>
      <dsp:txXfrm>
        <a:off x="3352204" y="439123"/>
        <a:ext cx="745204" cy="466709"/>
      </dsp:txXfrm>
    </dsp:sp>
    <dsp:sp modelId="{BC03C384-7EB6-44CC-B4F9-03EB65D427D2}">
      <dsp:nvSpPr>
        <dsp:cNvPr id="0" name=""/>
        <dsp:cNvSpPr/>
      </dsp:nvSpPr>
      <dsp:spPr>
        <a:xfrm>
          <a:off x="2836752" y="261034"/>
          <a:ext cx="4308693" cy="4308693"/>
        </a:xfrm>
        <a:custGeom>
          <a:avLst/>
          <a:gdLst/>
          <a:ahLst/>
          <a:cxnLst/>
          <a:rect l="0" t="0" r="0" b="0"/>
          <a:pathLst>
            <a:path>
              <a:moveTo>
                <a:pt x="1376948" y="145152"/>
              </a:moveTo>
              <a:arcTo wR="2154346" hR="2154346" stAng="14930853" swAng="47339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9/9/2022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9/9/2022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9/9/2022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9/9/2022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9/9/2022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9/9/2022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9/9/2022</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9/9/2022</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9/9/2022</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9/9/2022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9/9/2022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9/9/2022</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2095500"/>
            <a:ext cx="9144000" cy="2667000"/>
          </a:xfrm>
        </p:spPr>
        <p:txBody>
          <a:bodyPr/>
          <a:lstStyle/>
          <a:p>
            <a:r>
              <a:rPr lang="en-US" sz="2400" dirty="0">
                <a:effectLst/>
                <a:latin typeface="Times New Roman" panose="02020603050405020304" pitchFamily="18" charset="0"/>
              </a:rPr>
              <a:t>COMPARATIVE ANALYSIS OF BRITANNIA &amp; SUNFEAST </a:t>
            </a:r>
            <a:br>
              <a:rPr lang="en-US" sz="2400" dirty="0"/>
            </a:br>
            <a:r>
              <a:rPr lang="en-US" sz="2400" dirty="0">
                <a:effectLst/>
                <a:latin typeface="Times New Roman" panose="02020603050405020304" pitchFamily="18" charset="0"/>
              </a:rPr>
              <a:t>BISCUITS IN ORGANIZED RETAIL </a:t>
            </a:r>
            <a:endParaRPr lang="en-US" sz="2400" dirty="0"/>
          </a:p>
        </p:txBody>
      </p:sp>
      <p:sp>
        <p:nvSpPr>
          <p:cNvPr id="3" name="Subtitle 2"/>
          <p:cNvSpPr>
            <a:spLocks noGrp="1"/>
          </p:cNvSpPr>
          <p:nvPr>
            <p:ph type="subTitle" idx="1"/>
          </p:nvPr>
        </p:nvSpPr>
        <p:spPr/>
        <p:txBody>
          <a:bodyPr/>
          <a:lstStyle/>
          <a:p>
            <a:r>
              <a:rPr lang="en-US" dirty="0"/>
              <a:t>Yash Vijaykumar Mohite</a:t>
            </a:r>
          </a:p>
          <a:p>
            <a:r>
              <a:rPr lang="en-US" dirty="0"/>
              <a:t>V61</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50B0-3B65-91FB-9FAA-6E9BBE342F95}"/>
              </a:ext>
            </a:extLst>
          </p:cNvPr>
          <p:cNvSpPr>
            <a:spLocks noGrp="1"/>
          </p:cNvSpPr>
          <p:nvPr>
            <p:ph type="title"/>
          </p:nvPr>
        </p:nvSpPr>
        <p:spPr/>
        <p:txBody>
          <a:bodyPr/>
          <a:lstStyle/>
          <a:p>
            <a:r>
              <a:rPr lang="en-IN" dirty="0"/>
              <a:t>Suggestion</a:t>
            </a:r>
          </a:p>
        </p:txBody>
      </p:sp>
      <p:sp>
        <p:nvSpPr>
          <p:cNvPr id="3" name="Content Placeholder 2">
            <a:extLst>
              <a:ext uri="{FF2B5EF4-FFF2-40B4-BE49-F238E27FC236}">
                <a16:creationId xmlns:a16="http://schemas.microsoft.com/office/drawing/2014/main" id="{8444C09A-B8B3-50E2-3B9D-76FE34FB4D36}"/>
              </a:ext>
            </a:extLst>
          </p:cNvPr>
          <p:cNvSpPr>
            <a:spLocks noGrp="1"/>
          </p:cNvSpPr>
          <p:nvPr>
            <p:ph idx="1"/>
          </p:nvPr>
        </p:nvSpPr>
        <p:spPr/>
        <p:txBody>
          <a:bodyPr/>
          <a:lstStyle/>
          <a:p>
            <a:pPr algn="just"/>
            <a:r>
              <a:rPr lang="en-IN" sz="1800" dirty="0">
                <a:effectLst/>
                <a:ea typeface="Calibri" panose="020F0502020204030204" pitchFamily="34" charset="0"/>
                <a:cs typeface="Times New Roman" panose="02020603050405020304" pitchFamily="18" charset="0"/>
              </a:rPr>
              <a:t>Britannia can improve the quality of packaging of their products which can attract more customer attraction and can increase their sales of the product.</a:t>
            </a:r>
          </a:p>
          <a:p>
            <a:pPr algn="just"/>
            <a:r>
              <a:rPr lang="en-IN" sz="1800" dirty="0">
                <a:effectLst/>
                <a:ea typeface="Calibri" panose="020F0502020204030204" pitchFamily="34" charset="0"/>
                <a:cs typeface="Times New Roman" panose="02020603050405020304" pitchFamily="18" charset="0"/>
              </a:rPr>
              <a:t>Instead of using Film stars in the advertisement they can use small actors which can perform better &amp; Britannia is a big brand which doesn’t need much advertisement they need to just spared awareness of the products.  </a:t>
            </a:r>
          </a:p>
          <a:p>
            <a:pPr algn="just"/>
            <a:r>
              <a:rPr lang="en-IN" sz="1800" dirty="0">
                <a:effectLst/>
                <a:ea typeface="Calibri" panose="020F0502020204030204" pitchFamily="34" charset="0"/>
                <a:cs typeface="Times New Roman" panose="02020603050405020304" pitchFamily="18" charset="0"/>
              </a:rPr>
              <a:t>They should expand their business overseas to capture the market of biscuits and they can gain more revenue.</a:t>
            </a:r>
          </a:p>
          <a:p>
            <a:pPr algn="just"/>
            <a:r>
              <a:rPr lang="en-IN" sz="1800" dirty="0">
                <a:effectLst/>
                <a:ea typeface="Calibri" panose="020F0502020204030204" pitchFamily="34" charset="0"/>
                <a:cs typeface="Times New Roman" panose="02020603050405020304" pitchFamily="18" charset="0"/>
              </a:rPr>
              <a:t>Britannia can start giving offers like Buy 1 Get 1 free, buy 2 Get 1 free and many more from this we can attract more customers.</a:t>
            </a:r>
          </a:p>
          <a:p>
            <a:pPr algn="just"/>
            <a:r>
              <a:rPr lang="en-IN" sz="1800" dirty="0">
                <a:effectLst/>
                <a:ea typeface="Calibri" panose="020F0502020204030204" pitchFamily="34" charset="0"/>
                <a:cs typeface="Times New Roman" panose="02020603050405020304" pitchFamily="18" charset="0"/>
              </a:rPr>
              <a:t>They can more focus on Cake segment to gain more revenue.</a:t>
            </a:r>
          </a:p>
          <a:p>
            <a:pPr marL="0" indent="0">
              <a:buNone/>
            </a:pPr>
            <a:endParaRPr lang="en-IN" dirty="0"/>
          </a:p>
        </p:txBody>
      </p:sp>
    </p:spTree>
    <p:extLst>
      <p:ext uri="{BB962C8B-B14F-4D97-AF65-F5344CB8AC3E}">
        <p14:creationId xmlns:p14="http://schemas.microsoft.com/office/powerpoint/2010/main" val="336233197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F3F7-B98C-AE6C-AE29-84778C8E2C86}"/>
              </a:ext>
            </a:extLst>
          </p:cNvPr>
          <p:cNvSpPr>
            <a:spLocks noGrp="1"/>
          </p:cNvSpPr>
          <p:nvPr>
            <p:ph type="title"/>
          </p:nvPr>
        </p:nvSpPr>
        <p:spPr/>
        <p:txBody>
          <a:bodyPr/>
          <a:lstStyle/>
          <a:p>
            <a:endParaRPr lang="en-IN"/>
          </a:p>
        </p:txBody>
      </p:sp>
      <p:pic>
        <p:nvPicPr>
          <p:cNvPr id="5124" name="Picture 4" descr="Thank You Images | Free Vectors, Stock Photos &amp; PSD">
            <a:extLst>
              <a:ext uri="{FF2B5EF4-FFF2-40B4-BE49-F238E27FC236}">
                <a16:creationId xmlns:a16="http://schemas.microsoft.com/office/drawing/2014/main" id="{94CBBC28-FF85-38EF-E77F-BC944BD4E8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9474" y="1905000"/>
            <a:ext cx="85344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7902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Industry Overview</a:t>
            </a:r>
          </a:p>
        </p:txBody>
      </p:sp>
      <p:sp>
        <p:nvSpPr>
          <p:cNvPr id="14" name="Content Placeholder 13"/>
          <p:cNvSpPr>
            <a:spLocks noGrp="1"/>
          </p:cNvSpPr>
          <p:nvPr>
            <p:ph idx="1"/>
          </p:nvPr>
        </p:nvSpPr>
        <p:spPr>
          <a:xfrm>
            <a:off x="1674812" y="1676400"/>
            <a:ext cx="9677400" cy="4495800"/>
          </a:xfrm>
        </p:spPr>
        <p:txBody>
          <a:bodyPr>
            <a:normAutofit/>
          </a:bodyPr>
          <a:lstStyle/>
          <a:p>
            <a:pPr algn="just"/>
            <a:r>
              <a:rPr lang="en-US" sz="1800" dirty="0"/>
              <a:t>The largest food industry in India is the biscuit industry, which has an annual revenue of over Rs. 3000 crores. India is regarded as the world's second largest biscuit producer, after the United States. There are two categories for it: organized and disorganized. Around 80% of all bakery items sold in India are made up of bread and biscuits, which dominate the sector. Bread is produced and valued at a lower level than biscuits. This makes up more than 70% of the unorganized sector of the baking industry.</a:t>
            </a:r>
          </a:p>
          <a:p>
            <a:pPr algn="just"/>
            <a:r>
              <a:rPr lang="en-US" sz="1800" dirty="0"/>
              <a:t>In the latter half of the 20th century, as demand for ready-made food goods at reasonable prices increased in the urbanized society, the India Biscuits Business came to the forefront and began developing a solid reputation in the baking industry. </a:t>
            </a:r>
          </a:p>
          <a:p>
            <a:pPr marL="0" indent="0" algn="just">
              <a:buNone/>
            </a:pPr>
            <a:endParaRPr lang="en-US" sz="1800" dirty="0"/>
          </a:p>
          <a:p>
            <a:pPr marL="0" indent="0" algn="just">
              <a:buNone/>
            </a:pPr>
            <a:endParaRPr lang="en-US" sz="1800" dirty="0"/>
          </a:p>
        </p:txBody>
      </p:sp>
      <p:pic>
        <p:nvPicPr>
          <p:cNvPr id="1026" name="Picture 2" descr="Fmcg fast moving consumer goods acronym quickly Vector Image">
            <a:extLst>
              <a:ext uri="{FF2B5EF4-FFF2-40B4-BE49-F238E27FC236}">
                <a16:creationId xmlns:a16="http://schemas.microsoft.com/office/drawing/2014/main" id="{5CA23F86-5237-0DB9-6E39-989469C1DB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3812" y="4267200"/>
            <a:ext cx="2819400" cy="219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3603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2A0A-E763-FDAF-A3F2-4ADD0107E1B1}"/>
              </a:ext>
            </a:extLst>
          </p:cNvPr>
          <p:cNvSpPr>
            <a:spLocks noGrp="1"/>
          </p:cNvSpPr>
          <p:nvPr>
            <p:ph type="title"/>
          </p:nvPr>
        </p:nvSpPr>
        <p:spPr/>
        <p:txBody>
          <a:bodyPr/>
          <a:lstStyle/>
          <a:p>
            <a:r>
              <a:rPr lang="en-IN" dirty="0"/>
              <a:t>Major players in the market</a:t>
            </a:r>
          </a:p>
        </p:txBody>
      </p:sp>
      <p:sp>
        <p:nvSpPr>
          <p:cNvPr id="3" name="Content Placeholder 2">
            <a:extLst>
              <a:ext uri="{FF2B5EF4-FFF2-40B4-BE49-F238E27FC236}">
                <a16:creationId xmlns:a16="http://schemas.microsoft.com/office/drawing/2014/main" id="{1A35A018-3BBB-5F38-CB73-803ED4542E66}"/>
              </a:ext>
            </a:extLst>
          </p:cNvPr>
          <p:cNvSpPr>
            <a:spLocks noGrp="1"/>
          </p:cNvSpPr>
          <p:nvPr>
            <p:ph idx="1"/>
          </p:nvPr>
        </p:nvSpPr>
        <p:spPr>
          <a:xfrm>
            <a:off x="1678214" y="1547812"/>
            <a:ext cx="8798046" cy="4088743"/>
          </a:xfrm>
        </p:spPr>
        <p:txBody>
          <a:bodyPr/>
          <a:lstStyle/>
          <a:p>
            <a:r>
              <a:rPr lang="en-IN" sz="1800" dirty="0"/>
              <a:t>Parle products Pvt. Ltd</a:t>
            </a:r>
          </a:p>
          <a:p>
            <a:r>
              <a:rPr lang="en-IN" sz="1800" dirty="0"/>
              <a:t>ITC Ltd</a:t>
            </a:r>
          </a:p>
          <a:p>
            <a:r>
              <a:rPr lang="en-IN" sz="1800" dirty="0"/>
              <a:t>Anmol Industries Ltd</a:t>
            </a:r>
          </a:p>
          <a:p>
            <a:r>
              <a:rPr lang="en-US" sz="1800" dirty="0"/>
              <a:t>Priya Gold: Surya food Pvt Ltd </a:t>
            </a:r>
          </a:p>
          <a:p>
            <a:pPr marL="0" indent="0">
              <a:buNone/>
            </a:pPr>
            <a:endParaRPr lang="en-IN" dirty="0"/>
          </a:p>
        </p:txBody>
      </p:sp>
      <p:pic>
        <p:nvPicPr>
          <p:cNvPr id="3074" name="Picture 2" descr="Parle Products - Wikipedia">
            <a:extLst>
              <a:ext uri="{FF2B5EF4-FFF2-40B4-BE49-F238E27FC236}">
                <a16:creationId xmlns:a16="http://schemas.microsoft.com/office/drawing/2014/main" id="{FE147731-5F0B-070A-F8DF-9CD364A0D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3" y="3938588"/>
            <a:ext cx="2895600" cy="19829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TC Limited - Wikipedia">
            <a:extLst>
              <a:ext uri="{FF2B5EF4-FFF2-40B4-BE49-F238E27FC236}">
                <a16:creationId xmlns:a16="http://schemas.microsoft.com/office/drawing/2014/main" id="{7EAF45DB-26B7-9A3E-2F47-CC92F5139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299" y="3906035"/>
            <a:ext cx="1905000" cy="198293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nmol Industries Limited - Home | Facebook">
            <a:extLst>
              <a:ext uri="{FF2B5EF4-FFF2-40B4-BE49-F238E27FC236}">
                <a16:creationId xmlns:a16="http://schemas.microsoft.com/office/drawing/2014/main" id="{4F3B7CEA-4D13-BEA8-6E1C-A3BC8E47EF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4586" y="3906034"/>
            <a:ext cx="2110572" cy="198293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riyagold - Home | Facebook">
            <a:extLst>
              <a:ext uri="{FF2B5EF4-FFF2-40B4-BE49-F238E27FC236}">
                <a16:creationId xmlns:a16="http://schemas.microsoft.com/office/drawing/2014/main" id="{A42E112A-7E39-AA5F-D835-087343A42F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3857" y="3906034"/>
            <a:ext cx="2143125" cy="198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716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ED42-7674-C34C-3982-D34240257A11}"/>
              </a:ext>
            </a:extLst>
          </p:cNvPr>
          <p:cNvSpPr>
            <a:spLocks noGrp="1"/>
          </p:cNvSpPr>
          <p:nvPr>
            <p:ph type="title"/>
          </p:nvPr>
        </p:nvSpPr>
        <p:spPr/>
        <p:txBody>
          <a:bodyPr/>
          <a:lstStyle/>
          <a:p>
            <a:r>
              <a:rPr lang="en-IN" dirty="0"/>
              <a:t>About the company</a:t>
            </a:r>
          </a:p>
        </p:txBody>
      </p:sp>
      <p:sp>
        <p:nvSpPr>
          <p:cNvPr id="3" name="Content Placeholder 2">
            <a:extLst>
              <a:ext uri="{FF2B5EF4-FFF2-40B4-BE49-F238E27FC236}">
                <a16:creationId xmlns:a16="http://schemas.microsoft.com/office/drawing/2014/main" id="{FCF99770-F702-2019-BC23-EC017ACFE61C}"/>
              </a:ext>
            </a:extLst>
          </p:cNvPr>
          <p:cNvSpPr>
            <a:spLocks noGrp="1"/>
          </p:cNvSpPr>
          <p:nvPr>
            <p:ph idx="1"/>
          </p:nvPr>
        </p:nvSpPr>
        <p:spPr>
          <a:xfrm>
            <a:off x="1522413" y="1785936"/>
            <a:ext cx="10058399" cy="4614863"/>
          </a:xfrm>
        </p:spPr>
        <p:txBody>
          <a:bodyPr>
            <a:normAutofit/>
          </a:bodyPr>
          <a:lstStyle/>
          <a:p>
            <a:pPr algn="just"/>
            <a:r>
              <a:rPr lang="en-US" sz="1800" dirty="0"/>
              <a:t>One of India's top food firms, Britannia Industries has a 100-year history and generates more than Rs. 9000 Cr in annual revenue. Britannia is one of the most reputable food companies, producing well-known products in India as Good Day, Tiger, NutriChoice, Milk Bikis, and Marie Gold. The product line offered by Britannia consists of biscuits, bread, cakes, rusk, and dairy items like cheese, beverages, milk, and yoghurt. Many generations of Indians have grown up with the Britannia brand, and our brands are cherished and adored in India and around the world. Over 50% of Indian homes are served by the near to 5 million retail locations where Britannia products are sold throughout the nation.</a:t>
            </a:r>
          </a:p>
          <a:p>
            <a:pPr marL="0" indent="0" algn="just">
              <a:buNone/>
            </a:pPr>
            <a:endParaRPr lang="en-US" sz="1800" dirty="0"/>
          </a:p>
          <a:p>
            <a:pPr marL="0" indent="0" algn="just">
              <a:buNone/>
            </a:pPr>
            <a:endParaRPr lang="en-IN" sz="1800" dirty="0"/>
          </a:p>
          <a:p>
            <a:pPr marL="0" indent="0" algn="just">
              <a:buNone/>
            </a:pPr>
            <a:endParaRPr lang="en-IN" sz="1800" dirty="0"/>
          </a:p>
          <a:p>
            <a:pPr marL="0" indent="0" algn="just">
              <a:buNone/>
            </a:pPr>
            <a:endParaRPr lang="en-IN" sz="1800" dirty="0"/>
          </a:p>
        </p:txBody>
      </p:sp>
      <p:pic>
        <p:nvPicPr>
          <p:cNvPr id="2052" name="Picture 4" descr="Britannia Industries - Wikipedia">
            <a:extLst>
              <a:ext uri="{FF2B5EF4-FFF2-40B4-BE49-F238E27FC236}">
                <a16:creationId xmlns:a16="http://schemas.microsoft.com/office/drawing/2014/main" id="{CFCF4703-3148-B36F-C9E7-28FC68A57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212" y="4093367"/>
            <a:ext cx="4980978" cy="170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74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8DF7-2C9E-8BA3-8933-3A4089499D43}"/>
              </a:ext>
            </a:extLst>
          </p:cNvPr>
          <p:cNvSpPr>
            <a:spLocks noGrp="1"/>
          </p:cNvSpPr>
          <p:nvPr>
            <p:ph type="title"/>
          </p:nvPr>
        </p:nvSpPr>
        <p:spPr/>
        <p:txBody>
          <a:bodyPr/>
          <a:lstStyle/>
          <a:p>
            <a:r>
              <a:rPr lang="en-IN" dirty="0"/>
              <a:t>Products</a:t>
            </a:r>
          </a:p>
        </p:txBody>
      </p:sp>
      <p:sp>
        <p:nvSpPr>
          <p:cNvPr id="3" name="Content Placeholder 2">
            <a:extLst>
              <a:ext uri="{FF2B5EF4-FFF2-40B4-BE49-F238E27FC236}">
                <a16:creationId xmlns:a16="http://schemas.microsoft.com/office/drawing/2014/main" id="{F79ABA31-05EE-20F1-72CF-DB406F5C416D}"/>
              </a:ext>
            </a:extLst>
          </p:cNvPr>
          <p:cNvSpPr>
            <a:spLocks noGrp="1"/>
          </p:cNvSpPr>
          <p:nvPr>
            <p:ph idx="1"/>
          </p:nvPr>
        </p:nvSpPr>
        <p:spPr/>
        <p:txBody>
          <a:bodyPr>
            <a:normAutofit/>
          </a:bodyPr>
          <a:lstStyle/>
          <a:p>
            <a:r>
              <a:rPr lang="en-IN" sz="1800" dirty="0"/>
              <a:t>Biscuits</a:t>
            </a:r>
          </a:p>
          <a:p>
            <a:r>
              <a:rPr lang="en-IN" sz="1800" dirty="0"/>
              <a:t>Bread</a:t>
            </a:r>
          </a:p>
          <a:p>
            <a:r>
              <a:rPr lang="en-IN" sz="1800" dirty="0"/>
              <a:t>Cake</a:t>
            </a:r>
          </a:p>
          <a:p>
            <a:r>
              <a:rPr lang="en-IN" sz="1800" dirty="0"/>
              <a:t>Rusk</a:t>
            </a:r>
          </a:p>
          <a:p>
            <a:r>
              <a:rPr lang="en-IN" sz="1800" dirty="0"/>
              <a:t>Cheese</a:t>
            </a:r>
          </a:p>
          <a:p>
            <a:r>
              <a:rPr lang="en-IN" sz="1800" dirty="0"/>
              <a:t>Yoghurt</a:t>
            </a:r>
          </a:p>
          <a:p>
            <a:r>
              <a:rPr lang="en-IN" sz="1800" dirty="0"/>
              <a:t>Milk</a:t>
            </a:r>
          </a:p>
        </p:txBody>
      </p:sp>
      <p:pic>
        <p:nvPicPr>
          <p:cNvPr id="4" name="Picture 3">
            <a:extLst>
              <a:ext uri="{FF2B5EF4-FFF2-40B4-BE49-F238E27FC236}">
                <a16:creationId xmlns:a16="http://schemas.microsoft.com/office/drawing/2014/main" id="{9A59D3E9-F6C7-8D49-DDF7-AB30E5B5A7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3012" y="1676400"/>
            <a:ext cx="1447800" cy="1447800"/>
          </a:xfrm>
          <a:prstGeom prst="rect">
            <a:avLst/>
          </a:prstGeom>
          <a:noFill/>
          <a:ln>
            <a:noFill/>
          </a:ln>
        </p:spPr>
      </p:pic>
      <p:pic>
        <p:nvPicPr>
          <p:cNvPr id="5" name="Picture 4">
            <a:extLst>
              <a:ext uri="{FF2B5EF4-FFF2-40B4-BE49-F238E27FC236}">
                <a16:creationId xmlns:a16="http://schemas.microsoft.com/office/drawing/2014/main" id="{ADC0013D-44FA-8ACF-4DAA-0D03A3FB9D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75612" y="1676401"/>
            <a:ext cx="1552575" cy="1447800"/>
          </a:xfrm>
          <a:prstGeom prst="rect">
            <a:avLst/>
          </a:prstGeom>
          <a:noFill/>
          <a:ln>
            <a:noFill/>
          </a:ln>
        </p:spPr>
      </p:pic>
      <p:pic>
        <p:nvPicPr>
          <p:cNvPr id="6" name="Picture 5">
            <a:extLst>
              <a:ext uri="{FF2B5EF4-FFF2-40B4-BE49-F238E27FC236}">
                <a16:creationId xmlns:a16="http://schemas.microsoft.com/office/drawing/2014/main" id="{5715E63E-0F62-52CE-FE7A-8358D99215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90127" y="1676400"/>
            <a:ext cx="1857375" cy="1447800"/>
          </a:xfrm>
          <a:prstGeom prst="rect">
            <a:avLst/>
          </a:prstGeom>
          <a:noFill/>
          <a:ln>
            <a:noFill/>
          </a:ln>
        </p:spPr>
      </p:pic>
      <p:pic>
        <p:nvPicPr>
          <p:cNvPr id="7" name="Picture 6">
            <a:extLst>
              <a:ext uri="{FF2B5EF4-FFF2-40B4-BE49-F238E27FC236}">
                <a16:creationId xmlns:a16="http://schemas.microsoft.com/office/drawing/2014/main" id="{765F7F9C-59E2-93D4-7883-E63CD0BD1EC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45236" y="3376611"/>
            <a:ext cx="1425576" cy="1447799"/>
          </a:xfrm>
          <a:prstGeom prst="rect">
            <a:avLst/>
          </a:prstGeom>
          <a:noFill/>
          <a:ln>
            <a:noFill/>
          </a:ln>
        </p:spPr>
      </p:pic>
      <p:pic>
        <p:nvPicPr>
          <p:cNvPr id="8" name="Picture 7" descr="Britannia cheese slices">
            <a:extLst>
              <a:ext uri="{FF2B5EF4-FFF2-40B4-BE49-F238E27FC236}">
                <a16:creationId xmlns:a16="http://schemas.microsoft.com/office/drawing/2014/main" id="{6E175ACF-CEF3-AA61-9DC2-E3EB6D6AF04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954012" y="3352798"/>
            <a:ext cx="1936115" cy="1471612"/>
          </a:xfrm>
          <a:prstGeom prst="rect">
            <a:avLst/>
          </a:prstGeom>
          <a:noFill/>
          <a:ln>
            <a:noFill/>
          </a:ln>
        </p:spPr>
      </p:pic>
      <p:pic>
        <p:nvPicPr>
          <p:cNvPr id="9" name="Picture 8">
            <a:extLst>
              <a:ext uri="{FF2B5EF4-FFF2-40B4-BE49-F238E27FC236}">
                <a16:creationId xmlns:a16="http://schemas.microsoft.com/office/drawing/2014/main" id="{FB90D46E-F3C6-EA8D-7546-F5F5109A867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890127" y="3376610"/>
            <a:ext cx="1857375" cy="1447799"/>
          </a:xfrm>
          <a:prstGeom prst="rect">
            <a:avLst/>
          </a:prstGeom>
          <a:noFill/>
          <a:ln>
            <a:noFill/>
          </a:ln>
        </p:spPr>
      </p:pic>
      <p:pic>
        <p:nvPicPr>
          <p:cNvPr id="10" name="Picture 9">
            <a:extLst>
              <a:ext uri="{FF2B5EF4-FFF2-40B4-BE49-F238E27FC236}">
                <a16:creationId xmlns:a16="http://schemas.microsoft.com/office/drawing/2014/main" id="{6FF4AAD0-BDBD-33D3-6C02-D5BC655C71B1}"/>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127999" y="5181599"/>
            <a:ext cx="1447800" cy="1368429"/>
          </a:xfrm>
          <a:prstGeom prst="rect">
            <a:avLst/>
          </a:prstGeom>
          <a:noFill/>
          <a:ln>
            <a:noFill/>
          </a:ln>
        </p:spPr>
      </p:pic>
    </p:spTree>
    <p:extLst>
      <p:ext uri="{BB962C8B-B14F-4D97-AF65-F5344CB8AC3E}">
        <p14:creationId xmlns:p14="http://schemas.microsoft.com/office/powerpoint/2010/main" val="3838244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DEC2-5756-2B6F-CF35-50B0E8F162DA}"/>
              </a:ext>
            </a:extLst>
          </p:cNvPr>
          <p:cNvSpPr>
            <a:spLocks noGrp="1"/>
          </p:cNvSpPr>
          <p:nvPr>
            <p:ph type="title"/>
          </p:nvPr>
        </p:nvSpPr>
        <p:spPr/>
        <p:txBody>
          <a:bodyPr/>
          <a:lstStyle/>
          <a:p>
            <a:r>
              <a:rPr lang="en-IN" dirty="0"/>
              <a:t>On the job training</a:t>
            </a:r>
          </a:p>
        </p:txBody>
      </p:sp>
      <p:sp>
        <p:nvSpPr>
          <p:cNvPr id="3" name="Content Placeholder 2">
            <a:extLst>
              <a:ext uri="{FF2B5EF4-FFF2-40B4-BE49-F238E27FC236}">
                <a16:creationId xmlns:a16="http://schemas.microsoft.com/office/drawing/2014/main" id="{A0F8D3AE-A7FE-978A-0558-BBB51235E0C5}"/>
              </a:ext>
            </a:extLst>
          </p:cNvPr>
          <p:cNvSpPr>
            <a:spLocks noGrp="1"/>
          </p:cNvSpPr>
          <p:nvPr>
            <p:ph idx="1"/>
          </p:nvPr>
        </p:nvSpPr>
        <p:spPr/>
        <p:txBody>
          <a:bodyPr/>
          <a:lstStyle/>
          <a:p>
            <a:r>
              <a:rPr lang="en-IN" dirty="0"/>
              <a:t>Key results area of the organization</a:t>
            </a:r>
          </a:p>
          <a:p>
            <a:pPr marL="457200" indent="-457200">
              <a:buFont typeface="+mj-lt"/>
              <a:buAutoNum type="arabicPeriod"/>
            </a:pPr>
            <a:r>
              <a:rPr lang="en-IN" sz="1800" b="1" dirty="0">
                <a:effectLst/>
                <a:ea typeface="Calibri" panose="020F0502020204030204" pitchFamily="34" charset="0"/>
                <a:cs typeface="Times New Roman" panose="02020603050405020304" pitchFamily="18" charset="0"/>
              </a:rPr>
              <a:t>Customer Satisfaction </a:t>
            </a:r>
          </a:p>
          <a:p>
            <a:pPr marL="457200" indent="-457200">
              <a:buFont typeface="+mj-lt"/>
              <a:buAutoNum type="arabicPeriod"/>
            </a:pPr>
            <a:r>
              <a:rPr lang="en-IN" sz="1800" b="1" dirty="0">
                <a:effectLst/>
                <a:ea typeface="Calibri" panose="020F0502020204030204" pitchFamily="34" charset="0"/>
                <a:cs typeface="Times New Roman" panose="02020603050405020304" pitchFamily="18" charset="0"/>
              </a:rPr>
              <a:t>To handle quarries </a:t>
            </a:r>
          </a:p>
          <a:p>
            <a:pPr marL="457200" indent="-457200">
              <a:buFont typeface="+mj-lt"/>
              <a:buAutoNum type="arabicPeriod"/>
            </a:pPr>
            <a:r>
              <a:rPr lang="en-IN" sz="1800" b="1" dirty="0">
                <a:effectLst/>
                <a:ea typeface="Calibri" panose="020F0502020204030204" pitchFamily="34" charset="0"/>
              </a:rPr>
              <a:t>Approach the customer </a:t>
            </a:r>
          </a:p>
          <a:p>
            <a:pPr marL="457200" indent="-457200">
              <a:buFont typeface="+mj-lt"/>
              <a:buAutoNum type="arabicPeriod"/>
            </a:pPr>
            <a:r>
              <a:rPr lang="en-IN" sz="1800" b="1" dirty="0">
                <a:effectLst/>
                <a:ea typeface="Calibri" panose="020F0502020204030204" pitchFamily="34" charset="0"/>
                <a:cs typeface="Times New Roman" panose="02020603050405020304" pitchFamily="18" charset="0"/>
              </a:rPr>
              <a:t>Convincing</a:t>
            </a:r>
            <a:endParaRPr lang="en-IN" sz="1800" dirty="0">
              <a:effectLst/>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64294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E6D32-FE85-97CA-81C3-FD0380B5F815}"/>
              </a:ext>
            </a:extLst>
          </p:cNvPr>
          <p:cNvSpPr>
            <a:spLocks noGrp="1"/>
          </p:cNvSpPr>
          <p:nvPr>
            <p:ph type="title"/>
          </p:nvPr>
        </p:nvSpPr>
        <p:spPr/>
        <p:txBody>
          <a:bodyPr/>
          <a:lstStyle/>
          <a:p>
            <a:r>
              <a:rPr lang="en-IN" dirty="0"/>
              <a:t>Work Responsibilities Assigned</a:t>
            </a:r>
          </a:p>
        </p:txBody>
      </p:sp>
      <p:sp>
        <p:nvSpPr>
          <p:cNvPr id="3" name="Content Placeholder 2">
            <a:extLst>
              <a:ext uri="{FF2B5EF4-FFF2-40B4-BE49-F238E27FC236}">
                <a16:creationId xmlns:a16="http://schemas.microsoft.com/office/drawing/2014/main" id="{A35C5BC5-E19E-5B34-EF29-25C4C49602FA}"/>
              </a:ext>
            </a:extLst>
          </p:cNvPr>
          <p:cNvSpPr>
            <a:spLocks noGrp="1"/>
          </p:cNvSpPr>
          <p:nvPr>
            <p:ph idx="1"/>
          </p:nvPr>
        </p:nvSpPr>
        <p:spPr/>
        <p:txBody>
          <a:bodyPr>
            <a:normAutofit/>
          </a:bodyPr>
          <a:lstStyle/>
          <a:p>
            <a:r>
              <a:rPr lang="en-IN" sz="1800" b="1" dirty="0">
                <a:effectLst/>
                <a:ea typeface="Calibri" panose="020F0502020204030204" pitchFamily="34" charset="0"/>
              </a:rPr>
              <a:t>Selling of biscuits</a:t>
            </a:r>
          </a:p>
          <a:p>
            <a:r>
              <a:rPr lang="en-IN" sz="1800" b="1" dirty="0">
                <a:effectLst/>
                <a:ea typeface="Calibri" panose="020F0502020204030204" pitchFamily="34" charset="0"/>
              </a:rPr>
              <a:t>Pop (Point of Purchase) Handling </a:t>
            </a:r>
            <a:endParaRPr lang="en-IN" sz="1800" b="1" dirty="0">
              <a:ea typeface="Calibri" panose="020F0502020204030204" pitchFamily="34" charset="0"/>
            </a:endParaRPr>
          </a:p>
          <a:p>
            <a:r>
              <a:rPr lang="en-IN" sz="1800" b="1" dirty="0">
                <a:effectLst/>
                <a:ea typeface="Calibri" panose="020F0502020204030204" pitchFamily="34" charset="0"/>
              </a:rPr>
              <a:t>Checking the offers of product </a:t>
            </a:r>
          </a:p>
          <a:p>
            <a:r>
              <a:rPr lang="en-IN" sz="1800" b="1" dirty="0">
                <a:effectLst/>
                <a:ea typeface="Calibri" panose="020F0502020204030204" pitchFamily="34" charset="0"/>
              </a:rPr>
              <a:t>Stock Management of Britannia </a:t>
            </a:r>
            <a:endParaRPr lang="en-IN" sz="1800" b="1" dirty="0">
              <a:ea typeface="Calibri" panose="020F0502020204030204" pitchFamily="34" charset="0"/>
            </a:endParaRPr>
          </a:p>
          <a:p>
            <a:r>
              <a:rPr lang="en-IN" sz="1800" b="1" dirty="0">
                <a:effectLst/>
                <a:ea typeface="Calibri" panose="020F0502020204030204" pitchFamily="34" charset="0"/>
              </a:rPr>
              <a:t>Study about the product </a:t>
            </a:r>
          </a:p>
          <a:p>
            <a:r>
              <a:rPr lang="en-IN" sz="1800" b="1" dirty="0">
                <a:effectLst/>
                <a:ea typeface="Calibri" panose="020F0502020204030204" pitchFamily="34" charset="0"/>
              </a:rPr>
              <a:t>Building Relationship with customer </a:t>
            </a:r>
            <a:endParaRPr lang="en-IN" sz="1800" dirty="0"/>
          </a:p>
        </p:txBody>
      </p:sp>
    </p:spTree>
    <p:extLst>
      <p:ext uri="{BB962C8B-B14F-4D97-AF65-F5344CB8AC3E}">
        <p14:creationId xmlns:p14="http://schemas.microsoft.com/office/powerpoint/2010/main" val="2730015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274EC-FB9B-3386-0801-96DF18E0ED2E}"/>
              </a:ext>
            </a:extLst>
          </p:cNvPr>
          <p:cNvSpPr>
            <a:spLocks noGrp="1"/>
          </p:cNvSpPr>
          <p:nvPr>
            <p:ph type="title"/>
          </p:nvPr>
        </p:nvSpPr>
        <p:spPr/>
        <p:txBody>
          <a:bodyPr/>
          <a:lstStyle/>
          <a:p>
            <a:r>
              <a:rPr lang="en-IN" dirty="0"/>
              <a:t>Project Execution Methodology</a:t>
            </a:r>
          </a:p>
        </p:txBody>
      </p:sp>
      <p:graphicFrame>
        <p:nvGraphicFramePr>
          <p:cNvPr id="4" name="Content Placeholder 3">
            <a:extLst>
              <a:ext uri="{FF2B5EF4-FFF2-40B4-BE49-F238E27FC236}">
                <a16:creationId xmlns:a16="http://schemas.microsoft.com/office/drawing/2014/main" id="{3A1380CF-3720-3D24-18CD-333A388A8A89}"/>
              </a:ext>
            </a:extLst>
          </p:cNvPr>
          <p:cNvGraphicFramePr>
            <a:graphicFrameLocks noGrp="1"/>
          </p:cNvGraphicFramePr>
          <p:nvPr>
            <p:ph idx="1"/>
            <p:extLst>
              <p:ext uri="{D42A27DB-BD31-4B8C-83A1-F6EECF244321}">
                <p14:modId xmlns:p14="http://schemas.microsoft.com/office/powerpoint/2010/main" val="3028175878"/>
              </p:ext>
            </p:extLst>
          </p:nvPr>
        </p:nvGraphicFramePr>
        <p:xfrm>
          <a:off x="1217612" y="1719262"/>
          <a:ext cx="9982199" cy="4830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61862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16DE-D6BB-4C38-8A22-55D94E3DCE1F}"/>
              </a:ext>
            </a:extLst>
          </p:cNvPr>
          <p:cNvSpPr>
            <a:spLocks noGrp="1"/>
          </p:cNvSpPr>
          <p:nvPr>
            <p:ph type="title"/>
          </p:nvPr>
        </p:nvSpPr>
        <p:spPr/>
        <p:txBody>
          <a:bodyPr/>
          <a:lstStyle/>
          <a:p>
            <a:r>
              <a:rPr lang="en-IN" dirty="0"/>
              <a:t>Findings &amp; Learnings</a:t>
            </a:r>
          </a:p>
        </p:txBody>
      </p:sp>
      <p:graphicFrame>
        <p:nvGraphicFramePr>
          <p:cNvPr id="5" name="Chart 4">
            <a:extLst>
              <a:ext uri="{FF2B5EF4-FFF2-40B4-BE49-F238E27FC236}">
                <a16:creationId xmlns:a16="http://schemas.microsoft.com/office/drawing/2014/main" id="{67A92D26-0E3B-7EA7-8557-CFD860E27D19}"/>
              </a:ext>
            </a:extLst>
          </p:cNvPr>
          <p:cNvGraphicFramePr/>
          <p:nvPr>
            <p:extLst>
              <p:ext uri="{D42A27DB-BD31-4B8C-83A1-F6EECF244321}">
                <p14:modId xmlns:p14="http://schemas.microsoft.com/office/powerpoint/2010/main" val="1069774980"/>
              </p:ext>
            </p:extLst>
          </p:nvPr>
        </p:nvGraphicFramePr>
        <p:xfrm>
          <a:off x="5637212" y="1524000"/>
          <a:ext cx="61722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5DC6319-D1CA-1B04-9EC3-7A59CABF0206}"/>
              </a:ext>
            </a:extLst>
          </p:cNvPr>
          <p:cNvSpPr txBox="1"/>
          <p:nvPr/>
        </p:nvSpPr>
        <p:spPr>
          <a:xfrm>
            <a:off x="1217614" y="3810000"/>
            <a:ext cx="3581400" cy="2152256"/>
          </a:xfrm>
          <a:prstGeom prst="rect">
            <a:avLst/>
          </a:prstGeom>
          <a:noFill/>
        </p:spPr>
        <p:txBody>
          <a:bodyPr wrap="square">
            <a:spAutoFit/>
          </a:bodyPr>
          <a:lstStyle/>
          <a:p>
            <a:pPr marR="179705"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From the  graph we can predict that the Britannia product sales is higher than the Sunfeast products. As we all know that Britannia is the leading biscuits player in India with the market capitalization over 28% in the market.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0" name="Content Placeholder 9">
            <a:extLst>
              <a:ext uri="{FF2B5EF4-FFF2-40B4-BE49-F238E27FC236}">
                <a16:creationId xmlns:a16="http://schemas.microsoft.com/office/drawing/2014/main" id="{A5705200-CA17-2290-1D62-7DE3AA808E66}"/>
              </a:ext>
            </a:extLst>
          </p:cNvPr>
          <p:cNvGraphicFramePr>
            <a:graphicFrameLocks noGrp="1"/>
          </p:cNvGraphicFramePr>
          <p:nvPr>
            <p:ph idx="1"/>
            <p:extLst>
              <p:ext uri="{D42A27DB-BD31-4B8C-83A1-F6EECF244321}">
                <p14:modId xmlns:p14="http://schemas.microsoft.com/office/powerpoint/2010/main" val="645504302"/>
              </p:ext>
            </p:extLst>
          </p:nvPr>
        </p:nvGraphicFramePr>
        <p:xfrm>
          <a:off x="1196976" y="1600200"/>
          <a:ext cx="4516435" cy="1905000"/>
        </p:xfrm>
        <a:graphic>
          <a:graphicData uri="http://schemas.openxmlformats.org/drawingml/2006/table">
            <a:tbl>
              <a:tblPr firstRow="1" firstCol="1" bandRow="1">
                <a:tableStyleId>{8EC20E35-A176-4012-BC5E-935CFFF8708E}</a:tableStyleId>
              </a:tblPr>
              <a:tblGrid>
                <a:gridCol w="1168042">
                  <a:extLst>
                    <a:ext uri="{9D8B030D-6E8A-4147-A177-3AD203B41FA5}">
                      <a16:colId xmlns:a16="http://schemas.microsoft.com/office/drawing/2014/main" val="3126861961"/>
                    </a:ext>
                  </a:extLst>
                </a:gridCol>
                <a:gridCol w="1114320">
                  <a:extLst>
                    <a:ext uri="{9D8B030D-6E8A-4147-A177-3AD203B41FA5}">
                      <a16:colId xmlns:a16="http://schemas.microsoft.com/office/drawing/2014/main" val="3744447276"/>
                    </a:ext>
                  </a:extLst>
                </a:gridCol>
                <a:gridCol w="1141181">
                  <a:extLst>
                    <a:ext uri="{9D8B030D-6E8A-4147-A177-3AD203B41FA5}">
                      <a16:colId xmlns:a16="http://schemas.microsoft.com/office/drawing/2014/main" val="3086927514"/>
                    </a:ext>
                  </a:extLst>
                </a:gridCol>
                <a:gridCol w="1092892">
                  <a:extLst>
                    <a:ext uri="{9D8B030D-6E8A-4147-A177-3AD203B41FA5}">
                      <a16:colId xmlns:a16="http://schemas.microsoft.com/office/drawing/2014/main" val="2856584845"/>
                    </a:ext>
                  </a:extLst>
                </a:gridCol>
              </a:tblGrid>
              <a:tr h="314601">
                <a:tc>
                  <a:txBody>
                    <a:bodyPr/>
                    <a:lstStyle/>
                    <a:p>
                      <a:pPr marR="179705" algn="l">
                        <a:lnSpc>
                          <a:spcPct val="107000"/>
                        </a:lnSpc>
                        <a:spcAft>
                          <a:spcPts val="800"/>
                        </a:spcAft>
                      </a:pPr>
                      <a:r>
                        <a:rPr lang="en-IN" sz="1400">
                          <a:effectLst/>
                        </a:rPr>
                        <a:t>Britannia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R="179705" algn="l">
                        <a:lnSpc>
                          <a:spcPct val="107000"/>
                        </a:lnSpc>
                        <a:spcAft>
                          <a:spcPts val="800"/>
                        </a:spcAft>
                      </a:pPr>
                      <a:r>
                        <a:rPr lang="en-IN" sz="1400" dirty="0">
                          <a:effectLst/>
                        </a:rPr>
                        <a:t>Sunfeast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R="179705" algn="l">
                        <a:lnSpc>
                          <a:spcPct val="107000"/>
                        </a:lnSpc>
                        <a:spcAft>
                          <a:spcPts val="800"/>
                        </a:spcAft>
                      </a:pPr>
                      <a:r>
                        <a:rPr lang="en-IN" sz="1400">
                          <a:effectLst/>
                        </a:rPr>
                        <a:t>Britannia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R="179705" algn="l">
                        <a:lnSpc>
                          <a:spcPct val="107000"/>
                        </a:lnSpc>
                        <a:spcAft>
                          <a:spcPts val="800"/>
                        </a:spcAft>
                      </a:pPr>
                      <a:r>
                        <a:rPr lang="en-IN" sz="1400">
                          <a:effectLst/>
                        </a:rPr>
                        <a:t>Sunfeast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0105"/>
                  </a:ext>
                </a:extLst>
              </a:tr>
              <a:tr h="222792">
                <a:tc>
                  <a:txBody>
                    <a:bodyPr/>
                    <a:lstStyle/>
                    <a:p>
                      <a:pPr marR="179705" algn="l">
                        <a:lnSpc>
                          <a:spcPct val="107000"/>
                        </a:lnSpc>
                        <a:spcAft>
                          <a:spcPts val="800"/>
                        </a:spcAft>
                      </a:pPr>
                      <a:r>
                        <a:rPr lang="en-IN" sz="1200">
                          <a:effectLst/>
                        </a:rPr>
                        <a:t>Bourbon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R="179705" algn="l">
                        <a:lnSpc>
                          <a:spcPct val="107000"/>
                        </a:lnSpc>
                        <a:spcAft>
                          <a:spcPts val="800"/>
                        </a:spcAft>
                      </a:pPr>
                      <a:r>
                        <a:rPr lang="en-IN" sz="1200">
                          <a:effectLst/>
                        </a:rPr>
                        <a:t>Bourbon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R="179705" algn="l">
                        <a:lnSpc>
                          <a:spcPct val="107000"/>
                        </a:lnSpc>
                        <a:spcAft>
                          <a:spcPts val="800"/>
                        </a:spcAft>
                      </a:pPr>
                      <a:r>
                        <a:rPr lang="en-IN" sz="1200">
                          <a:effectLst/>
                        </a:rPr>
                        <a:t>927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R="179705" algn="l">
                        <a:lnSpc>
                          <a:spcPct val="107000"/>
                        </a:lnSpc>
                        <a:spcAft>
                          <a:spcPts val="800"/>
                        </a:spcAft>
                      </a:pPr>
                      <a:r>
                        <a:rPr lang="en-IN" sz="1200">
                          <a:effectLst/>
                        </a:rPr>
                        <a:t>320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3737834"/>
                  </a:ext>
                </a:extLst>
              </a:tr>
              <a:tr h="455869">
                <a:tc>
                  <a:txBody>
                    <a:bodyPr/>
                    <a:lstStyle/>
                    <a:p>
                      <a:pPr marR="179705" algn="l">
                        <a:lnSpc>
                          <a:spcPct val="107000"/>
                        </a:lnSpc>
                        <a:spcAft>
                          <a:spcPts val="800"/>
                        </a:spcAft>
                      </a:pPr>
                      <a:r>
                        <a:rPr lang="en-IN" sz="1200">
                          <a:effectLst/>
                        </a:rPr>
                        <a:t>Goodday 200gms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R="179705" algn="l">
                        <a:lnSpc>
                          <a:spcPct val="107000"/>
                        </a:lnSpc>
                        <a:spcAft>
                          <a:spcPts val="800"/>
                        </a:spcAft>
                      </a:pPr>
                      <a:r>
                        <a:rPr lang="en-IN" sz="1200">
                          <a:effectLst/>
                        </a:rPr>
                        <a:t>Momsmagic 200gms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R="179705" algn="l">
                        <a:lnSpc>
                          <a:spcPct val="107000"/>
                        </a:lnSpc>
                        <a:spcAft>
                          <a:spcPts val="800"/>
                        </a:spcAft>
                      </a:pPr>
                      <a:r>
                        <a:rPr lang="en-IN" sz="1200" dirty="0">
                          <a:effectLst/>
                        </a:rPr>
                        <a:t>468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R="179705" algn="l">
                        <a:lnSpc>
                          <a:spcPct val="107000"/>
                        </a:lnSpc>
                        <a:spcAft>
                          <a:spcPts val="800"/>
                        </a:spcAft>
                      </a:pPr>
                      <a:r>
                        <a:rPr lang="en-IN" sz="1200" dirty="0">
                          <a:effectLst/>
                        </a:rPr>
                        <a:t>59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7406077"/>
                  </a:ext>
                </a:extLst>
              </a:tr>
              <a:tr h="455869">
                <a:tc>
                  <a:txBody>
                    <a:bodyPr/>
                    <a:lstStyle/>
                    <a:p>
                      <a:pPr marR="179705" algn="l">
                        <a:lnSpc>
                          <a:spcPct val="107000"/>
                        </a:lnSpc>
                        <a:spcAft>
                          <a:spcPts val="800"/>
                        </a:spcAft>
                      </a:pPr>
                      <a:r>
                        <a:rPr lang="en-IN" sz="1200">
                          <a:effectLst/>
                        </a:rPr>
                        <a:t>Goodday 600gms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R="179705" algn="l">
                        <a:lnSpc>
                          <a:spcPct val="107000"/>
                        </a:lnSpc>
                        <a:spcAft>
                          <a:spcPts val="800"/>
                        </a:spcAft>
                      </a:pPr>
                      <a:r>
                        <a:rPr lang="en-IN" sz="1200">
                          <a:effectLst/>
                        </a:rPr>
                        <a:t>Momsmagic 600gms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R="179705" algn="l">
                        <a:lnSpc>
                          <a:spcPct val="107000"/>
                        </a:lnSpc>
                        <a:spcAft>
                          <a:spcPts val="800"/>
                        </a:spcAft>
                      </a:pPr>
                      <a:r>
                        <a:rPr lang="en-IN" sz="1200">
                          <a:effectLst/>
                        </a:rPr>
                        <a:t>677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R="179705" algn="l">
                        <a:lnSpc>
                          <a:spcPct val="107000"/>
                        </a:lnSpc>
                        <a:spcAft>
                          <a:spcPts val="800"/>
                        </a:spcAft>
                      </a:pPr>
                      <a:r>
                        <a:rPr lang="en-IN" sz="1200">
                          <a:effectLst/>
                        </a:rPr>
                        <a:t>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3627167"/>
                  </a:ext>
                </a:extLst>
              </a:tr>
              <a:tr h="455869">
                <a:tc>
                  <a:txBody>
                    <a:bodyPr/>
                    <a:lstStyle/>
                    <a:p>
                      <a:pPr marR="179705" algn="l">
                        <a:lnSpc>
                          <a:spcPct val="107000"/>
                        </a:lnSpc>
                        <a:spcAft>
                          <a:spcPts val="800"/>
                        </a:spcAft>
                      </a:pPr>
                      <a:r>
                        <a:rPr lang="en-IN" sz="1200">
                          <a:effectLst/>
                        </a:rPr>
                        <a:t>Marigold 1kg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R="179705" algn="l">
                        <a:lnSpc>
                          <a:spcPct val="107000"/>
                        </a:lnSpc>
                        <a:spcAft>
                          <a:spcPts val="800"/>
                        </a:spcAft>
                      </a:pPr>
                      <a:r>
                        <a:rPr lang="en-IN" sz="1200">
                          <a:effectLst/>
                        </a:rPr>
                        <a:t>Marielight 1kg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R="179705" algn="l">
                        <a:lnSpc>
                          <a:spcPct val="107000"/>
                        </a:lnSpc>
                        <a:spcAft>
                          <a:spcPts val="800"/>
                        </a:spcAft>
                      </a:pPr>
                      <a:r>
                        <a:rPr lang="en-IN" sz="1200">
                          <a:effectLst/>
                        </a:rPr>
                        <a:t>389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R="179705" algn="l">
                        <a:lnSpc>
                          <a:spcPct val="107000"/>
                        </a:lnSpc>
                        <a:spcAft>
                          <a:spcPts val="800"/>
                        </a:spcAft>
                      </a:pPr>
                      <a:r>
                        <a:rPr lang="en-IN" sz="1200" dirty="0">
                          <a:effectLst/>
                        </a:rPr>
                        <a:t>214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2616859"/>
                  </a:ext>
                </a:extLst>
              </a:tr>
            </a:tbl>
          </a:graphicData>
        </a:graphic>
      </p:graphicFrame>
    </p:spTree>
    <p:extLst>
      <p:ext uri="{BB962C8B-B14F-4D97-AF65-F5344CB8AC3E}">
        <p14:creationId xmlns:p14="http://schemas.microsoft.com/office/powerpoint/2010/main" val="411134156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ip ppt" id="{0C9F49FE-2CC1-4217-B92A-62FD087B2569}" vid="{C613A96B-00FA-4A96-9017-1783E29ED5C0}"/>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sip ppt yash</Template>
  <TotalTime>5</TotalTime>
  <Words>619</Words>
  <Application>Microsoft Office PowerPoint</Application>
  <PresentationFormat>Custom</PresentationFormat>
  <Paragraphs>77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Consolas</vt:lpstr>
      <vt:lpstr>Corbel</vt:lpstr>
      <vt:lpstr>Times New Roman</vt:lpstr>
      <vt:lpstr>Chalkboard 16x9</vt:lpstr>
      <vt:lpstr>COMPARATIVE ANALYSIS OF BRITANNIA &amp; SUNFEAST  BISCUITS IN ORGANIZED RETAIL </vt:lpstr>
      <vt:lpstr>Industry Overview</vt:lpstr>
      <vt:lpstr>Major players in the market</vt:lpstr>
      <vt:lpstr>About the company</vt:lpstr>
      <vt:lpstr>Products</vt:lpstr>
      <vt:lpstr>On the job training</vt:lpstr>
      <vt:lpstr>Work Responsibilities Assigned</vt:lpstr>
      <vt:lpstr>Project Execution Methodology</vt:lpstr>
      <vt:lpstr>Findings &amp; Learnings</vt:lpstr>
      <vt:lpstr>Suggestion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BRITANNIA &amp; SUNFEAST  BISCUITS IN ORGANIZED RETAIL </dc:title>
  <dc:creator>Yash Mohite</dc:creator>
  <cp:lastModifiedBy>Yash Mohite</cp:lastModifiedBy>
  <cp:revision>1</cp:revision>
  <dcterms:created xsi:type="dcterms:W3CDTF">2022-09-09T09:29:41Z</dcterms:created>
  <dcterms:modified xsi:type="dcterms:W3CDTF">2022-09-09T09:35:04Z</dcterms:modified>
</cp:coreProperties>
</file>