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12"/>
  </p:handoutMasterIdLst>
  <p:sldIdLst>
    <p:sldId id="260" r:id="rId2"/>
    <p:sldId id="265" r:id="rId3"/>
    <p:sldId id="268" r:id="rId4"/>
    <p:sldId id="262" r:id="rId5"/>
    <p:sldId id="261" r:id="rId6"/>
    <p:sldId id="267" r:id="rId7"/>
    <p:sldId id="264" r:id="rId8"/>
    <p:sldId id="266" r:id="rId9"/>
    <p:sldId id="259" r:id="rId10"/>
    <p:sldId id="258" r:id="rId11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9921C0C-F0C3-4AC4-B216-45228EC37C9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98DC0FD-11B1-4126-8631-45E97CA3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9B19-A3C0-E3FD-DADC-D54540330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C29B-1C00-20E8-0340-49484113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ED44-C3CE-8AF4-740D-735BA572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C356-6EF2-2995-ECD7-8D17591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E753-28B2-27DB-70AC-A4A4C06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E4F7-4E55-3E3C-9084-A56BCE1D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2E1F-DFEF-C19F-8903-3FE0E17D0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7869-AF42-8F74-F389-5DCC8CBA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DCDF-C505-A773-3F83-7338061F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4AD9-32BF-808A-323E-09724553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0D491-A01F-FBBA-8AD6-E34AEA7FA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C13D7-B22C-CD75-5A83-E8232B76F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480B-3EAB-108E-C7E4-1F7267DB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66A5-4D75-C9D1-32F5-40EFFCCD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676A-E6F3-046E-52BD-350D51E3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DB52D2-EB49-4413-9D81-41D29342A9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B27-335E-58C2-F40A-DBC37E02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6FE-4FBE-724C-A6E6-DEEDB87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2AC1-463B-9FA9-83F2-218520D6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5D45-5F5D-A5E3-A350-F88EE8CB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134D-AD54-6727-7914-B9017D71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3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85F6-6EFF-8403-1C8F-DA43949F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48745-E7F3-37DA-6C4F-CA227E30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2C0E-646F-F0D0-A57A-1495F037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1270-3C50-4C20-9728-7CCD8EAA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E1DF-20EA-525E-D9F3-DB356597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35B8-D96E-F617-D2D5-BA641371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673-8029-A95D-6C44-AE43834E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94B1-052E-511B-CDA9-0195775D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1E98F-58C2-7FBF-B5AB-4B748A85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1292-A1E8-36D6-040E-1A538BC4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B9F48-E8B6-5796-5EAD-2F4AD735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56D-ED87-3610-87BC-8DD2A5F5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003D6-1D32-DE0A-7F12-88FDA5B2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F521A-C348-A994-E59F-FFD9EEE9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95770-1143-D37A-D38F-B31F28492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FE4DA-7FA9-F2DC-D3C2-F75DEF64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62BE6-9DD4-1E8F-A7B3-8ECB7FA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DEA34-BC8C-3076-64D8-0919892C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5D35D-301C-ABEB-E0FB-62701CF9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322-30E1-572A-B3C0-8B946950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556D9-FC1B-DA55-F5F5-A094B82C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C19A5-74A3-411D-96F4-1A2D67CD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743D3-C7C6-8E1F-7C3C-B30354AA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75A76-8BCB-BC07-5BEE-237C9273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EFD4A-92A4-116D-64F4-F5AD1170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4895-4DF5-6A6F-392A-6F40BD22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BFCC-F896-B46A-47BF-D9E5A644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B211-45A8-BD11-CE4A-DF1A230D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989A-865F-F5DF-3829-4518D25B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3839-3F89-DC9D-252C-4775FBC3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1B6B5-939B-ECAD-1921-42071320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BE5C-45DB-A11F-30C0-262CF555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FBB-9D35-A1C9-4836-86959E2A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42697-2F84-F684-7324-53A440641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72C23-E84A-1413-7B62-983CB1BA3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C35BD-187E-AE19-D13A-4A4D06E8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AC25-1028-F4DE-D784-16EF44AA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618AE-FB62-5862-4B7B-5277E751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F5517-A7BE-B666-4927-1A7A8D3F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9621C-6F2B-BEAF-A77C-CE7F68E2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B520-357D-DDB6-74BB-D81DC8B65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B8B7-2696-FA0F-E95D-D8855063C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891F-CBAB-E130-48F2-FE063650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800" dirty="0"/>
              <a:t>What is organization ?</a:t>
            </a:r>
          </a:p>
          <a:p>
            <a:r>
              <a:rPr lang="en-US" sz="2800" dirty="0"/>
              <a:t>What types of problems do we come across in an organizations?</a:t>
            </a:r>
          </a:p>
          <a:p>
            <a:r>
              <a:rPr lang="en-US" sz="2800" dirty="0"/>
              <a:t>What is research?</a:t>
            </a:r>
          </a:p>
          <a:p>
            <a:r>
              <a:rPr lang="en-US" sz="2800" dirty="0"/>
              <a:t>Scope of research</a:t>
            </a:r>
          </a:p>
          <a:p>
            <a:r>
              <a:rPr lang="en-US" sz="2800" dirty="0"/>
              <a:t>Types of research</a:t>
            </a:r>
            <a:r>
              <a:rPr lang="en-US" dirty="0"/>
              <a:t> </a:t>
            </a:r>
          </a:p>
          <a:p>
            <a:r>
              <a:rPr lang="en-US" sz="2000" b="1" dirty="0"/>
              <a:t>Fundamental or pure research : It is done for sake of  knowledge </a:t>
            </a:r>
          </a:p>
          <a:p>
            <a:r>
              <a:rPr lang="en-US" sz="2000" b="1" dirty="0"/>
              <a:t>Applied research  : Finding solution of immediate problem 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r>
              <a:rPr lang="en-US" dirty="0"/>
              <a:t>Specify null and alternative hypothesis</a:t>
            </a:r>
          </a:p>
          <a:p>
            <a:r>
              <a:rPr lang="en-US" dirty="0"/>
              <a:t>Select significance level</a:t>
            </a:r>
          </a:p>
          <a:p>
            <a:r>
              <a:rPr lang="en-US" dirty="0"/>
              <a:t>Select appropriate test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sz="2000" dirty="0"/>
              <a:t>Test statistic =  (Sample Value – Hypothesis population Value) / standard   error </a:t>
            </a:r>
          </a:p>
          <a:p>
            <a:r>
              <a:rPr lang="en-US" dirty="0"/>
              <a:t>Find critical value </a:t>
            </a:r>
          </a:p>
          <a:p>
            <a:r>
              <a:rPr lang="en-US" dirty="0"/>
              <a:t>Result and 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does it mean by doing research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research,  verification of  statement about population parameter is done by taking sample from the population</a:t>
            </a:r>
          </a:p>
          <a:p>
            <a:r>
              <a:rPr lang="en-US" dirty="0"/>
              <a:t>What is population ?</a:t>
            </a:r>
          </a:p>
          <a:p>
            <a:r>
              <a:rPr lang="en-US" dirty="0"/>
              <a:t>What is sample?</a:t>
            </a:r>
          </a:p>
          <a:p>
            <a:r>
              <a:rPr lang="en-US" dirty="0"/>
              <a:t>What is sampling?</a:t>
            </a:r>
          </a:p>
          <a:p>
            <a:r>
              <a:rPr lang="en-US" dirty="0"/>
              <a:t>Why sampling is done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T</a:t>
            </a:r>
            <a:r>
              <a:t>ypes of sampling</a:t>
            </a:r>
          </a:p>
        </p:txBody>
      </p:sp>
      <p:sp>
        <p:nvSpPr>
          <p:cNvPr id="410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Probability Sampling </a:t>
            </a:r>
          </a:p>
        </p:txBody>
      </p:sp>
      <p:sp>
        <p:nvSpPr>
          <p:cNvPr id="410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Random sampling</a:t>
            </a:r>
          </a:p>
          <a:p>
            <a:r>
              <a:rPr lang="en-US" sz="2800" dirty="0"/>
              <a:t>Systematic sampling </a:t>
            </a:r>
          </a:p>
          <a:p>
            <a:r>
              <a:rPr lang="en-US" sz="2800" dirty="0"/>
              <a:t>Stratified sampling</a:t>
            </a:r>
          </a:p>
          <a:p>
            <a:r>
              <a:rPr lang="en-US" sz="2800" dirty="0"/>
              <a:t>Cluster sampling</a:t>
            </a:r>
          </a:p>
          <a:p>
            <a:endParaRPr lang="en-US" dirty="0"/>
          </a:p>
        </p:txBody>
      </p:sp>
      <p:sp>
        <p:nvSpPr>
          <p:cNvPr id="4103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Non Probability Sampling </a:t>
            </a:r>
          </a:p>
        </p:txBody>
      </p:sp>
      <p:sp>
        <p:nvSpPr>
          <p:cNvPr id="4104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Convenience sampling</a:t>
            </a:r>
          </a:p>
          <a:p>
            <a:r>
              <a:rPr lang="en-US" sz="2800" dirty="0"/>
              <a:t>Judgment  sampling</a:t>
            </a:r>
          </a:p>
          <a:p>
            <a:r>
              <a:rPr lang="en-US" sz="2800" dirty="0"/>
              <a:t>Quota sampling</a:t>
            </a:r>
          </a:p>
          <a:p>
            <a:r>
              <a:rPr lang="en-US" sz="2800" dirty="0"/>
              <a:t>Snowball sampling</a:t>
            </a:r>
          </a:p>
          <a:p>
            <a:endParaRPr lang="en-US" sz="2800" dirty="0"/>
          </a:p>
          <a:p>
            <a:r>
              <a:rPr lang="en-US" sz="2800" b="1" dirty="0"/>
              <a:t>Sampling errors  &amp; Non sampling errors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  <p:bldP spid="4102" grpId="0" build="p"/>
      <p:bldP spid="4103" grpId="0" build="p"/>
      <p:bldP spid="410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research topics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new packaging on sales </a:t>
            </a:r>
          </a:p>
          <a:p>
            <a:r>
              <a:rPr lang="en-US" dirty="0"/>
              <a:t>Effect of training on job satisfaction </a:t>
            </a:r>
          </a:p>
          <a:p>
            <a:r>
              <a:rPr lang="en-US" dirty="0"/>
              <a:t>How does working capital management affect decision making</a:t>
            </a:r>
          </a:p>
          <a:p>
            <a:r>
              <a:rPr lang="en-US" dirty="0"/>
              <a:t>How does advertising strategy optimize  total marketing cost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  <a:p>
            <a:r>
              <a:rPr lang="en-US" dirty="0"/>
              <a:t>Dependent variable</a:t>
            </a:r>
          </a:p>
          <a:p>
            <a:r>
              <a:rPr lang="en-US" dirty="0"/>
              <a:t>Moderating variable</a:t>
            </a:r>
          </a:p>
          <a:p>
            <a:r>
              <a:rPr lang="en-US" dirty="0"/>
              <a:t>Intervening variable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b="1" dirty="0"/>
              <a:t> Hypothesis </a:t>
            </a:r>
          </a:p>
          <a:p>
            <a:r>
              <a:rPr lang="en-US" sz="2000" b="1" dirty="0"/>
              <a:t>Claim about population parameter/problem statement</a:t>
            </a:r>
          </a:p>
          <a:p>
            <a:r>
              <a:rPr lang="en-US" sz="2400" b="1" dirty="0"/>
              <a:t>Null hypothesis ( Ho) </a:t>
            </a:r>
            <a:r>
              <a:rPr lang="en-US" sz="2400" dirty="0"/>
              <a:t>: There is no significant difference between population parameter and sample</a:t>
            </a:r>
          </a:p>
          <a:p>
            <a:r>
              <a:rPr lang="en-US" sz="2400" b="1" dirty="0"/>
              <a:t>Alternative hypothesis ( Ha or H1) </a:t>
            </a:r>
            <a:r>
              <a:rPr lang="en-US" sz="2400" dirty="0"/>
              <a:t>: There is significant difference between population parameter and sample</a:t>
            </a:r>
          </a:p>
          <a:p>
            <a:r>
              <a:rPr lang="en-US" b="1" dirty="0"/>
              <a:t>What is hypothesis testing ?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level : Max % tolerance limit  which can be considered when result  goes wrong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US" sz="3600"/>
              <a:t>Hypothesis Testing</a:t>
            </a:r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85800" y="1389063"/>
          <a:ext cx="7559675" cy="377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17646" imgH="4151981" progId="Word.Document.8">
                  <p:embed/>
                </p:oleObj>
              </mc:Choice>
              <mc:Fallback>
                <p:oleObj name="Document" r:id="rId2" imgW="8317646" imgH="4151981" progId="Word.Document.8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89063"/>
                        <a:ext cx="7559675" cy="3773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27432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2743200" y="2362199"/>
            <a:ext cx="51816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7848600" y="1295400"/>
            <a:ext cx="7620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5638800" y="2362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667000" y="3581399"/>
            <a:ext cx="52578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 flipV="1">
            <a:off x="914400" y="17526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264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Document</vt:lpstr>
      <vt:lpstr>PowerPoint Presentation</vt:lpstr>
      <vt:lpstr>What does it mean by doing research ?</vt:lpstr>
      <vt:lpstr>Types of sampling</vt:lpstr>
      <vt:lpstr>Some research topics </vt:lpstr>
      <vt:lpstr>Type of variables </vt:lpstr>
      <vt:lpstr>Hypothesis testing</vt:lpstr>
      <vt:lpstr>PowerPoint Presentation</vt:lpstr>
      <vt:lpstr>Significance level</vt:lpstr>
      <vt:lpstr>Hypothesis Testing</vt:lpstr>
      <vt:lpstr>Step in 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Acer</dc:creator>
  <cp:lastModifiedBy>dinesh sonkul</cp:lastModifiedBy>
  <cp:revision>156</cp:revision>
  <dcterms:created xsi:type="dcterms:W3CDTF">2006-08-16T00:00:00Z</dcterms:created>
  <dcterms:modified xsi:type="dcterms:W3CDTF">2023-01-30T07:13:30Z</dcterms:modified>
</cp:coreProperties>
</file>