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CAF87-607E-484F-ABFF-8CAFB950BF9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5F78B-1EB0-4296-AF42-4FCA26BC71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6E4A-9F96-443A-BBBD-315C7E4E4A7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3B7-0575-45BF-B5D2-7F41FCB872F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eaVert"/>
          <a:lstStyle>
            <a:lvl1pPr>
              <a:defRPr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F3DA-397C-4024-B0E8-4BF414A7496E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A282-974F-40DC-8538-94E8EE2CDE7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2CB0-8528-49E6-94B6-247C958F0A5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4CFD-26D4-4FBE-B89E-457A7F461A44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2116-06C3-4B32-B06F-972B59AF4F8C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7899-882B-46AF-87E5-774D14975779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2E97-0CCC-44A9-BAAE-F2F919495FC6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29C4-2962-42FB-8042-8E9266C457C4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anchor="b"/>
          <a:lstStyle>
            <a:lvl1pPr algn="l">
              <a:defRPr sz="2000" b="1"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CB4D-1D99-4D9F-AD2B-DA55FA87DFB0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A5C0-D28A-4E14-B333-E3235B74BF11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3E65-FADE-44EA-91A1-847A1F955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629400"/>
            <a:ext cx="9144000" cy="76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w - simsrlogo.jpg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" y="6019800"/>
            <a:ext cx="1948627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Research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for marketing</a:t>
            </a:r>
            <a:br>
              <a:rPr lang="en-US" dirty="0"/>
            </a:br>
            <a:r>
              <a:rPr lang="en-US" dirty="0"/>
              <a:t>decisions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133600"/>
          <a:ext cx="830580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65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Marketing</a:t>
                      </a:r>
                      <a:r>
                        <a:rPr lang="en-US" sz="2800" baseline="0" dirty="0"/>
                        <a:t> intelligence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Marketing Research</a:t>
                      </a:r>
                      <a:r>
                        <a:rPr lang="en-US" sz="2800" baseline="0" dirty="0"/>
                        <a:t>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going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  <a:r>
                        <a:rPr lang="en-US" baseline="0" dirty="0"/>
                        <a:t>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  in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Generally</a:t>
                      </a:r>
                      <a:r>
                        <a:rPr lang="en-US" baseline="0" dirty="0"/>
                        <a:t> outsourced to MR companies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meant for</a:t>
                      </a:r>
                      <a:r>
                        <a:rPr lang="en-US" baseline="0" dirty="0"/>
                        <a:t> immediate 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Meant for immediate</a:t>
                      </a:r>
                      <a:r>
                        <a:rPr lang="en-US" baseline="0" dirty="0"/>
                        <a:t> actions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</a:t>
                      </a:r>
                      <a:r>
                        <a:rPr lang="en-US" baseline="0" dirty="0"/>
                        <a:t> purpose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Very</a:t>
                      </a:r>
                      <a:r>
                        <a:rPr lang="en-US" baseline="0" dirty="0"/>
                        <a:t>  specific answer to questions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</a:t>
                      </a:r>
                      <a:r>
                        <a:rPr lang="en-US" baseline="0" dirty="0"/>
                        <a:t> is on competition and environment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 is on</a:t>
                      </a:r>
                      <a:r>
                        <a:rPr lang="en-US" baseline="0" dirty="0"/>
                        <a:t> customer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Marketing Research Process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333500" y="2133600"/>
            <a:ext cx="1257300" cy="2895600"/>
          </a:xfrm>
          <a:prstGeom prst="rect">
            <a:avLst/>
          </a:prstGeom>
          <a:noFill/>
          <a:ln w="9525">
            <a:solidFill>
              <a:srgbClr val="00FFF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" y="2895600"/>
            <a:ext cx="914400" cy="1143000"/>
          </a:xfrm>
          <a:prstGeom prst="rect">
            <a:avLst/>
          </a:prstGeom>
          <a:solidFill>
            <a:srgbClr val="FDF9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Define 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Research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Problem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5900" y="2286000"/>
            <a:ext cx="952500" cy="1143000"/>
          </a:xfrm>
          <a:prstGeom prst="rect">
            <a:avLst/>
          </a:prstGeom>
          <a:solidFill>
            <a:srgbClr val="FDF9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Review 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Concepts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And 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theories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900" y="3657600"/>
            <a:ext cx="952500" cy="1143000"/>
          </a:xfrm>
          <a:prstGeom prst="rect">
            <a:avLst/>
          </a:prstGeom>
          <a:solidFill>
            <a:srgbClr val="FDF9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Review 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Previous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Research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findings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09900" y="2819400"/>
            <a:ext cx="952500" cy="1143000"/>
          </a:xfrm>
          <a:prstGeom prst="rect">
            <a:avLst/>
          </a:prstGeom>
          <a:solidFill>
            <a:srgbClr val="FDF9E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Formulate</a:t>
            </a:r>
          </a:p>
          <a:p>
            <a:pPr algn="ctr" eaLnBrk="1" hangingPunct="1"/>
            <a:r>
              <a:rPr lang="en-US" sz="1600" b="1">
                <a:solidFill>
                  <a:srgbClr val="660033"/>
                </a:solidFill>
                <a:latin typeface="Times New Roman" pitchFamily="18" charset="0"/>
              </a:rPr>
              <a:t>hypothesis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343400" y="2667000"/>
            <a:ext cx="9906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Design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Research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(Including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Sample</a:t>
            </a:r>
          </a:p>
          <a:p>
            <a:pPr algn="ctr" eaLnBrk="1" hangingPunct="1"/>
            <a:r>
              <a:rPr lang="en-US" sz="1600" b="1" dirty="0">
                <a:solidFill>
                  <a:schemeClr val="bg1"/>
                </a:solidFill>
                <a:latin typeface="Times New Roman" pitchFamily="18" charset="0"/>
              </a:rPr>
              <a:t>Design</a:t>
            </a:r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38800" y="2743200"/>
            <a:ext cx="9906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Collect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Data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(Execution)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934200" y="2590800"/>
            <a:ext cx="9906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Analyze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Data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(Test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Hypothesis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if any)</a:t>
            </a:r>
          </a:p>
          <a:p>
            <a:pPr algn="ctr" eaLnBrk="1" hangingPunct="1"/>
            <a:endParaRPr lang="en-US" sz="1600" b="1" dirty="0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90600" y="3124200"/>
            <a:ext cx="3810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962400" y="3352800"/>
            <a:ext cx="3810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8229600" y="2819400"/>
            <a:ext cx="9144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Interpret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and</a:t>
            </a:r>
          </a:p>
          <a:p>
            <a:pPr algn="ctr" eaLnBrk="1" hangingPunct="1"/>
            <a:r>
              <a:rPr lang="en-US" sz="1600" b="1" dirty="0">
                <a:solidFill>
                  <a:srgbClr val="660033"/>
                </a:solidFill>
                <a:latin typeface="Times New Roman" pitchFamily="18" charset="0"/>
              </a:rPr>
              <a:t>report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334000" y="3352800"/>
            <a:ext cx="3048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629400" y="3352800"/>
            <a:ext cx="3048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924800" y="3352800"/>
            <a:ext cx="3048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590800" y="3429000"/>
            <a:ext cx="381000" cy="0"/>
          </a:xfrm>
          <a:prstGeom prst="line">
            <a:avLst/>
          </a:prstGeom>
          <a:noFill/>
          <a:ln w="381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6096000" y="662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03E65-FADE-44EA-91A1-847A1F9554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SMIRA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97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SASMIRA Presentation Template</vt:lpstr>
      <vt:lpstr>Market Research Applications </vt:lpstr>
      <vt:lpstr>Information for marketing decisions </vt:lpstr>
      <vt:lpstr>  Marketing Research Process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sasmira</dc:creator>
  <cp:lastModifiedBy>dinesh sonkul</cp:lastModifiedBy>
  <cp:revision>23</cp:revision>
  <dcterms:created xsi:type="dcterms:W3CDTF">2011-06-20T09:31:23Z</dcterms:created>
  <dcterms:modified xsi:type="dcterms:W3CDTF">2023-01-08T15:34:39Z</dcterms:modified>
</cp:coreProperties>
</file>