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90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A729A-8D59-4797-AE8F-BC23CF6FD43A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E34B0-5DEA-4916-9A95-51E8358912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168F-FE7E-55A6-0389-064FF4D75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78FE3-6F7C-B9A6-5681-7C0AC63F0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F11D3-254E-26F2-8789-77D03D3D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A61DC-548D-C221-2A8B-7D0ADBAE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3383-F43B-7B48-2861-6F2532B5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0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FEF4-0858-FB94-BDF3-F1EE81CA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FCE64-3230-9A18-3FA2-CD476A9E9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CC768-A795-C223-077D-32655F62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C0932-5E8E-E860-9EAA-76C81AE7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0E9C8-4733-1696-7CBD-121AD049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B4CF9-C8E8-7019-FF88-76DBF4AC6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694DD-B427-639E-C5E6-78B215C98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BFA8-6E10-92E7-3C5B-FA30706A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D846E-4812-0B72-8BE8-4FFA90A5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57861-EBFE-D673-98D9-E78BAA98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1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8E76-0F1B-6988-D654-B761B5F7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35C1-0FC2-EDF9-3D51-33B22631A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D25C6-8DBB-EE44-8AED-6687F9A5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BC1C-04B8-3B3F-7CD5-391C343C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F5BF8-F3E5-AF30-8119-3F76B887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65B1-6436-E999-F06E-7D120613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71FE4-01C8-4F00-C4CB-5691E9F54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DB73D-256D-21AE-E5FC-D618804E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54C7-5332-1BCB-C76A-F6DF7B94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1555-920D-82AB-9DE6-2110C179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4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6CFE-AC14-88F7-E14C-6271F3EB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89E2-AC12-3E3D-6FDB-FE0DD8CFD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ADFFE-2565-B616-C5B0-382ADE040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D28FB-D9F7-CD11-7DF7-AC4739C2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38D40-1C4D-01F5-0E87-195558DE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7422D-391A-BCF5-46BD-2A337AED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4509-EB8B-21CB-AC74-B9801856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05444-DB7E-6578-3E8D-3778BEEA8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42519-9856-4628-A690-78591F862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7F759-5BB1-58B2-22F4-D22E76907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33513-30D2-D24E-6D51-5654178A1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46C9A-FDF0-28D2-3857-8B35BE2C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C7F76-5841-7F0C-1F36-BD0B3542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B615F-E9E5-EE24-E972-C4C5DF29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9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BF3D-918A-C481-F445-109C8B76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4E4C1-F3CA-2C51-598E-6D9C37DE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B3120-E6B1-96A7-FA5A-1B2B47D8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DAFC7-75C3-A55C-099A-F1C2BA3B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6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86ABD-8FA4-DA9B-C4F2-59C0081F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CB322-85E0-4820-99A8-DE0AF3F9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442-8948-B83C-7B9C-D637CF2F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0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03AF-7CBD-93C0-5250-5ADBE760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1546-260C-5512-89F7-95B6E949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751E1-DFED-A9AB-E8C2-2A10A0907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A13B1-7AAE-F581-BFE5-612A7096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D0C3E-6051-A742-62F1-D30FDE70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41CE1-5110-7397-86ED-FDE71747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92B7-4BA5-F486-5FBE-427135AF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3838F-AE65-B920-D969-9B2D848A7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11DFF-5A06-4CFB-B0F2-C866B2F32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9A7B8-D3A8-35A1-A73A-AC85A60F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58623-CFF8-62BD-E0EE-D4952235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B0630-E453-0602-2E5B-D5DA7D95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4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D2735-D842-52AB-07C5-45923A2C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18211-1750-491A-BBD1-71F460AB7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8E8D4-7D79-4CD9-922E-D43D03A5C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F692-70AE-C39E-C764-A617912FB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888E6-975A-708A-7CED-B5C372C19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4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Multiple choice questions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which of the following categories does your age fall?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_______ Less than 18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_______ 18 to 30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_______ 31 to 45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_______ 46 to 60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_______ Over 60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868362"/>
          </a:xfrm>
        </p:spPr>
        <p:txBody>
          <a:bodyPr/>
          <a:lstStyle/>
          <a:p>
            <a:r>
              <a:rPr lang="en-US" dirty="0"/>
              <a:t>Scaled Questions -</a:t>
            </a:r>
            <a:r>
              <a:rPr lang="en-US" dirty="0" err="1"/>
              <a:t>Likert</a:t>
            </a:r>
            <a:r>
              <a:rPr lang="en-US" dirty="0"/>
              <a:t> scale</a:t>
            </a:r>
          </a:p>
        </p:txBody>
      </p:sp>
      <p:pic>
        <p:nvPicPr>
          <p:cNvPr id="1026" name="Picture 2" descr="C:\Documents and Settings\dinesh\Desktop\likertscales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71601"/>
            <a:ext cx="5181599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249362"/>
          </a:xfrm>
        </p:spPr>
        <p:txBody>
          <a:bodyPr/>
          <a:lstStyle/>
          <a:p>
            <a:pPr>
              <a:defRPr/>
            </a:pPr>
            <a:r>
              <a:rPr lang="en-US" dirty="0"/>
              <a:t>How to choose scale and question type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Information need</a:t>
            </a:r>
          </a:p>
          <a:p>
            <a:r>
              <a:rPr lang="en-US"/>
              <a:t>Output format &amp; ease of tabulation &amp; interpretation </a:t>
            </a:r>
          </a:p>
          <a:p>
            <a:r>
              <a:rPr lang="en-US"/>
              <a:t>Statistical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Features of good questionnaire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Language</a:t>
            </a:r>
          </a:p>
          <a:p>
            <a:r>
              <a:rPr lang="en-US" sz="2400" dirty="0"/>
              <a:t>Difficulty level ( difficult words , jargons)</a:t>
            </a:r>
          </a:p>
          <a:p>
            <a:r>
              <a:rPr lang="en-US" sz="2400" dirty="0"/>
              <a:t> Stick to only necessary questions</a:t>
            </a:r>
          </a:p>
          <a:p>
            <a:r>
              <a:rPr lang="en-US" sz="2400" dirty="0"/>
              <a:t>Ease of recording</a:t>
            </a:r>
          </a:p>
          <a:p>
            <a:r>
              <a:rPr lang="en-US" sz="2400" dirty="0"/>
              <a:t>Sequence of the questions</a:t>
            </a:r>
          </a:p>
          <a:p>
            <a:r>
              <a:rPr lang="en-US" sz="2400" dirty="0"/>
              <a:t>Avoid biased questions</a:t>
            </a:r>
          </a:p>
          <a:p>
            <a:r>
              <a:rPr lang="en-US" sz="2400" dirty="0"/>
              <a:t>Avoid double barreled questions</a:t>
            </a:r>
          </a:p>
          <a:p>
            <a:pPr>
              <a:buNone/>
            </a:pPr>
            <a:endParaRPr lang="en-US" sz="2400" dirty="0"/>
          </a:p>
          <a:p>
            <a:pPr>
              <a:buFont typeface="Arial" charset="0"/>
              <a:buNone/>
            </a:pPr>
            <a:endParaRPr lang="en-US" sz="2400" dirty="0"/>
          </a:p>
          <a:p>
            <a:pPr>
              <a:buFont typeface="Arial" charset="0"/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7848600" cy="2133600"/>
          </a:xfrm>
        </p:spPr>
        <p:txBody>
          <a:bodyPr/>
          <a:lstStyle/>
          <a:p>
            <a:pPr>
              <a:defRPr/>
            </a:pPr>
            <a:r>
              <a:rPr lang="en-US" dirty="0"/>
              <a:t>Reliability and validity of questionnaire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/>
            </a:br>
            <a:r>
              <a:rPr lang="en-US" dirty="0"/>
              <a:t>Stages of good questionnaire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Stages of good questionnaire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en-US" dirty="0"/>
              <a:t>List of information needed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en-US" dirty="0"/>
              <a:t>Convert it into questions using proper scale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en-US" dirty="0"/>
              <a:t>Arrange questions in to logical sequence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en-US" dirty="0"/>
              <a:t>Pretest 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en-US" dirty="0"/>
              <a:t>Modification if needed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en-US" dirty="0"/>
              <a:t>Make final draft of questionnaire </a:t>
            </a:r>
          </a:p>
          <a:p>
            <a:pPr marL="514350" indent="-514350">
              <a:buFont typeface="Arial" charset="0"/>
              <a:buAutoNum type="arabicParenR"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pPr algn="ctr"/>
            <a:r>
              <a:rPr lang="en-IN" dirty="0"/>
              <a:t>Questionnaire Designing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scales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IN" dirty="0"/>
              <a:t>Nominal scale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Gender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Marital status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Religion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Nationality </a:t>
            </a:r>
          </a:p>
          <a:p>
            <a:pPr marL="514350" indent="-514350">
              <a:buNone/>
            </a:pPr>
            <a:endParaRPr lang="en-IN" dirty="0"/>
          </a:p>
          <a:p>
            <a:pPr marL="514350" indent="-514350">
              <a:buNone/>
            </a:pPr>
            <a:endParaRPr lang="en-IN" dirty="0"/>
          </a:p>
          <a:p>
            <a:pPr marL="514350" indent="-514350">
              <a:buNone/>
            </a:pPr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Ordinal scale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Performance ( Good , Very good, Excellent)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Happiness ( Happy, Very Happy, Extremely happy)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Interval scale</a:t>
            </a:r>
          </a:p>
          <a:p>
            <a:r>
              <a:rPr lang="en-US" sz="2000" dirty="0"/>
              <a:t>Interval scale has two features </a:t>
            </a:r>
          </a:p>
          <a:p>
            <a:pPr>
              <a:buFont typeface="Arial" charset="0"/>
              <a:buNone/>
            </a:pPr>
            <a:r>
              <a:rPr lang="en-US" sz="2000" dirty="0"/>
              <a:t> Distance between options are same</a:t>
            </a:r>
          </a:p>
          <a:p>
            <a:pPr>
              <a:buFont typeface="Arial" charset="0"/>
              <a:buNone/>
            </a:pPr>
            <a:r>
              <a:rPr lang="en-US" sz="2000" dirty="0"/>
              <a:t>And it does not have real zero i.e. absence of that property</a:t>
            </a:r>
          </a:p>
          <a:p>
            <a:pPr>
              <a:buFont typeface="Arial" charset="0"/>
              <a:buNone/>
            </a:pPr>
            <a:r>
              <a:rPr lang="en-US" sz="2000" dirty="0"/>
              <a:t>Example : Temperature  </a:t>
            </a:r>
          </a:p>
          <a:p>
            <a:pPr>
              <a:buFont typeface="Arial" charset="0"/>
              <a:buNone/>
            </a:pPr>
            <a:r>
              <a:rPr lang="en-US" sz="2000" dirty="0"/>
              <a:t>0 degree Celsius means 32 Fahrenheit</a:t>
            </a:r>
          </a:p>
          <a:p>
            <a:pPr>
              <a:buFont typeface="Arial" charset="0"/>
              <a:buNone/>
            </a:pPr>
            <a:r>
              <a:rPr lang="en-US" sz="2000" dirty="0"/>
              <a:t>0 Fahrenheit means -17 degree Celsius</a:t>
            </a:r>
          </a:p>
          <a:p>
            <a:pPr marL="0" indent="0">
              <a:buNone/>
            </a:pPr>
            <a:endParaRPr lang="en-IN" sz="2000" dirty="0"/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Temperature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IQ</a:t>
            </a:r>
          </a:p>
          <a:p>
            <a:pPr marL="514350" indent="-514350">
              <a:buNone/>
            </a:pPr>
            <a:r>
              <a:rPr lang="en-IN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Ratio Scale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Weight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Height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Income</a:t>
            </a:r>
          </a:p>
          <a:p>
            <a:pPr marL="514350" indent="-51435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Types of Questions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ended</a:t>
            </a:r>
          </a:p>
          <a:p>
            <a:r>
              <a:rPr lang="en-US" dirty="0"/>
              <a:t>Closed ended</a:t>
            </a:r>
          </a:p>
          <a:p>
            <a:pPr>
              <a:buNone/>
            </a:pPr>
            <a:r>
              <a:rPr lang="en-US" sz="1800" dirty="0"/>
              <a:t>          </a:t>
            </a:r>
            <a:r>
              <a:rPr lang="en-US" sz="2400" dirty="0"/>
              <a:t>1.Dichotomous </a:t>
            </a:r>
          </a:p>
          <a:p>
            <a:pPr marL="514350" indent="-514350">
              <a:buNone/>
            </a:pPr>
            <a:r>
              <a:rPr lang="en-US" sz="2400" dirty="0"/>
              <a:t>        2.MCQ</a:t>
            </a:r>
          </a:p>
          <a:p>
            <a:pPr marL="514350" indent="-514350">
              <a:buNone/>
            </a:pPr>
            <a:r>
              <a:rPr lang="en-US" sz="2400" dirty="0"/>
              <a:t>        3.Scaled Questions </a:t>
            </a:r>
          </a:p>
          <a:p>
            <a:pPr marL="514350" indent="-514350">
              <a:buNone/>
            </a:pPr>
            <a:r>
              <a:rPr lang="en-US" sz="2400" dirty="0"/>
              <a:t>         </a:t>
            </a:r>
          </a:p>
          <a:p>
            <a:pPr marL="514350" indent="-514350">
              <a:buNone/>
            </a:pPr>
            <a:r>
              <a:rPr lang="en-US" sz="2400" dirty="0"/>
              <a:t>             </a:t>
            </a:r>
            <a:endParaRPr lang="en-US" sz="1800" dirty="0"/>
          </a:p>
          <a:p>
            <a:pPr marL="514350" indent="-514350">
              <a:buFont typeface="+mj-lt"/>
              <a:buAutoNum type="alphaLcPeriod"/>
            </a:pPr>
            <a:endParaRPr lang="en-US" sz="1800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Arial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ended questions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233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CA" sz="2800" dirty="0"/>
              <a:t> </a:t>
            </a:r>
            <a:r>
              <a:rPr lang="en-US" sz="2800" dirty="0"/>
              <a:t>What is the one thing you would like to see changed at the university? ___________________________________________          </a:t>
            </a:r>
          </a:p>
          <a:p>
            <a:pPr>
              <a:buNone/>
            </a:pPr>
            <a:r>
              <a:rPr lang="en-US" sz="2800" dirty="0"/>
              <a:t>     ___________________________________________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Dichotomous questions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en-CA" dirty="0"/>
              <a:t>Have you ever smoked ?</a:t>
            </a:r>
          </a:p>
          <a:p>
            <a:pPr marL="457200" indent="-457200">
              <a:spcBef>
                <a:spcPct val="50000"/>
              </a:spcBef>
              <a:buNone/>
            </a:pPr>
            <a:r>
              <a:rPr lang="en-CA" dirty="0"/>
              <a:t>		[  ] Yes                [  ] No</a:t>
            </a:r>
          </a:p>
          <a:p>
            <a:pPr marL="457200" indent="-457200">
              <a:spcBef>
                <a:spcPct val="50000"/>
              </a:spcBef>
            </a:pPr>
            <a:r>
              <a:rPr lang="en-CA" dirty="0"/>
              <a:t>Gender</a:t>
            </a:r>
          </a:p>
          <a:p>
            <a:pPr marL="457200" indent="-457200">
              <a:spcBef>
                <a:spcPct val="50000"/>
              </a:spcBef>
              <a:buNone/>
            </a:pPr>
            <a:r>
              <a:rPr lang="en-CA" dirty="0"/>
              <a:t>        [  ] Male               [  ] Female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297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Questionnaire Designing</vt:lpstr>
      <vt:lpstr>Types of scales </vt:lpstr>
      <vt:lpstr>Types of scales</vt:lpstr>
      <vt:lpstr>Types of scales</vt:lpstr>
      <vt:lpstr>Types of scales</vt:lpstr>
      <vt:lpstr>Types of Questions</vt:lpstr>
      <vt:lpstr>Open ended questions</vt:lpstr>
      <vt:lpstr> Dichotomous questions </vt:lpstr>
      <vt:lpstr> Multiple choice questions </vt:lpstr>
      <vt:lpstr>Scaled Questions -Likert scale</vt:lpstr>
      <vt:lpstr>How to choose scale and question type</vt:lpstr>
      <vt:lpstr>Features of good questionnaire</vt:lpstr>
      <vt:lpstr>Reliability and validity of questionnaire  </vt:lpstr>
      <vt:lpstr> Stages of good questionnaire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Dinesh Sonkul</dc:creator>
  <cp:lastModifiedBy>dinesh sonkul</cp:lastModifiedBy>
  <cp:revision>21</cp:revision>
  <dcterms:created xsi:type="dcterms:W3CDTF">2006-08-16T00:00:00Z</dcterms:created>
  <dcterms:modified xsi:type="dcterms:W3CDTF">2023-01-30T07:08:52Z</dcterms:modified>
</cp:coreProperties>
</file>