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notesMasterIdLst>
    <p:notesMasterId r:id="rId19"/>
  </p:notesMasterIdLst>
  <p:sldIdLst>
    <p:sldId id="286" r:id="rId2"/>
    <p:sldId id="296" r:id="rId3"/>
    <p:sldId id="297" r:id="rId4"/>
    <p:sldId id="279" r:id="rId5"/>
    <p:sldId id="280" r:id="rId6"/>
    <p:sldId id="281" r:id="rId7"/>
    <p:sldId id="288" r:id="rId8"/>
    <p:sldId id="282" r:id="rId9"/>
    <p:sldId id="289" r:id="rId10"/>
    <p:sldId id="283" r:id="rId11"/>
    <p:sldId id="290" r:id="rId12"/>
    <p:sldId id="284" r:id="rId13"/>
    <p:sldId id="291" r:id="rId14"/>
    <p:sldId id="285" r:id="rId15"/>
    <p:sldId id="292" r:id="rId16"/>
    <p:sldId id="287" r:id="rId17"/>
    <p:sldId id="293"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618"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nesh sonkul" userId="3cd816a3feaa4976" providerId="LiveId" clId="{4C5A38E0-E947-46DC-AA75-7A5A5AEA815A}"/>
    <pc:docChg chg="modSld">
      <pc:chgData name="dinesh sonkul" userId="3cd816a3feaa4976" providerId="LiveId" clId="{4C5A38E0-E947-46DC-AA75-7A5A5AEA815A}" dt="2023-01-30T08:35:50.646" v="191"/>
      <pc:docMkLst>
        <pc:docMk/>
      </pc:docMkLst>
      <pc:sldChg chg="addSp delSp modSp mod">
        <pc:chgData name="dinesh sonkul" userId="3cd816a3feaa4976" providerId="LiveId" clId="{4C5A38E0-E947-46DC-AA75-7A5A5AEA815A}" dt="2023-01-30T08:22:11.609" v="28"/>
        <pc:sldMkLst>
          <pc:docMk/>
          <pc:sldMk cId="0" sldId="279"/>
        </pc:sldMkLst>
        <pc:grpChg chg="del mod">
          <ac:chgData name="dinesh sonkul" userId="3cd816a3feaa4976" providerId="LiveId" clId="{4C5A38E0-E947-46DC-AA75-7A5A5AEA815A}" dt="2023-01-30T08:22:11.609" v="28"/>
          <ac:grpSpMkLst>
            <pc:docMk/>
            <pc:sldMk cId="0" sldId="279"/>
            <ac:grpSpMk id="14" creationId="{5EB17DBD-FC4C-5170-0DB8-08CF15EA73E3}"/>
          </ac:grpSpMkLst>
        </pc:grpChg>
        <pc:grpChg chg="mod">
          <ac:chgData name="dinesh sonkul" userId="3cd816a3feaa4976" providerId="LiveId" clId="{4C5A38E0-E947-46DC-AA75-7A5A5AEA815A}" dt="2023-01-30T08:21:39.291" v="24"/>
          <ac:grpSpMkLst>
            <pc:docMk/>
            <pc:sldMk cId="0" sldId="279"/>
            <ac:grpSpMk id="15" creationId="{77904854-5602-B6E2-305C-28F490E2ADA3}"/>
          </ac:grpSpMkLst>
        </pc:grpChg>
        <pc:grpChg chg="mod">
          <ac:chgData name="dinesh sonkul" userId="3cd816a3feaa4976" providerId="LiveId" clId="{4C5A38E0-E947-46DC-AA75-7A5A5AEA815A}" dt="2023-01-30T08:22:11.609" v="28"/>
          <ac:grpSpMkLst>
            <pc:docMk/>
            <pc:sldMk cId="0" sldId="279"/>
            <ac:grpSpMk id="19" creationId="{4255C479-929D-368F-C63A-3D2DC5045607}"/>
          </ac:grpSpMkLst>
        </pc:grpChg>
        <pc:inkChg chg="add mod">
          <ac:chgData name="dinesh sonkul" userId="3cd816a3feaa4976" providerId="LiveId" clId="{4C5A38E0-E947-46DC-AA75-7A5A5AEA815A}" dt="2023-01-30T08:21:39.291" v="24"/>
          <ac:inkMkLst>
            <pc:docMk/>
            <pc:sldMk cId="0" sldId="279"/>
            <ac:inkMk id="2" creationId="{125A5116-4465-28B9-5B9E-99FFEEC195CC}"/>
          </ac:inkMkLst>
        </pc:inkChg>
        <pc:inkChg chg="add mod">
          <ac:chgData name="dinesh sonkul" userId="3cd816a3feaa4976" providerId="LiveId" clId="{4C5A38E0-E947-46DC-AA75-7A5A5AEA815A}" dt="2023-01-30T08:21:39.291" v="24"/>
          <ac:inkMkLst>
            <pc:docMk/>
            <pc:sldMk cId="0" sldId="279"/>
            <ac:inkMk id="3" creationId="{EA8E7534-D9EC-FDBC-D6CF-A08B491CA3E5}"/>
          </ac:inkMkLst>
        </pc:inkChg>
        <pc:inkChg chg="add mod">
          <ac:chgData name="dinesh sonkul" userId="3cd816a3feaa4976" providerId="LiveId" clId="{4C5A38E0-E947-46DC-AA75-7A5A5AEA815A}" dt="2023-01-30T08:21:39.291" v="24"/>
          <ac:inkMkLst>
            <pc:docMk/>
            <pc:sldMk cId="0" sldId="279"/>
            <ac:inkMk id="5" creationId="{C075BA8A-F709-239D-917A-8993D423215C}"/>
          </ac:inkMkLst>
        </pc:inkChg>
        <pc:inkChg chg="add mod">
          <ac:chgData name="dinesh sonkul" userId="3cd816a3feaa4976" providerId="LiveId" clId="{4C5A38E0-E947-46DC-AA75-7A5A5AEA815A}" dt="2023-01-30T08:22:11.609" v="28"/>
          <ac:inkMkLst>
            <pc:docMk/>
            <pc:sldMk cId="0" sldId="279"/>
            <ac:inkMk id="6" creationId="{67D86B63-D353-4217-F3B9-D03C07C1F2D8}"/>
          </ac:inkMkLst>
        </pc:inkChg>
        <pc:inkChg chg="add mod">
          <ac:chgData name="dinesh sonkul" userId="3cd816a3feaa4976" providerId="LiveId" clId="{4C5A38E0-E947-46DC-AA75-7A5A5AEA815A}" dt="2023-01-30T08:22:11.609" v="28"/>
          <ac:inkMkLst>
            <pc:docMk/>
            <pc:sldMk cId="0" sldId="279"/>
            <ac:inkMk id="7" creationId="{5F093CBF-2B98-794E-0352-4918D7DA82B2}"/>
          </ac:inkMkLst>
        </pc:inkChg>
        <pc:inkChg chg="add mod">
          <ac:chgData name="dinesh sonkul" userId="3cd816a3feaa4976" providerId="LiveId" clId="{4C5A38E0-E947-46DC-AA75-7A5A5AEA815A}" dt="2023-01-30T08:22:11.609" v="28"/>
          <ac:inkMkLst>
            <pc:docMk/>
            <pc:sldMk cId="0" sldId="279"/>
            <ac:inkMk id="8" creationId="{C89BC6C2-1943-1D96-45DB-8C24842F40B2}"/>
          </ac:inkMkLst>
        </pc:inkChg>
        <pc:inkChg chg="add mod">
          <ac:chgData name="dinesh sonkul" userId="3cd816a3feaa4976" providerId="LiveId" clId="{4C5A38E0-E947-46DC-AA75-7A5A5AEA815A}" dt="2023-01-30T08:22:11.609" v="28"/>
          <ac:inkMkLst>
            <pc:docMk/>
            <pc:sldMk cId="0" sldId="279"/>
            <ac:inkMk id="9" creationId="{F2ACE31F-6E26-EB85-6CAE-D346BBA91F99}"/>
          </ac:inkMkLst>
        </pc:inkChg>
        <pc:inkChg chg="add mod">
          <ac:chgData name="dinesh sonkul" userId="3cd816a3feaa4976" providerId="LiveId" clId="{4C5A38E0-E947-46DC-AA75-7A5A5AEA815A}" dt="2023-01-30T08:22:11.609" v="28"/>
          <ac:inkMkLst>
            <pc:docMk/>
            <pc:sldMk cId="0" sldId="279"/>
            <ac:inkMk id="10" creationId="{3BB2C1F7-FC91-7DEB-B290-CB51DC35328E}"/>
          </ac:inkMkLst>
        </pc:inkChg>
        <pc:inkChg chg="add mod">
          <ac:chgData name="dinesh sonkul" userId="3cd816a3feaa4976" providerId="LiveId" clId="{4C5A38E0-E947-46DC-AA75-7A5A5AEA815A}" dt="2023-01-30T08:22:11.609" v="28"/>
          <ac:inkMkLst>
            <pc:docMk/>
            <pc:sldMk cId="0" sldId="279"/>
            <ac:inkMk id="11" creationId="{FEAA8592-7E27-AD57-2195-9AA86FB6E509}"/>
          </ac:inkMkLst>
        </pc:inkChg>
        <pc:inkChg chg="add mod">
          <ac:chgData name="dinesh sonkul" userId="3cd816a3feaa4976" providerId="LiveId" clId="{4C5A38E0-E947-46DC-AA75-7A5A5AEA815A}" dt="2023-01-30T08:22:11.609" v="28"/>
          <ac:inkMkLst>
            <pc:docMk/>
            <pc:sldMk cId="0" sldId="279"/>
            <ac:inkMk id="12" creationId="{157DB93F-F601-7109-1B8D-C9E1943E2D2B}"/>
          </ac:inkMkLst>
        </pc:inkChg>
        <pc:inkChg chg="add mod">
          <ac:chgData name="dinesh sonkul" userId="3cd816a3feaa4976" providerId="LiveId" clId="{4C5A38E0-E947-46DC-AA75-7A5A5AEA815A}" dt="2023-01-30T08:22:11.609" v="28"/>
          <ac:inkMkLst>
            <pc:docMk/>
            <pc:sldMk cId="0" sldId="279"/>
            <ac:inkMk id="13" creationId="{6B7061D0-9263-DE2E-5B9E-928E142E6340}"/>
          </ac:inkMkLst>
        </pc:inkChg>
        <pc:inkChg chg="add">
          <ac:chgData name="dinesh sonkul" userId="3cd816a3feaa4976" providerId="LiveId" clId="{4C5A38E0-E947-46DC-AA75-7A5A5AEA815A}" dt="2023-01-30T08:21:39.306" v="25" actId="9405"/>
          <ac:inkMkLst>
            <pc:docMk/>
            <pc:sldMk cId="0" sldId="279"/>
            <ac:inkMk id="16" creationId="{0183158F-9233-7C07-8404-8E84D9C4428A}"/>
          </ac:inkMkLst>
        </pc:inkChg>
        <pc:inkChg chg="add mod">
          <ac:chgData name="dinesh sonkul" userId="3cd816a3feaa4976" providerId="LiveId" clId="{4C5A38E0-E947-46DC-AA75-7A5A5AEA815A}" dt="2023-01-30T08:22:11.609" v="28"/>
          <ac:inkMkLst>
            <pc:docMk/>
            <pc:sldMk cId="0" sldId="279"/>
            <ac:inkMk id="17" creationId="{748EEB89-5C14-D820-86B4-77422D941E94}"/>
          </ac:inkMkLst>
        </pc:inkChg>
        <pc:inkChg chg="add mod">
          <ac:chgData name="dinesh sonkul" userId="3cd816a3feaa4976" providerId="LiveId" clId="{4C5A38E0-E947-46DC-AA75-7A5A5AEA815A}" dt="2023-01-30T08:22:11.609" v="28"/>
          <ac:inkMkLst>
            <pc:docMk/>
            <pc:sldMk cId="0" sldId="279"/>
            <ac:inkMk id="18" creationId="{A5ADB7F1-0E7C-1173-B7F0-4C133377D519}"/>
          </ac:inkMkLst>
        </pc:inkChg>
      </pc:sldChg>
      <pc:sldChg chg="addSp modSp mod">
        <pc:chgData name="dinesh sonkul" userId="3cd816a3feaa4976" providerId="LiveId" clId="{4C5A38E0-E947-46DC-AA75-7A5A5AEA815A}" dt="2023-01-30T08:24:57.335" v="37"/>
        <pc:sldMkLst>
          <pc:docMk/>
          <pc:sldMk cId="0" sldId="280"/>
        </pc:sldMkLst>
        <pc:grpChg chg="mod">
          <ac:chgData name="dinesh sonkul" userId="3cd816a3feaa4976" providerId="LiveId" clId="{4C5A38E0-E947-46DC-AA75-7A5A5AEA815A}" dt="2023-01-30T08:24:57.335" v="37"/>
          <ac:grpSpMkLst>
            <pc:docMk/>
            <pc:sldMk cId="0" sldId="280"/>
            <ac:grpSpMk id="12" creationId="{24B80CF1-A40B-EDA0-46CF-33B0993FF1CA}"/>
          </ac:grpSpMkLst>
        </pc:grpChg>
        <pc:grpChg chg="mod">
          <ac:chgData name="dinesh sonkul" userId="3cd816a3feaa4976" providerId="LiveId" clId="{4C5A38E0-E947-46DC-AA75-7A5A5AEA815A}" dt="2023-01-30T08:24:57.335" v="37"/>
          <ac:grpSpMkLst>
            <pc:docMk/>
            <pc:sldMk cId="0" sldId="280"/>
            <ac:grpSpMk id="13" creationId="{29839125-04AA-BB0C-B629-B4AE936E3042}"/>
          </ac:grpSpMkLst>
        </pc:grpChg>
        <pc:inkChg chg="add mod">
          <ac:chgData name="dinesh sonkul" userId="3cd816a3feaa4976" providerId="LiveId" clId="{4C5A38E0-E947-46DC-AA75-7A5A5AEA815A}" dt="2023-01-30T08:24:57.335" v="37"/>
          <ac:inkMkLst>
            <pc:docMk/>
            <pc:sldMk cId="0" sldId="280"/>
            <ac:inkMk id="3" creationId="{9E4D0AAB-D220-D7ED-F961-576404A7F075}"/>
          </ac:inkMkLst>
        </pc:inkChg>
        <pc:inkChg chg="add mod">
          <ac:chgData name="dinesh sonkul" userId="3cd816a3feaa4976" providerId="LiveId" clId="{4C5A38E0-E947-46DC-AA75-7A5A5AEA815A}" dt="2023-01-30T08:24:57.335" v="37"/>
          <ac:inkMkLst>
            <pc:docMk/>
            <pc:sldMk cId="0" sldId="280"/>
            <ac:inkMk id="5" creationId="{7D4E4B18-9CD2-094F-C0D9-A9B51528A657}"/>
          </ac:inkMkLst>
        </pc:inkChg>
        <pc:inkChg chg="add mod">
          <ac:chgData name="dinesh sonkul" userId="3cd816a3feaa4976" providerId="LiveId" clId="{4C5A38E0-E947-46DC-AA75-7A5A5AEA815A}" dt="2023-01-30T08:24:57.335" v="37"/>
          <ac:inkMkLst>
            <pc:docMk/>
            <pc:sldMk cId="0" sldId="280"/>
            <ac:inkMk id="6" creationId="{4E32E36C-62C9-8C92-39A5-1C959A4402F9}"/>
          </ac:inkMkLst>
        </pc:inkChg>
        <pc:inkChg chg="add mod">
          <ac:chgData name="dinesh sonkul" userId="3cd816a3feaa4976" providerId="LiveId" clId="{4C5A38E0-E947-46DC-AA75-7A5A5AEA815A}" dt="2023-01-30T08:24:57.335" v="37"/>
          <ac:inkMkLst>
            <pc:docMk/>
            <pc:sldMk cId="0" sldId="280"/>
            <ac:inkMk id="7" creationId="{CAC04B4B-3310-0FEE-CC17-D82D116AFE16}"/>
          </ac:inkMkLst>
        </pc:inkChg>
        <pc:inkChg chg="add mod">
          <ac:chgData name="dinesh sonkul" userId="3cd816a3feaa4976" providerId="LiveId" clId="{4C5A38E0-E947-46DC-AA75-7A5A5AEA815A}" dt="2023-01-30T08:24:57.335" v="37"/>
          <ac:inkMkLst>
            <pc:docMk/>
            <pc:sldMk cId="0" sldId="280"/>
            <ac:inkMk id="8" creationId="{64E25B57-56CD-BAEE-E6C6-1147BC493CE5}"/>
          </ac:inkMkLst>
        </pc:inkChg>
        <pc:inkChg chg="add mod">
          <ac:chgData name="dinesh sonkul" userId="3cd816a3feaa4976" providerId="LiveId" clId="{4C5A38E0-E947-46DC-AA75-7A5A5AEA815A}" dt="2023-01-30T08:24:57.335" v="37"/>
          <ac:inkMkLst>
            <pc:docMk/>
            <pc:sldMk cId="0" sldId="280"/>
            <ac:inkMk id="9" creationId="{9E090C16-D1E2-4C7A-5C94-A20C9C4DEEA6}"/>
          </ac:inkMkLst>
        </pc:inkChg>
        <pc:inkChg chg="add mod">
          <ac:chgData name="dinesh sonkul" userId="3cd816a3feaa4976" providerId="LiveId" clId="{4C5A38E0-E947-46DC-AA75-7A5A5AEA815A}" dt="2023-01-30T08:24:57.335" v="37"/>
          <ac:inkMkLst>
            <pc:docMk/>
            <pc:sldMk cId="0" sldId="280"/>
            <ac:inkMk id="10" creationId="{5340AD7C-8976-75EB-23E0-B1E9E283720C}"/>
          </ac:inkMkLst>
        </pc:inkChg>
        <pc:inkChg chg="add">
          <ac:chgData name="dinesh sonkul" userId="3cd816a3feaa4976" providerId="LiveId" clId="{4C5A38E0-E947-46DC-AA75-7A5A5AEA815A}" dt="2023-01-30T08:24:56.821" v="36" actId="9405"/>
          <ac:inkMkLst>
            <pc:docMk/>
            <pc:sldMk cId="0" sldId="280"/>
            <ac:inkMk id="11" creationId="{80C0C13D-BEB8-A78B-7581-F2A165198BA6}"/>
          </ac:inkMkLst>
        </pc:inkChg>
      </pc:sldChg>
      <pc:sldChg chg="addSp delSp modSp mod">
        <pc:chgData name="dinesh sonkul" userId="3cd816a3feaa4976" providerId="LiveId" clId="{4C5A38E0-E947-46DC-AA75-7A5A5AEA815A}" dt="2023-01-30T08:33:14.734" v="118"/>
        <pc:sldMkLst>
          <pc:docMk/>
          <pc:sldMk cId="0" sldId="281"/>
        </pc:sldMkLst>
        <pc:grpChg chg="mod">
          <ac:chgData name="dinesh sonkul" userId="3cd816a3feaa4976" providerId="LiveId" clId="{4C5A38E0-E947-46DC-AA75-7A5A5AEA815A}" dt="2023-01-30T08:32:21.746" v="46"/>
          <ac:grpSpMkLst>
            <pc:docMk/>
            <pc:sldMk cId="0" sldId="281"/>
            <ac:grpSpMk id="10" creationId="{D1503449-87E0-59A6-EEC7-AD729F11742B}"/>
          </ac:grpSpMkLst>
        </pc:grpChg>
        <pc:grpChg chg="mod">
          <ac:chgData name="dinesh sonkul" userId="3cd816a3feaa4976" providerId="LiveId" clId="{4C5A38E0-E947-46DC-AA75-7A5A5AEA815A}" dt="2023-01-30T08:32:23.747" v="49"/>
          <ac:grpSpMkLst>
            <pc:docMk/>
            <pc:sldMk cId="0" sldId="281"/>
            <ac:grpSpMk id="13" creationId="{2A4B5368-1BD4-0657-CB52-3FBC2610C152}"/>
          </ac:grpSpMkLst>
        </pc:grpChg>
        <pc:grpChg chg="mod">
          <ac:chgData name="dinesh sonkul" userId="3cd816a3feaa4976" providerId="LiveId" clId="{4C5A38E0-E947-46DC-AA75-7A5A5AEA815A}" dt="2023-01-30T08:32:28.546" v="54"/>
          <ac:grpSpMkLst>
            <pc:docMk/>
            <pc:sldMk cId="0" sldId="281"/>
            <ac:grpSpMk id="18" creationId="{8DECE451-972D-D7E6-7C21-AD146194CE22}"/>
          </ac:grpSpMkLst>
        </pc:grpChg>
        <pc:grpChg chg="del mod">
          <ac:chgData name="dinesh sonkul" userId="3cd816a3feaa4976" providerId="LiveId" clId="{4C5A38E0-E947-46DC-AA75-7A5A5AEA815A}" dt="2023-01-30T08:32:35.377" v="67"/>
          <ac:grpSpMkLst>
            <pc:docMk/>
            <pc:sldMk cId="0" sldId="281"/>
            <ac:grpSpMk id="25" creationId="{53302818-0D48-07C7-17BC-A4196405FA68}"/>
          </ac:grpSpMkLst>
        </pc:grpChg>
        <pc:grpChg chg="del mod">
          <ac:chgData name="dinesh sonkul" userId="3cd816a3feaa4976" providerId="LiveId" clId="{4C5A38E0-E947-46DC-AA75-7A5A5AEA815A}" dt="2023-01-30T08:32:38.159" v="73"/>
          <ac:grpSpMkLst>
            <pc:docMk/>
            <pc:sldMk cId="0" sldId="281"/>
            <ac:grpSpMk id="31" creationId="{9C28AABB-4A81-626B-BC85-E77101DBD75E}"/>
          </ac:grpSpMkLst>
        </pc:grpChg>
        <pc:grpChg chg="mod">
          <ac:chgData name="dinesh sonkul" userId="3cd816a3feaa4976" providerId="LiveId" clId="{4C5A38E0-E947-46DC-AA75-7A5A5AEA815A}" dt="2023-01-30T08:32:38.159" v="73"/>
          <ac:grpSpMkLst>
            <pc:docMk/>
            <pc:sldMk cId="0" sldId="281"/>
            <ac:grpSpMk id="37" creationId="{E6D2594E-160E-B6DD-57EA-4610447C21BC}"/>
          </ac:grpSpMkLst>
        </pc:grpChg>
        <pc:grpChg chg="del mod">
          <ac:chgData name="dinesh sonkul" userId="3cd816a3feaa4976" providerId="LiveId" clId="{4C5A38E0-E947-46DC-AA75-7A5A5AEA815A}" dt="2023-01-30T08:32:56.720" v="93"/>
          <ac:grpSpMkLst>
            <pc:docMk/>
            <pc:sldMk cId="0" sldId="281"/>
            <ac:grpSpMk id="55" creationId="{5990290B-4EEF-D24F-B5E9-60C8310DFB16}"/>
          </ac:grpSpMkLst>
        </pc:grpChg>
        <pc:grpChg chg="mod">
          <ac:chgData name="dinesh sonkul" userId="3cd816a3feaa4976" providerId="LiveId" clId="{4C5A38E0-E947-46DC-AA75-7A5A5AEA815A}" dt="2023-01-30T08:32:55.324" v="91"/>
          <ac:grpSpMkLst>
            <pc:docMk/>
            <pc:sldMk cId="0" sldId="281"/>
            <ac:grpSpMk id="56" creationId="{3964278E-4391-7C42-FA5C-04E788172BF5}"/>
          </ac:grpSpMkLst>
        </pc:grpChg>
        <pc:grpChg chg="mod">
          <ac:chgData name="dinesh sonkul" userId="3cd816a3feaa4976" providerId="LiveId" clId="{4C5A38E0-E947-46DC-AA75-7A5A5AEA815A}" dt="2023-01-30T08:32:55.324" v="91"/>
          <ac:grpSpMkLst>
            <pc:docMk/>
            <pc:sldMk cId="0" sldId="281"/>
            <ac:grpSpMk id="57" creationId="{2C68D7BB-EF44-C5DF-5B49-677CFCFEB7E2}"/>
          </ac:grpSpMkLst>
        </pc:grpChg>
        <pc:grpChg chg="mod">
          <ac:chgData name="dinesh sonkul" userId="3cd816a3feaa4976" providerId="LiveId" clId="{4C5A38E0-E947-46DC-AA75-7A5A5AEA815A}" dt="2023-01-30T08:32:55.324" v="91"/>
          <ac:grpSpMkLst>
            <pc:docMk/>
            <pc:sldMk cId="0" sldId="281"/>
            <ac:grpSpMk id="58" creationId="{E20D94F3-643C-5E6F-7F30-04AC94D7A07C}"/>
          </ac:grpSpMkLst>
        </pc:grpChg>
        <pc:grpChg chg="mod">
          <ac:chgData name="dinesh sonkul" userId="3cd816a3feaa4976" providerId="LiveId" clId="{4C5A38E0-E947-46DC-AA75-7A5A5AEA815A}" dt="2023-01-30T08:32:55.324" v="91"/>
          <ac:grpSpMkLst>
            <pc:docMk/>
            <pc:sldMk cId="0" sldId="281"/>
            <ac:grpSpMk id="59" creationId="{A8424D7A-FDDB-7A3D-21E4-4C4587E8BF3D}"/>
          </ac:grpSpMkLst>
        </pc:grpChg>
        <pc:grpChg chg="mod">
          <ac:chgData name="dinesh sonkul" userId="3cd816a3feaa4976" providerId="LiveId" clId="{4C5A38E0-E947-46DC-AA75-7A5A5AEA815A}" dt="2023-01-30T08:32:56.720" v="93"/>
          <ac:grpSpMkLst>
            <pc:docMk/>
            <pc:sldMk cId="0" sldId="281"/>
            <ac:grpSpMk id="61" creationId="{59097AA5-FCFF-87DE-4CE3-9C25493039FF}"/>
          </ac:grpSpMkLst>
        </pc:grpChg>
        <pc:grpChg chg="mod">
          <ac:chgData name="dinesh sonkul" userId="3cd816a3feaa4976" providerId="LiveId" clId="{4C5A38E0-E947-46DC-AA75-7A5A5AEA815A}" dt="2023-01-30T08:32:59.175" v="97"/>
          <ac:grpSpMkLst>
            <pc:docMk/>
            <pc:sldMk cId="0" sldId="281"/>
            <ac:grpSpMk id="12289" creationId="{3871B05C-735F-FBEA-05D4-4BD88F971DEB}"/>
          </ac:grpSpMkLst>
        </pc:grpChg>
        <pc:grpChg chg="del mod">
          <ac:chgData name="dinesh sonkul" userId="3cd816a3feaa4976" providerId="LiveId" clId="{4C5A38E0-E947-46DC-AA75-7A5A5AEA815A}" dt="2023-01-30T08:33:14.734" v="118"/>
          <ac:grpSpMkLst>
            <pc:docMk/>
            <pc:sldMk cId="0" sldId="281"/>
            <ac:grpSpMk id="12301" creationId="{BC08C4D3-8992-DDAE-5130-040025092A31}"/>
          </ac:grpSpMkLst>
        </pc:grpChg>
        <pc:grpChg chg="del mod">
          <ac:chgData name="dinesh sonkul" userId="3cd816a3feaa4976" providerId="LiveId" clId="{4C5A38E0-E947-46DC-AA75-7A5A5AEA815A}" dt="2023-01-30T08:33:14.734" v="118"/>
          <ac:grpSpMkLst>
            <pc:docMk/>
            <pc:sldMk cId="0" sldId="281"/>
            <ac:grpSpMk id="12302" creationId="{07CD1D5B-E762-477D-0634-46D7FED1A2F8}"/>
          </ac:grpSpMkLst>
        </pc:grpChg>
        <pc:grpChg chg="mod">
          <ac:chgData name="dinesh sonkul" userId="3cd816a3feaa4976" providerId="LiveId" clId="{4C5A38E0-E947-46DC-AA75-7A5A5AEA815A}" dt="2023-01-30T08:33:14.734" v="118"/>
          <ac:grpSpMkLst>
            <pc:docMk/>
            <pc:sldMk cId="0" sldId="281"/>
            <ac:grpSpMk id="12313" creationId="{0AC1543C-C636-C0A9-ACA7-14AD38AD4A24}"/>
          </ac:grpSpMkLst>
        </pc:grpChg>
        <pc:inkChg chg="add mod">
          <ac:chgData name="dinesh sonkul" userId="3cd816a3feaa4976" providerId="LiveId" clId="{4C5A38E0-E947-46DC-AA75-7A5A5AEA815A}" dt="2023-01-30T08:32:21.746" v="46"/>
          <ac:inkMkLst>
            <pc:docMk/>
            <pc:sldMk cId="0" sldId="281"/>
            <ac:inkMk id="2" creationId="{234E730A-5C72-6350-FD8E-D443A6335653}"/>
          </ac:inkMkLst>
        </pc:inkChg>
        <pc:inkChg chg="add mod">
          <ac:chgData name="dinesh sonkul" userId="3cd816a3feaa4976" providerId="LiveId" clId="{4C5A38E0-E947-46DC-AA75-7A5A5AEA815A}" dt="2023-01-30T08:32:21.746" v="46"/>
          <ac:inkMkLst>
            <pc:docMk/>
            <pc:sldMk cId="0" sldId="281"/>
            <ac:inkMk id="3" creationId="{9A63F308-821E-E3CB-D6E8-B859C80C1CE7}"/>
          </ac:inkMkLst>
        </pc:inkChg>
        <pc:inkChg chg="add mod">
          <ac:chgData name="dinesh sonkul" userId="3cd816a3feaa4976" providerId="LiveId" clId="{4C5A38E0-E947-46DC-AA75-7A5A5AEA815A}" dt="2023-01-30T08:32:21.746" v="46"/>
          <ac:inkMkLst>
            <pc:docMk/>
            <pc:sldMk cId="0" sldId="281"/>
            <ac:inkMk id="4" creationId="{CB95BEAC-83BA-CE71-7223-4B7870D19BAE}"/>
          </ac:inkMkLst>
        </pc:inkChg>
        <pc:inkChg chg="add mod">
          <ac:chgData name="dinesh sonkul" userId="3cd816a3feaa4976" providerId="LiveId" clId="{4C5A38E0-E947-46DC-AA75-7A5A5AEA815A}" dt="2023-01-30T08:32:21.746" v="46"/>
          <ac:inkMkLst>
            <pc:docMk/>
            <pc:sldMk cId="0" sldId="281"/>
            <ac:inkMk id="5" creationId="{D2BDCB9E-BD69-827F-FC21-C218DB22D9F7}"/>
          </ac:inkMkLst>
        </pc:inkChg>
        <pc:inkChg chg="add mod">
          <ac:chgData name="dinesh sonkul" userId="3cd816a3feaa4976" providerId="LiveId" clId="{4C5A38E0-E947-46DC-AA75-7A5A5AEA815A}" dt="2023-01-30T08:32:21.746" v="46"/>
          <ac:inkMkLst>
            <pc:docMk/>
            <pc:sldMk cId="0" sldId="281"/>
            <ac:inkMk id="6" creationId="{25509DFB-EA06-F074-77E0-BBBE98A4421A}"/>
          </ac:inkMkLst>
        </pc:inkChg>
        <pc:inkChg chg="add mod">
          <ac:chgData name="dinesh sonkul" userId="3cd816a3feaa4976" providerId="LiveId" clId="{4C5A38E0-E947-46DC-AA75-7A5A5AEA815A}" dt="2023-01-30T08:32:21.746" v="46"/>
          <ac:inkMkLst>
            <pc:docMk/>
            <pc:sldMk cId="0" sldId="281"/>
            <ac:inkMk id="7" creationId="{CB283816-029D-5B3A-2445-8A3D69E3BACE}"/>
          </ac:inkMkLst>
        </pc:inkChg>
        <pc:inkChg chg="add mod">
          <ac:chgData name="dinesh sonkul" userId="3cd816a3feaa4976" providerId="LiveId" clId="{4C5A38E0-E947-46DC-AA75-7A5A5AEA815A}" dt="2023-01-30T08:32:21.746" v="46"/>
          <ac:inkMkLst>
            <pc:docMk/>
            <pc:sldMk cId="0" sldId="281"/>
            <ac:inkMk id="8" creationId="{5B92B5E8-BC55-E5DA-3E88-D4EC4773BA70}"/>
          </ac:inkMkLst>
        </pc:inkChg>
        <pc:inkChg chg="add">
          <ac:chgData name="dinesh sonkul" userId="3cd816a3feaa4976" providerId="LiveId" clId="{4C5A38E0-E947-46DC-AA75-7A5A5AEA815A}" dt="2023-01-30T08:32:21.058" v="45" actId="9405"/>
          <ac:inkMkLst>
            <pc:docMk/>
            <pc:sldMk cId="0" sldId="281"/>
            <ac:inkMk id="9" creationId="{1C8D627E-FC6F-7F11-CC2B-FF8AC1BFDC99}"/>
          </ac:inkMkLst>
        </pc:inkChg>
        <pc:inkChg chg="add mod">
          <ac:chgData name="dinesh sonkul" userId="3cd816a3feaa4976" providerId="LiveId" clId="{4C5A38E0-E947-46DC-AA75-7A5A5AEA815A}" dt="2023-01-30T08:32:23.747" v="49"/>
          <ac:inkMkLst>
            <pc:docMk/>
            <pc:sldMk cId="0" sldId="281"/>
            <ac:inkMk id="11" creationId="{347767F0-9354-E3DF-50FC-52A1F52AC5E5}"/>
          </ac:inkMkLst>
        </pc:inkChg>
        <pc:inkChg chg="add mod">
          <ac:chgData name="dinesh sonkul" userId="3cd816a3feaa4976" providerId="LiveId" clId="{4C5A38E0-E947-46DC-AA75-7A5A5AEA815A}" dt="2023-01-30T08:32:23.747" v="49"/>
          <ac:inkMkLst>
            <pc:docMk/>
            <pc:sldMk cId="0" sldId="281"/>
            <ac:inkMk id="12" creationId="{6D9509A5-4176-2B6D-1BA1-19B2B6A03B00}"/>
          </ac:inkMkLst>
        </pc:inkChg>
        <pc:inkChg chg="add mod">
          <ac:chgData name="dinesh sonkul" userId="3cd816a3feaa4976" providerId="LiveId" clId="{4C5A38E0-E947-46DC-AA75-7A5A5AEA815A}" dt="2023-01-30T08:32:28.546" v="54"/>
          <ac:inkMkLst>
            <pc:docMk/>
            <pc:sldMk cId="0" sldId="281"/>
            <ac:inkMk id="14" creationId="{4BE3039A-753D-1667-6592-5AAE3A0F707B}"/>
          </ac:inkMkLst>
        </pc:inkChg>
        <pc:inkChg chg="add mod">
          <ac:chgData name="dinesh sonkul" userId="3cd816a3feaa4976" providerId="LiveId" clId="{4C5A38E0-E947-46DC-AA75-7A5A5AEA815A}" dt="2023-01-30T08:32:28.546" v="54"/>
          <ac:inkMkLst>
            <pc:docMk/>
            <pc:sldMk cId="0" sldId="281"/>
            <ac:inkMk id="15" creationId="{CC6BB3F0-409C-D239-1CE4-FB5B423C1A21}"/>
          </ac:inkMkLst>
        </pc:inkChg>
        <pc:inkChg chg="add mod">
          <ac:chgData name="dinesh sonkul" userId="3cd816a3feaa4976" providerId="LiveId" clId="{4C5A38E0-E947-46DC-AA75-7A5A5AEA815A}" dt="2023-01-30T08:32:28.546" v="54"/>
          <ac:inkMkLst>
            <pc:docMk/>
            <pc:sldMk cId="0" sldId="281"/>
            <ac:inkMk id="16" creationId="{385586B7-95F1-DD72-EDEB-573B564C98FD}"/>
          </ac:inkMkLst>
        </pc:inkChg>
        <pc:inkChg chg="add mod">
          <ac:chgData name="dinesh sonkul" userId="3cd816a3feaa4976" providerId="LiveId" clId="{4C5A38E0-E947-46DC-AA75-7A5A5AEA815A}" dt="2023-01-30T08:32:28.546" v="54"/>
          <ac:inkMkLst>
            <pc:docMk/>
            <pc:sldMk cId="0" sldId="281"/>
            <ac:inkMk id="17" creationId="{7756804C-1E2D-76D0-FCF0-293273DB6F13}"/>
          </ac:inkMkLst>
        </pc:inkChg>
        <pc:inkChg chg="add mod">
          <ac:chgData name="dinesh sonkul" userId="3cd816a3feaa4976" providerId="LiveId" clId="{4C5A38E0-E947-46DC-AA75-7A5A5AEA815A}" dt="2023-01-30T08:32:38.159" v="73"/>
          <ac:inkMkLst>
            <pc:docMk/>
            <pc:sldMk cId="0" sldId="281"/>
            <ac:inkMk id="19" creationId="{19441BBA-4E1B-89E9-34FC-CBE2B10CAB27}"/>
          </ac:inkMkLst>
        </pc:inkChg>
        <pc:inkChg chg="add mod">
          <ac:chgData name="dinesh sonkul" userId="3cd816a3feaa4976" providerId="LiveId" clId="{4C5A38E0-E947-46DC-AA75-7A5A5AEA815A}" dt="2023-01-30T08:32:38.159" v="73"/>
          <ac:inkMkLst>
            <pc:docMk/>
            <pc:sldMk cId="0" sldId="281"/>
            <ac:inkMk id="20" creationId="{745EFF1A-792E-A734-65C2-7623E9B497A1}"/>
          </ac:inkMkLst>
        </pc:inkChg>
        <pc:inkChg chg="add mod">
          <ac:chgData name="dinesh sonkul" userId="3cd816a3feaa4976" providerId="LiveId" clId="{4C5A38E0-E947-46DC-AA75-7A5A5AEA815A}" dt="2023-01-30T08:32:38.159" v="73"/>
          <ac:inkMkLst>
            <pc:docMk/>
            <pc:sldMk cId="0" sldId="281"/>
            <ac:inkMk id="21" creationId="{836D5D39-7557-B9C7-8F7D-DD96A58F8F09}"/>
          </ac:inkMkLst>
        </pc:inkChg>
        <pc:inkChg chg="add mod">
          <ac:chgData name="dinesh sonkul" userId="3cd816a3feaa4976" providerId="LiveId" clId="{4C5A38E0-E947-46DC-AA75-7A5A5AEA815A}" dt="2023-01-30T08:32:38.159" v="73"/>
          <ac:inkMkLst>
            <pc:docMk/>
            <pc:sldMk cId="0" sldId="281"/>
            <ac:inkMk id="22" creationId="{38F75395-0448-40B1-AF13-2ADC4AA55D83}"/>
          </ac:inkMkLst>
        </pc:inkChg>
        <pc:inkChg chg="add mod">
          <ac:chgData name="dinesh sonkul" userId="3cd816a3feaa4976" providerId="LiveId" clId="{4C5A38E0-E947-46DC-AA75-7A5A5AEA815A}" dt="2023-01-30T08:32:38.159" v="73"/>
          <ac:inkMkLst>
            <pc:docMk/>
            <pc:sldMk cId="0" sldId="281"/>
            <ac:inkMk id="23" creationId="{F05D98FC-349A-C736-FC26-C25DE34FBE48}"/>
          </ac:inkMkLst>
        </pc:inkChg>
        <pc:inkChg chg="add mod">
          <ac:chgData name="dinesh sonkul" userId="3cd816a3feaa4976" providerId="LiveId" clId="{4C5A38E0-E947-46DC-AA75-7A5A5AEA815A}" dt="2023-01-30T08:32:38.159" v="73"/>
          <ac:inkMkLst>
            <pc:docMk/>
            <pc:sldMk cId="0" sldId="281"/>
            <ac:inkMk id="24" creationId="{5501A7C5-21C8-C9DE-8467-70E1A3C77B82}"/>
          </ac:inkMkLst>
        </pc:inkChg>
        <pc:inkChg chg="add mod">
          <ac:chgData name="dinesh sonkul" userId="3cd816a3feaa4976" providerId="LiveId" clId="{4C5A38E0-E947-46DC-AA75-7A5A5AEA815A}" dt="2023-01-30T08:32:38.159" v="73"/>
          <ac:inkMkLst>
            <pc:docMk/>
            <pc:sldMk cId="0" sldId="281"/>
            <ac:inkMk id="26" creationId="{B759D4E2-1326-32C7-0223-3341196781EC}"/>
          </ac:inkMkLst>
        </pc:inkChg>
        <pc:inkChg chg="add mod">
          <ac:chgData name="dinesh sonkul" userId="3cd816a3feaa4976" providerId="LiveId" clId="{4C5A38E0-E947-46DC-AA75-7A5A5AEA815A}" dt="2023-01-30T08:32:38.159" v="73"/>
          <ac:inkMkLst>
            <pc:docMk/>
            <pc:sldMk cId="0" sldId="281"/>
            <ac:inkMk id="27" creationId="{D3412CB5-0A82-0E77-7DC0-487F39E951C5}"/>
          </ac:inkMkLst>
        </pc:inkChg>
        <pc:inkChg chg="add mod">
          <ac:chgData name="dinesh sonkul" userId="3cd816a3feaa4976" providerId="LiveId" clId="{4C5A38E0-E947-46DC-AA75-7A5A5AEA815A}" dt="2023-01-30T08:32:38.159" v="73"/>
          <ac:inkMkLst>
            <pc:docMk/>
            <pc:sldMk cId="0" sldId="281"/>
            <ac:inkMk id="28" creationId="{219A8D1B-5E71-D2A7-49A0-169A9F22FA34}"/>
          </ac:inkMkLst>
        </pc:inkChg>
        <pc:inkChg chg="add mod">
          <ac:chgData name="dinesh sonkul" userId="3cd816a3feaa4976" providerId="LiveId" clId="{4C5A38E0-E947-46DC-AA75-7A5A5AEA815A}" dt="2023-01-30T08:32:38.159" v="73"/>
          <ac:inkMkLst>
            <pc:docMk/>
            <pc:sldMk cId="0" sldId="281"/>
            <ac:inkMk id="29" creationId="{A58224CE-6469-9EB2-FE57-218665C5716F}"/>
          </ac:inkMkLst>
        </pc:inkChg>
        <pc:inkChg chg="add mod">
          <ac:chgData name="dinesh sonkul" userId="3cd816a3feaa4976" providerId="LiveId" clId="{4C5A38E0-E947-46DC-AA75-7A5A5AEA815A}" dt="2023-01-30T08:32:38.159" v="73"/>
          <ac:inkMkLst>
            <pc:docMk/>
            <pc:sldMk cId="0" sldId="281"/>
            <ac:inkMk id="30" creationId="{430B329A-0586-52D8-1DB0-3705B77F6E90}"/>
          </ac:inkMkLst>
        </pc:inkChg>
        <pc:inkChg chg="add mod">
          <ac:chgData name="dinesh sonkul" userId="3cd816a3feaa4976" providerId="LiveId" clId="{4C5A38E0-E947-46DC-AA75-7A5A5AEA815A}" dt="2023-01-30T08:32:38.159" v="73"/>
          <ac:inkMkLst>
            <pc:docMk/>
            <pc:sldMk cId="0" sldId="281"/>
            <ac:inkMk id="32" creationId="{356288D7-F108-8B74-F936-F3BF503671AC}"/>
          </ac:inkMkLst>
        </pc:inkChg>
        <pc:inkChg chg="add mod">
          <ac:chgData name="dinesh sonkul" userId="3cd816a3feaa4976" providerId="LiveId" clId="{4C5A38E0-E947-46DC-AA75-7A5A5AEA815A}" dt="2023-01-30T08:32:38.159" v="73"/>
          <ac:inkMkLst>
            <pc:docMk/>
            <pc:sldMk cId="0" sldId="281"/>
            <ac:inkMk id="33" creationId="{D5A2F214-6554-BA86-EE9A-2F215CC21E95}"/>
          </ac:inkMkLst>
        </pc:inkChg>
        <pc:inkChg chg="add mod">
          <ac:chgData name="dinesh sonkul" userId="3cd816a3feaa4976" providerId="LiveId" clId="{4C5A38E0-E947-46DC-AA75-7A5A5AEA815A}" dt="2023-01-30T08:32:38.159" v="73"/>
          <ac:inkMkLst>
            <pc:docMk/>
            <pc:sldMk cId="0" sldId="281"/>
            <ac:inkMk id="34" creationId="{49436C15-2103-CF0F-90CE-1A33EEF01C0C}"/>
          </ac:inkMkLst>
        </pc:inkChg>
        <pc:inkChg chg="add mod">
          <ac:chgData name="dinesh sonkul" userId="3cd816a3feaa4976" providerId="LiveId" clId="{4C5A38E0-E947-46DC-AA75-7A5A5AEA815A}" dt="2023-01-30T08:32:38.159" v="73"/>
          <ac:inkMkLst>
            <pc:docMk/>
            <pc:sldMk cId="0" sldId="281"/>
            <ac:inkMk id="35" creationId="{2674BD08-F762-AA6C-274B-5BC82B8FF6DB}"/>
          </ac:inkMkLst>
        </pc:inkChg>
        <pc:inkChg chg="add mod">
          <ac:chgData name="dinesh sonkul" userId="3cd816a3feaa4976" providerId="LiveId" clId="{4C5A38E0-E947-46DC-AA75-7A5A5AEA815A}" dt="2023-01-30T08:32:38.159" v="73"/>
          <ac:inkMkLst>
            <pc:docMk/>
            <pc:sldMk cId="0" sldId="281"/>
            <ac:inkMk id="36" creationId="{E30DD0D9-13ED-E1F2-6697-CC8E0E7D3F64}"/>
          </ac:inkMkLst>
        </pc:inkChg>
        <pc:inkChg chg="add">
          <ac:chgData name="dinesh sonkul" userId="3cd816a3feaa4976" providerId="LiveId" clId="{4C5A38E0-E947-46DC-AA75-7A5A5AEA815A}" dt="2023-01-30T08:32:38.441" v="74" actId="9405"/>
          <ac:inkMkLst>
            <pc:docMk/>
            <pc:sldMk cId="0" sldId="281"/>
            <ac:inkMk id="38" creationId="{957A6AE6-5381-7A1C-CC5E-10163E1F0ED6}"/>
          </ac:inkMkLst>
        </pc:inkChg>
        <pc:inkChg chg="add">
          <ac:chgData name="dinesh sonkul" userId="3cd816a3feaa4976" providerId="LiveId" clId="{4C5A38E0-E947-46DC-AA75-7A5A5AEA815A}" dt="2023-01-30T08:32:39.770" v="75" actId="9405"/>
          <ac:inkMkLst>
            <pc:docMk/>
            <pc:sldMk cId="0" sldId="281"/>
            <ac:inkMk id="39" creationId="{EB55975E-C266-B6C0-AD50-26881C1B0D72}"/>
          </ac:inkMkLst>
        </pc:inkChg>
        <pc:inkChg chg="add mod">
          <ac:chgData name="dinesh sonkul" userId="3cd816a3feaa4976" providerId="LiveId" clId="{4C5A38E0-E947-46DC-AA75-7A5A5AEA815A}" dt="2023-01-30T08:32:55.324" v="91"/>
          <ac:inkMkLst>
            <pc:docMk/>
            <pc:sldMk cId="0" sldId="281"/>
            <ac:inkMk id="40" creationId="{B2502CC1-E62B-5F9A-BF48-A7F67CAB77AC}"/>
          </ac:inkMkLst>
        </pc:inkChg>
        <pc:inkChg chg="add mod">
          <ac:chgData name="dinesh sonkul" userId="3cd816a3feaa4976" providerId="LiveId" clId="{4C5A38E0-E947-46DC-AA75-7A5A5AEA815A}" dt="2023-01-30T08:32:55.324" v="91"/>
          <ac:inkMkLst>
            <pc:docMk/>
            <pc:sldMk cId="0" sldId="281"/>
            <ac:inkMk id="41" creationId="{36B4764D-2612-520F-9241-5452B8AEFD57}"/>
          </ac:inkMkLst>
        </pc:inkChg>
        <pc:inkChg chg="add mod">
          <ac:chgData name="dinesh sonkul" userId="3cd816a3feaa4976" providerId="LiveId" clId="{4C5A38E0-E947-46DC-AA75-7A5A5AEA815A}" dt="2023-01-30T08:32:55.324" v="91"/>
          <ac:inkMkLst>
            <pc:docMk/>
            <pc:sldMk cId="0" sldId="281"/>
            <ac:inkMk id="42" creationId="{0003DAE5-0522-660E-F1B1-365B880CADC7}"/>
          </ac:inkMkLst>
        </pc:inkChg>
        <pc:inkChg chg="add mod">
          <ac:chgData name="dinesh sonkul" userId="3cd816a3feaa4976" providerId="LiveId" clId="{4C5A38E0-E947-46DC-AA75-7A5A5AEA815A}" dt="2023-01-30T08:32:55.324" v="91"/>
          <ac:inkMkLst>
            <pc:docMk/>
            <pc:sldMk cId="0" sldId="281"/>
            <ac:inkMk id="43" creationId="{A378EDE8-87C8-DF25-EFD0-A32C044568D2}"/>
          </ac:inkMkLst>
        </pc:inkChg>
        <pc:inkChg chg="add mod">
          <ac:chgData name="dinesh sonkul" userId="3cd816a3feaa4976" providerId="LiveId" clId="{4C5A38E0-E947-46DC-AA75-7A5A5AEA815A}" dt="2023-01-30T08:32:55.324" v="91"/>
          <ac:inkMkLst>
            <pc:docMk/>
            <pc:sldMk cId="0" sldId="281"/>
            <ac:inkMk id="44" creationId="{408F87CF-5CF5-C0EA-73DB-B9E7616B4BFC}"/>
          </ac:inkMkLst>
        </pc:inkChg>
        <pc:inkChg chg="add mod">
          <ac:chgData name="dinesh sonkul" userId="3cd816a3feaa4976" providerId="LiveId" clId="{4C5A38E0-E947-46DC-AA75-7A5A5AEA815A}" dt="2023-01-30T08:32:55.324" v="91"/>
          <ac:inkMkLst>
            <pc:docMk/>
            <pc:sldMk cId="0" sldId="281"/>
            <ac:inkMk id="45" creationId="{3E1817F4-11D2-CD07-0190-A91E232985C9}"/>
          </ac:inkMkLst>
        </pc:inkChg>
        <pc:inkChg chg="add mod">
          <ac:chgData name="dinesh sonkul" userId="3cd816a3feaa4976" providerId="LiveId" clId="{4C5A38E0-E947-46DC-AA75-7A5A5AEA815A}" dt="2023-01-30T08:32:55.324" v="91"/>
          <ac:inkMkLst>
            <pc:docMk/>
            <pc:sldMk cId="0" sldId="281"/>
            <ac:inkMk id="46" creationId="{0C6AD185-99F0-B8B9-D1CB-371C435BB0CA}"/>
          </ac:inkMkLst>
        </pc:inkChg>
        <pc:inkChg chg="add mod">
          <ac:chgData name="dinesh sonkul" userId="3cd816a3feaa4976" providerId="LiveId" clId="{4C5A38E0-E947-46DC-AA75-7A5A5AEA815A}" dt="2023-01-30T08:32:55.324" v="91"/>
          <ac:inkMkLst>
            <pc:docMk/>
            <pc:sldMk cId="0" sldId="281"/>
            <ac:inkMk id="47" creationId="{EC22DBBF-6199-9DC0-FAEE-BF08AE2184C9}"/>
          </ac:inkMkLst>
        </pc:inkChg>
        <pc:inkChg chg="add mod">
          <ac:chgData name="dinesh sonkul" userId="3cd816a3feaa4976" providerId="LiveId" clId="{4C5A38E0-E947-46DC-AA75-7A5A5AEA815A}" dt="2023-01-30T08:32:55.324" v="91"/>
          <ac:inkMkLst>
            <pc:docMk/>
            <pc:sldMk cId="0" sldId="281"/>
            <ac:inkMk id="48" creationId="{E6664F2A-A1B6-A8CC-8214-C687E70BAC2A}"/>
          </ac:inkMkLst>
        </pc:inkChg>
        <pc:inkChg chg="add mod">
          <ac:chgData name="dinesh sonkul" userId="3cd816a3feaa4976" providerId="LiveId" clId="{4C5A38E0-E947-46DC-AA75-7A5A5AEA815A}" dt="2023-01-30T08:32:55.324" v="91"/>
          <ac:inkMkLst>
            <pc:docMk/>
            <pc:sldMk cId="0" sldId="281"/>
            <ac:inkMk id="49" creationId="{AC8C1BBD-1ECF-A75B-1204-187A3061B235}"/>
          </ac:inkMkLst>
        </pc:inkChg>
        <pc:inkChg chg="add mod">
          <ac:chgData name="dinesh sonkul" userId="3cd816a3feaa4976" providerId="LiveId" clId="{4C5A38E0-E947-46DC-AA75-7A5A5AEA815A}" dt="2023-01-30T08:32:55.324" v="91"/>
          <ac:inkMkLst>
            <pc:docMk/>
            <pc:sldMk cId="0" sldId="281"/>
            <ac:inkMk id="50" creationId="{619F5326-A54F-97FC-B1C2-4A5FF5E6E340}"/>
          </ac:inkMkLst>
        </pc:inkChg>
        <pc:inkChg chg="add mod">
          <ac:chgData name="dinesh sonkul" userId="3cd816a3feaa4976" providerId="LiveId" clId="{4C5A38E0-E947-46DC-AA75-7A5A5AEA815A}" dt="2023-01-30T08:32:55.324" v="91"/>
          <ac:inkMkLst>
            <pc:docMk/>
            <pc:sldMk cId="0" sldId="281"/>
            <ac:inkMk id="51" creationId="{DD6889D9-58FC-818D-B07D-128D5E9D2D0F}"/>
          </ac:inkMkLst>
        </pc:inkChg>
        <pc:inkChg chg="add mod">
          <ac:chgData name="dinesh sonkul" userId="3cd816a3feaa4976" providerId="LiveId" clId="{4C5A38E0-E947-46DC-AA75-7A5A5AEA815A}" dt="2023-01-30T08:32:55.324" v="91"/>
          <ac:inkMkLst>
            <pc:docMk/>
            <pc:sldMk cId="0" sldId="281"/>
            <ac:inkMk id="52" creationId="{619E6321-A703-4469-2329-B35412B26DAF}"/>
          </ac:inkMkLst>
        </pc:inkChg>
        <pc:inkChg chg="add mod">
          <ac:chgData name="dinesh sonkul" userId="3cd816a3feaa4976" providerId="LiveId" clId="{4C5A38E0-E947-46DC-AA75-7A5A5AEA815A}" dt="2023-01-30T08:32:56.720" v="93"/>
          <ac:inkMkLst>
            <pc:docMk/>
            <pc:sldMk cId="0" sldId="281"/>
            <ac:inkMk id="53" creationId="{7D2F99DB-22E7-B743-DA43-40D7349989D2}"/>
          </ac:inkMkLst>
        </pc:inkChg>
        <pc:inkChg chg="add mod">
          <ac:chgData name="dinesh sonkul" userId="3cd816a3feaa4976" providerId="LiveId" clId="{4C5A38E0-E947-46DC-AA75-7A5A5AEA815A}" dt="2023-01-30T08:32:56.720" v="93"/>
          <ac:inkMkLst>
            <pc:docMk/>
            <pc:sldMk cId="0" sldId="281"/>
            <ac:inkMk id="54" creationId="{A3F330D9-21AA-4581-3401-94A121AE8A7D}"/>
          </ac:inkMkLst>
        </pc:inkChg>
        <pc:inkChg chg="add mod">
          <ac:chgData name="dinesh sonkul" userId="3cd816a3feaa4976" providerId="LiveId" clId="{4C5A38E0-E947-46DC-AA75-7A5A5AEA815A}" dt="2023-01-30T08:32:56.720" v="93"/>
          <ac:inkMkLst>
            <pc:docMk/>
            <pc:sldMk cId="0" sldId="281"/>
            <ac:inkMk id="60" creationId="{B6146326-6646-D7C9-8480-DDDD6E221F52}"/>
          </ac:inkMkLst>
        </pc:inkChg>
        <pc:inkChg chg="add mod">
          <ac:chgData name="dinesh sonkul" userId="3cd816a3feaa4976" providerId="LiveId" clId="{4C5A38E0-E947-46DC-AA75-7A5A5AEA815A}" dt="2023-01-30T08:32:59.175" v="97"/>
          <ac:inkMkLst>
            <pc:docMk/>
            <pc:sldMk cId="0" sldId="281"/>
            <ac:inkMk id="62" creationId="{04901A68-A0EB-B1E7-6275-E14F24130795}"/>
          </ac:inkMkLst>
        </pc:inkChg>
        <pc:inkChg chg="add mod">
          <ac:chgData name="dinesh sonkul" userId="3cd816a3feaa4976" providerId="LiveId" clId="{4C5A38E0-E947-46DC-AA75-7A5A5AEA815A}" dt="2023-01-30T08:32:59.175" v="97"/>
          <ac:inkMkLst>
            <pc:docMk/>
            <pc:sldMk cId="0" sldId="281"/>
            <ac:inkMk id="63" creationId="{5E56B2B0-A470-83EE-CE56-32300F5B90AF}"/>
          </ac:inkMkLst>
        </pc:inkChg>
        <pc:inkChg chg="add mod">
          <ac:chgData name="dinesh sonkul" userId="3cd816a3feaa4976" providerId="LiveId" clId="{4C5A38E0-E947-46DC-AA75-7A5A5AEA815A}" dt="2023-01-30T08:32:59.175" v="97"/>
          <ac:inkMkLst>
            <pc:docMk/>
            <pc:sldMk cId="0" sldId="281"/>
            <ac:inkMk id="12288" creationId="{314EDF3E-7066-EB33-F553-CEC66C59E08F}"/>
          </ac:inkMkLst>
        </pc:inkChg>
        <pc:inkChg chg="add mod">
          <ac:chgData name="dinesh sonkul" userId="3cd816a3feaa4976" providerId="LiveId" clId="{4C5A38E0-E947-46DC-AA75-7A5A5AEA815A}" dt="2023-01-30T08:33:14.734" v="118"/>
          <ac:inkMkLst>
            <pc:docMk/>
            <pc:sldMk cId="0" sldId="281"/>
            <ac:inkMk id="12292" creationId="{24457388-2F52-5913-CC13-CBA24F141A02}"/>
          </ac:inkMkLst>
        </pc:inkChg>
        <pc:inkChg chg="add mod">
          <ac:chgData name="dinesh sonkul" userId="3cd816a3feaa4976" providerId="LiveId" clId="{4C5A38E0-E947-46DC-AA75-7A5A5AEA815A}" dt="2023-01-30T08:33:14.734" v="118"/>
          <ac:inkMkLst>
            <pc:docMk/>
            <pc:sldMk cId="0" sldId="281"/>
            <ac:inkMk id="12293" creationId="{02FF306A-E83B-907D-3744-DCF050F7E31E}"/>
          </ac:inkMkLst>
        </pc:inkChg>
        <pc:inkChg chg="add mod">
          <ac:chgData name="dinesh sonkul" userId="3cd816a3feaa4976" providerId="LiveId" clId="{4C5A38E0-E947-46DC-AA75-7A5A5AEA815A}" dt="2023-01-30T08:33:14.734" v="118"/>
          <ac:inkMkLst>
            <pc:docMk/>
            <pc:sldMk cId="0" sldId="281"/>
            <ac:inkMk id="12294" creationId="{2C2AAE5C-197C-7322-0E8A-757FF477B74E}"/>
          </ac:inkMkLst>
        </pc:inkChg>
        <pc:inkChg chg="add mod">
          <ac:chgData name="dinesh sonkul" userId="3cd816a3feaa4976" providerId="LiveId" clId="{4C5A38E0-E947-46DC-AA75-7A5A5AEA815A}" dt="2023-01-30T08:33:14.734" v="118"/>
          <ac:inkMkLst>
            <pc:docMk/>
            <pc:sldMk cId="0" sldId="281"/>
            <ac:inkMk id="12295" creationId="{75AB0B77-11FB-D993-D5F2-DC36C016093C}"/>
          </ac:inkMkLst>
        </pc:inkChg>
        <pc:inkChg chg="add mod">
          <ac:chgData name="dinesh sonkul" userId="3cd816a3feaa4976" providerId="LiveId" clId="{4C5A38E0-E947-46DC-AA75-7A5A5AEA815A}" dt="2023-01-30T08:33:14.734" v="118"/>
          <ac:inkMkLst>
            <pc:docMk/>
            <pc:sldMk cId="0" sldId="281"/>
            <ac:inkMk id="12296" creationId="{3A9206E8-2336-1724-7DAA-40DD9D35F2BC}"/>
          </ac:inkMkLst>
        </pc:inkChg>
        <pc:inkChg chg="add mod">
          <ac:chgData name="dinesh sonkul" userId="3cd816a3feaa4976" providerId="LiveId" clId="{4C5A38E0-E947-46DC-AA75-7A5A5AEA815A}" dt="2023-01-30T08:33:14.734" v="118"/>
          <ac:inkMkLst>
            <pc:docMk/>
            <pc:sldMk cId="0" sldId="281"/>
            <ac:inkMk id="12297" creationId="{C3975840-763D-C33A-1A48-AEC942FC633D}"/>
          </ac:inkMkLst>
        </pc:inkChg>
        <pc:inkChg chg="add mod">
          <ac:chgData name="dinesh sonkul" userId="3cd816a3feaa4976" providerId="LiveId" clId="{4C5A38E0-E947-46DC-AA75-7A5A5AEA815A}" dt="2023-01-30T08:33:14.734" v="118"/>
          <ac:inkMkLst>
            <pc:docMk/>
            <pc:sldMk cId="0" sldId="281"/>
            <ac:inkMk id="12298" creationId="{75BFB69D-2F9D-EA5B-4383-B6DFA4B56361}"/>
          </ac:inkMkLst>
        </pc:inkChg>
        <pc:inkChg chg="add mod">
          <ac:chgData name="dinesh sonkul" userId="3cd816a3feaa4976" providerId="LiveId" clId="{4C5A38E0-E947-46DC-AA75-7A5A5AEA815A}" dt="2023-01-30T08:33:14.734" v="118"/>
          <ac:inkMkLst>
            <pc:docMk/>
            <pc:sldMk cId="0" sldId="281"/>
            <ac:inkMk id="12299" creationId="{79E89666-2D17-C2E6-C631-47841B1B96F2}"/>
          </ac:inkMkLst>
        </pc:inkChg>
        <pc:inkChg chg="add mod">
          <ac:chgData name="dinesh sonkul" userId="3cd816a3feaa4976" providerId="LiveId" clId="{4C5A38E0-E947-46DC-AA75-7A5A5AEA815A}" dt="2023-01-30T08:33:14.734" v="118"/>
          <ac:inkMkLst>
            <pc:docMk/>
            <pc:sldMk cId="0" sldId="281"/>
            <ac:inkMk id="12300" creationId="{DD49328C-468F-782C-0538-7E2F3F6A2CB5}"/>
          </ac:inkMkLst>
        </pc:inkChg>
        <pc:inkChg chg="add mod">
          <ac:chgData name="dinesh sonkul" userId="3cd816a3feaa4976" providerId="LiveId" clId="{4C5A38E0-E947-46DC-AA75-7A5A5AEA815A}" dt="2023-01-30T08:33:14.734" v="118"/>
          <ac:inkMkLst>
            <pc:docMk/>
            <pc:sldMk cId="0" sldId="281"/>
            <ac:inkMk id="12303" creationId="{6CB984D2-C924-D5BC-8483-2D88B16275F0}"/>
          </ac:inkMkLst>
        </pc:inkChg>
        <pc:inkChg chg="add mod">
          <ac:chgData name="dinesh sonkul" userId="3cd816a3feaa4976" providerId="LiveId" clId="{4C5A38E0-E947-46DC-AA75-7A5A5AEA815A}" dt="2023-01-30T08:33:14.734" v="118"/>
          <ac:inkMkLst>
            <pc:docMk/>
            <pc:sldMk cId="0" sldId="281"/>
            <ac:inkMk id="12304" creationId="{E67CDBF1-E340-25B2-A1CF-DE34DA19D69A}"/>
          </ac:inkMkLst>
        </pc:inkChg>
        <pc:inkChg chg="add mod">
          <ac:chgData name="dinesh sonkul" userId="3cd816a3feaa4976" providerId="LiveId" clId="{4C5A38E0-E947-46DC-AA75-7A5A5AEA815A}" dt="2023-01-30T08:33:14.734" v="118"/>
          <ac:inkMkLst>
            <pc:docMk/>
            <pc:sldMk cId="0" sldId="281"/>
            <ac:inkMk id="12305" creationId="{3A221357-A60E-200E-5759-27F18E4235C8}"/>
          </ac:inkMkLst>
        </pc:inkChg>
        <pc:inkChg chg="add mod">
          <ac:chgData name="dinesh sonkul" userId="3cd816a3feaa4976" providerId="LiveId" clId="{4C5A38E0-E947-46DC-AA75-7A5A5AEA815A}" dt="2023-01-30T08:33:14.734" v="118"/>
          <ac:inkMkLst>
            <pc:docMk/>
            <pc:sldMk cId="0" sldId="281"/>
            <ac:inkMk id="12306" creationId="{C2C176F4-4016-FA51-AF5B-A7CA47B2639A}"/>
          </ac:inkMkLst>
        </pc:inkChg>
        <pc:inkChg chg="add mod">
          <ac:chgData name="dinesh sonkul" userId="3cd816a3feaa4976" providerId="LiveId" clId="{4C5A38E0-E947-46DC-AA75-7A5A5AEA815A}" dt="2023-01-30T08:33:14.734" v="118"/>
          <ac:inkMkLst>
            <pc:docMk/>
            <pc:sldMk cId="0" sldId="281"/>
            <ac:inkMk id="12307" creationId="{E31FB4DA-9055-9536-FCE1-E0D56DC37F21}"/>
          </ac:inkMkLst>
        </pc:inkChg>
        <pc:inkChg chg="add mod">
          <ac:chgData name="dinesh sonkul" userId="3cd816a3feaa4976" providerId="LiveId" clId="{4C5A38E0-E947-46DC-AA75-7A5A5AEA815A}" dt="2023-01-30T08:33:14.734" v="118"/>
          <ac:inkMkLst>
            <pc:docMk/>
            <pc:sldMk cId="0" sldId="281"/>
            <ac:inkMk id="12308" creationId="{69A2199A-E5F0-B3B2-74CB-0D6E1895CB80}"/>
          </ac:inkMkLst>
        </pc:inkChg>
        <pc:inkChg chg="add mod">
          <ac:chgData name="dinesh sonkul" userId="3cd816a3feaa4976" providerId="LiveId" clId="{4C5A38E0-E947-46DC-AA75-7A5A5AEA815A}" dt="2023-01-30T08:33:14.734" v="118"/>
          <ac:inkMkLst>
            <pc:docMk/>
            <pc:sldMk cId="0" sldId="281"/>
            <ac:inkMk id="12309" creationId="{6234ABCC-99DB-C1F5-66C7-A97692346BDB}"/>
          </ac:inkMkLst>
        </pc:inkChg>
        <pc:inkChg chg="add mod">
          <ac:chgData name="dinesh sonkul" userId="3cd816a3feaa4976" providerId="LiveId" clId="{4C5A38E0-E947-46DC-AA75-7A5A5AEA815A}" dt="2023-01-30T08:33:14.734" v="118"/>
          <ac:inkMkLst>
            <pc:docMk/>
            <pc:sldMk cId="0" sldId="281"/>
            <ac:inkMk id="12310" creationId="{2068189E-D1B0-4DA2-A422-6F68A7A8DAFF}"/>
          </ac:inkMkLst>
        </pc:inkChg>
        <pc:inkChg chg="add">
          <ac:chgData name="dinesh sonkul" userId="3cd816a3feaa4976" providerId="LiveId" clId="{4C5A38E0-E947-46DC-AA75-7A5A5AEA815A}" dt="2023-01-30T08:33:12.731" v="116" actId="9405"/>
          <ac:inkMkLst>
            <pc:docMk/>
            <pc:sldMk cId="0" sldId="281"/>
            <ac:inkMk id="12311" creationId="{0784B388-906F-A8E7-23C0-702F1DCEC3D4}"/>
          </ac:inkMkLst>
        </pc:inkChg>
        <pc:inkChg chg="add">
          <ac:chgData name="dinesh sonkul" userId="3cd816a3feaa4976" providerId="LiveId" clId="{4C5A38E0-E947-46DC-AA75-7A5A5AEA815A}" dt="2023-01-30T08:33:13.841" v="117" actId="9405"/>
          <ac:inkMkLst>
            <pc:docMk/>
            <pc:sldMk cId="0" sldId="281"/>
            <ac:inkMk id="12312" creationId="{076718A0-CEC5-7749-B81E-CC0FF6BF950D}"/>
          </ac:inkMkLst>
        </pc:inkChg>
      </pc:sldChg>
      <pc:sldChg chg="addSp delSp modSp mod">
        <pc:chgData name="dinesh sonkul" userId="3cd816a3feaa4976" providerId="LiveId" clId="{4C5A38E0-E947-46DC-AA75-7A5A5AEA815A}" dt="2023-01-30T08:35:50.646" v="191"/>
        <pc:sldMkLst>
          <pc:docMk/>
          <pc:sldMk cId="0" sldId="282"/>
        </pc:sldMkLst>
        <pc:grpChg chg="del mod">
          <ac:chgData name="dinesh sonkul" userId="3cd816a3feaa4976" providerId="LiveId" clId="{4C5A38E0-E947-46DC-AA75-7A5A5AEA815A}" dt="2023-01-30T08:34:52.416" v="137"/>
          <ac:grpSpMkLst>
            <pc:docMk/>
            <pc:sldMk cId="0" sldId="282"/>
            <ac:grpSpMk id="15" creationId="{A0D03845-AAFD-3647-0CC8-78BBF449F5EC}"/>
          </ac:grpSpMkLst>
        </pc:grpChg>
        <pc:grpChg chg="mod">
          <ac:chgData name="dinesh sonkul" userId="3cd816a3feaa4976" providerId="LiveId" clId="{4C5A38E0-E947-46DC-AA75-7A5A5AEA815A}" dt="2023-01-30T08:34:44.146" v="132"/>
          <ac:grpSpMkLst>
            <pc:docMk/>
            <pc:sldMk cId="0" sldId="282"/>
            <ac:grpSpMk id="16" creationId="{6B203686-E584-8D83-7CC2-2341860A4D28}"/>
          </ac:grpSpMkLst>
        </pc:grpChg>
        <pc:grpChg chg="mod">
          <ac:chgData name="dinesh sonkul" userId="3cd816a3feaa4976" providerId="LiveId" clId="{4C5A38E0-E947-46DC-AA75-7A5A5AEA815A}" dt="2023-01-30T08:34:52.416" v="137"/>
          <ac:grpSpMkLst>
            <pc:docMk/>
            <pc:sldMk cId="0" sldId="282"/>
            <ac:grpSpMk id="21" creationId="{AFB53C13-F47D-8D9E-6D5A-53B0F7E51D40}"/>
          </ac:grpSpMkLst>
        </pc:grpChg>
        <pc:grpChg chg="mod">
          <ac:chgData name="dinesh sonkul" userId="3cd816a3feaa4976" providerId="LiveId" clId="{4C5A38E0-E947-46DC-AA75-7A5A5AEA815A}" dt="2023-01-30T08:34:56.012" v="144"/>
          <ac:grpSpMkLst>
            <pc:docMk/>
            <pc:sldMk cId="0" sldId="282"/>
            <ac:grpSpMk id="28" creationId="{E8B1ACD2-B819-1EDA-E13E-B3718FAFFCA9}"/>
          </ac:grpSpMkLst>
        </pc:grpChg>
        <pc:grpChg chg="mod">
          <ac:chgData name="dinesh sonkul" userId="3cd816a3feaa4976" providerId="LiveId" clId="{4C5A38E0-E947-46DC-AA75-7A5A5AEA815A}" dt="2023-01-30T08:35:21.470" v="152"/>
          <ac:grpSpMkLst>
            <pc:docMk/>
            <pc:sldMk cId="0" sldId="282"/>
            <ac:grpSpMk id="36" creationId="{59A89530-6CA6-5D63-FDD8-8ADE3C5316F6}"/>
          </ac:grpSpMkLst>
        </pc:grpChg>
        <pc:grpChg chg="del mod">
          <ac:chgData name="dinesh sonkul" userId="3cd816a3feaa4976" providerId="LiveId" clId="{4C5A38E0-E947-46DC-AA75-7A5A5AEA815A}" dt="2023-01-30T08:35:24.612" v="159"/>
          <ac:grpSpMkLst>
            <pc:docMk/>
            <pc:sldMk cId="0" sldId="282"/>
            <ac:grpSpMk id="43" creationId="{BC9E9389-2E81-D48E-2A82-1EC7B863F85C}"/>
          </ac:grpSpMkLst>
        </pc:grpChg>
        <pc:grpChg chg="del mod">
          <ac:chgData name="dinesh sonkul" userId="3cd816a3feaa4976" providerId="LiveId" clId="{4C5A38E0-E947-46DC-AA75-7A5A5AEA815A}" dt="2023-01-30T08:35:36.414" v="174"/>
          <ac:grpSpMkLst>
            <pc:docMk/>
            <pc:sldMk cId="0" sldId="282"/>
            <ac:grpSpMk id="44" creationId="{71A1C5C6-4205-950A-2266-79E27926CE4E}"/>
          </ac:grpSpMkLst>
        </pc:grpChg>
        <pc:grpChg chg="mod">
          <ac:chgData name="dinesh sonkul" userId="3cd816a3feaa4976" providerId="LiveId" clId="{4C5A38E0-E947-46DC-AA75-7A5A5AEA815A}" dt="2023-01-30T08:35:31.599" v="172"/>
          <ac:grpSpMkLst>
            <pc:docMk/>
            <pc:sldMk cId="0" sldId="282"/>
            <ac:grpSpMk id="57" creationId="{6328679B-DC66-6953-9073-C5171C7B50FB}"/>
          </ac:grpSpMkLst>
        </pc:grpChg>
        <pc:grpChg chg="mod">
          <ac:chgData name="dinesh sonkul" userId="3cd816a3feaa4976" providerId="LiveId" clId="{4C5A38E0-E947-46DC-AA75-7A5A5AEA815A}" dt="2023-01-30T08:35:31.599" v="172"/>
          <ac:grpSpMkLst>
            <pc:docMk/>
            <pc:sldMk cId="0" sldId="282"/>
            <ac:grpSpMk id="58" creationId="{8E9472B3-DCED-0DEA-C9B3-CB5AC8C8470E}"/>
          </ac:grpSpMkLst>
        </pc:grpChg>
        <pc:grpChg chg="mod">
          <ac:chgData name="dinesh sonkul" userId="3cd816a3feaa4976" providerId="LiveId" clId="{4C5A38E0-E947-46DC-AA75-7A5A5AEA815A}" dt="2023-01-30T08:35:36.414" v="174"/>
          <ac:grpSpMkLst>
            <pc:docMk/>
            <pc:sldMk cId="0" sldId="282"/>
            <ac:grpSpMk id="60" creationId="{7F1774ED-1E4B-076F-4E79-951183309072}"/>
          </ac:grpSpMkLst>
        </pc:grpChg>
        <pc:grpChg chg="mod">
          <ac:chgData name="dinesh sonkul" userId="3cd816a3feaa4976" providerId="LiveId" clId="{4C5A38E0-E947-46DC-AA75-7A5A5AEA815A}" dt="2023-01-30T08:35:39.885" v="182"/>
          <ac:grpSpMkLst>
            <pc:docMk/>
            <pc:sldMk cId="0" sldId="282"/>
            <ac:grpSpMk id="13318" creationId="{9E46E99C-C261-D20A-0AA2-400F13B9B4D6}"/>
          </ac:grpSpMkLst>
        </pc:grpChg>
        <pc:grpChg chg="mod">
          <ac:chgData name="dinesh sonkul" userId="3cd816a3feaa4976" providerId="LiveId" clId="{4C5A38E0-E947-46DC-AA75-7A5A5AEA815A}" dt="2023-01-30T08:35:50.646" v="191"/>
          <ac:grpSpMkLst>
            <pc:docMk/>
            <pc:sldMk cId="0" sldId="282"/>
            <ac:grpSpMk id="13327" creationId="{770AE516-CFD6-B8F1-1183-0555E6034B00}"/>
          </ac:grpSpMkLst>
        </pc:grpChg>
        <pc:grpChg chg="mod">
          <ac:chgData name="dinesh sonkul" userId="3cd816a3feaa4976" providerId="LiveId" clId="{4C5A38E0-E947-46DC-AA75-7A5A5AEA815A}" dt="2023-01-30T08:35:50.646" v="191"/>
          <ac:grpSpMkLst>
            <pc:docMk/>
            <pc:sldMk cId="0" sldId="282"/>
            <ac:grpSpMk id="13328" creationId="{881C2978-92B6-2D31-43B6-5988BF94D9D8}"/>
          </ac:grpSpMkLst>
        </pc:grpChg>
        <pc:inkChg chg="add mod">
          <ac:chgData name="dinesh sonkul" userId="3cd816a3feaa4976" providerId="LiveId" clId="{4C5A38E0-E947-46DC-AA75-7A5A5AEA815A}" dt="2023-01-30T08:34:44.146" v="132"/>
          <ac:inkMkLst>
            <pc:docMk/>
            <pc:sldMk cId="0" sldId="282"/>
            <ac:inkMk id="2" creationId="{1D8EF947-7163-85FA-168D-409B5434F494}"/>
          </ac:inkMkLst>
        </pc:inkChg>
        <pc:inkChg chg="add mod">
          <ac:chgData name="dinesh sonkul" userId="3cd816a3feaa4976" providerId="LiveId" clId="{4C5A38E0-E947-46DC-AA75-7A5A5AEA815A}" dt="2023-01-30T08:34:44.146" v="132"/>
          <ac:inkMkLst>
            <pc:docMk/>
            <pc:sldMk cId="0" sldId="282"/>
            <ac:inkMk id="3" creationId="{44ED8479-3F18-D0C5-3B27-D7483FBBC795}"/>
          </ac:inkMkLst>
        </pc:inkChg>
        <pc:inkChg chg="add mod">
          <ac:chgData name="dinesh sonkul" userId="3cd816a3feaa4976" providerId="LiveId" clId="{4C5A38E0-E947-46DC-AA75-7A5A5AEA815A}" dt="2023-01-30T08:34:44.146" v="132"/>
          <ac:inkMkLst>
            <pc:docMk/>
            <pc:sldMk cId="0" sldId="282"/>
            <ac:inkMk id="4" creationId="{CAF14F73-1032-9D10-4434-47949C952721}"/>
          </ac:inkMkLst>
        </pc:inkChg>
        <pc:inkChg chg="add mod">
          <ac:chgData name="dinesh sonkul" userId="3cd816a3feaa4976" providerId="LiveId" clId="{4C5A38E0-E947-46DC-AA75-7A5A5AEA815A}" dt="2023-01-30T08:34:44.146" v="132"/>
          <ac:inkMkLst>
            <pc:docMk/>
            <pc:sldMk cId="0" sldId="282"/>
            <ac:inkMk id="5" creationId="{1F1E391A-7AA6-1454-D9BF-B7D1BDDEEC6B}"/>
          </ac:inkMkLst>
        </pc:inkChg>
        <pc:inkChg chg="add mod">
          <ac:chgData name="dinesh sonkul" userId="3cd816a3feaa4976" providerId="LiveId" clId="{4C5A38E0-E947-46DC-AA75-7A5A5AEA815A}" dt="2023-01-30T08:34:44.146" v="132"/>
          <ac:inkMkLst>
            <pc:docMk/>
            <pc:sldMk cId="0" sldId="282"/>
            <ac:inkMk id="6" creationId="{CA34FE3D-A6AD-34CE-8C22-675BFC627A93}"/>
          </ac:inkMkLst>
        </pc:inkChg>
        <pc:inkChg chg="add mod">
          <ac:chgData name="dinesh sonkul" userId="3cd816a3feaa4976" providerId="LiveId" clId="{4C5A38E0-E947-46DC-AA75-7A5A5AEA815A}" dt="2023-01-30T08:34:44.146" v="132"/>
          <ac:inkMkLst>
            <pc:docMk/>
            <pc:sldMk cId="0" sldId="282"/>
            <ac:inkMk id="7" creationId="{43A0A448-8319-69B8-7323-82136C33F19A}"/>
          </ac:inkMkLst>
        </pc:inkChg>
        <pc:inkChg chg="add mod">
          <ac:chgData name="dinesh sonkul" userId="3cd816a3feaa4976" providerId="LiveId" clId="{4C5A38E0-E947-46DC-AA75-7A5A5AEA815A}" dt="2023-01-30T08:34:44.146" v="132"/>
          <ac:inkMkLst>
            <pc:docMk/>
            <pc:sldMk cId="0" sldId="282"/>
            <ac:inkMk id="8" creationId="{B78F5ED9-4F4F-1077-126A-4A8E07619992}"/>
          </ac:inkMkLst>
        </pc:inkChg>
        <pc:inkChg chg="add mod">
          <ac:chgData name="dinesh sonkul" userId="3cd816a3feaa4976" providerId="LiveId" clId="{4C5A38E0-E947-46DC-AA75-7A5A5AEA815A}" dt="2023-01-30T08:34:44.146" v="132"/>
          <ac:inkMkLst>
            <pc:docMk/>
            <pc:sldMk cId="0" sldId="282"/>
            <ac:inkMk id="9" creationId="{9934B518-A904-7D95-865E-52903F8CE8AE}"/>
          </ac:inkMkLst>
        </pc:inkChg>
        <pc:inkChg chg="add mod">
          <ac:chgData name="dinesh sonkul" userId="3cd816a3feaa4976" providerId="LiveId" clId="{4C5A38E0-E947-46DC-AA75-7A5A5AEA815A}" dt="2023-01-30T08:34:44.146" v="132"/>
          <ac:inkMkLst>
            <pc:docMk/>
            <pc:sldMk cId="0" sldId="282"/>
            <ac:inkMk id="10" creationId="{959046CF-FEA1-4F8C-CACE-9D32F83DC0D8}"/>
          </ac:inkMkLst>
        </pc:inkChg>
        <pc:inkChg chg="add mod">
          <ac:chgData name="dinesh sonkul" userId="3cd816a3feaa4976" providerId="LiveId" clId="{4C5A38E0-E947-46DC-AA75-7A5A5AEA815A}" dt="2023-01-30T08:34:44.146" v="132"/>
          <ac:inkMkLst>
            <pc:docMk/>
            <pc:sldMk cId="0" sldId="282"/>
            <ac:inkMk id="11" creationId="{4F53FBE3-BE10-9DA2-9A1E-7EB6F0B9F69F}"/>
          </ac:inkMkLst>
        </pc:inkChg>
        <pc:inkChg chg="add mod">
          <ac:chgData name="dinesh sonkul" userId="3cd816a3feaa4976" providerId="LiveId" clId="{4C5A38E0-E947-46DC-AA75-7A5A5AEA815A}" dt="2023-01-30T08:34:52.416" v="137"/>
          <ac:inkMkLst>
            <pc:docMk/>
            <pc:sldMk cId="0" sldId="282"/>
            <ac:inkMk id="12" creationId="{B6CA2E01-26CD-D894-BF31-82987C72C83D}"/>
          </ac:inkMkLst>
        </pc:inkChg>
        <pc:inkChg chg="add mod">
          <ac:chgData name="dinesh sonkul" userId="3cd816a3feaa4976" providerId="LiveId" clId="{4C5A38E0-E947-46DC-AA75-7A5A5AEA815A}" dt="2023-01-30T08:34:52.416" v="137"/>
          <ac:inkMkLst>
            <pc:docMk/>
            <pc:sldMk cId="0" sldId="282"/>
            <ac:inkMk id="13" creationId="{CDEB7503-3F18-B4A6-52F3-B0F93A07EFD0}"/>
          </ac:inkMkLst>
        </pc:inkChg>
        <pc:inkChg chg="add mod">
          <ac:chgData name="dinesh sonkul" userId="3cd816a3feaa4976" providerId="LiveId" clId="{4C5A38E0-E947-46DC-AA75-7A5A5AEA815A}" dt="2023-01-30T08:34:52.416" v="137"/>
          <ac:inkMkLst>
            <pc:docMk/>
            <pc:sldMk cId="0" sldId="282"/>
            <ac:inkMk id="14" creationId="{CA537825-BEA3-3248-556E-E589B74A7E25}"/>
          </ac:inkMkLst>
        </pc:inkChg>
        <pc:inkChg chg="add">
          <ac:chgData name="dinesh sonkul" userId="3cd816a3feaa4976" providerId="LiveId" clId="{4C5A38E0-E947-46DC-AA75-7A5A5AEA815A}" dt="2023-01-30T08:34:47.694" v="133" actId="9405"/>
          <ac:inkMkLst>
            <pc:docMk/>
            <pc:sldMk cId="0" sldId="282"/>
            <ac:inkMk id="17" creationId="{049E8084-FBAD-A6C3-B096-C3A374DEB76F}"/>
          </ac:inkMkLst>
        </pc:inkChg>
        <pc:inkChg chg="add mod">
          <ac:chgData name="dinesh sonkul" userId="3cd816a3feaa4976" providerId="LiveId" clId="{4C5A38E0-E947-46DC-AA75-7A5A5AEA815A}" dt="2023-01-30T08:34:52.416" v="137"/>
          <ac:inkMkLst>
            <pc:docMk/>
            <pc:sldMk cId="0" sldId="282"/>
            <ac:inkMk id="18" creationId="{5BFDBA10-A609-C779-6C1E-9734E2A52F6C}"/>
          </ac:inkMkLst>
        </pc:inkChg>
        <pc:inkChg chg="add mod">
          <ac:chgData name="dinesh sonkul" userId="3cd816a3feaa4976" providerId="LiveId" clId="{4C5A38E0-E947-46DC-AA75-7A5A5AEA815A}" dt="2023-01-30T08:34:52.416" v="137"/>
          <ac:inkMkLst>
            <pc:docMk/>
            <pc:sldMk cId="0" sldId="282"/>
            <ac:inkMk id="19" creationId="{EB4BFCE4-C0EC-6A85-474F-EE28B50DE264}"/>
          </ac:inkMkLst>
        </pc:inkChg>
        <pc:inkChg chg="add mod">
          <ac:chgData name="dinesh sonkul" userId="3cd816a3feaa4976" providerId="LiveId" clId="{4C5A38E0-E947-46DC-AA75-7A5A5AEA815A}" dt="2023-01-30T08:34:52.416" v="137"/>
          <ac:inkMkLst>
            <pc:docMk/>
            <pc:sldMk cId="0" sldId="282"/>
            <ac:inkMk id="20" creationId="{8F836528-D767-0EA3-C404-0DE85E177FDD}"/>
          </ac:inkMkLst>
        </pc:inkChg>
        <pc:inkChg chg="add mod">
          <ac:chgData name="dinesh sonkul" userId="3cd816a3feaa4976" providerId="LiveId" clId="{4C5A38E0-E947-46DC-AA75-7A5A5AEA815A}" dt="2023-01-30T08:34:56.012" v="144"/>
          <ac:inkMkLst>
            <pc:docMk/>
            <pc:sldMk cId="0" sldId="282"/>
            <ac:inkMk id="22" creationId="{364E6396-DB33-4E53-7E86-2620151AEF38}"/>
          </ac:inkMkLst>
        </pc:inkChg>
        <pc:inkChg chg="add mod">
          <ac:chgData name="dinesh sonkul" userId="3cd816a3feaa4976" providerId="LiveId" clId="{4C5A38E0-E947-46DC-AA75-7A5A5AEA815A}" dt="2023-01-30T08:34:56.012" v="144"/>
          <ac:inkMkLst>
            <pc:docMk/>
            <pc:sldMk cId="0" sldId="282"/>
            <ac:inkMk id="23" creationId="{BC3D5770-195B-D1DD-E663-736C5C178462}"/>
          </ac:inkMkLst>
        </pc:inkChg>
        <pc:inkChg chg="add mod">
          <ac:chgData name="dinesh sonkul" userId="3cd816a3feaa4976" providerId="LiveId" clId="{4C5A38E0-E947-46DC-AA75-7A5A5AEA815A}" dt="2023-01-30T08:34:56.012" v="144"/>
          <ac:inkMkLst>
            <pc:docMk/>
            <pc:sldMk cId="0" sldId="282"/>
            <ac:inkMk id="24" creationId="{C36A43B5-51C6-AA36-4458-F7592608C19A}"/>
          </ac:inkMkLst>
        </pc:inkChg>
        <pc:inkChg chg="add mod">
          <ac:chgData name="dinesh sonkul" userId="3cd816a3feaa4976" providerId="LiveId" clId="{4C5A38E0-E947-46DC-AA75-7A5A5AEA815A}" dt="2023-01-30T08:34:56.012" v="144"/>
          <ac:inkMkLst>
            <pc:docMk/>
            <pc:sldMk cId="0" sldId="282"/>
            <ac:inkMk id="25" creationId="{B253993F-FB8D-ACC7-4B4F-98E4E3FADD0A}"/>
          </ac:inkMkLst>
        </pc:inkChg>
        <pc:inkChg chg="add mod">
          <ac:chgData name="dinesh sonkul" userId="3cd816a3feaa4976" providerId="LiveId" clId="{4C5A38E0-E947-46DC-AA75-7A5A5AEA815A}" dt="2023-01-30T08:34:56.012" v="144"/>
          <ac:inkMkLst>
            <pc:docMk/>
            <pc:sldMk cId="0" sldId="282"/>
            <ac:inkMk id="26" creationId="{75FCA301-BBCC-97EE-570D-CEA67B366333}"/>
          </ac:inkMkLst>
        </pc:inkChg>
        <pc:inkChg chg="add">
          <ac:chgData name="dinesh sonkul" userId="3cd816a3feaa4976" providerId="LiveId" clId="{4C5A38E0-E947-46DC-AA75-7A5A5AEA815A}" dt="2023-01-30T08:34:55.246" v="143" actId="9405"/>
          <ac:inkMkLst>
            <pc:docMk/>
            <pc:sldMk cId="0" sldId="282"/>
            <ac:inkMk id="27" creationId="{E6B08A51-B574-4030-9AF3-2EF9C2F5A838}"/>
          </ac:inkMkLst>
        </pc:inkChg>
        <pc:inkChg chg="add mod">
          <ac:chgData name="dinesh sonkul" userId="3cd816a3feaa4976" providerId="LiveId" clId="{4C5A38E0-E947-46DC-AA75-7A5A5AEA815A}" dt="2023-01-30T08:35:21.470" v="152"/>
          <ac:inkMkLst>
            <pc:docMk/>
            <pc:sldMk cId="0" sldId="282"/>
            <ac:inkMk id="29" creationId="{95FEB915-D34F-DCD0-C483-16F1C25DFA33}"/>
          </ac:inkMkLst>
        </pc:inkChg>
        <pc:inkChg chg="add mod">
          <ac:chgData name="dinesh sonkul" userId="3cd816a3feaa4976" providerId="LiveId" clId="{4C5A38E0-E947-46DC-AA75-7A5A5AEA815A}" dt="2023-01-30T08:35:21.470" v="152"/>
          <ac:inkMkLst>
            <pc:docMk/>
            <pc:sldMk cId="0" sldId="282"/>
            <ac:inkMk id="30" creationId="{B92E1FEB-3C11-A2B8-6793-B35BF05ADA59}"/>
          </ac:inkMkLst>
        </pc:inkChg>
        <pc:inkChg chg="add mod">
          <ac:chgData name="dinesh sonkul" userId="3cd816a3feaa4976" providerId="LiveId" clId="{4C5A38E0-E947-46DC-AA75-7A5A5AEA815A}" dt="2023-01-30T08:35:21.470" v="152"/>
          <ac:inkMkLst>
            <pc:docMk/>
            <pc:sldMk cId="0" sldId="282"/>
            <ac:inkMk id="31" creationId="{1B503B9D-8B07-2C38-8B8A-E4A24EEC8872}"/>
          </ac:inkMkLst>
        </pc:inkChg>
        <pc:inkChg chg="add mod">
          <ac:chgData name="dinesh sonkul" userId="3cd816a3feaa4976" providerId="LiveId" clId="{4C5A38E0-E947-46DC-AA75-7A5A5AEA815A}" dt="2023-01-30T08:35:21.470" v="152"/>
          <ac:inkMkLst>
            <pc:docMk/>
            <pc:sldMk cId="0" sldId="282"/>
            <ac:inkMk id="32" creationId="{97703B3D-AE4F-AF67-82A3-A214ED0F7B23}"/>
          </ac:inkMkLst>
        </pc:inkChg>
        <pc:inkChg chg="add mod">
          <ac:chgData name="dinesh sonkul" userId="3cd816a3feaa4976" providerId="LiveId" clId="{4C5A38E0-E947-46DC-AA75-7A5A5AEA815A}" dt="2023-01-30T08:35:21.470" v="152"/>
          <ac:inkMkLst>
            <pc:docMk/>
            <pc:sldMk cId="0" sldId="282"/>
            <ac:inkMk id="33" creationId="{310B7974-7299-CDAA-A54D-D35D37FD3FF3}"/>
          </ac:inkMkLst>
        </pc:inkChg>
        <pc:inkChg chg="add mod">
          <ac:chgData name="dinesh sonkul" userId="3cd816a3feaa4976" providerId="LiveId" clId="{4C5A38E0-E947-46DC-AA75-7A5A5AEA815A}" dt="2023-01-30T08:35:21.470" v="152"/>
          <ac:inkMkLst>
            <pc:docMk/>
            <pc:sldMk cId="0" sldId="282"/>
            <ac:inkMk id="34" creationId="{E59250D7-4E08-883B-AF44-E9FAC34A9316}"/>
          </ac:inkMkLst>
        </pc:inkChg>
        <pc:inkChg chg="add mod">
          <ac:chgData name="dinesh sonkul" userId="3cd816a3feaa4976" providerId="LiveId" clId="{4C5A38E0-E947-46DC-AA75-7A5A5AEA815A}" dt="2023-01-30T08:35:21.470" v="152"/>
          <ac:inkMkLst>
            <pc:docMk/>
            <pc:sldMk cId="0" sldId="282"/>
            <ac:inkMk id="35" creationId="{BDD9996F-04BC-774D-EE22-3016F54ED1D0}"/>
          </ac:inkMkLst>
        </pc:inkChg>
        <pc:inkChg chg="add mod">
          <ac:chgData name="dinesh sonkul" userId="3cd816a3feaa4976" providerId="LiveId" clId="{4C5A38E0-E947-46DC-AA75-7A5A5AEA815A}" dt="2023-01-30T08:35:36.414" v="174"/>
          <ac:inkMkLst>
            <pc:docMk/>
            <pc:sldMk cId="0" sldId="282"/>
            <ac:inkMk id="37" creationId="{E6CB9F3B-6AC5-E8FC-A9F2-521E35A60BFE}"/>
          </ac:inkMkLst>
        </pc:inkChg>
        <pc:inkChg chg="add mod">
          <ac:chgData name="dinesh sonkul" userId="3cd816a3feaa4976" providerId="LiveId" clId="{4C5A38E0-E947-46DC-AA75-7A5A5AEA815A}" dt="2023-01-30T08:35:36.414" v="174"/>
          <ac:inkMkLst>
            <pc:docMk/>
            <pc:sldMk cId="0" sldId="282"/>
            <ac:inkMk id="38" creationId="{6398E56E-9B76-A7D2-3EA3-473B01974653}"/>
          </ac:inkMkLst>
        </pc:inkChg>
        <pc:inkChg chg="add mod">
          <ac:chgData name="dinesh sonkul" userId="3cd816a3feaa4976" providerId="LiveId" clId="{4C5A38E0-E947-46DC-AA75-7A5A5AEA815A}" dt="2023-01-30T08:35:36.414" v="174"/>
          <ac:inkMkLst>
            <pc:docMk/>
            <pc:sldMk cId="0" sldId="282"/>
            <ac:inkMk id="39" creationId="{0425AE8C-5704-1AF4-E6DC-EF2E468BE076}"/>
          </ac:inkMkLst>
        </pc:inkChg>
        <pc:inkChg chg="add mod">
          <ac:chgData name="dinesh sonkul" userId="3cd816a3feaa4976" providerId="LiveId" clId="{4C5A38E0-E947-46DC-AA75-7A5A5AEA815A}" dt="2023-01-30T08:35:36.414" v="174"/>
          <ac:inkMkLst>
            <pc:docMk/>
            <pc:sldMk cId="0" sldId="282"/>
            <ac:inkMk id="40" creationId="{F1C4DF6D-AB93-BA76-B157-E2B11587D841}"/>
          </ac:inkMkLst>
        </pc:inkChg>
        <pc:inkChg chg="add mod">
          <ac:chgData name="dinesh sonkul" userId="3cd816a3feaa4976" providerId="LiveId" clId="{4C5A38E0-E947-46DC-AA75-7A5A5AEA815A}" dt="2023-01-30T08:35:36.414" v="174"/>
          <ac:inkMkLst>
            <pc:docMk/>
            <pc:sldMk cId="0" sldId="282"/>
            <ac:inkMk id="41" creationId="{B6267E2D-CCE2-6937-7177-74FBEFEBE4DF}"/>
          </ac:inkMkLst>
        </pc:inkChg>
        <pc:inkChg chg="add mod">
          <ac:chgData name="dinesh sonkul" userId="3cd816a3feaa4976" providerId="LiveId" clId="{4C5A38E0-E947-46DC-AA75-7A5A5AEA815A}" dt="2023-01-30T08:35:36.414" v="174"/>
          <ac:inkMkLst>
            <pc:docMk/>
            <pc:sldMk cId="0" sldId="282"/>
            <ac:inkMk id="42" creationId="{1DDA7CBF-3457-DF2A-D07E-3287F7EF7F7D}"/>
          </ac:inkMkLst>
        </pc:inkChg>
        <pc:inkChg chg="add mod">
          <ac:chgData name="dinesh sonkul" userId="3cd816a3feaa4976" providerId="LiveId" clId="{4C5A38E0-E947-46DC-AA75-7A5A5AEA815A}" dt="2023-01-30T08:35:31.599" v="172"/>
          <ac:inkMkLst>
            <pc:docMk/>
            <pc:sldMk cId="0" sldId="282"/>
            <ac:inkMk id="45" creationId="{27B44994-24D6-ABC3-9903-FA087876ED0D}"/>
          </ac:inkMkLst>
        </pc:inkChg>
        <pc:inkChg chg="add mod">
          <ac:chgData name="dinesh sonkul" userId="3cd816a3feaa4976" providerId="LiveId" clId="{4C5A38E0-E947-46DC-AA75-7A5A5AEA815A}" dt="2023-01-30T08:35:31.599" v="172"/>
          <ac:inkMkLst>
            <pc:docMk/>
            <pc:sldMk cId="0" sldId="282"/>
            <ac:inkMk id="46" creationId="{F795175C-2C5B-2EB9-3BC3-29356896A7AF}"/>
          </ac:inkMkLst>
        </pc:inkChg>
        <pc:inkChg chg="add mod">
          <ac:chgData name="dinesh sonkul" userId="3cd816a3feaa4976" providerId="LiveId" clId="{4C5A38E0-E947-46DC-AA75-7A5A5AEA815A}" dt="2023-01-30T08:35:31.599" v="172"/>
          <ac:inkMkLst>
            <pc:docMk/>
            <pc:sldMk cId="0" sldId="282"/>
            <ac:inkMk id="47" creationId="{99D165BB-7B61-73EF-AE72-B79FE2FD9943}"/>
          </ac:inkMkLst>
        </pc:inkChg>
        <pc:inkChg chg="add mod">
          <ac:chgData name="dinesh sonkul" userId="3cd816a3feaa4976" providerId="LiveId" clId="{4C5A38E0-E947-46DC-AA75-7A5A5AEA815A}" dt="2023-01-30T08:35:31.599" v="172"/>
          <ac:inkMkLst>
            <pc:docMk/>
            <pc:sldMk cId="0" sldId="282"/>
            <ac:inkMk id="48" creationId="{4738E3AC-246C-9B66-5A45-70D48E10BD28}"/>
          </ac:inkMkLst>
        </pc:inkChg>
        <pc:inkChg chg="add mod">
          <ac:chgData name="dinesh sonkul" userId="3cd816a3feaa4976" providerId="LiveId" clId="{4C5A38E0-E947-46DC-AA75-7A5A5AEA815A}" dt="2023-01-30T08:35:31.599" v="172"/>
          <ac:inkMkLst>
            <pc:docMk/>
            <pc:sldMk cId="0" sldId="282"/>
            <ac:inkMk id="49" creationId="{CE87678E-27AF-57B3-AD6C-2F41944484EC}"/>
          </ac:inkMkLst>
        </pc:inkChg>
        <pc:inkChg chg="add">
          <ac:chgData name="dinesh sonkul" userId="3cd816a3feaa4976" providerId="LiveId" clId="{4C5A38E0-E947-46DC-AA75-7A5A5AEA815A}" dt="2023-01-30T08:35:27.676" v="165" actId="9405"/>
          <ac:inkMkLst>
            <pc:docMk/>
            <pc:sldMk cId="0" sldId="282"/>
            <ac:inkMk id="50" creationId="{5CB37C49-6CC2-39B7-E3DA-91DB567530B1}"/>
          </ac:inkMkLst>
        </pc:inkChg>
        <pc:inkChg chg="add mod">
          <ac:chgData name="dinesh sonkul" userId="3cd816a3feaa4976" providerId="LiveId" clId="{4C5A38E0-E947-46DC-AA75-7A5A5AEA815A}" dt="2023-01-30T08:35:31.599" v="172"/>
          <ac:inkMkLst>
            <pc:docMk/>
            <pc:sldMk cId="0" sldId="282"/>
            <ac:inkMk id="51" creationId="{7988E275-F246-93B1-2280-C1123F443C0C}"/>
          </ac:inkMkLst>
        </pc:inkChg>
        <pc:inkChg chg="add mod">
          <ac:chgData name="dinesh sonkul" userId="3cd816a3feaa4976" providerId="LiveId" clId="{4C5A38E0-E947-46DC-AA75-7A5A5AEA815A}" dt="2023-01-30T08:35:31.599" v="172"/>
          <ac:inkMkLst>
            <pc:docMk/>
            <pc:sldMk cId="0" sldId="282"/>
            <ac:inkMk id="52" creationId="{F5ACFF8B-2897-9531-3FD4-E92938E2697E}"/>
          </ac:inkMkLst>
        </pc:inkChg>
        <pc:inkChg chg="add mod">
          <ac:chgData name="dinesh sonkul" userId="3cd816a3feaa4976" providerId="LiveId" clId="{4C5A38E0-E947-46DC-AA75-7A5A5AEA815A}" dt="2023-01-30T08:35:31.599" v="172"/>
          <ac:inkMkLst>
            <pc:docMk/>
            <pc:sldMk cId="0" sldId="282"/>
            <ac:inkMk id="53" creationId="{96E7DBEC-A698-805F-96D2-D56B9CACD082}"/>
          </ac:inkMkLst>
        </pc:inkChg>
        <pc:inkChg chg="add mod">
          <ac:chgData name="dinesh sonkul" userId="3cd816a3feaa4976" providerId="LiveId" clId="{4C5A38E0-E947-46DC-AA75-7A5A5AEA815A}" dt="2023-01-30T08:35:31.599" v="172"/>
          <ac:inkMkLst>
            <pc:docMk/>
            <pc:sldMk cId="0" sldId="282"/>
            <ac:inkMk id="54" creationId="{2C3882D1-22DC-0051-D956-C044548A9B12}"/>
          </ac:inkMkLst>
        </pc:inkChg>
        <pc:inkChg chg="add">
          <ac:chgData name="dinesh sonkul" userId="3cd816a3feaa4976" providerId="LiveId" clId="{4C5A38E0-E947-46DC-AA75-7A5A5AEA815A}" dt="2023-01-30T08:35:30.474" v="170" actId="9405"/>
          <ac:inkMkLst>
            <pc:docMk/>
            <pc:sldMk cId="0" sldId="282"/>
            <ac:inkMk id="55" creationId="{C8C90DFF-3B53-A3B2-62CE-2A54A51786E1}"/>
          </ac:inkMkLst>
        </pc:inkChg>
        <pc:inkChg chg="add">
          <ac:chgData name="dinesh sonkul" userId="3cd816a3feaa4976" providerId="LiveId" clId="{4C5A38E0-E947-46DC-AA75-7A5A5AEA815A}" dt="2023-01-30T08:35:30.833" v="171" actId="9405"/>
          <ac:inkMkLst>
            <pc:docMk/>
            <pc:sldMk cId="0" sldId="282"/>
            <ac:inkMk id="56" creationId="{64083D31-29AB-15B2-2116-32A974B7C781}"/>
          </ac:inkMkLst>
        </pc:inkChg>
        <pc:inkChg chg="add mod">
          <ac:chgData name="dinesh sonkul" userId="3cd816a3feaa4976" providerId="LiveId" clId="{4C5A38E0-E947-46DC-AA75-7A5A5AEA815A}" dt="2023-01-30T08:35:36.414" v="174"/>
          <ac:inkMkLst>
            <pc:docMk/>
            <pc:sldMk cId="0" sldId="282"/>
            <ac:inkMk id="59" creationId="{3D170405-323F-D913-551D-1B3E81783150}"/>
          </ac:inkMkLst>
        </pc:inkChg>
        <pc:inkChg chg="add">
          <ac:chgData name="dinesh sonkul" userId="3cd816a3feaa4976" providerId="LiveId" clId="{4C5A38E0-E947-46DC-AA75-7A5A5AEA815A}" dt="2023-01-30T08:35:36.930" v="175" actId="9405"/>
          <ac:inkMkLst>
            <pc:docMk/>
            <pc:sldMk cId="0" sldId="282"/>
            <ac:inkMk id="61" creationId="{B97F2FBA-0A74-F3F4-0DE4-C9CCEE138EAD}"/>
          </ac:inkMkLst>
        </pc:inkChg>
        <pc:inkChg chg="add mod">
          <ac:chgData name="dinesh sonkul" userId="3cd816a3feaa4976" providerId="LiveId" clId="{4C5A38E0-E947-46DC-AA75-7A5A5AEA815A}" dt="2023-01-30T08:35:39.885" v="182"/>
          <ac:inkMkLst>
            <pc:docMk/>
            <pc:sldMk cId="0" sldId="282"/>
            <ac:inkMk id="62" creationId="{89431638-2327-9993-CDB3-7D49780143BB}"/>
          </ac:inkMkLst>
        </pc:inkChg>
        <pc:inkChg chg="add mod">
          <ac:chgData name="dinesh sonkul" userId="3cd816a3feaa4976" providerId="LiveId" clId="{4C5A38E0-E947-46DC-AA75-7A5A5AEA815A}" dt="2023-01-30T08:35:39.885" v="182"/>
          <ac:inkMkLst>
            <pc:docMk/>
            <pc:sldMk cId="0" sldId="282"/>
            <ac:inkMk id="63" creationId="{6AF63186-EDBC-852A-F65B-EABA557FCEBF}"/>
          </ac:inkMkLst>
        </pc:inkChg>
        <pc:inkChg chg="add mod">
          <ac:chgData name="dinesh sonkul" userId="3cd816a3feaa4976" providerId="LiveId" clId="{4C5A38E0-E947-46DC-AA75-7A5A5AEA815A}" dt="2023-01-30T08:35:39.885" v="182"/>
          <ac:inkMkLst>
            <pc:docMk/>
            <pc:sldMk cId="0" sldId="282"/>
            <ac:inkMk id="13312" creationId="{8FEABF3A-8443-6BE1-19FF-C6EE02BF3677}"/>
          </ac:inkMkLst>
        </pc:inkChg>
        <pc:inkChg chg="add mod">
          <ac:chgData name="dinesh sonkul" userId="3cd816a3feaa4976" providerId="LiveId" clId="{4C5A38E0-E947-46DC-AA75-7A5A5AEA815A}" dt="2023-01-30T08:35:39.885" v="182"/>
          <ac:inkMkLst>
            <pc:docMk/>
            <pc:sldMk cId="0" sldId="282"/>
            <ac:inkMk id="13313" creationId="{8B9D08EF-075B-5433-EC46-3B93B1E1ED77}"/>
          </ac:inkMkLst>
        </pc:inkChg>
        <pc:inkChg chg="add mod">
          <ac:chgData name="dinesh sonkul" userId="3cd816a3feaa4976" providerId="LiveId" clId="{4C5A38E0-E947-46DC-AA75-7A5A5AEA815A}" dt="2023-01-30T08:35:39.885" v="182"/>
          <ac:inkMkLst>
            <pc:docMk/>
            <pc:sldMk cId="0" sldId="282"/>
            <ac:inkMk id="13316" creationId="{80DC7A4B-E16F-6124-8C40-59D98581A003}"/>
          </ac:inkMkLst>
        </pc:inkChg>
        <pc:inkChg chg="add mod">
          <ac:chgData name="dinesh sonkul" userId="3cd816a3feaa4976" providerId="LiveId" clId="{4C5A38E0-E947-46DC-AA75-7A5A5AEA815A}" dt="2023-01-30T08:35:39.885" v="182"/>
          <ac:inkMkLst>
            <pc:docMk/>
            <pc:sldMk cId="0" sldId="282"/>
            <ac:inkMk id="13317" creationId="{473C000B-9A54-19B5-3F4B-315E93766A61}"/>
          </ac:inkMkLst>
        </pc:inkChg>
        <pc:inkChg chg="add mod">
          <ac:chgData name="dinesh sonkul" userId="3cd816a3feaa4976" providerId="LiveId" clId="{4C5A38E0-E947-46DC-AA75-7A5A5AEA815A}" dt="2023-01-30T08:35:50.646" v="191"/>
          <ac:inkMkLst>
            <pc:docMk/>
            <pc:sldMk cId="0" sldId="282"/>
            <ac:inkMk id="13319" creationId="{9D4615B4-D80B-08A4-904C-D229AA20C9F1}"/>
          </ac:inkMkLst>
        </pc:inkChg>
        <pc:inkChg chg="add mod">
          <ac:chgData name="dinesh sonkul" userId="3cd816a3feaa4976" providerId="LiveId" clId="{4C5A38E0-E947-46DC-AA75-7A5A5AEA815A}" dt="2023-01-30T08:35:50.646" v="191"/>
          <ac:inkMkLst>
            <pc:docMk/>
            <pc:sldMk cId="0" sldId="282"/>
            <ac:inkMk id="13320" creationId="{96F902DB-0CAA-1314-D1D1-BA9FD0B13C39}"/>
          </ac:inkMkLst>
        </pc:inkChg>
        <pc:inkChg chg="add mod">
          <ac:chgData name="dinesh sonkul" userId="3cd816a3feaa4976" providerId="LiveId" clId="{4C5A38E0-E947-46DC-AA75-7A5A5AEA815A}" dt="2023-01-30T08:35:50.646" v="191"/>
          <ac:inkMkLst>
            <pc:docMk/>
            <pc:sldMk cId="0" sldId="282"/>
            <ac:inkMk id="13321" creationId="{4923D640-A39A-B5CE-77A5-22C2BEFE9428}"/>
          </ac:inkMkLst>
        </pc:inkChg>
        <pc:inkChg chg="add mod">
          <ac:chgData name="dinesh sonkul" userId="3cd816a3feaa4976" providerId="LiveId" clId="{4C5A38E0-E947-46DC-AA75-7A5A5AEA815A}" dt="2023-01-30T08:35:50.646" v="191"/>
          <ac:inkMkLst>
            <pc:docMk/>
            <pc:sldMk cId="0" sldId="282"/>
            <ac:inkMk id="13322" creationId="{0E64EBD8-5C44-8E37-6FDC-92E245D11759}"/>
          </ac:inkMkLst>
        </pc:inkChg>
        <pc:inkChg chg="add mod">
          <ac:chgData name="dinesh sonkul" userId="3cd816a3feaa4976" providerId="LiveId" clId="{4C5A38E0-E947-46DC-AA75-7A5A5AEA815A}" dt="2023-01-30T08:35:50.646" v="191"/>
          <ac:inkMkLst>
            <pc:docMk/>
            <pc:sldMk cId="0" sldId="282"/>
            <ac:inkMk id="13323" creationId="{0AF6784E-EFFD-328E-E8EF-51FB4636F5AA}"/>
          </ac:inkMkLst>
        </pc:inkChg>
        <pc:inkChg chg="add mod">
          <ac:chgData name="dinesh sonkul" userId="3cd816a3feaa4976" providerId="LiveId" clId="{4C5A38E0-E947-46DC-AA75-7A5A5AEA815A}" dt="2023-01-30T08:35:50.646" v="191"/>
          <ac:inkMkLst>
            <pc:docMk/>
            <pc:sldMk cId="0" sldId="282"/>
            <ac:inkMk id="13324" creationId="{89270288-BB20-260C-F648-5F82B48DF1AC}"/>
          </ac:inkMkLst>
        </pc:inkChg>
        <pc:inkChg chg="add mod">
          <ac:chgData name="dinesh sonkul" userId="3cd816a3feaa4976" providerId="LiveId" clId="{4C5A38E0-E947-46DC-AA75-7A5A5AEA815A}" dt="2023-01-30T08:35:50.646" v="191"/>
          <ac:inkMkLst>
            <pc:docMk/>
            <pc:sldMk cId="0" sldId="282"/>
            <ac:inkMk id="13325" creationId="{5B189D9F-4601-961C-6AFD-859234F1F1A0}"/>
          </ac:inkMkLst>
        </pc:inkChg>
        <pc:inkChg chg="add">
          <ac:chgData name="dinesh sonkul" userId="3cd816a3feaa4976" providerId="LiveId" clId="{4C5A38E0-E947-46DC-AA75-7A5A5AEA815A}" dt="2023-01-30T08:35:49.786" v="190" actId="9405"/>
          <ac:inkMkLst>
            <pc:docMk/>
            <pc:sldMk cId="0" sldId="282"/>
            <ac:inkMk id="13326" creationId="{F3E670C0-ABCE-B780-67B1-984DE403A6F0}"/>
          </ac:inkMkLst>
        </pc:inkChg>
      </pc:sldChg>
      <pc:sldChg chg="addSp modSp mod">
        <pc:chgData name="dinesh sonkul" userId="3cd816a3feaa4976" providerId="LiveId" clId="{4C5A38E0-E947-46DC-AA75-7A5A5AEA815A}" dt="2023-01-30T08:18:08.850" v="12"/>
        <pc:sldMkLst>
          <pc:docMk/>
          <pc:sldMk cId="3641193099" sldId="297"/>
        </pc:sldMkLst>
        <pc:grpChg chg="mod">
          <ac:chgData name="dinesh sonkul" userId="3cd816a3feaa4976" providerId="LiveId" clId="{4C5A38E0-E947-46DC-AA75-7A5A5AEA815A}" dt="2023-01-30T08:18:08.850" v="12"/>
          <ac:grpSpMkLst>
            <pc:docMk/>
            <pc:sldMk cId="3641193099" sldId="297"/>
            <ac:grpSpMk id="16" creationId="{84CA7513-EA9D-D748-29AD-AD727AE9E147}"/>
          </ac:grpSpMkLst>
        </pc:grpChg>
        <pc:inkChg chg="add">
          <ac:chgData name="dinesh sonkul" userId="3cd816a3feaa4976" providerId="LiveId" clId="{4C5A38E0-E947-46DC-AA75-7A5A5AEA815A}" dt="2023-01-30T08:17:57.044" v="0" actId="9405"/>
          <ac:inkMkLst>
            <pc:docMk/>
            <pc:sldMk cId="3641193099" sldId="297"/>
            <ac:inkMk id="3" creationId="{D2D2030D-7FD1-9130-71F4-B49071F5E703}"/>
          </ac:inkMkLst>
        </pc:inkChg>
        <pc:inkChg chg="add">
          <ac:chgData name="dinesh sonkul" userId="3cd816a3feaa4976" providerId="LiveId" clId="{4C5A38E0-E947-46DC-AA75-7A5A5AEA815A}" dt="2023-01-30T08:18:02.390" v="1" actId="9405"/>
          <ac:inkMkLst>
            <pc:docMk/>
            <pc:sldMk cId="3641193099" sldId="297"/>
            <ac:inkMk id="5" creationId="{4B33775E-DE27-7240-FB6D-957C8EB0A1A9}"/>
          </ac:inkMkLst>
        </pc:inkChg>
        <pc:inkChg chg="add mod">
          <ac:chgData name="dinesh sonkul" userId="3cd816a3feaa4976" providerId="LiveId" clId="{4C5A38E0-E947-46DC-AA75-7A5A5AEA815A}" dt="2023-01-30T08:18:08.850" v="12"/>
          <ac:inkMkLst>
            <pc:docMk/>
            <pc:sldMk cId="3641193099" sldId="297"/>
            <ac:inkMk id="6" creationId="{CE258CF4-C761-2D7C-16AE-46742E31B27F}"/>
          </ac:inkMkLst>
        </pc:inkChg>
        <pc:inkChg chg="add mod">
          <ac:chgData name="dinesh sonkul" userId="3cd816a3feaa4976" providerId="LiveId" clId="{4C5A38E0-E947-46DC-AA75-7A5A5AEA815A}" dt="2023-01-30T08:18:08.850" v="12"/>
          <ac:inkMkLst>
            <pc:docMk/>
            <pc:sldMk cId="3641193099" sldId="297"/>
            <ac:inkMk id="7" creationId="{311A00EF-0F50-2476-67C6-B6D9F16D02D6}"/>
          </ac:inkMkLst>
        </pc:inkChg>
        <pc:inkChg chg="add mod">
          <ac:chgData name="dinesh sonkul" userId="3cd816a3feaa4976" providerId="LiveId" clId="{4C5A38E0-E947-46DC-AA75-7A5A5AEA815A}" dt="2023-01-30T08:18:08.850" v="12"/>
          <ac:inkMkLst>
            <pc:docMk/>
            <pc:sldMk cId="3641193099" sldId="297"/>
            <ac:inkMk id="8" creationId="{52AFF66F-12D2-3B4D-A0B4-99A6ADE50822}"/>
          </ac:inkMkLst>
        </pc:inkChg>
        <pc:inkChg chg="add mod">
          <ac:chgData name="dinesh sonkul" userId="3cd816a3feaa4976" providerId="LiveId" clId="{4C5A38E0-E947-46DC-AA75-7A5A5AEA815A}" dt="2023-01-30T08:18:08.850" v="12"/>
          <ac:inkMkLst>
            <pc:docMk/>
            <pc:sldMk cId="3641193099" sldId="297"/>
            <ac:inkMk id="9" creationId="{AD9CD3C4-0306-7193-9BF3-DB4B57927C9F}"/>
          </ac:inkMkLst>
        </pc:inkChg>
        <pc:inkChg chg="add mod">
          <ac:chgData name="dinesh sonkul" userId="3cd816a3feaa4976" providerId="LiveId" clId="{4C5A38E0-E947-46DC-AA75-7A5A5AEA815A}" dt="2023-01-30T08:18:08.850" v="12"/>
          <ac:inkMkLst>
            <pc:docMk/>
            <pc:sldMk cId="3641193099" sldId="297"/>
            <ac:inkMk id="10" creationId="{60A86693-9B6C-9F9C-AF6E-7D777DC4B4A9}"/>
          </ac:inkMkLst>
        </pc:inkChg>
        <pc:inkChg chg="add mod">
          <ac:chgData name="dinesh sonkul" userId="3cd816a3feaa4976" providerId="LiveId" clId="{4C5A38E0-E947-46DC-AA75-7A5A5AEA815A}" dt="2023-01-30T08:18:08.850" v="12"/>
          <ac:inkMkLst>
            <pc:docMk/>
            <pc:sldMk cId="3641193099" sldId="297"/>
            <ac:inkMk id="11" creationId="{07A6F23B-6E2D-4D23-5DC9-EAEB91E9E444}"/>
          </ac:inkMkLst>
        </pc:inkChg>
        <pc:inkChg chg="add mod">
          <ac:chgData name="dinesh sonkul" userId="3cd816a3feaa4976" providerId="LiveId" clId="{4C5A38E0-E947-46DC-AA75-7A5A5AEA815A}" dt="2023-01-30T08:18:08.850" v="12"/>
          <ac:inkMkLst>
            <pc:docMk/>
            <pc:sldMk cId="3641193099" sldId="297"/>
            <ac:inkMk id="12" creationId="{8484E085-3920-C77B-1BD0-864F3B4E5CF4}"/>
          </ac:inkMkLst>
        </pc:inkChg>
        <pc:inkChg chg="add mod">
          <ac:chgData name="dinesh sonkul" userId="3cd816a3feaa4976" providerId="LiveId" clId="{4C5A38E0-E947-46DC-AA75-7A5A5AEA815A}" dt="2023-01-30T08:18:08.850" v="12"/>
          <ac:inkMkLst>
            <pc:docMk/>
            <pc:sldMk cId="3641193099" sldId="297"/>
            <ac:inkMk id="13" creationId="{F9F2AC52-956B-D520-EEBC-9A5A237018E8}"/>
          </ac:inkMkLst>
        </pc:inkChg>
        <pc:inkChg chg="add mod">
          <ac:chgData name="dinesh sonkul" userId="3cd816a3feaa4976" providerId="LiveId" clId="{4C5A38E0-E947-46DC-AA75-7A5A5AEA815A}" dt="2023-01-30T08:18:08.850" v="12"/>
          <ac:inkMkLst>
            <pc:docMk/>
            <pc:sldMk cId="3641193099" sldId="297"/>
            <ac:inkMk id="14" creationId="{1219729B-B647-0CA7-BB9A-D7C2E4797926}"/>
          </ac:inkMkLst>
        </pc:inkChg>
        <pc:inkChg chg="add mod">
          <ac:chgData name="dinesh sonkul" userId="3cd816a3feaa4976" providerId="LiveId" clId="{4C5A38E0-E947-46DC-AA75-7A5A5AEA815A}" dt="2023-01-30T08:18:08.850" v="12"/>
          <ac:inkMkLst>
            <pc:docMk/>
            <pc:sldMk cId="3641193099" sldId="297"/>
            <ac:inkMk id="15" creationId="{B2B45FAF-B8DE-CDC9-543C-B5DAD7258066}"/>
          </ac:inkMkLst>
        </pc:ink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30T08:17:57.013"/>
    </inkml:context>
    <inkml:brush xml:id="br0">
      <inkml:brushProperty name="width" value="0.05" units="cm"/>
      <inkml:brushProperty name="height" value="0.05" units="cm"/>
    </inkml:brush>
  </inkml:definitions>
  <inkml:trace contextRef="#ctx0" brushRef="#br0">12 10 292 0 0,'3'-7'324'0'0,"-1"5"106"0"0,-2 6 2218 0 0,-4 20-2642 0 0,3-18-27 0 0,-10 13-2335 0 0,11-18 1609 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30T08:18:06.442"/>
    </inkml:context>
    <inkml:brush xml:id="br0">
      <inkml:brushProperty name="width" value="0.1" units="cm"/>
      <inkml:brushProperty name="height" value="0.1" units="cm"/>
    </inkml:brush>
  </inkml:definitions>
  <inkml:trace contextRef="#ctx0" brushRef="#br0">0 39 116 0 0,'0'0'841'0'0,"14"-35"9036"0"0,-7 33-9730 0 0,0 1-1 0 0,0 1 0 0 0,0-1 0 0 0,0 1 1 0 0,0 1-1 0 0,0-1 0 0 0,0 1 0 0 0,0 0 1 0 0,0 1-1 0 0,10 3 0 0 0,71 26 276 0 0,-81-28-413 0 0,0 0-1 0 0,0 1 0 0 0,0 0 1 0 0,-1 0-1 0 0,1 0 1 0 0,-1 1-1 0 0,0 0 1 0 0,0 0-1 0 0,-1 1 0 0 0,1 0 1 0 0,5 9-1 0 0,-9-12-15 0 0,0 0 0 0 0,0 0 0 0 0,0 0 0 0 0,-1 1 0 0 0,1-1 0 0 0,-1 1 0 0 0,0 0 0 0 0,0-1-1 0 0,-1 1 1 0 0,1-1 0 0 0,-1 1 0 0 0,0 0 0 0 0,1 0 0 0 0,-2-1 0 0 0,1 1 0 0 0,0 0 0 0 0,-1-1 0 0 0,0 1 0 0 0,0 0-1 0 0,0-1 1 0 0,0 1 0 0 0,0-1 0 0 0,-1 1 0 0 0,1-1 0 0 0,-4 4 0 0 0,-62 85-101 0 0,52-74 94 0 0,0 1 1 0 0,1 1-1 0 0,1 0 1 0 0,0 1-1 0 0,-10 26 0 0 0,23-46 26 0 0,-1 1-1 0 0,1 0 1 0 0,0 0-1 0 0,-1 0 0 0 0,1 0 1 0 0,0-1-1 0 0,0 1 1 0 0,0 0-1 0 0,1 0 0 0 0,-1 0 1 0 0,0 0-1 0 0,1-1 1 0 0,-1 1-1 0 0,1 0 0 0 0,-1 0 1 0 0,1 0-1 0 0,0-1 1 0 0,0 1-1 0 0,0-1 0 0 0,0 1 1 0 0,0-1-1 0 0,0 1 1 0 0,0-1-1 0 0,1 1 0 0 0,-1-1 1 0 0,0 0-1 0 0,1 0 0 0 0,-1 1 1 0 0,1-1-1 0 0,0 0 1 0 0,2 1-1 0 0,6 4 53 0 0,1-1-1 0 0,1 1 1 0 0,18 5-1 0 0,-14-5-23 0 0,39 9 120 0 0,5 4-893 0 0,-58-19 438 0 0,4 3-582 0 0</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30T08:33:11.011"/>
    </inkml:context>
    <inkml:brush xml:id="br0">
      <inkml:brushProperty name="width" value="0.1" units="cm"/>
      <inkml:brushProperty name="height" value="0.1" units="cm"/>
    </inkml:brush>
  </inkml:definitions>
  <inkml:trace contextRef="#ctx0" brushRef="#br0">74 1 68 0 0,'-19'10'1421'0'0,"13"-3"-1209"0"0,0 1 0 0 0,0 0-1 0 0,1 0 1 0 0,1 0 0 0 0,0 1-1 0 0,0 0 1 0 0,0-1-1 0 0,1 1 1 0 0,0 1 0 0 0,1-1-1 0 0,-2 13 1 0 0,3-18-92 0 0,0 0 0 0 0,1-1 0 0 0,-1 1 1 0 0,1 0-1 0 0,0 0 0 0 0,0 0 0 0 0,0 0 0 0 0,0 0 1 0 0,1 0-1 0 0,0 0 0 0 0,0 0 0 0 0,0 0 0 0 0,0 0 1 0 0,0 0-1 0 0,1-1 0 0 0,0 1 0 0 0,0-1 0 0 0,0 1 1 0 0,0-1-1 0 0,0 1 0 0 0,1-1 0 0 0,-1 0 0 0 0,1 0 1 0 0,0-1-1 0 0,0 1 0 0 0,0 0 0 0 0,0-1 0 0 0,0 0 1 0 0,6 3-1 0 0,-4-3 6 0 0,0-1 0 0 0,-1 1 1 0 0,1-1-1 0 0,0-1 1 0 0,-1 1-1 0 0,1-1 0 0 0,0 0 1 0 0,0 0-1 0 0,0 0 1 0 0,-1-1-1 0 0,1 1 0 0 0,0-1 1 0 0,0 0-1 0 0,-1-1 0 0 0,1 1 1 0 0,-1-1-1 0 0,1 0 1 0 0,-1 0-1 0 0,0 0 0 0 0,0-1 1 0 0,0 1-1 0 0,0-1 1 0 0,0 0-1 0 0,0 0 0 0 0,-1 0 1 0 0,0-1-1 0 0,4-3 1 0 0,0-1-33 0 0,-1 0 1 0 0,0 0 0 0 0,0 0 0 0 0,-1-1 0 0 0,0 0-1 0 0,-1 0 1 0 0,0 0 0 0 0,0 0 0 0 0,-1-1 0 0 0,0 0-1 0 0,3-17 1 0 0,-2 12-321 0 0,-2 6-1664 0 0</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30T08:33:11.418"/>
    </inkml:context>
    <inkml:brush xml:id="br0">
      <inkml:brushProperty name="width" value="0.1" units="cm"/>
      <inkml:brushProperty name="height" value="0.1" units="cm"/>
    </inkml:brush>
  </inkml:definitions>
  <inkml:trace contextRef="#ctx0" brushRef="#br0">70 18 436 0 0,'27'-17'3110'0'0,"-4"17"-2474"0"0,-1 0-1 0 0,0 2 1 0 0,1 0-1 0 0,-1 1 1 0 0,0 2-1 0 0,-1 0 1 0 0,33 13-1 0 0,-53-18-609 0 0,0 0 0 0 0,0 0 0 0 0,0 1-1 0 0,0-1 1 0 0,0 0 0 0 0,1 1 0 0 0,-1-1 0 0 0,0 1-1 0 0,-1-1 1 0 0,1 1 0 0 0,0 0 0 0 0,0-1 0 0 0,0 1-1 0 0,0 0 1 0 0,0 0 0 0 0,-1 0 0 0 0,1-1 0 0 0,0 1-1 0 0,-1 0 1 0 0,1 0 0 0 0,-1 0 0 0 0,1 0 0 0 0,-1 0 0 0 0,1 0-1 0 0,-1 0 1 0 0,0 0 0 0 0,1 0 0 0 0,-1 1 0 0 0,0-1-1 0 0,0 0 1 0 0,0 0 0 0 0,0 0 0 0 0,0 0 0 0 0,0 0-1 0 0,0 0 1 0 0,0 0 0 0 0,0 1 0 0 0,-1-1 0 0 0,1 0-1 0 0,-1 2 1 0 0,0-1-1 0 0,-1 0 0 0 0,1 0 0 0 0,-1 0 0 0 0,0 0 0 0 0,1-1 0 0 0,-1 1 0 0 0,0 0 0 0 0,0-1 0 0 0,0 1 0 0 0,0-1 0 0 0,-1 0 0 0 0,1 0 0 0 0,0 1 0 0 0,-1-1 0 0 0,1-1 0 0 0,0 1 0 0 0,-4 1 0 0 0,-9 1 14 0 0,1 1 1 0 0,1 0-1 0 0,-1 2 1 0 0,1-1-1 0 0,-17 11 1 0 0,29-16-45 0 0,1 1-1 0 0,0-1 1 0 0,-1 0 0 0 0,1 1 0 0 0,-1-1-1 0 0,1 1 1 0 0,0-1 0 0 0,-1 1 0 0 0,1-1-1 0 0,0 1 1 0 0,0-1 0 0 0,0 1 0 0 0,-1-1-1 0 0,1 1 1 0 0,0-1 0 0 0,0 1-1 0 0,0-1 1 0 0,0 1 0 0 0,0 0 0 0 0,0-1-1 0 0,0 1 1 0 0,0-1 0 0 0,0 1 0 0 0,0-1-1 0 0,0 1 1 0 0,0 0 0 0 0,0-1 0 0 0,1 1-1 0 0,-1-1 1 0 0,0 1 0 0 0,0-1 0 0 0,1 1-1 0 0,-1-1 1 0 0,1 1 0 0 0,11 16-71 0 0,-11-16 82 0 0,14 16-83 0 0,-2 2 0 0 0,0-1 0 0 0,0 2 0 0 0,18 40-1 0 0,-29-55 79 0 0,0 0 0 0 0,-1-1-1 0 0,1 1 1 0 0,-1 0-1 0 0,0 0 1 0 0,0 0 0 0 0,0 0-1 0 0,-1 0 1 0 0,0 0-1 0 0,0 0 1 0 0,0 0 0 0 0,-1 0-1 0 0,0 0 1 0 0,1 0-1 0 0,-2 0 1 0 0,1 0 0 0 0,-1 0-1 0 0,1-1 1 0 0,-1 1-1 0 0,-1-1 1 0 0,1 1 0 0 0,0-1-1 0 0,-1 0 1 0 0,0 0-1 0 0,0 0 1 0 0,-1 0 0 0 0,1 0-1 0 0,-7 5 1 0 0,4-5 0 0 0,-1 0 0 0 0,1-1 1 0 0,-1 1-1 0 0,0-1 0 0 0,0-1 0 0 0,0 1 0 0 0,0-1 1 0 0,-1-1-1 0 0,1 1 0 0 0,0-1 0 0 0,-1-1 0 0 0,-14 1 1 0 0,2-2-839 0 0,1 0 0 0 0,0-1 0 0 0,-35-8 0 0 0,36 5-1594 0 0,3-1 185 0 0</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30T08:33:11.949"/>
    </inkml:context>
    <inkml:brush xml:id="br0">
      <inkml:brushProperty name="width" value="0.1" units="cm"/>
      <inkml:brushProperty name="height" value="0.1" units="cm"/>
    </inkml:brush>
  </inkml:definitions>
  <inkml:trace contextRef="#ctx0" brushRef="#br0">1077 1 396 0 0,'-14'107'1676'0'0,"-4"0"0"0"0,-50 165 0 0 0,-93 190 2188 0 0,154-441-3680 0 0,-70 196 1544 0 0,28-72-521 0 0,-77 156-1 0 0,109-267-1233 0 0,-2-1 0 0 0,-1-1-1 0 0,-1-1 1 0 0,-2 0 0 0 0,-46 46-1 0 0,52-60-399 0 0,-2-1 0 0 0,0-1 1 0 0,0-1-1 0 0,-1-1 0 0 0,-1 0 0 0 0,0-2 0 0 0,-1 0 0 0 0,0-1 0 0 0,-1-2 0 0 0,-24 7 0 0 0,-21-1-2888 0 0,-2-1 253 0 0</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30T08:33:12.731"/>
    </inkml:context>
    <inkml:brush xml:id="br0">
      <inkml:brushProperty name="width" value="0.1" units="cm"/>
      <inkml:brushProperty name="height" value="0.1" units="cm"/>
    </inkml:brush>
  </inkml:definitions>
  <inkml:trace contextRef="#ctx0" brushRef="#br0">127 0 404 0 0,'-47'175'3519'0'0,"24"-98"-2178"0"0,3 2 1 0 0,-16 132-1 0 0,36-148-804 0 0,2 1 0 0 0,3-2 0 0 0,19 90 0 0 0,-15-97-310 0 0,4 27 123 0 0,3 0 0 0 0,3-1 0 0 0,55 140 0 0 0,-63-199-451 0 0,1 0 0 0 0,1-1 0 0 0,1 0 0 0 0,0-1 0 0 0,2-1 0 0 0,0 0 0 0 0,23 19 0 0 0,-11-14-1158 0 0,1 0 0 0 0,1-2 0 0 0,1-2 1 0 0,40 21-1 0 0,-15-12-1341 0 0</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30T08:33:13.841"/>
    </inkml:context>
    <inkml:brush xml:id="br0">
      <inkml:brushProperty name="width" value="0.1" units="cm"/>
      <inkml:brushProperty name="height" value="0.1" units="cm"/>
    </inkml:brush>
  </inkml:definitions>
  <inkml:trace contextRef="#ctx0" brushRef="#br0">3 74 304 0 0,'0'0'1393'0'0,"-2"-39"4426"0"0,2 37-5743 0 0,1 1-1 0 0,-1-1 1 0 0,1 0 0 0 0,0 0 0 0 0,0 1-1 0 0,-1-1 1 0 0,1 0 0 0 0,0 1-1 0 0,1-1 1 0 0,-1 1 0 0 0,0-1-1 0 0,0 1 1 0 0,1 0 0 0 0,-1-1-1 0 0,1 1 1 0 0,-1 0 0 0 0,1 0 0 0 0,-1 0-1 0 0,1 0 1 0 0,0 0 0 0 0,-1 0-1 0 0,1 1 1 0 0,0-1 0 0 0,0 0-1 0 0,0 1 1 0 0,-1 0 0 0 0,1-1 0 0 0,0 1-1 0 0,0 0 1 0 0,0 0 0 0 0,0 0-1 0 0,0 0 1 0 0,0 0 0 0 0,2 1-1 0 0,13-1-124 0 0,0 2-1 0 0,31 5 0 0 0,-37-4 212 0 0,7 1-158 0 0,-1 1 0 0 0,0 1-1 0 0,0 1 1 0 0,21 11 0 0 0,-37-17-8 0 0,0 0-1 0 0,0-1 1 0 0,0 1 0 0 0,0 0 0 0 0,0-1-1 0 0,0 1 1 0 0,0 0 0 0 0,0 0 0 0 0,-1 0-1 0 0,1 0 1 0 0,0 0 0 0 0,-1 0 0 0 0,1 0-1 0 0,0 0 1 0 0,-1 0 0 0 0,1 0-1 0 0,-1 0 1 0 0,1 0 0 0 0,-1 0 0 0 0,0 0-1 0 0,0 1 1 0 0,1-1 0 0 0,-1 0 0 0 0,0 0-1 0 0,0 0 1 0 0,0 0 0 0 0,0 1 0 0 0,0-1-1 0 0,-1 0 1 0 0,1 0 0 0 0,0 0 0 0 0,0 1-1 0 0,-1-1 1 0 0,0 2 0 0 0,-23 39-49 0 0,17-31 32 0 0,-5 7-3 0 0,-1-1 0 0 0,-29 31-1 0 0,29-36 11 0 0,1 1-1 0 0,0 1 1 0 0,2 0-1 0 0,-1 1 1 0 0,-9 19-1 0 0,19-32 21 0 0,1-1 0 0 0,0 1 0 0 0,-1 0 0 0 0,1 0 0 0 0,0-1 0 0 0,0 1 0 0 0,0 0 0 0 0,0 0 0 0 0,0-1 0 0 0,0 1 0 0 0,1 0 0 0 0,-1-1 0 0 0,1 1 0 0 0,-1 0 0 0 0,1-1 0 0 0,0 1-1 0 0,-1 0 1 0 0,1-1 0 0 0,0 1 0 0 0,0-1 0 0 0,0 0 0 0 0,0 1 0 0 0,0-1 0 0 0,0 0 0 0 0,1 1 0 0 0,0 0 0 0 0,39 30 243 0 0,-35-28-217 0 0,10 6 52 0 0,0-1 1 0 0,1-1 0 0 0,-1-1 0 0 0,2 0 0 0 0,-1-1 0 0 0,1-1 0 0 0,23 5-1 0 0,130 10 601 0 0,-156-18-427 0 0,-1 0-1434 0 0</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30T08:34:36.704"/>
    </inkml:context>
    <inkml:brush xml:id="br0">
      <inkml:brushProperty name="width" value="0.1" units="cm"/>
      <inkml:brushProperty name="height" value="0.1" units="cm"/>
    </inkml:brush>
  </inkml:definitions>
  <inkml:trace contextRef="#ctx0" brushRef="#br0">26 16 244 0 0,'-26'-15'14556'0'0,"95"19"-13798"0"0,0 3-1 0 0,83 19 1 0 0,-10-1-787 0 0,-116-20-654 0 0,1 1 0 0 0,31 12 0 0 0,12 10-8057 0 0,-60-24 5221 0 0</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30T08:34:37.079"/>
    </inkml:context>
    <inkml:brush xml:id="br0">
      <inkml:brushProperty name="width" value="0.1" units="cm"/>
      <inkml:brushProperty name="height" value="0.1" units="cm"/>
    </inkml:brush>
  </inkml:definitions>
  <inkml:trace contextRef="#ctx0" brushRef="#br0">6 1 352 0 0,'-1'0'128'0'0,"1"1"0"0"0,-1-1 0 0 0,1 1 0 0 0,-1-1 0 0 0,1 1 0 0 0,0 0 1 0 0,-1-1-1 0 0,1 1 0 0 0,0 0 0 0 0,-1-1 0 0 0,1 1 0 0 0,0 0 0 0 0,0-1 0 0 0,0 1 0 0 0,0 0 0 0 0,0 0 0 0 0,0-1 0 0 0,0 1 0 0 0,0 0 1 0 0,0-1-1 0 0,0 1 0 0 0,0 0 0 0 0,0 0 0 0 0,0-1 0 0 0,0 1 0 0 0,1 0 0 0 0,-1-1 0 0 0,0 1 0 0 0,1 0 0 0 0,-1-1 0 0 0,0 1 0 0 0,1 0 0 0 0,-1-1 1 0 0,1 1-1 0 0,28 22 1774 0 0,38 7-42 0 0,-33-18-1346 0 0,1-2-1 0 0,0-1 0 0 0,1-2 1 0 0,0-1-1 0 0,0-2 0 0 0,40-1 0 0 0,-47-3-1912 0 0,0-2 0 0 0,0-1 0 0 0,0-2 0 0 0,48-13 0 0 0,-34 2-1524 0 0</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30T08:34:37.642"/>
    </inkml:context>
    <inkml:brush xml:id="br0">
      <inkml:brushProperty name="width" value="0.1" units="cm"/>
      <inkml:brushProperty name="height" value="0.1" units="cm"/>
    </inkml:brush>
  </inkml:definitions>
  <inkml:trace contextRef="#ctx0" brushRef="#br0">21 46 888 0 0,'-21'-45'11402'0'0,"27"49"-11252"0"0,18 11-35 0 0,0 0 0 0 0,1-2 1 0 0,1-1-1 0 0,0-1 0 0 0,35 10 0 0 0,149 32 203 0 0,-135-36-192 0 0,71 16 60 0 0,-144-33-202 0 0,-1 0 1 0 0,0 0 0 0 0,1 0 0 0 0,-1 1 0 0 0,0-1 0 0 0,1 0 0 0 0,-1 1 0 0 0,0-1 0 0 0,0 1 0 0 0,1-1-1 0 0,-1 1 1 0 0,0 0 0 0 0,0-1 0 0 0,0 1 0 0 0,0 0 0 0 0,1 0 0 0 0,-1 0 0 0 0,0 0 0 0 0,-1 0-1 0 0,1 0 1 0 0,0 0 0 0 0,0 0 0 0 0,1 3 0 0 0,-2-3 7 0 0,0 1 0 0 0,0-1-1 0 0,0 1 1 0 0,0-1 0 0 0,-1 1 0 0 0,1-1 0 0 0,0 0-1 0 0,-1 1 1 0 0,1-1 0 0 0,-1 1 0 0 0,1-1 0 0 0,-1 0-1 0 0,0 1 1 0 0,0-1 0 0 0,1 0 0 0 0,-1 0 0 0 0,0 0-1 0 0,-2 2 1 0 0,-7 8-13 0 0,-1-1-1 0 0,-1 0 1 0 0,-17 12-1 0 0,20-15-13 0 0,-25 15-28 0 0,-1 0 1 0 0,-53 23 0 0 0,53-29 9 0 0,1 2 1 0 0,1 1-1 0 0,-31 24 0 0 0,38-25 17 0 0,19-13 17 0 0,-1 0 0 0 0,1 1 0 0 0,-1 0 0 0 0,2 0 0 0 0,-1 1 0 0 0,1-1 0 0 0,0 1 0 0 0,-9 14 0 0 0,15-20 20 0 0,-1 0 0 0 0,1 0 0 0 0,0 0 1 0 0,-1 0-1 0 0,1 0 0 0 0,0 0 0 0 0,0 0 0 0 0,0-1 1 0 0,0 1-1 0 0,0 0 0 0 0,0 0 0 0 0,0 0 0 0 0,0 0 1 0 0,0 0-1 0 0,1 0 0 0 0,-1 0 0 0 0,0 0 0 0 0,0 0 0 0 0,1 0 1 0 0,-1 0-1 0 0,1 0 0 0 0,-1 0 0 0 0,1-1 0 0 0,-1 1 1 0 0,1 0-1 0 0,0 0 0 0 0,-1-1 0 0 0,1 1 0 0 0,0 0 1 0 0,-1-1-1 0 0,1 1 0 0 0,0 0 0 0 0,0-1 0 0 0,0 1 1 0 0,0-1-1 0 0,-1 0 0 0 0,1 1 0 0 0,0-1 0 0 0,1 1 1 0 0,36 12 50 0 0,68 7 84 0 0,154 10 1 0 0,-115-17 75 0 0,1-9 88 0 0,-144-4-466 0 0,11-4-1756 0 0</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30T08:34:38.017"/>
    </inkml:context>
    <inkml:brush xml:id="br0">
      <inkml:brushProperty name="width" value="0.1" units="cm"/>
      <inkml:brushProperty name="height" value="0.1" units="cm"/>
    </inkml:brush>
  </inkml:definitions>
  <inkml:trace contextRef="#ctx0" brushRef="#br0">1 0 132 0 0,'0'0'4844'0'0,"5"3"-4138"0"0,6 3-156 0 0,1 0 0 0 0,1-1 0 0 0,-1 0 1 0 0,1-1-1 0 0,0-1 0 0 0,25 4 0 0 0,94 7 1844 0 0,-87-11-1810 0 0,451 32 3725 0 0,-419-32-3590 0 0,-60-4-4300 0 0,0-1-3866 0 0</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30T08:34:38.439"/>
    </inkml:context>
    <inkml:brush xml:id="br0">
      <inkml:brushProperty name="width" value="0.1" units="cm"/>
      <inkml:brushProperty name="height" value="0.1" units="cm"/>
    </inkml:brush>
  </inkml:definitions>
  <inkml:trace contextRef="#ctx0" brushRef="#br0">203 109 168 0 0,'0'0'3813'0'0,"24"35"-1380"0"0,-16-31-2191 0 0,1 0 0 0 0,0 0-1 0 0,0-1 1 0 0,0 0 0 0 0,0 0 0 0 0,0-1 0 0 0,1 0 0 0 0,-1-1-1 0 0,17 0 1 0 0,-20 0-149 0 0,0-1 0 0 0,0 0 0 0 0,0-1 0 0 0,-1 1 0 0 0,1-1 0 0 0,0 0 0 0 0,-1-1 0 0 0,1 1 0 0 0,0-1 0 0 0,-1 0-1 0 0,0-1 1 0 0,1 1 0 0 0,-1-1 0 0 0,0 0 0 0 0,0-1 0 0 0,-1 1 0 0 0,7-6 0 0 0,-9 7-65 0 0,0 1 0 0 0,-1-1 0 0 0,1 0 0 0 0,0 0 0 0 0,-1 0 0 0 0,1-1 0 0 0,-1 1 0 0 0,1 0 0 0 0,-1 0 0 0 0,0-1 0 0 0,0 1 0 0 0,0-1 0 0 0,0 1 0 0 0,-1-1 0 0 0,1 1 0 0 0,-1-1 0 0 0,1 1 0 0 0,-1-1 0 0 0,0 0 0 0 0,0 1 0 0 0,0-1 0 0 0,-1 1 0 0 0,1-1 0 0 0,0 0 0 0 0,-1 1 0 0 0,0-1 0 0 0,1 1 0 0 0,-1-1 0 0 0,0 1 0 0 0,0 0 0 0 0,-1-1 0 0 0,1 1 0 0 0,0 0 0 0 0,-1 0 0 0 0,0 0 0 0 0,1 0 0 0 0,-1 0 0 0 0,0 0 0 0 0,0 0 0 0 0,0 0 0 0 0,0 1 0 0 0,0-1 0 0 0,-4-1 0 0 0,-2-2-6 0 0,-1 0 0 0 0,1 1 1 0 0,-1 0-1 0 0,0 1 0 0 0,0 0 1 0 0,0 0-1 0 0,0 1 0 0 0,-1 0 1 0 0,1 1-1 0 0,-18-1 0 0 0,11 3-10 0 0,0 1-1 0 0,0 0 0 0 0,0 2 1 0 0,0-1-1 0 0,1 2 0 0 0,-1 0 1 0 0,1 1-1 0 0,0 1 0 0 0,1 0 0 0 0,0 1 1 0 0,0 0-1 0 0,1 1 0 0 0,0 1 1 0 0,-20 18-1 0 0,27-22-9 0 0,0 1 1 0 0,0-1-1 0 0,0 1 1 0 0,0 0-1 0 0,1 1 1 0 0,1-1 0 0 0,-1 1-1 0 0,1 0 1 0 0,0 0-1 0 0,1 1 1 0 0,0-1-1 0 0,1 1 1 0 0,-1 0-1 0 0,1-1 1 0 0,1 1-1 0 0,0 0 1 0 0,0 0-1 0 0,1 0 1 0 0,0 0-1 0 0,0 0 1 0 0,1 0-1 0 0,1 0 1 0 0,-1 0-1 0 0,1 0 1 0 0,1-1-1 0 0,0 1 1 0 0,5 11-1 0 0,0-5-18 0 0,0-1 0 0 0,1 0 0 0 0,0 0 0 0 0,1-1-1 0 0,1 0 1 0 0,0-1 0 0 0,0 0 0 0 0,1-1 0 0 0,1-1-1 0 0,0 0 1 0 0,1 0 0 0 0,-1-1 0 0 0,2-1 0 0 0,-1 0-1 0 0,1-1 1 0 0,17 5 0 0 0,-17-6-692 0 0,2-2 0 0 0,-1 0 0 0 0,0 0 0 0 0,1-2 0 0 0,0 0 0 0 0,-1-1 0 0 0,1 0 0 0 0,0-2-1 0 0,29-4 1 0 0,-5-5-2030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30T08:18:07.426"/>
    </inkml:context>
    <inkml:brush xml:id="br0">
      <inkml:brushProperty name="width" value="0.1" units="cm"/>
      <inkml:brushProperty name="height" value="0.1" units="cm"/>
    </inkml:brush>
  </inkml:definitions>
  <inkml:trace contextRef="#ctx0" brushRef="#br0">1 40 220 0 0,'0'0'7415'0'0,"1"3"-7173"0"0,3 8-77 0 0,0 0 1 0 0,-2 1-1 0 0,1-1 1 0 0,-1 1 0 0 0,-1-1-1 0 0,0 1 1 0 0,-1 18-1 0 0,1 3 76 0 0,-6 265 2049 0 0,-2-97-739 0 0,8-102-784 0 0,-7 175 2597 0 0,21-595-571 0 0,17-184-4493 0 0,-29 485 1626 0 0,1 0 0 0 0,1 1-1 0 0,0 0 1 0 0,1 0 0 0 0,17-34 0 0 0,-20 47 28 0 0,0 1-1 0 0,0 0 1 0 0,0 0-1 0 0,1 0 1 0 0,0 0 0 0 0,0 1-1 0 0,0-1 1 0 0,0 1 0 0 0,0 0-1 0 0,1 0 1 0 0,0 1 0 0 0,0-1-1 0 0,0 1 1 0 0,0 0 0 0 0,1 0-1 0 0,-1 1 1 0 0,1 0 0 0 0,0 0-1 0 0,-1 0 1 0 0,1 0 0 0 0,0 1-1 0 0,0 0 1 0 0,10 0 0 0 0,-13 1 2 0 0,1 0 1 0 0,0 0 0 0 0,-1 0 0 0 0,1 0 0 0 0,-1 1 0 0 0,1-1 0 0 0,-1 1 0 0 0,1 0 0 0 0,-1 0 0 0 0,1 1-1 0 0,-1-1 1 0 0,0 1 0 0 0,0-1 0 0 0,1 1 0 0 0,-1 0 0 0 0,0 0 0 0 0,2 3 0 0 0,-3-2 15 0 0,0-1 0 0 0,0 1 0 0 0,-1-1 0 0 0,1 1 1 0 0,-1 0-1 0 0,0 0 0 0 0,1 0 0 0 0,-1 0 0 0 0,-1 0 0 0 0,1 0 1 0 0,0 0-1 0 0,-1 0 0 0 0,0 0 0 0 0,1 0 0 0 0,-2 6 1 0 0,-1 10-23 0 0,-2 0 1 0 0,0 0 0 0 0,-1-1 0 0 0,-1 1 0 0 0,-10 21 0 0 0,3-7 22 0 0,7-16 41 0 0,-1 0 0 0 0,0-1-1 0 0,-1 0 1 0 0,-11 15 0 0 0,14-24-9 0 0,0 0-1 0 0,-1 0 1 0 0,0-1-1 0 0,0 1 1 0 0,0-1-1 0 0,-1-1 1 0 0,1 1-1 0 0,-1-1 1 0 0,-1 0 0 0 0,-9 4-1 0 0,-2 1-351 0 0,-10 4-5354 0 0</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30T08:34:38.910"/>
    </inkml:context>
    <inkml:brush xml:id="br0">
      <inkml:brushProperty name="width" value="0.1" units="cm"/>
      <inkml:brushProperty name="height" value="0.1" units="cm"/>
    </inkml:brush>
  </inkml:definitions>
  <inkml:trace contextRef="#ctx0" brushRef="#br0">428 32 820 0 0,'4'-20'2193'0'0,"4"8"2474"0"0,-8 12-4624 0 0,18 51 605 0 0,-3 1 0 0 0,-2 0-1 0 0,9 87 1 0 0,-10-64-210 0 0,6 55 478 0 0,-6 1 1 0 0,-9 228 0 0 0,-69 256 642 0 0,32-433-950 0 0,-76 235-1 0 0,84-339-549 0 0,-64 134 1 0 0,67-167-821 0 0,-35 48 1 0 0,38-66-872 0 0,-1 0-1 0 0,-38 37 1 0 0,37-46-2145 0 0,-2-3 287 0 0</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30T08:34:39.486"/>
    </inkml:context>
    <inkml:brush xml:id="br0">
      <inkml:brushProperty name="width" value="0.1" units="cm"/>
      <inkml:brushProperty name="height" value="0.1" units="cm"/>
    </inkml:brush>
  </inkml:definitions>
  <inkml:trace contextRef="#ctx0" brushRef="#br0">97 0 20 0 0,'-5'29'694'0'0,"-69"471"5705"0"0,63-382-5075 0 0,4 0 0 0 0,12 148 0 0 0,1-214-1013 0 0,2 1 0 0 0,2-1-1 0 0,3 0 1 0 0,1-1 0 0 0,3-1-1 0 0,3 0 1 0 0,1-1 0 0 0,2-1 0 0 0,3-2-1 0 0,1 0 1 0 0,3-2 0 0 0,43 51 0 0 0,-62-83-695 0 0,0 0 0 0 0,0-1 1 0 0,1-1-1 0 0,14 11 0 0 0,30 8-6586 0 0,-37-23 3462 0 0</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30T08:34:40.191"/>
    </inkml:context>
    <inkml:brush xml:id="br0">
      <inkml:brushProperty name="width" value="0.1" units="cm"/>
      <inkml:brushProperty name="height" value="0.1" units="cm"/>
    </inkml:brush>
  </inkml:definitions>
  <inkml:trace contextRef="#ctx0" brushRef="#br0">3 45 20 0 0,'-1'-2'232'0'0,"1"1"0"0"0,0 0 0 0 0,-1-1 0 0 0,1 1 0 0 0,0 0 0 0 0,-1-1 0 0 0,1 1 0 0 0,0 0 0 0 0,0-1-1 0 0,0 1 1 0 0,1-1 0 0 0,-1 1 0 0 0,0 0 0 0 0,0-1 0 0 0,1 1 0 0 0,-1-1 0 0 0,1 1 0 0 0,-1 0 0 0 0,1 0 0 0 0,-1-1 0 0 0,1 1 0 0 0,0 0 0 0 0,0 0 0 0 0,0 0 0 0 0,-1 0 0 0 0,1 0 0 0 0,0 0-1 0 0,0 0 1 0 0,1 0 0 0 0,-1 0 0 0 0,0 0 0 0 0,0 0 0 0 0,0 1 0 0 0,0-1 0 0 0,1 0 0 0 0,-1 1 0 0 0,2-1 0 0 0,3 1-138 0 0,0 0 1 0 0,0 0-1 0 0,0 1 0 0 0,0 0 1 0 0,0 0-1 0 0,0 0 0 0 0,8 3 1 0 0,6 2 228 0 0,3 0-239 0 0,0 2 0 0 0,-1 0 1 0 0,0 2-1 0 0,-1 0 1 0 0,0 2-1 0 0,-1 0 0 0 0,0 1 1 0 0,-1 1-1 0 0,34 32 1 0 0,-48-41-81 0 0,-1-1 1 0 0,0 1-1 0 0,0 1 0 0 0,0-1 1 0 0,-1 0-1 0 0,1 1 1 0 0,-1 0-1 0 0,-1 0 1 0 0,1 0-1 0 0,-1 0 1 0 0,0 0-1 0 0,0 0 1 0 0,-1 1-1 0 0,0-1 1 0 0,0 1-1 0 0,0-1 1 0 0,-1 1-1 0 0,0-1 0 0 0,0 1 1 0 0,-1-1-1 0 0,0 1 1 0 0,-2 6-1 0 0,-1 1 1 0 0,-1-1-1 0 0,0 0 1 0 0,-1-1-1 0 0,-1 0 1 0 0,0 0-1 0 0,-1 0 1 0 0,0-1-1 0 0,0 0 1 0 0,-13 12-1 0 0,-18 16 25 0 0,-45 34 0 0 0,48-43-36 0 0,2 1 1 0 0,-35 39 0 0 0,68-69 26 0 0,-1 1 0 0 0,1 0 0 0 0,-1-1 0 0 0,1 1 0 0 0,0 0 0 0 0,0 0 0 0 0,0 0 0 0 0,0 0 0 0 0,0 1 0 0 0,0-1 0 0 0,0 0 0 0 0,1 0 0 0 0,-1 1 0 0 0,1-1 0 0 0,-1 0 0 0 0,1 0 0 0 0,0 1 0 0 0,0-1 0 0 0,0 0 0 0 0,0 1 0 0 0,1-1 0 0 0,0 3 0 0 0,0-2 18 0 0,1 0 0 0 0,-1 0-1 0 0,1 0 1 0 0,0 0 0 0 0,0 0 0 0 0,0-1 0 0 0,0 1 0 0 0,1-1-1 0 0,-1 1 1 0 0,1-1 0 0 0,0 0 0 0 0,-1 0 0 0 0,5 3 0 0 0,12 4 104 0 0,-1 0 0 0 0,1-1 0 0 0,1 0 0 0 0,20 4 1 0 0,-26-8-130 0 0,178 47-133 0 0,-168-41-438 0 0,-5-2-1619 0 0,-5-3-2717 0 0,-4-2 2131 0 0</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30T08:34:40.800"/>
    </inkml:context>
    <inkml:brush xml:id="br0">
      <inkml:brushProperty name="width" value="0.1" units="cm"/>
      <inkml:brushProperty name="height" value="0.1" units="cm"/>
    </inkml:brush>
  </inkml:definitions>
  <inkml:trace contextRef="#ctx0" brushRef="#br0">131 104 336 0 0,'2'4'664'0'0,"1"6"-345"0"0,0 0-1 0 0,-1 1 1 0 0,0-1 0 0 0,-1 1-1 0 0,0 0 1 0 0,0-1 0 0 0,-1 1-1 0 0,-2 15 1 0 0,-17 96 1140 0 0,7-61-706 0 0,-36 166 1693 0 0,-2 12 866 0 0,36-124 1874 0 0,15-126-4945 0 0,14-295 334 0 0,-14 192-774 0 0,5 0 1 0 0,39-206-1 0 0,-43 314 186 0 0,0 0 0 0 0,0 0 0 0 0,0 0 0 0 0,1 0 0 0 0,0 1 0 0 0,0-1 0 0 0,1 1 0 0 0,-1 0 0 0 0,1 0 0 0 0,0 0 0 0 0,1 1 0 0 0,-1-1 0 0 0,1 1 0 0 0,0 0 0 0 0,0 0 0 0 0,0 1 0 0 0,0-1 0 0 0,1 1 0 0 0,0 0 0 0 0,9-3 0 0 0,-4 2-30 0 0,-1 1 1 0 0,1 0-1 0 0,0 1 0 0 0,0 0 0 0 0,0 1 0 0 0,0 0 1 0 0,0 1-1 0 0,0 0 0 0 0,0 1 0 0 0,-1 0 0 0 0,15 3 1 0 0,-19-2 11 0 0,0 0 1 0 0,0 1 0 0 0,-1-1-1 0 0,1 1 1 0 0,0 0 0 0 0,-1 1 0 0 0,0-1-1 0 0,0 1 1 0 0,0 0 0 0 0,0 0 0 0 0,0 1-1 0 0,-1-1 1 0 0,0 1 0 0 0,4 6 0 0 0,-2-2-68 0 0,0 0 1 0 0,0 0 0 0 0,-1 1-1 0 0,-1-1 1 0 0,0 1 0 0 0,0 0 0 0 0,3 14-1 0 0,-7-22 85 0 0,-1 0 0 0 0,1-1-1 0 0,0 1 1 0 0,-1 0-1 0 0,1 0 1 0 0,-1 0-1 0 0,0-1 1 0 0,1 1 0 0 0,-1 0-1 0 0,0-1 1 0 0,0 1-1 0 0,0 0 1 0 0,0-1-1 0 0,-1 0 1 0 0,1 1 0 0 0,0-1-1 0 0,-1 0 1 0 0,1 1-1 0 0,0-1 1 0 0,-1 0-1 0 0,0 0 1 0 0,1 0 0 0 0,-3 1-1 0 0,-38 20-123 0 0,8-12 17 0 0,0-1 0 0 0,-44 6 0 0 0,-1 0-495 0 0,11-2-461 0 0,39-9-968 0 0,2 2-3325 0 0</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30T08:34:41.425"/>
    </inkml:context>
    <inkml:brush xml:id="br0">
      <inkml:brushProperty name="width" value="0.1" units="cm"/>
      <inkml:brushProperty name="height" value="0.1" units="cm"/>
    </inkml:brush>
  </inkml:definitions>
  <inkml:trace contextRef="#ctx0" brushRef="#br0">233 26 716 0 0,'21'-14'3174'0'0,"-6"3"3025"0"0,-33 16-4633 0 0,2 3-1521 0 0,0 0-1 0 0,0 1 0 0 0,1 0 1 0 0,0 1-1 0 0,1 1 1 0 0,0 1-1 0 0,0 0 1 0 0,2 0-1 0 0,-1 1 1 0 0,2 1-1 0 0,0 0 1 0 0,-14 23-1 0 0,16-22-35 0 0,1 1 0 0 0,0 0 0 0 0,1 0 0 0 0,1 1 0 0 0,0 0 0 0 0,1 0 0 0 0,-3 24-1 0 0,7-40 0 0 0,1 0 0 0 0,0 0 0 0 0,0 0 0 0 0,0 0 0 0 0,0 0 0 0 0,0 1 0 0 0,0-1 0 0 0,0 0 0 0 0,0 0 0 0 0,0 0 0 0 0,0 0-1 0 0,1 1 1 0 0,-1-1 0 0 0,0 0 0 0 0,1 0 0 0 0,-1 0 0 0 0,1 0 0 0 0,-1 0 0 0 0,1 0 0 0 0,0 0 0 0 0,-1 0 0 0 0,1 0 0 0 0,0-1-1 0 0,0 1 1 0 0,0 0 0 0 0,0 0 0 0 0,0 0 0 0 0,-1-1 0 0 0,1 1 0 0 0,0-1 0 0 0,0 1 0 0 0,1-1 0 0 0,-1 1 0 0 0,0-1 0 0 0,0 1 0 0 0,0-1-1 0 0,0 0 1 0 0,0 0 0 0 0,0 1 0 0 0,1-1 0 0 0,-1 0 0 0 0,0 0 0 0 0,0 0 0 0 0,0 0 0 0 0,0-1 0 0 0,0 1 0 0 0,1 0 0 0 0,-1 0-1 0 0,2-1 1 0 0,7-2 91 0 0,1 1 0 0 0,-1-1 0 0 0,20-9 0 0 0,-26 11-78 0 0,175-79 1287 0 0,-177 79-1273 0 0,1 8-23 0 0,-2-7-12 0 0,-1 1 0 0 0,0-1 0 0 0,1 0 0 0 0,-1 0 0 0 0,1 1 0 0 0,-1-1 0 0 0,0 0 0 0 0,1 1 0 0 0,-1-1 0 0 0,0 0 0 0 0,1 1 0 0 0,-1-1 0 0 0,0 1 0 0 0,0-1 0 0 0,1 0-1 0 0,-1 1 1 0 0,0-1 0 0 0,0 1 0 0 0,0-1 0 0 0,0 1 0 0 0,1-1 0 0 0,-1 1 0 0 0,0-1 0 0 0,0 1 0 0 0,0-1 0 0 0,0 0 0 0 0,0 1 0 0 0,0-1 0 0 0,0 1 0 0 0,0-1 0 0 0,-1 2 0 0 0,-8 43-6 0 0,-2 0 1 0 0,-25 64 0 0 0,17-54 42 0 0,-13 63-1 0 0,30-112 63 0 0,1 1 1 0 0,-1 0-1 0 0,2 0 1 0 0,-1 0-1 0 0,1 0 0 0 0,0 0 1 0 0,0 0-1 0 0,1 0 0 0 0,2 9 1 0 0,-2-13-34 0 0,0-1 0 0 0,0 1 0 0 0,1 0 0 0 0,0-1 0 0 0,-1 0-1 0 0,1 1 1 0 0,0-1 0 0 0,0 0 0 0 0,0 0 0 0 0,0 0 0 0 0,1 0 0 0 0,-1 0 0 0 0,0-1 0 0 0,1 1 0 0 0,-1-1 0 0 0,1 1 0 0 0,0-1 0 0 0,0 0 0 0 0,-1 0 0 0 0,1 0 0 0 0,0 0-1 0 0,0-1 1 0 0,0 1 0 0 0,0-1 0 0 0,3 0 0 0 0,10 2 22 0 0,0-1 0 0 0,0-1 1 0 0,0-1-1 0 0,0 0 0 0 0,-1-1 0 0 0,32-7 0 0 0,-38 6-923 0 0,1 0-1 0 0,-1 0 1 0 0,1-1 0 0 0,-1 0-1 0 0,-1-1 1 0 0,1 0 0 0 0,11-8-1 0 0</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30T08:34:47.694"/>
    </inkml:context>
    <inkml:brush xml:id="br0">
      <inkml:brushProperty name="width" value="0.1" units="cm"/>
      <inkml:brushProperty name="height" value="0.1" units="cm"/>
    </inkml:brush>
  </inkml:definitions>
  <inkml:trace contextRef="#ctx0" brushRef="#br0">1 18 88 0 0,'2'-2'315'0'0,"0"0"1"0"0,1 0-1 0 0,-1 1 1 0 0,1-1-1 0 0,-1 1 0 0 0,1 0 1 0 0,0-1-1 0 0,-1 1 0 0 0,1 1 1 0 0,0-1-1 0 0,0 0 0 0 0,0 0 1 0 0,0 1-1 0 0,0 0 1 0 0,0 0-1 0 0,-1-1 0 0 0,1 2 1 0 0,4-1-1 0 0,66 9-487 0 0,-46-5 755 0 0,312 17 475 0 0,-263-16-957 0 0,170 18 124 0 0,-204-17-207 0 0,68 12 37 0 0,-21 0 0 0 0,2-3 0 0 0,99 2 1 0 0,10 2-33 0 0,-54 12-21 0 0,-13-1-28 0 0,-26-14-50 0 0,165 5 0 0 0,-208-18 66 0 0,-1 4 0 0 0,117 27 0 0 0,22 3-305 0 0,-181-36 252 0 0,0 0-1 0 0,0-2 1 0 0,0-1-1 0 0,24-5 1 0 0,54-3-14 0 0,293-9-35 0 0,-283 7 111 0 0,1-4-1 0 0,125-35 1 0 0,-190 41-56 0 0,0 2 0 0 0,1 3 0 0 0,-1 1 1 0 0,55 3-1 0 0,79-7-636 0 0,21-10 167 0 0,-154 11 453 0 0,13-3 13 0 0,91-2 0 0 0,-9-2 49 0 0,-88 5-85 0 0,-38 5 85 0 0,0 1 1 0 0,0 0-1 0 0,17-1 0 0 0,158-9 333 0 0,-188 13-239 0 0,14 8-1623 0 0</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30T08:34:42.645"/>
    </inkml:context>
    <inkml:brush xml:id="br0">
      <inkml:brushProperty name="width" value="0.1" units="cm"/>
      <inkml:brushProperty name="height" value="0.1" units="cm"/>
    </inkml:brush>
  </inkml:definitions>
  <inkml:trace contextRef="#ctx0" brushRef="#br0">0 191 392 0 0,'1'-6'960'0'0,"0"0"0"0"0,0 0-1 0 0,1 0 1 0 0,-1 0 0 0 0,1 0 0 0 0,1 0-1 0 0,6-12 1640 0 0,1 41-1688 0 0,-6-5-588 0 0,-1-1 0 0 0,0 1-1 0 0,-1 0 1 0 0,-2 0 0 0 0,-1 35-1 0 0,0-38-176 0 0,-5 144 1093 0 0,-3 332 1039 0 0,11-389-1753 0 0,-2-82-212 0 0,-2-62-272 0 0,-1-51-82 0 0,-5-237-431 0 0,10 260 327 0 0,4 1-1 0 0,23-116 0 0 0,-24 162 112 0 0,2 0 0 0 0,0 0 0 0 0,2 0 0 0 0,1 1 0 0 0,0 0-1 0 0,15-21 1 0 0,-19 34 21 0 0,0 0-1 0 0,0 0 1 0 0,1 1-1 0 0,0 0 1 0 0,1 0-1 0 0,0 1 1 0 0,0 0-1 0 0,1 0 1 0 0,0 1-1 0 0,0 0 0 0 0,0 1 1 0 0,1 0-1 0 0,-1 0 1 0 0,1 1-1 0 0,20-5 1 0 0,-26 8 4 0 0,1 0-1 0 0,-1 1 1 0 0,0 0 0 0 0,1 0 0 0 0,-1 0-1 0 0,0 0 1 0 0,1 0 0 0 0,-1 1 0 0 0,0 0-1 0 0,0 0 1 0 0,1 0 0 0 0,-1 1 0 0 0,0-1-1 0 0,0 1 1 0 0,0 0 0 0 0,-1 0 0 0 0,1 0-1 0 0,0 1 1 0 0,-1 0 0 0 0,1-1 0 0 0,-1 1-1 0 0,0 0 1 0 0,0 0 0 0 0,0 1 0 0 0,-1-1-1 0 0,1 1 1 0 0,-1-1 0 0 0,1 1 0 0 0,-1 0-1 0 0,0 0 1 0 0,-1 0 0 0 0,3 7 0 0 0,0-1-5 0 0,-1 0 0 0 0,0 1 0 0 0,0-1 0 0 0,-1 1 1 0 0,-1-1-1 0 0,0 1 0 0 0,0 0 0 0 0,-1 0 0 0 0,0 0 0 0 0,-1 0 1 0 0,0-1-1 0 0,-3 13 0 0 0,-1-10-6 0 0,0-1 1 0 0,-1 0-1 0 0,-1 0 0 0 0,1 0 0 0 0,-2-1 1 0 0,0 1-1 0 0,0-2 0 0 0,-1 1 0 0 0,0-2 1 0 0,-13 12-1 0 0,9-10-121 0 0,0 0 1 0 0,-2 0-1 0 0,1-1 0 0 0,-1-1 1 0 0,0 0-1 0 0,-1-1 1 0 0,-23 8-1 0 0,14-13-1156 0 0,23-3 799 0 0,0 0-1 0 0,0 0 1 0 0,0 0 0 0 0,0-1 0 0 0,1 1 0 0 0,-1-1 0 0 0,0 0-1 0 0,0 1 1 0 0,0-1 0 0 0,1 0 0 0 0,-1 0 0 0 0,0 0 0 0 0,-2-2 0 0 0</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30T08:34:42.988"/>
    </inkml:context>
    <inkml:brush xml:id="br0">
      <inkml:brushProperty name="width" value="0.1" units="cm"/>
      <inkml:brushProperty name="height" value="0.1" units="cm"/>
    </inkml:brush>
  </inkml:definitions>
  <inkml:trace contextRef="#ctx0" brushRef="#br0">1 1 324 0 0,'0'0'5774'0'0,"8"1"-5219"0"0,298 31 3790 0 0,-298-31-4432 0 0,23 1-1616 0 0,-11-4-2885 0 0</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30T08:34:43.395"/>
    </inkml:context>
    <inkml:brush xml:id="br0">
      <inkml:brushProperty name="width" value="0.1" units="cm"/>
      <inkml:brushProperty name="height" value="0.1" units="cm"/>
    </inkml:brush>
  </inkml:definitions>
  <inkml:trace contextRef="#ctx0" brushRef="#br0">2 0 524 0 0,'0'1'143'0'0,"-1"0"-1"0"0,1 0 0 0 0,0 0 1 0 0,0 0-1 0 0,0 0 1 0 0,0 1-1 0 0,0-1 1 0 0,0 0-1 0 0,0 0 1 0 0,0 0-1 0 0,0 0 1 0 0,0 0-1 0 0,0 0 1 0 0,1 0-1 0 0,-1 0 1 0 0,0 0-1 0 0,1 0 1 0 0,-1 0-1 0 0,1 0 1 0 0,0 0-1 0 0,-1 0 0 0 0,1 0 1 0 0,1 1-1 0 0,27 17 1634 0 0,-16-14-1339 0 0,0-1 0 0 0,1-1 1 0 0,15 3-1 0 0,-18-4-348 0 0,172 22 1902 0 0,-89-21-2972 0 0,-2-11-3349 0 0,-53 2 1945 0 0</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30T08:34:50.462"/>
    </inkml:context>
    <inkml:brush xml:id="br0">
      <inkml:brushProperty name="width" value="0.1" units="cm"/>
      <inkml:brushProperty name="height" value="0.1" units="cm"/>
    </inkml:brush>
  </inkml:definitions>
  <inkml:trace contextRef="#ctx0" brushRef="#br0">81 17 316 0 0,'5'-16'7789'0'0,"-4"28"-5517"0"0,-2 38-1251 0 0,-2 28-2075 0 0,0-37 1608 0 0,-43 352 842 0 0,21-264-670 0 0,16-70-364 0 0,9-57-476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30T08:18:08.146"/>
    </inkml:context>
    <inkml:brush xml:id="br0">
      <inkml:brushProperty name="width" value="0.1" units="cm"/>
      <inkml:brushProperty name="height" value="0.1" units="cm"/>
    </inkml:brush>
  </inkml:definitions>
  <inkml:trace contextRef="#ctx0" brushRef="#br0">248 109 312 0 0,'-1'-55'5159'0'0,"2"53"-4635"0"0,-2-16 1421 0 0,-1 16-1878 0 0,0 0 0 0 0,1-1 0 0 0,-1 2 0 0 0,0-1 1 0 0,0 0-1 0 0,0 0 0 0 0,-1 1 0 0 0,1-1 0 0 0,0 1 0 0 0,-1-1 0 0 0,1 1 0 0 0,0 0 0 0 0,-1 0 0 0 0,0 0 1 0 0,1 0-1 0 0,-1 1 0 0 0,1-1 0 0 0,-1 1 0 0 0,0-1 0 0 0,1 1 0 0 0,-1 0 0 0 0,0 0 0 0 0,0 0 0 0 0,1 1 1 0 0,-6 0-1 0 0,1 0-16 0 0,-1-1 1 0 0,1 1-1 0 0,0 1 0 0 0,0-1 1 0 0,0 1-1 0 0,0 1 1 0 0,0-1-1 0 0,0 1 1 0 0,-9 6-1 0 0,7-2-22 0 0,0 1-1 0 0,1 0 1 0 0,0 0-1 0 0,0 1 1 0 0,1 0 0 0 0,0 0-1 0 0,0 1 1 0 0,1-1 0 0 0,-5 13-1 0 0,8-15-8 0 0,0 0 1 0 0,0 1-1 0 0,0 0 0 0 0,1-1 0 0 0,0 1 0 0 0,1 0 1 0 0,0 0-1 0 0,0 0 0 0 0,1 0 0 0 0,0 0 1 0 0,0 0-1 0 0,1 0 0 0 0,0 0 0 0 0,2 8 0 0 0,-3-15-7 0 0,0 1 0 0 0,1-1-1 0 0,-1 0 1 0 0,1 0-1 0 0,-1 1 1 0 0,1-1 0 0 0,-1 0-1 0 0,1 0 1 0 0,-1 0-1 0 0,1 0 1 0 0,0 0 0 0 0,0 0-1 0 0,0 0 1 0 0,0 0-1 0 0,0 0 1 0 0,0 0 0 0 0,0 0-1 0 0,0-1 1 0 0,0 1-1 0 0,0 0 1 0 0,0-1 0 0 0,0 1-1 0 0,0-1 1 0 0,3 1-1 0 0,-2 0 1 0 0,1-1-1 0 0,-1 0 1 0 0,0 0-1 0 0,1 0 1 0 0,-1-1-1 0 0,1 1 1 0 0,-1 0-1 0 0,1-1 1 0 0,-1 0-1 0 0,0 0 1 0 0,1 1-1 0 0,1-3 1 0 0,8-3 31 0 0,0-1 1 0 0,-1 0 0 0 0,17-15-1 0 0,-25 20-26 0 0,12-13 32 0 0,0 0-1 0 0,0-2 0 0 0,-2 0 1 0 0,0 0-1 0 0,0-1 0 0 0,17-37 1 0 0,15-20 236 0 0,-45 73-305 0 0,1 136-40 0 0,-10-4 27 0 0,-15 373 171 0 0,19-427-107 0 0,3-50 945 0 0,1 49 0 0 0,1-74-910 0 0,0 1 0 0 0,1-1 0 0 0,-1-1 0 0 0,0 1 0 0 0,1 0 0 0 0,-1 0 0 0 0,1 0 0 0 0,0 0 0 0 0,-1 0 0 0 0,1 0 0 0 0,0 0 0 0 0,-1-1 0 0 0,1 1 0 0 0,0 0 0 0 0,0-1 0 0 0,0 1 0 0 0,0 0 0 0 0,-1-1 0 0 0,1 1 0 0 0,0-1 0 0 0,0 1 1 0 0,0-1-1 0 0,0 0 0 0 0,0 1 0 0 0,0-1 0 0 0,0 0 0 0 0,0 0 0 0 0,1 0 0 0 0,-1 0 0 0 0,0 0 0 0 0,0 0 0 0 0,0 0 0 0 0,0 0 0 0 0,0 0 0 0 0,0 0 0 0 0,2-1 0 0 0,37-9 826 0 0,11-13-26 0 0,-39 17-1076 0 0,-1 0 0 0 0,1 1 0 0 0,0 1 0 0 0,21-6 0 0 0,-15 5-2604 0 0,0-2-3557 0 0,-6 0 1805 0 0</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30T08:34:51.134"/>
    </inkml:context>
    <inkml:brush xml:id="br0">
      <inkml:brushProperty name="width" value="0.1" units="cm"/>
      <inkml:brushProperty name="height" value="0.1" units="cm"/>
    </inkml:brush>
  </inkml:definitions>
  <inkml:trace contextRef="#ctx0" brushRef="#br0">4 12 260 0 0,'-4'-12'3436'0'0,"62"16"-2196"0"0,-1 2-1 0 0,0 3 1 0 0,71 21 0 0 0,16 2-311 0 0,13 5-109 0 0,-99-21-170 0 0,95 13 0 0 0,-119-21-208 0 0</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30T08:34:51.870"/>
    </inkml:context>
    <inkml:brush xml:id="br0">
      <inkml:brushProperty name="width" value="0.1" units="cm"/>
      <inkml:brushProperty name="height" value="0.1" units="cm"/>
    </inkml:brush>
  </inkml:definitions>
  <inkml:trace contextRef="#ctx0" brushRef="#br0">432 1 112 0 0,'0'0'1940'0'0,"-11"10"1395"0"0,4-1-1081 0 0,-12 20-1473 0 0,-2-1-1 0 0,0-1 0 0 0,-2-1 1 0 0,-30 27-1 0 0,-113 84 1162 0 0,146-122-1671 0 0,-36 24 612 0 0,22-15-247 0 0,33-23-433 0 0,12 6-271 0 0,0 0 56 0 0,1-1 0 0 0,0 0 0 0 0,0 0 0 0 0,0-2 1 0 0,1 1-1 0 0,-1-2 0 0 0,16 3 0 0 0,-8 0 6 0 0,3 0-5 0 0,137 33-17 0 0,-140-36 27 0 0,0 0 0 0 0,0-2 0 0 0,0 0-1 0 0,0-1 1 0 0,0-1 0 0 0,23-4 0 0 0,-35 3 6 0 0,-1-1 0 0 0,1 1-1 0 0,-1-1 1 0 0,0-1 0 0 0,0 1 0 0 0,0-1 0 0 0,-1 0-1 0 0,1-1 1 0 0,-1 1 0 0 0,0-1 0 0 0,0-1 0 0 0,-1 1 0 0 0,1-1-1 0 0,-1 0 1 0 0,5-8 0 0 0,7-12 142 0 0,-1-1 0 0 0,19-43 0 0 0,-14 27 207 0 0,-20 41-342 0 0,0 8-137 0 0,-1 25 106 0 0,-1-1 0 0 0,-1 1 0 0 0,-2 0 1 0 0,-9 34-1 0 0,3-6 64 0 0,-14 169-557 0 0,21-132-9317 0 0</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30T08:34:53.057"/>
    </inkml:context>
    <inkml:brush xml:id="br0">
      <inkml:brushProperty name="width" value="0.1" units="cm"/>
      <inkml:brushProperty name="height" value="0.1" units="cm"/>
    </inkml:brush>
  </inkml:definitions>
  <inkml:trace contextRef="#ctx0" brushRef="#br0">375 60 752 0 0,'-1'-5'458'0'0,"-1"0"-1"0"0,0 0 1 0 0,0 0-1 0 0,-1 1 1 0 0,1-1-1 0 0,-1 0 1 0 0,0 1-1 0 0,0 0 1 0 0,-6-7-1 0 0,7 10-392 0 0,0 0-1 0 0,0 0 1 0 0,0 0 0 0 0,0 1 0 0 0,0-1-1 0 0,0 1 1 0 0,0-1 0 0 0,0 1-1 0 0,0-1 1 0 0,0 1 0 0 0,0 0-1 0 0,0 0 1 0 0,0 0 0 0 0,0 1 0 0 0,0-1-1 0 0,-1 0 1 0 0,1 1 0 0 0,0-1-1 0 0,0 1 1 0 0,0 0 0 0 0,1-1-1 0 0,-1 1 1 0 0,0 0 0 0 0,0 0 0 0 0,0 0-1 0 0,1 1 1 0 0,-3 1 0 0 0,-20 11 61 0 0,1 2 1 0 0,1 0-1 0 0,1 2 1 0 0,0 1-1 0 0,1 0 1 0 0,1 1-1 0 0,1 1 1 0 0,1 1-1 0 0,1 1 1 0 0,1 0-1 0 0,0 1 1 0 0,2 0-1 0 0,1 1 1 0 0,-8 27-1 0 0,17-46-104 0 0,1 1-1 0 0,0-1 1 0 0,1 1-1 0 0,-1 0 1 0 0,1 0-1 0 0,1-1 1 0 0,-1 1 0 0 0,1 0-1 0 0,1 0 1 0 0,-1 0-1 0 0,1 0 1 0 0,0-1-1 0 0,1 1 1 0 0,-1 0-1 0 0,1-1 1 0 0,1 1-1 0 0,-1-1 1 0 0,1 1 0 0 0,0-1-1 0 0,1 0 1 0 0,4 6-1 0 0,-7-11-9 0 0,0 0 0 0 0,1-1-1 0 0,-1 1 1 0 0,0-1 0 0 0,0 1-1 0 0,1-1 1 0 0,-1 1 0 0 0,0-1-1 0 0,1 0 1 0 0,-1 0 0 0 0,1 1-1 0 0,-1-1 1 0 0,0 0 0 0 0,1 0-1 0 0,-1-1 1 0 0,1 1 0 0 0,-1 0-1 0 0,0 0 1 0 0,1-1 0 0 0,-1 1-1 0 0,0-1 1 0 0,1 1 0 0 0,-1-1-1 0 0,0 1 1 0 0,2-2 0 0 0,29-18 286 0 0,-31 20-280 0 0,38-33 516 0 0,-2 0-1 0 0,59-69 0 0 0,-87 92-439 0 0,85-100 738 0 0,-76 96-696 0 0,-17 14-136 0 0,-1 0 1 0 0,0 0-1 0 0,0 0 0 0 0,1 0 0 0 0,-1 0 0 0 0,0 0 0 0 0,0 1 0 0 0,1-1 1 0 0,-1 0-1 0 0,0 0 0 0 0,1 0 0 0 0,-1 0 0 0 0,0 0 0 0 0,0 0 0 0 0,1 1 1 0 0,-1-1-1 0 0,0 0 0 0 0,0 0 0 0 0,0 0 0 0 0,1 1 0 0 0,-1-1 0 0 0,0 0 1 0 0,0 0-1 0 0,0 1 0 0 0,0-1 0 0 0,0 0 0 0 0,1 0 0 0 0,-1 1 0 0 0,0-1 1 0 0,0 0-1 0 0,0 1 0 0 0,0-1 0 0 0,0 0 0 0 0,0 0 0 0 0,0 1 0 0 0,0 0 1 0 0,-4 41-46 0 0,4-39 53 0 0,-12 48-20 0 0,-26 76-1 0 0,-8 30-29 0 0,-21 103-7 0 0,21-92 30 0 0,40-145 151 0 0,4-19-65 0 0,0 0 0 0 0,1 1-1 0 0,0 0 1 0 0,-1-1 0 0 0,2 1-1 0 0,-1 0 1 0 0,0-1-1 0 0,1 1 1 0 0,0 0 0 0 0,0 0-1 0 0,1 4 1 0 0,2-7-20 0 0,-1-1-1 0 0,0-1 1 0 0,1 1 0 0 0,-1 0-1 0 0,0 0 1 0 0,1-1 0 0 0,-1 1-1 0 0,1-1 1 0 0,-1 0 0 0 0,1 0 0 0 0,0 0-1 0 0,3-1 1 0 0,-2 1 32 0 0,210 0 1207 0 0,-87-2-703 0 0,-25-12-703 0 0,-102 14 28 0 0,1 0 1 0 0,0 0-1 0 0,0 0 1 0 0,0-1 0 0 0,-1 1-1 0 0,1 0 1 0 0,0-1-1 0 0,0 1 1 0 0,-1 0-1 0 0,1-1 1 0 0,0 1 0 0 0,-1-1-1 0 0,1 1 1 0 0,0-1-1 0 0,-1 0 1 0 0,1 1-1 0 0,-1-1 1 0 0,1 1 0 0 0,-1-1-1 0 0,1 0 1 0 0,-1 0-1 0 0,0 1 1 0 0,1-1-1 0 0,-1 0 1 0 0,0 0-1 0 0,0 1 1 0 0,1-1 0 0 0,-1 0-1 0 0,0-1 1 0 0,0-24-5268 0 0,0 20 3572 0 0,1-13-1645 0 0</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30T08:34:53.432"/>
    </inkml:context>
    <inkml:brush xml:id="br0">
      <inkml:brushProperty name="width" value="0.1" units="cm"/>
      <inkml:brushProperty name="height" value="0.1" units="cm"/>
    </inkml:brush>
  </inkml:definitions>
  <inkml:trace contextRef="#ctx0" brushRef="#br0">1 7 268 0 0,'0'0'97'0'0,"1"-1"-1"0"0,-1 0 1 0 0,1 1-1 0 0,-1-1 1 0 0,0 1-1 0 0,1 0 1 0 0,-1-1-1 0 0,1 1 1 0 0,0-1-1 0 0,-1 1 1 0 0,1 0-1 0 0,-1-1 1 0 0,1 1-1 0 0,0 0 1 0 0,-1 0-1 0 0,1 0 1 0 0,-1-1-1 0 0,1 1 1 0 0,0 0 0 0 0,-1 0-1 0 0,2 0 1 0 0,169 42 4266 0 0,-104-23-2753 0 0,79 11 0 0 0,-120-26-1534 0 0,8 1-1359 0 0,-12-5-3363 0 0</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30T08:34:53.841"/>
    </inkml:context>
    <inkml:brush xml:id="br0">
      <inkml:brushProperty name="width" value="0.1" units="cm"/>
      <inkml:brushProperty name="height" value="0.1" units="cm"/>
    </inkml:brush>
  </inkml:definitions>
  <inkml:trace contextRef="#ctx0" brushRef="#br0">1 1 308 0 0,'7'6'508'0'0,"0"1"1"0"0,1-1-1 0 0,-1 0 1 0 0,2 0-1 0 0,-1-1 0 0 0,0 0 1 0 0,1-1-1 0 0,0 0 1 0 0,0 0-1 0 0,15 4 0 0 0,13 1 361 0 0,52 6 0 0 0,-47-8-272 0 0,-21-4-602 0 0,0-1 0 0 0,0 0 1 0 0,1-1-1 0 0,-1-2 0 0 0,27-3 0 0 0,-32 1-892 0 0,0 0 0 0 0,-1-1 0 0 0,0-1 0 0 0,21-9-1 0 0,-11 2-1194 0 0</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30T08:34:54.230"/>
    </inkml:context>
    <inkml:brush xml:id="br0">
      <inkml:brushProperty name="width" value="0.1" units="cm"/>
      <inkml:brushProperty name="height" value="0.1" units="cm"/>
    </inkml:brush>
  </inkml:definitions>
  <inkml:trace contextRef="#ctx0" brushRef="#br0">0 38 396 0 0,'24'-18'3070'0'0,"-18"15"-2816"0"0,0 0 0 0 0,0 1 0 0 0,0-1 0 0 0,0 1 0 0 0,0 0 0 0 0,1 1 0 0 0,-1 0 0 0 0,1 0 0 0 0,-1 0 0 0 0,1 0 0 0 0,-1 1 0 0 0,1 1 0 0 0,-1-1 0 0 0,1 1 0 0 0,-1 0 0 0 0,1 0 0 0 0,-1 1 0 0 0,0-1 0 0 0,0 2 0 0 0,1-1 0 0 0,-2 1-1 0 0,1 0 1 0 0,0 0 0 0 0,0 0 0 0 0,-1 1 0 0 0,0 0 0 0 0,7 5 0 0 0,-6-3-199 0 0,0 0 0 0 0,0 0-1 0 0,0 0 1 0 0,-1 1 0 0 0,0-1-1 0 0,0 1 1 0 0,0 0 0 0 0,-1 1-1 0 0,0-1 1 0 0,-1 1 0 0 0,0 0 0 0 0,0 0-1 0 0,0 0 1 0 0,-1 0 0 0 0,0 0-1 0 0,-1 1 1 0 0,0-1 0 0 0,0 0-1 0 0,-1 1 1 0 0,0-1 0 0 0,-2 12-1 0 0,0-10-23 0 0,-1 0-1 0 0,0-1 0 0 0,-1 1 1 0 0,-1-1-1 0 0,1 0 0 0 0,-1 0 0 0 0,-1 0 1 0 0,1-1-1 0 0,-1 1 0 0 0,-1-1 1 0 0,0-1-1 0 0,-11 11 0 0 0,-8 10-40 0 0,25-26 0 0 0,-1-1 0 0 0,1 0 0 0 0,0 1-1 0 0,0-1 1 0 0,1 1 0 0 0,-1-1 0 0 0,0 1 0 0 0,0-1 0 0 0,1 1 0 0 0,-1 0 0 0 0,1-1 0 0 0,-1 1 0 0 0,1 0 0 0 0,0 0-1 0 0,0-1 1 0 0,0 1 0 0 0,0 0 0 0 0,0 0 0 0 0,0-1 0 0 0,0 1 0 0 0,0 0 0 0 0,1-1 0 0 0,-1 1 0 0 0,1 0 0 0 0,-1 0 0 0 0,1-1-1 0 0,0 1 1 0 0,-1-1 0 0 0,1 1 0 0 0,0-1 0 0 0,0 1 0 0 0,0-1 0 0 0,0 0 0 0 0,3 3 0 0 0,5 5-2 0 0,1 0 0 0 0,0 0 0 0 0,0-1 0 0 0,13 7 0 0 0,15 14-49 0 0,-34-26 56 0 0,-1 0 1 0 0,0 1 0 0 0,1-1-1 0 0,-2 1 1 0 0,1 0 0 0 0,0 0 0 0 0,-1 0-1 0 0,0 1 1 0 0,0-1 0 0 0,0 0-1 0 0,0 1 1 0 0,-1-1 0 0 0,1 1-1 0 0,-1 0 1 0 0,-1 0 0 0 0,1-1-1 0 0,0 1 1 0 0,-1 0 0 0 0,0 0-1 0 0,-1 5 1 0 0,0-4 7 0 0,-1-1-1 0 0,0 1 0 0 0,0-1 1 0 0,0 0-1 0 0,0 0 1 0 0,-1 0-1 0 0,0 0 1 0 0,0-1-1 0 0,0 1 0 0 0,-1-1 1 0 0,1 1-1 0 0,-1-1 1 0 0,0 0-1 0 0,0-1 1 0 0,-1 1-1 0 0,-8 5 0 0 0,-3 1-212 0 0,-1-1-1 0 0,0 0 0 0 0,0-1 0 0 0,-26 8 1 0 0,30-12-1301 0 0,-1 0 1 0 0,0-2 0 0 0,-23 3 0 0 0,20-3-1048 0 0</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30T08:34:54.589"/>
    </inkml:context>
    <inkml:brush xml:id="br0">
      <inkml:brushProperty name="width" value="0.1" units="cm"/>
      <inkml:brushProperty name="height" value="0.1" units="cm"/>
    </inkml:brush>
  </inkml:definitions>
  <inkml:trace contextRef="#ctx0" brushRef="#br0">1 0 40 0 0,'23'10'776'0'0,"0"0"0"0"0,0-2 0 0 0,1-1-1 0 0,0-1 1 0 0,0-1 0 0 0,1-1 0 0 0,31 1 0 0 0,27 5 265 0 0,182 24 1589 0 0,-191-27-1396 0 0,-73-6-1168 0 0,10-1-461 0 0,-1 0-1599 0 0</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30T08:34:55.246"/>
    </inkml:context>
    <inkml:brush xml:id="br0">
      <inkml:brushProperty name="width" value="0.1" units="cm"/>
      <inkml:brushProperty name="height" value="0.1" units="cm"/>
    </inkml:brush>
  </inkml:definitions>
  <inkml:trace contextRef="#ctx0" brushRef="#br0">377 0 664 0 0,'0'0'6080'0'0,"-31"24"-2916"0"0,-6 4-2197 0 0,-63 36-1 0 0,-29 20-493 0 0,56-35-181 0 0,72-48-271 0 0,1-1-19 0 0,0 0 1 0 0,0 0-1 0 0,-1 0 0 0 0,1 0 1 0 0,0 0-1 0 0,0 0 0 0 0,0 0 1 0 0,-1 0-1 0 0,1 0 0 0 0,0 0 0 0 0,0 0 1 0 0,0 0-1 0 0,0 0 0 0 0,-1 0 1 0 0,1 0-1 0 0,0 0 0 0 0,0 0 1 0 0,0 1-1 0 0,0-1 0 0 0,-1 0 0 0 0,1 0 1 0 0,0 0-1 0 0,0 0 0 0 0,0 0 1 0 0,0 0-1 0 0,0 0 0 0 0,0 0 1 0 0,-1 1-1 0 0,1-1 0 0 0,0 0 0 0 0,0 0 1 0 0,0 0-1 0 0,0 0 0 0 0,0 1 1 0 0,0-1-1 0 0,0 0 0 0 0,0 0 1 0 0,0 0-1 0 0,0 0 0 0 0,0 1 0 0 0,0-1 1 0 0,0 0-1 0 0,-1 0 0 0 0,1 0 1 0 0,1 0-1 0 0,-1 1 0 0 0,0-1 1 0 0,0 0-1 0 0,0 0 0 0 0,0 0 0 0 0,0 0 1 0 0,0 1-1 0 0,0-1 0 0 0,0 0 1 0 0,0 0-1 0 0,0 0 0 0 0,0 0 1 0 0,0 1-1 0 0,1-1 0 0 0,11 8 11 0 0,0-1-1 0 0,0 0 1 0 0,1 0 0 0 0,0-2-1 0 0,1 1 1 0 0,-1-2 0 0 0,1 0-1 0 0,17 3 1 0 0,2 2-17 0 0,-4-2 12 0 0,-1 0 0 0 0,44 3 0 0 0,-62-9 68 0 0,-1 0 1 0 0,1-1-1 0 0,0 0 0 0 0,0-1 0 0 0,0 0 1 0 0,0 0-1 0 0,-1-1 0 0 0,1-1 0 0 0,-1 0 0 0 0,1 0 1 0 0,8-5-1 0 0,26-13 990 0 0,-42 20-935 0 0,1 1-68 0 0,6 1 9 0 0,-8 6-88 0 0,-1 1 1 0 0,0 0-1 0 0,0-1 0 0 0,0 1 1 0 0,-1 0-1 0 0,0-1 0 0 0,-1 1 1 0 0,-3 10-1 0 0,-3 23-559 0 0,6-25 88 0 0,-15 101-2400 0 0,0-38-2722 0 0,5-39 2546 0 0</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30T08:35:18.531"/>
    </inkml:context>
    <inkml:brush xml:id="br0">
      <inkml:brushProperty name="width" value="0.1" units="cm"/>
      <inkml:brushProperty name="height" value="0.1" units="cm"/>
    </inkml:brush>
  </inkml:definitions>
  <inkml:trace contextRef="#ctx0" brushRef="#br0">77 1 72 0 0,'2'0'7032'0'0,"22"9"-6967"0"0,-6 0 90 0 0,1-2 0 0 0,1 0 0 0 0,-1-1 0 0 0,24 4 0 0 0,-25-7-37 0 0,-1 1 0 0 0,1 1 0 0 0,-1 1 0 0 0,29 14-1 0 0,-32-14-49 0 0,-13-6-65 0 0,0 0 1 0 0,0 1-1 0 0,1-1 1 0 0,-1 1-1 0 0,0-1 1 0 0,0 1 0 0 0,0-1-1 0 0,0 1 1 0 0,1 0-1 0 0,-1-1 1 0 0,0 1-1 0 0,0 0 1 0 0,0 0-1 0 0,-1 0 1 0 0,1 0-1 0 0,0 0 1 0 0,0 0 0 0 0,0 0-1 0 0,-1 0 1 0 0,1 0-1 0 0,0 3 1 0 0,0-3 6 0 0,-3 4-4 0 0,-2 3-5 0 0,-1 1 0 0 0,0 0 0 0 0,-1-1 0 0 0,1 0 0 0 0,-2-1 0 0 0,1 1 0 0 0,-1-1 0 0 0,0 0-1 0 0,-1-1 1 0 0,-9 8 0 0 0,-92 58 39 0 0,101-67-42 0 0,-8 5 14 0 0,-5 1-16 0 0,1 2 1 0 0,0 0 0 0 0,1 1 0 0 0,0 1 0 0 0,1 1-1 0 0,-18 20 1 0 0,35-35 4 0 0,0 0 0 0 0,0 0 0 0 0,1 0 1 0 0,-1 0-1 0 0,0 1 0 0 0,0-1 0 0 0,1 0 0 0 0,-1 0 0 0 0,1 0 0 0 0,-1 1 0 0 0,1-1 0 0 0,-1 0 0 0 0,1 0 0 0 0,0 1 1 0 0,0-1-1 0 0,0 0 0 0 0,-1 1 0 0 0,1-1 0 0 0,1 0 0 0 0,-1 1 0 0 0,0-1 0 0 0,0 0 0 0 0,0 1 0 0 0,1-1 0 0 0,-1 0 1 0 0,0 0-1 0 0,1 1 0 0 0,-1-1 0 0 0,2 2 0 0 0,0-1 4 0 0,1 1 0 0 0,-1-1 0 0 0,1 0 0 0 0,-1 0 0 0 0,1 0 0 0 0,0-1 0 0 0,0 1 0 0 0,0-1 0 0 0,0 1 0 0 0,0-1-1 0 0,6 2 1 0 0,7 1 34 0 0,2-1-1 0 0,-1 0 1 0 0,26 1-1 0 0,201-2 689 0 0,-210-5-1226 0 0,-15-8-4700 0 0,-11 5 2944 0 0</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30T08:35:18.906"/>
    </inkml:context>
    <inkml:brush xml:id="br0">
      <inkml:brushProperty name="width" value="0.1" units="cm"/>
      <inkml:brushProperty name="height" value="0.1" units="cm"/>
    </inkml:brush>
  </inkml:definitions>
  <inkml:trace contextRef="#ctx0" brushRef="#br0">0 4 148 0 0,'13'-2'393'0'0,"1"1"1"0"0,-1 0-1 0 0,0 1 0 0 0,1 1 0 0 0,-1 0 1 0 0,0 1-1 0 0,0 0 0 0 0,24 8 1 0 0,21 2 734 0 0,65 9 923 0 0,-73-12-4729 0 0,-39-7 1337 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30T08:21:33.360"/>
    </inkml:context>
    <inkml:brush xml:id="br0">
      <inkml:brushProperty name="width" value="0.1" units="cm"/>
      <inkml:brushProperty name="height" value="0.1" units="cm"/>
    </inkml:brush>
  </inkml:definitions>
  <inkml:trace contextRef="#ctx0" brushRef="#br0">72 135 864 0 0,'-7'-12'2076'0'0,"0"-1"0"0"0,1 0-1 0 0,1 0 1 0 0,0 0 0 0 0,1 0-1 0 0,-5-25 1 0 0,-1 18 4576 0 0,21 77-6396 0 0,0-9-143 0 0,-5 12 10 0 0,-2 0-1 0 0,-8 119 0 0 0,-33 120-241 0 0,29-242 117 0 0,8-55 424 0 0,-1-9-340 0 0,1-15-56 0 0,0 1 0 0 0,2-1 0 0 0,0 1 0 0 0,1-1 0 0 0,2 1 0 0 0,0 0-1 0 0,15-38 1 0 0,71-145-152 0 0,-86 196 111 0 0,0-1 0 0 0,0 1 0 0 0,0 0 0 0 0,1 1 0 0 0,0-1-1 0 0,1 1 1 0 0,0 0 0 0 0,0 1 0 0 0,0-1 0 0 0,9-4 0 0 0,-13 8 6 0 0,1 1 0 0 0,-1 0 0 0 0,1 0 0 0 0,-1 1 0 0 0,1-1 0 0 0,0 1 0 0 0,0 0 0 0 0,-1 0 0 0 0,1 0 0 0 0,0 0 0 0 0,0 1 0 0 0,0-1 0 0 0,0 1 0 0 0,0 0 0 0 0,0 0 0 0 0,0 1 0 0 0,0-1 0 0 0,0 1 0 0 0,0 0 0 0 0,0 0 0 0 0,-1 0 0 0 0,1 0 0 0 0,0 1 0 0 0,0-1 0 0 0,-1 1 0 0 0,6 4 0 0 0,5 5-20 0 0,-1 1 0 0 0,0 1 0 0 0,-1 0 1 0 0,0 1-1 0 0,-1 0 0 0 0,0 0 0 0 0,-2 1 0 0 0,1 1 0 0 0,-2 0 0 0 0,12 30 0 0 0,3 18-15 0 0,21 96 1 0 0,-38-137 37 0 0,4 16-147 0 0,-2 1-1 0 0,3 46 0 0 0,-14-18-3819 0 0,1-60 2330 0 0,0-2 565 0 0</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30T08:35:19.297"/>
    </inkml:context>
    <inkml:brush xml:id="br0">
      <inkml:brushProperty name="width" value="0.1" units="cm"/>
      <inkml:brushProperty name="height" value="0.1" units="cm"/>
    </inkml:brush>
  </inkml:definitions>
  <inkml:trace contextRef="#ctx0" brushRef="#br0">1 1 304 0 0,'9'8'680'0'0,"-1"-4"-52"0"0,9 2-44 0 0,6 4-44 0 0,3-6-44 0 0,7 4-60 0 0,5 0-20 0 0,-3 1-52 0 0,1-1-24 0 0,2-3-52 0 0,-2 1-128 0 0,-2 2-116 0 0,0-8-192 0 0,-2 0-144 0 0,-4 3-156 0 0,-5-8-284 0 0,1-3-796 0 0,2 2 352 0 0</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30T08:35:19.641"/>
    </inkml:context>
    <inkml:brush xml:id="br0">
      <inkml:brushProperty name="width" value="0.1" units="cm"/>
      <inkml:brushProperty name="height" value="0.1" units="cm"/>
    </inkml:brush>
  </inkml:definitions>
  <inkml:trace contextRef="#ctx0" brushRef="#br0">23 8 176 0 0,'0'-1'73'0'0,"1"1"1"0"0,-1 0-1 0 0,0-1 1 0 0,0 1-1 0 0,0 0 1 0 0,0-1-1 0 0,1 1 1 0 0,-1 0-1 0 0,0-1 1 0 0,0 1-1 0 0,0 0 1 0 0,1 0-1 0 0,-1-1 1 0 0,0 1-1 0 0,0 0 1 0 0,1 0-1 0 0,-1-1 1 0 0,0 1-1 0 0,1 0 1 0 0,-1 0-1 0 0,0 0 1 0 0,1 0-1 0 0,-1-1 1 0 0,0 1-1 0 0,1 0 1 0 0,-1 0-1 0 0,1 0 0 0 0,-1 0 1 0 0,0 0-1 0 0,1 0 1 0 0,-1 0-1 0 0,0 0 1 0 0,1 0-1 0 0,-1 0 1 0 0,0 0-1 0 0,1 0 1 0 0,-1 0-1 0 0,1 0 1 0 0,-1 1-1 0 0,0-1 1 0 0,1 0-1 0 0,-1 0 1 0 0,0 0-1 0 0,1 0 1 0 0,-1 1-1 0 0,0-1 1 0 0,0 0-1 0 0,1 0 1 0 0,-1 1-1 0 0,0-1 1 0 0,1 1-1 0 0,7 28 951 0 0,-5 43-1038 0 0,-3-68 252 0 0,-6 161 533 0 0,6-163-732 0 0,0 8-162 0 0,-1-8 452 0 0,0-8 1731 0 0,0-41-1494 0 0,9-90 0 0 0,-7 136-493 0 0,2-20 168 0 0,-4 58-245 0 0,0-1 1 0 0,-3 1-1 0 0,-1 0 1 0 0,-2-1-1 0 0,-16 51 1 0 0,14-48-914 0 0,6-13-4497 0 0</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30T08:35:20.032"/>
    </inkml:context>
    <inkml:brush xml:id="br0">
      <inkml:brushProperty name="width" value="0.1" units="cm"/>
      <inkml:brushProperty name="height" value="0.1" units="cm"/>
    </inkml:brush>
  </inkml:definitions>
  <inkml:trace contextRef="#ctx0" brushRef="#br0">47 1 40 0 0,'0'0'1687'0'0,"0"21"-710"0"0,-16 14-362 0 0,15-34-532 0 0,1 0-94 0 0,0 0 0 0 0,0 0 1 0 0,0-1-1 0 0,0 1 0 0 0,0 0 0 0 0,0 0 0 0 0,-1 0 0 0 0,1-1 0 0 0,0 1 0 0 0,0 0 0 0 0,-1 0 0 0 0,1-1 0 0 0,-1 1 1 0 0,1 0-1 0 0,-1-1 0 0 0,1 1 0 0 0,-1-1 0 0 0,1 1 0 0 0,-1 0 0 0 0,1-1 0 0 0,-1 1 0 0 0,0-1 0 0 0,1 0 0 0 0,-1 1 0 0 0,0-1 1 0 0,0 1-1 0 0,-14-12-1169 0 0,11 9 92 0 0</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30T08:35:20.454"/>
    </inkml:context>
    <inkml:brush xml:id="br0">
      <inkml:brushProperty name="width" value="0.1" units="cm"/>
      <inkml:brushProperty name="height" value="0.1" units="cm"/>
    </inkml:brush>
  </inkml:definitions>
  <inkml:trace contextRef="#ctx0" brushRef="#br0">217 49 584 0 0,'-5'-5'280'0'0,"-1"0"1"0"0,0 1-1 0 0,0-1 1 0 0,0 1-1 0 0,0 1 1 0 0,0-1-1 0 0,-1 1 0 0 0,0 0 1 0 0,0 1-1 0 0,0-1 1 0 0,-10-1-1 0 0,13 4-229 0 0,0 0 1 0 0,-1 0-1 0 0,1 0 1 0 0,0 1-1 0 0,0-1 1 0 0,0 1-1 0 0,0 0 1 0 0,0 0-1 0 0,1 1 1 0 0,-1-1-1 0 0,0 1 0 0 0,0 0 1 0 0,1-1-1 0 0,-1 2 1 0 0,1-1-1 0 0,0 0 1 0 0,0 1-1 0 0,-1 0 1 0 0,2-1-1 0 0,-1 1 1 0 0,0 0-1 0 0,-2 5 0 0 0,-1-3 50 0 0,2 1 0 0 0,-1 0 0 0 0,1 1-1 0 0,-1-1 1 0 0,2 1 0 0 0,-1 0 0 0 0,1 0-1 0 0,0 0 1 0 0,1 0 0 0 0,-4 15 0 0 0,6-22-90 0 0,0 1 1 0 0,0-1 0 0 0,1 1 0 0 0,-1-1 0 0 0,0 1 0 0 0,0-1-1 0 0,0 1 1 0 0,1-1 0 0 0,-1 1 0 0 0,0-1 0 0 0,1 1-1 0 0,-1-1 1 0 0,0 0 0 0 0,1 1 0 0 0,-1-1 0 0 0,1 0 0 0 0,-1 1-1 0 0,0-1 1 0 0,1 0 0 0 0,-1 1 0 0 0,1-1 0 0 0,-1 0 0 0 0,1 0-1 0 0,-1 0 1 0 0,1 1 0 0 0,-1-1 0 0 0,1 0 0 0 0,0 0-1 0 0,-1 0 1 0 0,1 0 0 0 0,-1 0 0 0 0,1 0 0 0 0,-1 0 0 0 0,1 0-1 0 0,-1 0 1 0 0,1 0 0 0 0,-1 0 0 0 0,1-1 0 0 0,-1 1 0 0 0,1 0-1 0 0,-1 0 1 0 0,1 0 0 0 0,-1-1 0 0 0,1 1 0 0 0,-1 0 0 0 0,1 0-1 0 0,-1-1 1 0 0,1 1 0 0 0,-1-1 0 0 0,0 1 0 0 0,1-1-1 0 0,27-16 290 0 0,-9 0 77 0 0,-2-1-1 0 0,22-26 1 0 0,-5 5 683 0 0,-33 38-739 0 0,0 23-200 0 0,-2-6-85 0 0,0 1-1 0 0,-1-1 0 0 0,-1 0 1 0 0,-10 32-1 0 0,1 2 4 0 0,-34 111 283 0 0,18-67-2839 0 0</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30T08:35:20.845"/>
    </inkml:context>
    <inkml:brush xml:id="br0">
      <inkml:brushProperty name="width" value="0.1" units="cm"/>
      <inkml:brushProperty name="height" value="0.1" units="cm"/>
    </inkml:brush>
  </inkml:definitions>
  <inkml:trace contextRef="#ctx0" brushRef="#br0">167 43 76 0 0,'24'-43'8213'0'0,"-73"145"-7764"0"0,34-74-376 0 0,0 1-1 0 0,2 1 0 0 0,2 1 1 0 0,-14 50-1 0 0,21-62 5 0 0,0 1 0 0 0,1-1 0 0 0,1 1 0 0 0,1-1 0 0 0,1 1 0 0 0,1 0 0 0 0,4 25 0 0 0,-5-44-62 0 0,0-1 1 0 0,0 1 0 0 0,0-1 0 0 0,0 1 0 0 0,0-1 0 0 0,0 1 0 0 0,0-1 0 0 0,0 1 0 0 0,0-1 0 0 0,0 1 0 0 0,0-1 0 0 0,1 0 0 0 0,-1 1 0 0 0,0-1-1 0 0,0 1 1 0 0,1-1 0 0 0,-1 0 0 0 0,0 1 0 0 0,0-1 0 0 0,1 0 0 0 0,-1 1 0 0 0,0-1 0 0 0,1 0 0 0 0,-1 1 0 0 0,1-1 0 0 0,-1 0 0 0 0,0 0 0 0 0,1 1 0 0 0,-1-1-1 0 0,1 0 1 0 0,-1 0 0 0 0,1 0 0 0 0,-1 0 0 0 0,0 0 0 0 0,1 0 0 0 0,-1 1 0 0 0,1-1 0 0 0,-1 0 0 0 0,1 0 0 0 0,-1-1 0 0 0,1 1 0 0 0,-1 0 0 0 0,1 0-1 0 0,-1 0 1 0 0,1 0 0 0 0,-1 0 0 0 0,0 0 0 0 0,1 0 0 0 0,-1-1 0 0 0,1 1 0 0 0,-1 0 0 0 0,0 0 0 0 0,1-1 0 0 0,-1 1 0 0 0,1 0 0 0 0,-1-1 0 0 0,0 1-1 0 0,1 0 1 0 0,-1-1 0 0 0,0 1 0 0 0,0 0 0 0 0,1-2 0 0 0,17-23 235 0 0,-11 12-203 0 0,-1 1-1 0 0,-1-1 1 0 0,0 0 0 0 0,-1 0 0 0 0,0-1 0 0 0,-1 1 0 0 0,0-1 0 0 0,0-20-1 0 0,-3 31-102 0 0,-1 0 0 0 0,1-1 0 0 0,-1 1 0 0 0,0 0 0 0 0,0 0 0 0 0,0 0-1 0 0,0 0 1 0 0,-1 0 0 0 0,1 0 0 0 0,-1 0 0 0 0,0 0 0 0 0,0 1 0 0 0,0-1 0 0 0,0 1-1 0 0,0-1 1 0 0,-1 1 0 0 0,1 0 0 0 0,-1 0 0 0 0,0 0 0 0 0,1 0 0 0 0,-1 0-1 0 0,0 0 1 0 0,0 1 0 0 0,-4-2 0 0 0,1 0-516 0 0,0 1 0 0 0,-1-1 0 0 0,1 2 0 0 0,0-1 0 0 0,-1 1 0 0 0,1-1 0 0 0,-1 2 0 0 0,1-1-1 0 0,-1 1 1 0 0,-11 1 0 0 0</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30T08:35:25.644"/>
    </inkml:context>
    <inkml:brush xml:id="br0">
      <inkml:brushProperty name="width" value="0.1" units="cm"/>
      <inkml:brushProperty name="height" value="0.1" units="cm"/>
    </inkml:brush>
  </inkml:definitions>
  <inkml:trace contextRef="#ctx0" brushRef="#br0">136 264 732 0 0,'5'-13'2464'0'0,"-6"13"-2424"0"0,1-1 1 0 0,0 1-1 0 0,0 0 1 0 0,0 0-1 0 0,0 0 1 0 0,0-1 0 0 0,0 1-1 0 0,0 0 1 0 0,0 0-1 0 0,0 0 1 0 0,0-1-1 0 0,0 1 1 0 0,0 0 0 0 0,0 0-1 0 0,0 0 1 0 0,0-1-1 0 0,0 1 1 0 0,0 0-1 0 0,0 0 1 0 0,0 0 0 0 0,0-1-1 0 0,0 1 1 0 0,0 0-1 0 0,1 0 1 0 0,-1 0-1 0 0,0-1 1 0 0,0 1 0 0 0,0 0-1 0 0,0 0 1 0 0,0 0-1 0 0,1 0 1 0 0,-1 0-1 0 0,0-1 1 0 0,0 1 0 0 0,0 0-1 0 0,0 0 1 0 0,1 0-1 0 0,-1 0 1 0 0,0 0-1 0 0,0 0 1 0 0,0 0-1 0 0,1 0 1 0 0,-1 0 0 0 0,0 0-1 0 0,0-1 1 0 0,0 1-1 0 0,1 0 1 0 0,-1 0-1 0 0,0 0 1 0 0,0 0 0 0 0,0 1-1 0 0,1-1 1 0 0,-1 0-1 0 0,0 0 1 0 0,0 0-1 0 0,1 0 1 0 0,-1 0 0 0 0,0 0-1 0 0,4 14 160 0 0,-1 0-1 0 0,0 1 0 0 0,-1-1 1 0 0,0 1-1 0 0,-2 23 0 0 0,-8 83 758 0 0,5-83-658 0 0,-5 43 337 0 0,-2 0 1 0 0,-5-1-1 0 0,-3 0 0 0 0,-48 132 0 0 0,46-174 1236 0 0,15-57-1762 0 0,2 0 0 0 0,1 0 1 0 0,0 0-1 0 0,2-34 0 0 0,11-90 11 0 0,-5 87-154 0 0,-1-2-26 0 0,27-250-189 0 0,-18 221 121 0 0,35-128 0 0 0,-47 209 119 0 0,0-1 0 0 0,0 1-1 0 0,0 0 1 0 0,1 1 0 0 0,-1-1 0 0 0,2 0 0 0 0,-1 1 0 0 0,0 0-1 0 0,1-1 1 0 0,5-5 0 0 0,-5 9 4 0 0,-1 0-1 0 0,0-1 1 0 0,1 1-1 0 0,-1 1 1 0 0,1-1 0 0 0,-1 0-1 0 0,1 1 1 0 0,0 0-1 0 0,0 0 1 0 0,0 0 0 0 0,0 0-1 0 0,0 1 1 0 0,-1-1-1 0 0,1 1 1 0 0,0 0-1 0 0,0 0 1 0 0,6 1 0 0 0,-1 0-6 0 0,-1 0 1 0 0,0 0 0 0 0,1 0 0 0 0,-1 1 0 0 0,0 0-1 0 0,0 1 1 0 0,0 0 0 0 0,0 0 0 0 0,0 1 0 0 0,-1 0 0 0 0,1 0-1 0 0,-1 1 1 0 0,0 0 0 0 0,-1 0 0 0 0,1 0 0 0 0,5 7 0 0 0,-6-5 0 0 0,-1 1 0 0 0,0 0 0 0 0,0-1 0 0 0,-1 1 0 0 0,0 1 0 0 0,-1-1 0 0 0,0 1 0 0 0,0-1 0 0 0,0 1 0 0 0,-1 0 0 0 0,-1 0 0 0 0,1 0 0 0 0,-1 0 0 0 0,-1 16 0 0 0,-3 20-4 0 0,-1-1 1 0 0,-3 0-1 0 0,-1-1 1 0 0,-23 70-1 0 0,28-106 8 0 0,0 1 1 0 0,-1 0-1 0 0,0-1 0 0 0,0 1 1 0 0,0-1-1 0 0,-1 0 0 0 0,0-1 0 0 0,0 1 1 0 0,-1-1-1 0 0,1 0 0 0 0,-1 0 0 0 0,-1-1 1 0 0,1 0-1 0 0,-1 0 0 0 0,0 0 1 0 0,0-1-1 0 0,-1 0 0 0 0,-8 3 0 0 0,-1 0-14 0 0,1-1 1 0 0,-2-1-1 0 0,1-1 0 0 0,0-1 0 0 0,-1 0 0 0 0,0-1 0 0 0,-24 0 0 0 0,10-10-959 0 0</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30T08:35:26.050"/>
    </inkml:context>
    <inkml:brush xml:id="br0">
      <inkml:brushProperty name="width" value="0.1" units="cm"/>
      <inkml:brushProperty name="height" value="0.1" units="cm"/>
    </inkml:brush>
  </inkml:definitions>
  <inkml:trace contextRef="#ctx0" brushRef="#br0">1 12 796 0 0,'0'0'2517'0'0,"6"-11"-644"0"0,22 12-1244 0 0,0 2 0 0 0,0 1 0 0 0,-1 1-1 0 0,41 13 1 0 0,108 44-502 0 0,-174-61-137 0 0,114 53-5034 0 0,-99-45 3129 0 0</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30T08:35:26.426"/>
    </inkml:context>
    <inkml:brush xml:id="br0">
      <inkml:brushProperty name="width" value="0.1" units="cm"/>
      <inkml:brushProperty name="height" value="0.1" units="cm"/>
    </inkml:brush>
  </inkml:definitions>
  <inkml:trace contextRef="#ctx0" brushRef="#br0">1 1 548 0 0,'0'0'1344'0'0,"27"14"-748"0"0,-5-8-52 0 0,3 0-44 0 0,11 4-80 0 0,7-1-44 0 0,-1 0-8 0 0,5 1-44 0 0,18 5-28 0 0,-16-6-79 0 0,18 7-81 0 0,-22-3-180 0 0,2-3-221 0 0,0 2-239 0 0,-3-2-308 0 0,-2-2-876 0 0,0 0 388 0 0</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30T08:35:26.863"/>
    </inkml:context>
    <inkml:brush xml:id="br0">
      <inkml:brushProperty name="width" value="0.1" units="cm"/>
      <inkml:brushProperty name="height" value="0.1" units="cm"/>
    </inkml:brush>
  </inkml:definitions>
  <inkml:trace contextRef="#ctx0" brushRef="#br0">17 30 132 0 0,'3'-19'2319'0'0,"4"9"1355"0"0,7 59-3021 0 0,-2 2 0 0 0,-2-1 0 0 0,5 94 0 0 0,-10-89-328 0 0,-1-10-7 0 0,-1 1-1 0 0,-3 0 0 0 0,-5 46 1 0 0,1-67-677 0 0,-1 1 1 0 0,-10 33 0 0 0,8-40-939 0 0,0 0 0 0 0,-1-1 0 0 0,-18 29 0 0 0,13-25-992 0 0</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30T08:35:27.207"/>
    </inkml:context>
    <inkml:brush xml:id="br0">
      <inkml:brushProperty name="width" value="0.1" units="cm"/>
      <inkml:brushProperty name="height" value="0.1" units="cm"/>
    </inkml:brush>
  </inkml:definitions>
  <inkml:trace contextRef="#ctx0" brushRef="#br0">0 26 392 0 0,'8'-4'511'0'0,"-1"0"-1"0"0,1 1 1 0 0,0 0-1 0 0,0 0 1 0 0,0 1-1 0 0,0 0 1 0 0,1 1-1 0 0,9-1 1 0 0,73 1 1419 0 0,-42 1-1063 0 0,161 3 1627 0 0,-176-1-2257 0 0,0 2 0 0 0,-1 2-1 0 0,0 1 1 0 0,38 13 0 0 0,-5 11-1862 0 0,-27-5-3744 0 0,-27-17 2853 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30T08:21:33.751"/>
    </inkml:context>
    <inkml:brush xml:id="br0">
      <inkml:brushProperty name="width" value="0.1" units="cm"/>
      <inkml:brushProperty name="height" value="0.1" units="cm"/>
    </inkml:brush>
  </inkml:definitions>
  <inkml:trace contextRef="#ctx0" brushRef="#br0">0 47 1172 0 0,'11'-38'7760'0'0,"-11"38"-7692"0"0,0-1-1 0 0,0 1 1 0 0,0-1-1 0 0,1 1 1 0 0,-1-1-1 0 0,0 1 1 0 0,0-1-1 0 0,1 1 1 0 0,-1 0-1 0 0,0-1 1 0 0,1 1-1 0 0,-1 0 1 0 0,0-1-1 0 0,1 1 1 0 0,-1 0-1 0 0,1-1 1 0 0,-1 1 0 0 0,1 0-1 0 0,-1 0 1 0 0,0 0-1 0 0,1-1 1 0 0,-1 1-1 0 0,1 0 1 0 0,-1 0-1 0 0,1 0 1 0 0,98 26 2103 0 0,133 53 1 0 0,-108-34-3050 0 0,-102-39-312 0 0,-2-1-1549 0 0,-8 0-1870 0 0</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30T08:35:27.676"/>
    </inkml:context>
    <inkml:brush xml:id="br0">
      <inkml:brushProperty name="width" value="0.1" units="cm"/>
      <inkml:brushProperty name="height" value="0.1" units="cm"/>
    </inkml:brush>
  </inkml:definitions>
  <inkml:trace contextRef="#ctx0" brushRef="#br0">8 50 692 0 0,'0'0'97'0'0,"0"0"-1"0"0,-1 0 1 0 0,1 0-1 0 0,0-1 1 0 0,-1 1-1 0 0,1 0 1 0 0,0 0-1 0 0,0 0 1 0 0,-1 0-1 0 0,1-1 1 0 0,0 1-1 0 0,0 0 1 0 0,-1 0-1 0 0,1 0 1 0 0,0-1-1 0 0,0 1 1 0 0,0 0-1 0 0,0 0 1 0 0,-1-1-1 0 0,1 1 1 0 0,0 0-1 0 0,0-1 1 0 0,0 1 0 0 0,0 0-1 0 0,0 0 1 0 0,0-1-1 0 0,0 1 1 0 0,0 0-1 0 0,0-1 1 0 0,0 1-1 0 0,0 0 1 0 0,0-1-1 0 0,0 1 1 0 0,0 0-1 0 0,0-1 1 0 0,0 1-1 0 0,0 0 1 0 0,0 0-1 0 0,0-1 1 0 0,0 1-1 0 0,0 0 1 0 0,0-1-1 0 0,1 1 1 0 0,-1 0-1 0 0,0 0 1 0 0,0-1-1 0 0,9-4 211 0 0,1 0-1 0 0,-1 0 0 0 0,1 1 0 0 0,0 0 0 0 0,0 1 0 0 0,0 0 0 0 0,0 0 1 0 0,0 1-1 0 0,1 0 0 0 0,-1 1 0 0 0,20 1 0 0 0,1 0 368 0 0,1 2 0 0 0,56 11 0 0 0,-83-12-602 0 0,-1 0-1 0 0,1 0 0 0 0,0 0 0 0 0,0 1 0 0 0,-1 0 1 0 0,1 0-1 0 0,-1 0 0 0 0,1 0 0 0 0,-1 1 1 0 0,0-1-1 0 0,0 1 0 0 0,0 0 0 0 0,0 1 0 0 0,6 6 1 0 0,-9-8-54 0 0,0 0 0 0 0,0 1 0 0 0,0-1 0 0 0,0 0 0 0 0,0 1 0 0 0,-1-1 1 0 0,1 1-1 0 0,-1-1 0 0 0,0 1 0 0 0,0-1 0 0 0,0 0 0 0 0,0 1 0 0 0,0-1 0 0 0,0 1 1 0 0,0-1-1 0 0,-1 1 0 0 0,0-1 0 0 0,1 1 0 0 0,-1-1 0 0 0,0 0 0 0 0,0 1 0 0 0,0-1 1 0 0,0 0-1 0 0,-1 0 0 0 0,1 0 0 0 0,0 0 0 0 0,-1 0 0 0 0,0 0 0 0 0,1 0 0 0 0,-4 2 0 0 0,-41 34 49 0 0,39-33-179 0 0,0-1 1 0 0,1 2-1 0 0,-1-1 0 0 0,1 1 1 0 0,0 0-1 0 0,-7 10 1 0 0,12-15 92 0 0,1 0 0 0 0,-1 1 0 0 0,1-1 0 0 0,0 0 0 0 0,0 1 0 0 0,-1-1 1 0 0,1 0-1 0 0,0 1 0 0 0,0-1 0 0 0,0 0 0 0 0,0 1 0 0 0,1-1 0 0 0,-1 0 0 0 0,0 1 1 0 0,1-1-1 0 0,-1 0 0 0 0,1 1 0 0 0,-1-1 0 0 0,1 0 0 0 0,-1 0 0 0 0,1 0 0 0 0,0 1 0 0 0,0-1 1 0 0,1 2-1 0 0,27 29-85 0 0,-19-23 42 0 0,3 6 21 0 0,0 1-1 0 0,-1 0 1 0 0,0 1 0 0 0,-1 0-1 0 0,-1 0 1 0 0,-1 1-1 0 0,12 33 1 0 0,-19-43 34 0 0,0 0 1 0 0,0 0-1 0 0,0 0 1 0 0,-1 1 0 0 0,-1-1-1 0 0,1 0 1 0 0,-1 0-1 0 0,-1 1 1 0 0,1-1 0 0 0,-1 0-1 0 0,-1 0 1 0 0,0 0-1 0 0,0 0 1 0 0,0 0 0 0 0,-1 0-1 0 0,0 0 1 0 0,-1-1-1 0 0,0 0 1 0 0,0 1-1 0 0,0-1 1 0 0,-11 12 0 0 0,10-14 9 0 0,-1-1 1 0 0,1 1 0 0 0,-1-1 0 0 0,0 0-1 0 0,0-1 1 0 0,0 1 0 0 0,-1-1 0 0 0,1 0-1 0 0,-1-1 1 0 0,1 0 0 0 0,-1 0-1 0 0,0 0 1 0 0,0-1 0 0 0,0 0 0 0 0,-12 0-1 0 0,-9 0-135 0 0,0-1 0 0 0,-41-5 0 0 0,56 4-179 0 0,1-1 0 0 0,-1-1 0 0 0,-21-7 0 0 0,29 8-239 0 0,1 0-1 0 0,0 0 0 0 0,0 0 1 0 0,0 0-1 0 0,0-1 1 0 0,0 0-1 0 0,0 0 0 0 0,-5-5 1 0 0,-2-7-1808 0 0</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30T08:35:28.942"/>
    </inkml:context>
    <inkml:brush xml:id="br0">
      <inkml:brushProperty name="width" value="0.1" units="cm"/>
      <inkml:brushProperty name="height" value="0.1" units="cm"/>
    </inkml:brush>
  </inkml:definitions>
  <inkml:trace contextRef="#ctx0" brushRef="#br0">401 97 600 0 0,'2'-6'391'0'0,"0"0"1"0"0,0 0-1 0 0,-1 0 1 0 0,0 0-1 0 0,0-1 0 0 0,0 1 1 0 0,-1 0-1 0 0,0-10 0 0 0,0 14-352 0 0,0 1 0 0 0,-1-1-1 0 0,1 1 1 0 0,0-1 0 0 0,-1 1-1 0 0,1 0 1 0 0,-1-1 0 0 0,0 1-1 0 0,1 0 1 0 0,-1-1-1 0 0,0 1 1 0 0,0 0 0 0 0,0 0-1 0 0,0-1 1 0 0,0 1 0 0 0,0 0-1 0 0,0 0 1 0 0,0 0 0 0 0,0 0-1 0 0,-1 1 1 0 0,1-1 0 0 0,0 0-1 0 0,0 0 1 0 0,-1 1-1 0 0,1-1 1 0 0,-1 1 0 0 0,1-1-1 0 0,-1 1 1 0 0,1 0 0 0 0,0-1-1 0 0,-1 1 1 0 0,1 0 0 0 0,-1 0-1 0 0,1 0 1 0 0,-1 0 0 0 0,1 0-1 0 0,-1 1 1 0 0,1-1-1 0 0,-1 0 1 0 0,1 1 0 0 0,-3 0-1 0 0,-7 2 38 0 0,2 0-1 0 0,-1 0 0 0 0,0 1 0 0 0,-12 6 0 0 0,-1 3-5 0 0,-1 1 0 0 0,2 1 0 0 0,0 1 0 0 0,1 1 1 0 0,0 1-1 0 0,1 1 0 0 0,-28 36 0 0 0,36-40-47 0 0,1 0 1 0 0,0 1 0 0 0,2 1 0 0 0,0 0-1 0 0,0 0 1 0 0,2 1 0 0 0,0-1 0 0 0,1 2-1 0 0,1-1 1 0 0,0 1 0 0 0,-3 34 0 0 0,8-51-12 0 0,0 1 0 0 0,0 0 0 0 0,0 0-1 0 0,0 0 1 0 0,0 0 0 0 0,1 0 0 0 0,-1-1 0 0 0,1 1 0 0 0,0 0 0 0 0,-1 0 0 0 0,1-1 0 0 0,1 1 0 0 0,-1 0 0 0 0,0-1 0 0 0,1 1 0 0 0,-1-1 0 0 0,3 3 0 0 0,-2-4-8 0 0,-1 0 1 0 0,0 0-1 0 0,1 0 0 0 0,-1-1 1 0 0,1 1-1 0 0,-1-1 1 0 0,1 1-1 0 0,-1-1 0 0 0,1 1 1 0 0,-1-1-1 0 0,1 0 1 0 0,0 0-1 0 0,-1 0 0 0 0,1 0 1 0 0,-1 0-1 0 0,1 0 0 0 0,0 0 1 0 0,-1 0-1 0 0,1-1 1 0 0,-1 1-1 0 0,1-1 0 0 0,-1 1 1 0 0,1-1-1 0 0,-1 1 1 0 0,1-1-1 0 0,-1 0 0 0 0,1 0 1 0 0,-1 0-1 0 0,0 0 1 0 0,0 0-1 0 0,1 0 0 0 0,0-1 1 0 0,37-32 33 0 0,-2-1 0 0 0,-1-2-1 0 0,-2-1 1 0 0,56-81 0 0 0,-25 32-20 0 0,-29 41-85 0 0,-36 45 65 0 0,0 1 0 0 0,1 0 0 0 0,-1 0 0 0 0,0-1 0 0 0,1 1 0 0 0,-1 0 0 0 0,0 0-1 0 0,1-1 1 0 0,-1 1 0 0 0,1 0 0 0 0,-1 0 0 0 0,0 0 0 0 0,1 0 0 0 0,-1 0 0 0 0,1 0 0 0 0,-1 0-1 0 0,1 0 1 0 0,-1 0 0 0 0,0 0 0 0 0,1 0 0 0 0,-1 0 0 0 0,1 0 0 0 0,-1 0 0 0 0,0 0 0 0 0,1 0-1 0 0,-1 0 1 0 0,1 0 0 0 0,-1 1 0 0 0,0-1 0 0 0,1 0 0 0 0,-1 0 0 0 0,0 1 0 0 0,1-1 0 0 0,-1 0-1 0 0,0 0 1 0 0,1 1 0 0 0,-1-1 0 0 0,0 0 0 0 0,1 1 0 0 0,-1-1 0 0 0,0 0 0 0 0,1 1 0 0 0,9 15-34 0 0,-7-8 29 0 0,-1 0 1 0 0,0 1-1 0 0,0-1 0 0 0,-1 0 0 0 0,0 1 0 0 0,-1-1 0 0 0,0 1 0 0 0,-1 13 1 0 0,-15 72 37 0 0,12-72-18 0 0,-106 404 1170 0 0,91-363-839 0 0,14-45-222 0 0,3-15-67 0 0,0 0 0 0 0,1 1 0 0 0,0-1 0 0 0,0 1 0 0 0,0-1 0 0 0,1 1 0 0 0,-1 0 0 0 0,1-1 0 0 0,-1 1 0 0 0,1-1 0 0 0,0 1 0 0 0,1 0 0 0 0,-1-1 0 0 0,1 1 1 0 0,1 4-1 0 0,0-7-23 0 0,0 0 0 0 0,0 0 0 0 0,0 0 1 0 0,0 0-1 0 0,1 0 0 0 0,-1 0 1 0 0,0-1-1 0 0,1 1 0 0 0,-1-1 0 0 0,0 0 1 0 0,1 1-1 0 0,-1-1 0 0 0,1 0 0 0 0,-1 0 1 0 0,0-1-1 0 0,1 1 0 0 0,-1 0 1 0 0,3-2-1 0 0,3 2 74 0 0,13-2 24 0 0,1-1-1 0 0,-1 0 1 0 0,0-2 0 0 0,0 0 0 0 0,38-15-1 0 0,17-17-1643 0 0,-1-8-3756 0 0,-44 24 2699 0 0</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30T08:35:29.364"/>
    </inkml:context>
    <inkml:brush xml:id="br0">
      <inkml:brushProperty name="width" value="0.1" units="cm"/>
      <inkml:brushProperty name="height" value="0.1" units="cm"/>
    </inkml:brush>
  </inkml:definitions>
  <inkml:trace contextRef="#ctx0" brushRef="#br0">1 4 80 0 0,'0'0'1149'0'0,"18"-4"-113"0"0,-3 5-731 0 0,0-1 1 0 0,0 2 0 0 0,0 0-1 0 0,0 1 1 0 0,-1 1-1 0 0,1 0 1 0 0,17 8 0 0 0,7 0 148 0 0,83 34-687 0 0,-68-24-2421 0 0,-34-13 1369 0 0</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30T08:35:29.724"/>
    </inkml:context>
    <inkml:brush xml:id="br0">
      <inkml:brushProperty name="width" value="0.1" units="cm"/>
      <inkml:brushProperty name="height" value="0.1" units="cm"/>
    </inkml:brush>
  </inkml:definitions>
  <inkml:trace contextRef="#ctx0" brushRef="#br0">1 0 616 0 0,'0'0'828'0'0,"13"22"-48"0"0,3-14-40 0 0,-1 0-44 0 0,13 0-76 0 0,-4 1-52 0 0,14-2-52 0 0,-4 3-47 0 0,1 1-101 0 0,-9-5-72 0 0,8 2-92 0 0,1 0-212 0 0,-9-6-256 0 0,1-1-196 0 0,0-1-537 0 0,11 0-1079 0 0,-2-3 480 0 0</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30T08:35:30.099"/>
    </inkml:context>
    <inkml:brush xml:id="br0">
      <inkml:brushProperty name="width" value="0.1" units="cm"/>
      <inkml:brushProperty name="height" value="0.1" units="cm"/>
    </inkml:brush>
  </inkml:definitions>
  <inkml:trace contextRef="#ctx0" brushRef="#br0">287 20 528 0 0,'10'-4'398'0'0,"1"0"0"0"0,0 1-1 0 0,0 1 1 0 0,0 0 0 0 0,0 0 0 0 0,0 1-1 0 0,11 0 1 0 0,-19 1-343 0 0,0 0 1 0 0,0 0-1 0 0,0 1 0 0 0,0-1 0 0 0,0 1 0 0 0,0-1 1 0 0,-1 1-1 0 0,1 0 0 0 0,0 0 0 0 0,0 1 1 0 0,-1-1-1 0 0,1 0 0 0 0,-1 1 0 0 0,1 0 0 0 0,-1-1 1 0 0,0 1-1 0 0,0 0 0 0 0,1 0 0 0 0,-1 0 1 0 0,-1 1-1 0 0,1-1 0 0 0,0 0 0 0 0,0 1 1 0 0,-1-1-1 0 0,0 1 0 0 0,1 0 0 0 0,-1-1 0 0 0,0 1 1 0 0,0 0-1 0 0,0 0 0 0 0,-1 0 0 0 0,1 3 1 0 0,0 2 5 0 0,-1-1 1 0 0,0 1 0 0 0,-1 0 0 0 0,0-1-1 0 0,0 1 1 0 0,0-1 0 0 0,-1 1 0 0 0,0-1-1 0 0,-1 0 1 0 0,1 0 0 0 0,-1 0 0 0 0,-1 0-1 0 0,1 0 1 0 0,-1-1 0 0 0,-6 8 0 0 0,-10 13 169 0 0,-48 51 1 0 0,54-63-151 0 0,-99 92 300 0 0,80-79-250 0 0,1 1-1 0 0,2 2 0 0 0,1 1 1 0 0,-27 38-1 0 0,53-66-111 0 0,1 0 0 0 0,-1 0-1 0 0,1 0 1 0 0,0 0 0 0 0,0 0-1 0 0,0 1 1 0 0,1-1 0 0 0,-1 0 0 0 0,1 1-1 0 0,0-1 1 0 0,1 1 0 0 0,-1 0 0 0 0,1-1-1 0 0,0 1 1 0 0,0 0 0 0 0,1 7 0 0 0,0-7 4 0 0,1 0 1 0 0,0 0 0 0 0,1 0 0 0 0,-1-1-1 0 0,1 1 1 0 0,0-1 0 0 0,0 1 0 0 0,0-1 0 0 0,1 0-1 0 0,-1 0 1 0 0,1-1 0 0 0,0 1 0 0 0,0-1 0 0 0,6 4-1 0 0,13 9 65 0 0,0-2-1 0 0,1-1 1 0 0,0 0 0 0 0,1-2-1 0 0,33 10 1 0 0,135 30 428 0 0,-127-36-331 0 0,-39-11-250 0 0,-20-3-551 0 0,0 0 0 0 0,0 0 0 0 0,0 1 0 0 0,0-1 0 0 0,12 6 0 0 0</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30T08:35:30.474"/>
    </inkml:context>
    <inkml:brush xml:id="br0">
      <inkml:brushProperty name="width" value="0.1" units="cm"/>
      <inkml:brushProperty name="height" value="0.1" units="cm"/>
    </inkml:brush>
  </inkml:definitions>
  <inkml:trace contextRef="#ctx0" brushRef="#br0">1 37 80 0 0,'0'0'4839'0'0,"5"-3"-4093"0"0,8-2-451 0 0,0 2 0 0 0,0-1-1 0 0,0 1 1 0 0,0 1 0 0 0,1 1 0 0 0,-1 0 0 0 0,1 0 0 0 0,-1 1 0 0 0,16 3 0 0 0,36-2 575 0 0,160-7 1394 0 0,104-6 1001 0 0,-274 14-3597 0 0,-52-1-299 0 0,1 0 0 0 0,-1 0 1 0 0,-1 0-1 0 0,1 0 0 0 0,0 0 1 0 0,0 0-1 0 0,0 1 0 0 0,-1 0 0 0 0,1-1 1 0 0,0 1-1 0 0,-1 0 0 0 0,0 0 0 0 0,1 0 1 0 0,3 5-1 0 0</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30T08:35:30.833"/>
    </inkml:context>
    <inkml:brush xml:id="br0">
      <inkml:brushProperty name="width" value="0.1" units="cm"/>
      <inkml:brushProperty name="height" value="0.1" units="cm"/>
    </inkml:brush>
  </inkml:definitions>
  <inkml:trace contextRef="#ctx0" brushRef="#br0">319 1 348 0 0,'1'6'3966'0'0,"0"-6"-3894"0"0,17 8 1995 0 0,43 14-1215 0 0,4 2-120 0 0,-59-21-647 0 0,-1-1-1 0 0,0 2 0 0 0,0-1 1 0 0,0 0-1 0 0,0 1 0 0 0,0 0 1 0 0,-1 0-1 0 0,1 1 0 0 0,-1-1 1 0 0,7 10-1 0 0,-10-12-64 0 0,0 0 1 0 0,0 0-1 0 0,0 0 0 0 0,0 0 0 0 0,-1 1 1 0 0,1-1-1 0 0,0 0 0 0 0,-1 0 0 0 0,0 0 1 0 0,1 1-1 0 0,-1-1 0 0 0,0 0 1 0 0,0 1-1 0 0,0-1 0 0 0,-1 0 0 0 0,1 0 1 0 0,0 1-1 0 0,-1-1 0 0 0,0 0 1 0 0,1 0-1 0 0,-1 1 0 0 0,0-1 0 0 0,0 0 1 0 0,0 0-1 0 0,0 0 0 0 0,-1 0 1 0 0,1-1-1 0 0,0 1 0 0 0,-1 0 0 0 0,0 0 1 0 0,1-1-1 0 0,-3 2 0 0 0,-32 27 224 0 0,27-25-302 0 0,1 1 1 0 0,1 1-1 0 0,-1-1 1 0 0,1 1-1 0 0,0 1 1 0 0,-8 11 0 0 0,14-17 36 0 0,1 0-1 0 0,-1-1 1 0 0,1 1 0 0 0,0 0 0 0 0,0 0 0 0 0,0-1 0 0 0,0 1 0 0 0,0 0 0 0 0,0 0 0 0 0,0 0 0 0 0,1-1 0 0 0,-1 1 0 0 0,0 0 0 0 0,1-1 0 0 0,0 1 0 0 0,-1 0 0 0 0,2 1 0 0 0,16 29-146 0 0,-17-29 134 0 0,45 65-231 0 0,-28-42 269 0 0,-1 0 0 0 0,20 41-1 0 0,-37-65 9 0 0,1-1-1 0 0,0 1 0 0 0,-1-1 0 0 0,1 1 0 0 0,-1-1 0 0 0,1 1 1 0 0,-1-1-1 0 0,0 1 0 0 0,0 0 0 0 0,0-1 0 0 0,0 1 1 0 0,0 0-1 0 0,0-1 0 0 0,0 1 0 0 0,0-1 0 0 0,-1 1 0 0 0,1-1 1 0 0,-1 1-1 0 0,1 0 0 0 0,-1-1 0 0 0,0 1 0 0 0,-1 1 0 0 0,0 0 1 0 0,0-1-1 0 0,0 0 1 0 0,0 0-1 0 0,-1 0 0 0 0,1 0 1 0 0,-1 0-1 0 0,1-1 0 0 0,-1 1 1 0 0,0-1-1 0 0,1 1 1 0 0,-5 0-1 0 0,-7 2 0 0 0,0 0 0 0 0,0-1 0 0 0,-28 3 0 0 0,5-5-328 0 0,0-1 0 0 0,1-1-1 0 0,-1-2 1 0 0,-41-9 0 0 0,-68-22-3532 0 0,81 16 1765 0 0</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30T08:35:22.095"/>
    </inkml:context>
    <inkml:brush xml:id="br0">
      <inkml:brushProperty name="width" value="0.1" units="cm"/>
      <inkml:brushProperty name="height" value="0.1" units="cm"/>
    </inkml:brush>
  </inkml:definitions>
  <inkml:trace contextRef="#ctx0" brushRef="#br0">65 154 112 0 0,'0'0'3488'0'0,"0"6"-3226"0"0,-1 34 185 0 0,-1-1-1 0 0,-2 1 0 0 0,-1-1 0 0 0,-13 42 0 0 0,-2 25 432 0 0,6 38 330 0 0,14-141-1032 0 0,-1 6 35 0 0,2-6-37 0 0,-1-9 823 0 0,11-76-715 0 0,3-1 0 0 0,28-89 1 0 0,-27 114-237 0 0,-11 41-45 0 0,8-33 32 0 0,3 1 0 0 0,36-87 0 0 0,-50 134-51 0 0,1-1-13 0 0,-2 3 29 0 0,0 0 0 0 0,0 0 1 0 0,0-1-1 0 0,0 1 0 0 0,0 0 1 0 0,0 0-1 0 0,0 0 0 0 0,0-1 1 0 0,0 1-1 0 0,0 0 0 0 0,0 0 1 0 0,0 0-1 0 0,0-1 0 0 0,0 1 1 0 0,0 0-1 0 0,0 0 0 0 0,0 0 1 0 0,1 0-1 0 0,-1-1 0 0 0,0 1 1 0 0,0 0-1 0 0,0 0 0 0 0,0 0 1 0 0,0 0-1 0 0,1 0 0 0 0,-1 0 1 0 0,0-1-1 0 0,0 1 0 0 0,0 0 1 0 0,0 0-1 0 0,1 0 0 0 0,-1 0 1 0 0,0 0-1 0 0,0 0 0 0 0,0 0 1 0 0,1 0-1 0 0,-1 0 0 0 0,0 0 1 0 0,0 0-1 0 0,0 0 0 0 0,1 0 1 0 0,-1 0-1 0 0,0 0 0 0 0,0 0 1 0 0,0 0-1 0 0,1 0 0 0 0,-1 0 1 0 0,0 0-1 0 0,11 10-16 0 0,-1 1 0 0 0,0 0 0 0 0,-1 0 0 0 0,0 1 0 0 0,-1 0 0 0 0,0 0 0 0 0,-1 1 0 0 0,0 0 0 0 0,7 20 0 0 0,-4-9 2 0 0,-9-22 15 0 0,0 1 0 0 0,-1-1-1 0 0,1 1 1 0 0,-1-1 0 0 0,0 1 0 0 0,0-1 0 0 0,0 1 0 0 0,0 0-1 0 0,0-1 1 0 0,0 1 0 0 0,-1-1 0 0 0,1 1 0 0 0,-1 0 0 0 0,1-1 0 0 0,-1 1-1 0 0,0-1 1 0 0,0 0 0 0 0,-1 1 0 0 0,1-1 0 0 0,0 0 0 0 0,-1 0-1 0 0,1 0 1 0 0,-1 0 0 0 0,0 0 0 0 0,-2 3 0 0 0,-2 1 0 0 0,0-1 0 0 0,0 1 0 0 0,0-1 0 0 0,-1 0 1 0 0,0-1-1 0 0,-12 7 0 0 0,8-7-92 0 0,-1-1-1 0 0,0 0 1 0 0,1 0 0 0 0,-1-1-1 0 0,0 0 1 0 0,-16-1 0 0 0,-37 7-1672 0 0</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30T08:35:22.455"/>
    </inkml:context>
    <inkml:brush xml:id="br0">
      <inkml:brushProperty name="width" value="0.1" units="cm"/>
      <inkml:brushProperty name="height" value="0.1" units="cm"/>
    </inkml:brush>
  </inkml:definitions>
  <inkml:trace contextRef="#ctx0" brushRef="#br0">1 9 684 0 0,'0'0'783'0'0,"33"-8"1748"0"0,-14 7-2128 0 0,0 2-1 0 0,0 0 1 0 0,1 1-1 0 0,-1 0 0 0 0,0 2 1 0 0,-1 0-1 0 0,1 2 1 0 0,-1 0-1 0 0,30 14 1 0 0,-14-7-2900 0 0,44 12 1 0 0,-65-23 790 0 0</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30T08:35:22.830"/>
    </inkml:context>
    <inkml:brush xml:id="br0">
      <inkml:brushProperty name="width" value="0.1" units="cm"/>
      <inkml:brushProperty name="height" value="0.1" units="cm"/>
    </inkml:brush>
  </inkml:definitions>
  <inkml:trace contextRef="#ctx0" brushRef="#br0">1 0 68 0 0,'24'4'556'0'0,"2"2"-88"0"0,8 2-12 0 0,2 3-56 0 0,-1-3-24 0 0,0-3-32 0 0,-1 3-84 0 0,0-4-92 0 0,-6 0-124 0 0,6-1-156 0 0,-10 1-396 0 0,0-6-544 0 0,1-3 240 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30T08:21:34.110"/>
    </inkml:context>
    <inkml:brush xml:id="br0">
      <inkml:brushProperty name="width" value="0.1" units="cm"/>
      <inkml:brushProperty name="height" value="0.1" units="cm"/>
    </inkml:brush>
  </inkml:definitions>
  <inkml:trace contextRef="#ctx0" brushRef="#br0">44 1 196 0 0,'-3'2'352'0'0,"0"-1"1"0"0,-1 2-1 0 0,1-1 1 0 0,0 0-1 0 0,0 1 1 0 0,1-1-1 0 0,-1 1 0 0 0,1 0 1 0 0,-1 0-1 0 0,1 0 1 0 0,0 0-1 0 0,0 0 1 0 0,0 0-1 0 0,0 1 0 0 0,1-1 1 0 0,-2 5-1 0 0,3-7-272 0 0,0 0 0 0 0,0 0-1 0 0,0 0 1 0 0,1 1 0 0 0,-1-1 0 0 0,0 0-1 0 0,1 0 1 0 0,-1 0 0 0 0,1 0 0 0 0,-1 0-1 0 0,1 0 1 0 0,0 0 0 0 0,-1 0 0 0 0,1-1-1 0 0,0 1 1 0 0,0 0 0 0 0,-1 0 0 0 0,1 0-1 0 0,0-1 1 0 0,0 1 0 0 0,0 0 0 0 0,0-1-1 0 0,0 1 1 0 0,2 0 0 0 0,28 14 631 0 0,-27-14-548 0 0,35 14 277 0 0,1-2-1 0 0,0-2 0 0 0,73 10 1 0 0,46-7-6645 0 0,-123-15 3613 0 0</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30T08:35:23.237"/>
    </inkml:context>
    <inkml:brush xml:id="br0">
      <inkml:brushProperty name="width" value="0.1" units="cm"/>
      <inkml:brushProperty name="height" value="0.1" units="cm"/>
    </inkml:brush>
  </inkml:definitions>
  <inkml:trace contextRef="#ctx0" brushRef="#br0">128 24 132 0 0,'-1'-1'110'0'0,"1"0"0"0"0,0 0-1 0 0,-1 0 1 0 0,1-1 0 0 0,-1 1 0 0 0,1 0-1 0 0,-1 0 1 0 0,0 1 0 0 0,1-1 0 0 0,-1 0 0 0 0,0 0-1 0 0,1 0 1 0 0,-1 0 0 0 0,0 0 0 0 0,0 1 0 0 0,0-1-1 0 0,0 0 1 0 0,0 1 0 0 0,0-1 0 0 0,0 1-1 0 0,0-1 1 0 0,0 1 0 0 0,0 0 0 0 0,0-1 0 0 0,0 1-1 0 0,0 0 1 0 0,-1 0 0 0 0,1-1 0 0 0,0 1-1 0 0,0 0 1 0 0,0 0 0 0 0,-1 1 0 0 0,-1 0-22 0 0,0 0 0 0 0,0 0 1 0 0,0 0-1 0 0,0 1 0 0 0,1 0 0 0 0,-1-1 0 0 0,1 1 1 0 0,-1 0-1 0 0,1 0 0 0 0,0 1 0 0 0,0-1 1 0 0,-4 5-1 0 0,-1 2 9 0 0,0 1 0 0 0,0 0 0 0 0,1 1 1 0 0,1 0-1 0 0,-1-1 0 0 0,2 2 0 0 0,-1-1 0 0 0,2 0 0 0 0,0 1 1 0 0,0 0-1 0 0,-1 12 0 0 0,3-17-71 0 0,1 0 0 0 0,0 0 0 0 0,0-1 1 0 0,0 1-1 0 0,1 0 0 0 0,0 0 0 0 0,0-1 0 0 0,1 1 0 0 0,-1 0 0 0 0,2-1 1 0 0,-1 0-1 0 0,1 1 0 0 0,0-1 0 0 0,0 0 0 0 0,0 0 0 0 0,1-1 1 0 0,0 1-1 0 0,0-1 0 0 0,1 0 0 0 0,-1 0 0 0 0,8 6 0 0 0,-11-10-16 0 0,1 0-1 0 0,0 1 0 0 0,0-1 1 0 0,0 0-1 0 0,0 0 0 0 0,0 0 1 0 0,0 0-1 0 0,0-1 0 0 0,0 1 0 0 0,0-1 1 0 0,0 1-1 0 0,0-1 0 0 0,1 0 1 0 0,-1 1-1 0 0,0-1 0 0 0,0 0 1 0 0,0-1-1 0 0,1 1 0 0 0,-1 0 1 0 0,3-1-1 0 0,0-1 5 0 0,0 0 0 0 0,0 0 0 0 0,0-1-1 0 0,-1 1 1 0 0,1-1 0 0 0,-1 0 0 0 0,1 0 0 0 0,5-5 0 0 0,-1-2 3 0 0,1 1 1 0 0,-1-1-1 0 0,-1-1 0 0 0,0 0 1 0 0,-1 0-1 0 0,8-14 1 0 0,-6 6 54 0 0,-1 0-1 0 0,9-34 1 0 0,-15 47-51 0 0,-1 0 1 0 0,1 0-1 0 0,-1 0 0 0 0,-1-1 1 0 0,1 1-1 0 0,-1 0 1 0 0,-1-1-1 0 0,1 1 0 0 0,-1 0 1 0 0,0-1-1 0 0,0 1 0 0 0,-1 0 1 0 0,-3-9-1 0 0,5 13-39 0 0,-1 1 1 0 0,1-1-1 0 0,-1 1 0 0 0,0-1 1 0 0,0 1-1 0 0,0-1 0 0 0,0 1 1 0 0,0 0-1 0 0,0-1 0 0 0,0 1 1 0 0,0 0-1 0 0,-1 0 0 0 0,1 0 1 0 0,0 0-1 0 0,-1 0 0 0 0,-2-1 0 0 0,-10 5-1224 0 0,11-2 1022 0 0,0 1-867 0 0,-1 9-2375 0 0</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30T08:35:23.596"/>
    </inkml:context>
    <inkml:brush xml:id="br0">
      <inkml:brushProperty name="width" value="0.1" units="cm"/>
      <inkml:brushProperty name="height" value="0.1" units="cm"/>
    </inkml:brush>
  </inkml:definitions>
  <inkml:trace contextRef="#ctx0" brushRef="#br0">15 107 132 0 0,'-1'1'60'0'0,"0"-1"-1"0"0,0 1 1 0 0,0-1-1 0 0,1 1 1 0 0,-1-1-1 0 0,0 1 1 0 0,0-1-1 0 0,0 1 1 0 0,1 0 0 0 0,-1-1-1 0 0,0 1 1 0 0,1 0-1 0 0,-1 0 1 0 0,1 0-1 0 0,-1-1 1 0 0,1 1-1 0 0,-1 0 1 0 0,1 0 0 0 0,0 0-1 0 0,-1 0 1 0 0,1 0-1 0 0,0 0 1 0 0,0 0-1 0 0,-1 0 1 0 0,1 0-1 0 0,0 0 1 0 0,0 0 0 0 0,0 0-1 0 0,0 0 1 0 0,1 0-1 0 0,-1 0 1 0 0,0 0-1 0 0,0 0 1 0 0,0-1-1 0 0,1 1 1 0 0,0 1 0 0 0,-1 2 148 0 0,8 2 362 0 0,-8-5-494 0 0,0 0 1 0 0,1-1-1 0 0,-1 1 0 0 0,1 0 1 0 0,-1-1-1 0 0,1 1 0 0 0,-1 0 1 0 0,1-1-1 0 0,-1 1 0 0 0,1-1 1 0 0,-1 1-1 0 0,1-1 0 0 0,0 1 1 0 0,-1-1-1 0 0,1 0 0 0 0,0 1 1 0 0,-1-1-1 0 0,1 0 0 0 0,0 1 1 0 0,0-1-1 0 0,-1 0 0 0 0,1 0 1 0 0,0 0-1 0 0,0 0 0 0 0,0 1 1 0 0,-1-1-1 0 0,1 0 0 0 0,1-1 1 0 0,3 0 170 0 0,-1-1-1 0 0,0 0 1 0 0,0 0 0 0 0,0 0-1 0 0,0-1 1 0 0,0 1 0 0 0,0-1-1 0 0,5-6 1 0 0,-8 8-14 0 0,0 0-223 0 0,-1 0 0 0 0,0 1 0 0 0,1-1 0 0 0,-1 0 0 0 0,0 0 0 0 0,0 0 0 0 0,0 0 0 0 0,1 1 0 0 0,-1-1 0 0 0,0 0 0 0 0,0 0 1 0 0,0 0-1 0 0,-1 0 0 0 0,1 0 0 0 0,0 1 0 0 0,0-1 0 0 0,0 0 0 0 0,-1 0 0 0 0,1 0 0 0 0,0 0 0 0 0,-1 0 0 0 0,-8-11-4691 0 0,-1 11 2812 0 0</inkml:trace>
  <inkml:trace contextRef="#ctx0" brushRef="#br0" timeOffset="1">453 1 268 0 0,'-3'0'111'0'0,"-1"-1"1"0"0,1 1-1 0 0,-1 1 1 0 0,0-1-1 0 0,1 0 1 0 0,0 1-1 0 0,-1 0 0 0 0,1-1 1 0 0,-1 1-1 0 0,1 1 1 0 0,0-1-1 0 0,0 0 1 0 0,0 1-1 0 0,-1 0 1 0 0,1 0-1 0 0,1 0 0 0 0,-1 0 1 0 0,-3 3-1 0 0,1 0-22 0 0,1 0 0 0 0,0 0 0 0 0,0 0 0 0 0,0 1 0 0 0,0-1 0 0 0,1 1 0 0 0,0 0 0 0 0,1 0 0 0 0,-4 10 0 0 0,3-9-13 0 0,1 0 1 0 0,0 0 0 0 0,1 0-1 0 0,0 0 1 0 0,0 0 0 0 0,0 1-1 0 0,1-1 1 0 0,0 0 0 0 0,0 0-1 0 0,1 1 1 0 0,0-1 0 0 0,0 0-1 0 0,1 0 1 0 0,0 0-1 0 0,0 0 1 0 0,1 0 0 0 0,-1 0-1 0 0,9 12 1 0 0,-10-18-20 0 0,0 1 0 0 0,1 0 0 0 0,-1 0 0 0 0,1-1 0 0 0,0 1 0 0 0,-1 0 0 0 0,1-1 0 0 0,0 0 0 0 0,0 1 0 0 0,0-1 0 0 0,0 0 0 0 0,0 0 0 0 0,0 0 0 0 0,1 0 0 0 0,-1-1 0 0 0,0 1 0 0 0,0 0 0 0 0,1-1 0 0 0,-1 0 0 0 0,0 1 0 0 0,1-1 0 0 0,-1 0 0 0 0,0 0 0 0 0,1-1 0 0 0,-1 1 0 0 0,0 0 0 0 0,0-1 0 0 0,1 1 0 0 0,-1-1 0 0 0,0 0 0 0 0,0 0 0 0 0,0 0 0 0 0,0 0 0 0 0,0 0 0 0 0,0 0 0 0 0,0 0 0 0 0,0-1 0 0 0,0 1 0 0 0,0-1 0 0 0,-1 1 0 0 0,4-4 0 0 0,0-1 18 0 0,0 0 0 0 0,0 0 0 0 0,0 0 0 0 0,0-1 0 0 0,-1 0 1 0 0,0 0-1 0 0,-1 0 0 0 0,0 0 0 0 0,0 0 0 0 0,0-1 0 0 0,1-8 0 0 0,-2 7-79 0 0,0 0 1 0 0,-1 0-1 0 0,-1 0 0 0 0,0 0 0 0 0,0 1 1 0 0,0-1-1 0 0,-1 0 0 0 0,-1 0 0 0 0,1 0 0 0 0,-5-12 1 0 0,5 20-337 0 0,-6-7-335 0 0,-8 6-4959 0 0</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30T08:35:24.081"/>
    </inkml:context>
    <inkml:brush xml:id="br0">
      <inkml:brushProperty name="width" value="0.1" units="cm"/>
      <inkml:brushProperty name="height" value="0.1" units="cm"/>
    </inkml:brush>
  </inkml:definitions>
  <inkml:trace contextRef="#ctx0" brushRef="#br0">1 49 100 0 0,'2'-3'199'0'0,"0"0"1"0"0,0 1-1 0 0,0-1 1 0 0,1 1-1 0 0,0-1 1 0 0,-1 1-1 0 0,1 0 1 0 0,0 0-1 0 0,0 0 0 0 0,0 0 1 0 0,0 1-1 0 0,0-1 1 0 0,1 1-1 0 0,-1 0 1 0 0,0-1-1 0 0,1 2 1 0 0,-1-1-1 0 0,1 0 0 0 0,-1 1 1 0 0,1-1-1 0 0,-1 1 1 0 0,7 1-1 0 0,13-1 133 0 0,-1 1 0 0 0,31 6 0 0 0,-38-4-32 0 0,30 2 561 0 0,50 0 0 0 0,-93-5-601 0 0,-26-16-186 0 0,13 12-62 0 0,0 0 1 0 0,0 1 0 0 0,0 0-1 0 0,0 1 1 0 0,0 1 0 0 0,0 0-1 0 0,-1 0 1 0 0,1 1 0 0 0,0 1-1 0 0,-1-1 1 0 0,1 2 0 0 0,0 0-1 0 0,-19 5 1 0 0,25-6-13 0 0,0 0-1 0 0,0 0 1 0 0,1 0 0 0 0,-1 1-1 0 0,0 0 1 0 0,0 0 0 0 0,1 0-1 0 0,-1 0 1 0 0,1 1-1 0 0,0 0 1 0 0,0 0 0 0 0,0 0-1 0 0,0 0 1 0 0,0 0 0 0 0,1 1-1 0 0,-1 0 1 0 0,1 0 0 0 0,0 0-1 0 0,0 0 1 0 0,1 0-1 0 0,-1 1 1 0 0,1-1 0 0 0,-4 10-1 0 0,6-11 2 0 0,0-1 0 0 0,0 1-1 0 0,1 0 1 0 0,-1-1-1 0 0,0 1 1 0 0,1 0-1 0 0,0-1 1 0 0,0 1 0 0 0,0-1-1 0 0,0 1 1 0 0,0-1-1 0 0,0 1 1 0 0,0-1-1 0 0,1 0 1 0 0,2 4 0 0 0,29 34 3 0 0,-25-32-5 0 0,5 6-3 0 0,1-2 1 0 0,25 19-1 0 0,-23-19-11 0 0,0 0 0 0 0,22 24 0 0 0,-34-32 12 0 0,-1 0 0 0 0,0 0 0 0 0,0 0 0 0 0,0 1 0 0 0,0-1 0 0 0,-1 1-1 0 0,0-1 1 0 0,0 1 0 0 0,0 0 0 0 0,-1 0 0 0 0,1 0 0 0 0,-1 0 0 0 0,-1 0 0 0 0,2 10-1 0 0,-3-12 4 0 0,1 1 1 0 0,-1 0-1 0 0,0-1 0 0 0,0 1 0 0 0,0-1 0 0 0,0 0 0 0 0,0 1 0 0 0,-1-1 0 0 0,0 0 0 0 0,0 0 0 0 0,0 0 0 0 0,0 0 0 0 0,0 0 0 0 0,0 0 0 0 0,-5 4 0 0 0,-47 36-240 0 0,34-29-91 0 0,-3 4-1807 0 0,-42 24 1 0 0,42-32 297 0 0</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30T08:35:35.414"/>
    </inkml:context>
    <inkml:brush xml:id="br0">
      <inkml:brushProperty name="width" value="0.1" units="cm"/>
      <inkml:brushProperty name="height" value="0.1" units="cm"/>
    </inkml:brush>
  </inkml:definitions>
  <inkml:trace contextRef="#ctx0" brushRef="#br0">318 104 332 0 0,'0'0'416'0'0,"-31"19"2216"0"0,19-2-2234 0 0,0 2-1 0 0,2-1 0 0 0,0 1 0 0 0,1 1 1 0 0,1 0-1 0 0,1 0 0 0 0,-7 32 1 0 0,14-50-318 0 0,0-1-62 0 0,0 0 0 0 0,0 1 0 0 0,-1-1 0 0 0,1 0 0 0 0,0 0 0 0 0,1 1-1 0 0,-1-1 1 0 0,0 0 0 0 0,0 0 0 0 0,0 0 0 0 0,1 1 0 0 0,-1-1 0 0 0,1 0 0 0 0,-1 0 0 0 0,1 0 0 0 0,-1 0 0 0 0,1 0 0 0 0,-1 0 0 0 0,1 0 0 0 0,0 0 0 0 0,0 0 0 0 0,0 0 0 0 0,-1 0 0 0 0,1 0 0 0 0,0 0 0 0 0,0-1 0 0 0,0 1 0 0 0,0 0 0 0 0,1-1 0 0 0,-1 1 0 0 0,0-1 0 0 0,0 1 0 0 0,0-1 0 0 0,0 0 0 0 0,0 1 0 0 0,2-1 0 0 0,-1 0 54 0 0,18-12 44 0 0,-7 0-78 0 0,0-2 0 0 0,0 0 1 0 0,-1 0-1 0 0,-1-1 0 0 0,-1-1 0 0 0,0 0 0 0 0,14-30 0 0 0,-21 39-37 0 0,0 1 0 0 0,0-1 0 0 0,-1 0-1 0 0,0 0 1 0 0,0-1 0 0 0,-1 1 0 0 0,0 0 0 0 0,0 0-1 0 0,-1-1 1 0 0,0 1 0 0 0,0-1 0 0 0,0 1 0 0 0,-3-12-1 0 0,2 15-4 0 0,0 0 0 0 0,-1 0-1 0 0,1 1 1 0 0,-1-1 0 0 0,1 0-1 0 0,-1 1 1 0 0,0-1 0 0 0,0 1 0 0 0,-1 0-1 0 0,1 0 1 0 0,-1 0 0 0 0,1 0-1 0 0,-1 0 1 0 0,0 0 0 0 0,0 1-1 0 0,-1-1 1 0 0,1 1 0 0 0,0 0-1 0 0,-1 0 1 0 0,1 0 0 0 0,-1 1 0 0 0,0-1-1 0 0,1 1 1 0 0,-1 0 0 0 0,0-1-1 0 0,-7 1 1 0 0,4 0-1 0 0,0 1 0 0 0,0 1 1 0 0,0-1-1 0 0,-1 1 0 0 0,2 0 0 0 0,-1 1 0 0 0,0 0 1 0 0,0 0-1 0 0,0 0 0 0 0,1 1 0 0 0,-1 0 0 0 0,1 0 0 0 0,0 1 1 0 0,-7 5-1 0 0,-6 4 0 0 0,1 2 0 0 0,0 0 0 0 0,-16 17 0 0 0,25-21 23 0 0,-1 0 1 0 0,1 0-1 0 0,1 1 1 0 0,0 0-1 0 0,0 0 1 0 0,2 1-1 0 0,-1 0 1 0 0,2 0-1 0 0,0 1 0 0 0,0-1 1 0 0,1 1-1 0 0,1 0 1 0 0,0 0-1 0 0,1 0 1 0 0,1 1-1 0 0,0-1 1 0 0,0 1-1 0 0,2-1 1 0 0,0 0-1 0 0,1 1 0 0 0,0-1 1 0 0,1 0-1 0 0,0 0 1 0 0,2 0-1 0 0,-1-1 1 0 0,12 24-1 0 0,-13-31-11 0 0,9 17 130 0 0,0 0 1 0 0,20 27 0 0 0,-27-44-112 0 0,-1 0 1 0 0,1 0-1 0 0,1-1 1 0 0,-1 0-1 0 0,1 0 1 0 0,0 0-1 0 0,0 0 1 0 0,0-1-1 0 0,0 0 1 0 0,1-1-1 0 0,0 1 1 0 0,12 3-1 0 0,183 61-3030 0 0,-193-62-409 0 0</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30T08:35:36.930"/>
    </inkml:context>
    <inkml:brush xml:id="br0">
      <inkml:brushProperty name="width" value="0.1" units="cm"/>
      <inkml:brushProperty name="height" value="0.1" units="cm"/>
    </inkml:brush>
  </inkml:definitions>
  <inkml:trace contextRef="#ctx0" brushRef="#br0">91 275 852 0 0,'32'-18'5892'0'0,"-26"17"-5607"0"0,-1 1-1 0 0,0-1 1 0 0,0 1 0 0 0,0-1-1 0 0,0 2 1 0 0,0-1 0 0 0,6 1 0 0 0,14 1-12 0 0,64-1 631 0 0,-84-2-812 0 0,1 1 1 0 0,-1-1-1 0 0,0 0 1 0 0,1 0-1 0 0,-1 0 1 0 0,0-1-1 0 0,0 0 1 0 0,0 0-1 0 0,0 0 1 0 0,0-1-1 0 0,0 1 1 0 0,0-1-1 0 0,6-6 1 0 0,-8 6-58 0 0,0-1 0 0 0,0 0 1 0 0,0 0-1 0 0,-1 0 0 0 0,0 0 0 0 0,0-1 1 0 0,0 1-1 0 0,0-1 0 0 0,-1 1 0 0 0,1-1 1 0 0,-1 0-1 0 0,0 1 0 0 0,-1-1 1 0 0,1 0-1 0 0,-1 0 0 0 0,0 0 0 0 0,0 1 1 0 0,0-1-1 0 0,-1 0 0 0 0,0 0 1 0 0,0 1-1 0 0,0-1 0 0 0,0 0 0 0 0,-1 1 1 0 0,0-1-1 0 0,0 1 0 0 0,-5-9 0 0 0,3 6-31 0 0,0 1 0 0 0,0-1 0 0 0,-1 1 0 0 0,0-1-1 0 0,0 1 1 0 0,0 1 0 0 0,-1-1 0 0 0,0 1 0 0 0,0 0-1 0 0,0 0 1 0 0,-1 1 0 0 0,1 0 0 0 0,-1 0-1 0 0,0 0 1 0 0,0 1 0 0 0,-9-3 0 0 0,10 5-10 0 0,0 0 1 0 0,0 0-1 0 0,1 0 1 0 0,-1 1-1 0 0,0 0 1 0 0,0 0-1 0 0,0 1 1 0 0,0-1-1 0 0,1 1 1 0 0,-1 0 0 0 0,0 1-1 0 0,1 0 1 0 0,-1 0-1 0 0,-9 4 1 0 0,7-1-2 0 0,0 0 0 0 0,0 1 1 0 0,1 0-1 0 0,-1 0 1 0 0,1 1-1 0 0,1-1 0 0 0,-1 1 1 0 0,-7 11-1 0 0,0 3-6 0 0,1 1-1 0 0,1 0 1 0 0,1 1-1 0 0,1 0 1 0 0,-14 49-1 0 0,21-60 14 0 0,0-1 1 0 0,1 1-1 0 0,0 0 0 0 0,1 0 0 0 0,0 0 1 0 0,1 0-1 0 0,0 0 0 0 0,1-1 0 0 0,0 1 1 0 0,1 0-1 0 0,1 0 0 0 0,3 12 0 0 0,-3-16 7 0 0,1-1 0 0 0,-1 0-1 0 0,1 0 1 0 0,0 0 0 0 0,1 0-1 0 0,0-1 1 0 0,0 0 0 0 0,0 0-1 0 0,1 0 1 0 0,0 0 0 0 0,0-1-1 0 0,0 0 1 0 0,0 0 0 0 0,1-1-1 0 0,0 0 1 0 0,0 0 0 0 0,0-1-1 0 0,15 6 1 0 0,18 4-165 0 0,74 13 1 0 0,-77-22-1630 0 0,-13-6-4068 0 0</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30T08:35:37.290"/>
    </inkml:context>
    <inkml:brush xml:id="br0">
      <inkml:brushProperty name="width" value="0.1" units="cm"/>
      <inkml:brushProperty name="height" value="0.1" units="cm"/>
    </inkml:brush>
  </inkml:definitions>
  <inkml:trace contextRef="#ctx0" brushRef="#br0">0 0 424 0 0,'0'0'3600'0'0,"22"7"-2344"0"0,91 17 1111 0 0,63 14-705 0 0,-62-2-4501 0 0,-102-31 389 0 0,-1 0 186 0 0</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30T08:35:37.665"/>
    </inkml:context>
    <inkml:brush xml:id="br0">
      <inkml:brushProperty name="width" value="0.1" units="cm"/>
      <inkml:brushProperty name="height" value="0.1" units="cm"/>
    </inkml:brush>
  </inkml:definitions>
  <inkml:trace contextRef="#ctx0" brushRef="#br0">1 0 180 0 0,'22'9'740'0'0,"6"1"-36"0"0,9-2-64 0 0,8 2-16 0 0,1 0-80 0 0,2 0-28 0 0,22 2-60 0 0,-3 2-56 0 0,-1-2-64 0 0,-3 1-116 0 0,-14-3-220 0 0,15-8-256 0 0,-21 6-596 0 0,-3-8-924 0 0,-1 0 408 0 0</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30T08:35:38.087"/>
    </inkml:context>
    <inkml:brush xml:id="br0">
      <inkml:brushProperty name="width" value="0.1" units="cm"/>
      <inkml:brushProperty name="height" value="0.1" units="cm"/>
    </inkml:brush>
  </inkml:definitions>
  <inkml:trace contextRef="#ctx0" brushRef="#br0">328 9 480 0 0,'0'0'1212'0'0,"0"-1"-1162"0"0,0 1-1 0 0,1 0 0 0 0,-1 0 1 0 0,0-1-1 0 0,0 1 0 0 0,0 0 1 0 0,0-1-1 0 0,0 1 1 0 0,0 0-1 0 0,0 0 0 0 0,0-1 1 0 0,0 1-1 0 0,0 0 1 0 0,-1 0-1 0 0,1-1 0 0 0,0 1 1 0 0,0 0-1 0 0,0 0 0 0 0,0-1 1 0 0,0 1-1 0 0,0 0 1 0 0,0 0-1 0 0,-1-1 0 0 0,1 1 1 0 0,0 0-1 0 0,0 0 1 0 0,0 0-1 0 0,-1 0 0 0 0,1-1 1 0 0,0 1-1 0 0,0 0 1 0 0,0 0-1 0 0,-1 0 0 0 0,1 0 1 0 0,0 0-1 0 0,0-1 0 0 0,-1 1 1 0 0,1 0-1 0 0,0 0 1 0 0,0 0-1 0 0,-1 0 0 0 0,1 0 1 0 0,0 0-1 0 0,-1 0 1 0 0,1 0-1 0 0,0 0 0 0 0,0 0 1 0 0,-1 0-1 0 0,1 0 0 0 0,0 0 1 0 0,0 0-1 0 0,-1 1 1 0 0,1-1-1 0 0,0 0 0 0 0,-25 19 398 0 0,1 0 0 0 0,1 2 0 0 0,-39 45 0 0 0,-52 87 662 0 0,104-139-1005 0 0,0 2 1 0 0,2 0 0 0 0,0 0 0 0 0,1 0-1 0 0,0 1 1 0 0,2 0 0 0 0,0 0 0 0 0,1 0-1 0 0,-3 21 1 0 0,7-33-69 0 0,0 0 1 0 0,0 1-1 0 0,0-1 1 0 0,0 0-1 0 0,1 0 0 0 0,0 1 1 0 0,0-1-1 0 0,0 0 1 0 0,1 0-1 0 0,0 0 0 0 0,0 0 1 0 0,0 0-1 0 0,1 0 1 0 0,3 5-1 0 0,-2-5-10 0 0,0-1 0 0 0,0-1 0 0 0,0 1 0 0 0,0-1 0 0 0,1 0 0 0 0,-1 0 0 0 0,1 0 0 0 0,0 0 0 0 0,0-1 0 0 0,0 0 0 0 0,0 0 0 0 0,0 0 0 0 0,1 0 0 0 0,-1-1 0 0 0,0 0 0 0 0,10 0 0 0 0,-2 0 10 0 0,0 0 1 0 0,0-2-1 0 0,-1 1 1 0 0,1-2-1 0 0,0 0 1 0 0,-1 0-1 0 0,1-1 1 0 0,-1-1-1 0 0,0 0 1 0 0,0 0 0 0 0,0-1-1 0 0,0-1 1 0 0,-1 0-1 0 0,0-1 1 0 0,12-9-1 0 0,-14 9 42 0 0,0 0-1 0 0,0 0 1 0 0,-1-1-1 0 0,0-1 1 0 0,0 1-1 0 0,-1-1 1 0 0,-1-1-1 0 0,1 1 1 0 0,-1-1-1 0 0,-1 0 1 0 0,0-1-1 0 0,0 1 1 0 0,-1-1-1 0 0,-1 0 1 0 0,1 0-1 0 0,-2 0 1 0 0,3-16-1 0 0,-5 17-172 0 0,-1 0 0 0 0,0 0 0 0 0,-1 0 0 0 0,1 0-1 0 0,-2 0 1 0 0,0 1 0 0 0,0-1 0 0 0,0 1 0 0 0,-1 0 0 0 0,-1 0 0 0 0,1 0 0 0 0,-2 0-1 0 0,1 1 1 0 0,-10-10 0 0 0</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30T08:35:38.462"/>
    </inkml:context>
    <inkml:brush xml:id="br0">
      <inkml:brushProperty name="width" value="0.1" units="cm"/>
      <inkml:brushProperty name="height" value="0.1" units="cm"/>
    </inkml:brush>
  </inkml:definitions>
  <inkml:trace contextRef="#ctx0" brushRef="#br0">50 5 32 0 0,'-2'0'249'0'0,"-1"0"1"0"0,0 0-1 0 0,0 0 0 0 0,1 1 1 0 0,-1 0-1 0 0,0-1 0 0 0,1 1 1 0 0,-1 0-1 0 0,1 0 0 0 0,-1 0 0 0 0,1 1 1 0 0,-1-1-1 0 0,1 1 0 0 0,0-1 1 0 0,-3 4-1 0 0,0-2 25 0 0,4-2 260 0 0,1 5-76 0 0,0-6-397 0 0,0 1-1 0 0,0-1 0 0 0,0 0 0 0 0,0 0 0 0 0,0 1 0 0 0,0-1 0 0 0,0 0 0 0 0,0 1 1 0 0,0-1-1 0 0,0 0 0 0 0,0 0 0 0 0,0 1 0 0 0,0-1 0 0 0,0 0 0 0 0,0 1 1 0 0,0-1-1 0 0,0 0 0 0 0,0 0 0 0 0,0 1 0 0 0,1-1 0 0 0,-1 0 0 0 0,0 0 1 0 0,0 1-1 0 0,0-1 0 0 0,0 0 0 0 0,1 0 0 0 0,-1 0 0 0 0,0 1 0 0 0,0-1 1 0 0,1 0-1 0 0,-1 0 0 0 0,0 0 0 0 0,0 0 0 0 0,1 0 0 0 0,-1 1 0 0 0,0-1 1 0 0,0 0-1 0 0,1 0 0 0 0,-1 0 0 0 0,0 0 0 0 0,1 0 0 0 0,-1 0 0 0 0,0 0 0 0 0,1 0 1 0 0,-1 0-1 0 0,0 0 0 0 0,1 0 0 0 0,1 1-315 0 0,2 0 1016 0 0,30-23 1245 0 0,-33 21-1951 0 0,7-18-6501 0 0</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30T08:35:38.822"/>
    </inkml:context>
    <inkml:brush xml:id="br0">
      <inkml:brushProperty name="width" value="0.1" units="cm"/>
      <inkml:brushProperty name="height" value="0.1" units="cm"/>
    </inkml:brush>
  </inkml:definitions>
  <inkml:trace contextRef="#ctx0" brushRef="#br0">145 1 544 0 0,'-5'3'507'0'0,"-6"5"-241"0"0,-1 2 0 0 0,1 0 0 0 0,1 0 0 0 0,0 1 0 0 0,0 0 0 0 0,1 0 0 0 0,1 1 0 0 0,0 1 0 0 0,1-1 0 0 0,0 1-1 0 0,0 0 1 0 0,2 1 0 0 0,0 0 0 0 0,0 0 0 0 0,1 0 0 0 0,1 0 0 0 0,0 1 0 0 0,1-1 0 0 0,1 1 0 0 0,0-1 0 0 0,1 1 0 0 0,0 0-1 0 0,5 22 1 0 0,-5-35-202 0 0,0 0-1 0 0,0 0 0 0 0,1 0 1 0 0,-1-1-1 0 0,1 1 0 0 0,-1 0 1 0 0,1 0-1 0 0,0-1 0 0 0,0 1 1 0 0,0 0-1 0 0,0-1 0 0 0,0 1 1 0 0,0-1-1 0 0,0 1 0 0 0,0-1 1 0 0,1 0-1 0 0,-1 1 0 0 0,1-1 1 0 0,-1 0-1 0 0,1 0 0 0 0,-1 0 1 0 0,1 0-1 0 0,-1 0 0 0 0,1 0 1 0 0,0-1-1 0 0,0 1 0 0 0,-1 0 1 0 0,1-1-1 0 0,0 1 0 0 0,0-1 1 0 0,0 0-1 0 0,-1 0 0 0 0,1 0 1 0 0,0 0-1 0 0,0 0 0 0 0,0 0 1 0 0,0 0-1 0 0,0 0 0 0 0,-1-1 1 0 0,1 1-1 0 0,0-1 0 0 0,0 1 1 0 0,0-1-1 0 0,-1 0 0 0 0,3-1 1 0 0,5-2 74 0 0,-1-1 0 0 0,0 0 0 0 0,1 0 0 0 0,-2 0-1 0 0,1-1 1 0 0,-1-1 0 0 0,9-8 0 0 0,2-6 111 0 0,-1 0 0 0 0,-1-1 0 0 0,15-28 0 0 0,-23 37-258 0 0,-1 0 1 0 0,-1 0-1 0 0,-1-1 0 0 0,0 0 1 0 0,0-1-1 0 0,-1 1 1 0 0,1-18-1 0 0,-4 29-347 0 0,-1 1 185 0 0,-1-1 1 0 0,1 0-1 0 0,0 0 0 0 0,-1 1 0 0 0,1-1 1 0 0,-1 0-1 0 0,0 1 0 0 0,0-1 0 0 0,0 1 1 0 0,0-1-1 0 0,-1 1 0 0 0,1-1 0 0 0,-1 1 0 0 0,1 0 1 0 0,-4-3-1 0 0,-12-8-4552 0 0,4 7 2153 0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30T08:21:39.306"/>
    </inkml:context>
    <inkml:brush xml:id="br0">
      <inkml:brushProperty name="width" value="0.1" units="cm"/>
      <inkml:brushProperty name="height" value="0.1" units="cm"/>
    </inkml:brush>
  </inkml:definitions>
  <inkml:trace contextRef="#ctx0" brushRef="#br0">87 0 208 0 0,'42'11'1215'0'0,"0"2"0"0"0,61 27 1 0 0,-88-33-1049 0 0,-1 0 1 0 0,0 1 0 0 0,0 1-1 0 0,-1 0 1 0 0,0 1 0 0 0,0 0-1 0 0,-1 1 1 0 0,-1 0 0 0 0,0 1-1 0 0,11 15 1 0 0,-18-21-145 0 0,0 1 1 0 0,0-1 0 0 0,-1 1-1 0 0,0-1 1 0 0,-1 1 0 0 0,1 0-1 0 0,-1 0 1 0 0,-1 1-1 0 0,1-1 1 0 0,-1 0 0 0 0,0 0-1 0 0,-1 1 1 0 0,0 13 0 0 0,-2-10 20 0 0,0 0 0 0 0,0 0 0 0 0,-1 0 1 0 0,-1-1-1 0 0,0 0 0 0 0,0 1 0 0 0,-1-1 1 0 0,-8 13-1 0 0,-10 9 166 0 0,-1 0 0 0 0,-2-2 1 0 0,-1-1-1 0 0,-32 27 0 0 0,49-47-125 0 0,-196 182 1437 0 0,202-186-1464 0 0,-1-1-1 0 0,1 1 0 0 0,0 0 0 0 0,0 1 0 0 0,1-1 0 0 0,0 1 0 0 0,-1 0 0 0 0,2 0 1 0 0,-1 0-1 0 0,1 0 0 0 0,-2 7 0 0 0,5-10-20 0 0,0 1 0 0 0,0-1 0 0 0,0 1 0 0 0,0-1 0 0 0,0 0 0 0 0,1 0 0 0 0,0 0 0 0 0,-1 0 0 0 0,1 0 0 0 0,0 0 0 0 0,1 0 0 0 0,-1 0 0 0 0,0-1 0 0 0,4 3 0 0 0,-6-4-29 0 0,21 17 105 0 0,1-1 1 0 0,1 0-1 0 0,0-2 1 0 0,1-1-1 0 0,1 0 1 0 0,0-2-1 0 0,29 9 1 0 0,13 9 54 0 0,-29-13-510 0 0,0-2-1 0 0,2-2 1 0 0,48 11-1 0 0,-76-25-1462 0 0,-7-14-4386 0 0</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30T08:35:39.275"/>
    </inkml:context>
    <inkml:brush xml:id="br0">
      <inkml:brushProperty name="width" value="0.1" units="cm"/>
      <inkml:brushProperty name="height" value="0.1" units="cm"/>
    </inkml:brush>
  </inkml:definitions>
  <inkml:trace contextRef="#ctx0" brushRef="#br0">185 50 184 0 0,'3'-4'264'0'0,"-1"1"0"0"0,1-1 1 0 0,0 1-1 0 0,0 0 0 0 0,0 0 0 0 0,0 0 0 0 0,1 0 0 0 0,-1 1 1 0 0,1-1-1 0 0,-1 1 0 0 0,1 0 0 0 0,0 0 0 0 0,0 0 0 0 0,5-1 1 0 0,0 0-64 0 0,-1 2 0 0 0,1-1 1 0 0,0 2-1 0 0,0-1 0 0 0,-1 1 1 0 0,14 1-1 0 0,5 0 192 0 0,1 2 0 0 0,-1 0 0 0 0,1 2 0 0 0,-1 1 0 0 0,0 1 0 0 0,-1 1 0 0 0,33 15-1 0 0,-57-22-366 0 0,-1-1-1 0 0,1 1 1 0 0,-1 0-1 0 0,1 0 0 0 0,-1 0 1 0 0,1 0-1 0 0,-1 0 0 0 0,1 0 1 0 0,-1 0-1 0 0,0 0 1 0 0,0 1-1 0 0,1-1 0 0 0,-1 0 1 0 0,0 1-1 0 0,0-1 0 0 0,-1 1 1 0 0,1-1-1 0 0,0 1 0 0 0,0-1 1 0 0,-1 1-1 0 0,1 0 1 0 0,-1-1-1 0 0,1 1 0 0 0,-1 2 1 0 0,0-2 1 0 0,-1 0 1 0 0,1 1-1 0 0,-1-1 0 0 0,1 0 1 0 0,-1 0-1 0 0,0 0 1 0 0,0 0-1 0 0,0 0 0 0 0,-1 0 1 0 0,1 0-1 0 0,0 0 1 0 0,-1 0-1 0 0,1-1 1 0 0,-1 1-1 0 0,-2 2 0 0 0,-5 3 37 0 0,0 0-1 0 0,-1 0 0 0 0,0-1 1 0 0,0 0-1 0 0,-17 7 0 0 0,-54 9 150 0 0,68-20-179 0 0,-1 1 1 0 0,1 0-1 0 0,0 1 0 0 0,0 0 0 0 0,1 1 0 0 0,0 1 1 0 0,-1 0-1 0 0,-10 8 0 0 0,21-12-31 0 0,1-1 0 0 0,-1 1 0 0 0,1 0 0 0 0,0 0-1 0 0,0 0 1 0 0,-1 0 0 0 0,2 0 0 0 0,-1 0 0 0 0,0 0 0 0 0,0 0 0 0 0,1 1 0 0 0,-1-1 0 0 0,1 0 0 0 0,-1 0 0 0 0,1 0-1 0 0,0 1 1 0 0,0-1 0 0 0,0 0 0 0 0,0 0 0 0 0,1 1 0 0 0,-1-1 0 0 0,1 0 0 0 0,-1 0 0 0 0,1 1 0 0 0,0-1-1 0 0,-1 0 1 0 0,1 0 0 0 0,3 4 0 0 0,3 9 1 0 0,1-1 0 0 0,17 25-1 0 0,-19-30 0 0 0,5 7-6 0 0,-1 0-1 0 0,-1 1 1 0 0,0 0-1 0 0,-2 1 1 0 0,0 0 0 0 0,5 20-1 0 0,-9-28 7 0 0,-1 1-1 0 0,-1 0 0 0 0,1-1 0 0 0,-2 1 0 0 0,1 0 0 0 0,-2 0 0 0 0,1 0 0 0 0,-2 0 0 0 0,1-1 1 0 0,-1 1-1 0 0,-1 0 0 0 0,-4 12 0 0 0,5-20-4 0 0,1-1 1 0 0,-1 1-1 0 0,0 0 1 0 0,0-1-1 0 0,0 1 0 0 0,0-1 1 0 0,0 1-1 0 0,-1-1 1 0 0,1 0-1 0 0,-1 0 0 0 0,0 0 1 0 0,1 0-1 0 0,-1-1 1 0 0,0 1-1 0 0,0-1 0 0 0,0 0 1 0 0,0 1-1 0 0,0-1 1 0 0,0-1-1 0 0,0 1 0 0 0,-1 0 1 0 0,1-1-1 0 0,0 0 1 0 0,0 1-1 0 0,-5-2 0 0 0,-12 1-126 0 0,0-1 0 0 0,1-1 0 0 0,-23-5 0 0 0,11 2-233 0 0,-9-2-2403 0 0,-64-20 0 0 0,66 16 324 0 0</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30T08:35:46.706"/>
    </inkml:context>
    <inkml:brush xml:id="br0">
      <inkml:brushProperty name="width" value="0.1" units="cm"/>
      <inkml:brushProperty name="height" value="0.1" units="cm"/>
    </inkml:brush>
  </inkml:definitions>
  <inkml:trace contextRef="#ctx0" brushRef="#br0">19 39 548 0 0,'-12'-16'2016'0'0,"12"15"-1854"0"0,-1 1-1 0 0,1 0 0 0 0,-1-1 1 0 0,1 1-1 0 0,-1-1 0 0 0,1 1 1 0 0,0-1-1 0 0,-1 1 1 0 0,1-1-1 0 0,0 1 0 0 0,-1-1 1 0 0,1 0-1 0 0,0 1 0 0 0,0-1 1 0 0,-1 1-1 0 0,1-1 1 0 0,0 0-1 0 0,0 1 0 0 0,0-1 1 0 0,0 1-1 0 0,0-1 0 0 0,0 0 1 0 0,0 1-1 0 0,0-1 1 0 0,0 0-1 0 0,0 1 0 0 0,0-1 1 0 0,1-1-1 0 0,14 0-8 0 0,1 1 0 0 0,-1 0 1 0 0,1 1-1 0 0,-1 0 0 0 0,25 5 0 0 0,81 19 457 0 0,-108-21-538 0 0,0 0 0 0 0,-1 0-1 0 0,0 1 1 0 0,0 1 0 0 0,0 0-1 0 0,0 1 1 0 0,-1 0 0 0 0,21 15-1 0 0,-31-20-65 0 0,-1 1 0 0 0,1-1 0 0 0,0 1 0 0 0,-1 0 0 0 0,1-1 0 0 0,-1 1 0 0 0,0-1 0 0 0,1 1 0 0 0,-1 0 0 0 0,0-1-1 0 0,0 1 1 0 0,0 0 0 0 0,0-1 0 0 0,-1 1 0 0 0,1 0 0 0 0,0-1 0 0 0,-1 1 0 0 0,1 0 0 0 0,-1-1 0 0 0,1 1 0 0 0,-2 1 0 0 0,-19 34 35 0 0,-1-10-25 0 0,-2-1-1 0 0,-1-2 1 0 0,-46 36-1 0 0,35-31-7 0 0,-39 41 0 0 0,74-69-9 0 0,0 1 0 0 0,-1-1 0 0 0,1 0 0 0 0,0 1 0 0 0,0-1 0 0 0,0 1 0 0 0,0 0 0 0 0,0-1 0 0 0,0 1 0 0 0,0 0 0 0 0,1 0 0 0 0,-1 0 1 0 0,1-1-1 0 0,-1 3 0 0 0,1-3 1 0 0,0 0 1 0 0,0 0-1 0 0,0 0 1 0 0,0 0-1 0 0,1-1 1 0 0,-1 1-1 0 0,0 0 1 0 0,1 0-1 0 0,-1 0 1 0 0,0 0-1 0 0,1-1 1 0 0,-1 1-1 0 0,1 0 1 0 0,-1 0-1 0 0,1-1 1 0 0,-1 1-1 0 0,1 0 1 0 0,0-1-1 0 0,-1 1 1 0 0,1-1-1 0 0,1 1 1 0 0,3 2 5 0 0,1 0 1 0 0,-1-1-1 0 0,1 1 1 0 0,0-1 0 0 0,0-1-1 0 0,11 3 1 0 0,13 1 79 0 0,1-1-1 0 0,0-1 1 0 0,0-2-1 0 0,0-1 1 0 0,0-1 0 0 0,41-8-1 0 0,-1-5 239 0 0,-69 14-354 0 0,35-16-2349 0 0,-13-2-2134 0 0,-11 10 2421 0 0</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30T08:35:47.066"/>
    </inkml:context>
    <inkml:brush xml:id="br0">
      <inkml:brushProperty name="width" value="0.1" units="cm"/>
      <inkml:brushProperty name="height" value="0.1" units="cm"/>
    </inkml:brush>
  </inkml:definitions>
  <inkml:trace contextRef="#ctx0" brushRef="#br0">0 10 344 0 0,'0'0'110'0'0,"0"0"0"0"0,0-1-1 0 0,0 1 1 0 0,0 0 0 0 0,0-1 0 0 0,0 1-1 0 0,0 0 1 0 0,0-1 0 0 0,0 1 0 0 0,1 0-1 0 0,-1-1 1 0 0,0 1 0 0 0,0 0 0 0 0,0-1-1 0 0,0 1 1 0 0,0 0 0 0 0,1-1 0 0 0,-1 1-1 0 0,0 0 1 0 0,0 0 0 0 0,1-1 110 0 0,-1 1-111 0 0,0 0 1 0 0,0-1 0 0 0,1 1 0 0 0,-1 0-1 0 0,0 0 1 0 0,1 0 0 0 0,-1 0 0 0 0,0-1-1 0 0,1 1 1 0 0,-1 0 0 0 0,1 0 0 0 0,18 0 1395 0 0,25 11-1199 0 0,-36-8 110 0 0,28 5 285 0 0,73 8-1 0 0,-12-13-3787 0 0,-92-4 1295 0 0,10-3 137 0 0</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30T08:35:47.456"/>
    </inkml:context>
    <inkml:brush xml:id="br0">
      <inkml:brushProperty name="width" value="0.1" units="cm"/>
      <inkml:brushProperty name="height" value="0.1" units="cm"/>
    </inkml:brush>
  </inkml:definitions>
  <inkml:trace contextRef="#ctx0" brushRef="#br0">1 0 292 0 0,'6'5'327'0'0,"1"0"0"0"0,0-1-1 0 0,0 0 1 0 0,1 0 0 0 0,-1-1 0 0 0,1 0-1 0 0,-1 0 1 0 0,16 3 0 0 0,72 9 491 0 0,-38-7-478 0 0,-6 1-283 0 0,96 14-2491 0 0,-121-22 1300 0 0</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30T08:35:48.129"/>
    </inkml:context>
    <inkml:brush xml:id="br0">
      <inkml:brushProperty name="width" value="0.1" units="cm"/>
      <inkml:brushProperty name="height" value="0.1" units="cm"/>
    </inkml:brush>
  </inkml:definitions>
  <inkml:trace contextRef="#ctx0" brushRef="#br0">95 44 272 0 0,'0'0'338'0'0,"4"-44"4882"0"0,-3 54-4226 0 0,-1 34-423 0 0,-6 65-309 0 0,-64 380 2553 0 0,47-355-2870 0 0,23-132-320 0 0,3 9-1790 0 0</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30T08:35:48.488"/>
    </inkml:context>
    <inkml:brush xml:id="br0">
      <inkml:brushProperty name="width" value="0.1" units="cm"/>
      <inkml:brushProperty name="height" value="0.1" units="cm"/>
    </inkml:brush>
  </inkml:definitions>
  <inkml:trace contextRef="#ctx0" brushRef="#br0">0 1 192 0 0,'3'15'3368'0'0,"-3"25"-3177"0"0,0-21 400 0 0,0-17-489 0 0,3 18 1391 0 0,-2-14-3908 0 0</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30T08:35:48.863"/>
    </inkml:context>
    <inkml:brush xml:id="br0">
      <inkml:brushProperty name="width" value="0.1" units="cm"/>
      <inkml:brushProperty name="height" value="0.1" units="cm"/>
    </inkml:brush>
  </inkml:definitions>
  <inkml:trace contextRef="#ctx0" brushRef="#br0">251 13 504 0 0,'0'0'672'0'0,"1"-8"132"0"0,-1 8-781 0 0,0 0-1 0 0,0 0 0 0 0,0 0 0 0 0,0-1 0 0 0,0 1 1 0 0,0 0-1 0 0,0 0 0 0 0,0 0 0 0 0,0 0 1 0 0,0 0-1 0 0,0-1 0 0 0,0 1 0 0 0,0 0 1 0 0,0 0-1 0 0,0 0 0 0 0,0 0 0 0 0,0 0 1 0 0,0 0-1 0 0,0-1 0 0 0,0 1 0 0 0,0 0 1 0 0,0 0-1 0 0,0 0 0 0 0,0 0 0 0 0,0 0 0 0 0,0 0 1 0 0,0-1-1 0 0,0 1 0 0 0,-1 0 0 0 0,1 0 1 0 0,0 0-1 0 0,0 0 0 0 0,0 0 0 0 0,0 0 1 0 0,0 0-1 0 0,0 0 0 0 0,0 0 0 0 0,-1 0 1 0 0,1 0-1 0 0,0 0 0 0 0,0-1 0 0 0,0 1 1 0 0,0 0-1 0 0,0 0 0 0 0,0 0 0 0 0,-1 0 1 0 0,1 0-1 0 0,0 0 0 0 0,0 0 0 0 0,0 0 0 0 0,0 0 1 0 0,0 0-1 0 0,-1 0 0 0 0,1 1 0 0 0,0-1 1 0 0,0 0-1 0 0,0 0 0 0 0,0 0 0 0 0,0 0 1 0 0,0 0-1 0 0,0 0 0 0 0,-1 0 0 0 0,1 0 1 0 0,0 0-1 0 0,0 0 0 0 0,0 0 0 0 0,0 0 1 0 0,0 1-1 0 0,0-1 0 0 0,-16 16 281 0 0,1 1-1 0 0,1 0 1 0 0,1 1-1 0 0,0 1 1 0 0,-16 32-1 0 0,-45 113 817 0 0,61-135-872 0 0,2 0-37 0 0,0 0 1 0 0,2 0-1 0 0,1 1 1 0 0,1 0-1 0 0,2 0 1 0 0,1 1-1 0 0,1 0 1 0 0,2-1-1 0 0,1 1 1 0 0,1 0-1 0 0,7 36 1 0 0,-7-61-78 0 0,0 0 0 0 0,0 0 0 0 0,1 0 0 0 0,0 0 0 0 0,0 0 0 0 0,0 0 0 0 0,1-1 1 0 0,0 1-1 0 0,0-1 0 0 0,0 0 0 0 0,1 0 0 0 0,4 6 0 0 0,-7-11-103 0 0,1 0 0 0 0,-1 0 0 0 0,0 1 0 0 0,0-1 0 0 0,0 0 0 0 0,1 0 0 0 0,-1 0 0 0 0,0 0-1 0 0,0 0 1 0 0,0 0 0 0 0,1-1 0 0 0,-1 1 0 0 0,0 0 0 0 0,0-1 0 0 0,0 1 0 0 0,0-1 0 0 0,0 1-1 0 0,0-1 1 0 0,1 1 0 0 0,-1-1 0 0 0,-1 0 0 0 0,1 1 0 0 0,0-1 0 0 0,0 0 0 0 0,0 0 0 0 0,0 0 0 0 0,0 0-1 0 0,0-1 1 0 0,18-22 326 0 0,-16 19-313 0 0,0 0-1 0 0,-1 0 0 0 0,0 0 1 0 0,0 0-1 0 0,0 0 0 0 0,1-8 1 0 0,-2 12-109 0 0,-9-20-216 0 0,6 17-128 0 0,-1 0 0 0 0,1 0 0 0 0,-1 0 0 0 0,0 0 0 0 0,0 0 0 0 0,-1 0 0 0 0,1 1 0 0 0,-1 0-1 0 0,-6-5 1 0 0,-3-3-3405 0 0</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30T08:35:49.301"/>
    </inkml:context>
    <inkml:brush xml:id="br0">
      <inkml:brushProperty name="width" value="0.1" units="cm"/>
      <inkml:brushProperty name="height" value="0.1" units="cm"/>
    </inkml:brush>
  </inkml:definitions>
  <inkml:trace contextRef="#ctx0" brushRef="#br0">147 1 548 0 0,'0'0'4305'0'0,"0"5"-4063"0"0,-1 8-82 0 0,-1 0 0 0 0,0 0 0 0 0,-1 0 0 0 0,0 0 0 0 0,-1 0 0 0 0,-11 23 0 0 0,-46 83 640 0 0,37-74-485 0 0,-7 20 300 0 0,31-63 159 0 0,4-3-635 0 0,5-1-68 0 0,1 0-1 0 0,-1-1 0 0 0,1 0 1 0 0,-1-1-1 0 0,0 0 1 0 0,0 0-1 0 0,10-8 1 0 0,-8 6 2 0 0,1 0 1 0 0,-1 0 0 0 0,23-7-1 0 0,-32 12-66 0 0,19 16-14 0 0,-16-3 12 0 0,0 1-1 0 0,-1 1 1 0 0,-1-1-1 0 0,0 1 1 0 0,-1-1-1 0 0,0 1 1 0 0,-1 21-1 0 0,1-6-17 0 0,-2 60-4027 0 0</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30T08:35:49.786"/>
    </inkml:context>
    <inkml:brush xml:id="br0">
      <inkml:brushProperty name="width" value="0.1" units="cm"/>
      <inkml:brushProperty name="height" value="0.1" units="cm"/>
    </inkml:brush>
  </inkml:definitions>
  <inkml:trace contextRef="#ctx0" brushRef="#br0">62 22 532 0 0,'74'-9'2848'0'0,"90"1"1"0"0,-119 3-1430 0 0,-44 5-1108 0 0,-9 0-294 0 0,-9 1-20 0 0,-1 1 0 0 0,1 0 0 0 0,0 1 1 0 0,0 1-1 0 0,-33 13 0 0 0,40-14-1 0 0,0 1 0 0 0,0 1-1 0 0,1 0 1 0 0,-1 0 0 0 0,1 1 0 0 0,0 0 0 0 0,0 1 0 0 0,1 0 0 0 0,0 0 0 0 0,0 1 0 0 0,-11 15-1 0 0,15-18 9 0 0,3-4-4 0 0,-1 1-1 0 0,1 0 0 0 0,0 0 0 0 0,-1-1 1 0 0,1 1-1 0 0,0 0 0 0 0,0 0 1 0 0,1 0-1 0 0,-1 1 0 0 0,0-1 0 0 0,1 0 1 0 0,-1 0-1 0 0,1 0 0 0 0,0 0 1 0 0,0 1-1 0 0,-1-1 0 0 0,2 0 0 0 0,-1 0 1 0 0,0 0-1 0 0,0 1 0 0 0,1-1 0 0 0,-1 0 1 0 0,2 4-1 0 0,3 6-1 0 0,1 1-1 0 0,0-1 1 0 0,1 0 0 0 0,0-1-1 0 0,1 0 1 0 0,0 0 0 0 0,0 0-1 0 0,1-1 1 0 0,21 17 0 0 0,-14-11-10 0 0,0 0 1 0 0,22 31 0 0 0,-33-39 7 0 0,-1-1 1 0 0,1 1-1 0 0,-1 0 0 0 0,0 0 1 0 0,-1 0-1 0 0,0 1 1 0 0,0-1-1 0 0,-1 1 0 0 0,3 17 1 0 0,-5-23 3 0 0,-1 1 0 0 0,1-1 0 0 0,0 0 0 0 0,-1 1 0 0 0,0-1-1 0 0,1 0 1 0 0,-1 0 0 0 0,-1 1 0 0 0,1-1 0 0 0,0 0 0 0 0,-1 0 0 0 0,1 0 0 0 0,-1 0 0 0 0,0-1 0 0 0,0 1 0 0 0,0 0 0 0 0,-1-1 0 0 0,1 1 0 0 0,-1-1 0 0 0,1 0 0 0 0,-1 0 0 0 0,0 0 0 0 0,1 0 0 0 0,-1 0 0 0 0,0-1 0 0 0,0 1-1 0 0,-1-1 1 0 0,-4 2 0 0 0,-8 3-93 0 0,-1 0-1 0 0,0-2 1 0 0,-1 0-1 0 0,-27 3 1 0 0,32-6-898 0 0,0 0 0 0 0,0-1 1 0 0,-25-4-1 0 0,15-1-904 0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30T08:21:34.517"/>
    </inkml:context>
    <inkml:brush xml:id="br0">
      <inkml:brushProperty name="width" value="0.1" units="cm"/>
      <inkml:brushProperty name="height" value="0.1" units="cm"/>
    </inkml:brush>
  </inkml:definitions>
  <inkml:trace contextRef="#ctx0" brushRef="#br0">829 1 336 0 0,'-50'38'658'0'0,"1"3"0"0"0,2 2-1 0 0,2 2 1 0 0,2 2 0 0 0,2 2 0 0 0,2 1 0 0 0,-43 74 0 0 0,60-88-413 0 0,-131 223 2121 0 0,117-188-1004 0 0,-52 139 0 0 0,55-105-217 0 0,4 0 1 0 0,6 2 0 0 0,-20 216-1 0 0,39-239-554 0 0,3 0 0 0 0,4 0 0 0 0,3-1 0 0 0,5 1 0 0 0,38 152 0 0 0,-43-217-617 0 0,0-1 1 0 0,1 0-1 0 0,1 0 1 0 0,0-1-1 0 0,2 0 1 0 0,0-1-1 0 0,1 0 1 0 0,0 0-1 0 0,17 16 1 0 0,-22-25-318 0 0,2 0 1 0 0,-1-1 0 0 0,1 0 0 0 0,0 0 0 0 0,0-1 0 0 0,0 1 0 0 0,1-2 0 0 0,0 0 0 0 0,0 0 0 0 0,0 0 0 0 0,0-1 0 0 0,1 0 0 0 0,-1-1 0 0 0,1 0-1 0 0,0-1 1 0 0,-1 0 0 0 0,1 0 0 0 0,0-1 0 0 0,18-2 0 0 0,17-7-4188 0 0,3-3 347 0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30T08:21:35.283"/>
    </inkml:context>
    <inkml:brush xml:id="br0">
      <inkml:brushProperty name="width" value="0.1" units="cm"/>
      <inkml:brushProperty name="height" value="0.1" units="cm"/>
    </inkml:brush>
  </inkml:definitions>
  <inkml:trace contextRef="#ctx0" brushRef="#br0">113 16 836 0 0,'-37'-15'7287'0'0,"43"23"-7120"0"0,0 0 0 0 0,1-1 0 0 0,-1 0-1 0 0,1 0 1 0 0,1 0 0 0 0,-1-1 0 0 0,1 0-1 0 0,0-1 1 0 0,1 0 0 0 0,14 7-1 0 0,109 43 965 0 0,-78-34-796 0 0,114 39 708 0 0,-107-41-574 0 0,-1 3 0 0 0,-1 2 0 0 0,63 37-1 0 0,-120-60-459 0 0,0 0 0 0 0,0 0 0 0 0,0 0-1 0 0,0 1 1 0 0,-1-1 0 0 0,1 1 0 0 0,0-1-1 0 0,-1 1 1 0 0,1 0 0 0 0,-1-1 0 0 0,0 1-1 0 0,1 0 1 0 0,-1 0 0 0 0,0 0 0 0 0,0 0-1 0 0,0 0 1 0 0,-1 0 0 0 0,1 0 0 0 0,0 0-1 0 0,-1 0 1 0 0,1 1 0 0 0,-1 1 0 0 0,0 0-5 0 0,0-1 0 0 0,-1 0 0 0 0,0 1 1 0 0,1-1-1 0 0,-1 1 0 0 0,-1-1 0 0 0,1 0 1 0 0,0 0-1 0 0,-1 1 0 0 0,1-1 0 0 0,-1 0 1 0 0,-4 4-1 0 0,-4 6 1 0 0,-1-1 0 0 0,-1 0 0 0 0,0-1 0 0 0,-20 15 0 0 0,1-5-1 0 0,-1-1 0 0 0,0-1 0 0 0,-53 21 0 0 0,-106 31-10 0 0,75-31 13 0 0,74-25-9 0 0,6-2-25 0 0,-47 22 0 0 0,72-29 22 0 0,1 0 0 0 0,0 0 1 0 0,0 1-1 0 0,1 0 0 0 0,0 1 0 0 0,0 0 1 0 0,1 0-1 0 0,-13 17 0 0 0,19-23 16 0 0,1 0 0 0 0,-1 0 0 0 0,1 1 0 0 0,-1-1 0 0 0,1 1-1 0 0,0-1 1 0 0,0 1 0 0 0,0 0 0 0 0,0-1 0 0 0,0 1 0 0 0,1 0-1 0 0,-1 0 1 0 0,1 0 0 0 0,-1-1 0 0 0,1 1 0 0 0,0 0 0 0 0,1 0-1 0 0,-1 0 1 0 0,0 0 0 0 0,1-1 0 0 0,-1 1 0 0 0,2 4 0 0 0,1-3 21 0 0,-1 1 1 0 0,1-1 0 0 0,0 0 0 0 0,0 1 0 0 0,0-2 0 0 0,1 1 0 0 0,-1 0 0 0 0,1-1-1 0 0,0 1 1 0 0,0-1 0 0 0,7 4 0 0 0,9 4 81 0 0,0-1 0 0 0,0 0 0 0 0,1-2 0 0 0,29 8 0 0 0,341 72 1001 0 0,-254-61-791 0 0,-93-18-195 0 0,233 39 918 0 0,-275-48-1119 0 0,0 0 0 0 0,0 0 0 0 0,1 0 0 0 0,-1 0 1 0 0,0 0-1 0 0,0 0 0 0 0,1-1 0 0 0,-1 1 0 0 0,0-1 0 0 0,0 0 0 0 0,0 1 0 0 0,0-1 0 0 0,0 0 0 0 0,3-2 0 0 0,21-22-6518 0 0,-17 15 3354 0 0,8-7-961 0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30T08:21:35.658"/>
    </inkml:context>
    <inkml:brush xml:id="br0">
      <inkml:brushProperty name="width" value="0.1" units="cm"/>
      <inkml:brushProperty name="height" value="0.1" units="cm"/>
    </inkml:brush>
  </inkml:definitions>
  <inkml:trace contextRef="#ctx0" brushRef="#br0">0 29 876 0 0,'16'-29'4808'0'0,"-13"30"-4724"0"0,0-1 1 0 0,-1 1-1 0 0,1-1 0 0 0,0 1 1 0 0,0 0-1 0 0,-1 0 1 0 0,1 0-1 0 0,0 1 0 0 0,-1-1 1 0 0,1 1-1 0 0,-1-1 0 0 0,1 1 1 0 0,-1 0-1 0 0,0 0 1 0 0,0 0-1 0 0,0 0 0 0 0,0 0 1 0 0,0 0-1 0 0,0 1 1 0 0,-1-1-1 0 0,1 1 0 0 0,-1-1 1 0 0,2 5-1 0 0,34 74 619 0 0,-30-64-480 0 0,44 114 937 0 0,37 85 618 0 0,133 276-2 0 0,-211-478-3743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30T08:18:02.390"/>
    </inkml:context>
    <inkml:brush xml:id="br0">
      <inkml:brushProperty name="width" value="0.1" units="cm"/>
      <inkml:brushProperty name="height" value="0.1" units="cm"/>
    </inkml:brush>
  </inkml:definitions>
  <inkml:trace contextRef="#ctx0" brushRef="#br0">5 5 96 0 0,'-5'-5'10444'0'0,"14"73"-9838"0"0,-3 0 0 0 0,-3 1 0 0 0,-6 78-1 0 0,0-12 34 0 0,-2 141 5770 0 0,1-308-4945 0 0,2-43-1366 0 0,6 26-1 0 0,1 1 1 0 0,3 0-1 0 0,15-51 1 0 0,-15 73-134 0 0,1 1 0 0 0,2-1 1 0 0,0 1-1 0 0,1 1 0 0 0,2 0 0 0 0,0 1 0 0 0,18-21 1 0 0,-31 43 0 0 0,-1 0 1 0 0,1 1 0 0 0,0-1 0 0 0,-1 0-1 0 0,1 1 1 0 0,0-1 0 0 0,0 0-1 0 0,0 1 1 0 0,-1-1 0 0 0,1 1 0 0 0,0-1-1 0 0,0 1 1 0 0,0 0 0 0 0,0-1 0 0 0,0 1-1 0 0,0 0 1 0 0,0 0 0 0 0,0-1 0 0 0,0 1-1 0 0,0 0 1 0 0,0 0 0 0 0,0 0-1 0 0,0 0 1 0 0,0 0 0 0 0,0 1 0 0 0,0-1-1 0 0,1 0 1 0 0,1 2-15 0 0,0-1 0 0 0,0 0 0 0 0,0 1-1 0 0,0 0 1 0 0,-1 0 0 0 0,1 0 0 0 0,0 0 0 0 0,3 4 0 0 0,6 8-40 0 0,0 0 1 0 0,13 22 0 0 0,-19-27-1 0 0,29 40-62 0 0,-4-6-54 0 0,26 49-1 0 0,-50-78 164 0 0,0 1 1 0 0,-1-1-1 0 0,0 1 0 0 0,-1 0 0 0 0,-1 0 1 0 0,0 0-1 0 0,3 32 0 0 0,-6-25 18 0 0,-1 1 0 0 0,-1-1 0 0 0,-1 1 0 0 0,-1-1 0 0 0,-8 32 0 0 0,0 5-619 0 0,11-58 174 0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30T08:21:36.018"/>
    </inkml:context>
    <inkml:brush xml:id="br0">
      <inkml:brushProperty name="width" value="0.1" units="cm"/>
      <inkml:brushProperty name="height" value="0.1" units="cm"/>
    </inkml:brush>
  </inkml:definitions>
  <inkml:trace contextRef="#ctx0" brushRef="#br0">760 54 72 0 0,'0'-4'454'0'0,"0"0"0"0"0,0-1 0 0 0,0 1-1 0 0,0 0 1 0 0,-1 0 0 0 0,1 0 0 0 0,-1 0 0 0 0,-2-6 0 0 0,0 0 862 0 0,1 10-1249 0 0,0 0 0 0 0,0 0 0 0 0,0 0 0 0 0,0 0-1 0 0,1 0 1 0 0,-1 1 0 0 0,0-1 0 0 0,0 1 0 0 0,0-1 0 0 0,0 1-1 0 0,0 0 1 0 0,1-1 0 0 0,-1 1 0 0 0,0 0 0 0 0,-2 2 0 0 0,-36 25 469 0 0,1 3 0 0 0,1 1 0 0 0,-54 59 0 0 0,52-50-129 0 0,-56 52 697 0 0,35-35-42 0 0,1 2-1 0 0,-88 118 1 0 0,124-143-634 0 0,-37 71 0 0 0,40-44-5864 0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30T08:21:36.877"/>
    </inkml:context>
    <inkml:brush xml:id="br0">
      <inkml:brushProperty name="width" value="0.1" units="cm"/>
      <inkml:brushProperty name="height" value="0.1" units="cm"/>
    </inkml:brush>
  </inkml:definitions>
  <inkml:trace contextRef="#ctx0" brushRef="#br0">513 116 404 0 0,'-2'-10'519'0'0,"0"0"1"0"0,-1 0-1 0 0,0 0 0 0 0,-1 0 1 0 0,0 0-1 0 0,-7-13 0 0 0,9 21-441 0 0,1 0 0 0 0,-1-1 0 0 0,1 1 0 0 0,-1 0 0 0 0,0 0 0 0 0,0 0 0 0 0,0 0 0 0 0,0 0 0 0 0,0 1 0 0 0,-1-1 0 0 0,1 1 0 0 0,0-1 0 0 0,-1 1 0 0 0,1 0 0 0 0,-1 0 0 0 0,1 0 0 0 0,-1 0 0 0 0,0 0 0 0 0,1 1 0 0 0,-1-1 0 0 0,0 1 0 0 0,1-1 0 0 0,-1 1 0 0 0,0 0 0 0 0,0 0 0 0 0,1 1 0 0 0,-1-1 0 0 0,0 0 0 0 0,-3 2 0 0 0,-8 2 15 0 0,0 2-1 0 0,0 0 1 0 0,0 0-1 0 0,1 1 0 0 0,0 1 1 0 0,0 0-1 0 0,1 1 1 0 0,-19 17-1 0 0,23-19-58 0 0,1 0 1 0 0,0 0-1 0 0,0 0 0 0 0,1 1 1 0 0,0 0-1 0 0,0 0 0 0 0,1 1 0 0 0,0 0 1 0 0,1-1-1 0 0,0 2 0 0 0,0-1 1 0 0,1 0-1 0 0,0 1 0 0 0,-2 11 0 0 0,5-14 40 0 0,1-1-1 0 0,-1 1 1 0 0,1 0 0 0 0,0-1-1 0 0,1 1 1 0 0,0-1-1 0 0,0 1 1 0 0,0-1-1 0 0,0 0 1 0 0,1 1-1 0 0,0-1 1 0 0,1-1-1 0 0,-1 1 1 0 0,1 0 0 0 0,0-1-1 0 0,7 7 1 0 0,10 10 243 0 0,2 0 1 0 0,31 24-1 0 0,-23-20-13 0 0,-20-17-193 0 0,14 12 243 0 0,37 41 1 0 0,-57-56-311 0 0,0-1 0 0 0,-1 1 0 0 0,1 0 0 0 0,-1 0 0 0 0,-1 0 0 0 0,1 0 0 0 0,-1 1 0 0 0,-1 0-1 0 0,1-1 1 0 0,-1 1 0 0 0,0 0 0 0 0,0 0 0 0 0,0 13 0 0 0,-2-12 11 0 0,-1 0 0 0 0,-1 1 1 0 0,0-1-1 0 0,0 0 0 0 0,0 0 0 0 0,-1-1 0 0 0,0 1 1 0 0,-1 0-1 0 0,1-1 0 0 0,-2 0 0 0 0,1 0 0 0 0,-1 0 1 0 0,0 0-1 0 0,0-1 0 0 0,-1 0 0 0 0,0 0 0 0 0,-7 6 1 0 0,-3 1 19 0 0,-1 0 1 0 0,0-1 0 0 0,-1 0-1 0 0,-1-2 1 0 0,-28 13 0 0 0,4-6-746 0 0,-74 19 1 0 0,6-15-5756 0 0,77-14 3414 0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30T08:21:37.393"/>
    </inkml:context>
    <inkml:brush xml:id="br0">
      <inkml:brushProperty name="width" value="0.1" units="cm"/>
      <inkml:brushProperty name="height" value="0.1" units="cm"/>
    </inkml:brush>
  </inkml:definitions>
  <inkml:trace contextRef="#ctx0" brushRef="#br0">69 7 100 0 0,'-5'1'469'0'0,"0"-1"-1"0"0,0 0 1 0 0,0 0 0 0 0,0 0 0 0 0,0 0-1 0 0,0-1 1 0 0,-9-2 0 0 0,-6 0 5034 0 0,65 18-5095 0 0,1-1 0 0 0,1-2 1 0 0,79 9-1 0 0,-60-11-153 0 0,31 6 23 0 0,830 148 1517 0 0,-564-80-1301 0 0,190 32 326 0 0,-410-104 87 0 0,-141-12-770 0 0,-1 0-408 0 0,7-2 1104 0 0,-26-9-8459 0 0,14 10 7056 0 0,1 0-1 0 0,-1 1 0 0 0,1-1 1 0 0,-5 0-1 0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30T08:21:37.801"/>
    </inkml:context>
    <inkml:brush xml:id="br0">
      <inkml:brushProperty name="width" value="0.1" units="cm"/>
      <inkml:brushProperty name="height" value="0.1" units="cm"/>
    </inkml:brush>
  </inkml:definitions>
  <inkml:trace contextRef="#ctx0" brushRef="#br0">46 89 488 0 0,'-2'0'142'0'0,"-1"1"-1"0"0,1-1 1 0 0,-1 1-1 0 0,1 0 1 0 0,0 0 0 0 0,-1 0-1 0 0,1 0 1 0 0,0 0-1 0 0,0 0 1 0 0,0 1-1 0 0,0-1 1 0 0,0 1 0 0 0,0-1-1 0 0,0 1 1 0 0,1 0-1 0 0,-1 0 1 0 0,1 0-1 0 0,-1 0 1 0 0,1 0 0 0 0,-3 4-1 0 0,4-4-10 0 0,-1 1 0 0 0,1-1 0 0 0,0 1 0 0 0,0-1 1 0 0,0 1-1 0 0,0-1 0 0 0,0 1 0 0 0,0-1 0 0 0,1 1 0 0 0,-1-1 0 0 0,1 1 0 0 0,0-1 0 0 0,-1 0 0 0 0,1 1 0 0 0,1-1 0 0 0,-1 0 0 0 0,1 2 1 0 0,3 4 147 0 0,1 0 0 0 0,-1-1 1 0 0,1 0-1 0 0,1 0 0 0 0,-1 0 1 0 0,1-1-1 0 0,0 0 0 0 0,1-1 1 0 0,15 10-1 0 0,-10-9-35 0 0,-1-1 0 0 0,1 0-1 0 0,0-1 1 0 0,1 0 0 0 0,-1-1 0 0 0,0-1 0 0 0,1 0-1 0 0,0 0 1 0 0,-1-2 0 0 0,21-1 0 0 0,-26 1-157 0 0,0-1 0 0 0,-1-1 1 0 0,1 1-1 0 0,-1-1 0 0 0,0 0 1 0 0,0-1-1 0 0,1 0 0 0 0,-1 0 1 0 0,-1-1-1 0 0,1 1 0 0 0,-1-2 0 0 0,1 1 1 0 0,-1-1-1 0 0,0 1 0 0 0,-1-2 1 0 0,1 1-1 0 0,-1-1 0 0 0,0 1 1 0 0,0-1-1 0 0,4-8 0 0 0,-6 8-32 0 0,0 1 0 0 0,0 0 0 0 0,0-1-1 0 0,-1 0 1 0 0,0 0 0 0 0,0 1 0 0 0,0-1 0 0 0,-1 0-1 0 0,0 0 1 0 0,0-1 0 0 0,-1 1 0 0 0,0 0 0 0 0,0 0 0 0 0,0 0-1 0 0,-2-11 1 0 0,1 12-33 0 0,-1 0-1 0 0,0 1 1 0 0,0-1-1 0 0,-1 0 1 0 0,1 1 0 0 0,-1-1-1 0 0,0 1 1 0 0,0 0-1 0 0,-1 0 1 0 0,1 0-1 0 0,-1 0 1 0 0,0 1 0 0 0,0-1-1 0 0,0 1 1 0 0,0 0-1 0 0,0 0 1 0 0,-1 1-1 0 0,-9-5 1 0 0,9 5-16 0 0,0 1-1 0 0,0 0 1 0 0,0 0-1 0 0,0 0 1 0 0,0 0-1 0 0,-1 1 1 0 0,1 0-1 0 0,0 0 1 0 0,0 1-1 0 0,0-1 1 0 0,-1 1-1 0 0,1 0 1 0 0,0 0 0 0 0,0 1-1 0 0,0 0 1 0 0,0 0-1 0 0,1 0 1 0 0,-1 0-1 0 0,1 1 1 0 0,-1-1-1 0 0,-6 7 1 0 0,-3 1 10 0 0,0 1 1 0 0,1 0 0 0 0,0 1-1 0 0,1 1 1 0 0,-12 15-1 0 0,7-6 31 0 0,2 1 0 0 0,0 0 0 0 0,1 0 0 0 0,2 2 0 0 0,0-1-1 0 0,2 2 1 0 0,1-1 0 0 0,1 1 0 0 0,1 1 0 0 0,1-1 0 0 0,1 1-1 0 0,2 0 1 0 0,0 1 0 0 0,2-1 0 0 0,1 0 0 0 0,2 0 0 0 0,0 1 0 0 0,12 50-1 0 0,-9-64-75 0 0,0 0 0 0 0,1-1 0 0 0,0 0 0 0 0,2 0 0 0 0,-1 0 0 0 0,1-1 0 0 0,1 0 0 0 0,0-1 0 0 0,1 0 0 0 0,0 0 0 0 0,1-1 0 0 0,0 0 0 0 0,0-1-1 0 0,1 0 1 0 0,0-1 0 0 0,1 0 0 0 0,0-1 0 0 0,0-1 0 0 0,1 0 0 0 0,-1-1 0 0 0,22 6 0 0 0,-14-5-456 0 0,0-1 1 0 0,1-2-1 0 0,0 0 0 0 0,0-1 1 0 0,44-1-1 0 0,-47-3-424 0 0,0 0-1 0 0,0-1 1 0 0,0-1 0 0 0,-1 0-1 0 0,1-2 1 0 0,31-13 0 0 0,12-13-2250 0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30T08:21:38.493"/>
    </inkml:context>
    <inkml:brush xml:id="br0">
      <inkml:brushProperty name="width" value="0.1" units="cm"/>
      <inkml:brushProperty name="height" value="0.1" units="cm"/>
    </inkml:brush>
  </inkml:definitions>
  <inkml:trace contextRef="#ctx0" brushRef="#br0">869 0 424 0 0,'14'11'1076'0'0,"-9"-4"-894"0"0,-1 1 0 0 0,0 0-1 0 0,0 0 1 0 0,-1 0 0 0 0,0 1 0 0 0,0-1-1 0 0,-1 1 1 0 0,0-1 0 0 0,-1 1 0 0 0,2 15 0 0 0,-2-10 4 0 0,7 55 782 0 0,-3 1 1 0 0,-5 95 0 0 0,-26 148 1084 0 0,23-291-1928 0 0,-26 285 1483 0 0,-52 427 1583 0 0,64-600-2754 0 0,10-58-23 0 0,-4-1 0 0 0,-38 136-1 0 0,47-205-427 0 0,-1 0-1 0 0,0 0 0 0 0,0 0 0 0 0,-1 0 0 0 0,1 0 1 0 0,-1-1-1 0 0,-1 1 0 0 0,1-1 0 0 0,-1 0 1 0 0,0-1-1 0 0,0 1 0 0 0,0-1 0 0 0,-1 0 0 0 0,1 0 1 0 0,-1-1-1 0 0,0 1 0 0 0,0-1 0 0 0,-1-1 1 0 0,1 1-1 0 0,0-1 0 0 0,-1 0 0 0 0,1 0 0 0 0,-1-1 1 0 0,0 0-1 0 0,0 0 0 0 0,-7-1 0 0 0,-20 1-331 0 0,1-1-1 0 0,-1-2 1 0 0,1-2 0 0 0,-34-7-1 0 0,50 8 193 0 0,-165-38-2492 0 0,155 33 823 0 0,0-2-1 0 0,-35-19 0 0 0,18 5-905 0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30T08:21:40.385"/>
    </inkml:context>
    <inkml:brush xml:id="br0">
      <inkml:brushProperty name="width" value="0.1" units="cm"/>
      <inkml:brushProperty name="height" value="0.1" units="cm"/>
    </inkml:brush>
  </inkml:definitions>
  <inkml:trace contextRef="#ctx0" brushRef="#br0">1 344 948 0 0,'0'-4'1056'0'0,"1"-69"8440"0"0,2 64-6621 0 0,7 42-2754 0 0,-3-1 0 0 0,-1 2 0 0 0,-1-1 1 0 0,-1 0-1 0 0,-3 57 0 0 0,-1-88-83 0 0,0 0 1 0 0,0 0-1 0 0,0 0 0 0 0,0 0 0 0 0,0-1 1 0 0,0 1-1 0 0,0 0 0 0 0,1 0 0 0 0,-1 0 1 0 0,1-1-1 0 0,-1 1 0 0 0,1 0 0 0 0,0-1 0 0 0,-1 1 1 0 0,1 0-1 0 0,0-1 0 0 0,0 1 0 0 0,0-1 1 0 0,1 1-1 0 0,-1-1 0 0 0,0 0 0 0 0,0 0 1 0 0,1 1-1 0 0,-1-1 0 0 0,1 0 0 0 0,-1 0 1 0 0,1 0-1 0 0,-1 0 0 0 0,1-1 0 0 0,0 1 1 0 0,-1 0-1 0 0,1-1 0 0 0,0 1 0 0 0,0-1 1 0 0,-1 1-1 0 0,1-1 0 0 0,0 0 0 0 0,0 0 1 0 0,0 0-1 0 0,-1 0 0 0 0,1 0 0 0 0,3-1 1 0 0,8-1 135 0 0,1 0 0 0 0,-1-2 0 0 0,0 1 0 0 0,22-11 0 0 0,-17 7-111 0 0,60-25 357 0 0,124-70 0 0 0,-134 59-250 0 0,-2-3 0 0 0,64-58 1 0 0,-67 51-54 0 0,93-86 141 0 0,-156 138-372 0 0,1 0 0 0 0,0 0 0 0 0,0 0 1 0 0,0 1-1 0 0,0-1 0 0 0,-1 0 0 0 0,1 1 0 0 0,0-1 1 0 0,0 1-1 0 0,0-1 0 0 0,0 1 0 0 0,0 0 0 0 0,0-1 1 0 0,1 1-1 0 0,-1 0 0 0 0,0 0 0 0 0,0-1 0 0 0,0 1 1 0 0,0 0-1 0 0,0 0 0 0 0,0 0 0 0 0,0 0 0 0 0,0 1 1 0 0,1-1-1 0 0,-1 0 0 0 0,0 0 0 0 0,0 1 0 0 0,0-1 0 0 0,0 0 1 0 0,0 1-1 0 0,0-1 0 0 0,1 2 0 0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30T08:22:10.655"/>
    </inkml:context>
    <inkml:brush xml:id="br0">
      <inkml:brushProperty name="width" value="0.1" units="cm"/>
      <inkml:brushProperty name="height" value="0.1" units="cm"/>
    </inkml:brush>
  </inkml:definitions>
  <inkml:trace contextRef="#ctx0" brushRef="#br0">5 0 468 0 0,'0'0'8804'0'0,"-1"7"-8692"0"0,-1 21 208 0 0,0 0 1 0 0,3 1 0 0 0,0-1 0 0 0,1 1-1 0 0,2-1 1 0 0,9 33 0 0 0,-13-60-308 0 0,0 1 0 0 0,0-1 1 0 0,1 0-1 0 0,-1 1 0 0 0,0-1 0 0 0,1 0 0 0 0,-1 1 1 0 0,1-1-1 0 0,-1 0 0 0 0,1 0 0 0 0,0 1 0 0 0,0-1 1 0 0,-1 0-1 0 0,1 0 0 0 0,0 0 0 0 0,0 0 0 0 0,0 0 1 0 0,0 0-1 0 0,0 0 0 0 0,0 0 0 0 0,1-1 0 0 0,-1 1 1 0 0,0 0-1 0 0,0-1 0 0 0,0 1 0 0 0,1-1 0 0 0,-1 1 1 0 0,0-1-1 0 0,1 1 0 0 0,-1-1 0 0 0,1 0 0 0 0,-1 0 1 0 0,0 0-1 0 0,1 0 0 0 0,-1 0 0 0 0,0 0 0 0 0,1 0 1 0 0,-1 0-1 0 0,1 0 0 0 0,1-1 0 0 0,6-2-3 0 0,1 0 0 0 0,-1-1 0 0 0,0 0-1 0 0,15-10 1 0 0,-6 4-150 0 0,70-42-236 0 0,-62 36 243 0 0,0 0 0 0 0,41-17 0 0 0,-58 28-460 0 0,0 0-1 0 0,0 0 0 0 0,-1-1 0 0 0,0 0 0 0 0,13-13 0 0 0,-9 8-3247 0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30T08:24:52.379"/>
    </inkml:context>
    <inkml:brush xml:id="br0">
      <inkml:brushProperty name="width" value="0.1" units="cm"/>
      <inkml:brushProperty name="height" value="0.1" units="cm"/>
    </inkml:brush>
  </inkml:definitions>
  <inkml:trace contextRef="#ctx0" brushRef="#br0">794 115 16 0 0,'3'-5'500'0'0,"0"0"0"0"0,0 1 0 0 0,-1-1 0 0 0,1 0 1 0 0,-1 0-1 0 0,-1-1 0 0 0,1 1 0 0 0,1-10 0 0 0,-2 13-195 0 0,-24-28 762 0 0,12 25-984 0 0,0 1 0 0 0,0 0-1 0 0,-1 0 1 0 0,0 1 0 0 0,0 1-1 0 0,0 0 1 0 0,-18-1 0 0 0,-92 2 129 0 0,105 2-177 0 0,-32 0 0 0 0,0 2 1 0 0,1 2-1 0 0,-1 2 1 0 0,-48 14-1 0 0,83-17-27 0 0,0 0 0 0 0,1 1 0 0 0,0 0 0 0 0,0 1 0 0 0,0 0 0 0 0,1 1 0 0 0,0 1 0 0 0,0 0 0 0 0,1 0-1 0 0,0 1 1 0 0,0 1 0 0 0,1-1 0 0 0,0 2 0 0 0,1 0 0 0 0,0 0 0 0 0,1 0 0 0 0,0 1 0 0 0,-10 22 0 0 0,15-29-4 0 0,1 0 0 0 0,0 1 1 0 0,1-1-1 0 0,0 0 0 0 0,0 1 0 0 0,0 0 0 0 0,0-1 1 0 0,1 1-1 0 0,0-1 0 0 0,0 1 0 0 0,0-1 0 0 0,1 1 0 0 0,0 0 1 0 0,0-1-1 0 0,0 0 0 0 0,1 1 0 0 0,-1-1 0 0 0,1 0 1 0 0,1 0-1 0 0,-1 0 0 0 0,1 0 0 0 0,0 0 0 0 0,0 0 1 0 0,0-1-1 0 0,1 1 0 0 0,0-1 0 0 0,-1 0 0 0 0,1 0 1 0 0,1-1-1 0 0,-1 1 0 0 0,8 4 0 0 0,12 7 25 0 0,1 0 1 0 0,0-2-1 0 0,1-1 0 0 0,48 16 1 0 0,-73-28-30 0 0,18 8 5 0 0,-1 0 0 0 0,0 1 0 0 0,-1 1 0 0 0,0 0 1 0 0,0 2-1 0 0,-1 0 0 0 0,-1 0 0 0 0,0 2 0 0 0,0 0 0 0 0,20 27 1 0 0,-27-31-8 0 0,0 0 0 0 0,-2 0 0 0 0,1 1 0 0 0,-1 0 0 0 0,0 0 0 0 0,-1 0 0 0 0,-1 1 0 0 0,0-1 0 0 0,0 1 0 0 0,-1 0 0 0 0,-1 1 0 0 0,0-1 0 0 0,0 0 0 0 0,-1 1 0 0 0,-1-1 1 0 0,0 1-1 0 0,-1-1 0 0 0,-3 19 0 0 0,1-20 41 0 0,0-1 0 0 0,0 0 0 0 0,-1 0 0 0 0,-1-1-1 0 0,1 1 1 0 0,-2-1 0 0 0,1 0 0 0 0,-1 0 0 0 0,0-1 0 0 0,-1 1 0 0 0,0-1 0 0 0,0-1 0 0 0,-1 0 0 0 0,0 0 0 0 0,0 0 0 0 0,-1-1 0 0 0,0 0 0 0 0,0-1 0 0 0,0 0 0 0 0,-11 4 0 0 0,-16 5 136 0 0,-1-3-1 0 0,0-1 1 0 0,-1-1 0 0 0,-45 4-1 0 0,-24 5 55 0 0,105-18-239 0 0,1 0 1 0 0,-1 1 0 0 0,0-1-1 0 0,0-1 1 0 0,0 1-1 0 0,0 0 1 0 0,0 0 0 0 0,0-1-1 0 0,0 1 1 0 0,0-1-1 0 0,1 0 1 0 0,-1 1 0 0 0,0-1-1 0 0,0 0 1 0 0,1 0-1 0 0,-1 0 1 0 0,-2-2 0 0 0,3 1-275 0 0,10-10-2415 0 0,-8 11 2535 0 0,-1 0 0 0 0,1 0 0 0 0,0-1 0 0 0,0 1 0 0 0,0 0 0 0 0,0 0 0 0 0,0 0 0 0 0,0 0 0 0 0,0 0 0 0 0,0 1 0 0 0,1-1 0 0 0,-1 0 0 0 0,0 0 0 0 0,0 1 1 0 0,1-1-1 0 0,0 0 0 0 0,10-4-1756 0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30T08:24:52.770"/>
    </inkml:context>
    <inkml:brush xml:id="br0">
      <inkml:brushProperty name="width" value="0.1" units="cm"/>
      <inkml:brushProperty name="height" value="0.1" units="cm"/>
    </inkml:brush>
  </inkml:definitions>
  <inkml:trace contextRef="#ctx0" brushRef="#br0">0 1 156 0 0,'0'0'3856'0'0,"4"3"-3510"0"0,2 2-225 0 0,0 0 0 0 0,0-1-1 0 0,1 0 1 0 0,0 0 0 0 0,0-1 0 0 0,0 0-1 0 0,0 0 1 0 0,1-1 0 0 0,-1 1-1 0 0,15 1 1 0 0,90 8 571 0 0,-69-9-419 0 0,189 21 906 0 0,-133-11-6103 0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30T08:24:53.177"/>
    </inkml:context>
    <inkml:brush xml:id="br0">
      <inkml:brushProperty name="width" value="0.1" units="cm"/>
      <inkml:brushProperty name="height" value="0.1" units="cm"/>
    </inkml:brush>
  </inkml:definitions>
  <inkml:trace contextRef="#ctx0" brushRef="#br0">1 1 216 0 0,'0'0'603'0'0,"3"3"-14"0"0,2 0-455 0 0,-1 1-1 0 0,1-1 1 0 0,0-1 0 0 0,0 1 0 0 0,0-1-1 0 0,0 1 1 0 0,0-1 0 0 0,1-1-1 0 0,-1 1 1 0 0,1-1 0 0 0,-1 0-1 0 0,1 0 1 0 0,7 0 0 0 0,89 0 848 0 0,-64-2-589 0 0,100 8 800 0 0,-79-3-1458 0 0,73-3-1 0 0,-106-6-2367 0 0,-15 2 1121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30T08:18:02.781"/>
    </inkml:context>
    <inkml:brush xml:id="br0">
      <inkml:brushProperty name="width" value="0.1" units="cm"/>
      <inkml:brushProperty name="height" value="0.1" units="cm"/>
    </inkml:brush>
  </inkml:definitions>
  <inkml:trace contextRef="#ctx0" brushRef="#br0">7 1 188 0 0,'-6'-1'9618'0'0,"11"9"-9457"0"0,1-1 0 0 0,-1 0 0 0 0,2-1 0 0 0,-1 1 1 0 0,1-1-1 0 0,0 0 0 0 0,0-1 0 0 0,0 0 1 0 0,1 0-1 0 0,0 0 0 0 0,0-1 0 0 0,0-1 1 0 0,0 1-1 0 0,11 2 0 0 0,26 8 449 0 0,67 13 0 0 0,-84-22-411 0 0,2 1 8 0 0,0-2 1 0 0,53 0-1 0 0,10-9-5495 0 0,-72 6-1249 0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30T08:24:54.506"/>
    </inkml:context>
    <inkml:brush xml:id="br0">
      <inkml:brushProperty name="width" value="0.1" units="cm"/>
      <inkml:brushProperty name="height" value="0.1" units="cm"/>
    </inkml:brush>
  </inkml:definitions>
  <inkml:trace contextRef="#ctx0" brushRef="#br0">304 298 140 0 0,'-11'-23'3796'0'0,"10"23"-3766"0"0,1-1 0 0 0,0 1 0 0 0,0 0 0 0 0,-1 0 0 0 0,1 0 0 0 0,0 0 0 0 0,0 0 0 0 0,-1 0 0 0 0,1 0 0 0 0,0 0 0 0 0,0 0 1 0 0,0 1-1 0 0,-1-1 0 0 0,1 0 0 0 0,0 0 0 0 0,0 0 0 0 0,-1 0 0 0 0,1 0 0 0 0,0 0 0 0 0,0 0 0 0 0,0 0 0 0 0,-1 1 0 0 0,1-1 0 0 0,0 0 0 0 0,0 0 0 0 0,0 0 0 0 0,0 1 1 0 0,-1-1-1 0 0,1 0 0 0 0,0 0 0 0 0,0 0 0 0 0,0 1 0 0 0,0-1 0 0 0,0 0 0 0 0,0 0 0 0 0,0 0 0 0 0,0 1 0 0 0,-1-1 0 0 0,1 0 0 0 0,0 0 0 0 0,0 1 0 0 0,0-1 0 0 0,0 0 1 0 0,0 0-1 0 0,0 1 0 0 0,1-1 0 0 0,-8 58-320 0 0,4-24 731 0 0,-124 689 2055 0 0,95-514-1802 0 0,-13 65 259 0 0,27-194-228 0 0,17-78-519 0 0,0-2-170 0 0,-1-1 0 0 0,1 0 0 0 0,0 1 0 0 0,-1-1 0 0 0,1 0 0 0 0,0 1 0 0 0,0-1 0 0 0,-1 0 0 0 0,1 0 0 0 0,0 0 1 0 0,0 0-1 0 0,0 0 0 0 0,0 0 0 0 0,0-1 0 0 0,1 1 0 0 0,-1 0 0 0 0,0 0 0 0 0,1-1 0 0 0,-1 1 0 0 0,0 0 0 0 0,1-1 0 0 0,0 1 0 0 0,-1 0 1 0 0,0-4-1 0 0,-10-48 19 0 0,9 40 51 0 0,-6-41-94 0 0,3 0-1 0 0,3 0 1 0 0,1 0-1 0 0,12-96 1 0 0,54-215-317 0 0,-60 341 299 0 0,71-244-115 0 0,-35 135 66 0 0,-34 108 43 0 0,5-21-15 0 0,3 0-1 0 0,1 1 1 0 0,31-58-1 0 0,-42 93 15 0 0,0 0 0 0 0,1 1 0 0 0,0 0 0 0 0,1 0 0 0 0,0 0 0 0 0,0 1 0 0 0,1 0 0 0 0,0 0 0 0 0,0 1 0 0 0,1 0 0 0 0,0 0 0 0 0,0 1 0 0 0,1 0 0 0 0,-1 1 0 0 0,1 0 0 0 0,1 0 0 0 0,-1 1 0 0 0,1 1 0 0 0,-1 0 0 0 0,16-3 0 0 0,-23 6 7 0 0,1 0 0 0 0,0-1 0 0 0,-1 2 0 0 0,1-1 0 0 0,0 0-1 0 0,-1 1 1 0 0,1-1 0 0 0,0 1 0 0 0,-1 0 0 0 0,1 0 0 0 0,-1 1 0 0 0,6 2 0 0 0,-4 0 1 0 0,0-1 1 0 0,0 1-1 0 0,-1 0 0 0 0,0 0 1 0 0,0 0-1 0 0,0 1 0 0 0,0-1 1 0 0,-1 1-1 0 0,0 0 1 0 0,0 0-1 0 0,5 10 0 0 0,-1 2-5 0 0,-1 0-1 0 0,8 34 0 0 0,-5 0-28 0 0,-8-48 36 0 0,7 52-43 0 0,-3 0 0 0 0,-1 1 0 0 0,-4-1 0 0 0,-7 73 0 0 0,0-74 39 0 0,-1 0-1 0 0,-3-1 1 0 0,-3-1-1 0 0,-1 0 1 0 0,-3-1-1 0 0,-2 0 1 0 0,-46 82-1 0 0,57-118 13 0 0,-1-1 0 0 0,-1 0-1 0 0,0-1 1 0 0,0 0-1 0 0,-1 0 1 0 0,-1-2 0 0 0,0 1-1 0 0,-1-2 1 0 0,-20 13 0 0 0,29-19 1 0 0,-1-1-1 0 0,1 0 1 0 0,-1 0 0 0 0,0-1 0 0 0,0 0 0 0 0,0 0 0 0 0,-1 0 0 0 0,1-1 0 0 0,0 1 0 0 0,0-2 0 0 0,-1 1 0 0 0,1-1 0 0 0,-1 0 0 0 0,1 0 0 0 0,0 0 0 0 0,-1-1 0 0 0,1 0 0 0 0,0-1-1 0 0,-1 1 1 0 0,1-1 0 0 0,0 0 0 0 0,0-1 0 0 0,0 1 0 0 0,1-1 0 0 0,-1 0 0 0 0,1-1 0 0 0,-10-7 0 0 0,13 9-3 0 0,-1 0 0 0 0,0-1-1 0 0,1 1 1 0 0,0-1 0 0 0,-1 0 0 0 0,1 0 0 0 0,0 0-1 0 0,0 0 1 0 0,1 0 0 0 0,-1 0 0 0 0,1-1 0 0 0,-1 1-1 0 0,1-1 1 0 0,0 1 0 0 0,0-1 0 0 0,1 1-1 0 0,-1-1 1 0 0,1 1 0 0 0,0-1 0 0 0,-1 0 0 0 0,2 1-1 0 0,-1-1 1 0 0,0 1 0 0 0,1-1 0 0 0,0 0 0 0 0,-1 1-1 0 0,1 0 1 0 0,1-1 0 0 0,-1 1 0 0 0,3-5 0 0 0,-2 4-6 0 0,0 0 0 0 0,1 1 0 0 0,-1-1 0 0 0,1 1 0 0 0,0 0 0 0 0,0-1 0 0 0,0 1 0 0 0,0 1 0 0 0,1-1 0 0 0,-1 0 0 0 0,1 1 0 0 0,-1 0 0 0 0,1 0 0 0 0,0 0 0 0 0,0 0 0 0 0,0 0 0 0 0,0 1 0 0 0,0 0 0 0 0,1 0 0 0 0,-1 0 0 0 0,0 0 0 0 0,1 1 0 0 0,-1-1 0 0 0,8 2 0 0 0,4 1-4 0 0,-1 1-1 0 0,1 1 1 0 0,-1 0-1 0 0,0 1 1 0 0,-1 1 0 0 0,1 0-1 0 0,-1 1 1 0 0,0 0-1 0 0,-1 2 1 0 0,14 9-1 0 0,-4 0-4 0 0,-1 1-1 0 0,0 0 1 0 0,-1 2-1 0 0,27 36 1 0 0,-31-32 29 0 0,-1 2 1 0 0,-1 0-1 0 0,-2 1 0 0 0,-1 0 1 0 0,-1 1-1 0 0,12 51 0 0 0,-9-30-767 0 0,25 55-1 0 0,-37-100 658 0 0,1-1 0 0 0,-1-1-1 0 0,1 1 1 0 0,0 0-1 0 0,0 0 1 0 0,0-1-1 0 0,0 0 1 0 0,1 0-1 0 0,-1 0 1 0 0,1 0-1 0 0,0 0 1 0 0,0-1-1 0 0,0 1 1 0 0,0-1-1 0 0,0 0 1 0 0,1 0-1 0 0,-1-1 1 0 0,1 1-1 0 0,-1-1 1 0 0,1 0-1 0 0,-1 0 1 0 0,1-1-1 0 0,0 0 1 0 0,-1 1-1 0 0,1-1 1 0 0,0-1-1 0 0,-1 1 1 0 0,8-2-1 0 0,12-2-100 0 0,0-1-1 0 0,-1-1 1 0 0,0-1-1 0 0,28-12 1 0 0,-21 6 248 0 0,0-2 1 0 0,-1 0 0 0 0,-1-2 0 0 0,0-1-1 0 0,-2-1 1 0 0,0-2 0 0 0,28-28-1 0 0,-41 36 198 0 0,0 0 0 0 0,-1-1 0 0 0,-1 0 0 0 0,-1-1 0 0 0,0 0 0 0 0,0-1 0 0 0,-2 0 0 0 0,0 0 0 0 0,-1-1 0 0 0,0 0 0 0 0,-2-1 0 0 0,0 1 0 0 0,-1-1 0 0 0,3-28 0 0 0,-7 37-162 0 0,0 1 1 0 0,-1-1 0 0 0,0 0-1 0 0,0 0 1 0 0,-1 0 0 0 0,0 1-1 0 0,-1-1 1 0 0,0 1-1 0 0,0 0 1 0 0,-1-1 0 0 0,0 2-1 0 0,0-1 1 0 0,-1 0 0 0 0,0 1-1 0 0,0 0 1 0 0,-1 0-1 0 0,0 0 1 0 0,0 1 0 0 0,-9-7-1 0 0,11 10-75 0 0,0 0 1 0 0,0 0-1 0 0,0 0 0 0 0,0 1 0 0 0,-1 0 0 0 0,1 0 1 0 0,-1 0-1 0 0,0 0 0 0 0,0 1 0 0 0,1 0 0 0 0,-1 0 1 0 0,0 0-1 0 0,0 0 0 0 0,0 1 0 0 0,0 0 0 0 0,0 0 1 0 0,0 0-1 0 0,0 1 0 0 0,0-1 0 0 0,0 1 0 0 0,0 0 1 0 0,0 1-1 0 0,0-1 0 0 0,1 1 0 0 0,-1 0 0 0 0,1 0 1 0 0,-1 1-1 0 0,1-1 0 0 0,0 1 0 0 0,0 0 0 0 0,0 0 1 0 0,0 0-1 0 0,0 1 0 0 0,-4 5 0 0 0,-6 6-11 0 0,2 0 0 0 0,0 1 0 0 0,1 0 0 0 0,0 0-1 0 0,1 2 1 0 0,1-1 0 0 0,1 1 0 0 0,1 0 0 0 0,0 1 0 0 0,1-1 0 0 0,1 1 0 0 0,-4 28-1 0 0,7-31-49 0 0,1 0 1 0 0,0 1-1 0 0,1-1 0 0 0,1 0 0 0 0,1 1 0 0 0,0-1 0 0 0,1 0 0 0 0,0 0 0 0 0,1 0 0 0 0,1 0 1 0 0,1-1-1 0 0,0 0 0 0 0,1 0 0 0 0,18 27 0 0 0,-24-40 42 0 0,0 0 0 0 0,0 0 0 0 0,0-1 0 0 0,0 1 0 0 0,1-1 0 0 0,-1 1 0 0 0,0-1 0 0 0,1 1 0 0 0,-1-1 0 0 0,1 0 0 0 0,-1 0 0 0 0,1 0 0 0 0,0 0 0 0 0,0 0 0 0 0,-1 0 0 0 0,1 0 0 0 0,0 0 0 0 0,0-1 0 0 0,0 1 0 0 0,0-1 0 0 0,0 1 0 0 0,0-1 0 0 0,0 0 0 0 0,3 0 0 0 0,-2-1 2 0 0,-1 1-1 0 0,1-2 1 0 0,0 1-1 0 0,-1 0 1 0 0,1 0-1 0 0,0-1 1 0 0,-1 1-1 0 0,0-1 1 0 0,1 0-1 0 0,-1 0 1 0 0,0 0-1 0 0,0 0 1 0 0,0 0-1 0 0,3-4 0 0 0,5-9 6 0 0,0-1-1 0 0,-1 0 0 0 0,14-33 0 0 0,59-153 43 0 0,-73 185-158 0 0,-3 14 41 0 0,1 30 15 0 0,-6 53 30 0 0,-5 20-161 0 0,1 5-679 0 0,-26 170 1 0 0,28-270 384 0 0,-4 16-66 0 0,-2-9-3654 0 0,-1-5 2093 0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30T08:24:55.006"/>
    </inkml:context>
    <inkml:brush xml:id="br0">
      <inkml:brushProperty name="width" value="0.1" units="cm"/>
      <inkml:brushProperty name="height" value="0.1" units="cm"/>
    </inkml:brush>
  </inkml:definitions>
  <inkml:trace contextRef="#ctx0" brushRef="#br0">0 79 236 0 0,'24'-71'4125'0'0,"-24"69"-3756"0"0,3 0 79 0 0,-3 2-429 0 0,0 0 0 0 0,0-1 0 0 0,0 1 1 0 0,0 0-1 0 0,0 0 0 0 0,0 0 1 0 0,0-1-1 0 0,1 1 0 0 0,-1 0 0 0 0,0 0 1 0 0,0 0-1 0 0,0 0 0 0 0,0-1 0 0 0,1 1 1 0 0,-1 0-1 0 0,0 0 0 0 0,0 0 0 0 0,0 0 1 0 0,1 0-1 0 0,-1 0 0 0 0,0 0 1 0 0,0-1-1 0 0,0 1 0 0 0,1 0 0 0 0,-1 0 1 0 0,0 0-1 0 0,0 0 0 0 0,1 0 0 0 0,-1 0 1 0 0,0 0-1 0 0,0 0 0 0 0,1 0 0 0 0,-1 0 1 0 0,0 0-1 0 0,0 1 0 0 0,0-1 1 0 0,1 0-1 0 0,-1 0 0 0 0,0 0 0 0 0,0 0 1 0 0,0 0-1 0 0,1 0 0 0 0,-1 0 0 0 0,0 0 1 0 0,0 1-1 0 0,5 7 74 0 0,-1 1 0 0 0,-1 0 0 0 0,0 0 0 0 0,0 0 0 0 0,-1 1 0 0 0,0-1 0 0 0,0 0 0 0 0,0 14 0 0 0,-1 85 264 0 0,-1-91-306 0 0,-7 304 2105 0 0,8-345-1664 0 0,1 1-1 0 0,8-40 1 0 0,-2 36-374 0 0,1 0 0 0 0,1 1 0 0 0,2 0 0 0 0,16-28 0 0 0,-19 40-87 0 0,0 1 0 0 0,1 0 0 0 0,1 0 0 0 0,0 1 0 0 0,0 0 0 0 0,1 1 0 0 0,1 1 1 0 0,20-15-1 0 0,-31 25-33 0 0,-1-1 0 0 0,0 1 0 0 0,0-1 0 0 0,0 1 0 0 0,0 0 0 0 0,0 0 0 0 0,0-1 1 0 0,1 1-1 0 0,-1 0 0 0 0,0 0 0 0 0,0 0 0 0 0,0 0 0 0 0,0 0 0 0 0,0 1 0 0 0,1-1 0 0 0,-1 0 1 0 0,0 0-1 0 0,0 1 0 0 0,0-1 0 0 0,0 1 0 0 0,0-1 0 0 0,0 1 0 0 0,0-1 0 0 0,0 1 0 0 0,0 0 0 0 0,0-1 1 0 0,0 1-1 0 0,0 0 0 0 0,0 0 0 0 0,-1 0 0 0 0,1 0 0 0 0,0 0 0 0 0,-1 0 0 0 0,1 0 0 0 0,0 0 1 0 0,-1 0-1 0 0,1 0 0 0 0,-1 0 0 0 0,1 2 0 0 0,19 52-21 0 0,-17-46 18 0 0,5 18 10 0 0,0 1 0 0 0,-2 0 1 0 0,-1 0-1 0 0,-2 1 0 0 0,0 0 1 0 0,-2-1-1 0 0,-1 1 0 0 0,-8 55 1 0 0,7-77-120 0 0,0 0 0 0 0,0 0 1 0 0,1-1-1 0 0,0 1 0 0 0,1 0 1 0 0,-1 0-1 0 0,1 0 0 0 0,0-1 0 0 0,1 1 1 0 0,4 12-1 0 0,-5-17-125 0 0,1 1 1 0 0,-1-1-1 0 0,1 1 0 0 0,-1-1 0 0 0,1 1 1 0 0,0-1-1 0 0,0 0 0 0 0,0 0 1 0 0,1 0-1 0 0,-1 0 0 0 0,0-1 0 0 0,1 1 1 0 0,-1 0-1 0 0,1-1 0 0 0,-1 0 1 0 0,1 0-1 0 0,0 1 0 0 0,0-2 0 0 0,-1 1 1 0 0,1 0-1 0 0,0 0 0 0 0,0-1 1 0 0,0 0-1 0 0,0 1 0 0 0,0-1 0 0 0,0 0 1 0 0,5-1-1 0 0,9-1-1912 0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30T08:24:55.678"/>
    </inkml:context>
    <inkml:brush xml:id="br0">
      <inkml:brushProperty name="width" value="0.1" units="cm"/>
      <inkml:brushProperty name="height" value="0.1" units="cm"/>
    </inkml:brush>
  </inkml:definitions>
  <inkml:trace contextRef="#ctx0" brushRef="#br0">227 329 96 0 0,'9'-12'441'0'0,"1"-1"0"0"0,-1 0 1 0 0,-1-1-1 0 0,0 1 0 0 0,-1-2 0 0 0,-1 1 0 0 0,0-1 0 0 0,7-26 0 0 0,-7 13 590 0 0,-1 0 0 0 0,-1-1-1 0 0,0-51 1 0 0,-4 77-681 0 0,-1-8-29 0 0,-7 17-27 0 0,-7 12-156 0 0,9-6-87 0 0,0 0 0 0 0,1 0 0 0 0,0 1 0 0 0,1 0-1 0 0,1-1 1 0 0,-4 21 0 0 0,1-2-46 0 0,5-29 29 0 0,-1 4 15 0 0,2-4-35 0 0,2-5 78 0 0,10-16-70 0 0,-3 2-5 0 0,1 1 0 0 0,1-1 0 0 0,0 2 0 0 0,19-20 0 0 0,-28 34-48 0 0,-2 1 29 0 0,0-1 0 0 0,0 1 1 0 0,1 0-1 0 0,-1 0 0 0 0,0 0 1 0 0,1 0-1 0 0,-1 0 0 0 0,0 0 1 0 0,0 0-1 0 0,1 0 0 0 0,-1 0 1 0 0,0 0-1 0 0,1 0 0 0 0,-1 0 1 0 0,0 0-1 0 0,0 0 0 0 0,1 0 1 0 0,-1 0-1 0 0,0 0 0 0 0,1 0 1 0 0,-1 0-1 0 0,0 0 0 0 0,0 0 1 0 0,1 0-1 0 0,-1 1 0 0 0,0-1 1 0 0,0 0-1 0 0,1 0 0 0 0,-1 0 1 0 0,0 1-1 0 0,0-1 0 0 0,0 0 1 0 0,1 0-1 0 0,-1 0 0 0 0,0 1 1 0 0,0-1-1 0 0,0 0 0 0 0,0 0 1 0 0,0 1-1 0 0,1-1 0 0 0,-1 0 1 0 0,0 0-1 0 0,0 1 0 0 0,0-1 1 0 0,0 1-1 0 0,10 10-11 0 0,-5 2 6 0 0,-1 0-1 0 0,-1 0 1 0 0,0 1 0 0 0,-1-1 0 0 0,0 0 0 0 0,-1 1 0 0 0,-1 23 0 0 0,1 1-4 0 0,3 85 1 0 0,-5 1 1 0 0,-6-1 0 0 0,-28 156 0 0 0,27-235 77 0 0,-2-1 1 0 0,-1 0 0 0 0,-3 0-1 0 0,-30 66 1 0 0,34-89 48 0 0,-1-1 0 0 0,-1 0 1 0 0,-1 0-1 0 0,0-1 0 0 0,-1-1 0 0 0,-2 0 0 0 0,1-1 1 0 0,-2-1-1 0 0,0 0 0 0 0,-1-1 0 0 0,-21 12 0 0 0,31-21-65 0 0,6-3-30 0 0,1-1-1 0 0,-1 0 1 0 0,0 1 0 0 0,1-1-1 0 0,-1 0 1 0 0,0 0 0 0 0,0 0-1 0 0,0 0 1 0 0,0-1 0 0 0,0 1-1 0 0,0 0 1 0 0,0-1-1 0 0,0 1 1 0 0,0-1 0 0 0,0 0-1 0 0,-1 0 1 0 0,1 0 0 0 0,0 0-1 0 0,0 0 1 0 0,0 0 0 0 0,0 0-1 0 0,0-1 1 0 0,-3 0 0 0 0,3 0-78 0 0,4-6 11 0 0,1 1 0 0 0,0-1 0 0 0,0 1 0 0 0,1 0 0 0 0,0 0 0 0 0,0 0 0 0 0,0 1 0 0 0,1 0 0 0 0,7-8 0 0 0,-7 7-17 0 0,30-29-249 0 0,1 1 1 0 0,2 1-1 0 0,1 2 0 0 0,61-36 1 0 0,183-87-546 0 0,-64 39 637 0 0,-188 97 293 0 0,-2-2 0 0 0,0-1-1 0 0,-1-1 1 0 0,-1-1 0 0 0,-1-1 0 0 0,-1-1 0 0 0,-2-2-1 0 0,0 0 1 0 0,-2-2 0 0 0,-1 0 0 0 0,-1-1-1 0 0,-2-1 1 0 0,-1-1 0 0 0,-1 0 0 0 0,-2-1-1 0 0,13-48 1 0 0,-23 65-5 0 0,0-1 0 0 0,-1 0-1 0 0,-1-1 1 0 0,0 1 0 0 0,-1 0 0 0 0,-4-27-1 0 0,3 36-40 0 0,0-1 0 0 0,-1 1 0 0 0,0 0 0 0 0,-1-1 0 0 0,0 1 0 0 0,0 0 0 0 0,-1 1 0 0 0,1-1 0 0 0,-2 1 0 0 0,1-1 0 0 0,-1 1 0 0 0,0 1 0 0 0,-1-1 0 0 0,0 1 0 0 0,-7-7 0 0 0,11 11-24 0 0,1 1 0 0 0,-1 0 0 0 0,0 0 0 0 0,0 0-1 0 0,0 0 1 0 0,1 0 0 0 0,-1 0 0 0 0,0 0 0 0 0,0 1 0 0 0,0-1 0 0 0,0 1 0 0 0,0-1 0 0 0,0 1 0 0 0,-1 0-1 0 0,1 0 1 0 0,0 0 0 0 0,0 0 0 0 0,0 0 0 0 0,0 0 0 0 0,0 1 0 0 0,-3 0 0 0 0,1 1-1 0 0,0 0 0 0 0,0 0 0 0 0,0 0 0 0 0,0 0 0 0 0,1 0 1 0 0,-1 1-1 0 0,1 0 0 0 0,0 0 0 0 0,-6 6 0 0 0,-1 3 1 0 0,0 1 0 0 0,1 0 0 0 0,1 1 0 0 0,-12 26 0 0 0,14-27 2 0 0,1 0 1 0 0,1 1-1 0 0,0 0 0 0 0,1 0 1 0 0,0 0-1 0 0,1 0 1 0 0,0 1-1 0 0,2-1 1 0 0,0 1-1 0 0,0-1 0 0 0,1 0 1 0 0,1 1-1 0 0,0-1 1 0 0,1 0-1 0 0,1 0 0 0 0,0 0 1 0 0,1-1-1 0 0,0 1 1 0 0,14 24-1 0 0,7 3-149 0 0,2-1 0 0 0,1-1 0 0 0,3-1-1 0 0,54 52 1 0 0,-8-9-1136 0 0,-31-23-3924 0 0,-38-48 2897 0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30T08:24:56.303"/>
    </inkml:context>
    <inkml:brush xml:id="br0">
      <inkml:brushProperty name="width" value="0.1" units="cm"/>
      <inkml:brushProperty name="height" value="0.1" units="cm"/>
    </inkml:brush>
  </inkml:definitions>
  <inkml:trace contextRef="#ctx0" brushRef="#br0">4 8 420 0 0,'-3'-7'4323'0'0,"3"7"-4261"0"0,767 113 4252 0 0,-291-55-3274 0 0,479 73 291 0 0,-154-28-498 0 0,-741-95-778 0 0,161 19 211 0 0,-75-17-19 0 0,-83-14 737 0 0,-37 2-2578 0 0,1 1-5969 0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30T08:24:56.820"/>
    </inkml:context>
    <inkml:brush xml:id="br0">
      <inkml:brushProperty name="width" value="0.1" units="cm"/>
      <inkml:brushProperty name="height" value="0.1" units="cm"/>
    </inkml:brush>
  </inkml:definitions>
  <inkml:trace contextRef="#ctx0" brushRef="#br0">454 49 5296 0 0,'-3'-2'48'0'0,"-10"-6"116"0"0,-2 0 1 0 0,1 1-1 0 0,-1 0 0 0 0,-17-4 0 0 0,28 10-139 0 0,0-1 0 0 0,0 2 1 0 0,0-1-1 0 0,0 0 0 0 0,0 1 0 0 0,0 0 0 0 0,0 0 0 0 0,0 0 0 0 0,0 1 0 0 0,0-1 1 0 0,0 1-1 0 0,0 0 0 0 0,0 0 0 0 0,0 0 0 0 0,0 1 0 0 0,0-1 0 0 0,0 1 0 0 0,1 0 1 0 0,-1 0-1 0 0,1 0 0 0 0,-6 5 0 0 0,-15 16 152 0 0,1 2 0 0 0,0 1-1 0 0,2 0 1 0 0,2 2 0 0 0,0 0 0 0 0,2 1 0 0 0,-15 33 0 0 0,15-24 38 0 0,1 1 0 0 0,2 1 0 0 0,1 0 0 0 0,3 1 0 0 0,-8 56 0 0 0,15-66-105 0 0,2 1-1 0 0,1-1 1 0 0,1 1 0 0 0,2-1 0 0 0,7 37 0 0 0,-6-47-9 0 0,1-1 0 0 0,1 1 0 0 0,1-1 0 0 0,1 0 0 0 0,1-1 0 0 0,0 1 0 0 0,2-2 1 0 0,18 27-1 0 0,-27-42-20 0 0,0-1 1 0 0,0 1 0 0 0,0-1 0 0 0,1 1 0 0 0,-1-1-1 0 0,0 0 1 0 0,1 0 0 0 0,-1 0 0 0 0,1-1-1 0 0,0 1 1 0 0,0-1 0 0 0,0 1 0 0 0,0-1 0 0 0,0 0-1 0 0,0 0 1 0 0,5 1 0 0 0,-6-2-42 0 0,0 0 0 0 0,0-1 0 0 0,-1 1 0 0 0,1 0 0 0 0,0-1 0 0 0,0 0 0 0 0,-1 1 0 0 0,1-1 0 0 0,0 0 0 0 0,-1 0 0 0 0,1 0 0 0 0,-1 0 0 0 0,1 0 0 0 0,-1 0 0 0 0,1-1 0 0 0,-1 1 0 0 0,0 0 0 0 0,0-1 0 0 0,0 1 0 0 0,0-1 0 0 0,0 1 0 0 0,0-1 0 0 0,0 0 0 0 0,0 1 0 0 0,0-1 0 0 0,-1 0 1 0 0,1 1-1 0 0,-1-1 0 0 0,1 0 0 0 0,-1-2 0 0 0,3-5 9 0 0,-1 0 1 0 0,-1-1 0 0 0,0 1 0 0 0,0 0-1 0 0,-1-1 1 0 0,0 1 0 0 0,0 0 0 0 0,-1-1-1 0 0,0 1 1 0 0,-1 0 0 0 0,0 0 0 0 0,0 0-1 0 0,-8-17 1 0 0,-3-2 102 0 0,-2-1 0 0 0,-34-46 0 0 0,35 55-419 0 0,1 0 0 0 0,0-1 0 0 0,1 0 0 0 0,2-1 0 0 0,-12-32 0 0 0,22 51-76 0 0,0 1 1 0 0,0-1 0 0 0,0 0 0 0 0,1 1 0 0 0,-1-1 0 0 0,1 0 0 0 0,-1 1 0 0 0,1-1 0 0 0,0 1 0 0 0,0-1 0 0 0,0 1 0 0 0,1 0-1 0 0,-1-1 1 0 0,1 1 0 0 0,2-3 0 0 0,0-1-1677 0 0,4-8-1177 0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30T08:32:18.229"/>
    </inkml:context>
    <inkml:brush xml:id="br0">
      <inkml:brushProperty name="width" value="0.1" units="cm"/>
      <inkml:brushProperty name="height" value="0.1" units="cm"/>
    </inkml:brush>
  </inkml:definitions>
  <inkml:trace contextRef="#ctx0" brushRef="#br0">427 101 324 0 0,'2'-14'2660'0'0,"13"-43"3142"0"0,-10 38-1417 0 0,-6 18-4360 0 0,0 0 0 0 0,1 0 1 0 0,-1 0-1 0 0,0 1 0 0 0,0-1 1 0 0,1 0-1 0 0,-1 1 0 0 0,0-1 1 0 0,0 1-1 0 0,0-1 0 0 0,0 1 1 0 0,0-1-1 0 0,0 1 0 0 0,0 0 1 0 0,0-1-1 0 0,0 1 0 0 0,0 0 1 0 0,0 0-1 0 0,0 0 1 0 0,0 0-1 0 0,0 0 0 0 0,0 0 1 0 0,0 0-1 0 0,0 0 0 0 0,-2 1 1 0 0,-29 1 295 0 0,19 1-328 0 0,0 1 0 0 0,-1 1 0 0 0,2 0 0 0 0,-1 0 0 0 0,1 1 0 0 0,0 1 0 0 0,0 0 0 0 0,0 1 0 0 0,1 0 0 0 0,0 1 0 0 0,1 0 0 0 0,0 0 0 0 0,1 1 0 0 0,0 1 0 0 0,0 0 0 0 0,1 0 0 0 0,0 0 0 0 0,1 1 0 0 0,0 0 0 0 0,1 1 0 0 0,1-1 0 0 0,0 1 0 0 0,1 0 0 0 0,0 0 0 0 0,0 1 0 0 0,2-1 0 0 0,-2 15 0 0 0,4-23 1 0 0,0 0-1 0 0,0-1 0 0 0,1 1 1 0 0,-1 0-1 0 0,1 0 0 0 0,0-1 1 0 0,0 1-1 0 0,1 0 0 0 0,-1-1 1 0 0,1 1-1 0 0,0-1 0 0 0,1 0 1 0 0,-1 1-1 0 0,1-1 0 0 0,-1 0 1 0 0,1-1-1 0 0,6 7 0 0 0,3 1 54 0 0,1-1 0 0 0,0 0-1 0 0,0-1 1 0 0,15 8 0 0 0,-15-10-16 0 0,-1 0 1 0 0,0 1-1 0 0,-1 0 1 0 0,0 1-1 0 0,19 19 1 0 0,-10-5 9 0 0,-14-19-38 0 0,-1 1 0 0 0,0 0 0 0 0,-1 1 0 0 0,1-1 0 0 0,-1 1 0 0 0,0 0 0 0 0,-1 0 0 0 0,1 0 0 0 0,-1 1 0 0 0,0-1 0 0 0,-1 1 0 0 0,0 0 0 0 0,2 7 0 0 0,-7 21-48 0 0,-3-13 27 0 0,-10 8 0 0 0,13-24 21 0 0,-1-1 0 0 0,0 1 0 0 0,0-1-1 0 0,0 0 1 0 0,-1 0 0 0 0,0-1-1 0 0,0 1 1 0 0,0-1 0 0 0,-1 0 0 0 0,1-1-1 0 0,-1 1 1 0 0,0-1 0 0 0,0 0-1 0 0,0-1 1 0 0,0 1 0 0 0,-1-1 0 0 0,1 0-1 0 0,0-1 1 0 0,-9 2 0 0 0,-1-3 16 0 0,0-1 1 0 0,0 0-1 0 0,1-2 1 0 0,-1 1-1 0 0,1-2 1 0 0,-18-6-1 0 0,-87-37-1080 0 0,117 46 986 0 0,1 0-180 0 0,0 0 1 0 0,0 1 0 0 0,0-1 0 0 0,1 0 0 0 0,-1 0 0 0 0,0 0-1 0 0,0-1 1 0 0,1 1 0 0 0,-1 0 0 0 0,1 0 0 0 0,-1-1 0 0 0,1 1 0 0 0,0-1-1 0 0,-1 0 1 0 0,1 1 0 0 0,0-1 0 0 0,0 0 0 0 0,0 1 0 0 0,-1-4-1 0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30T08:32:18.620"/>
    </inkml:context>
    <inkml:brush xml:id="br0">
      <inkml:brushProperty name="width" value="0.1" units="cm"/>
      <inkml:brushProperty name="height" value="0.1" units="cm"/>
    </inkml:brush>
  </inkml:definitions>
  <inkml:trace contextRef="#ctx0" brushRef="#br0">1 1 492 0 0,'0'0'3160'0'0,"0"4"-2468"0"0,0-2-619 0 0,0 0-1 0 0,0 0 0 0 0,1-1 1 0 0,-1 1-1 0 0,0 0 0 0 0,1 0 1 0 0,-1-1-1 0 0,1 1 0 0 0,0 0 1 0 0,0-1-1 0 0,0 1 0 0 0,-1-1 1 0 0,1 1-1 0 0,1-1 0 0 0,-1 1 1 0 0,0-1-1 0 0,0 0 0 0 0,3 2 1 0 0,35 22 1319 0 0,-8-11-430 0 0,0 0 1 0 0,48 13-1 0 0,-5-13-1607 0 0,-59-13-717 0 0,-1 0 0 0 0,0-1 0 0 0,17-2 0 0 0,-16-1-835 0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30T08:32:18.979"/>
    </inkml:context>
    <inkml:brush xml:id="br0">
      <inkml:brushProperty name="width" value="0.1" units="cm"/>
      <inkml:brushProperty name="height" value="0.1" units="cm"/>
    </inkml:brush>
  </inkml:definitions>
  <inkml:trace contextRef="#ctx0" brushRef="#br0">1 0 916 0 0,'15'2'916'0'0,"-1"4"-52"0"0,9-4-36 0 0,4 0-52 0 0,1 2-56 0 0,8 3-75 0 0,-1-2-53 0 0,0 2-68 0 0,1-4-96 0 0,0-1-124 0 0,0 4-192 0 0,-10-2-256 0 0,9-4-204 0 0,-9 2-240 0 0,-1-2-505 0 0,-2-2-1183 0 0,2-2 524 0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30T08:32:19.573"/>
    </inkml:context>
    <inkml:brush xml:id="br0">
      <inkml:brushProperty name="width" value="0.1" units="cm"/>
      <inkml:brushProperty name="height" value="0.1" units="cm"/>
    </inkml:brush>
  </inkml:definitions>
  <inkml:trace contextRef="#ctx0" brushRef="#br0">204 51 608 0 0,'1'-2'352'0'0,"0"0"0"0"0,0 0 0 0 0,0 0 0 0 0,-1-1-1 0 0,1 1 1 0 0,0 0 0 0 0,-1 0 0 0 0,0-1 0 0 0,1 1 0 0 0,-1-1 0 0 0,0 1-1 0 0,0-3 1 0 0,-1 4-241 0 0,1 0 0 0 0,0 0-1 0 0,0 0 1 0 0,-1 0-1 0 0,1 0 1 0 0,-1 1 0 0 0,1-1-1 0 0,0 0 1 0 0,-1 0 0 0 0,0 0-1 0 0,1 1 1 0 0,-1-1-1 0 0,1 0 1 0 0,-1 1 0 0 0,0-1-1 0 0,1 1 1 0 0,-1-1 0 0 0,0 1-1 0 0,0-1 1 0 0,0 1-1 0 0,-1-1 1 0 0,-2 0-12 0 0,1 0-1 0 0,0 1 1 0 0,-1-1-1 0 0,1 1 1 0 0,-1 0-1 0 0,1 0 1 0 0,-1 1-1 0 0,1-1 1 0 0,-1 1-1 0 0,1-1 1 0 0,-1 1-1 0 0,1 0 1 0 0,0 0-1 0 0,-6 3 1 0 0,0 0-56 0 0,0 1 0 0 0,0-1 0 0 0,1 2 0 0 0,0-1 0 0 0,0 1 0 0 0,0 0 0 0 0,1 1 0 0 0,-1 0 0 0 0,2 0 0 0 0,-1 0 0 0 0,1 1 0 0 0,0 0 0 0 0,0 0 0 0 0,1 1 0 0 0,1 0 0 0 0,-1 0 0 0 0,1 0 0 0 0,1 0 0 0 0,0 0 0 0 0,0 1 0 0 0,0-1 0 0 0,2 1 0 0 0,-1 0 0 0 0,1 0 0 0 0,0 0 0 0 0,1 0 0 0 0,0 0 0 0 0,1-1 0 0 0,0 1 0 0 0,1 0 0 0 0,0 0 0 0 0,0 0 0 0 0,1-1 0 0 0,0 0 0 0 0,9 18 0 0 0,66 135 55 0 0,-71-146-108 0 0,-1 0-1 0 0,0 0 0 0 0,-2 0 0 0 0,6 33 0 0 0,-10-47 18 0 0,-22 21 58 0 0,20-21-54 0 0,0-1-1 0 0,-1 0 1 0 0,1 0 0 0 0,-1 0 0 0 0,1-1 0 0 0,-1 1 0 0 0,0 0-1 0 0,1-1 1 0 0,-1 0 0 0 0,0 1 0 0 0,1-1 0 0 0,-1-1 0 0 0,0 1 0 0 0,1 0-1 0 0,-1 0 1 0 0,1-1 0 0 0,-1 0 0 0 0,0 1 0 0 0,1-1 0 0 0,-1 0 0 0 0,1 0-1 0 0,0 0 1 0 0,-1-1 0 0 0,1 1 0 0 0,0-1 0 0 0,0 1 0 0 0,-1-1-1 0 0,1 0 1 0 0,1 1 0 0 0,-1-1 0 0 0,0 0 0 0 0,0 0 0 0 0,1-1 0 0 0,-1 1-1 0 0,1 0 1 0 0,0 0 0 0 0,-2-4 0 0 0,1 2-3 0 0,0 0 1 0 0,1-1-1 0 0,-1 1 1 0 0,1-1-1 0 0,0 0 1 0 0,0 1-1 0 0,0-1 1 0 0,1 0-1 0 0,0 0 1 0 0,0 1-1 0 0,0-1 1 0 0,0 0-1 0 0,1 0 1 0 0,0 1-1 0 0,0-1 1 0 0,0 0-1 0 0,0 1 1 0 0,1-1-1 0 0,0 1 1 0 0,4-8-1 0 0,6-5-12 0 0,2 1-1 0 0,0 1 0 0 0,1 1 0 0 0,0 0 1 0 0,34-23-1 0 0,-29 22 248 0 0,0-1 0 0 0,-1-1 0 0 0,20-23 0 0 0,-36 37-179 0 0,-1-1-1 0 0,0 1 1 0 0,0-1-1 0 0,0 0 1 0 0,-1 0-1 0 0,1 0 0 0 0,-1 0 1 0 0,0 0-1 0 0,0 0 1 0 0,0 0-1 0 0,-1 0 1 0 0,0-1-1 0 0,1 1 0 0 0,-2 0 1 0 0,1-5-1 0 0,-1 0-24 0 0,0 1 0 0 0,-1 0 0 0 0,0-1 0 0 0,0 1 0 0 0,-1 0 1 0 0,-6-13-1 0 0,-27-39-1340 0 0,18 40-6145 0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30T08:32:19.964"/>
    </inkml:context>
    <inkml:brush xml:id="br0">
      <inkml:brushProperty name="width" value="0.1" units="cm"/>
      <inkml:brushProperty name="height" value="0.1" units="cm"/>
    </inkml:brush>
  </inkml:definitions>
  <inkml:trace contextRef="#ctx0" brushRef="#br0">0 1 808 0 0,'0'0'2005'0'0,"0"1"-1847"0"0,0 0-1 0 0,0 0 1 0 0,0 0-1 0 0,0 0 1 0 0,1 0-1 0 0,-1 0 1 0 0,0 0 0 0 0,1 0-1 0 0,-1 0 1 0 0,1 0-1 0 0,-1 0 1 0 0,1 0 0 0 0,-1 0-1 0 0,1 0 1 0 0,0 0-1 0 0,1 1 1 0 0,57 21 1847 0 0,2-3 0 0 0,106 20 1 0 0,-155-38-2164 0 0,-1 0 0 0 0,1-1 0 0 0,0 0 0 0 0,0-1 1 0 0,18-2-1 0 0,-25 1-447 0 0,0 0 1 0 0,0 0-1 0 0,0-1 1 0 0,0 1 0 0 0,0-1-1 0 0,0 0 1 0 0,0-1-1 0 0,-1 1 1 0 0,5-4-1 0 0,3-2-1939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30T08:18:03.188"/>
    </inkml:context>
    <inkml:brush xml:id="br0">
      <inkml:brushProperty name="width" value="0.1" units="cm"/>
      <inkml:brushProperty name="height" value="0.1" units="cm"/>
    </inkml:brush>
  </inkml:definitions>
  <inkml:trace contextRef="#ctx0" brushRef="#br0">19 0 68 0 0,'-1'1'211'0'0,"-1"0"0"0"0,1 0-1 0 0,0 1 1 0 0,-1-1 0 0 0,1 1 0 0 0,0-1-1 0 0,0 0 1 0 0,0 1 0 0 0,0 0 0 0 0,0-1-1 0 0,0 1 1 0 0,0 0 0 0 0,0-1 0 0 0,1 1-1 0 0,-1 0 1 0 0,1 0 0 0 0,-1 0 0 0 0,1-1-1 0 0,0 1 1 0 0,0 0 0 0 0,0 0 0 0 0,0 0-1 0 0,0 0 1 0 0,0 3 0 0 0,2-1 0 0 0,-1-1-1 0 0,1 1 1 0 0,0-1-1 0 0,-1 0 1 0 0,1 0 0 0 0,1 1-1 0 0,-1-1 1 0 0,0-1 0 0 0,1 1-1 0 0,0 0 1 0 0,5 4-1 0 0,7 4 371 0 0,1-1-1 0 0,0 0 0 0 0,29 13 0 0 0,-22-14-411 0 0,-1-1 0 0 0,1 0 0 0 0,1-2 1 0 0,-1-1-1 0 0,1-1 0 0 0,0-1 0 0 0,31 0 0 0 0,-31-3-1507 0 0,-1-1-1 0 0,0-1 0 0 0,1-1 1 0 0,26-7-1 0 0,-21 3-1390 0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30T08:32:20.324"/>
    </inkml:context>
    <inkml:brush xml:id="br0">
      <inkml:brushProperty name="width" value="0.1" units="cm"/>
      <inkml:brushProperty name="height" value="0.1" units="cm"/>
    </inkml:brush>
  </inkml:definitions>
  <inkml:trace contextRef="#ctx0" brushRef="#br0">40 35 420 0 0,'26'-35'7581'0'0,"-20"84"-6172"0"0,-35 237-679 0 0,22-234-1599 0 0,3-35-663 0 0,0 0-1 0 0,-11 29 1 0 0,14-41 1092 0 0,-10 21-1942 0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30T08:32:20.699"/>
    </inkml:context>
    <inkml:brush xml:id="br0">
      <inkml:brushProperty name="width" value="0.1" units="cm"/>
      <inkml:brushProperty name="height" value="0.1" units="cm"/>
    </inkml:brush>
  </inkml:definitions>
  <inkml:trace contextRef="#ctx0" brushRef="#br0">1 8 456 0 0,'1'-7'4512'0'0,"-1"7"-4438"0"0,20-1 1008 0 0,23 5-615 0 0,279 59 2534 0 0,-244-46-2509 0 0,514 126 1755 0 0,-569-137-2553 0 0,1-1-1 0 0,0-1 1 0 0,32 1-1 0 0,-29-11-2178 0 0,-18 2-1347 0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30T08:32:21.058"/>
    </inkml:context>
    <inkml:brush xml:id="br0">
      <inkml:brushProperty name="width" value="0.1" units="cm"/>
      <inkml:brushProperty name="height" value="0.1" units="cm"/>
    </inkml:brush>
  </inkml:definitions>
  <inkml:trace contextRef="#ctx0" brushRef="#br0">263 1 40 0 0,'-11'7'4006'0'0,"-11"6"-3693"0"0,1 0-1 0 0,0 2 0 0 0,1 0 0 0 0,1 1 0 0 0,0 1 0 0 0,1 1 1 0 0,1 1-1 0 0,-21 29 0 0 0,31-39-281 0 0,1 0 1 0 0,0 1-1 0 0,0 0 0 0 0,1 0 1 0 0,0 0-1 0 0,1 1 0 0 0,0 0 1 0 0,0 0-1 0 0,1 0 0 0 0,1 0 1 0 0,0 0-1 0 0,0 0 0 0 0,1 1 1 0 0,1-1-1 0 0,0 1 0 0 0,1-1 1 0 0,0 1-1 0 0,0-1 0 0 0,1 0 1 0 0,7 22-1 0 0,-5-27-1 0 0,-1 0 0 0 0,2 1 0 0 0,-1-1 0 0 0,1-1 0 0 0,0 1-1 0 0,0-1 1 0 0,0 1 0 0 0,1-2 0 0 0,-1 1 0 0 0,1 0 0 0 0,1-1 0 0 0,-1 0 0 0 0,1-1 0 0 0,-1 0 0 0 0,1 0-1 0 0,0 0 1 0 0,0-1 0 0 0,11 3 0 0 0,-15-4 8 0 0,1 0 0 0 0,-1 0 0 0 0,1 0 0 0 0,-1-1-1 0 0,1 1 1 0 0,0-1 0 0 0,-1 0 0 0 0,1 0 0 0 0,0 0 0 0 0,-1 0 0 0 0,1-1 0 0 0,-1 0-1 0 0,1 0 1 0 0,-1 0 0 0 0,1 0 0 0 0,-1 0 0 0 0,1 0 0 0 0,-1-1 0 0 0,0 0-1 0 0,0 0 1 0 0,0 0 0 0 0,0 0 0 0 0,0 0 0 0 0,0 0 0 0 0,-1-1 0 0 0,1 1 0 0 0,-1-1-1 0 0,0 0 1 0 0,1 0 0 0 0,-1 0 0 0 0,0 0 0 0 0,-1 0 0 0 0,1 0 0 0 0,-1-1-1 0 0,1 1 1 0 0,-1-1 0 0 0,0 1 0 0 0,1-7 0 0 0,-1 3-14 0 0,-1 0 0 0 0,0 1 0 0 0,0-1 1 0 0,-1 0-1 0 0,0 0 0 0 0,0 0 0 0 0,0 1 0 0 0,-1-1 1 0 0,0 1-1 0 0,0-1 0 0 0,-1 1 0 0 0,0 0 0 0 0,0 0 0 0 0,-1 0 1 0 0,1 0-1 0 0,-1 0 0 0 0,0 1 0 0 0,-1-1 0 0 0,-4-4 1 0 0,-5-4-83 0 0,-1 0 0 0 0,0 1 1 0 0,0 1-1 0 0,-1 0 0 0 0,-23-12 1 0 0,25 17-920 0 0,1 1 1 0 0,-1 1 0 0 0,-17-4-1 0 0,24 7-1119 0 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30T08:32:22.794"/>
    </inkml:context>
    <inkml:brush xml:id="br0">
      <inkml:brushProperty name="width" value="0.1" units="cm"/>
      <inkml:brushProperty name="height" value="0.1" units="cm"/>
    </inkml:brush>
  </inkml:definitions>
  <inkml:trace contextRef="#ctx0" brushRef="#br0">8 1 288 0 0,'-7'4'10094'0'0,"29"8"-9648"0"0,0-1-1 0 0,2-1 0 0 0,-1-1 0 0 0,1-1 1 0 0,0-1-1 0 0,39 6 0 0 0,28 9-529 0 0,27 10-1901 0 0,-37-17-4160 0 0,-60-12 3172 0 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30T08:32:23.138"/>
    </inkml:context>
    <inkml:brush xml:id="br0">
      <inkml:brushProperty name="width" value="0.1" units="cm"/>
      <inkml:brushProperty name="height" value="0.1" units="cm"/>
    </inkml:brush>
  </inkml:definitions>
  <inkml:trace contextRef="#ctx0" brushRef="#br0">0 0 736 0 0,'21'4'896'0'0,"5"-2"-40"0"0,1 0-100 0 0,7 6-64 0 0,0-4-68 0 0,-8-4-80 0 0,1 4-95 0 0,7 0-149 0 0,-8-1-152 0 0,-2-3-280 0 0,1 0-232 0 0,-1 2-557 0 0,-3-4-991 0 0,1-5 440 0 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30T08:32:26.608"/>
    </inkml:context>
    <inkml:brush xml:id="br0">
      <inkml:brushProperty name="width" value="0.1" units="cm"/>
      <inkml:brushProperty name="height" value="0.1" units="cm"/>
    </inkml:brush>
  </inkml:definitions>
  <inkml:trace contextRef="#ctx0" brushRef="#br0">122 1 280 0 0,'0'0'4660'0'0,"7"14"-3945"0"0,-14 42 286 0 0,-3-1 0 0 0,-32 107 0 0 0,-6 31 13 0 0,27-89-1227 0 0,20-101-308 0 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30T08:32:26.999"/>
    </inkml:context>
    <inkml:brush xml:id="br0">
      <inkml:brushProperty name="width" value="0.1" units="cm"/>
      <inkml:brushProperty name="height" value="0.1" units="cm"/>
    </inkml:brush>
  </inkml:definitions>
  <inkml:trace contextRef="#ctx0" brushRef="#br0">11 1 540 0 0,'0'0'2214'0'0,"0"4"-1882"0"0,2 5-76 0 0,-2 1 0 0 0,1 0 0 0 0,-1 0 1 0 0,-1 0-1 0 0,-3 18 0 0 0,-1 21 966 0 0,1-35-1745 0 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30T08:32:27.389"/>
    </inkml:context>
    <inkml:brush xml:id="br0">
      <inkml:brushProperty name="width" value="0.1" units="cm"/>
      <inkml:brushProperty name="height" value="0.1" units="cm"/>
    </inkml:brush>
  </inkml:definitions>
  <inkml:trace contextRef="#ctx0" brushRef="#br0">31 3 148 0 0,'7'-2'8149'0'0,"-5"36"-7718"0"0,-2 1-1 0 0,-1 0 0 0 0,-2-1 0 0 0,-12 63 0 0 0,0 0-2 0 0,14-86-651 0 0,-4 42-377 0 0,5-21-4957 0 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30T08:32:27.749"/>
    </inkml:context>
    <inkml:brush xml:id="br0">
      <inkml:brushProperty name="width" value="0.1" units="cm"/>
      <inkml:brushProperty name="height" value="0.1" units="cm"/>
    </inkml:brush>
  </inkml:definitions>
  <inkml:trace contextRef="#ctx0" brushRef="#br0">170 46 920 0 0,'18'-27'5694'0'0,"-18"27"-5593"0"0,0-1 0 0 0,0 0 0 0 0,1 1 0 0 0,-1-1 0 0 0,0 1 0 0 0,0-1 0 0 0,0 0 0 0 0,0 0 0 0 0,0 1 0 0 0,0-1 0 0 0,-1 0-1 0 0,1 1 1 0 0,0-1 0 0 0,0 1 0 0 0,0-1 0 0 0,-1 0 0 0 0,1 1 0 0 0,0-1 0 0 0,0 1 0 0 0,-1-1 0 0 0,1 0 0 0 0,-1 1 0 0 0,1-1 0 0 0,0 1 0 0 0,-1-1 0 0 0,1 1 0 0 0,-1-1-1 0 0,0 1 1 0 0,1 0 0 0 0,-1-1 0 0 0,0 0 0 0 0,-1 2-50 0 0,0-1 1 0 0,0 1-1 0 0,0-1 0 0 0,0 1 0 0 0,0-1 1 0 0,0 1-1 0 0,0 0 0 0 0,0 0 0 0 0,1 0 1 0 0,-1 0-1 0 0,0 0 0 0 0,1 0 0 0 0,-1 1 1 0 0,1-1-1 0 0,-1 1 0 0 0,1-1 0 0 0,-1 1 1 0 0,0 1-1 0 0,1-2 19 0 0,-10 11 54 0 0,1 1 0 0 0,0 0 0 0 0,1 1 0 0 0,0 0 0 0 0,1 0 0 0 0,1 1 0 0 0,0 0 0 0 0,1 0 0 0 0,1 1 0 0 0,0-1 0 0 0,1 1 0 0 0,-2 17 0 0 0,3-13-44 0 0,2-1 1 0 0,-1 0-1 0 0,2 0 1 0 0,1 1-1 0 0,0-1 1 0 0,2 0-1 0 0,0 0 1 0 0,1 0-1 0 0,13 37 1 0 0,-15-51-41 0 0,1 0 0 0 0,0 0 0 0 0,0 0 0 0 0,1-1 0 0 0,-1 1 0 0 0,1-1 0 0 0,0 0 0 0 0,1 0 0 0 0,-1 0 1 0 0,0 0-1 0 0,1-1 0 0 0,6 4 0 0 0,-10-6-26 0 0,0 0 0 0 0,1 0 0 0 0,-1-1 0 0 0,1 1 0 0 0,-1 0 1 0 0,1-1-1 0 0,-1 1 0 0 0,1-1 0 0 0,-1 1 0 0 0,1-1 0 0 0,0 0 0 0 0,-1 1 0 0 0,1-1 0 0 0,0 0 1 0 0,-1 0-1 0 0,1 0 0 0 0,-1-1 0 0 0,1 1 0 0 0,0 0 0 0 0,-1-1 0 0 0,1 1 0 0 0,-1 0 1 0 0,1-1-1 0 0,-1 0 0 0 0,1 1 0 0 0,-1-1 0 0 0,1 0 0 0 0,-1 0 0 0 0,0 0 0 0 0,1 0 0 0 0,-1 0 1 0 0,0 0-1 0 0,0 0 0 0 0,0-1 0 0 0,0 1 0 0 0,0 0 0 0 0,0 0 0 0 0,0-1 0 0 0,0 1 1 0 0,-1-1-1 0 0,1 1 0 0 0,0-1 0 0 0,-1 1 0 0 0,1-1 0 0 0,-1 1 0 0 0,1-3 0 0 0,0-2-3 0 0,0 0 1 0 0,0 0-1 0 0,-1 0 0 0 0,0-1 0 0 0,0 1 0 0 0,0 0 0 0 0,0 0 0 0 0,-1 0 0 0 0,0 0 1 0 0,-1 0-1 0 0,1 0 0 0 0,-1 0 0 0 0,0 0 0 0 0,-4-5 0 0 0,-1-6-146 0 0,-2 1 0 0 0,0 1 1 0 0,-17-22-1 0 0,21 30-49 0 0,-1 0 0 0 0,1 1 0 0 0,-1 0 0 0 0,0 0 0 0 0,0 0 1 0 0,-1 1-1 0 0,-10-7 0 0 0,12 10-609 0 0,1-1 0 0 0,-1 1 0 0 0,0 0-1 0 0,0 1 1 0 0,0-1 0 0 0,-1 1 0 0 0,1 0 0 0 0,-7 0 0 0 0,-1 1-2303 0 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30T08:32:30.015"/>
    </inkml:context>
    <inkml:brush xml:id="br0">
      <inkml:brushProperty name="width" value="0.1" units="cm"/>
      <inkml:brushProperty name="height" value="0.1" units="cm"/>
    </inkml:brush>
  </inkml:definitions>
  <inkml:trace contextRef="#ctx0" brushRef="#br0">64 1 204 0 0,'-43'206'8652'0'0,"34"-151"-7377"0"0,-1 98 1 0 0,9-142-1608 0 0,0 9-1281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30T08:18:03.704"/>
    </inkml:context>
    <inkml:brush xml:id="br0">
      <inkml:brushProperty name="width" value="0.1" units="cm"/>
      <inkml:brushProperty name="height" value="0.1" units="cm"/>
    </inkml:brush>
  </inkml:definitions>
  <inkml:trace contextRef="#ctx0" brushRef="#br0">6 1 368 0 0,'-5'-1'9439'0'0,"20"13"-9157"0"0,1-1 0 0 0,0-1 0 0 0,0 0 1 0 0,1-2-1 0 0,21 9 0 0 0,98 28 529 0 0,-87-31-455 0 0,75 33 0 0 0,-117-44-336 0 0,0 1 0 0 0,0-1 1 0 0,-1 1-1 0 0,0 0 0 0 0,1 1 1 0 0,-1-1-1 0 0,10 11 1 0 0,-15-12-28 0 0,1-1 1 0 0,0 1 0 0 0,-1-1-1 0 0,0 1 1 0 0,0 0 0 0 0,0-1-1 0 0,0 1 1 0 0,0 0 0 0 0,0 0-1 0 0,-1-1 1 0 0,1 1 0 0 0,-1 0-1 0 0,0 0 1 0 0,0 0 0 0 0,0 0-1 0 0,0 0 1 0 0,0 0 0 0 0,-1 0-1 0 0,1 0 1 0 0,-1-1 0 0 0,0 1-1 0 0,0 0 1 0 0,0 0 0 0 0,-2 3-1 0 0,-1 3-2 0 0,-1 0 0 0 0,0-1 0 0 0,-1 1-1 0 0,0-1 1 0 0,-1 0 0 0 0,1-1 0 0 0,-1 0 0 0 0,-1 0-1 0 0,1 0 1 0 0,-13 8 0 0 0,-13 6-10 0 0,-47 24-1 0 0,55-32 17 0 0,-53 25-39 0 0,52-27 12 0 0,0 2 1 0 0,0 1-1 0 0,1 1 0 0 0,-29 22 0 0 0,53-36 40 0 0,0-1-1 0 0,0 1 0 0 0,0 0 1 0 0,0 0-1 0 0,0 0 1 0 0,0 0-1 0 0,0 0 1 0 0,0 0-1 0 0,0 0 1 0 0,1 0-1 0 0,-1 0 0 0 0,0 0 1 0 0,1 0-1 0 0,-1 0 1 0 0,1 0-1 0 0,-1 1 1 0 0,1-1-1 0 0,-1 0 0 0 0,1 0 1 0 0,0 1-1 0 0,0-1 1 0 0,0 0-1 0 0,-1 1 1 0 0,1-1-1 0 0,1 3 1 0 0,0-3 3 0 0,0 0 1 0 0,0 1-1 0 0,0-1 1 0 0,0 1-1 0 0,0-1 1 0 0,0 0-1 0 0,1 0 1 0 0,-1 0 0 0 0,0 0-1 0 0,1 0 1 0 0,-1 0-1 0 0,1 0 1 0 0,-1 0-1 0 0,1-1 1 0 0,-1 1-1 0 0,4 0 1 0 0,12 4 66 0 0,0-2 1 0 0,0 0-1 0 0,19 1 0 0 0,-24-3-51 0 0,266 41 314 0 0,-153-21-222 0 0,-87-15-961 0 0,67 1-1 0 0,-94-11-2280 0 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30T08:32:30.391"/>
    </inkml:context>
    <inkml:brush xml:id="br0">
      <inkml:brushProperty name="width" value="0.1" units="cm"/>
      <inkml:brushProperty name="height" value="0.1" units="cm"/>
    </inkml:brush>
  </inkml:definitions>
  <inkml:trace contextRef="#ctx0" brushRef="#br0">1 1 612 0 0,'0'0'2005'0'0,"16"5"287"0"0,-2-3-5869 0 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30T08:32:30.750"/>
    </inkml:context>
    <inkml:brush xml:id="br0">
      <inkml:brushProperty name="width" value="0.1" units="cm"/>
      <inkml:brushProperty name="height" value="0.1" units="cm"/>
    </inkml:brush>
  </inkml:definitions>
  <inkml:trace contextRef="#ctx0" brushRef="#br0">114 117 312 0 0,'-25'-31'2303'0'0,"24"30"-2252"0"0,0 0-1 0 0,-1-1 1 0 0,1 1 0 0 0,0-1-1 0 0,-1 1 1 0 0,1 0 0 0 0,-1 0-1 0 0,1 0 1 0 0,-1 0 0 0 0,0 0-1 0 0,1 0 1 0 0,-1 0 0 0 0,0 1-1 0 0,1-1 1 0 0,-1 1 0 0 0,0-1-1 0 0,0 1 1 0 0,0 0 0 0 0,0-1-1 0 0,0 1 1 0 0,1 0 0 0 0,-1 0 0 0 0,0 0-1 0 0,0 1 1 0 0,0-1 0 0 0,0 0-1 0 0,0 1 1 0 0,1-1 0 0 0,-1 1-1 0 0,0 0 1 0 0,0-1 0 0 0,1 1-1 0 0,-1 0 1 0 0,1 0 0 0 0,-1 0-1 0 0,0 0 1 0 0,1 0 0 0 0,0 1-1 0 0,-1-1 1 0 0,1 0 0 0 0,0 1-1 0 0,0-1 1 0 0,-1 1 0 0 0,0 2-1 0 0,-1 0-18 0 0,1 0 0 0 0,1-1-1 0 0,-1 1 1 0 0,0 0 0 0 0,1 0-1 0 0,0 0 1 0 0,0 0 0 0 0,0 0-1 0 0,1 1 1 0 0,-1-1-1 0 0,1 0 1 0 0,0 0 0 0 0,0 0-1 0 0,0 0 1 0 0,1 1 0 0 0,-1-1-1 0 0,1 0 1 0 0,0 0 0 0 0,0 0-1 0 0,4 7 1 0 0,-4-9-20 0 0,-1 0 0 0 0,1 0-1 0 0,0 0 1 0 0,0 0 0 0 0,1 0 0 0 0,-1 0 0 0 0,0 0 0 0 0,0 0 0 0 0,1-1-1 0 0,0 1 1 0 0,-1-1 0 0 0,1 1 0 0 0,0-1 0 0 0,-1 1 0 0 0,1-1 0 0 0,0 0-1 0 0,0 0 1 0 0,0 0 0 0 0,0 0 0 0 0,0 0 0 0 0,0-1 0 0 0,0 1 0 0 0,5 0-1 0 0,-5-1-5 0 0,1-1 0 0 0,0 0 0 0 0,-1 1 0 0 0,1-1 0 0 0,-1 0 0 0 0,0 0 0 0 0,1-1 0 0 0,-1 1 0 0 0,0 0 0 0 0,0-1 1 0 0,1 0-1 0 0,-1 1 0 0 0,-1-1 0 0 0,1 0 0 0 0,0 0 0 0 0,3-4 0 0 0,4-8 66 0 0,0 0 1 0 0,0-1 0 0 0,-1 1 0 0 0,-1-2 0 0 0,6-17 0 0 0,14-51 1757 0 0,-27 82-1685 0 0,1 3-121 0 0,0-1 0 0 0,0 1 0 0 0,0-1 0 0 0,-1 1 0 0 0,1-1-1 0 0,0 1 1 0 0,0 0 0 0 0,-1-1 0 0 0,1 1 0 0 0,0 0-1 0 0,-1-1 1 0 0,1 1 0 0 0,-1 0 0 0 0,1 0 0 0 0,-1 0 0 0 0,1 0-1 0 0,-1-1 1 0 0,0 1 0 0 0,1 0 0 0 0,-1 0 0 0 0,0 0-1 0 0,0 0 1 0 0,0 0 0 0 0,0 2 0 0 0,7 44 130 0 0,-6 46-131 0 0,-1-80-18 0 0,0 25 22 0 0,-8 49 0 0 0,7-79-17 0 0,0 1 1 0 0,-1 0-1 0 0,-1-1 1 0 0,1 0-1 0 0,-1 1 1 0 0,0-1-1 0 0,-1 0 0 0 0,0 0 1 0 0,0-1-1 0 0,-1 1 1 0 0,-8 10-1 0 0,-22 4-333 0 0,33-21 63 0 0,1 0 0 0 0,-1-1 1 0 0,0 1-1 0 0,0-1 0 0 0,1 1 0 0 0,-1-1 1 0 0,0 1-1 0 0,0-1 0 0 0,0 0 0 0 0,0 0 1 0 0,0 0-1 0 0,1 0 0 0 0,-1 0 0 0 0,0-1 0 0 0,0 1 1 0 0,0 0-1 0 0,0-1 0 0 0,1 0 0 0 0,-4-1 1 0 0,-7-6-1879 0 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30T08:32:31.141"/>
    </inkml:context>
    <inkml:brush xml:id="br0">
      <inkml:brushProperty name="width" value="0.1" units="cm"/>
      <inkml:brushProperty name="height" value="0.1" units="cm"/>
    </inkml:brush>
  </inkml:definitions>
  <inkml:trace contextRef="#ctx0" brushRef="#br0">178 24 560 0 0,'-2'-2'138'0'0,"1"0"-1"0"0,-1 0 1 0 0,0 0-1 0 0,0 1 1 0 0,1-1-1 0 0,-1 1 1 0 0,0-1-1 0 0,0 1 1 0 0,0 0-1 0 0,0-1 1 0 0,-1 1-1 0 0,1 0 1 0 0,0 1-1 0 0,-1-1 1 0 0,1 0-1 0 0,0 1 1 0 0,-1-1 0 0 0,1 1-1 0 0,0 0 1 0 0,-1-1-1 0 0,1 1 1 0 0,-6 1-1 0 0,4 0-33 0 0,0 0 1 0 0,0 1-1 0 0,0 0 1 0 0,0-1-1 0 0,0 1 0 0 0,0 1 1 0 0,1-1-1 0 0,-1 0 0 0 0,1 1 1 0 0,-1 0-1 0 0,1 0 0 0 0,-3 3 1 0 0,-2 4 12 0 0,0-1 1 0 0,1 1 0 0 0,0 0 0 0 0,1 0-1 0 0,0 1 1 0 0,0 0 0 0 0,1 0-1 0 0,-6 20 1 0 0,8-16 3 0 0,1 1 0 0 0,0-1 0 0 0,1 1 0 0 0,0-1 1 0 0,2 1-1 0 0,0-1 0 0 0,0 1 0 0 0,2-1 0 0 0,0 0 0 0 0,0 0 0 0 0,2 0 0 0 0,0 0 0 0 0,0-1 0 0 0,2 1 0 0 0,-1-1 0 0 0,2-1 0 0 0,0 0 0 0 0,13 17 0 0 0,-20-28-52 0 0,0-1 0 0 0,0 0-1 0 0,0 0 1 0 0,1 1-1 0 0,-1-1 1 0 0,0 0-1 0 0,1 0 1 0 0,-1 0 0 0 0,1 0-1 0 0,-1 0 1 0 0,1-1-1 0 0,-1 1 1 0 0,1 0-1 0 0,0-1 1 0 0,-1 1 0 0 0,1-1-1 0 0,0 0 1 0 0,-1 1-1 0 0,1-1 1 0 0,0 0-1 0 0,2 0 1 0 0,-2-1-36 0 0,-1 1 0 0 0,0-1-1 0 0,0 1 1 0 0,0-1 0 0 0,0 0-1 0 0,1 1 1 0 0,-1-1 0 0 0,0 0 0 0 0,0 0-1 0 0,-1 0 1 0 0,1 0 0 0 0,0 0 0 0 0,0 0-1 0 0,0 0 1 0 0,-1 0 0 0 0,1 0 0 0 0,0 0-1 0 0,-1 0 1 0 0,1 0 0 0 0,-1-1 0 0 0,1 1-1 0 0,-1 0 1 0 0,0 0 0 0 0,0-1-1 0 0,1 1 1 0 0,-1 0 0 0 0,0-1 0 0 0,0 1-1 0 0,0 0 1 0 0,0 0 0 0 0,-1-1 0 0 0,1-1-1 0 0,-1-4-2 0 0,0 1 0 0 0,0-1-1 0 0,0 0 1 0 0,-1 1-1 0 0,0-1 1 0 0,0 1-1 0 0,-1 0 1 0 0,0 0 0 0 0,0 0-1 0 0,0 0 1 0 0,-1 0-1 0 0,-8-10 1 0 0,0 2-1092 0 0,-2 0-1 0 0,1 2 1 0 0,-26-19 0 0 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30T08:32:31.485"/>
    </inkml:context>
    <inkml:brush xml:id="br0">
      <inkml:brushProperty name="width" value="0.1" units="cm"/>
      <inkml:brushProperty name="height" value="0.1" units="cm"/>
    </inkml:brush>
  </inkml:definitions>
  <inkml:trace contextRef="#ctx0" brushRef="#br0">0 10 300 0 0,'12'-9'3482'0'0,"-3"12"-3062"0"0,0 1-1 0 0,0 0 1 0 0,0 1-1 0 0,0-1 0 0 0,-1 2 1 0 0,0-1-1 0 0,0 1 1 0 0,0 1-1 0 0,7 7 0 0 0,64 74 846 0 0,-51-55-698 0 0,20 28 364 0 0,-1 2-1 0 0,62 116 0 0 0,-105-174-1623 0 0,6 8-608 0 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30T08:32:31.907"/>
    </inkml:context>
    <inkml:brush xml:id="br0">
      <inkml:brushProperty name="width" value="0.1" units="cm"/>
      <inkml:brushProperty name="height" value="0.1" units="cm"/>
    </inkml:brush>
  </inkml:definitions>
  <inkml:trace contextRef="#ctx0" brushRef="#br0">351 1 268 0 0,'-3'1'654'0'0,"-14"6"-282"0"0,1 0 1 0 0,0 1-1 0 0,0 1 0 0 0,1 1 1 0 0,0 0-1 0 0,1 1 0 0 0,0 1 0 0 0,1 0 1 0 0,0 1-1 0 0,1 0 0 0 0,-12 17 1 0 0,-5 9-57 0 0,2 1 1 0 0,1 0 0 0 0,-19 46 0 0 0,15-17-4010 0 0,24-55 2025 0 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30T08:32:32.923"/>
    </inkml:context>
    <inkml:brush xml:id="br0">
      <inkml:brushProperty name="width" value="0.1" units="cm"/>
      <inkml:brushProperty name="height" value="0.1" units="cm"/>
    </inkml:brush>
  </inkml:definitions>
  <inkml:trace contextRef="#ctx0" brushRef="#br0">47 4 224 0 0,'5'-4'5549'0'0,"-4"4"-5487"0"0,-2 57 991 0 0,-3 0-1 0 0,-11 61 0 0 0,-6 79 848 0 0,10-76-2324 0 0,13-105-5169 0 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30T08:32:33.314"/>
    </inkml:context>
    <inkml:brush xml:id="br0">
      <inkml:brushProperty name="width" value="0.1" units="cm"/>
      <inkml:brushProperty name="height" value="0.1" units="cm"/>
    </inkml:brush>
  </inkml:definitions>
  <inkml:trace contextRef="#ctx0" brushRef="#br0">0 10 304 0 0,'5'-10'3760'0'0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30T08:32:33.673"/>
    </inkml:context>
    <inkml:brush xml:id="br0">
      <inkml:brushProperty name="width" value="0.1" units="cm"/>
      <inkml:brushProperty name="height" value="0.1" units="cm"/>
    </inkml:brush>
  </inkml:definitions>
  <inkml:trace contextRef="#ctx0" brushRef="#br0">97 6 916 0 0,'10'-6'5878'0'0,"-7"33"-4584"0"0,-6 39-1066 0 0,-30 158 1708 0 0,3-115-2553 0 0,20-81-2225 0 0,-24 46-1 0 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30T08:32:34.002"/>
    </inkml:context>
    <inkml:brush xml:id="br0">
      <inkml:brushProperty name="width" value="0.1" units="cm"/>
      <inkml:brushProperty name="height" value="0.1" units="cm"/>
    </inkml:brush>
  </inkml:definitions>
  <inkml:trace contextRef="#ctx0" brushRef="#br0">263 22 144 0 0,'0'0'86'0'0,"1"-1"0"0"0,-1 1 0 0 0,0-1 0 0 0,0 1 0 0 0,1-1 0 0 0,-1 0 0 0 0,0 1 0 0 0,0-1 0 0 0,0 1 0 0 0,0-1 0 0 0,0 0 0 0 0,0 1 0 0 0,1-1 0 0 0,-1 1 0 0 0,-1-1 0 0 0,1 0 0 0 0,0 1 0 0 0,0-1 0 0 0,0 1 0 0 0,0-1 0 0 0,0 0 0 0 0,0 1 0 0 0,-1-1 0 0 0,1 1 1 0 0,0-1-1 0 0,-1 1 0 0 0,1-1 0 0 0,0 1 0 0 0,-1-1 0 0 0,1 1 0 0 0,0-1 0 0 0,-1 1 0 0 0,1-1 0 0 0,-1 1 0 0 0,1 0 0 0 0,-1-1 0 0 0,1 1 0 0 0,-1 0 0 0 0,1-1 0 0 0,-1 1 0 0 0,0 0 0 0 0,-2 0 5 0 0,0 0 1 0 0,1 1-1 0 0,-1-1 1 0 0,1 1-1 0 0,-1-1 0 0 0,1 1 1 0 0,-1 0-1 0 0,1 0 1 0 0,-1 1-1 0 0,-2 1 1 0 0,-55 39 473 0 0,44-27-415 0 0,0 2-1 0 0,1 0 1 0 0,0 0-1 0 0,2 1 1 0 0,0 1-1 0 0,1 0 1 0 0,1 1-1 0 0,0 0 1 0 0,2 1-1 0 0,1 0 1 0 0,-7 23-1 0 0,12-32-82 0 0,0 1-1 0 0,1-1 1 0 0,1 0 0 0 0,0 1-1 0 0,1-1 1 0 0,0 1-1 0 0,1-1 1 0 0,0 1-1 0 0,4 17 1 0 0,-2-21 25 0 0,0 0 0 0 0,0 0 0 0 0,1 0 1 0 0,0-1-1 0 0,1 1 0 0 0,-1-1 1 0 0,2 0-1 0 0,-1-1 0 0 0,1 1 0 0 0,0-1 1 0 0,1 0-1 0 0,0-1 0 0 0,12 10 1 0 0,-17-14-40 0 0,0 0 1 0 0,1 0 0 0 0,-1 0-1 0 0,1 0 1 0 0,0-1 0 0 0,0 1-1 0 0,-1-1 1 0 0,1 0 0 0 0,0 1 0 0 0,0-2-1 0 0,0 1 1 0 0,0 0 0 0 0,0 0-1 0 0,1-1 1 0 0,-1 0 0 0 0,0 0 0 0 0,0 0-1 0 0,0 0 1 0 0,0 0 0 0 0,0 0-1 0 0,0-1 1 0 0,1 0 0 0 0,-1 1 0 0 0,0-1-1 0 0,0 0 1 0 0,-1-1 0 0 0,1 1-1 0 0,0 0 1 0 0,0-1 0 0 0,-1 0 0 0 0,4-2-1 0 0,-3 2-34 0 0,-1-1-1 0 0,0 0 1 0 0,0 1 0 0 0,-1-1-1 0 0,1 0 1 0 0,0 0-1 0 0,-1 0 1 0 0,0 0 0 0 0,0 0-1 0 0,0 0 1 0 0,0 0 0 0 0,0 0-1 0 0,0-1 1 0 0,-1 1-1 0 0,0 0 1 0 0,1 0 0 0 0,-1-1-1 0 0,-1 1 1 0 0,1 0-1 0 0,0-1 1 0 0,-1 1 0 0 0,0 0-1 0 0,1 0 1 0 0,-1 0-1 0 0,0-1 1 0 0,-1 1 0 0 0,1 0-1 0 0,-1 1 1 0 0,-2-6-1 0 0,0 2-202 0 0,0-1 0 0 0,-1 1 0 0 0,0 0 0 0 0,0 1 0 0 0,0-1 0 0 0,-1 1-1 0 0,0 0 1 0 0,0 0 0 0 0,0 1 0 0 0,-7-5 0 0 0,-43-18-4651 0 0,32 18 2303 0 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30T08:32:34.752"/>
    </inkml:context>
    <inkml:brush xml:id="br0">
      <inkml:brushProperty name="width" value="0.1" units="cm"/>
      <inkml:brushProperty name="height" value="0.1" units="cm"/>
    </inkml:brush>
  </inkml:definitions>
  <inkml:trace contextRef="#ctx0" brushRef="#br0">1 0 100 0 0,'0'0'4556'0'0,"5"4"-4205"0"0,11 7-81 0 0,1 0 0 0 0,0-1-1 0 0,1-1 1 0 0,0-1 0 0 0,26 9 0 0 0,108 27 583 0 0,-80-25-559 0 0,613 125 1406 0 0,-382-89-1348 0 0,112 35 24 0 0,188 33 17 0 0,-441-94-306 0 0,133 19 300 0 0,-280-47-238 0 0,0 0 0 0 0,0-1 0 0 0,0-1 0 0 0,-1 0 1 0 0,1-1-1 0 0,0 0 0 0 0,-1-1 0 0 0,0-1 0 0 0,1 0 0 0 0,19-10 1 0 0,4 0-256 0 0,-25 10-3265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30T08:18:04.111"/>
    </inkml:context>
    <inkml:brush xml:id="br0">
      <inkml:brushProperty name="width" value="0.1" units="cm"/>
      <inkml:brushProperty name="height" value="0.1" units="cm"/>
    </inkml:brush>
  </inkml:definitions>
  <inkml:trace contextRef="#ctx0" brushRef="#br0">7 1 132 0 0,'-6'10'8527'0'0,"6"-9"-8357"0"0,22 7 2421 0 0,45 2-3287 0 0,-54-8 1654 0 0,576 64 1482 0 0,-498-62-1904 0 0,-89-4-514 0 0,26 3-905 0 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30T08:32:35.705"/>
    </inkml:context>
    <inkml:brush xml:id="br0">
      <inkml:brushProperty name="width" value="0.1" units="cm"/>
      <inkml:brushProperty name="height" value="0.1" units="cm"/>
    </inkml:brush>
  </inkml:definitions>
  <inkml:trace contextRef="#ctx0" brushRef="#br0">95 0 112 0 0,'0'0'5320'0'0,"-5"4"-5075"0"0,-3 3-135 0 0,0 1 0 0 0,1 0 0 0 0,-1 0 0 0 0,1 1 0 0 0,1 0 0 0 0,0 0 0 0 0,0 1 0 0 0,1 0 0 0 0,0 0 0 0 0,1 0 0 0 0,0 0 0 0 0,0 1 0 0 0,1-1 0 0 0,-3 23 0 0 0,5-30-53 0 0,1 0-1 0 0,-1 0 1 0 0,1 0-1 0 0,-1 0 1 0 0,1 0 0 0 0,0 0-1 0 0,0 0 1 0 0,1 0-1 0 0,-1 0 1 0 0,1 0-1 0 0,-1 0 1 0 0,1 0-1 0 0,0 0 1 0 0,0 0-1 0 0,0 0 1 0 0,1-1-1 0 0,-1 1 1 0 0,1 0-1 0 0,-1-1 1 0 0,1 1 0 0 0,0-1-1 0 0,0 1 1 0 0,0-1-1 0 0,0 0 1 0 0,0 0-1 0 0,1 0 1 0 0,-1 0-1 0 0,1 0 1 0 0,-1-1-1 0 0,1 1 1 0 0,0-1-1 0 0,-1 1 1 0 0,1-1 0 0 0,0 0-1 0 0,4 1 1 0 0,-1-1 44 0 0,1 0 0 0 0,0 0 0 0 0,0-1 1 0 0,-1 1-1 0 0,1-2 0 0 0,0 1 0 0 0,0-1 1 0 0,-1 0-1 0 0,1 0 0 0 0,0 0 1 0 0,-1-1-1 0 0,1 0 0 0 0,-1-1 0 0 0,10-4 1 0 0,-8 3-25 0 0,-1 0-1 0 0,1 0 1 0 0,-1-1 0 0 0,0 0 0 0 0,-1 0 0 0 0,1-1 0 0 0,-1 0 0 0 0,0 0-1 0 0,0 0 1 0 0,-1-1 0 0 0,0 0 0 0 0,0 0 0 0 0,0 0 0 0 0,-1 0 0 0 0,0-1-1 0 0,-1 0 1 0 0,0 0 0 0 0,0 0 0 0 0,0 0 0 0 0,-1 0 0 0 0,0-1 0 0 0,-1 1-1 0 0,0-1 1 0 0,0-10 0 0 0,-1 17-90 0 0,0 1-1 0 0,0 0 0 0 0,0 0 1 0 0,0 0-1 0 0,-1 0 0 0 0,1 0 1 0 0,0 0-1 0 0,-1-1 0 0 0,1 1 1 0 0,-1 0-1 0 0,1 0 0 0 0,-1 0 1 0 0,1 0-1 0 0,-1 0 0 0 0,0 1 1 0 0,0-1-1 0 0,1 0 0 0 0,-1 0 1 0 0,0 0-1 0 0,0 1 0 0 0,0-1 1 0 0,0 0-1 0 0,0 1 0 0 0,0-1 1 0 0,0 1-1 0 0,0-1 1 0 0,0 1-1 0 0,0-1 0 0 0,0 1 1 0 0,0 0-1 0 0,0-1 0 0 0,0 1 1 0 0,0 0-1 0 0,-1 0 0 0 0,1 0 1 0 0,0 0-1 0 0,0 0 0 0 0,0 0 1 0 0,0 0-1 0 0,0 0 0 0 0,-2 1 1 0 0,1-1-313 0 0,-1 1-1 0 0,1-1 1 0 0,-1 1 0 0 0,1 0 0 0 0,0 0 0 0 0,-1 0-1 0 0,1 0 1 0 0,0 0 0 0 0,0 0 0 0 0,0 1 0 0 0,0-1-1 0 0,0 1 1 0 0,0-1 0 0 0,0 1 0 0 0,-3 3 0 0 0</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30T08:32:36.080"/>
    </inkml:context>
    <inkml:brush xml:id="br0">
      <inkml:brushProperty name="width" value="0.1" units="cm"/>
      <inkml:brushProperty name="height" value="0.1" units="cm"/>
    </inkml:brush>
  </inkml:definitions>
  <inkml:trace contextRef="#ctx0" brushRef="#br0">1 7 324 0 0,'0'0'3032'0'0,"25"35"-1552"0"0,22-19 1042 0 0,-45-16-1758 0 0,15-23 501 0 0,-16 17-780 0 0,-1 4-1040 0 0,0-1-1 0 0,0 1 0 0 0,0 0 1 0 0,0-1-1 0 0,0 1 1 0 0,1 0-1 0 0,0-1 1 0 0,-1 1-1 0 0,1 0 1 0 0,2-4-1 0 0</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30T08:32:36.471"/>
    </inkml:context>
    <inkml:brush xml:id="br0">
      <inkml:brushProperty name="width" value="0.1" units="cm"/>
      <inkml:brushProperty name="height" value="0.1" units="cm"/>
    </inkml:brush>
  </inkml:definitions>
  <inkml:trace contextRef="#ctx0" brushRef="#br0">67 30 628 0 0,'0'0'787'0'0,"-27"-29"2603"0"0,26 29-3329 0 0,-1 0 1 0 0,1 0-1 0 0,-1 0 0 0 0,1 0 0 0 0,-1 0 1 0 0,1 1-1 0 0,-1-1 0 0 0,1 0 0 0 0,-1 1 1 0 0,1-1-1 0 0,0 1 0 0 0,-1 0 1 0 0,1-1-1 0 0,0 1 0 0 0,-1 0 0 0 0,1 0 1 0 0,0 0-1 0 0,0 0 0 0 0,0 0 0 0 0,0 0 1 0 0,0 0-1 0 0,0 0 0 0 0,0 0 0 0 0,0 1 1 0 0,0-1-1 0 0,-1 2 0 0 0,1 1 11 0 0,0 0 1 0 0,0 0-1 0 0,1-1 0 0 0,-1 1 1 0 0,1 0-1 0 0,-1 0 0 0 0,1 0 0 0 0,0 0 1 0 0,1 0-1 0 0,0 5 0 0 0,1 2 26 0 0,0 0 0 0 0,1-1 1 0 0,1 1-1 0 0,-1-1 0 0 0,2 0 0 0 0,10 19 0 0 0,-11-23-37 0 0,0-1 0 0 0,1 1 0 0 0,0-1 0 0 0,0 0 0 0 0,0-1 0 0 0,1 1 0 0 0,0-1 0 0 0,-1 0 0 0 0,2 0 0 0 0,-1-1 0 0 0,0 0 0 0 0,1 0 0 0 0,-1 0 0 0 0,9 2-1 0 0,-13-5-39 0 0,-1 0-1 0 0,0 0 0 0 0,1 0 1 0 0,-1 0-1 0 0,1-1 0 0 0,-1 1 0 0 0,1 0 1 0 0,-1 0-1 0 0,0-1 0 0 0,1 1 0 0 0,-1-1 1 0 0,0 0-1 0 0,1 1 0 0 0,-1-1 0 0 0,0 0 1 0 0,0 0-1 0 0,0 1 0 0 0,1-1 0 0 0,-1 0 1 0 0,0 0-1 0 0,0 0 0 0 0,-1-1 1 0 0,1 1-1 0 0,0 0 0 0 0,0 0 0 0 0,0 0 1 0 0,-1-1-1 0 0,1 1 0 0 0,0 0 0 0 0,-1-1 1 0 0,0 1-1 0 0,1 0 0 0 0,-1-1 0 0 0,0 1 1 0 0,1-1-1 0 0,-1 1 0 0 0,0-2 0 0 0,1-6 32 0 0,0 0 0 0 0,-1 1 0 0 0,1-1 0 0 0,-3-13 0 0 0,-13-47 371 0 0,2 20-3663 0 0,20 33-1908 0 0</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30T08:32:36.815"/>
    </inkml:context>
    <inkml:brush xml:id="br0">
      <inkml:brushProperty name="width" value="0.1" units="cm"/>
      <inkml:brushProperty name="height" value="0.1" units="cm"/>
    </inkml:brush>
  </inkml:definitions>
  <inkml:trace contextRef="#ctx0" brushRef="#br0">260 16 624 0 0,'85'-5'3741'0'0,"-64"5"-2758"0"0,-1 0-1 0 0,0-2 1 0 0,25-5-1 0 0,-43 7-504 0 0,-8 0-457 0 0,-24-1-12 0 0,-50 2 32 0 0,73 0-43 0 0,1 0-1 0 0,-1 0 0 0 0,1 1 0 0 0,-1-1 0 0 0,1 1 0 0 0,0 1 1 0 0,-1-1-1 0 0,1 1 0 0 0,-10 7 0 0 0,14-8 5 0 0,0 1-1 0 0,-1-1 1 0 0,1 1-1 0 0,1 0 1 0 0,-1 0 0 0 0,0-1-1 0 0,1 1 1 0 0,-1 0-1 0 0,1 1 1 0 0,0-1-1 0 0,0 0 1 0 0,0 0-1 0 0,1 0 1 0 0,-1 1 0 0 0,1-1-1 0 0,-1 0 1 0 0,1 1-1 0 0,0-1 1 0 0,0 0-1 0 0,1 1 1 0 0,-1-1 0 0 0,1 0-1 0 0,0 0 1 0 0,0 1-1 0 0,0-1 1 0 0,2 6-1 0 0,4 9 15 0 0,1 0-1 0 0,0 0 1 0 0,11 17-1 0 0,28 37 44 0 0,15 31 85 0 0,-62-101-141 0 0,-1 0 0 0 0,1-1 0 0 0,-1 1 0 0 0,0-1 0 0 0,0 1 1 0 0,0-1-1 0 0,0 1 0 0 0,0-1 0 0 0,0 0 0 0 0,0 1 0 0 0,0-1 0 0 0,0 0 0 0 0,-1 0 0 0 0,1 0 1 0 0,-1 0-1 0 0,1 0 0 0 0,-1 0 0 0 0,1 0 0 0 0,-1 0 0 0 0,1 0 0 0 0,-1-1 0 0 0,0 1 0 0 0,-1 0 1 0 0,-59 3-1125 0 0,0-1 1 0 0,-92-10 0 0 0,98 4-1387 0 0,21 1 633 0 0</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30T08:32:37.409"/>
    </inkml:context>
    <inkml:brush xml:id="br0">
      <inkml:brushProperty name="width" value="0.1" units="cm"/>
      <inkml:brushProperty name="height" value="0.1" units="cm"/>
    </inkml:brush>
  </inkml:definitions>
  <inkml:trace contextRef="#ctx0" brushRef="#br0">695 0 360 0 0,'-1'3'4832'0'0,"-7"28"-4553"0"0,-113 544 3910 0 0,35-131-2409 0 0,72-394-1863 0 0,-2-1 0 0 0,-1 0 0 0 0,-3-2 0 0 0,-2 0 0 0 0,-41 65 1 0 0,41-78-744 0 0,-2-2 0 0 0,-1 0 0 0 0,-2-1 0 0 0,0-1 1 0 0,-3-2-1 0 0,0-1 0 0 0,-46 32 0 0 0,10-18-1614 0 0</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30T08:32:38.441"/>
    </inkml:context>
    <inkml:brush xml:id="br0">
      <inkml:brushProperty name="width" value="0.1" units="cm"/>
      <inkml:brushProperty name="height" value="0.1" units="cm"/>
    </inkml:brush>
  </inkml:definitions>
  <inkml:trace contextRef="#ctx0" brushRef="#br0">317 1 36 0 0,'0'0'1333'0'0,"-3"4"-693"0"0,-29 45 611 0 0,2 2 1 0 0,3 2-1 0 0,-29 77 0 0 0,27-64-578 0 0,0 4-90 0 0,3 0 0 0 0,3 1 0 0 0,-19 105 0 0 0,34-126-405 0 0,2 0 1 0 0,2 0 0 0 0,3 0 0 0 0,1 1 0 0 0,3-1 0 0 0,10 52-1 0 0,-4-60-92 0 0,3 0 0 0 0,1-1 0 0 0,2-1-1 0 0,1-1 1 0 0,3 0 0 0 0,1-1-1 0 0,2-1 1 0 0,1-1 0 0 0,32 38-1 0 0,-5-15-578 0 0,3-1 0 0 0,2-4 0 0 0,2-1 0 0 0,73 50 0 0 0,-58-54-4279 0 0,-35-28 2022 0 0</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30T08:32:39.770"/>
    </inkml:context>
    <inkml:brush xml:id="br0">
      <inkml:brushProperty name="width" value="0.1" units="cm"/>
      <inkml:brushProperty name="height" value="0.1" units="cm"/>
    </inkml:brush>
  </inkml:definitions>
  <inkml:trace contextRef="#ctx0" brushRef="#br0">1 57 148 0 0,'0'0'1508'0'0,"1"-5"-792"0"0,5-20 2431 0 0,20 3 221 0 0,-5 20-3187 0 0,0 0 1 0 0,0 1 0 0 0,1 2-1 0 0,-1 0 1 0 0,0 1-1 0 0,0 1 1 0 0,0 1-1 0 0,34 12 1 0 0,-49-15-176 0 0,0 1-1 0 0,0 0 1 0 0,-1 0-1 0 0,1 1 1 0 0,-1-1-1 0 0,1 1 1 0 0,-1 1 0 0 0,0-1-1 0 0,0 1 1 0 0,0-1-1 0 0,-1 1 1 0 0,0 1 0 0 0,1-1-1 0 0,-1 1 1 0 0,-1-1-1 0 0,1 1 1 0 0,-1 0 0 0 0,0 0-1 0 0,0 1 1 0 0,3 6-1 0 0,-6-9-8 0 0,1 1 1 0 0,-1 0-1 0 0,1 0 0 0 0,-1 0 0 0 0,0 0 0 0 0,-1 0 0 0 0,1-1 0 0 0,-1 1 0 0 0,1 0 0 0 0,-1 0 0 0 0,0-1 0 0 0,-1 1 1 0 0,1 0-1 0 0,0-1 0 0 0,-1 1 0 0 0,0-1 0 0 0,0 0 0 0 0,0 1 0 0 0,0-1 0 0 0,-4 4 0 0 0,-6 7-13 0 0,-1-1 0 0 0,-24 21 0 0 0,37-33 16 0 0,-15 10-15 0 0,-1 0 1 0 0,-24 13-1 0 0,29-19 5 0 0,0 1-1 0 0,0 1 1 0 0,1 0-1 0 0,-1 0 1 0 0,2 1-1 0 0,-1 1 1 0 0,-14 16 0 0 0,24-24 39 0 0,1 2-16 0 0,1 0-4 0 0,0-1-1 0 0,0 1 0 0 0,1 0 0 0 0,-1-1 1 0 0,1 0-1 0 0,-1 1 0 0 0,1-1 0 0 0,0 0 1 0 0,0-1-1 0 0,-1 1 0 0 0,2 0 0 0 0,-1-1 1 0 0,0 0-1 0 0,0 1 0 0 0,0-1 0 0 0,5 1 1 0 0,69 13 105 0 0,-44-9-79 0 0,18 3 20 0 0,-26-5-15 0 0,0 1-1 0 0,42 14 1 0 0,-65-18-179 0 0,13 0-1055 0 0</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30T08:32:48.259"/>
    </inkml:context>
    <inkml:brush xml:id="br0">
      <inkml:brushProperty name="width" value="0.1" units="cm"/>
      <inkml:brushProperty name="height" value="0.1" units="cm"/>
    </inkml:brush>
  </inkml:definitions>
  <inkml:trace contextRef="#ctx0" brushRef="#br0">339 48 80 0 0,'-43'-21'1006'0'0,"-32"1"150"0"0,57 17-879 0 0,1 1 0 0 0,-1 1 0 0 0,0 1 0 0 0,0 0 0 0 0,1 1-1 0 0,-1 1 1 0 0,0 1 0 0 0,-29 8 0 0 0,45-10-247 0 0,0-1 1 0 0,1 1 0 0 0,-1-1-1 0 0,0 1 1 0 0,1-1 0 0 0,-1 1-1 0 0,1 0 1 0 0,-1 0-1 0 0,1 0 1 0 0,-1 0 0 0 0,1 0-1 0 0,0 0 1 0 0,-1 0 0 0 0,1 1-1 0 0,0-1 1 0 0,0 0-1 0 0,0 1 1 0 0,0-1 0 0 0,0 1-1 0 0,0-1 1 0 0,1 1 0 0 0,-1-1-1 0 0,-1 4 1 0 0,2-3 22 0 0,0 1 1 0 0,1-1 0 0 0,-1 0-1 0 0,0 1 1 0 0,1-1-1 0 0,-1 0 1 0 0,1 0 0 0 0,0 1-1 0 0,-1-1 1 0 0,1 0-1 0 0,0 0 1 0 0,1 0 0 0 0,-1 0-1 0 0,0 0 1 0 0,2 2-1 0 0,6 7 167 0 0,1-1 1 0 0,0 0-1 0 0,1 0 0 0 0,15 11 0 0 0,71 43 595 0 0,23 18 31 0 0,-106-71-749 0 0,-1 1 1 0 0,0 1 0 0 0,-1 0-1 0 0,0 0 1 0 0,-1 1-1 0 0,10 17 1 0 0,-18-27-79 0 0,-1 1-1 0 0,1-1 1 0 0,-1 1-1 0 0,0-1 1 0 0,-1 1 0 0 0,1-1-1 0 0,-1 1 1 0 0,0 0 0 0 0,0 0-1 0 0,0 0 1 0 0,-1 0 0 0 0,1 0-1 0 0,-1 0 1 0 0,0-1 0 0 0,-1 1-1 0 0,1 0 1 0 0,-1 0 0 0 0,-3 8-1 0 0,2-6 5 0 0,-2 0 0 0 0,1-1 1 0 0,-1 1-1 0 0,0-1 0 0 0,0 0 0 0 0,-1 0 0 0 0,0 0 0 0 0,0-1 0 0 0,0 1 1 0 0,0-1-1 0 0,-9 5 0 0 0,-1 1 6 0 0,-1-1 0 0 0,0 0 0 0 0,-1-2 0 0 0,0 0 0 0 0,0-1 0 0 0,-1 0-1 0 0,1-2 1 0 0,-2 0 0 0 0,-20 3 0 0 0,27-6-57 0 0,-1-1-1 0 0,1 0 0 0 0,-1-1 1 0 0,1-1-1 0 0,-16-1 0 0 0,28 1-32 0 0,-1 1-1 0 0,0 0 1 0 0,0 0 0 0 0,0-1-1 0 0,0 1 1 0 0,1-1-1 0 0,-1 1 1 0 0,0-1 0 0 0,0 1-1 0 0,1-1 1 0 0,-1 0-1 0 0,0 1 1 0 0,1-1 0 0 0,-1 0-1 0 0,1 1 1 0 0,-1-1-1 0 0,1 0 1 0 0,-1 0 0 0 0,1 1-1 0 0,-1-1 1 0 0,1 0-1 0 0,0 0 1 0 0,-1 0-1 0 0,1 0 1 0 0,0 0 0 0 0,0 0-1 0 0,0 1 1 0 0,0-1-1 0 0,0 0 1 0 0,0 0 0 0 0,0 0-1 0 0,0 0 1 0 0,0 0-1 0 0,0 0 1 0 0,0 0 0 0 0,0 0-1 0 0,1 1 1 0 0,-1-1-1 0 0,0 0 1 0 0,1 0 0 0 0,-1 0-1 0 0,1 0 1 0 0,-1 1-1 0 0,1-1 1 0 0,-1 0-1 0 0,1 0 1 0 0,1 0 0 0 0,25-34-3522 0 0,-27 34 3564 0 0,19-17-2216 0 0</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30T08:32:48.634"/>
    </inkml:context>
    <inkml:brush xml:id="br0">
      <inkml:brushProperty name="width" value="0.1" units="cm"/>
      <inkml:brushProperty name="height" value="0.1" units="cm"/>
    </inkml:brush>
  </inkml:definitions>
  <inkml:trace contextRef="#ctx0" brushRef="#br0">1 0 108 0 0,'0'0'2835'0'0,"17"4"-1173"0"0,119 36 2212 0 0,6-5-3463 0 0,-133-33-504 0 0,50 6-4906 0 0,-49-6 2861 0 0</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30T08:32:49.009"/>
    </inkml:context>
    <inkml:brush xml:id="br0">
      <inkml:brushProperty name="width" value="0.1" units="cm"/>
      <inkml:brushProperty name="height" value="0.1" units="cm"/>
    </inkml:brush>
  </inkml:definitions>
  <inkml:trace contextRef="#ctx0" brushRef="#br0">0 0 632 0 0,'0'0'884'0'0,"22"11"-68"0"0,-6-9-60 0 0,6 4-68 0 0,4 2-64 0 0,-1-2-64 0 0,10-1-43 0 0,-8 2-49 0 0,2-3-52 0 0,3 0-64 0 0,4 4-104 0 0,-11-6-148 0 0,-1 2-184 0 0,1-2-180 0 0,-7 0-220 0 0,-3 1-557 0 0,1-6-1123 0 0,1 1 500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30T08:18:04.596"/>
    </inkml:context>
    <inkml:brush xml:id="br0">
      <inkml:brushProperty name="width" value="0.1" units="cm"/>
      <inkml:brushProperty name="height" value="0.1" units="cm"/>
    </inkml:brush>
  </inkml:definitions>
  <inkml:trace contextRef="#ctx0" brushRef="#br0">66 128 920 0 0,'-10'6'4895'0'0,"10"-6"-4699"0"0,-1 1-1 0 0,1-1 1 0 0,0 1 0 0 0,0-1 0 0 0,0 1-1 0 0,0-1 1 0 0,0 1 0 0 0,-1-1 0 0 0,1 1 0 0 0,0-1-1 0 0,0 1 1 0 0,0-1 0 0 0,1 1 0 0 0,-1-1 0 0 0,0 1-1 0 0,20 14 1787 0 0,38 1-981 0 0,-44-14-715 0 0,0-2-1 0 0,0 0 0 0 0,0 0 0 0 0,0-2 1 0 0,0 1-1 0 0,-1-2 0 0 0,27-7 0 0 0,-36 9-237 0 0,1-1 0 0 0,-1 1 0 0 0,0-1 0 0 0,0 0 0 0 0,1 0 0 0 0,-1 0 1 0 0,-1-1-1 0 0,1 1 0 0 0,0-1 0 0 0,-1 0 0 0 0,1 0 0 0 0,-1 0 0 0 0,0-1 0 0 0,0 1 0 0 0,0-1 0 0 0,0 1 0 0 0,-1-1 0 0 0,1 0 0 0 0,-1 0 0 0 0,0 0 0 0 0,-1-1 0 0 0,1 1 0 0 0,-1 0 0 0 0,1-1 0 0 0,-1 1 0 0 0,0-1 0 0 0,0-7 0 0 0,-1 10-40 0 0,0 0-1 0 0,0-1 0 0 0,0 1 1 0 0,0 0-1 0 0,-1-1 0 0 0,1 1 1 0 0,-1 0-1 0 0,0 0 0 0 0,1-1 1 0 0,-1 1-1 0 0,0 0 0 0 0,0 0 1 0 0,0 0-1 0 0,-1 0 0 0 0,1 0 1 0 0,0 0-1 0 0,-1 1 0 0 0,1-1 1 0 0,-1 0-1 0 0,0 1 0 0 0,1-1 1 0 0,-4-1-1 0 0,1 1-4 0 0,0 0-1 0 0,0 0 1 0 0,0 1 0 0 0,0-1-1 0 0,0 1 1 0 0,0 0 0 0 0,-1 1 0 0 0,1-1-1 0 0,0 1 1 0 0,0 0 0 0 0,-7 0-1 0 0,-2 1-9 0 0,0 1 0 0 0,0 0 0 0 0,1 1 0 0 0,-1 0-1 0 0,1 1 1 0 0,-1 1 0 0 0,-12 6 0 0 0,14-4 4 0 0,0 0 0 0 0,0 0 1 0 0,0 1-1 0 0,1 0 0 0 0,1 1 0 0 0,-1 1 1 0 0,2-1-1 0 0,-1 1 0 0 0,1 1 1 0 0,1-1-1 0 0,-1 1 0 0 0,2 1 0 0 0,0-1 1 0 0,0 1-1 0 0,1 0 0 0 0,1 1 1 0 0,0-1-1 0 0,0 1 0 0 0,1 0 0 0 0,1-1 1 0 0,0 1-1 0 0,1 22 0 0 0,1-19 23 0 0,0 0-1 0 0,2 0 0 0 0,0 0 0 0 0,0 0 0 0 0,2 0 0 0 0,0 0 1 0 0,1-1-1 0 0,0 1 0 0 0,2-1 0 0 0,-1-1 0 0 0,2 1 0 0 0,0-1 1 0 0,1-1-1 0 0,0 1 0 0 0,1-1 0 0 0,0-1 0 0 0,24 22 0 0 0,-18-20-40 0 0,1-1 0 0 0,1-1 0 0 0,-1 0 0 0 0,2-2-1 0 0,0 0 1 0 0,0-1 0 0 0,0 0 0 0 0,1-2 0 0 0,1 0 0 0 0,-1-2-1 0 0,1 0 1 0 0,0-1 0 0 0,0-1 0 0 0,0-1 0 0 0,0-1-1 0 0,1-1 1 0 0,-1-1 0 0 0,35-6 0 0 0,-45 5-307 0 0,0-1 0 0 0,-1-1 0 0 0,0 0 0 0 0,1 0 0 0 0,-1-1 0 0 0,-1 0 0 0 0,1-1 0 0 0,-1 0 0 0 0,16-14 0 0 0,-13 9-1146 0 0,-1-1 1 0 0,-1 0-1 0 0,16-22 1 0 0,3-13-2134 0 0</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30T08:32:49.619"/>
    </inkml:context>
    <inkml:brush xml:id="br0">
      <inkml:brushProperty name="width" value="0.1" units="cm"/>
      <inkml:brushProperty name="height" value="0.1" units="cm"/>
    </inkml:brush>
  </inkml:definitions>
  <inkml:trace contextRef="#ctx0" brushRef="#br0">23 122 356 0 0,'-18'-70'4372'0'0,"17"67"-3991"0"0,-2-41 1631 0 0,9 40-1934 0 0</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30T08:32:50.041"/>
    </inkml:context>
    <inkml:brush xml:id="br0">
      <inkml:brushProperty name="width" value="0.1" units="cm"/>
      <inkml:brushProperty name="height" value="0.1" units="cm"/>
    </inkml:brush>
  </inkml:definitions>
  <inkml:trace contextRef="#ctx0" brushRef="#br0">79 0 268 0 0,'0'0'1796'0'0,"0"8"-1413"0"0,-3 40 998 0 0,-19 93 0 0 0,7-60-486 0 0,3-8-236 0 0,-11 80 854 0 0,21-130-1581 0 0,1-1-1 0 0,1 1 1 0 0,1 0 0 0 0,6 36 0 0 0,-6-54-340 0 0,4 11-63 0 0,6-8-3148 0 0,7 0 1686 0 0</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30T08:32:50.400"/>
    </inkml:context>
    <inkml:brush xml:id="br0">
      <inkml:brushProperty name="width" value="0.1" units="cm"/>
      <inkml:brushProperty name="height" value="0.1" units="cm"/>
    </inkml:brush>
  </inkml:definitions>
  <inkml:trace contextRef="#ctx0" brushRef="#br0">106 25 536 0 0,'-32'-24'3170'0'0,"28"24"-3103"0"0,1 1-1 0 0,-1 0 1 0 0,1 0-1 0 0,-1 0 1 0 0,1 0-1 0 0,0 1 1 0 0,-1-1-1 0 0,1 1 1 0 0,0 0-1 0 0,0 0 1 0 0,0 0-1 0 0,0 0 1 0 0,0 0-1 0 0,1 1 1 0 0,-1 0-1 0 0,1-1 1 0 0,-1 1-1 0 0,1 0 1 0 0,0 0-1 0 0,0 0 1 0 0,0 0-1 0 0,1 1 1 0 0,-1-1-1 0 0,1 0 1 0 0,0 1-1 0 0,0-1 1 0 0,0 1-1 0 0,0-1 1 0 0,0 1-1 0 0,1 0 1 0 0,0-1-1 0 0,0 1 1 0 0,0 4-1 0 0,0 3 47 0 0,0 0-1 0 0,1 0 0 0 0,0-1 0 0 0,1 1 0 0 0,0 0 0 0 0,1-1 0 0 0,0 1 0 0 0,1-1 0 0 0,0 0 1 0 0,7 12-1 0 0,-8-17-9 0 0,0 0-1 0 0,0 0 1 0 0,1-1 0 0 0,-1 0 0 0 0,1 1 0 0 0,0-1 0 0 0,1-1 0 0 0,-1 1-1 0 0,1-1 1 0 0,-1 1 0 0 0,1-1 0 0 0,0-1 0 0 0,0 1 0 0 0,1-1 0 0 0,-1 1 0 0 0,0-2-1 0 0,1 1 1 0 0,10 1 0 0 0,-13-2-44 0 0,1-1 0 0 0,0 0 1 0 0,0 0-1 0 0,-1-1 0 0 0,1 1 0 0 0,0-1 0 0 0,-1 1 0 0 0,1-1 0 0 0,-1-1 1 0 0,1 1-1 0 0,-1 0 0 0 0,1-1 0 0 0,-1 0 0 0 0,0 1 0 0 0,0-1 1 0 0,0-1-1 0 0,0 1 0 0 0,0 0 0 0 0,0-1 0 0 0,0 1 0 0 0,-1-1 0 0 0,0 0 1 0 0,1 0-1 0 0,-1 0 0 0 0,0 0 0 0 0,0 0 0 0 0,-1-1 0 0 0,1 1 1 0 0,1-5-1 0 0,-1 4-29 0 0,-1 1 0 0 0,1-1 1 0 0,-1 1-1 0 0,0-1 0 0 0,0 0 1 0 0,-1 1-1 0 0,1-1 0 0 0,-1 0 1 0 0,1 0-1 0 0,-1 1 0 0 0,0-1 1 0 0,-1 0-1 0 0,1 0 0 0 0,-1 0 1 0 0,1 1-1 0 0,-1-1 0 0 0,0 0 1 0 0,-1 1-1 0 0,-1-5 0 0 0,0 3-208 0 0,-1 0-1 0 0,0 1 0 0 0,1 0 0 0 0,-1 0 1 0 0,-1 0-1 0 0,1 0 0 0 0,0 1 1 0 0,-1-1-1 0 0,0 1 0 0 0,0 0 0 0 0,0 0 1 0 0,-10-3-1 0 0,5 2-216 0 0</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30T08:32:50.853"/>
    </inkml:context>
    <inkml:brush xml:id="br0">
      <inkml:brushProperty name="width" value="0.1" units="cm"/>
      <inkml:brushProperty name="height" value="0.1" units="cm"/>
    </inkml:brush>
  </inkml:definitions>
  <inkml:trace contextRef="#ctx0" brushRef="#br0">6 37 392 0 0,'0'0'4441'0'0,"-1"-6"-3569"0"0,-4-16-90 0 0,5 21-736 0 0,1 0 0 0 0,-1 1 1 0 0,1-1-1 0 0,-1 1 1 0 0,0-1-1 0 0,1 1 0 0 0,-1-1 1 0 0,1 1-1 0 0,-1 0 0 0 0,1-1 1 0 0,0 1-1 0 0,-1 0 1 0 0,1-1-1 0 0,-1 1 0 0 0,1 0 1 0 0,0-1-1 0 0,-1 1 1 0 0,1 0-1 0 0,-1 0 0 0 0,1 0 1 0 0,0 0-1 0 0,-1 0 0 0 0,1 0 1 0 0,0 0-1 0 0,-1 0 1 0 0,1 0-1 0 0,1 0 0 0 0,20-1 538 0 0,39 7 89 0 0,68 16 0 0 0,7 1-2959 0 0,-90-25-1387 0 0,-22 0 1557 0 0</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30T08:32:51.197"/>
    </inkml:context>
    <inkml:brush xml:id="br0">
      <inkml:brushProperty name="width" value="0.1" units="cm"/>
      <inkml:brushProperty name="height" value="0.1" units="cm"/>
    </inkml:brush>
  </inkml:definitions>
  <inkml:trace contextRef="#ctx0" brushRef="#br0">72 6 228 0 0,'-3'-6'5629'0'0,"3"34"-5275"0"0,-1-1 1 0 0,-2 1 0 0 0,-1-1-1 0 0,-1 1 1 0 0,-1-1 0 0 0,-2-1-1 0 0,-18 45 1 0 0,11-35 287 0 0,92-169-677 0 0,-76 131-6 0 0,1 95-5985 0 0,-1-65 4204 0 0</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30T08:32:52.260"/>
    </inkml:context>
    <inkml:brush xml:id="br0">
      <inkml:brushProperty name="width" value="0.1" units="cm"/>
      <inkml:brushProperty name="height" value="0.1" units="cm"/>
    </inkml:brush>
  </inkml:definitions>
  <inkml:trace contextRef="#ctx0" brushRef="#br0">1 1 84 0 0,'0'0'5334'0'0,"14"2"-1395"0"0,33 4-2325 0 0,53 16 1 0 0,52 21-3571 0 0,-57-16-3372 0 0,-57-16 2346 0 0</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30T08:32:52.651"/>
    </inkml:context>
    <inkml:brush xml:id="br0">
      <inkml:brushProperty name="width" value="0.1" units="cm"/>
      <inkml:brushProperty name="height" value="0.1" units="cm"/>
    </inkml:brush>
  </inkml:definitions>
  <inkml:trace contextRef="#ctx0" brushRef="#br0">1 1 660 0 0,'0'0'984'0'0,"9"17"-40"0"0,3-8-56 0 0,2-3-76 0 0,7 6-72 0 0,2-4-83 0 0,2 0-45 0 0,15 4-64 0 0,-5 1-80 0 0,4 0-56 0 0,2-1-100 0 0,-1-1-140 0 0,3 0-188 0 0,-3 1-228 0 0,3-3-292 0 0,-5-1-704 0 0,5-1-1337 0 0,0-4 593 0 0</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30T08:32:51.557"/>
    </inkml:context>
    <inkml:brush xml:id="br0">
      <inkml:brushProperty name="width" value="0.1" units="cm"/>
      <inkml:brushProperty name="height" value="0.1" units="cm"/>
    </inkml:brush>
  </inkml:definitions>
  <inkml:trace contextRef="#ctx0" brushRef="#br0">1 51 524 0 0,'0'0'917'0'0,"0"-16"2804"0"0,1 14-3618 0 0,0 0 0 0 0,0-1 1 0 0,1 1-1 0 0,-1 0 0 0 0,1 0 0 0 0,0 0 1 0 0,0 0-1 0 0,-1 0 0 0 0,1 1 0 0 0,0-1 1 0 0,1 0-1 0 0,-1 1 0 0 0,0-1 0 0 0,0 1 1 0 0,1 0-1 0 0,-1 0 0 0 0,0 0 0 0 0,1 0 1 0 0,-1 0-1 0 0,1 1 0 0 0,0-1 0 0 0,-1 1 1 0 0,1-1-1 0 0,-1 1 0 0 0,1 0 1 0 0,0 0-1 0 0,2 1 0 0 0,14-2 189 0 0,0 1-1 0 0,29 5 1 0 0,613 125 2055 0 0,-415-75-1819 0 0,233 39 261 0 0,-391-81-2501 0 0,-89-13 1655 0 0,0 0-1 0 0,1-1 0 0 0,-1 1 1 0 0,0 0-1 0 0,1 0 0 0 0,-1 0 0 0 0,0 0 1 0 0,1-1-1 0 0,-1 1 0 0 0,1 0 1 0 0,-1 0-1 0 0,0-1 0 0 0,1 1 1 0 0,-1-1-1 0 0,1 1 0 0 0,-1 0 1 0 0,1-1-1 0 0,-1 1 0 0 0,1-1 1 0 0,0 1-1 0 0,-1-1 0 0 0,1 1 0 0 0,-1-1 1 0 0,1 0-1 0 0,-1 0 0 0 0,1 0-139 0 0,-1 0-1 0 0,1 0 1 0 0,-1 0-1 0 0,1 1 1 0 0,-1-1-1 0 0,0 0 1 0 0,0 0-1 0 0,1 0 1 0 0,-1 1-1 0 0,0-1 0 0 0,0 0 1 0 0,0 1-1 0 0,0-1 1 0 0,0 1-1 0 0,0-1 1 0 0,0 1-1 0 0,0 0 1 0 0,0-1-1 0 0,0 1 1 0 0,0 0-1 0 0,-2-1 0 0 0,-20-4-2632 0 0</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30T08:32:51.916"/>
    </inkml:context>
    <inkml:brush xml:id="br0">
      <inkml:brushProperty name="width" value="0.1" units="cm"/>
      <inkml:brushProperty name="height" value="0.1" units="cm"/>
    </inkml:brush>
  </inkml:definitions>
  <inkml:trace contextRef="#ctx0" brushRef="#br0">144 1 520 0 0,'-7'2'220'0'0,"-1"1"-1"0"0,1 0 1 0 0,1 1-1 0 0,-1-1 1 0 0,0 1 0 0 0,1 1-1 0 0,0-1 1 0 0,0 1 0 0 0,0 1-1 0 0,1-1 1 0 0,-1 1-1 0 0,1-1 1 0 0,1 1 0 0 0,-1 1-1 0 0,1-1 1 0 0,0 1-1 0 0,0 0 1 0 0,-3 9 0 0 0,1-3-27 0 0,1 0 1 0 0,0 1 0 0 0,1 0-1 0 0,0 0 1 0 0,1 0 0 0 0,0 0 0 0 0,2 0-1 0 0,-1 28 1 0 0,3-33-62 0 0,0-1 1 0 0,1 1-1 0 0,0-1 0 0 0,0 1 0 0 0,1-1 1 0 0,0 0-1 0 0,1 0 0 0 0,0 0 1 0 0,0-1-1 0 0,0 1 0 0 0,1-1 0 0 0,0 0 1 0 0,1 0-1 0 0,-1-1 0 0 0,1 1 1 0 0,1-1-1 0 0,-1-1 0 0 0,12 9 0 0 0,-12-10 19 0 0,1 0 0 0 0,-1 0 0 0 0,1-1-1 0 0,0 1 1 0 0,0-2 0 0 0,0 1-1 0 0,0-1 1 0 0,0 0 0 0 0,1 0 0 0 0,-1-1-1 0 0,0 0 1 0 0,1 0 0 0 0,-1-1-1 0 0,1 0 1 0 0,-1 0 0 0 0,1-1 0 0 0,-1 0-1 0 0,1 0 1 0 0,-1-1 0 0 0,0 0-1 0 0,11-4 1 0 0,-13 3-81 0 0,-1 0 0 0 0,1 0-1 0 0,0 0 1 0 0,-1-1 0 0 0,0 0 0 0 0,0 0-1 0 0,0 0 1 0 0,0 0 0 0 0,-1-1-1 0 0,1 1 1 0 0,-1-1 0 0 0,0 0 0 0 0,-1 0-1 0 0,1 0 1 0 0,-1-1 0 0 0,0 1 0 0 0,0 0-1 0 0,-1-1 1 0 0,1 1 0 0 0,0-12 0 0 0,0-1-406 0 0,0 1 0 0 0,-2-1 0 0 0,0 1 0 0 0,-1-1 0 0 0,-4-25 0 0 0,4-4-5961 0 0,4 36 3248 0 0</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30T08:32:53.636"/>
    </inkml:context>
    <inkml:brush xml:id="br0">
      <inkml:brushProperty name="width" value="0.1" units="cm"/>
      <inkml:brushProperty name="height" value="0.1" units="cm"/>
    </inkml:brush>
  </inkml:definitions>
  <inkml:trace contextRef="#ctx0" brushRef="#br0">709 47 96 0 0,'0'0'1435'0'0,"-1"-4"-791"0"0,0 1-494 0 0,1 1 0 0 0,-1 0 0 0 0,0 0 0 0 0,0-1 1 0 0,0 1-1 0 0,0 0 0 0 0,0 0 0 0 0,0 0 0 0 0,-1 0 0 0 0,1 0 0 0 0,-1 1 0 0 0,1-1 1 0 0,-1 0-1 0 0,0 1 0 0 0,1-1 0 0 0,-1 1 0 0 0,0-1 0 0 0,0 1 0 0 0,0 0 1 0 0,0 0-1 0 0,0 0 0 0 0,-1 0 0 0 0,1 0 0 0 0,0 1 0 0 0,-3-2 0 0 0,0 2-25 0 0,0 0-1 0 0,0 0 0 0 0,0 0 1 0 0,0 1-1 0 0,0 0 0 0 0,1 0 1 0 0,-1 0-1 0 0,0 0 0 0 0,0 1 1 0 0,0 0-1 0 0,-5 3 0 0 0,-14 8 101 0 0,1 1 0 0 0,0 2 0 0 0,-29 24 0 0 0,50-38-166 0 0,-58 46 304 0 0,24-21-179 0 0,2 1 0 0 0,1 2 1 0 0,1 1-1 0 0,-50 63 0 0 0,52-49-54 0 0,2 1 1 0 0,2 2-1 0 0,3 0 1 0 0,1 1-1 0 0,3 2 1 0 0,-16 60-1 0 0,19-48 100 0 0,16-61-200 0 0,10 15 56 0 0,-9-15-77 0 0,-1 0-1 0 0,1 0 1 0 0,0 0 0 0 0,1 0 0 0 0,-1-1 0 0 0,0 1 0 0 0,0 0 0 0 0,1 0 0 0 0,-1-1-1 0 0,1 1 1 0 0,-1-1 0 0 0,3 2 0 0 0,2 1 3 0 0,-1-2 0 0 0,1 1 0 0 0,0-1 0 0 0,0 0 0 0 0,0 0 0 0 0,1 0-1 0 0,-1-1 1 0 0,0 0 0 0 0,1 0 0 0 0,-1-1 0 0 0,0 0 0 0 0,1 0 0 0 0,-1 0 0 0 0,0-1 0 0 0,1 0 0 0 0,-1 0 0 0 0,0-1 0 0 0,0 1-1 0 0,0-1 1 0 0,0-1 0 0 0,0 1 0 0 0,9-6 0 0 0,-6 3-5 0 0,0 0-1 0 0,0 0 1 0 0,0-1 0 0 0,-1-1-1 0 0,0 1 1 0 0,0-1 0 0 0,-1-1-1 0 0,0 1 1 0 0,0-1 0 0 0,0-1-1 0 0,-1 1 1 0 0,-1-1 0 0 0,6-10-1 0 0,-9 11 11 0 0,0-1 0 0 0,-1 0 0 0 0,0 0 0 0 0,0 1-1 0 0,-1-1 1 0 0,0 0 0 0 0,-1 0 0 0 0,-2-12 0 0 0,-1 8 17 0 0,-2-1 0 0 0,1 1 0 0 0,-2 0 1 0 0,-13-21-1 0 0,-3-3-495 0 0,22 35 62 0 0,0-5-510 0 0,-4-1 94 0 0,29-25-6426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30T08:18:05.066"/>
    </inkml:context>
    <inkml:brush xml:id="br0">
      <inkml:brushProperty name="width" value="0.1" units="cm"/>
      <inkml:brushProperty name="height" value="0.1" units="cm"/>
    </inkml:brush>
  </inkml:definitions>
  <inkml:trace contextRef="#ctx0" brushRef="#br0">374 5 224 0 0,'0'0'39'0'0,"0"0"1"0"0,0-1-1 0 0,0 1 1 0 0,1 0-1 0 0,-1 0 0 0 0,0 0 1 0 0,0-1-1 0 0,0 1 1 0 0,0 0-1 0 0,0 0 1 0 0,0 0-1 0 0,0-1 0 0 0,0 1 1 0 0,0 0-1 0 0,1 0 1 0 0,-1 0-1 0 0,0 0 0 0 0,0 0 1 0 0,0-1-1 0 0,0 1 1 0 0,0 0-1 0 0,1 0 0 0 0,-1 0 1 0 0,0 0-1 0 0,0 0 1 0 0,0 0-1 0 0,1 0 0 0 0,-1 0 1 0 0,0 0-1 0 0,0-1 1 0 0,0 1-1 0 0,1 0 0 0 0,-1 0 1 0 0,0 0-1 0 0,0 0 1 0 0,0 0-1 0 0,1 0 1 0 0,-1 0-1 0 0,0 0 0 0 0,0 1 1 0 0,0-1-1 0 0,1 0 1 0 0,-1 0-1 0 0,0 0 0 0 0,0 0 1 0 0,0 0-1 0 0,0 0 1 0 0,1 0-1 0 0,-1 0 0 0 0,0 0 1 0 0,0 1-1 0 0,0-1 1 0 0,0 0-1 0 0,1 0 0 0 0,-1 0 1 0 0,0 0-1 0 0,0 0 1 0 0,0 1-1 0 0,0-1 0 0 0,0 0 1 0 0,0 0-1 0 0,0 0 1 0 0,0 1-1 0 0,1-1 1 0 0,-1 0-1 0 0,11 27 455 0 0,0 0-1 0 0,-2 0 1 0 0,-1 1 0 0 0,-1 1-1 0 0,3 28 1 0 0,12 158 1109 0 0,-16-136-975 0 0,13 820 5264 0 0,-20-727-4879 0 0,0-153-914 0 0,-8 322 1542 0 0,3-265-1184 0 0,-3 0 1 0 0,-27 106 0 0 0,33-169-566 0 0,-1 0-1 0 0,-1-1 1 0 0,0 1 0 0 0,0-1 0 0 0,-1 0 0 0 0,-1 0 0 0 0,0-1 0 0 0,-1 1-1 0 0,-12 13 1 0 0,15-19-44 0 0,-1-2 0 0 0,1 1 0 0 0,-1 0 0 0 0,0-1 0 0 0,0 0 0 0 0,0-1-1 0 0,-1 1 1 0 0,1-1 0 0 0,-1 0 0 0 0,0-1 0 0 0,0 0 0 0 0,0 0 0 0 0,0 0 0 0 0,0-1-1 0 0,0 0 1 0 0,-1-1 0 0 0,1 1 0 0 0,-15-2 0 0 0,-6-3-1476 0 0,-1 0 1 0 0,1-3 0 0 0,0 0-1 0 0,-30-12 1 0 0,14 2-1708 0 0</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30T08:32:54.433"/>
    </inkml:context>
    <inkml:brush xml:id="br0">
      <inkml:brushProperty name="width" value="0.1" units="cm"/>
      <inkml:brushProperty name="height" value="0.1" units="cm"/>
    </inkml:brush>
  </inkml:definitions>
  <inkml:trace contextRef="#ctx0" brushRef="#br0">343 131 628 0 0,'0'-9'542'0'0,"0"-1"1"0"0,0 1-1 0 0,-1-1 0 0 0,-1 1 1 0 0,0 0-1 0 0,0 0 1 0 0,-1 0-1 0 0,-4-10 0 0 0,6 16-488 0 0,0 1-1 0 0,-1-1 1 0 0,1 1-1 0 0,-1 0 1 0 0,1 0-1 0 0,-1-1 1 0 0,0 1-1 0 0,0 1 1 0 0,0-1-1 0 0,0 0 1 0 0,-1 0-1 0 0,1 1 1 0 0,0-1-1 0 0,-1 1 1 0 0,1 0 0 0 0,-1 0-1 0 0,1 0 1 0 0,-1 0-1 0 0,0 0 1 0 0,1 0-1 0 0,-1 1 1 0 0,0-1-1 0 0,1 1 1 0 0,-1 0-1 0 0,0 0 1 0 0,0 0-1 0 0,1 0 1 0 0,-1 0-1 0 0,0 1 1 0 0,0-1-1 0 0,1 1 1 0 0,-5 1-1 0 0,-6 3-3 0 0,0 0 0 0 0,0 0 0 0 0,1 1-1 0 0,0 1 1 0 0,0 0 0 0 0,1 1 0 0 0,0 0 0 0 0,0 1-1 0 0,1 0 1 0 0,0 0 0 0 0,0 1 0 0 0,1 1 0 0 0,0-1-1 0 0,-9 17 1 0 0,8-12-14 0 0,1 0 0 0 0,1 0 0 0 0,1 1 0 0 0,0-1 0 0 0,0 2 0 0 0,2-1 0 0 0,0 1 0 0 0,1 0 0 0 0,1 0 0 0 0,-3 35-1 0 0,6-50-24 0 0,-1 0-1 0 0,1 0 0 0 0,0 0 0 0 0,0 0 1 0 0,0 0-1 0 0,0 1 0 0 0,1-1 0 0 0,-1 0 0 0 0,0 0 1 0 0,1 0-1 0 0,0 0 0 0 0,-1 0 0 0 0,1 0 1 0 0,0 0-1 0 0,0 0 0 0 0,0 0 0 0 0,0 0 1 0 0,0-1-1 0 0,1 1 0 0 0,-1 0 0 0 0,1-1 0 0 0,-1 1 1 0 0,3 2-1 0 0,-2-4-4 0 0,1 1 1 0 0,-1-1-1 0 0,0 0 1 0 0,0 0 0 0 0,0 0-1 0 0,0 0 1 0 0,0 0-1 0 0,1 0 1 0 0,-1 0-1 0 0,0 0 1 0 0,0-1-1 0 0,0 0 1 0 0,0 1-1 0 0,0-1 1 0 0,0 0-1 0 0,0 0 1 0 0,0 0-1 0 0,3-2 1 0 0,8-5 11 0 0,-1-1 0 0 0,0 0 0 0 0,0-1 0 0 0,-1 0 0 0 0,12-15 0 0 0,-17 19-2 0 0,156-199 1253 0 0,-160 204-1205 0 0,-8 47 28 0 0,-2 0 0 0 0,-24 81-1 0 0,17-68-49 0 0,-10 39-741 0 0,-68 171 0 0 0,69-229-4308 0 0</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30T08:32:54.808"/>
    </inkml:context>
    <inkml:brush xml:id="br0">
      <inkml:brushProperty name="width" value="0.1" units="cm"/>
      <inkml:brushProperty name="height" value="0.1" units="cm"/>
    </inkml:brush>
  </inkml:definitions>
  <inkml:trace contextRef="#ctx0" brushRef="#br0">1 3 196 0 0,'5'0'917'0'0,"7"-2"-476"0"0,0 2 1 0 0,0-1 0 0 0,0 2 0 0 0,-1 0-1 0 0,1 0 1 0 0,16 4 0 0 0,79 25 1299 0 0,-51-14-1034 0 0,202 65 2159 0 0,-75-22 93 0 0,-163-52-2585 0 0,22 3-1147 0 0,-41-10-2 0 0</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30T08:32:55.761"/>
    </inkml:context>
    <inkml:brush xml:id="br0">
      <inkml:brushProperty name="width" value="0.1" units="cm"/>
      <inkml:brushProperty name="height" value="0.1" units="cm"/>
    </inkml:brush>
  </inkml:definitions>
  <inkml:trace contextRef="#ctx0" brushRef="#br0">358 66 36 0 0,'3'-9'1682'0'0,"0"-1"1"0"0,1 1-1 0 0,0 0 0 0 0,11-17 1207 0 0,-15 26-2845 0 0,-1 0 0 0 0,1 0 0 0 0,0-1 0 0 0,-1 1 1 0 0,1 0-1 0 0,0 0 0 0 0,-1 0 0 0 0,1-1 1 0 0,0 1-1 0 0,-1 0 0 0 0,1 0 0 0 0,-1 0 1 0 0,1 0-1 0 0,0 0 0 0 0,-1 0 0 0 0,1 0 1 0 0,-1 0-1 0 0,1 0 0 0 0,-1 0 0 0 0,1 0 0 0 0,0 0 1 0 0,-1 0-1 0 0,1 0 0 0 0,0 1 0 0 0,-1-1 1 0 0,1 0-1 0 0,-1 0 0 0 0,1 0 0 0 0,0 0 1 0 0,-1 1-1 0 0,1-1 0 0 0,0 0 0 0 0,-1 0 1 0 0,1 1-1 0 0,0-1 0 0 0,0 0 0 0 0,-1 1 0 0 0,1-1 1 0 0,0 1-1 0 0,-34 21 356 0 0,-26 27-369 0 0,23-17 71 0 0,1 2-1 0 0,-51 63 0 0 0,71-75-92 0 0,0 0 0 0 0,2 0 0 0 0,0 2 0 0 0,2-1 0 0 0,0 2 0 0 0,-12 37-1 0 0,22-53 8 0 0,-1 0 0 0 0,1 0 0 0 0,1 0 0 0 0,0 0 0 0 0,0 0 0 0 0,1 0 0 0 0,0 0 0 0 0,0 0 0 0 0,1 0 0 0 0,3 14 0 0 0,-3-20 1 0 0,1 1 0 0 0,-1 0 0 0 0,0-1 0 0 0,1 1 0 0 0,0-1 0 0 0,0 1 0 0 0,0-1-1 0 0,1 0 1 0 0,-1 0 0 0 0,1 0 0 0 0,-1 0 0 0 0,1 0 0 0 0,0-1 0 0 0,0 1 0 0 0,0-1 0 0 0,0 0 0 0 0,1 0 0 0 0,-1 0 0 0 0,1 0 0 0 0,-1-1 0 0 0,1 1 0 0 0,0-1 0 0 0,-1 0 0 0 0,1 0 0 0 0,0 0 0 0 0,6 0 0 0 0,-4 0-29 0 0,0-1 0 0 0,-1 0 1 0 0,1 0-1 0 0,0 0 0 0 0,-1-1 0 0 0,1 0 1 0 0,-1 0-1 0 0,1-1 0 0 0,-1 1 0 0 0,1-1 1 0 0,-1 0-1 0 0,0 0 0 0 0,0-1 0 0 0,0 0 1 0 0,0 0-1 0 0,-1 0 0 0 0,1 0 0 0 0,-1-1 1 0 0,1 0-1 0 0,-1 1 0 0 0,-1-2 0 0 0,1 1 1 0 0,0 0-1 0 0,-1-1 0 0 0,3-5 0 0 0,-6 8-84 0 0,1 0 0 0 0,-1-1 0 0 0,0 1 0 0 0,0-1 0 0 0,0 1 0 0 0,0-1 0 0 0,0 1 0 0 0,-1 0 0 0 0,1-1 0 0 0,-1 1 0 0 0,0 0 0 0 0,0-1 0 0 0,1 1 0 0 0,-1 0 0 0 0,-1 0 0 0 0,1 0 0 0 0,0 0 0 0 0,0 0 0 0 0,-1 0 0 0 0,1 0 0 0 0,-1 0 0 0 0,0 0 0 0 0,0 1 0 0 0,-2-3 0 0 0,-5-4-1084 0 0,-1 0 1 0 0,0 1-1 0 0,0 0 0 0 0,-21-11 0 0 0,9 6-1213 0 0</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30T08:32:57.737"/>
    </inkml:context>
    <inkml:brush xml:id="br0">
      <inkml:brushProperty name="width" value="0.1" units="cm"/>
      <inkml:brushProperty name="height" value="0.1" units="cm"/>
    </inkml:brush>
  </inkml:definitions>
  <inkml:trace contextRef="#ctx0" brushRef="#br0">96 1 380 0 0,'-11'288'6591'0'0,"8"-237"-5492"0"0,-12 63 0 0 0,-8-33-1700 0 0,18-68-639 0 0,-1 0 0 0 0,0 0 0 0 0,-14 20 0 0 0,14-24-792 0 0</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30T08:32:58.096"/>
    </inkml:context>
    <inkml:brush xml:id="br0">
      <inkml:brushProperty name="width" value="0.1" units="cm"/>
      <inkml:brushProperty name="height" value="0.1" units="cm"/>
    </inkml:brush>
  </inkml:definitions>
  <inkml:trace contextRef="#ctx0" brushRef="#br0">0 4 156 0 0,'0'0'1402'0'0,"0"0"-1355"0"0,0 0 0 0 0,0-1 0 0 0,0 1 0 0 0,0 0 1 0 0,0 0-1 0 0,1 0 0 0 0,-1-1 0 0 0,0 1 0 0 0,0 0 0 0 0,0 0 0 0 0,0 0 0 0 0,0 0 0 0 0,1-1 0 0 0,-1 1 0 0 0,0 0 0 0 0,0 0 1 0 0,0 0-1 0 0,0 0 0 0 0,1 0 0 0 0,-1 0 0 0 0,0 0 0 0 0,0-1 0 0 0,0 1 0 0 0,1 0 0 0 0,-1 0 0 0 0,0 0 0 0 0,0 0 1 0 0,0 0-1 0 0,1 0 0 0 0,-1 0 0 0 0,0 0 0 0 0,0 0 0 0 0,1 0 0 0 0,-1 0 0 0 0,0 0 0 0 0,0 0 0 0 0,0 0 0 0 0,1 0 0 0 0,-1 1 1 0 0,0-1-1 0 0,0 0 0 0 0,0 0 0 0 0,1 0 0 0 0,-1 0 0 0 0,0 0 0 0 0,0 0 0 0 0,0 0 0 0 0,0 1 0 0 0,1-1 0 0 0,6 130 2674 0 0,-6-127-2647 0 0,-1-1 99 0 0,1 0 1 0 0,-1 0-1 0 0,0-1 1 0 0,1 1-1 0 0,-1 0 1 0 0,0 0 0 0 0,0 0-1 0 0,0 0 1 0 0,-1 0-1 0 0,1-1 1 0 0,-1 4-1 0 0,0-5-278 0 0,1 0 0 0 0,-1 0-1 0 0,1 0 1 0 0,-1 0 0 0 0,0 0-1 0 0,1 0 1 0 0,-1 1-1 0 0,0-1 1 0 0,1 0 0 0 0,-1 0-1 0 0,1 1 1 0 0,-1-1-1 0 0,1 1 1 0 0,-1-1 0 0 0,1 0-1 0 0,-1 1 1 0 0,1-1-1 0 0,-1 1 1 0 0,1-1 0 0 0,-1 1-1 0 0,1-1 1 0 0,0 1-1 0 0,-1-1 1 0 0,1 1 0 0 0,0 0-1 0 0,0-1 1 0 0,-1 1-1 0 0,1-1 1 0 0,0 1 0 0 0,0 0-1 0 0,0-1 1 0 0,0 1-1 0 0,0 0 1 0 0,0-1 0 0 0,0 1-1 0 0,0 0 1 0 0,0-1-1 0 0,0 1 1 0 0,0-1 0 0 0,0 1-1 0 0,0 0 1 0 0,0-1 0 0 0,1 1-1 0 0,-1 0 1 0 0,0-1-1 0 0,0 1 1 0 0,1-1 0 0 0,-1 1-1 0 0,0-1 1 0 0,1 1-1 0 0,0 0 1 0 0</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30T08:32:58.628"/>
    </inkml:context>
    <inkml:brush xml:id="br0">
      <inkml:brushProperty name="width" value="0.1" units="cm"/>
      <inkml:brushProperty name="height" value="0.1" units="cm"/>
    </inkml:brush>
  </inkml:definitions>
  <inkml:trace contextRef="#ctx0" brushRef="#br0">283 23 324 0 0,'14'1'1015'0'0,"1"0"1"0"0,-1-1-1 0 0,1 0 1 0 0,14-3-1 0 0,-27 2-432 0 0,-9-1-724 0 0,-6-2 55 0 0,-1 0 0 0 0,0 1 0 0 0,0 0 0 0 0,0 1 0 0 0,0 1 0 0 0,0 0 0 0 0,0 1 0 0 0,0 0 0 0 0,0 2 0 0 0,0-1 0 0 0,0 2 0 0 0,0 0 0 0 0,-17 6 0 0 0,30-9 87 0 0,-1 1-1 0 0,0-1 1 0 0,1 1-1 0 0,-1 0 1 0 0,1 0-1 0 0,-1 0 1 0 0,1 0 0 0 0,0 0-1 0 0,-1 0 1 0 0,1 0-1 0 0,0 0 1 0 0,0 1-1 0 0,0-1 1 0 0,0 0-1 0 0,0 1 1 0 0,0-1-1 0 0,0 1 1 0 0,0-1 0 0 0,0 1-1 0 0,1-1 1 0 0,-1 1-1 0 0,1 0 1 0 0,-1-1-1 0 0,1 1 1 0 0,0 0-1 0 0,0-1 1 0 0,-1 1 0 0 0,1 0-1 0 0,0-1 1 0 0,0 1-1 0 0,1 0 1 0 0,-1-1-1 0 0,0 1 1 0 0,1 0-1 0 0,-1-1 1 0 0,0 1 0 0 0,1 0-1 0 0,0-1 1 0 0,1 3-1 0 0,4 9 109 0 0,0-1 0 0 0,1 0-1 0 0,1 0 1 0 0,10 12 0 0 0,2 4 84 0 0,10 21 209 0 0,38 69 233 0 0,-68-117-631 0 0,1 0 0 0 0,-1 0 1 0 0,0 0-1 0 0,0 0 0 0 0,1 0 0 0 0,-1 0 0 0 0,0 0 0 0 0,0 0 0 0 0,0 0 0 0 0,0 0 0 0 0,-1 0 0 0 0,1 0 1 0 0,0 0-1 0 0,0 0 0 0 0,0 0 0 0 0,-1 0 0 0 0,1 0 0 0 0,-1 0 0 0 0,1 0 0 0 0,-1 0 0 0 0,1 0 0 0 0,-1 0 1 0 0,1-1-1 0 0,-1 1 0 0 0,0 0 0 0 0,1 0 0 0 0,-1-1 0 0 0,0 1 0 0 0,0 0 0 0 0,1-1 0 0 0,-1 1 0 0 0,0-1 1 0 0,0 1-1 0 0,0-1 0 0 0,0 1 0 0 0,0-1 0 0 0,0 0 0 0 0,0 1 0 0 0,-1-1 0 0 0,-41 11-61 0 0,39-10 28 0 0,-42 7-1836 0 0,-92 3-1 0 0,94-9 300 0 0</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30T08:33:02.207"/>
    </inkml:context>
    <inkml:brush xml:id="br0">
      <inkml:brushProperty name="width" value="0.1" units="cm"/>
      <inkml:brushProperty name="height" value="0.1" units="cm"/>
    </inkml:brush>
  </inkml:definitions>
  <inkml:trace contextRef="#ctx0" brushRef="#br0">0 49 224 0 0,'0'0'1223'0'0,"18"-30"1894"0"0,-12 14-2303 0 0,-2 13-350 0 0,-1 29-254 0 0,-7 57-329 0 0,4-80 195 0 0,-17 283 2371 0 0,17-284-2379 0 0,-4 16 2084 0 0,44-193-1771 0 0,-16 79-334 0 0,-9 49-69 0 0,-11 43-247 0 0,-2 10 98 0 0,-3 31 33 0 0,-9 48 48 0 0,-2 20-15 0 0,-4 14 162 0 0,16-116-39 0 0,0 1 3 0 0,1 1-1 0 0,-1-1 0 0 0,0 1 1 0 0,0-1-1 0 0,-1 1 1 0 0,1-1-1 0 0,-1 1 0 0 0,0-1 1 0 0,-2 6-1 0 0,3-9-49 0 0</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30T08:33:03.849"/>
    </inkml:context>
    <inkml:brush xml:id="br0">
      <inkml:brushProperty name="width" value="0.1" units="cm"/>
      <inkml:brushProperty name="height" value="0.1" units="cm"/>
    </inkml:brush>
  </inkml:definitions>
  <inkml:trace contextRef="#ctx0" brushRef="#br0">39 24 828 0 0,'0'0'1006'0'0,"-8"-24"7382"0"0,1 41-8083 0 0,1-1 0 0 0,1 1 0 0 0,-5 20 0 0 0,10-35-86 0 0,0-2-265 0 0,0 0-1 0 0,-1 0 1 0 0,1 0-1 0 0,0 1 1 0 0,0-1-1 0 0,0 0 1 0 0,0 0-1 0 0,0 0 1 0 0,-1 1-1 0 0,1-1 1 0 0,0 0-1 0 0,0 0 1 0 0,0 1-1 0 0,0-1 1 0 0,0 0-1 0 0,0 0 1 0 0,0 0-1 0 0,0 1 1 0 0,0-1-1 0 0,0 0 1 0 0,0 1-1 0 0,0-1 1 0 0,0 0-1 0 0,0 0 1 0 0,0 1-1 0 0,0-1 1 0 0,0 0-1 0 0,0 0 1 0 0,0 0-1 0 0,0 1 1 0 0,0-1-1 0 0,1 0 1 0 0,-1 0-1 0 0,0 1 1 0 0,0-1-1 0 0,0 0 1 0 0,0 0-1 0 0,1 0 1 0 0,-1 0 0 0 0,0 1-1 0 0,0-1 1 0 0,0 0-1 0 0,1 0 1 0 0,2-1-466 0 0,5 0-88 0 0,1 2-3043 0 0,4 3 906 0 0</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30T08:33:04.302"/>
    </inkml:context>
    <inkml:brush xml:id="br0">
      <inkml:brushProperty name="width" value="0.1" units="cm"/>
      <inkml:brushProperty name="height" value="0.1" units="cm"/>
    </inkml:brush>
  </inkml:definitions>
  <inkml:trace contextRef="#ctx0" brushRef="#br0">172 58 604 0 0,'28'-44'5726'0'0,"-21"30"-2208"0"0,-27 35-3306 0 0,-11 10 78 0 0,2 2 0 0 0,-41 55 0 0 0,62-76-251 0 0,1 0 1 0 0,1 0-1 0 0,-1 1 0 0 0,2-1 1 0 0,0 1-1 0 0,0 1 0 0 0,2-1 0 0 0,-1 1 1 0 0,2-1-1 0 0,0 1 0 0 0,0 0 1 0 0,1 24-1 0 0,1-34-28 0 0,1-1 0 0 0,0 1 0 0 0,-1 0-1 0 0,1-1 1 0 0,0 1 0 0 0,1-1 0 0 0,-1 0 0 0 0,1 1-1 0 0,-1-1 1 0 0,1 0 0 0 0,0 0 0 0 0,0 0 0 0 0,1 0-1 0 0,-1 0 1 0 0,0 0 0 0 0,1-1 0 0 0,0 1 0 0 0,0-1 0 0 0,-1 1-1 0 0,1-1 1 0 0,1 0 0 0 0,-1 0 0 0 0,0-1 0 0 0,0 1-1 0 0,1-1 1 0 0,-1 0 0 0 0,1 1 0 0 0,-1-1 0 0 0,1-1 0 0 0,0 1-1 0 0,5 0 1 0 0,-2 0 1 0 0,1 0-1 0 0,-1-1 0 0 0,1 0 1 0 0,-1-1-1 0 0,0 1 0 0 0,1-1 1 0 0,-1 0-1 0 0,1-1 1 0 0,-1 0-1 0 0,0 0 0 0 0,0-1 1 0 0,0 0-1 0 0,0 0 0 0 0,12-8 1 0 0,-18 11-14 0 0,0-1 0 0 0,0 1 1 0 0,0-1-1 0 0,0 1 1 0 0,0-1-1 0 0,0 1 0 0 0,0-1 1 0 0,0 0-1 0 0,-1 1 0 0 0,1-1 1 0 0,0 0-1 0 0,0 0 1 0 0,-1 0-1 0 0,1 0 0 0 0,-1 1 1 0 0,1-1-1 0 0,0 0 0 0 0,-1 0 1 0 0,0 0-1 0 0,1 0 0 0 0,-1 0 1 0 0,0 0-1 0 0,1 0 1 0 0,-1 0-1 0 0,0 0 0 0 0,0-1 1 0 0,0 1-1 0 0,0 0 0 0 0,0-1 1 0 0,0 0-4 0 0,0 0-29 0 0,-3-1-20 0 0,-1 0-27 0 0,1 0-1 0 0,-1 0 0 0 0,0 0 1 0 0,0 1-1 0 0,0 0 0 0 0,-1-1 1 0 0,1 1-1 0 0,0 1 1 0 0,-1-1-1 0 0,0 1 0 0 0,1 0 1 0 0,-9-1-1 0 0,-18-3-4575 0 0,24 4 2808 0 0</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30T08:33:04.804"/>
    </inkml:context>
    <inkml:brush xml:id="br0">
      <inkml:brushProperty name="width" value="0.1" units="cm"/>
      <inkml:brushProperty name="height" value="0.1" units="cm"/>
    </inkml:brush>
  </inkml:definitions>
  <inkml:trace contextRef="#ctx0" brushRef="#br0">112 100 552 0 0,'39'-4'1875'0'0,"76"2"0"0"0,1 0-63 0 0,-72-6 235 0 0,-43 8-1779 0 0,0 0-245 0 0,-1-1-1 0 0,0 1 1 0 0,0 0 0 0 0,1-1 0 0 0,-1 1 0 0 0,0 0 0 0 0,0-1 0 0 0,0 1-1 0 0,0 0 1 0 0,0-1 0 0 0,1 1 0 0 0,-1 0 0 0 0,0-1 0 0 0,0 1 0 0 0,0 0-1 0 0,0-1 1 0 0,0 1 0 0 0,0 0 0 0 0,0-1 0 0 0,0 1 0 0 0,0-1 0 0 0,0 1-1 0 0,0 0 1 0 0,0-1 0 0 0,-1 1 0 0 0,1 0 0 0 0,0-1 0 0 0,0 1-1 0 0,0 0 1 0 0,0-1 0 0 0,-1 1 0 0 0,1 0 0 0 0,0 0 0 0 0,0-1 0 0 0,-1 1-1 0 0,1 0 1 0 0,0-1 0 0 0,0 1 0 0 0,-1 0 0 0 0,-12-9 4 0 0,0 0 0 0 0,-1 1 1 0 0,0 1-1 0 0,0 0 0 0 0,0 1 0 0 0,-1 1 1 0 0,0 0-1 0 0,0 1 0 0 0,-1 0 0 0 0,1 1 1 0 0,-1 1-1 0 0,1 1 0 0 0,-1 0 0 0 0,-23 2 1 0 0,37-1-32 0 0,0 0 1 0 0,0 0 0 0 0,0 0 0 0 0,1 0 0 0 0,-1 1-1 0 0,0-1 1 0 0,0 0 0 0 0,1 1 0 0 0,-1-1 0 0 0,0 1-1 0 0,1 0 1 0 0,-1-1 0 0 0,0 1 0 0 0,1 0 0 0 0,-1 0 0 0 0,1 0-1 0 0,-1 0 1 0 0,1 1 0 0 0,0-1 0 0 0,0 0 0 0 0,-1 0-1 0 0,1 1 1 0 0,0-1 0 0 0,0 1 0 0 0,0-1 0 0 0,0 1-1 0 0,0-1 1 0 0,1 1 0 0 0,-1 0 0 0 0,0-1 0 0 0,1 1-1 0 0,0 0 1 0 0,-1 0 0 0 0,1-1 0 0 0,0 1 0 0 0,0 0 0 0 0,-1 0-1 0 0,1 0 1 0 0,1-1 0 0 0,-1 1 0 0 0,0 0 0 0 0,1 2-1 0 0,2 8-11 0 0,0 1 0 0 0,1 0 0 0 0,0-1 0 0 0,11 22 0 0 0,-5-13-11 0 0,-3-4 4 0 0,0 1 0 0 0,-1 0-1 0 0,-1 0 1 0 0,-1 0 0 0 0,5 37 0 0 0,-9-50 27 0 0,0 0 1 0 0,0-1-1 0 0,0 1 0 0 0,-1 0 0 0 0,0-1 1 0 0,0 1-1 0 0,0 0 0 0 0,0-1 1 0 0,0 1-1 0 0,-1-1 0 0 0,0 0 1 0 0,0 1-1 0 0,0-1 0 0 0,-1 0 0 0 0,0 0 1 0 0,1-1-1 0 0,-1 1 0 0 0,0 0 1 0 0,-1-1-1 0 0,1 0 0 0 0,-1 0 0 0 0,1 0 1 0 0,-1 0-1 0 0,0 0 0 0 0,0-1 1 0 0,0 1-1 0 0,0-1 0 0 0,-8 2 1 0 0,0 1-70 0 0,0-1 0 0 0,0-1 0 0 0,0 0 0 0 0,-1-1 1 0 0,1 0-1 0 0,-1 0 0 0 0,0-2 0 0 0,-21 0 0 0 0,26-5-1491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30T08:18:05.707"/>
    </inkml:context>
    <inkml:brush xml:id="br0">
      <inkml:brushProperty name="width" value="0.1" units="cm"/>
      <inkml:brushProperty name="height" value="0.1" units="cm"/>
    </inkml:brush>
  </inkml:definitions>
  <inkml:trace contextRef="#ctx0" brushRef="#br0">30 1 292 0 0,'0'0'4226'0'0,"0"8"-3890"0"0,-7 137 1165 0 0,-15 818 5777 0 0,24-897-6627 0 0,4 1 0 0 0,22 109 0 0 0,-22-152-663 0 0,1 0-1 0 0,1 0 1 0 0,1-1 0 0 0,1 0 0 0 0,1-1 0 0 0,0 0 0 0 0,2 0 0 0 0,1-2 0 0 0,0 1 0 0 0,23 22 0 0 0,-33-39-312 0 0,1 1 0 0 0,-1-1 0 0 0,1 0-1 0 0,1 0 1 0 0,-1-1 0 0 0,0 1 0 0 0,1-1 0 0 0,11 4 0 0 0,-13-6-379 0 0,0 1 0 0 0,0-2 0 0 0,0 1-1 0 0,0 0 1 0 0,0-1 0 0 0,0 0 0 0 0,0 0-1 0 0,7-1 1 0 0,7-2-2788 0 0</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30T08:33:05.195"/>
    </inkml:context>
    <inkml:brush xml:id="br0">
      <inkml:brushProperty name="width" value="0.1" units="cm"/>
      <inkml:brushProperty name="height" value="0.1" units="cm"/>
    </inkml:brush>
  </inkml:definitions>
  <inkml:trace contextRef="#ctx0" brushRef="#br0">1 17 416 0 0,'1'-2'604'0'0,"0"1"0"0"0,1-1-1 0 0,-1 1 1 0 0,1-1 0 0 0,0 1 0 0 0,-1 0-1 0 0,1-1 1 0 0,0 1 0 0 0,-1 0 0 0 0,1 0 0 0 0,4-1-1 0 0,0 8-432 0 0,1 0-1 0 0,-1 0 1 0 0,-1 0-1 0 0,1 1 0 0 0,-1 0 1 0 0,0 0-1 0 0,7 15 0 0 0,27 66 647 0 0,-3-6-113 0 0,-33-75-888 0 0,21 35 564 0 0,34 48 1 0 0,-16-41-7125 0 0</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30T08:33:05.554"/>
    </inkml:context>
    <inkml:brush xml:id="br0">
      <inkml:brushProperty name="width" value="0.1" units="cm"/>
      <inkml:brushProperty name="height" value="0.1" units="cm"/>
    </inkml:brush>
  </inkml:definitions>
  <inkml:trace contextRef="#ctx0" brushRef="#br0">370 1 224 0 0,'-14'42'5039'0'0,"-16"20"-3610"0"0,-39 63-706 0 0,48-90-753 0 0,-1-1 1 0 0,-2-1 0 0 0,-2 0 0 0 0,-1-3 0 0 0,-57 52-1 0 0,44-57-3936 0 0,27-21 2125 0 0</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30T08:33:06.335"/>
    </inkml:context>
    <inkml:brush xml:id="br0">
      <inkml:brushProperty name="width" value="0.1" units="cm"/>
      <inkml:brushProperty name="height" value="0.1" units="cm"/>
    </inkml:brush>
  </inkml:definitions>
  <inkml:trace contextRef="#ctx0" brushRef="#br0">63 0 24 0 0,'0'0'1863'0'0,"1"4"-1464"0"0,-1 19 332 0 0,-1 0-1 0 0,0 0 1 0 0,-2 0-1 0 0,0 0 1 0 0,-14 43-1 0 0,8-28 324 0 0,-6 45-1 0 0,11-8 164 0 0,1 0-2130 0 0,-4-33-4283 0 0</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30T08:33:06.695"/>
    </inkml:context>
    <inkml:brush xml:id="br0">
      <inkml:brushProperty name="width" value="0.1" units="cm"/>
      <inkml:brushProperty name="height" value="0.1" units="cm"/>
    </inkml:brush>
  </inkml:definitions>
  <inkml:trace contextRef="#ctx0" brushRef="#br0">41 0 56 0 0,'0'0'2208'0'0,"-1"8"-1886"0"0,-18 119 1540 0 0,18-125-1716 0 0,0 21 5755 0 0,-13-28-5930 0 0,10 4-94 0 0</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30T08:33:07.164"/>
    </inkml:context>
    <inkml:brush xml:id="br0">
      <inkml:brushProperty name="width" value="0.1" units="cm"/>
      <inkml:brushProperty name="height" value="0.1" units="cm"/>
    </inkml:brush>
  </inkml:definitions>
  <inkml:trace contextRef="#ctx0" brushRef="#br0">153 47 628 0 0,'102'1'4202'0'0,"-98"-1"-3886"0"0,1 0 0 0 0,-1 0-1 0 0,1 0 1 0 0,-1-1-1 0 0,1 1 1 0 0,-1-1-1 0 0,0 0 1 0 0,1-1-1 0 0,-1 1 1 0 0,5-3-1 0 0,-8 3-97 0 0,1-1 13 0 0,-1 2-225 0 0,-1 0-1 0 0,0 0 1 0 0,0 0-1 0 0,0 0 1 0 0,1 0-1 0 0,-1-1 1 0 0,0 1-1 0 0,0 0 1 0 0,0 0-1 0 0,1 0 1 0 0,-1 0-1 0 0,0 0 1 0 0,0 0-1 0 0,0-1 1 0 0,0 1-1 0 0,1 0 1 0 0,-1 0-1 0 0,0 0 1 0 0,0 0-1 0 0,0-1 1 0 0,0 1-1 0 0,0 0 1 0 0,0 0-1 0 0,0 0 1 0 0,0 0-1 0 0,1-1 1 0 0,-1 1-1 0 0,0 0 1 0 0,0 0-1 0 0,0-1 1 0 0,0 1-1 0 0,0 0 1 0 0,0 0-1 0 0,0 0 1 0 0,0-1-1 0 0,0 1 1 0 0,0 0-1 0 0,0 0 1 0 0,0 0-1 0 0,-1-1 1 0 0,1 1 0 0 0,0 0-1 0 0,0 0 1 0 0,0 0-1 0 0,0-1 1 0 0,0 1-1 0 0,0 0 1 0 0,0 0-1 0 0,-1 0 1 0 0,1 0-1 0 0,0-1 1 0 0,0 1-1 0 0,-7-4-8 0 0,0 1 0 0 0,0-1 0 0 0,0 1 0 0 0,-1 1 0 0 0,1-1 0 0 0,-1 1 0 0 0,1 1 0 0 0,-1-1-1 0 0,0 1 1 0 0,1 1 0 0 0,-1 0 0 0 0,-15 1 0 0 0,20-1-1 0 0,0 0 0 0 0,0 0 0 0 0,-1 0 0 0 0,1 1 0 0 0,0 0-1 0 0,0-1 1 0 0,0 1 0 0 0,0 0 0 0 0,0 1 0 0 0,0-1 0 0 0,0 0 0 0 0,0 1 0 0 0,1 0 0 0 0,-1 0-1 0 0,0-1 1 0 0,1 2 0 0 0,0-1 0 0 0,-1 0 0 0 0,1 0 0 0 0,0 1 0 0 0,0-1 0 0 0,0 1 0 0 0,0 0-1 0 0,1-1 1 0 0,-1 1 0 0 0,1 0 0 0 0,0 0 0 0 0,0 0 0 0 0,0 0 0 0 0,0 0 0 0 0,0 0-1 0 0,0 1 1 0 0,1-1 0 0 0,0 6 0 0 0,0 3-3 0 0,1 0 0 0 0,1-1 0 0 0,0 1 1 0 0,1-1-1 0 0,0 1 0 0 0,1-1 0 0 0,6 13 0 0 0,42 77 28 0 0,-23-48 13 0 0,-20-36-17 0 0,-3-7 1 0 0,0 1 0 0 0,-1-1 0 0 0,0 1-1 0 0,-1 1 1 0 0,0-1 0 0 0,3 18 0 0 0,-7-27-18 0 0,-1 0 0 0 0,1 1 0 0 0,0-1 0 0 0,-1 0 0 0 0,0 0 0 0 0,1 1 0 0 0,-1-1 0 0 0,0 0 0 0 0,0 0 0 0 0,0 0 0 0 0,0 0 0 0 0,0 0 0 0 0,-1 0 0 0 0,1 0 0 0 0,-1-1 0 0 0,1 1 0 0 0,-1 0 0 0 0,0-1 0 0 0,1 1 0 0 0,-1-1 0 0 0,0 0 0 0 0,0 1 0 0 0,0-1 0 0 0,0 0 0 0 0,0 0 0 0 0,0 0 0 0 0,-1-1 0 0 0,1 1 0 0 0,-3 0 0 0 0,-5 2-156 0 0,0 0 1 0 0,-1 0-1 0 0,1-2 0 0 0,-20 2 0 0 0,9-3-943 0 0,0-1 1 0 0,1 0-1 0 0,-35-8 1 0 0,9-2-1057 0 0</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30T08:33:08.181"/>
    </inkml:context>
    <inkml:brush xml:id="br0">
      <inkml:brushProperty name="width" value="0.1" units="cm"/>
      <inkml:brushProperty name="height" value="0.1" units="cm"/>
    </inkml:brush>
  </inkml:definitions>
  <inkml:trace contextRef="#ctx0" brushRef="#br0">6 16 100 0 0,'0'0'2905'0'0,"-2"-4"-2669"0"0,2 4-184 0 0,0 0 1 0 0,-1 0-1 0 0,1 0 0 0 0,0 0 1 0 0,0 0-1 0 0,0-1 1 0 0,-1 1-1 0 0,1 0 0 0 0,0 0 1 0 0,0 0-1 0 0,0-1 1 0 0,-1 1-1 0 0,1 0 0 0 0,0 0 1 0 0,0-1-1 0 0,0 1 0 0 0,0 0 1 0 0,0 0-1 0 0,0-1 1 0 0,0 1-1 0 0,0 0 0 0 0,-1 0 1 0 0,1-1-1 0 0,0 1 1 0 0,0 0-1 0 0,0-1 0 0 0,0 1 1 0 0,0 0-1 0 0,0 0 0 0 0,1-1 1 0 0,-1 1-1 0 0,0 0 1 0 0,0 0-1 0 0,0-1 0 0 0,0 1 1 0 0,0 0-1 0 0,0 0 1 0 0,0-1-1 0 0,0 1 0 0 0,1 0 1 0 0,-1 0-1 0 0,0-1 0 0 0,0 1 1 0 0,0 0-1 0 0,1 0 1 0 0,-1 0-1 0 0,0 0 0 0 0,0-1 1 0 0,0 1-1 0 0,1 0 1 0 0,-1 0-1 0 0,0 0 0 0 0,0 0 1 0 0,1 0-1 0 0,-1 0 0 0 0,1-1 1 0 0,20 12 986 0 0,37 34-1004 0 0,-47-36 326 0 0,-10-9-353 0 0,150 127 1474 0 0,-143-107-2470 0 0,-7-8-3510 0 0</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30T08:33:08.963"/>
    </inkml:context>
    <inkml:brush xml:id="br0">
      <inkml:brushProperty name="width" value="0.1" units="cm"/>
      <inkml:brushProperty name="height" value="0.1" units="cm"/>
    </inkml:brush>
  </inkml:definitions>
  <inkml:trace contextRef="#ctx0" brushRef="#br0">1 0 136 0 0,'374'80'5120'0'0,"747"138"-2505"0"0,-829-171-2383 0 0,257 73 12 0 0,-244-48-269 0 0,-83-22-3 0 0,209 43 19 0 0,-187-52-28 0 0,151 32 204 0 0,-384-71 37 0 0,-1 0-1 0 0,0-1 1 0 0,1 0 0 0 0,0 0 0 0 0,-1-1-1 0 0,1 0 1 0 0,20-4 0 0 0,-19-5 154 0 0,-11 7-630 0 0,-1 1-1 0 0,0 0 1 0 0,0 0 0 0 0,-1-1 0 0 0,1 1-1 0 0,0 0 1 0 0,0 0 0 0 0,0-1 0 0 0,-1 1-1 0 0,1 0 1 0 0,-1 0 0 0 0,1 0 0 0 0,-1 0 0 0 0,1 0-1 0 0,-1 0 1 0 0,0-1 0 0 0,0 1 0 0 0,1 1-1 0 0,-1-1 1 0 0,0 0 0 0 0,-2-2 0 0 0,-8-5-2214 0 0</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30T08:33:09.713"/>
    </inkml:context>
    <inkml:brush xml:id="br0">
      <inkml:brushProperty name="width" value="0.1" units="cm"/>
      <inkml:brushProperty name="height" value="0.1" units="cm"/>
    </inkml:brush>
  </inkml:definitions>
  <inkml:trace contextRef="#ctx0" brushRef="#br0">30 16 284 0 0,'0'0'8422'0'0,"5"0"-8258"0"0,7 1 24 0 0,0 1-1 0 0,0 1 1 0 0,0-1-1 0 0,0 2 0 0 0,13 5 1 0 0,-24-8-113 0 0,5-1-50 0 0,-6 0-5 0 0,0 0 0 0 0,0-1 0 0 0,0 1 0 0 0,0 0 0 0 0,0 0 0 0 0,0 0 0 0 0,0 0 0 0 0,0 0 0 0 0,0 0 0 0 0,0 0 0 0 0,0 0 0 0 0,0 0 0 0 0,0 0 0 0 0,0 0 0 0 0,1-1 299 0 0,-1 1-299 0 0,-84-10-116 0 0,82 10 66 0 0,-6 0-59 0 0,5 0 76 0 0,7 0-71 0 0,15-2 349 0 0,0-1-1 0 0,-1-1 0 0 0,23-7 1 0 0,-39 10-81 0 0,8-4 181 0 0,-10 5-354 0 0,0 0-1 0 0,0 1 1 0 0,0-1 0 0 0,0 0-1 0 0,0 0 1 0 0,0 0 0 0 0,0 0-1 0 0,0 0 1 0 0,0 1 0 0 0,0-1-1 0 0,0 0 1 0 0,0 0 0 0 0,1 0-1 0 0,-1 0 1 0 0,0 0-1 0 0,0 0 1 0 0,0 0 0 0 0,0 1-1 0 0,0-1 1 0 0,0 0 0 0 0,0 0-1 0 0,0 0 1 0 0,0 0 0 0 0,0 0-1 0 0,1 0 1 0 0,-1 0 0 0 0,0 0-1 0 0,0 0 1 0 0,0 0-1 0 0,0 1 1 0 0,0-1 0 0 0,0 0-1 0 0,1 0 1 0 0,-1 0 0 0 0,0 0-1 0 0,0 0 1 0 0,0 0 0 0 0,0 0-1 0 0,0 0 1 0 0,1 0 0 0 0,-1 0-1 0 0,0 0 1 0 0,0 0-1 0 0,0 0 1 0 0,0 0 0 0 0,0 0-1 0 0,0-1 1 0 0,1 1 0 0 0,-1 0-1 0 0,0 0 1 0 0,0 0 0 0 0,0 0-1 0 0,0 0 1 0 0,0 0 0 0 0,0 0-1 0 0,1 0 1 0 0,-7 7-10 0 0,-1 0 1 0 0,0 0-1 0 0,0 0 1 0 0,0 0-1 0 0,-1-1 1 0 0,1-1-1 0 0,-1 1 1 0 0,-1-1 0 0 0,-10 4-1 0 0,-21 15-20 0 0,15-9-490 0 0</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30T08:33:10.261"/>
    </inkml:context>
    <inkml:brush xml:id="br0">
      <inkml:brushProperty name="width" value="0.1" units="cm"/>
      <inkml:brushProperty name="height" value="0.1" units="cm"/>
    </inkml:brush>
  </inkml:definitions>
  <inkml:trace contextRef="#ctx0" brushRef="#br0">294 29 392 0 0,'3'-13'3764'0'0,"-3"12"-3722"0"0,-1 0 1 0 0,1 0 0 0 0,0 0 0 0 0,-1 1 0 0 0,1-1-1 0 0,-1 0 1 0 0,1 0 0 0 0,-1 1 0 0 0,1-1-1 0 0,-1 0 1 0 0,0 1 0 0 0,1-1 0 0 0,-1 0-1 0 0,0 1 1 0 0,1-1 0 0 0,-1 1 0 0 0,0-1-1 0 0,0 1 1 0 0,0-1 0 0 0,1 1 0 0 0,-1 0-1 0 0,0-1 1 0 0,0 1 0 0 0,0 0 0 0 0,0 0 0 0 0,0 0-1 0 0,0 0 1 0 0,0 0 0 0 0,-1 0 0 0 0,-1 0 20 0 0,-1 1 0 0 0,1-1 1 0 0,-1 1-1 0 0,1 0 0 0 0,0 1 1 0 0,-1-1-1 0 0,1 0 0 0 0,-4 4 1 0 0,-58 42 338 0 0,62-44-350 0 0,-15 13 33 0 0,1 1 1 0 0,0 1-1 0 0,2 1 1 0 0,0 0 0 0 0,1 1-1 0 0,0 0 1 0 0,-19 45 0 0 0,27-55-73 0 0,2 1 0 0 0,0-1 0 0 0,0 1 0 0 0,1 0-1 0 0,0 0 1 0 0,1 1 0 0 0,0-1 0 0 0,1 1 0 0 0,0-1 0 0 0,1 0 0 0 0,0 1 0 0 0,1-1 0 0 0,0 1 0 0 0,1-1 0 0 0,0 0 0 0 0,1 1 0 0 0,0-1 0 0 0,9 19 0 0 0,-9-25-8 0 0,-1-1 1 0 0,1 0-1 0 0,0 0 1 0 0,1 0-1 0 0,-1 0 0 0 0,1-1 1 0 0,-1 1-1 0 0,1-1 1 0 0,0 0-1 0 0,0 0 0 0 0,0-1 1 0 0,1 1-1 0 0,-1-1 1 0 0,1 0-1 0 0,-1 0 0 0 0,1 0 1 0 0,0 0-1 0 0,0-1 1 0 0,0 0-1 0 0,0 0 0 0 0,0 0 1 0 0,0-1-1 0 0,0 0 1 0 0,0 0-1 0 0,6 0 0 0 0,-3-1 53 0 0,-1 0-1 0 0,1-1 1 0 0,0 1-1 0 0,0-1 1 0 0,0-1-1 0 0,-1 0 0 0 0,1 0 1 0 0,-1 0-1 0 0,0-1 1 0 0,0 0-1 0 0,0 0 1 0 0,-1-1-1 0 0,0 0 1 0 0,1 0-1 0 0,5-8 0 0 0,9-12 203 0 0,-1-2 0 0 0,-2 0 1 0 0,-1-1-1 0 0,-1-1 0 0 0,-1-1 0 0 0,-2 0 0 0 0,19-62 0 0 0,-31 88-421 0 0,0 1 1 0 0,-1-1 0 0 0,1 1-1 0 0,-1-1 1 0 0,0 0 0 0 0,0 1-1 0 0,0-1 1 0 0,0 0 0 0 0,-1 1-1 0 0,1-1 1 0 0,-1 1-1 0 0,0-1 1 0 0,0 1 0 0 0,0-1-1 0 0,-4-5 1 0 0</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30T08:33:10.620"/>
    </inkml:context>
    <inkml:brush xml:id="br0">
      <inkml:brushProperty name="width" value="0.1" units="cm"/>
      <inkml:brushProperty name="height" value="0.1" units="cm"/>
    </inkml:brush>
  </inkml:definitions>
  <inkml:trace contextRef="#ctx0" brushRef="#br0">31 0 472 0 0,'-23'25'2494'0'0,"22"-23"-2393"0"0,0 0-1 0 0,0 0 1 0 0,0 0-1 0 0,1 0 1 0 0,-1 1-1 0 0,0-1 1 0 0,1 0-1 0 0,-1 0 1 0 0,1 1-1 0 0,0-1 1 0 0,0 0-1 0 0,0 1 1 0 0,0-1-1 0 0,0 0 1 0 0,1 1-1 0 0,-1-1 1 0 0,0 0-1 0 0,1 1 1 0 0,0-1-1 0 0,0 0 1 0 0,0 0-1 0 0,0 0 1 0 0,0 0-1 0 0,0 0 1 0 0,0 0-1 0 0,0 0 1 0 0,1 0-1 0 0,-1 0 1 0 0,1 0-1 0 0,0-1 1 0 0,-1 1-1 0 0,1-1 1 0 0,0 1-1 0 0,0-1 1 0 0,0 0-1 0 0,0 0 0 0 0,0 0 1 0 0,0 0-1 0 0,4 1 1 0 0,-4-1 232 0 0,0-1-206 0 0,-1 0 1 0 0,1-1 0 0 0,0 1 0 0 0,0 0-1 0 0,0-1 1 0 0,0 1 0 0 0,0-1 0 0 0,0 0-1 0 0,0 1 1 0 0,-1-1 0 0 0,1 0 0 0 0,0 0-1 0 0,-1 0 1 0 0,4-3 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DECF241-2D78-4A76-9B31-AF7AD8012D75}" type="datetimeFigureOut">
              <a:rPr lang="en-US" smtClean="0"/>
              <a:pPr/>
              <a:t>1/30/2023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9E6B841-FD4C-4454-B531-BA0BAF59A325}"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5168F-FE7E-55A6-0389-064FF4D753D2}"/>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D3078FE3-6F7C-B9A6-5681-7C0AC63F006F}"/>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AEF11D3-254E-26F2-8789-77D03D3D6F03}"/>
              </a:ext>
            </a:extLst>
          </p:cNvPr>
          <p:cNvSpPr>
            <a:spLocks noGrp="1"/>
          </p:cNvSpPr>
          <p:nvPr>
            <p:ph type="dt" sz="half" idx="10"/>
          </p:nvPr>
        </p:nvSpPr>
        <p:spPr/>
        <p:txBody>
          <a:bodyPr/>
          <a:lstStyle/>
          <a:p>
            <a:fld id="{1D8BD707-D9CF-40AE-B4C6-C98DA3205C09}" type="datetimeFigureOut">
              <a:rPr lang="en-US" smtClean="0"/>
              <a:pPr/>
              <a:t>1/30/2023</a:t>
            </a:fld>
            <a:endParaRPr lang="en-US"/>
          </a:p>
        </p:txBody>
      </p:sp>
      <p:sp>
        <p:nvSpPr>
          <p:cNvPr id="5" name="Footer Placeholder 4">
            <a:extLst>
              <a:ext uri="{FF2B5EF4-FFF2-40B4-BE49-F238E27FC236}">
                <a16:creationId xmlns:a16="http://schemas.microsoft.com/office/drawing/2014/main" id="{7C5A61DC-548D-C221-2A8B-7D0ADBAE69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053383-F43B-7B48-2861-6F2532B51709}"/>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7912385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6FEF4-0858-FB94-BDF3-F1EE81CAEE9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A8FCE64-3230-9A18-3FA2-CD476A9E9A8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97CC768-A795-C223-077D-32655F62B8FD}"/>
              </a:ext>
            </a:extLst>
          </p:cNvPr>
          <p:cNvSpPr>
            <a:spLocks noGrp="1"/>
          </p:cNvSpPr>
          <p:nvPr>
            <p:ph type="dt" sz="half" idx="10"/>
          </p:nvPr>
        </p:nvSpPr>
        <p:spPr/>
        <p:txBody>
          <a:bodyPr/>
          <a:lstStyle/>
          <a:p>
            <a:fld id="{1D8BD707-D9CF-40AE-B4C6-C98DA3205C09}" type="datetimeFigureOut">
              <a:rPr lang="en-US" smtClean="0"/>
              <a:pPr/>
              <a:t>1/30/2023</a:t>
            </a:fld>
            <a:endParaRPr lang="en-US"/>
          </a:p>
        </p:txBody>
      </p:sp>
      <p:sp>
        <p:nvSpPr>
          <p:cNvPr id="5" name="Footer Placeholder 4">
            <a:extLst>
              <a:ext uri="{FF2B5EF4-FFF2-40B4-BE49-F238E27FC236}">
                <a16:creationId xmlns:a16="http://schemas.microsoft.com/office/drawing/2014/main" id="{C15C0932-5E8E-E860-9EAA-76C81AE783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B0E9C8-4733-1696-7CBD-121AD049A623}"/>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495902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A8B4CF9-C8E8-7019-FF88-76DBF4AC6B20}"/>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0F694DD-B427-639E-C5E6-78B215C9874D}"/>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0B4BFA8-6E10-92E7-3C5B-FA30706A5814}"/>
              </a:ext>
            </a:extLst>
          </p:cNvPr>
          <p:cNvSpPr>
            <a:spLocks noGrp="1"/>
          </p:cNvSpPr>
          <p:nvPr>
            <p:ph type="dt" sz="half" idx="10"/>
          </p:nvPr>
        </p:nvSpPr>
        <p:spPr/>
        <p:txBody>
          <a:bodyPr/>
          <a:lstStyle/>
          <a:p>
            <a:fld id="{1D8BD707-D9CF-40AE-B4C6-C98DA3205C09}" type="datetimeFigureOut">
              <a:rPr lang="en-US" smtClean="0"/>
              <a:pPr/>
              <a:t>1/30/2023</a:t>
            </a:fld>
            <a:endParaRPr lang="en-US"/>
          </a:p>
        </p:txBody>
      </p:sp>
      <p:sp>
        <p:nvSpPr>
          <p:cNvPr id="5" name="Footer Placeholder 4">
            <a:extLst>
              <a:ext uri="{FF2B5EF4-FFF2-40B4-BE49-F238E27FC236}">
                <a16:creationId xmlns:a16="http://schemas.microsoft.com/office/drawing/2014/main" id="{73AD846E-4812-0B72-8BE8-4FFA90A5A5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557861-EBFE-D673-98D9-E78BAA98A77B}"/>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2874179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C8E76-0F1B-6988-D654-B761B5F798F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0CF35C1-0FC2-EDF9-3D51-33B22631A1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CBD25C6-8DBB-EE44-8AED-6687F9A5323C}"/>
              </a:ext>
            </a:extLst>
          </p:cNvPr>
          <p:cNvSpPr>
            <a:spLocks noGrp="1"/>
          </p:cNvSpPr>
          <p:nvPr>
            <p:ph type="dt" sz="half" idx="10"/>
          </p:nvPr>
        </p:nvSpPr>
        <p:spPr/>
        <p:txBody>
          <a:bodyPr/>
          <a:lstStyle/>
          <a:p>
            <a:fld id="{1D8BD707-D9CF-40AE-B4C6-C98DA3205C09}" type="datetimeFigureOut">
              <a:rPr lang="en-US" smtClean="0"/>
              <a:pPr/>
              <a:t>1/30/2023</a:t>
            </a:fld>
            <a:endParaRPr lang="en-US"/>
          </a:p>
        </p:txBody>
      </p:sp>
      <p:sp>
        <p:nvSpPr>
          <p:cNvPr id="5" name="Footer Placeholder 4">
            <a:extLst>
              <a:ext uri="{FF2B5EF4-FFF2-40B4-BE49-F238E27FC236}">
                <a16:creationId xmlns:a16="http://schemas.microsoft.com/office/drawing/2014/main" id="{88EBBC1C-04B8-3B3F-7CD5-391C343CDD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6F5BF8-F3E5-AF30-8119-3F76B8877865}"/>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5529787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665B1-6436-E999-F06E-7D120613ABDF}"/>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0171FE4-01C8-4F00-C4CB-5691E9F549DF}"/>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83DB73D-256D-21AE-E5FC-D618804E39F2}"/>
              </a:ext>
            </a:extLst>
          </p:cNvPr>
          <p:cNvSpPr>
            <a:spLocks noGrp="1"/>
          </p:cNvSpPr>
          <p:nvPr>
            <p:ph type="dt" sz="half" idx="10"/>
          </p:nvPr>
        </p:nvSpPr>
        <p:spPr/>
        <p:txBody>
          <a:bodyPr/>
          <a:lstStyle/>
          <a:p>
            <a:fld id="{1D8BD707-D9CF-40AE-B4C6-C98DA3205C09}" type="datetimeFigureOut">
              <a:rPr lang="en-US" smtClean="0"/>
              <a:pPr/>
              <a:t>1/30/2023</a:t>
            </a:fld>
            <a:endParaRPr lang="en-US"/>
          </a:p>
        </p:txBody>
      </p:sp>
      <p:sp>
        <p:nvSpPr>
          <p:cNvPr id="5" name="Footer Placeholder 4">
            <a:extLst>
              <a:ext uri="{FF2B5EF4-FFF2-40B4-BE49-F238E27FC236}">
                <a16:creationId xmlns:a16="http://schemas.microsoft.com/office/drawing/2014/main" id="{C12754C7-5332-1BCB-C76A-F6DF7B94D4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381555-920D-82AB-9DE6-2110C179A7A4}"/>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0015151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76CFE-AC14-88F7-E14C-6271F3EB7B6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0E289E2-AC12-3E3D-6FDB-FE0DD8CFD8D3}"/>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B9ADFFE-2565-B616-C5B0-382ADE040C24}"/>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E8D28FB-D9F7-CD11-7DF7-AC4739C2F77C}"/>
              </a:ext>
            </a:extLst>
          </p:cNvPr>
          <p:cNvSpPr>
            <a:spLocks noGrp="1"/>
          </p:cNvSpPr>
          <p:nvPr>
            <p:ph type="dt" sz="half" idx="10"/>
          </p:nvPr>
        </p:nvSpPr>
        <p:spPr/>
        <p:txBody>
          <a:bodyPr/>
          <a:lstStyle/>
          <a:p>
            <a:fld id="{1D8BD707-D9CF-40AE-B4C6-C98DA3205C09}" type="datetimeFigureOut">
              <a:rPr lang="en-US" smtClean="0"/>
              <a:pPr/>
              <a:t>1/30/2023</a:t>
            </a:fld>
            <a:endParaRPr lang="en-US"/>
          </a:p>
        </p:txBody>
      </p:sp>
      <p:sp>
        <p:nvSpPr>
          <p:cNvPr id="6" name="Footer Placeholder 5">
            <a:extLst>
              <a:ext uri="{FF2B5EF4-FFF2-40B4-BE49-F238E27FC236}">
                <a16:creationId xmlns:a16="http://schemas.microsoft.com/office/drawing/2014/main" id="{D6738D40-1C4D-01F5-0E87-195558DE84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A7422D-391A-BCF5-46BD-2A337AEDB5AB}"/>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7784681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44509-EB8B-21CB-AC74-B9801856BCB5}"/>
              </a:ext>
            </a:extLst>
          </p:cNvPr>
          <p:cNvSpPr>
            <a:spLocks noGrp="1"/>
          </p:cNvSpPr>
          <p:nvPr>
            <p:ph type="title"/>
          </p:nvPr>
        </p:nvSpPr>
        <p:spPr>
          <a:xfrm>
            <a:off x="629841" y="365126"/>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A005444-DB7E-6578-3E8D-3778BEEA8362}"/>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BE242519-9856-4628-A690-78591F862C7E}"/>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A57F759-5BB1-58B2-22F4-D22E769074CB}"/>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FED33513-30D2-D24E-6D51-5654178A18AF}"/>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A846C9A-FDF0-28D2-3857-8B35BE2C4611}"/>
              </a:ext>
            </a:extLst>
          </p:cNvPr>
          <p:cNvSpPr>
            <a:spLocks noGrp="1"/>
          </p:cNvSpPr>
          <p:nvPr>
            <p:ph type="dt" sz="half" idx="10"/>
          </p:nvPr>
        </p:nvSpPr>
        <p:spPr/>
        <p:txBody>
          <a:bodyPr/>
          <a:lstStyle/>
          <a:p>
            <a:fld id="{1D8BD707-D9CF-40AE-B4C6-C98DA3205C09}" type="datetimeFigureOut">
              <a:rPr lang="en-US" smtClean="0"/>
              <a:pPr/>
              <a:t>1/30/2023</a:t>
            </a:fld>
            <a:endParaRPr lang="en-US"/>
          </a:p>
        </p:txBody>
      </p:sp>
      <p:sp>
        <p:nvSpPr>
          <p:cNvPr id="8" name="Footer Placeholder 7">
            <a:extLst>
              <a:ext uri="{FF2B5EF4-FFF2-40B4-BE49-F238E27FC236}">
                <a16:creationId xmlns:a16="http://schemas.microsoft.com/office/drawing/2014/main" id="{002C7F76-5841-7F0C-1F36-BD0B35424EE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3EB615F-E9E5-EE24-E972-C4C5DF290021}"/>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4838664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DBF3D-918A-C481-F445-109C8B7654F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AA4E4C1-F3CA-2C51-598E-6D9C37DE9C32}"/>
              </a:ext>
            </a:extLst>
          </p:cNvPr>
          <p:cNvSpPr>
            <a:spLocks noGrp="1"/>
          </p:cNvSpPr>
          <p:nvPr>
            <p:ph type="dt" sz="half" idx="10"/>
          </p:nvPr>
        </p:nvSpPr>
        <p:spPr/>
        <p:txBody>
          <a:bodyPr/>
          <a:lstStyle/>
          <a:p>
            <a:fld id="{1D8BD707-D9CF-40AE-B4C6-C98DA3205C09}" type="datetimeFigureOut">
              <a:rPr lang="en-US" smtClean="0"/>
              <a:pPr/>
              <a:t>1/30/2023</a:t>
            </a:fld>
            <a:endParaRPr lang="en-US"/>
          </a:p>
        </p:txBody>
      </p:sp>
      <p:sp>
        <p:nvSpPr>
          <p:cNvPr id="4" name="Footer Placeholder 3">
            <a:extLst>
              <a:ext uri="{FF2B5EF4-FFF2-40B4-BE49-F238E27FC236}">
                <a16:creationId xmlns:a16="http://schemas.microsoft.com/office/drawing/2014/main" id="{A4EB3120-E6B1-96A7-FA5A-1B2B47D8FFC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42DAFC7-75C3-A55C-099A-F1C2BA3B0501}"/>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7492159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6D86ABD-8FA4-DA9B-C4F2-59C0081F614C}"/>
              </a:ext>
            </a:extLst>
          </p:cNvPr>
          <p:cNvSpPr>
            <a:spLocks noGrp="1"/>
          </p:cNvSpPr>
          <p:nvPr>
            <p:ph type="dt" sz="half" idx="10"/>
          </p:nvPr>
        </p:nvSpPr>
        <p:spPr/>
        <p:txBody>
          <a:bodyPr/>
          <a:lstStyle/>
          <a:p>
            <a:fld id="{1D8BD707-D9CF-40AE-B4C6-C98DA3205C09}" type="datetimeFigureOut">
              <a:rPr lang="en-US" smtClean="0"/>
              <a:pPr/>
              <a:t>1/30/2023</a:t>
            </a:fld>
            <a:endParaRPr lang="en-US"/>
          </a:p>
        </p:txBody>
      </p:sp>
      <p:sp>
        <p:nvSpPr>
          <p:cNvPr id="3" name="Footer Placeholder 2">
            <a:extLst>
              <a:ext uri="{FF2B5EF4-FFF2-40B4-BE49-F238E27FC236}">
                <a16:creationId xmlns:a16="http://schemas.microsoft.com/office/drawing/2014/main" id="{74CCB322-85E0-4820-99A8-DE0AF3F9379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F2C8442-8948-B83C-7B9C-D637CF2F7EEE}"/>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9377799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603AF-7CBD-93C0-5250-5ADBE760F5C6}"/>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1681546-260C-5512-89F7-95B6E9490A48}"/>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33751E1-DFED-A9AB-E8C2-2A10A09077FE}"/>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DFBA13B1-7AAE-F581-BFE5-612A709650D5}"/>
              </a:ext>
            </a:extLst>
          </p:cNvPr>
          <p:cNvSpPr>
            <a:spLocks noGrp="1"/>
          </p:cNvSpPr>
          <p:nvPr>
            <p:ph type="dt" sz="half" idx="10"/>
          </p:nvPr>
        </p:nvSpPr>
        <p:spPr/>
        <p:txBody>
          <a:bodyPr/>
          <a:lstStyle/>
          <a:p>
            <a:fld id="{1D8BD707-D9CF-40AE-B4C6-C98DA3205C09}" type="datetimeFigureOut">
              <a:rPr lang="en-US" smtClean="0"/>
              <a:pPr/>
              <a:t>1/30/2023</a:t>
            </a:fld>
            <a:endParaRPr lang="en-US"/>
          </a:p>
        </p:txBody>
      </p:sp>
      <p:sp>
        <p:nvSpPr>
          <p:cNvPr id="6" name="Footer Placeholder 5">
            <a:extLst>
              <a:ext uri="{FF2B5EF4-FFF2-40B4-BE49-F238E27FC236}">
                <a16:creationId xmlns:a16="http://schemas.microsoft.com/office/drawing/2014/main" id="{6EFD0C3E-6051-A742-62F1-D30FDE7048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141CE1-5110-7397-86ED-FDE717479C22}"/>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011150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A92B7-4BA5-F486-5FBE-427135AFAA5F}"/>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CB3838F-AE65-B920-D969-9B2D848A735C}"/>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id="{6FB11DFF-5A06-4CFB-B0F2-C866B2F325EF}"/>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E239A7B8-D3A8-35A1-A73A-AC85A60F9C55}"/>
              </a:ext>
            </a:extLst>
          </p:cNvPr>
          <p:cNvSpPr>
            <a:spLocks noGrp="1"/>
          </p:cNvSpPr>
          <p:nvPr>
            <p:ph type="dt" sz="half" idx="10"/>
          </p:nvPr>
        </p:nvSpPr>
        <p:spPr/>
        <p:txBody>
          <a:bodyPr/>
          <a:lstStyle/>
          <a:p>
            <a:fld id="{1D8BD707-D9CF-40AE-B4C6-C98DA3205C09}" type="datetimeFigureOut">
              <a:rPr lang="en-US" smtClean="0"/>
              <a:pPr/>
              <a:t>1/30/2023</a:t>
            </a:fld>
            <a:endParaRPr lang="en-US"/>
          </a:p>
        </p:txBody>
      </p:sp>
      <p:sp>
        <p:nvSpPr>
          <p:cNvPr id="6" name="Footer Placeholder 5">
            <a:extLst>
              <a:ext uri="{FF2B5EF4-FFF2-40B4-BE49-F238E27FC236}">
                <a16:creationId xmlns:a16="http://schemas.microsoft.com/office/drawing/2014/main" id="{C8458623-CFF8-62BD-E0EE-D4952235395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4B0630-E453-0602-2E5B-D5DA7D95EF09}"/>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809748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B7D2735-D842-52AB-07C5-45923A2C9521}"/>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FB18211-1750-491A-BBD1-71F460AB7CD0}"/>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FA8E8D4-7D79-4CD9-922E-D43D03A5C253}"/>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D8BD707-D9CF-40AE-B4C6-C98DA3205C09}" type="datetimeFigureOut">
              <a:rPr lang="en-US" smtClean="0"/>
              <a:pPr/>
              <a:t>1/30/2023</a:t>
            </a:fld>
            <a:endParaRPr lang="en-US"/>
          </a:p>
        </p:txBody>
      </p:sp>
      <p:sp>
        <p:nvSpPr>
          <p:cNvPr id="5" name="Footer Placeholder 4">
            <a:extLst>
              <a:ext uri="{FF2B5EF4-FFF2-40B4-BE49-F238E27FC236}">
                <a16:creationId xmlns:a16="http://schemas.microsoft.com/office/drawing/2014/main" id="{4E46F692-70AE-C39E-C764-A617912FBB94}"/>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95888E6-975A-708A-7CED-B5C372C19B74}"/>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732537894"/>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customXml" Target="../ink/ink6.xml"/><Relationship Id="rId18" Type="http://schemas.openxmlformats.org/officeDocument/2006/relationships/image" Target="../media/image10.png"/><Relationship Id="rId26" Type="http://schemas.openxmlformats.org/officeDocument/2006/relationships/image" Target="../media/image14.png"/><Relationship Id="rId3" Type="http://schemas.openxmlformats.org/officeDocument/2006/relationships/customXml" Target="../ink/ink1.xml"/><Relationship Id="rId21" Type="http://schemas.openxmlformats.org/officeDocument/2006/relationships/customXml" Target="../ink/ink10.xml"/><Relationship Id="rId7" Type="http://schemas.openxmlformats.org/officeDocument/2006/relationships/customXml" Target="../ink/ink3.xml"/><Relationship Id="rId12" Type="http://schemas.openxmlformats.org/officeDocument/2006/relationships/image" Target="../media/image7.png"/><Relationship Id="rId17" Type="http://schemas.openxmlformats.org/officeDocument/2006/relationships/customXml" Target="../ink/ink8.xml"/><Relationship Id="rId25" Type="http://schemas.openxmlformats.org/officeDocument/2006/relationships/customXml" Target="../ink/ink12.xml"/><Relationship Id="rId2" Type="http://schemas.openxmlformats.org/officeDocument/2006/relationships/image" Target="../media/image2.jpeg"/><Relationship Id="rId16" Type="http://schemas.openxmlformats.org/officeDocument/2006/relationships/image" Target="../media/image9.png"/><Relationship Id="rId20" Type="http://schemas.openxmlformats.org/officeDocument/2006/relationships/image" Target="../media/image11.png"/><Relationship Id="rId1" Type="http://schemas.openxmlformats.org/officeDocument/2006/relationships/slideLayout" Target="../slideLayouts/slideLayout4.xml"/><Relationship Id="rId6" Type="http://schemas.openxmlformats.org/officeDocument/2006/relationships/image" Target="../media/image4.png"/><Relationship Id="rId11" Type="http://schemas.openxmlformats.org/officeDocument/2006/relationships/customXml" Target="../ink/ink5.xml"/><Relationship Id="rId24" Type="http://schemas.openxmlformats.org/officeDocument/2006/relationships/image" Target="../media/image13.png"/><Relationship Id="rId5" Type="http://schemas.openxmlformats.org/officeDocument/2006/relationships/customXml" Target="../ink/ink2.xml"/><Relationship Id="rId15" Type="http://schemas.openxmlformats.org/officeDocument/2006/relationships/customXml" Target="../ink/ink7.xml"/><Relationship Id="rId23" Type="http://schemas.openxmlformats.org/officeDocument/2006/relationships/customXml" Target="../ink/ink11.xml"/><Relationship Id="rId10" Type="http://schemas.openxmlformats.org/officeDocument/2006/relationships/image" Target="../media/image6.png"/><Relationship Id="rId19" Type="http://schemas.openxmlformats.org/officeDocument/2006/relationships/customXml" Target="../ink/ink9.xml"/><Relationship Id="rId4" Type="http://schemas.openxmlformats.org/officeDocument/2006/relationships/image" Target="../media/image3.png"/><Relationship Id="rId9" Type="http://schemas.openxmlformats.org/officeDocument/2006/relationships/customXml" Target="../ink/ink4.xml"/><Relationship Id="rId14" Type="http://schemas.openxmlformats.org/officeDocument/2006/relationships/image" Target="../media/image8.png"/><Relationship Id="rId22" Type="http://schemas.openxmlformats.org/officeDocument/2006/relationships/image" Target="../media/image12.png"/></Relationships>
</file>

<file path=ppt/slides/_rels/slide4.xml.rels><?xml version="1.0" encoding="UTF-8" standalone="yes"?>
<Relationships xmlns="http://schemas.openxmlformats.org/package/2006/relationships"><Relationship Id="rId8" Type="http://schemas.openxmlformats.org/officeDocument/2006/relationships/customXml" Target="../ink/ink16.xml"/><Relationship Id="rId13" Type="http://schemas.openxmlformats.org/officeDocument/2006/relationships/image" Target="../media/image20.png"/><Relationship Id="rId18" Type="http://schemas.openxmlformats.org/officeDocument/2006/relationships/customXml" Target="../ink/ink21.xml"/><Relationship Id="rId26" Type="http://schemas.openxmlformats.org/officeDocument/2006/relationships/customXml" Target="../ink/ink25.xml"/><Relationship Id="rId3" Type="http://schemas.openxmlformats.org/officeDocument/2006/relationships/image" Target="../media/image15.png"/><Relationship Id="rId21" Type="http://schemas.openxmlformats.org/officeDocument/2006/relationships/image" Target="../media/image24.png"/><Relationship Id="rId7" Type="http://schemas.openxmlformats.org/officeDocument/2006/relationships/image" Target="../media/image17.png"/><Relationship Id="rId12" Type="http://schemas.openxmlformats.org/officeDocument/2006/relationships/customXml" Target="../ink/ink18.xml"/><Relationship Id="rId17" Type="http://schemas.openxmlformats.org/officeDocument/2006/relationships/image" Target="../media/image22.png"/><Relationship Id="rId25" Type="http://schemas.openxmlformats.org/officeDocument/2006/relationships/image" Target="../media/image26.png"/><Relationship Id="rId2" Type="http://schemas.openxmlformats.org/officeDocument/2006/relationships/customXml" Target="../ink/ink13.xml"/><Relationship Id="rId16" Type="http://schemas.openxmlformats.org/officeDocument/2006/relationships/customXml" Target="../ink/ink20.xml"/><Relationship Id="rId20" Type="http://schemas.openxmlformats.org/officeDocument/2006/relationships/customXml" Target="../ink/ink22.xml"/><Relationship Id="rId29" Type="http://schemas.openxmlformats.org/officeDocument/2006/relationships/image" Target="../media/image28.png"/><Relationship Id="rId1" Type="http://schemas.openxmlformats.org/officeDocument/2006/relationships/slideLayout" Target="../slideLayouts/slideLayout5.xml"/><Relationship Id="rId6" Type="http://schemas.openxmlformats.org/officeDocument/2006/relationships/customXml" Target="../ink/ink15.xml"/><Relationship Id="rId11" Type="http://schemas.openxmlformats.org/officeDocument/2006/relationships/image" Target="../media/image19.png"/><Relationship Id="rId24" Type="http://schemas.openxmlformats.org/officeDocument/2006/relationships/customXml" Target="../ink/ink24.xml"/><Relationship Id="rId5" Type="http://schemas.openxmlformats.org/officeDocument/2006/relationships/image" Target="../media/image16.png"/><Relationship Id="rId15" Type="http://schemas.openxmlformats.org/officeDocument/2006/relationships/image" Target="../media/image21.png"/><Relationship Id="rId23" Type="http://schemas.openxmlformats.org/officeDocument/2006/relationships/image" Target="../media/image25.png"/><Relationship Id="rId28" Type="http://schemas.openxmlformats.org/officeDocument/2006/relationships/customXml" Target="../ink/ink26.xml"/><Relationship Id="rId10" Type="http://schemas.openxmlformats.org/officeDocument/2006/relationships/customXml" Target="../ink/ink17.xml"/><Relationship Id="rId19" Type="http://schemas.openxmlformats.org/officeDocument/2006/relationships/image" Target="../media/image23.png"/><Relationship Id="rId4" Type="http://schemas.openxmlformats.org/officeDocument/2006/relationships/customXml" Target="../ink/ink14.xml"/><Relationship Id="rId9" Type="http://schemas.openxmlformats.org/officeDocument/2006/relationships/image" Target="../media/image18.png"/><Relationship Id="rId14" Type="http://schemas.openxmlformats.org/officeDocument/2006/relationships/customXml" Target="../ink/ink19.xml"/><Relationship Id="rId22" Type="http://schemas.openxmlformats.org/officeDocument/2006/relationships/customXml" Target="../ink/ink23.xml"/><Relationship Id="rId27" Type="http://schemas.openxmlformats.org/officeDocument/2006/relationships/image" Target="../media/image27.png"/></Relationships>
</file>

<file path=ppt/slides/_rels/slide5.xml.rels><?xml version="1.0" encoding="UTF-8" standalone="yes"?>
<Relationships xmlns="http://schemas.openxmlformats.org/package/2006/relationships"><Relationship Id="rId8" Type="http://schemas.openxmlformats.org/officeDocument/2006/relationships/customXml" Target="../ink/ink30.xml"/><Relationship Id="rId13" Type="http://schemas.openxmlformats.org/officeDocument/2006/relationships/image" Target="../media/image34.png"/><Relationship Id="rId3" Type="http://schemas.openxmlformats.org/officeDocument/2006/relationships/image" Target="../media/image29.png"/><Relationship Id="rId7" Type="http://schemas.openxmlformats.org/officeDocument/2006/relationships/image" Target="../media/image31.png"/><Relationship Id="rId12" Type="http://schemas.openxmlformats.org/officeDocument/2006/relationships/customXml" Target="../ink/ink32.xml"/><Relationship Id="rId17" Type="http://schemas.openxmlformats.org/officeDocument/2006/relationships/image" Target="../media/image36.png"/><Relationship Id="rId2" Type="http://schemas.openxmlformats.org/officeDocument/2006/relationships/customXml" Target="../ink/ink27.xml"/><Relationship Id="rId16" Type="http://schemas.openxmlformats.org/officeDocument/2006/relationships/customXml" Target="../ink/ink34.xml"/><Relationship Id="rId1" Type="http://schemas.openxmlformats.org/officeDocument/2006/relationships/slideLayout" Target="../slideLayouts/slideLayout5.xml"/><Relationship Id="rId6" Type="http://schemas.openxmlformats.org/officeDocument/2006/relationships/customXml" Target="../ink/ink29.xml"/><Relationship Id="rId11" Type="http://schemas.openxmlformats.org/officeDocument/2006/relationships/image" Target="../media/image33.png"/><Relationship Id="rId5" Type="http://schemas.openxmlformats.org/officeDocument/2006/relationships/image" Target="../media/image30.png"/><Relationship Id="rId15" Type="http://schemas.openxmlformats.org/officeDocument/2006/relationships/image" Target="../media/image35.png"/><Relationship Id="rId10" Type="http://schemas.openxmlformats.org/officeDocument/2006/relationships/customXml" Target="../ink/ink31.xml"/><Relationship Id="rId4" Type="http://schemas.openxmlformats.org/officeDocument/2006/relationships/customXml" Target="../ink/ink28.xml"/><Relationship Id="rId9" Type="http://schemas.openxmlformats.org/officeDocument/2006/relationships/image" Target="../media/image32.png"/><Relationship Id="rId14" Type="http://schemas.openxmlformats.org/officeDocument/2006/relationships/customXml" Target="../ink/ink33.xml"/></Relationships>
</file>

<file path=ppt/slides/_rels/slide6.xml.rels><?xml version="1.0" encoding="UTF-8" standalone="yes"?>
<Relationships xmlns="http://schemas.openxmlformats.org/package/2006/relationships"><Relationship Id="rId117" Type="http://schemas.openxmlformats.org/officeDocument/2006/relationships/image" Target="../media/image94.png"/><Relationship Id="rId21" Type="http://schemas.openxmlformats.org/officeDocument/2006/relationships/image" Target="../media/image46.png"/><Relationship Id="rId42" Type="http://schemas.openxmlformats.org/officeDocument/2006/relationships/customXml" Target="../ink/ink55.xml"/><Relationship Id="rId63" Type="http://schemas.openxmlformats.org/officeDocument/2006/relationships/image" Target="../media/image67.png"/><Relationship Id="rId84" Type="http://schemas.openxmlformats.org/officeDocument/2006/relationships/customXml" Target="../ink/ink76.xml"/><Relationship Id="rId138" Type="http://schemas.openxmlformats.org/officeDocument/2006/relationships/customXml" Target="../ink/ink103.xml"/><Relationship Id="rId107" Type="http://schemas.openxmlformats.org/officeDocument/2006/relationships/image" Target="../media/image89.png"/><Relationship Id="rId11" Type="http://schemas.openxmlformats.org/officeDocument/2006/relationships/image" Target="../media/image41.png"/><Relationship Id="rId32" Type="http://schemas.openxmlformats.org/officeDocument/2006/relationships/customXml" Target="../ink/ink50.xml"/><Relationship Id="rId37" Type="http://schemas.openxmlformats.org/officeDocument/2006/relationships/image" Target="../media/image54.png"/><Relationship Id="rId53" Type="http://schemas.openxmlformats.org/officeDocument/2006/relationships/image" Target="../media/image62.png"/><Relationship Id="rId58" Type="http://schemas.openxmlformats.org/officeDocument/2006/relationships/customXml" Target="../ink/ink63.xml"/><Relationship Id="rId74" Type="http://schemas.openxmlformats.org/officeDocument/2006/relationships/customXml" Target="../ink/ink71.xml"/><Relationship Id="rId79" Type="http://schemas.openxmlformats.org/officeDocument/2006/relationships/image" Target="../media/image75.png"/><Relationship Id="rId102" Type="http://schemas.openxmlformats.org/officeDocument/2006/relationships/customXml" Target="../ink/ink85.xml"/><Relationship Id="rId123" Type="http://schemas.openxmlformats.org/officeDocument/2006/relationships/image" Target="../media/image97.png"/><Relationship Id="rId128" Type="http://schemas.openxmlformats.org/officeDocument/2006/relationships/customXml" Target="../ink/ink98.xml"/><Relationship Id="rId5" Type="http://schemas.openxmlformats.org/officeDocument/2006/relationships/image" Target="../media/image38.png"/><Relationship Id="rId90" Type="http://schemas.openxmlformats.org/officeDocument/2006/relationships/customXml" Target="../ink/ink79.xml"/><Relationship Id="rId95" Type="http://schemas.openxmlformats.org/officeDocument/2006/relationships/image" Target="../media/image83.png"/><Relationship Id="rId22" Type="http://schemas.openxmlformats.org/officeDocument/2006/relationships/customXml" Target="../ink/ink45.xml"/><Relationship Id="rId27" Type="http://schemas.openxmlformats.org/officeDocument/2006/relationships/image" Target="../media/image49.png"/><Relationship Id="rId43" Type="http://schemas.openxmlformats.org/officeDocument/2006/relationships/image" Target="../media/image57.png"/><Relationship Id="rId48" Type="http://schemas.openxmlformats.org/officeDocument/2006/relationships/customXml" Target="../ink/ink58.xml"/><Relationship Id="rId64" Type="http://schemas.openxmlformats.org/officeDocument/2006/relationships/customXml" Target="../ink/ink66.xml"/><Relationship Id="rId69" Type="http://schemas.openxmlformats.org/officeDocument/2006/relationships/image" Target="../media/image70.png"/><Relationship Id="rId113" Type="http://schemas.openxmlformats.org/officeDocument/2006/relationships/image" Target="../media/image92.png"/><Relationship Id="rId118" Type="http://schemas.openxmlformats.org/officeDocument/2006/relationships/customXml" Target="../ink/ink93.xml"/><Relationship Id="rId134" Type="http://schemas.openxmlformats.org/officeDocument/2006/relationships/customXml" Target="../ink/ink101.xml"/><Relationship Id="rId139" Type="http://schemas.openxmlformats.org/officeDocument/2006/relationships/image" Target="../media/image105.png"/><Relationship Id="rId80" Type="http://schemas.openxmlformats.org/officeDocument/2006/relationships/customXml" Target="../ink/ink74.xml"/><Relationship Id="rId85" Type="http://schemas.openxmlformats.org/officeDocument/2006/relationships/image" Target="../media/image78.png"/><Relationship Id="rId12" Type="http://schemas.openxmlformats.org/officeDocument/2006/relationships/customXml" Target="../ink/ink40.xml"/><Relationship Id="rId17" Type="http://schemas.openxmlformats.org/officeDocument/2006/relationships/image" Target="../media/image44.png"/><Relationship Id="rId33" Type="http://schemas.openxmlformats.org/officeDocument/2006/relationships/image" Target="../media/image52.png"/><Relationship Id="rId38" Type="http://schemas.openxmlformats.org/officeDocument/2006/relationships/customXml" Target="../ink/ink53.xml"/><Relationship Id="rId59" Type="http://schemas.openxmlformats.org/officeDocument/2006/relationships/image" Target="../media/image65.png"/><Relationship Id="rId103" Type="http://schemas.openxmlformats.org/officeDocument/2006/relationships/image" Target="../media/image87.png"/><Relationship Id="rId108" Type="http://schemas.openxmlformats.org/officeDocument/2006/relationships/customXml" Target="../ink/ink88.xml"/><Relationship Id="rId124" Type="http://schemas.openxmlformats.org/officeDocument/2006/relationships/customXml" Target="../ink/ink96.xml"/><Relationship Id="rId129" Type="http://schemas.openxmlformats.org/officeDocument/2006/relationships/image" Target="../media/image100.png"/><Relationship Id="rId54" Type="http://schemas.openxmlformats.org/officeDocument/2006/relationships/customXml" Target="../ink/ink61.xml"/><Relationship Id="rId70" Type="http://schemas.openxmlformats.org/officeDocument/2006/relationships/customXml" Target="../ink/ink69.xml"/><Relationship Id="rId75" Type="http://schemas.openxmlformats.org/officeDocument/2006/relationships/image" Target="../media/image73.png"/><Relationship Id="rId91" Type="http://schemas.openxmlformats.org/officeDocument/2006/relationships/image" Target="../media/image81.png"/><Relationship Id="rId96" Type="http://schemas.openxmlformats.org/officeDocument/2006/relationships/customXml" Target="../ink/ink82.xml"/><Relationship Id="rId140" Type="http://schemas.openxmlformats.org/officeDocument/2006/relationships/customXml" Target="../ink/ink104.xml"/><Relationship Id="rId1" Type="http://schemas.openxmlformats.org/officeDocument/2006/relationships/slideLayout" Target="../slideLayouts/slideLayout5.xml"/><Relationship Id="rId6" Type="http://schemas.openxmlformats.org/officeDocument/2006/relationships/customXml" Target="../ink/ink37.xml"/><Relationship Id="rId23" Type="http://schemas.openxmlformats.org/officeDocument/2006/relationships/image" Target="../media/image47.png"/><Relationship Id="rId28" Type="http://schemas.openxmlformats.org/officeDocument/2006/relationships/customXml" Target="../ink/ink48.xml"/><Relationship Id="rId49" Type="http://schemas.openxmlformats.org/officeDocument/2006/relationships/image" Target="../media/image60.png"/><Relationship Id="rId114" Type="http://schemas.openxmlformats.org/officeDocument/2006/relationships/customXml" Target="../ink/ink91.xml"/><Relationship Id="rId119" Type="http://schemas.openxmlformats.org/officeDocument/2006/relationships/image" Target="../media/image95.png"/><Relationship Id="rId44" Type="http://schemas.openxmlformats.org/officeDocument/2006/relationships/customXml" Target="../ink/ink56.xml"/><Relationship Id="rId60" Type="http://schemas.openxmlformats.org/officeDocument/2006/relationships/customXml" Target="../ink/ink64.xml"/><Relationship Id="rId65" Type="http://schemas.openxmlformats.org/officeDocument/2006/relationships/image" Target="../media/image68.png"/><Relationship Id="rId81" Type="http://schemas.openxmlformats.org/officeDocument/2006/relationships/image" Target="../media/image76.png"/><Relationship Id="rId86" Type="http://schemas.openxmlformats.org/officeDocument/2006/relationships/customXml" Target="../ink/ink77.xml"/><Relationship Id="rId130" Type="http://schemas.openxmlformats.org/officeDocument/2006/relationships/customXml" Target="../ink/ink99.xml"/><Relationship Id="rId135" Type="http://schemas.openxmlformats.org/officeDocument/2006/relationships/image" Target="../media/image103.png"/><Relationship Id="rId13" Type="http://schemas.openxmlformats.org/officeDocument/2006/relationships/image" Target="../media/image42.png"/><Relationship Id="rId18" Type="http://schemas.openxmlformats.org/officeDocument/2006/relationships/customXml" Target="../ink/ink43.xml"/><Relationship Id="rId39" Type="http://schemas.openxmlformats.org/officeDocument/2006/relationships/image" Target="../media/image55.png"/><Relationship Id="rId109" Type="http://schemas.openxmlformats.org/officeDocument/2006/relationships/image" Target="../media/image90.png"/><Relationship Id="rId34" Type="http://schemas.openxmlformats.org/officeDocument/2006/relationships/customXml" Target="../ink/ink51.xml"/><Relationship Id="rId50" Type="http://schemas.openxmlformats.org/officeDocument/2006/relationships/customXml" Target="../ink/ink59.xml"/><Relationship Id="rId55" Type="http://schemas.openxmlformats.org/officeDocument/2006/relationships/image" Target="../media/image63.png"/><Relationship Id="rId76" Type="http://schemas.openxmlformats.org/officeDocument/2006/relationships/customXml" Target="../ink/ink72.xml"/><Relationship Id="rId97" Type="http://schemas.openxmlformats.org/officeDocument/2006/relationships/image" Target="../media/image84.png"/><Relationship Id="rId104" Type="http://schemas.openxmlformats.org/officeDocument/2006/relationships/customXml" Target="../ink/ink86.xml"/><Relationship Id="rId120" Type="http://schemas.openxmlformats.org/officeDocument/2006/relationships/customXml" Target="../ink/ink94.xml"/><Relationship Id="rId125" Type="http://schemas.openxmlformats.org/officeDocument/2006/relationships/image" Target="../media/image98.png"/><Relationship Id="rId141" Type="http://schemas.openxmlformats.org/officeDocument/2006/relationships/image" Target="../media/image106.png"/><Relationship Id="rId7" Type="http://schemas.openxmlformats.org/officeDocument/2006/relationships/image" Target="../media/image39.png"/><Relationship Id="rId71" Type="http://schemas.openxmlformats.org/officeDocument/2006/relationships/image" Target="../media/image71.png"/><Relationship Id="rId92" Type="http://schemas.openxmlformats.org/officeDocument/2006/relationships/customXml" Target="../ink/ink80.xml"/><Relationship Id="rId2" Type="http://schemas.openxmlformats.org/officeDocument/2006/relationships/customXml" Target="../ink/ink35.xml"/><Relationship Id="rId29" Type="http://schemas.openxmlformats.org/officeDocument/2006/relationships/image" Target="../media/image50.png"/><Relationship Id="rId24" Type="http://schemas.openxmlformats.org/officeDocument/2006/relationships/customXml" Target="../ink/ink46.xml"/><Relationship Id="rId40" Type="http://schemas.openxmlformats.org/officeDocument/2006/relationships/customXml" Target="../ink/ink54.xml"/><Relationship Id="rId45" Type="http://schemas.openxmlformats.org/officeDocument/2006/relationships/image" Target="../media/image58.png"/><Relationship Id="rId66" Type="http://schemas.openxmlformats.org/officeDocument/2006/relationships/customXml" Target="../ink/ink67.xml"/><Relationship Id="rId87" Type="http://schemas.openxmlformats.org/officeDocument/2006/relationships/image" Target="../media/image79.png"/><Relationship Id="rId110" Type="http://schemas.openxmlformats.org/officeDocument/2006/relationships/customXml" Target="../ink/ink89.xml"/><Relationship Id="rId115" Type="http://schemas.openxmlformats.org/officeDocument/2006/relationships/image" Target="../media/image93.png"/><Relationship Id="rId131" Type="http://schemas.openxmlformats.org/officeDocument/2006/relationships/image" Target="../media/image101.png"/><Relationship Id="rId136" Type="http://schemas.openxmlformats.org/officeDocument/2006/relationships/customXml" Target="../ink/ink102.xml"/><Relationship Id="rId61" Type="http://schemas.openxmlformats.org/officeDocument/2006/relationships/image" Target="../media/image66.png"/><Relationship Id="rId82" Type="http://schemas.openxmlformats.org/officeDocument/2006/relationships/customXml" Target="../ink/ink75.xml"/><Relationship Id="rId19" Type="http://schemas.openxmlformats.org/officeDocument/2006/relationships/image" Target="../media/image45.png"/><Relationship Id="rId14" Type="http://schemas.openxmlformats.org/officeDocument/2006/relationships/customXml" Target="../ink/ink41.xml"/><Relationship Id="rId30" Type="http://schemas.openxmlformats.org/officeDocument/2006/relationships/customXml" Target="../ink/ink49.xml"/><Relationship Id="rId35" Type="http://schemas.openxmlformats.org/officeDocument/2006/relationships/image" Target="../media/image53.png"/><Relationship Id="rId56" Type="http://schemas.openxmlformats.org/officeDocument/2006/relationships/customXml" Target="../ink/ink62.xml"/><Relationship Id="rId77" Type="http://schemas.openxmlformats.org/officeDocument/2006/relationships/image" Target="../media/image74.png"/><Relationship Id="rId100" Type="http://schemas.openxmlformats.org/officeDocument/2006/relationships/customXml" Target="../ink/ink84.xml"/><Relationship Id="rId105" Type="http://schemas.openxmlformats.org/officeDocument/2006/relationships/image" Target="../media/image88.png"/><Relationship Id="rId126" Type="http://schemas.openxmlformats.org/officeDocument/2006/relationships/customXml" Target="../ink/ink97.xml"/><Relationship Id="rId8" Type="http://schemas.openxmlformats.org/officeDocument/2006/relationships/customXml" Target="../ink/ink38.xml"/><Relationship Id="rId51" Type="http://schemas.openxmlformats.org/officeDocument/2006/relationships/image" Target="../media/image61.png"/><Relationship Id="rId72" Type="http://schemas.openxmlformats.org/officeDocument/2006/relationships/customXml" Target="../ink/ink70.xml"/><Relationship Id="rId93" Type="http://schemas.openxmlformats.org/officeDocument/2006/relationships/image" Target="../media/image82.png"/><Relationship Id="rId98" Type="http://schemas.openxmlformats.org/officeDocument/2006/relationships/customXml" Target="../ink/ink83.xml"/><Relationship Id="rId121" Type="http://schemas.openxmlformats.org/officeDocument/2006/relationships/image" Target="../media/image96.png"/><Relationship Id="rId3" Type="http://schemas.openxmlformats.org/officeDocument/2006/relationships/image" Target="../media/image37.png"/><Relationship Id="rId25" Type="http://schemas.openxmlformats.org/officeDocument/2006/relationships/image" Target="../media/image48.png"/><Relationship Id="rId46" Type="http://schemas.openxmlformats.org/officeDocument/2006/relationships/customXml" Target="../ink/ink57.xml"/><Relationship Id="rId67" Type="http://schemas.openxmlformats.org/officeDocument/2006/relationships/image" Target="../media/image69.png"/><Relationship Id="rId116" Type="http://schemas.openxmlformats.org/officeDocument/2006/relationships/customXml" Target="../ink/ink92.xml"/><Relationship Id="rId137" Type="http://schemas.openxmlformats.org/officeDocument/2006/relationships/image" Target="../media/image104.png"/><Relationship Id="rId20" Type="http://schemas.openxmlformats.org/officeDocument/2006/relationships/customXml" Target="../ink/ink44.xml"/><Relationship Id="rId41" Type="http://schemas.openxmlformats.org/officeDocument/2006/relationships/image" Target="../media/image56.png"/><Relationship Id="rId62" Type="http://schemas.openxmlformats.org/officeDocument/2006/relationships/customXml" Target="../ink/ink65.xml"/><Relationship Id="rId83" Type="http://schemas.openxmlformats.org/officeDocument/2006/relationships/image" Target="../media/image77.png"/><Relationship Id="rId88" Type="http://schemas.openxmlformats.org/officeDocument/2006/relationships/customXml" Target="../ink/ink78.xml"/><Relationship Id="rId111" Type="http://schemas.openxmlformats.org/officeDocument/2006/relationships/image" Target="../media/image91.png"/><Relationship Id="rId132" Type="http://schemas.openxmlformats.org/officeDocument/2006/relationships/customXml" Target="../ink/ink100.xml"/><Relationship Id="rId15" Type="http://schemas.openxmlformats.org/officeDocument/2006/relationships/image" Target="../media/image43.png"/><Relationship Id="rId36" Type="http://schemas.openxmlformats.org/officeDocument/2006/relationships/customXml" Target="../ink/ink52.xml"/><Relationship Id="rId57" Type="http://schemas.openxmlformats.org/officeDocument/2006/relationships/image" Target="../media/image64.png"/><Relationship Id="rId106" Type="http://schemas.openxmlformats.org/officeDocument/2006/relationships/customXml" Target="../ink/ink87.xml"/><Relationship Id="rId127" Type="http://schemas.openxmlformats.org/officeDocument/2006/relationships/image" Target="../media/image99.png"/><Relationship Id="rId10" Type="http://schemas.openxmlformats.org/officeDocument/2006/relationships/customXml" Target="../ink/ink39.xml"/><Relationship Id="rId31" Type="http://schemas.openxmlformats.org/officeDocument/2006/relationships/image" Target="../media/image51.png"/><Relationship Id="rId52" Type="http://schemas.openxmlformats.org/officeDocument/2006/relationships/customXml" Target="../ink/ink60.xml"/><Relationship Id="rId73" Type="http://schemas.openxmlformats.org/officeDocument/2006/relationships/image" Target="../media/image72.png"/><Relationship Id="rId78" Type="http://schemas.openxmlformats.org/officeDocument/2006/relationships/customXml" Target="../ink/ink73.xml"/><Relationship Id="rId94" Type="http://schemas.openxmlformats.org/officeDocument/2006/relationships/customXml" Target="../ink/ink81.xml"/><Relationship Id="rId99" Type="http://schemas.openxmlformats.org/officeDocument/2006/relationships/image" Target="../media/image85.png"/><Relationship Id="rId101" Type="http://schemas.openxmlformats.org/officeDocument/2006/relationships/image" Target="../media/image86.png"/><Relationship Id="rId122" Type="http://schemas.openxmlformats.org/officeDocument/2006/relationships/customXml" Target="../ink/ink95.xml"/><Relationship Id="rId4" Type="http://schemas.openxmlformats.org/officeDocument/2006/relationships/customXml" Target="../ink/ink36.xml"/><Relationship Id="rId9" Type="http://schemas.openxmlformats.org/officeDocument/2006/relationships/image" Target="../media/image40.png"/><Relationship Id="rId26" Type="http://schemas.openxmlformats.org/officeDocument/2006/relationships/customXml" Target="../ink/ink47.xml"/><Relationship Id="rId47" Type="http://schemas.openxmlformats.org/officeDocument/2006/relationships/image" Target="../media/image59.png"/><Relationship Id="rId68" Type="http://schemas.openxmlformats.org/officeDocument/2006/relationships/customXml" Target="../ink/ink68.xml"/><Relationship Id="rId89" Type="http://schemas.openxmlformats.org/officeDocument/2006/relationships/image" Target="../media/image80.png"/><Relationship Id="rId112" Type="http://schemas.openxmlformats.org/officeDocument/2006/relationships/customXml" Target="../ink/ink90.xml"/><Relationship Id="rId133" Type="http://schemas.openxmlformats.org/officeDocument/2006/relationships/image" Target="../media/image102.png"/><Relationship Id="rId16" Type="http://schemas.openxmlformats.org/officeDocument/2006/relationships/customXml" Target="../ink/ink4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17" Type="http://schemas.openxmlformats.org/officeDocument/2006/relationships/image" Target="../media/image164.png"/><Relationship Id="rId21" Type="http://schemas.openxmlformats.org/officeDocument/2006/relationships/image" Target="../media/image116.png"/><Relationship Id="rId42" Type="http://schemas.openxmlformats.org/officeDocument/2006/relationships/customXml" Target="../ink/ink125.xml"/><Relationship Id="rId47" Type="http://schemas.openxmlformats.org/officeDocument/2006/relationships/image" Target="../media/image129.png"/><Relationship Id="rId63" Type="http://schemas.openxmlformats.org/officeDocument/2006/relationships/image" Target="../media/image137.png"/><Relationship Id="rId68" Type="http://schemas.openxmlformats.org/officeDocument/2006/relationships/customXml" Target="../ink/ink138.xml"/><Relationship Id="rId84" Type="http://schemas.openxmlformats.org/officeDocument/2006/relationships/customXml" Target="../ink/ink146.xml"/><Relationship Id="rId89" Type="http://schemas.openxmlformats.org/officeDocument/2006/relationships/image" Target="../media/image150.png"/><Relationship Id="rId112" Type="http://schemas.openxmlformats.org/officeDocument/2006/relationships/customXml" Target="../ink/ink160.xml"/><Relationship Id="rId16" Type="http://schemas.openxmlformats.org/officeDocument/2006/relationships/customXml" Target="../ink/ink112.xml"/><Relationship Id="rId107" Type="http://schemas.openxmlformats.org/officeDocument/2006/relationships/image" Target="../media/image159.png"/><Relationship Id="rId11" Type="http://schemas.openxmlformats.org/officeDocument/2006/relationships/image" Target="../media/image111.png"/><Relationship Id="rId32" Type="http://schemas.openxmlformats.org/officeDocument/2006/relationships/customXml" Target="../ink/ink120.xml"/><Relationship Id="rId37" Type="http://schemas.openxmlformats.org/officeDocument/2006/relationships/image" Target="../media/image124.png"/><Relationship Id="rId53" Type="http://schemas.openxmlformats.org/officeDocument/2006/relationships/image" Target="../media/image132.png"/><Relationship Id="rId58" Type="http://schemas.openxmlformats.org/officeDocument/2006/relationships/customXml" Target="../ink/ink133.xml"/><Relationship Id="rId74" Type="http://schemas.openxmlformats.org/officeDocument/2006/relationships/customXml" Target="../ink/ink141.xml"/><Relationship Id="rId79" Type="http://schemas.openxmlformats.org/officeDocument/2006/relationships/image" Target="../media/image145.png"/><Relationship Id="rId102" Type="http://schemas.openxmlformats.org/officeDocument/2006/relationships/customXml" Target="../ink/ink155.xml"/><Relationship Id="rId123" Type="http://schemas.openxmlformats.org/officeDocument/2006/relationships/image" Target="../media/image167.png"/><Relationship Id="rId128" Type="http://schemas.openxmlformats.org/officeDocument/2006/relationships/customXml" Target="../ink/ink168.xml"/><Relationship Id="rId5" Type="http://schemas.openxmlformats.org/officeDocument/2006/relationships/image" Target="../media/image108.png"/><Relationship Id="rId90" Type="http://schemas.openxmlformats.org/officeDocument/2006/relationships/customXml" Target="../ink/ink149.xml"/><Relationship Id="rId95" Type="http://schemas.openxmlformats.org/officeDocument/2006/relationships/image" Target="../media/image153.png"/><Relationship Id="rId22" Type="http://schemas.openxmlformats.org/officeDocument/2006/relationships/customXml" Target="../ink/ink115.xml"/><Relationship Id="rId27" Type="http://schemas.openxmlformats.org/officeDocument/2006/relationships/image" Target="../media/image119.png"/><Relationship Id="rId43" Type="http://schemas.openxmlformats.org/officeDocument/2006/relationships/image" Target="../media/image127.png"/><Relationship Id="rId48" Type="http://schemas.openxmlformats.org/officeDocument/2006/relationships/customXml" Target="../ink/ink128.xml"/><Relationship Id="rId64" Type="http://schemas.openxmlformats.org/officeDocument/2006/relationships/customXml" Target="../ink/ink136.xml"/><Relationship Id="rId69" Type="http://schemas.openxmlformats.org/officeDocument/2006/relationships/image" Target="../media/image140.png"/><Relationship Id="rId113" Type="http://schemas.openxmlformats.org/officeDocument/2006/relationships/image" Target="../media/image162.png"/><Relationship Id="rId118" Type="http://schemas.openxmlformats.org/officeDocument/2006/relationships/customXml" Target="../ink/ink163.xml"/><Relationship Id="rId80" Type="http://schemas.openxmlformats.org/officeDocument/2006/relationships/customXml" Target="../ink/ink144.xml"/><Relationship Id="rId85" Type="http://schemas.openxmlformats.org/officeDocument/2006/relationships/image" Target="../media/image148.png"/><Relationship Id="rId12" Type="http://schemas.openxmlformats.org/officeDocument/2006/relationships/customXml" Target="../ink/ink110.xml"/><Relationship Id="rId17" Type="http://schemas.openxmlformats.org/officeDocument/2006/relationships/image" Target="../media/image114.png"/><Relationship Id="rId33" Type="http://schemas.openxmlformats.org/officeDocument/2006/relationships/image" Target="../media/image122.png"/><Relationship Id="rId38" Type="http://schemas.openxmlformats.org/officeDocument/2006/relationships/customXml" Target="../ink/ink123.xml"/><Relationship Id="rId59" Type="http://schemas.openxmlformats.org/officeDocument/2006/relationships/image" Target="../media/image135.png"/><Relationship Id="rId103" Type="http://schemas.openxmlformats.org/officeDocument/2006/relationships/image" Target="../media/image157.png"/><Relationship Id="rId108" Type="http://schemas.openxmlformats.org/officeDocument/2006/relationships/customXml" Target="../ink/ink158.xml"/><Relationship Id="rId124" Type="http://schemas.openxmlformats.org/officeDocument/2006/relationships/customXml" Target="../ink/ink166.xml"/><Relationship Id="rId129" Type="http://schemas.openxmlformats.org/officeDocument/2006/relationships/image" Target="../media/image170.png"/><Relationship Id="rId54" Type="http://schemas.openxmlformats.org/officeDocument/2006/relationships/customXml" Target="../ink/ink131.xml"/><Relationship Id="rId70" Type="http://schemas.openxmlformats.org/officeDocument/2006/relationships/customXml" Target="../ink/ink139.xml"/><Relationship Id="rId75" Type="http://schemas.openxmlformats.org/officeDocument/2006/relationships/image" Target="../media/image143.png"/><Relationship Id="rId91" Type="http://schemas.openxmlformats.org/officeDocument/2006/relationships/image" Target="../media/image151.png"/><Relationship Id="rId96" Type="http://schemas.openxmlformats.org/officeDocument/2006/relationships/customXml" Target="../ink/ink152.xml"/><Relationship Id="rId1" Type="http://schemas.openxmlformats.org/officeDocument/2006/relationships/slideLayout" Target="../slideLayouts/slideLayout5.xml"/><Relationship Id="rId6" Type="http://schemas.openxmlformats.org/officeDocument/2006/relationships/customXml" Target="../ink/ink107.xml"/><Relationship Id="rId23" Type="http://schemas.openxmlformats.org/officeDocument/2006/relationships/image" Target="../media/image117.png"/><Relationship Id="rId28" Type="http://schemas.openxmlformats.org/officeDocument/2006/relationships/customXml" Target="../ink/ink118.xml"/><Relationship Id="rId49" Type="http://schemas.openxmlformats.org/officeDocument/2006/relationships/image" Target="../media/image130.png"/><Relationship Id="rId114" Type="http://schemas.openxmlformats.org/officeDocument/2006/relationships/customXml" Target="../ink/ink161.xml"/><Relationship Id="rId119" Type="http://schemas.openxmlformats.org/officeDocument/2006/relationships/image" Target="../media/image165.png"/><Relationship Id="rId44" Type="http://schemas.openxmlformats.org/officeDocument/2006/relationships/customXml" Target="../ink/ink126.xml"/><Relationship Id="rId60" Type="http://schemas.openxmlformats.org/officeDocument/2006/relationships/customXml" Target="../ink/ink134.xml"/><Relationship Id="rId65" Type="http://schemas.openxmlformats.org/officeDocument/2006/relationships/image" Target="../media/image138.png"/><Relationship Id="rId81" Type="http://schemas.openxmlformats.org/officeDocument/2006/relationships/image" Target="../media/image146.png"/><Relationship Id="rId86" Type="http://schemas.openxmlformats.org/officeDocument/2006/relationships/customXml" Target="../ink/ink147.xml"/><Relationship Id="rId13" Type="http://schemas.openxmlformats.org/officeDocument/2006/relationships/image" Target="../media/image112.png"/><Relationship Id="rId18" Type="http://schemas.openxmlformats.org/officeDocument/2006/relationships/customXml" Target="../ink/ink113.xml"/><Relationship Id="rId39" Type="http://schemas.openxmlformats.org/officeDocument/2006/relationships/image" Target="../media/image125.png"/><Relationship Id="rId109" Type="http://schemas.openxmlformats.org/officeDocument/2006/relationships/image" Target="../media/image160.png"/><Relationship Id="rId34" Type="http://schemas.openxmlformats.org/officeDocument/2006/relationships/customXml" Target="../ink/ink121.xml"/><Relationship Id="rId50" Type="http://schemas.openxmlformats.org/officeDocument/2006/relationships/customXml" Target="../ink/ink129.xml"/><Relationship Id="rId55" Type="http://schemas.openxmlformats.org/officeDocument/2006/relationships/image" Target="../media/image133.png"/><Relationship Id="rId76" Type="http://schemas.openxmlformats.org/officeDocument/2006/relationships/customXml" Target="../ink/ink142.xml"/><Relationship Id="rId97" Type="http://schemas.openxmlformats.org/officeDocument/2006/relationships/image" Target="../media/image154.png"/><Relationship Id="rId104" Type="http://schemas.openxmlformats.org/officeDocument/2006/relationships/customXml" Target="../ink/ink156.xml"/><Relationship Id="rId120" Type="http://schemas.openxmlformats.org/officeDocument/2006/relationships/customXml" Target="../ink/ink164.xml"/><Relationship Id="rId125" Type="http://schemas.openxmlformats.org/officeDocument/2006/relationships/image" Target="../media/image168.png"/><Relationship Id="rId7" Type="http://schemas.openxmlformats.org/officeDocument/2006/relationships/image" Target="../media/image109.png"/><Relationship Id="rId71" Type="http://schemas.openxmlformats.org/officeDocument/2006/relationships/image" Target="../media/image141.png"/><Relationship Id="rId92" Type="http://schemas.openxmlformats.org/officeDocument/2006/relationships/customXml" Target="../ink/ink150.xml"/><Relationship Id="rId2" Type="http://schemas.openxmlformats.org/officeDocument/2006/relationships/customXml" Target="../ink/ink105.xml"/><Relationship Id="rId29" Type="http://schemas.openxmlformats.org/officeDocument/2006/relationships/image" Target="../media/image120.png"/><Relationship Id="rId24" Type="http://schemas.openxmlformats.org/officeDocument/2006/relationships/customXml" Target="../ink/ink116.xml"/><Relationship Id="rId40" Type="http://schemas.openxmlformats.org/officeDocument/2006/relationships/customXml" Target="../ink/ink124.xml"/><Relationship Id="rId45" Type="http://schemas.openxmlformats.org/officeDocument/2006/relationships/image" Target="../media/image128.png"/><Relationship Id="rId66" Type="http://schemas.openxmlformats.org/officeDocument/2006/relationships/customXml" Target="../ink/ink137.xml"/><Relationship Id="rId87" Type="http://schemas.openxmlformats.org/officeDocument/2006/relationships/image" Target="../media/image149.png"/><Relationship Id="rId110" Type="http://schemas.openxmlformats.org/officeDocument/2006/relationships/customXml" Target="../ink/ink159.xml"/><Relationship Id="rId115" Type="http://schemas.openxmlformats.org/officeDocument/2006/relationships/image" Target="../media/image163.png"/><Relationship Id="rId61" Type="http://schemas.openxmlformats.org/officeDocument/2006/relationships/image" Target="../media/image136.png"/><Relationship Id="rId82" Type="http://schemas.openxmlformats.org/officeDocument/2006/relationships/customXml" Target="../ink/ink145.xml"/><Relationship Id="rId19" Type="http://schemas.openxmlformats.org/officeDocument/2006/relationships/image" Target="../media/image115.png"/><Relationship Id="rId14" Type="http://schemas.openxmlformats.org/officeDocument/2006/relationships/customXml" Target="../ink/ink111.xml"/><Relationship Id="rId30" Type="http://schemas.openxmlformats.org/officeDocument/2006/relationships/customXml" Target="../ink/ink119.xml"/><Relationship Id="rId35" Type="http://schemas.openxmlformats.org/officeDocument/2006/relationships/image" Target="../media/image123.png"/><Relationship Id="rId56" Type="http://schemas.openxmlformats.org/officeDocument/2006/relationships/customXml" Target="../ink/ink132.xml"/><Relationship Id="rId77" Type="http://schemas.openxmlformats.org/officeDocument/2006/relationships/image" Target="../media/image144.png"/><Relationship Id="rId100" Type="http://schemas.openxmlformats.org/officeDocument/2006/relationships/customXml" Target="../ink/ink154.xml"/><Relationship Id="rId105" Type="http://schemas.openxmlformats.org/officeDocument/2006/relationships/image" Target="../media/image158.png"/><Relationship Id="rId126" Type="http://schemas.openxmlformats.org/officeDocument/2006/relationships/customXml" Target="../ink/ink167.xml"/><Relationship Id="rId8" Type="http://schemas.openxmlformats.org/officeDocument/2006/relationships/customXml" Target="../ink/ink108.xml"/><Relationship Id="rId51" Type="http://schemas.openxmlformats.org/officeDocument/2006/relationships/image" Target="../media/image131.png"/><Relationship Id="rId72" Type="http://schemas.openxmlformats.org/officeDocument/2006/relationships/customXml" Target="../ink/ink140.xml"/><Relationship Id="rId93" Type="http://schemas.openxmlformats.org/officeDocument/2006/relationships/image" Target="../media/image152.png"/><Relationship Id="rId98" Type="http://schemas.openxmlformats.org/officeDocument/2006/relationships/customXml" Target="../ink/ink153.xml"/><Relationship Id="rId121" Type="http://schemas.openxmlformats.org/officeDocument/2006/relationships/image" Target="../media/image166.png"/><Relationship Id="rId3" Type="http://schemas.openxmlformats.org/officeDocument/2006/relationships/image" Target="../media/image107.png"/><Relationship Id="rId25" Type="http://schemas.openxmlformats.org/officeDocument/2006/relationships/image" Target="../media/image118.png"/><Relationship Id="rId46" Type="http://schemas.openxmlformats.org/officeDocument/2006/relationships/customXml" Target="../ink/ink127.xml"/><Relationship Id="rId67" Type="http://schemas.openxmlformats.org/officeDocument/2006/relationships/image" Target="../media/image139.png"/><Relationship Id="rId116" Type="http://schemas.openxmlformats.org/officeDocument/2006/relationships/customXml" Target="../ink/ink162.xml"/><Relationship Id="rId20" Type="http://schemas.openxmlformats.org/officeDocument/2006/relationships/customXml" Target="../ink/ink114.xml"/><Relationship Id="rId41" Type="http://schemas.openxmlformats.org/officeDocument/2006/relationships/image" Target="../media/image126.png"/><Relationship Id="rId62" Type="http://schemas.openxmlformats.org/officeDocument/2006/relationships/customXml" Target="../ink/ink135.xml"/><Relationship Id="rId83" Type="http://schemas.openxmlformats.org/officeDocument/2006/relationships/image" Target="../media/image147.png"/><Relationship Id="rId88" Type="http://schemas.openxmlformats.org/officeDocument/2006/relationships/customXml" Target="../ink/ink148.xml"/><Relationship Id="rId111" Type="http://schemas.openxmlformats.org/officeDocument/2006/relationships/image" Target="../media/image161.png"/><Relationship Id="rId15" Type="http://schemas.openxmlformats.org/officeDocument/2006/relationships/image" Target="../media/image113.png"/><Relationship Id="rId36" Type="http://schemas.openxmlformats.org/officeDocument/2006/relationships/customXml" Target="../ink/ink122.xml"/><Relationship Id="rId57" Type="http://schemas.openxmlformats.org/officeDocument/2006/relationships/image" Target="../media/image134.png"/><Relationship Id="rId106" Type="http://schemas.openxmlformats.org/officeDocument/2006/relationships/customXml" Target="../ink/ink157.xml"/><Relationship Id="rId127" Type="http://schemas.openxmlformats.org/officeDocument/2006/relationships/image" Target="../media/image169.png"/><Relationship Id="rId10" Type="http://schemas.openxmlformats.org/officeDocument/2006/relationships/customXml" Target="../ink/ink109.xml"/><Relationship Id="rId31" Type="http://schemas.openxmlformats.org/officeDocument/2006/relationships/image" Target="../media/image121.png"/><Relationship Id="rId52" Type="http://schemas.openxmlformats.org/officeDocument/2006/relationships/customXml" Target="../ink/ink130.xml"/><Relationship Id="rId73" Type="http://schemas.openxmlformats.org/officeDocument/2006/relationships/image" Target="../media/image142.png"/><Relationship Id="rId78" Type="http://schemas.openxmlformats.org/officeDocument/2006/relationships/customXml" Target="../ink/ink143.xml"/><Relationship Id="rId94" Type="http://schemas.openxmlformats.org/officeDocument/2006/relationships/customXml" Target="../ink/ink151.xml"/><Relationship Id="rId99" Type="http://schemas.openxmlformats.org/officeDocument/2006/relationships/image" Target="../media/image155.png"/><Relationship Id="rId101" Type="http://schemas.openxmlformats.org/officeDocument/2006/relationships/image" Target="../media/image156.png"/><Relationship Id="rId122" Type="http://schemas.openxmlformats.org/officeDocument/2006/relationships/customXml" Target="../ink/ink165.xml"/><Relationship Id="rId4" Type="http://schemas.openxmlformats.org/officeDocument/2006/relationships/customXml" Target="../ink/ink106.xml"/><Relationship Id="rId9" Type="http://schemas.openxmlformats.org/officeDocument/2006/relationships/image" Target="../media/image110.png"/><Relationship Id="rId26" Type="http://schemas.openxmlformats.org/officeDocument/2006/relationships/customXml" Target="../ink/ink1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a:solidFill>
                  <a:schemeClr val="tx1"/>
                </a:solidFill>
              </a:rPr>
              <a:t>Determination of Sample Size</a:t>
            </a:r>
            <a:endParaRPr dirty="0"/>
          </a:p>
        </p:txBody>
      </p:sp>
      <p:sp>
        <p:nvSpPr>
          <p:cNvPr id="4" name="Content Placeholder 3"/>
          <p:cNvSpPr>
            <a:spLocks noGrp="1"/>
          </p:cNvSpPr>
          <p:nvPr>
            <p:ph sz="half" idx="2"/>
          </p:nvPr>
        </p:nvSpPr>
        <p:spPr>
          <a:xfrm>
            <a:off x="457200" y="1905000"/>
            <a:ext cx="8153400" cy="4221163"/>
          </a:xfrm>
        </p:spPr>
        <p:txBody>
          <a:bodyPr/>
          <a:lstStyle/>
          <a:p>
            <a:r>
              <a:rPr lang="en-US" sz="2800" b="1" dirty="0"/>
              <a:t>Subjective methods</a:t>
            </a:r>
          </a:p>
          <a:p>
            <a:r>
              <a:rPr lang="en-US" sz="2800" b="1" dirty="0"/>
              <a:t>The rule of thumb approach: </a:t>
            </a:r>
            <a:r>
              <a:rPr lang="en-US" sz="2800" b="1" dirty="0" err="1"/>
              <a:t>eg</a:t>
            </a:r>
            <a:r>
              <a:rPr lang="en-US" sz="2800" b="1" dirty="0"/>
              <a:t>. 5% of population</a:t>
            </a:r>
          </a:p>
          <a:p>
            <a:r>
              <a:rPr lang="en-US" sz="2800" b="1" dirty="0"/>
              <a:t>Conventional approach: </a:t>
            </a:r>
            <a:r>
              <a:rPr lang="en-US" sz="2800" b="1" dirty="0" err="1"/>
              <a:t>eg</a:t>
            </a:r>
            <a:r>
              <a:rPr lang="en-US" sz="2800" b="1" dirty="0"/>
              <a:t>. Average of sample sizes of similar other studies;</a:t>
            </a:r>
          </a:p>
          <a:p>
            <a:r>
              <a:rPr lang="en-US" sz="2800" b="1" dirty="0"/>
              <a:t>Cost basis approach: The number that can be studied with the available fund</a:t>
            </a:r>
            <a:endParaRPr 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2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20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20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20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Placeholder 2"/>
          <p:cNvSpPr>
            <a:spLocks noGrp="1"/>
          </p:cNvSpPr>
          <p:nvPr>
            <p:ph type="body" idx="1"/>
          </p:nvPr>
        </p:nvSpPr>
        <p:spPr>
          <a:xfrm>
            <a:off x="2057400" y="685800"/>
            <a:ext cx="4040188" cy="639763"/>
          </a:xfrm>
        </p:spPr>
        <p:txBody>
          <a:bodyPr/>
          <a:lstStyle/>
          <a:p>
            <a:pPr algn="ctr"/>
            <a:r>
              <a:rPr lang="en-US" sz="3600"/>
              <a:t>Calculate </a:t>
            </a:r>
          </a:p>
        </p:txBody>
      </p:sp>
      <p:sp>
        <p:nvSpPr>
          <p:cNvPr id="14339" name="Content Placeholder 3"/>
          <p:cNvSpPr>
            <a:spLocks noGrp="1"/>
          </p:cNvSpPr>
          <p:nvPr>
            <p:ph sz="half" idx="2"/>
          </p:nvPr>
        </p:nvSpPr>
        <p:spPr>
          <a:xfrm>
            <a:off x="457200" y="1524000"/>
            <a:ext cx="8077200" cy="4602163"/>
          </a:xfrm>
        </p:spPr>
        <p:txBody>
          <a:bodyPr/>
          <a:lstStyle/>
          <a:p>
            <a:r>
              <a:rPr lang="en-US" dirty="0"/>
              <a:t> TV CHANNEL wants to  do customer satisfaction study .They want to know over all satisfaction level of the people   among the age group below 25 years, 25 to 40 years and above 40 years. They use 7 point  scale for making questionnaire  1 means  low satisfied and 7 means highest satisfied . They want to find over all sample size as well as number of people in each strata if they want 95 % of confidence level and tolerable error  is 5% then then find the </a:t>
            </a:r>
            <a:r>
              <a:rPr lang="en-US" dirty="0" err="1"/>
              <a:t>the</a:t>
            </a:r>
            <a:r>
              <a:rPr lang="en-US" dirty="0"/>
              <a:t> sample size.  ASSUME That  there is normal variability in population</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Placeholder 2"/>
          <p:cNvSpPr>
            <a:spLocks noGrp="1"/>
          </p:cNvSpPr>
          <p:nvPr>
            <p:ph type="body" idx="1"/>
          </p:nvPr>
        </p:nvSpPr>
        <p:spPr>
          <a:xfrm>
            <a:off x="2057400" y="685800"/>
            <a:ext cx="4040188" cy="639763"/>
          </a:xfrm>
        </p:spPr>
        <p:txBody>
          <a:bodyPr/>
          <a:lstStyle/>
          <a:p>
            <a:pPr algn="ctr"/>
            <a:r>
              <a:rPr lang="en-US" sz="3600"/>
              <a:t>Calculate </a:t>
            </a:r>
          </a:p>
        </p:txBody>
      </p:sp>
      <p:sp>
        <p:nvSpPr>
          <p:cNvPr id="14339" name="Content Placeholder 3"/>
          <p:cNvSpPr>
            <a:spLocks noGrp="1"/>
          </p:cNvSpPr>
          <p:nvPr>
            <p:ph sz="half" idx="2"/>
          </p:nvPr>
        </p:nvSpPr>
        <p:spPr>
          <a:xfrm>
            <a:off x="457200" y="1524000"/>
            <a:ext cx="8077200" cy="4602163"/>
          </a:xfrm>
        </p:spPr>
        <p:txBody>
          <a:bodyPr/>
          <a:lstStyle/>
          <a:p>
            <a:r>
              <a:rPr lang="en-US" dirty="0"/>
              <a:t>  Company wants to  do customer dissatisfaction study .They want to know over all satisfaction level of the people   among the age group below 20 years, 20 to 30 years and above 30 years. They use 8 point  scale for making questionnaire  1 means  low satisfied and 8 means highest satisfied . They want to find over all sample size as well as number of people in each strata if they want 90 % of confidence level and tolerable error  is 6% then then find the </a:t>
            </a:r>
            <a:r>
              <a:rPr lang="en-US" dirty="0" err="1"/>
              <a:t>the</a:t>
            </a:r>
            <a:r>
              <a:rPr lang="en-US" dirty="0"/>
              <a:t> sample size.  ASSUME That  there is normal variability in population</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6"/>
          <p:cNvSpPr>
            <a:spLocks noChangeArrowheads="1"/>
          </p:cNvSpPr>
          <p:nvPr/>
        </p:nvSpPr>
        <p:spPr bwMode="auto">
          <a:xfrm>
            <a:off x="685800" y="762000"/>
            <a:ext cx="7086600" cy="4524375"/>
          </a:xfrm>
          <a:prstGeom prst="rect">
            <a:avLst/>
          </a:prstGeom>
          <a:noFill/>
          <a:ln w="9525">
            <a:noFill/>
            <a:miter lim="800000"/>
            <a:headEnd/>
            <a:tailEnd/>
          </a:ln>
        </p:spPr>
        <p:txBody>
          <a:bodyPr>
            <a:spAutoFit/>
          </a:bodyPr>
          <a:lstStyle/>
          <a:p>
            <a:r>
              <a:rPr lang="en-US" sz="2400"/>
              <a:t>A Telecom Company wants do customer satisfaction study .They want to know over all satisfaction level of the people   among the age group below 30 years, 30 to 50 years and above 50 years. They use 7 point  scale for making questionnaire  1 means  low satisfied and 7 means highest satisfied . They want to find over all sample size as well as number of people in each strata if they want 90 % of confidence level and tolerable error  is 3% then then find the the sample size</a:t>
            </a:r>
          </a:p>
          <a:p>
            <a:r>
              <a:rPr lang="en-US" sz="2400"/>
              <a:t>.  ASSUME That  there is normal variability in population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6"/>
          <p:cNvSpPr>
            <a:spLocks noChangeArrowheads="1"/>
          </p:cNvSpPr>
          <p:nvPr/>
        </p:nvSpPr>
        <p:spPr bwMode="auto">
          <a:xfrm>
            <a:off x="685800" y="762000"/>
            <a:ext cx="7086600" cy="4154984"/>
          </a:xfrm>
          <a:prstGeom prst="rect">
            <a:avLst/>
          </a:prstGeom>
          <a:noFill/>
          <a:ln w="9525">
            <a:noFill/>
            <a:miter lim="800000"/>
            <a:headEnd/>
            <a:tailEnd/>
          </a:ln>
        </p:spPr>
        <p:txBody>
          <a:bodyPr>
            <a:spAutoFit/>
          </a:bodyPr>
          <a:lstStyle/>
          <a:p>
            <a:r>
              <a:rPr lang="en-US" sz="2400" dirty="0"/>
              <a:t> Company wants do customer satisfaction study .They want to know over all satisfaction level of the people   among the age group below 25 years, 25 to 50 years and above 50 years. They use 8 point  scale for making questionnaire  1 means  low satisfied and 8 means highest satisfied . They want to find over all sample size as well as number of people in each strata if they want 95 % of confidence level and tolerable error  is 5% then then find the  sample size</a:t>
            </a:r>
          </a:p>
          <a:p>
            <a:r>
              <a:rPr lang="en-US" sz="2400" dirty="0"/>
              <a:t>.  ASSUME That  there is normal variability in population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Placeholder 2"/>
          <p:cNvSpPr>
            <a:spLocks noGrp="1"/>
          </p:cNvSpPr>
          <p:nvPr>
            <p:ph type="body" idx="1"/>
          </p:nvPr>
        </p:nvSpPr>
        <p:spPr>
          <a:xfrm>
            <a:off x="2057400" y="685800"/>
            <a:ext cx="4040188" cy="639763"/>
          </a:xfrm>
        </p:spPr>
        <p:txBody>
          <a:bodyPr/>
          <a:lstStyle/>
          <a:p>
            <a:pPr algn="ctr"/>
            <a:r>
              <a:rPr lang="en-US" sz="3600"/>
              <a:t>Calculate </a:t>
            </a:r>
          </a:p>
        </p:txBody>
      </p:sp>
      <p:sp>
        <p:nvSpPr>
          <p:cNvPr id="16387" name="Content Placeholder 3"/>
          <p:cNvSpPr>
            <a:spLocks noGrp="1"/>
          </p:cNvSpPr>
          <p:nvPr>
            <p:ph sz="half" idx="2"/>
          </p:nvPr>
        </p:nvSpPr>
        <p:spPr>
          <a:xfrm>
            <a:off x="457200" y="1524000"/>
            <a:ext cx="8077200" cy="4602163"/>
          </a:xfrm>
        </p:spPr>
        <p:txBody>
          <a:bodyPr/>
          <a:lstStyle/>
          <a:p>
            <a:r>
              <a:rPr lang="en-US" dirty="0"/>
              <a:t> FMCG Company wants do customer satisfaction study .They want to know over all satisfaction level of the people   among the age group below 30 years, 30 to 45 years and above 45 years. They use 7 point  scale for making questionnaire  1 means  low satisfied and 7 means highest satisfied . They want to find over all sample size as well as number of people in each strata if they want 95 % of confidence level and tolerable error  is 5% then then find the  sample size.  ASSUME That  there is VERY HIGH variability in population</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Placeholder 2"/>
          <p:cNvSpPr>
            <a:spLocks noGrp="1"/>
          </p:cNvSpPr>
          <p:nvPr>
            <p:ph type="body" idx="1"/>
          </p:nvPr>
        </p:nvSpPr>
        <p:spPr>
          <a:xfrm>
            <a:off x="2057400" y="685800"/>
            <a:ext cx="4040188" cy="639763"/>
          </a:xfrm>
        </p:spPr>
        <p:txBody>
          <a:bodyPr/>
          <a:lstStyle/>
          <a:p>
            <a:pPr algn="ctr"/>
            <a:r>
              <a:rPr lang="en-US" sz="3600"/>
              <a:t>Calculate </a:t>
            </a:r>
          </a:p>
        </p:txBody>
      </p:sp>
      <p:sp>
        <p:nvSpPr>
          <p:cNvPr id="16387" name="Content Placeholder 3"/>
          <p:cNvSpPr>
            <a:spLocks noGrp="1"/>
          </p:cNvSpPr>
          <p:nvPr>
            <p:ph sz="half" idx="2"/>
          </p:nvPr>
        </p:nvSpPr>
        <p:spPr>
          <a:xfrm>
            <a:off x="457200" y="1524000"/>
            <a:ext cx="8077200" cy="4602163"/>
          </a:xfrm>
        </p:spPr>
        <p:txBody>
          <a:bodyPr/>
          <a:lstStyle/>
          <a:p>
            <a:r>
              <a:rPr lang="en-US" dirty="0"/>
              <a:t> Company wants do customer dissatisfaction study .They want to know over all satisfaction level of the people   among the age group below 20 years, 20 to 45 years and above 45 years. They use 6 point  scale for making questionnaire  1 means  low satisfied and 8 means highest satisfied . They want to find over all sample size as well as number of people in each strata if they want 90 % of confidence level and tolerable error  is 3% then then find the  sample size.  ASSUME That  there is VERY HIGH variability in population</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Placeholder 2"/>
          <p:cNvSpPr>
            <a:spLocks noGrp="1"/>
          </p:cNvSpPr>
          <p:nvPr>
            <p:ph type="body" idx="1"/>
          </p:nvPr>
        </p:nvSpPr>
        <p:spPr>
          <a:xfrm>
            <a:off x="2057400" y="685800"/>
            <a:ext cx="4040188" cy="639763"/>
          </a:xfrm>
        </p:spPr>
        <p:txBody>
          <a:bodyPr/>
          <a:lstStyle/>
          <a:p>
            <a:pPr algn="ctr"/>
            <a:r>
              <a:rPr lang="en-US" sz="3600"/>
              <a:t>Calculate </a:t>
            </a:r>
          </a:p>
        </p:txBody>
      </p:sp>
      <p:sp>
        <p:nvSpPr>
          <p:cNvPr id="16387" name="Content Placeholder 3"/>
          <p:cNvSpPr>
            <a:spLocks noGrp="1"/>
          </p:cNvSpPr>
          <p:nvPr>
            <p:ph sz="half" idx="2"/>
          </p:nvPr>
        </p:nvSpPr>
        <p:spPr>
          <a:xfrm>
            <a:off x="457200" y="1524000"/>
            <a:ext cx="8077200" cy="4602163"/>
          </a:xfrm>
        </p:spPr>
        <p:txBody>
          <a:bodyPr/>
          <a:lstStyle/>
          <a:p>
            <a:r>
              <a:rPr lang="en-US" dirty="0"/>
              <a:t> FMCG Company wants do customer satisfaction study .They want to know over all satisfaction level of the people   among the age group below 20 years, 20 to 45 years and above 45 years. They use 7 point  scale for making questionnaire  1 means  low satisfied and 7 means highest satisfied . They want to find over all sample size as well as number of people in each strata if they want 90 % of confidence level and tolerable error  is 3% then then find the  sample size.  ASSUME That  there is VERY HIGH variability in population</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Placeholder 2"/>
          <p:cNvSpPr>
            <a:spLocks noGrp="1"/>
          </p:cNvSpPr>
          <p:nvPr>
            <p:ph type="body" idx="1"/>
          </p:nvPr>
        </p:nvSpPr>
        <p:spPr>
          <a:xfrm>
            <a:off x="2057400" y="685800"/>
            <a:ext cx="4040188" cy="639763"/>
          </a:xfrm>
        </p:spPr>
        <p:txBody>
          <a:bodyPr/>
          <a:lstStyle/>
          <a:p>
            <a:pPr algn="ctr"/>
            <a:r>
              <a:rPr lang="en-US" sz="3600"/>
              <a:t>Calculate </a:t>
            </a:r>
          </a:p>
        </p:txBody>
      </p:sp>
      <p:sp>
        <p:nvSpPr>
          <p:cNvPr id="16387" name="Content Placeholder 3"/>
          <p:cNvSpPr>
            <a:spLocks noGrp="1"/>
          </p:cNvSpPr>
          <p:nvPr>
            <p:ph sz="half" idx="2"/>
          </p:nvPr>
        </p:nvSpPr>
        <p:spPr>
          <a:xfrm>
            <a:off x="457200" y="1524000"/>
            <a:ext cx="8077200" cy="4602163"/>
          </a:xfrm>
        </p:spPr>
        <p:txBody>
          <a:bodyPr/>
          <a:lstStyle/>
          <a:p>
            <a:r>
              <a:rPr lang="en-US" dirty="0"/>
              <a:t> Retail Company wants do customer satisfaction study .They want to know over all satisfaction level of the people   among the age group below 25 years, 25 to 35 years and above 35 years. They use 8 point  scale for making questionnaire  1 means  low satisfied and 8 means highest satisfied . They want to find over all sample size as well as number of people in each strata if they want 95 % of confidence level and tolerable error  is 5% then then find the  sample size.  ASSUME That  there is VERY HIGH variability in population</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B9411-6E22-D41A-BE95-07D4706C80B7}"/>
              </a:ext>
            </a:extLst>
          </p:cNvPr>
          <p:cNvSpPr>
            <a:spLocks noGrp="1"/>
          </p:cNvSpPr>
          <p:nvPr>
            <p:ph type="title"/>
          </p:nvPr>
        </p:nvSpPr>
        <p:spPr/>
        <p:txBody>
          <a:bodyPr>
            <a:normAutofit/>
          </a:bodyPr>
          <a:lstStyle/>
          <a:p>
            <a:r>
              <a:rPr lang="en-IN" dirty="0"/>
              <a:t>Population size is known </a:t>
            </a:r>
            <a:br>
              <a:rPr lang="en-IN" dirty="0"/>
            </a:br>
            <a:r>
              <a:rPr lang="en-IN" dirty="0"/>
              <a:t>( Yamane’s Formula)</a:t>
            </a:r>
          </a:p>
        </p:txBody>
      </p:sp>
      <p:sp>
        <p:nvSpPr>
          <p:cNvPr id="3" name="Content Placeholder 2">
            <a:extLst>
              <a:ext uri="{FF2B5EF4-FFF2-40B4-BE49-F238E27FC236}">
                <a16:creationId xmlns:a16="http://schemas.microsoft.com/office/drawing/2014/main" id="{751EF8B8-C522-B890-4BB2-EAA9ADB57039}"/>
              </a:ext>
            </a:extLst>
          </p:cNvPr>
          <p:cNvSpPr>
            <a:spLocks noGrp="1"/>
          </p:cNvSpPr>
          <p:nvPr>
            <p:ph sz="half" idx="1"/>
          </p:nvPr>
        </p:nvSpPr>
        <p:spPr/>
        <p:txBody>
          <a:bodyPr/>
          <a:lstStyle/>
          <a:p>
            <a:r>
              <a:rPr lang="en-IN" dirty="0"/>
              <a:t>N: Population size</a:t>
            </a:r>
          </a:p>
          <a:p>
            <a:r>
              <a:rPr lang="en-IN" dirty="0"/>
              <a:t>n : Sample size</a:t>
            </a:r>
          </a:p>
          <a:p>
            <a:r>
              <a:rPr lang="en-IN" dirty="0"/>
              <a:t>Permissible error : e</a:t>
            </a:r>
          </a:p>
          <a:p>
            <a:endParaRPr lang="en-IN" dirty="0"/>
          </a:p>
        </p:txBody>
      </p:sp>
      <p:pic>
        <p:nvPicPr>
          <p:cNvPr id="2050" name="Picture 2" descr="Zebranie strategiczne">
            <a:extLst>
              <a:ext uri="{FF2B5EF4-FFF2-40B4-BE49-F238E27FC236}">
                <a16:creationId xmlns:a16="http://schemas.microsoft.com/office/drawing/2014/main" id="{DD84E82B-9313-ECD8-BDE5-6E9918A50E38}"/>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62000" y="3371850"/>
            <a:ext cx="3371850" cy="1352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01397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E3D9E-73C6-A370-6658-307A71801BD9}"/>
              </a:ext>
            </a:extLst>
          </p:cNvPr>
          <p:cNvSpPr>
            <a:spLocks noGrp="1"/>
          </p:cNvSpPr>
          <p:nvPr>
            <p:ph type="title"/>
          </p:nvPr>
        </p:nvSpPr>
        <p:spPr/>
        <p:txBody>
          <a:bodyPr/>
          <a:lstStyle/>
          <a:p>
            <a:r>
              <a:rPr lang="en-IN" dirty="0"/>
              <a:t>Population size is unknown</a:t>
            </a:r>
          </a:p>
        </p:txBody>
      </p:sp>
      <p:pic>
        <p:nvPicPr>
          <p:cNvPr id="3078" name="Picture 6" descr="Sample Size Calculation Overview &amp; Methods | How to Find Sample Size -  Video &amp; Lesson Transcript | Study.com">
            <a:extLst>
              <a:ext uri="{FF2B5EF4-FFF2-40B4-BE49-F238E27FC236}">
                <a16:creationId xmlns:a16="http://schemas.microsoft.com/office/drawing/2014/main" id="{C8839EF0-5B90-6A92-50A0-64286850AA2C}"/>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628650" y="3189122"/>
            <a:ext cx="3886200" cy="1624344"/>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a:extLst>
              <a:ext uri="{FF2B5EF4-FFF2-40B4-BE49-F238E27FC236}">
                <a16:creationId xmlns:a16="http://schemas.microsoft.com/office/drawing/2014/main" id="{17D4EFE8-0C37-A30B-BD01-6AE8B454AA5B}"/>
              </a:ext>
            </a:extLst>
          </p:cNvPr>
          <p:cNvSpPr>
            <a:spLocks noGrp="1"/>
          </p:cNvSpPr>
          <p:nvPr>
            <p:ph sz="half" idx="2"/>
          </p:nvPr>
        </p:nvSpPr>
        <p:spPr/>
        <p:txBody>
          <a:bodyPr/>
          <a:lstStyle/>
          <a:p>
            <a:r>
              <a:rPr lang="en-US" dirty="0"/>
              <a:t>e</a:t>
            </a:r>
            <a:r>
              <a:rPr lang="en-US" sz="2800" dirty="0"/>
              <a:t>=permissible error</a:t>
            </a:r>
          </a:p>
          <a:p>
            <a:r>
              <a:rPr lang="en-US" dirty="0"/>
              <a:t>P= Proportion of attribute present in the population</a:t>
            </a:r>
          </a:p>
          <a:p>
            <a:r>
              <a:rPr lang="en-US" sz="2400" dirty="0"/>
              <a:t>Z=z score of the normal distribution	</a:t>
            </a:r>
          </a:p>
          <a:p>
            <a:pPr lvl="2">
              <a:defRPr/>
            </a:pPr>
            <a:r>
              <a:rPr lang="en-US" sz="2400" dirty="0"/>
              <a:t>At 95% confidence level z=1.96</a:t>
            </a:r>
          </a:p>
          <a:p>
            <a:pPr lvl="2">
              <a:defRPr/>
            </a:pPr>
            <a:r>
              <a:rPr lang="en-US" sz="2400" dirty="0"/>
              <a:t>At 90%confidence level z=1.645</a:t>
            </a:r>
          </a:p>
          <a:p>
            <a:endParaRPr lang="en-US" sz="2800" dirty="0"/>
          </a:p>
          <a:p>
            <a:endParaRPr lang="en-IN" dirty="0"/>
          </a:p>
        </p:txBody>
      </p:sp>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D2D2030D-7FD1-9130-71F4-B49071F5E703}"/>
                  </a:ext>
                </a:extLst>
              </p14:cNvPr>
              <p14:cNvContentPartPr/>
              <p14:nvPr/>
            </p14:nvContentPartPr>
            <p14:xfrm>
              <a:off x="482813" y="1899938"/>
              <a:ext cx="6120" cy="20160"/>
            </p14:xfrm>
          </p:contentPart>
        </mc:Choice>
        <mc:Fallback>
          <p:pic>
            <p:nvPicPr>
              <p:cNvPr id="3" name="Ink 2">
                <a:extLst>
                  <a:ext uri="{FF2B5EF4-FFF2-40B4-BE49-F238E27FC236}">
                    <a16:creationId xmlns:a16="http://schemas.microsoft.com/office/drawing/2014/main" id="{D2D2030D-7FD1-9130-71F4-B49071F5E703}"/>
                  </a:ext>
                </a:extLst>
              </p:cNvPr>
              <p:cNvPicPr/>
              <p:nvPr/>
            </p:nvPicPr>
            <p:blipFill>
              <a:blip r:embed="rId4"/>
              <a:stretch>
                <a:fillRect/>
              </a:stretch>
            </p:blipFill>
            <p:spPr>
              <a:xfrm>
                <a:off x="474173" y="1891298"/>
                <a:ext cx="23760" cy="378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5" name="Ink 4">
                <a:extLst>
                  <a:ext uri="{FF2B5EF4-FFF2-40B4-BE49-F238E27FC236}">
                    <a16:creationId xmlns:a16="http://schemas.microsoft.com/office/drawing/2014/main" id="{4B33775E-DE27-7240-FB6D-957C8EB0A1A9}"/>
                  </a:ext>
                </a:extLst>
              </p14:cNvPr>
              <p14:cNvContentPartPr/>
              <p14:nvPr/>
            </p14:nvContentPartPr>
            <p14:xfrm>
              <a:off x="321893" y="1763498"/>
              <a:ext cx="155880" cy="302400"/>
            </p14:xfrm>
          </p:contentPart>
        </mc:Choice>
        <mc:Fallback>
          <p:pic>
            <p:nvPicPr>
              <p:cNvPr id="5" name="Ink 4">
                <a:extLst>
                  <a:ext uri="{FF2B5EF4-FFF2-40B4-BE49-F238E27FC236}">
                    <a16:creationId xmlns:a16="http://schemas.microsoft.com/office/drawing/2014/main" id="{4B33775E-DE27-7240-FB6D-957C8EB0A1A9}"/>
                  </a:ext>
                </a:extLst>
              </p:cNvPr>
              <p:cNvPicPr/>
              <p:nvPr/>
            </p:nvPicPr>
            <p:blipFill>
              <a:blip r:embed="rId6"/>
              <a:stretch>
                <a:fillRect/>
              </a:stretch>
            </p:blipFill>
            <p:spPr>
              <a:xfrm>
                <a:off x="303893" y="1745498"/>
                <a:ext cx="191520" cy="338040"/>
              </a:xfrm>
              <a:prstGeom prst="rect">
                <a:avLst/>
              </a:prstGeom>
            </p:spPr>
          </p:pic>
        </mc:Fallback>
      </mc:AlternateContent>
      <p:grpSp>
        <p:nvGrpSpPr>
          <p:cNvPr id="16" name="Group 15">
            <a:extLst>
              <a:ext uri="{FF2B5EF4-FFF2-40B4-BE49-F238E27FC236}">
                <a16:creationId xmlns:a16="http://schemas.microsoft.com/office/drawing/2014/main" id="{84CA7513-EA9D-D748-29AD-AD727AE9E147}"/>
              </a:ext>
            </a:extLst>
          </p:cNvPr>
          <p:cNvGrpSpPr/>
          <p:nvPr/>
        </p:nvGrpSpPr>
        <p:grpSpPr>
          <a:xfrm>
            <a:off x="686573" y="1719218"/>
            <a:ext cx="1624680" cy="880200"/>
            <a:chOff x="686573" y="1719218"/>
            <a:chExt cx="1624680" cy="880200"/>
          </a:xfrm>
        </p:grpSpPr>
        <mc:AlternateContent xmlns:mc="http://schemas.openxmlformats.org/markup-compatibility/2006">
          <mc:Choice xmlns:p14="http://schemas.microsoft.com/office/powerpoint/2010/main" Requires="p14">
            <p:contentPart p14:bwMode="auto" r:id="rId7">
              <p14:nvContentPartPr>
                <p14:cNvPr id="6" name="Ink 5">
                  <a:extLst>
                    <a:ext uri="{FF2B5EF4-FFF2-40B4-BE49-F238E27FC236}">
                      <a16:creationId xmlns:a16="http://schemas.microsoft.com/office/drawing/2014/main" id="{CE258CF4-C761-2D7C-16AE-46742E31B27F}"/>
                    </a:ext>
                  </a:extLst>
                </p14:cNvPr>
                <p14:cNvContentPartPr/>
                <p14:nvPr/>
              </p14:nvContentPartPr>
              <p14:xfrm>
                <a:off x="686573" y="1957898"/>
                <a:ext cx="201240" cy="52200"/>
              </p14:xfrm>
            </p:contentPart>
          </mc:Choice>
          <mc:Fallback>
            <p:pic>
              <p:nvPicPr>
                <p:cNvPr id="6" name="Ink 5">
                  <a:extLst>
                    <a:ext uri="{FF2B5EF4-FFF2-40B4-BE49-F238E27FC236}">
                      <a16:creationId xmlns:a16="http://schemas.microsoft.com/office/drawing/2014/main" id="{CE258CF4-C761-2D7C-16AE-46742E31B27F}"/>
                    </a:ext>
                  </a:extLst>
                </p:cNvPr>
                <p:cNvPicPr/>
                <p:nvPr/>
              </p:nvPicPr>
              <p:blipFill>
                <a:blip r:embed="rId8"/>
                <a:stretch>
                  <a:fillRect/>
                </a:stretch>
              </p:blipFill>
              <p:spPr>
                <a:xfrm>
                  <a:off x="668933" y="1939898"/>
                  <a:ext cx="236880" cy="8784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7" name="Ink 6">
                  <a:extLst>
                    <a:ext uri="{FF2B5EF4-FFF2-40B4-BE49-F238E27FC236}">
                      <a16:creationId xmlns:a16="http://schemas.microsoft.com/office/drawing/2014/main" id="{311A00EF-0F50-2476-67C6-B6D9F16D02D6}"/>
                    </a:ext>
                  </a:extLst>
                </p14:cNvPr>
                <p14:cNvContentPartPr/>
                <p14:nvPr/>
              </p14:nvContentPartPr>
              <p14:xfrm>
                <a:off x="774413" y="2088938"/>
                <a:ext cx="185400" cy="67320"/>
              </p14:xfrm>
            </p:contentPart>
          </mc:Choice>
          <mc:Fallback>
            <p:pic>
              <p:nvPicPr>
                <p:cNvPr id="7" name="Ink 6">
                  <a:extLst>
                    <a:ext uri="{FF2B5EF4-FFF2-40B4-BE49-F238E27FC236}">
                      <a16:creationId xmlns:a16="http://schemas.microsoft.com/office/drawing/2014/main" id="{311A00EF-0F50-2476-67C6-B6D9F16D02D6}"/>
                    </a:ext>
                  </a:extLst>
                </p:cNvPr>
                <p:cNvPicPr/>
                <p:nvPr/>
              </p:nvPicPr>
              <p:blipFill>
                <a:blip r:embed="rId10"/>
                <a:stretch>
                  <a:fillRect/>
                </a:stretch>
              </p:blipFill>
              <p:spPr>
                <a:xfrm>
                  <a:off x="756773" y="2070938"/>
                  <a:ext cx="221040" cy="10296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8" name="Ink 7">
                  <a:extLst>
                    <a:ext uri="{FF2B5EF4-FFF2-40B4-BE49-F238E27FC236}">
                      <a16:creationId xmlns:a16="http://schemas.microsoft.com/office/drawing/2014/main" id="{52AFF66F-12D2-3B4D-A0B4-99A6ADE50822}"/>
                    </a:ext>
                  </a:extLst>
                </p14:cNvPr>
                <p14:cNvContentPartPr/>
                <p14:nvPr/>
              </p14:nvContentPartPr>
              <p14:xfrm>
                <a:off x="1181933" y="1798418"/>
                <a:ext cx="254520" cy="263520"/>
              </p14:xfrm>
            </p:contentPart>
          </mc:Choice>
          <mc:Fallback>
            <p:pic>
              <p:nvPicPr>
                <p:cNvPr id="8" name="Ink 7">
                  <a:extLst>
                    <a:ext uri="{FF2B5EF4-FFF2-40B4-BE49-F238E27FC236}">
                      <a16:creationId xmlns:a16="http://schemas.microsoft.com/office/drawing/2014/main" id="{52AFF66F-12D2-3B4D-A0B4-99A6ADE50822}"/>
                    </a:ext>
                  </a:extLst>
                </p:cNvPr>
                <p:cNvPicPr/>
                <p:nvPr/>
              </p:nvPicPr>
              <p:blipFill>
                <a:blip r:embed="rId12"/>
                <a:stretch>
                  <a:fillRect/>
                </a:stretch>
              </p:blipFill>
              <p:spPr>
                <a:xfrm>
                  <a:off x="1164293" y="1780418"/>
                  <a:ext cx="290160" cy="29916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9" name="Ink 8">
                  <a:extLst>
                    <a:ext uri="{FF2B5EF4-FFF2-40B4-BE49-F238E27FC236}">
                      <a16:creationId xmlns:a16="http://schemas.microsoft.com/office/drawing/2014/main" id="{AD9CD3C4-0306-7193-9BF3-DB4B57927C9F}"/>
                    </a:ext>
                  </a:extLst>
                </p14:cNvPr>
                <p14:cNvContentPartPr/>
                <p14:nvPr/>
              </p14:nvContentPartPr>
              <p14:xfrm>
                <a:off x="1130453" y="2150858"/>
                <a:ext cx="292680" cy="37800"/>
              </p14:xfrm>
            </p:contentPart>
          </mc:Choice>
          <mc:Fallback>
            <p:pic>
              <p:nvPicPr>
                <p:cNvPr id="9" name="Ink 8">
                  <a:extLst>
                    <a:ext uri="{FF2B5EF4-FFF2-40B4-BE49-F238E27FC236}">
                      <a16:creationId xmlns:a16="http://schemas.microsoft.com/office/drawing/2014/main" id="{AD9CD3C4-0306-7193-9BF3-DB4B57927C9F}"/>
                    </a:ext>
                  </a:extLst>
                </p:cNvPr>
                <p:cNvPicPr/>
                <p:nvPr/>
              </p:nvPicPr>
              <p:blipFill>
                <a:blip r:embed="rId14"/>
                <a:stretch>
                  <a:fillRect/>
                </a:stretch>
              </p:blipFill>
              <p:spPr>
                <a:xfrm>
                  <a:off x="1112813" y="2133218"/>
                  <a:ext cx="328320" cy="7344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10" name="Ink 9">
                  <a:extLst>
                    <a:ext uri="{FF2B5EF4-FFF2-40B4-BE49-F238E27FC236}">
                      <a16:creationId xmlns:a16="http://schemas.microsoft.com/office/drawing/2014/main" id="{60A86693-9B6C-9F9C-AF6E-7D777DC4B4A9}"/>
                    </a:ext>
                  </a:extLst>
                </p14:cNvPr>
                <p14:cNvContentPartPr/>
                <p14:nvPr/>
              </p14:nvContentPartPr>
              <p14:xfrm>
                <a:off x="1253213" y="2322938"/>
                <a:ext cx="266040" cy="254520"/>
              </p14:xfrm>
            </p:contentPart>
          </mc:Choice>
          <mc:Fallback>
            <p:pic>
              <p:nvPicPr>
                <p:cNvPr id="10" name="Ink 9">
                  <a:extLst>
                    <a:ext uri="{FF2B5EF4-FFF2-40B4-BE49-F238E27FC236}">
                      <a16:creationId xmlns:a16="http://schemas.microsoft.com/office/drawing/2014/main" id="{60A86693-9B6C-9F9C-AF6E-7D777DC4B4A9}"/>
                    </a:ext>
                  </a:extLst>
                </p:cNvPr>
                <p:cNvPicPr/>
                <p:nvPr/>
              </p:nvPicPr>
              <p:blipFill>
                <a:blip r:embed="rId16"/>
                <a:stretch>
                  <a:fillRect/>
                </a:stretch>
              </p:blipFill>
              <p:spPr>
                <a:xfrm>
                  <a:off x="1235573" y="2305298"/>
                  <a:ext cx="301680" cy="29016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11" name="Ink 10">
                  <a:extLst>
                    <a:ext uri="{FF2B5EF4-FFF2-40B4-BE49-F238E27FC236}">
                      <a16:creationId xmlns:a16="http://schemas.microsoft.com/office/drawing/2014/main" id="{07A6F23B-6E2D-4D23-5DC9-EAEB91E9E444}"/>
                    </a:ext>
                  </a:extLst>
                </p14:cNvPr>
                <p14:cNvContentPartPr/>
                <p14:nvPr/>
              </p14:nvContentPartPr>
              <p14:xfrm>
                <a:off x="1463093" y="1719218"/>
                <a:ext cx="175320" cy="880200"/>
              </p14:xfrm>
            </p:contentPart>
          </mc:Choice>
          <mc:Fallback>
            <p:pic>
              <p:nvPicPr>
                <p:cNvPr id="11" name="Ink 10">
                  <a:extLst>
                    <a:ext uri="{FF2B5EF4-FFF2-40B4-BE49-F238E27FC236}">
                      <a16:creationId xmlns:a16="http://schemas.microsoft.com/office/drawing/2014/main" id="{07A6F23B-6E2D-4D23-5DC9-EAEB91E9E444}"/>
                    </a:ext>
                  </a:extLst>
                </p:cNvPr>
                <p:cNvPicPr/>
                <p:nvPr/>
              </p:nvPicPr>
              <p:blipFill>
                <a:blip r:embed="rId18"/>
                <a:stretch>
                  <a:fillRect/>
                </a:stretch>
              </p:blipFill>
              <p:spPr>
                <a:xfrm>
                  <a:off x="1445453" y="1701218"/>
                  <a:ext cx="210960" cy="91584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12" name="Ink 11">
                  <a:extLst>
                    <a:ext uri="{FF2B5EF4-FFF2-40B4-BE49-F238E27FC236}">
                      <a16:creationId xmlns:a16="http://schemas.microsoft.com/office/drawing/2014/main" id="{8484E085-3920-C77B-1BD0-864F3B4E5CF4}"/>
                    </a:ext>
                  </a:extLst>
                </p14:cNvPr>
                <p14:cNvContentPartPr/>
                <p14:nvPr/>
              </p14:nvContentPartPr>
              <p14:xfrm>
                <a:off x="1071053" y="1891658"/>
                <a:ext cx="106200" cy="625680"/>
              </p14:xfrm>
            </p:contentPart>
          </mc:Choice>
          <mc:Fallback>
            <p:pic>
              <p:nvPicPr>
                <p:cNvPr id="12" name="Ink 11">
                  <a:extLst>
                    <a:ext uri="{FF2B5EF4-FFF2-40B4-BE49-F238E27FC236}">
                      <a16:creationId xmlns:a16="http://schemas.microsoft.com/office/drawing/2014/main" id="{8484E085-3920-C77B-1BD0-864F3B4E5CF4}"/>
                    </a:ext>
                  </a:extLst>
                </p:cNvPr>
                <p:cNvPicPr/>
                <p:nvPr/>
              </p:nvPicPr>
              <p:blipFill>
                <a:blip r:embed="rId20"/>
                <a:stretch>
                  <a:fillRect/>
                </a:stretch>
              </p:blipFill>
              <p:spPr>
                <a:xfrm>
                  <a:off x="1053413" y="1874018"/>
                  <a:ext cx="141840" cy="66132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13" name="Ink 12">
                  <a:extLst>
                    <a:ext uri="{FF2B5EF4-FFF2-40B4-BE49-F238E27FC236}">
                      <a16:creationId xmlns:a16="http://schemas.microsoft.com/office/drawing/2014/main" id="{F9F2AC52-956B-D520-EEBC-9A5A237018E8}"/>
                    </a:ext>
                  </a:extLst>
                </p14:cNvPr>
                <p14:cNvContentPartPr/>
                <p14:nvPr/>
              </p14:nvContentPartPr>
              <p14:xfrm>
                <a:off x="1765133" y="1737578"/>
                <a:ext cx="121680" cy="201960"/>
              </p14:xfrm>
            </p:contentPart>
          </mc:Choice>
          <mc:Fallback>
            <p:pic>
              <p:nvPicPr>
                <p:cNvPr id="13" name="Ink 12">
                  <a:extLst>
                    <a:ext uri="{FF2B5EF4-FFF2-40B4-BE49-F238E27FC236}">
                      <a16:creationId xmlns:a16="http://schemas.microsoft.com/office/drawing/2014/main" id="{F9F2AC52-956B-D520-EEBC-9A5A237018E8}"/>
                    </a:ext>
                  </a:extLst>
                </p:cNvPr>
                <p:cNvPicPr/>
                <p:nvPr/>
              </p:nvPicPr>
              <p:blipFill>
                <a:blip r:embed="rId22"/>
                <a:stretch>
                  <a:fillRect/>
                </a:stretch>
              </p:blipFill>
              <p:spPr>
                <a:xfrm>
                  <a:off x="1747133" y="1719578"/>
                  <a:ext cx="157320" cy="23760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14" name="Ink 13">
                  <a:extLst>
                    <a:ext uri="{FF2B5EF4-FFF2-40B4-BE49-F238E27FC236}">
                      <a16:creationId xmlns:a16="http://schemas.microsoft.com/office/drawing/2014/main" id="{1219729B-B647-0CA7-BB9A-D7C2E4797926}"/>
                    </a:ext>
                  </a:extLst>
                </p14:cNvPr>
                <p14:cNvContentPartPr/>
                <p14:nvPr/>
              </p14:nvContentPartPr>
              <p14:xfrm>
                <a:off x="1915253" y="2058698"/>
                <a:ext cx="107640" cy="381240"/>
              </p14:xfrm>
            </p:contentPart>
          </mc:Choice>
          <mc:Fallback>
            <p:pic>
              <p:nvPicPr>
                <p:cNvPr id="14" name="Ink 13">
                  <a:extLst>
                    <a:ext uri="{FF2B5EF4-FFF2-40B4-BE49-F238E27FC236}">
                      <a16:creationId xmlns:a16="http://schemas.microsoft.com/office/drawing/2014/main" id="{1219729B-B647-0CA7-BB9A-D7C2E4797926}"/>
                    </a:ext>
                  </a:extLst>
                </p:cNvPr>
                <p:cNvPicPr/>
                <p:nvPr/>
              </p:nvPicPr>
              <p:blipFill>
                <a:blip r:embed="rId24"/>
                <a:stretch>
                  <a:fillRect/>
                </a:stretch>
              </p:blipFill>
              <p:spPr>
                <a:xfrm>
                  <a:off x="1897613" y="2041058"/>
                  <a:ext cx="143280" cy="41688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15" name="Ink 14">
                  <a:extLst>
                    <a:ext uri="{FF2B5EF4-FFF2-40B4-BE49-F238E27FC236}">
                      <a16:creationId xmlns:a16="http://schemas.microsoft.com/office/drawing/2014/main" id="{B2B45FAF-B8DE-CDC9-543C-B5DAD7258066}"/>
                    </a:ext>
                  </a:extLst>
                </p14:cNvPr>
                <p14:cNvContentPartPr/>
                <p14:nvPr/>
              </p14:nvContentPartPr>
              <p14:xfrm>
                <a:off x="2132333" y="2153378"/>
                <a:ext cx="178920" cy="347040"/>
              </p14:xfrm>
            </p:contentPart>
          </mc:Choice>
          <mc:Fallback>
            <p:pic>
              <p:nvPicPr>
                <p:cNvPr id="15" name="Ink 14">
                  <a:extLst>
                    <a:ext uri="{FF2B5EF4-FFF2-40B4-BE49-F238E27FC236}">
                      <a16:creationId xmlns:a16="http://schemas.microsoft.com/office/drawing/2014/main" id="{B2B45FAF-B8DE-CDC9-543C-B5DAD7258066}"/>
                    </a:ext>
                  </a:extLst>
                </p:cNvPr>
                <p:cNvPicPr/>
                <p:nvPr/>
              </p:nvPicPr>
              <p:blipFill>
                <a:blip r:embed="rId26"/>
                <a:stretch>
                  <a:fillRect/>
                </a:stretch>
              </p:blipFill>
              <p:spPr>
                <a:xfrm>
                  <a:off x="2114693" y="2135378"/>
                  <a:ext cx="214560" cy="382680"/>
                </a:xfrm>
                <a:prstGeom prst="rect">
                  <a:avLst/>
                </a:prstGeom>
              </p:spPr>
            </p:pic>
          </mc:Fallback>
        </mc:AlternateContent>
      </p:grpSp>
    </p:spTree>
    <p:extLst>
      <p:ext uri="{BB962C8B-B14F-4D97-AF65-F5344CB8AC3E}">
        <p14:creationId xmlns:p14="http://schemas.microsoft.com/office/powerpoint/2010/main" val="36411930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457200" y="609600"/>
            <a:ext cx="7924800" cy="4297363"/>
          </a:xfrm>
        </p:spPr>
        <p:txBody>
          <a:bodyPr/>
          <a:lstStyle/>
          <a:p>
            <a:pPr marL="342900" lvl="1" indent="-342900">
              <a:buFont typeface="Arial" charset="0"/>
              <a:buChar char="•"/>
              <a:defRPr/>
            </a:pPr>
            <a:r>
              <a:rPr lang="en-US" sz="2800" b="1" dirty="0"/>
              <a:t>Statistical formulae</a:t>
            </a:r>
          </a:p>
          <a:p>
            <a:pPr>
              <a:defRPr/>
            </a:pPr>
            <a:r>
              <a:rPr lang="en-US" dirty="0"/>
              <a:t>N=(Zs/e)^2</a:t>
            </a:r>
          </a:p>
          <a:p>
            <a:pPr lvl="1">
              <a:defRPr/>
            </a:pPr>
            <a:r>
              <a:rPr lang="en-US" sz="2400" dirty="0"/>
              <a:t>N=Sample size</a:t>
            </a:r>
          </a:p>
          <a:p>
            <a:pPr lvl="1">
              <a:defRPr/>
            </a:pPr>
            <a:r>
              <a:rPr lang="en-US" sz="2400" dirty="0"/>
              <a:t>Z=z score of the normal distribution	</a:t>
            </a:r>
          </a:p>
          <a:p>
            <a:pPr lvl="2">
              <a:defRPr/>
            </a:pPr>
            <a:r>
              <a:rPr lang="en-US" sz="2400" dirty="0"/>
              <a:t>At 95% confidence level z=1.96</a:t>
            </a:r>
          </a:p>
          <a:p>
            <a:pPr lvl="2">
              <a:defRPr/>
            </a:pPr>
            <a:r>
              <a:rPr lang="en-US" sz="2400" dirty="0"/>
              <a:t>At 90%confidence level z=1.645</a:t>
            </a:r>
          </a:p>
          <a:p>
            <a:pPr lvl="1">
              <a:defRPr/>
            </a:pPr>
            <a:r>
              <a:rPr lang="en-US" sz="2400" dirty="0"/>
              <a:t>S=Standard deviation population</a:t>
            </a:r>
          </a:p>
          <a:p>
            <a:pPr lvl="1">
              <a:defRPr/>
            </a:pPr>
            <a:r>
              <a:rPr lang="en-US" sz="2400" dirty="0"/>
              <a:t>E=permissible error</a:t>
            </a:r>
          </a:p>
          <a:p>
            <a:pPr>
              <a:defRPr/>
            </a:pPr>
            <a:endParaRPr lang="en-US" dirty="0"/>
          </a:p>
        </p:txBody>
      </p:sp>
      <p:grpSp>
        <p:nvGrpSpPr>
          <p:cNvPr id="15" name="Group 14">
            <a:extLst>
              <a:ext uri="{FF2B5EF4-FFF2-40B4-BE49-F238E27FC236}">
                <a16:creationId xmlns:a16="http://schemas.microsoft.com/office/drawing/2014/main" id="{77904854-5602-B6E2-305C-28F490E2ADA3}"/>
              </a:ext>
            </a:extLst>
          </p:cNvPr>
          <p:cNvGrpSpPr/>
          <p:nvPr/>
        </p:nvGrpSpPr>
        <p:grpSpPr>
          <a:xfrm>
            <a:off x="4014413" y="4404458"/>
            <a:ext cx="584280" cy="399960"/>
            <a:chOff x="4014413" y="4404458"/>
            <a:chExt cx="584280" cy="399960"/>
          </a:xfrm>
        </p:grpSpPr>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125A5116-4465-28B9-5B9E-99FFEEC195CC}"/>
                    </a:ext>
                  </a:extLst>
                </p14:cNvPr>
                <p14:cNvContentPartPr/>
                <p14:nvPr/>
              </p14:nvContentPartPr>
              <p14:xfrm>
                <a:off x="4014413" y="4404458"/>
                <a:ext cx="196920" cy="336240"/>
              </p14:xfrm>
            </p:contentPart>
          </mc:Choice>
          <mc:Fallback>
            <p:pic>
              <p:nvPicPr>
                <p:cNvPr id="2" name="Ink 1">
                  <a:extLst>
                    <a:ext uri="{FF2B5EF4-FFF2-40B4-BE49-F238E27FC236}">
                      <a16:creationId xmlns:a16="http://schemas.microsoft.com/office/drawing/2014/main" id="{125A5116-4465-28B9-5B9E-99FFEEC195CC}"/>
                    </a:ext>
                  </a:extLst>
                </p:cNvPr>
                <p:cNvPicPr/>
                <p:nvPr/>
              </p:nvPicPr>
              <p:blipFill>
                <a:blip r:embed="rId3"/>
                <a:stretch>
                  <a:fillRect/>
                </a:stretch>
              </p:blipFill>
              <p:spPr>
                <a:xfrm>
                  <a:off x="3996773" y="4386458"/>
                  <a:ext cx="232560" cy="37188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EA8E7534-D9EC-FDBC-D6CF-A08B491CA3E5}"/>
                    </a:ext>
                  </a:extLst>
                </p14:cNvPr>
                <p14:cNvContentPartPr/>
                <p14:nvPr/>
              </p14:nvContentPartPr>
              <p14:xfrm>
                <a:off x="4386293" y="4594178"/>
                <a:ext cx="190440" cy="60120"/>
              </p14:xfrm>
            </p:contentPart>
          </mc:Choice>
          <mc:Fallback>
            <p:pic>
              <p:nvPicPr>
                <p:cNvPr id="3" name="Ink 2">
                  <a:extLst>
                    <a:ext uri="{FF2B5EF4-FFF2-40B4-BE49-F238E27FC236}">
                      <a16:creationId xmlns:a16="http://schemas.microsoft.com/office/drawing/2014/main" id="{EA8E7534-D9EC-FDBC-D6CF-A08B491CA3E5}"/>
                    </a:ext>
                  </a:extLst>
                </p:cNvPr>
                <p:cNvPicPr/>
                <p:nvPr/>
              </p:nvPicPr>
              <p:blipFill>
                <a:blip r:embed="rId5"/>
                <a:stretch>
                  <a:fillRect/>
                </a:stretch>
              </p:blipFill>
              <p:spPr>
                <a:xfrm>
                  <a:off x="4368293" y="4576538"/>
                  <a:ext cx="226080" cy="9576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5" name="Ink 4">
                  <a:extLst>
                    <a:ext uri="{FF2B5EF4-FFF2-40B4-BE49-F238E27FC236}">
                      <a16:creationId xmlns:a16="http://schemas.microsoft.com/office/drawing/2014/main" id="{C075BA8A-F709-239D-917A-8993D423215C}"/>
                    </a:ext>
                  </a:extLst>
                </p14:cNvPr>
                <p14:cNvContentPartPr/>
                <p14:nvPr/>
              </p14:nvContentPartPr>
              <p14:xfrm>
                <a:off x="4425893" y="4745018"/>
                <a:ext cx="172800" cy="59400"/>
              </p14:xfrm>
            </p:contentPart>
          </mc:Choice>
          <mc:Fallback>
            <p:pic>
              <p:nvPicPr>
                <p:cNvPr id="5" name="Ink 4">
                  <a:extLst>
                    <a:ext uri="{FF2B5EF4-FFF2-40B4-BE49-F238E27FC236}">
                      <a16:creationId xmlns:a16="http://schemas.microsoft.com/office/drawing/2014/main" id="{C075BA8A-F709-239D-917A-8993D423215C}"/>
                    </a:ext>
                  </a:extLst>
                </p:cNvPr>
                <p:cNvPicPr/>
                <p:nvPr/>
              </p:nvPicPr>
              <p:blipFill>
                <a:blip r:embed="rId7"/>
                <a:stretch>
                  <a:fillRect/>
                </a:stretch>
              </p:blipFill>
              <p:spPr>
                <a:xfrm>
                  <a:off x="4408253" y="4727378"/>
                  <a:ext cx="208440" cy="950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8">
            <p14:nvContentPartPr>
              <p14:cNvPr id="16" name="Ink 15">
                <a:extLst>
                  <a:ext uri="{FF2B5EF4-FFF2-40B4-BE49-F238E27FC236}">
                    <a16:creationId xmlns:a16="http://schemas.microsoft.com/office/drawing/2014/main" id="{0183158F-9233-7C07-8404-8E84D9C4428A}"/>
                  </a:ext>
                </a:extLst>
              </p14:cNvPr>
              <p14:cNvContentPartPr/>
              <p14:nvPr/>
            </p14:nvContentPartPr>
            <p14:xfrm>
              <a:off x="8036693" y="3969938"/>
              <a:ext cx="192240" cy="407880"/>
            </p14:xfrm>
          </p:contentPart>
        </mc:Choice>
        <mc:Fallback>
          <p:pic>
            <p:nvPicPr>
              <p:cNvPr id="16" name="Ink 15">
                <a:extLst>
                  <a:ext uri="{FF2B5EF4-FFF2-40B4-BE49-F238E27FC236}">
                    <a16:creationId xmlns:a16="http://schemas.microsoft.com/office/drawing/2014/main" id="{0183158F-9233-7C07-8404-8E84D9C4428A}"/>
                  </a:ext>
                </a:extLst>
              </p:cNvPr>
              <p:cNvPicPr/>
              <p:nvPr/>
            </p:nvPicPr>
            <p:blipFill>
              <a:blip r:embed="rId9"/>
              <a:stretch>
                <a:fillRect/>
              </a:stretch>
            </p:blipFill>
            <p:spPr>
              <a:xfrm>
                <a:off x="8018693" y="3951938"/>
                <a:ext cx="227880" cy="443520"/>
              </a:xfrm>
              <a:prstGeom prst="rect">
                <a:avLst/>
              </a:prstGeom>
            </p:spPr>
          </p:pic>
        </mc:Fallback>
      </mc:AlternateContent>
      <p:grpSp>
        <p:nvGrpSpPr>
          <p:cNvPr id="19" name="Group 18">
            <a:extLst>
              <a:ext uri="{FF2B5EF4-FFF2-40B4-BE49-F238E27FC236}">
                <a16:creationId xmlns:a16="http://schemas.microsoft.com/office/drawing/2014/main" id="{4255C479-929D-368F-C63A-3D2DC5045607}"/>
              </a:ext>
            </a:extLst>
          </p:cNvPr>
          <p:cNvGrpSpPr/>
          <p:nvPr/>
        </p:nvGrpSpPr>
        <p:grpSpPr>
          <a:xfrm>
            <a:off x="5479613" y="3689498"/>
            <a:ext cx="2169000" cy="1620720"/>
            <a:chOff x="5479613" y="3689498"/>
            <a:chExt cx="2169000" cy="1620720"/>
          </a:xfrm>
        </p:grpSpPr>
        <mc:AlternateContent xmlns:mc="http://schemas.openxmlformats.org/markup-compatibility/2006">
          <mc:Choice xmlns:p14="http://schemas.microsoft.com/office/powerpoint/2010/main" Requires="p14">
            <p:contentPart p14:bwMode="auto" r:id="rId10">
              <p14:nvContentPartPr>
                <p14:cNvPr id="6" name="Ink 5">
                  <a:extLst>
                    <a:ext uri="{FF2B5EF4-FFF2-40B4-BE49-F238E27FC236}">
                      <a16:creationId xmlns:a16="http://schemas.microsoft.com/office/drawing/2014/main" id="{67D86B63-D353-4217-F3B9-D03C07C1F2D8}"/>
                    </a:ext>
                  </a:extLst>
                </p14:cNvPr>
                <p14:cNvContentPartPr/>
                <p14:nvPr/>
              </p14:nvContentPartPr>
              <p14:xfrm>
                <a:off x="5479613" y="4005218"/>
                <a:ext cx="298440" cy="924480"/>
              </p14:xfrm>
            </p:contentPart>
          </mc:Choice>
          <mc:Fallback>
            <p:pic>
              <p:nvPicPr>
                <p:cNvPr id="6" name="Ink 5">
                  <a:extLst>
                    <a:ext uri="{FF2B5EF4-FFF2-40B4-BE49-F238E27FC236}">
                      <a16:creationId xmlns:a16="http://schemas.microsoft.com/office/drawing/2014/main" id="{67D86B63-D353-4217-F3B9-D03C07C1F2D8}"/>
                    </a:ext>
                  </a:extLst>
                </p:cNvPr>
                <p:cNvPicPr/>
                <p:nvPr/>
              </p:nvPicPr>
              <p:blipFill>
                <a:blip r:embed="rId11"/>
                <a:stretch>
                  <a:fillRect/>
                </a:stretch>
              </p:blipFill>
              <p:spPr>
                <a:xfrm>
                  <a:off x="5461973" y="3987578"/>
                  <a:ext cx="334080" cy="96012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7" name="Ink 6">
                  <a:extLst>
                    <a:ext uri="{FF2B5EF4-FFF2-40B4-BE49-F238E27FC236}">
                      <a16:creationId xmlns:a16="http://schemas.microsoft.com/office/drawing/2014/main" id="{5F093CBF-2B98-794E-0352-4918D7DA82B2}"/>
                    </a:ext>
                  </a:extLst>
                </p14:cNvPr>
                <p14:cNvContentPartPr/>
                <p14:nvPr/>
              </p14:nvContentPartPr>
              <p14:xfrm>
                <a:off x="6009173" y="4135898"/>
                <a:ext cx="402480" cy="432360"/>
              </p14:xfrm>
            </p:contentPart>
          </mc:Choice>
          <mc:Fallback>
            <p:pic>
              <p:nvPicPr>
                <p:cNvPr id="7" name="Ink 6">
                  <a:extLst>
                    <a:ext uri="{FF2B5EF4-FFF2-40B4-BE49-F238E27FC236}">
                      <a16:creationId xmlns:a16="http://schemas.microsoft.com/office/drawing/2014/main" id="{5F093CBF-2B98-794E-0352-4918D7DA82B2}"/>
                    </a:ext>
                  </a:extLst>
                </p:cNvPr>
                <p:cNvPicPr/>
                <p:nvPr/>
              </p:nvPicPr>
              <p:blipFill>
                <a:blip r:embed="rId13"/>
                <a:stretch>
                  <a:fillRect/>
                </a:stretch>
              </p:blipFill>
              <p:spPr>
                <a:xfrm>
                  <a:off x="5991173" y="4118258"/>
                  <a:ext cx="438120" cy="46800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8" name="Ink 7">
                  <a:extLst>
                    <a:ext uri="{FF2B5EF4-FFF2-40B4-BE49-F238E27FC236}">
                      <a16:creationId xmlns:a16="http://schemas.microsoft.com/office/drawing/2014/main" id="{C89BC6C2-1943-1D96-45DB-8C24842F40B2}"/>
                    </a:ext>
                  </a:extLst>
                </p14:cNvPr>
                <p14:cNvContentPartPr/>
                <p14:nvPr/>
              </p14:nvContentPartPr>
              <p14:xfrm>
                <a:off x="6556733" y="4251098"/>
                <a:ext cx="174960" cy="358200"/>
              </p14:xfrm>
            </p:contentPart>
          </mc:Choice>
          <mc:Fallback>
            <p:pic>
              <p:nvPicPr>
                <p:cNvPr id="8" name="Ink 7">
                  <a:extLst>
                    <a:ext uri="{FF2B5EF4-FFF2-40B4-BE49-F238E27FC236}">
                      <a16:creationId xmlns:a16="http://schemas.microsoft.com/office/drawing/2014/main" id="{C89BC6C2-1943-1D96-45DB-8C24842F40B2}"/>
                    </a:ext>
                  </a:extLst>
                </p:cNvPr>
                <p:cNvPicPr/>
                <p:nvPr/>
              </p:nvPicPr>
              <p:blipFill>
                <a:blip r:embed="rId15"/>
                <a:stretch>
                  <a:fillRect/>
                </a:stretch>
              </p:blipFill>
              <p:spPr>
                <a:xfrm>
                  <a:off x="6538733" y="4233098"/>
                  <a:ext cx="210600" cy="39384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9" name="Ink 8">
                  <a:extLst>
                    <a:ext uri="{FF2B5EF4-FFF2-40B4-BE49-F238E27FC236}">
                      <a16:creationId xmlns:a16="http://schemas.microsoft.com/office/drawing/2014/main" id="{F2ACE31F-6E26-EB85-6CAE-D346BBA91F99}"/>
                    </a:ext>
                  </a:extLst>
                </p14:cNvPr>
                <p14:cNvContentPartPr/>
                <p14:nvPr/>
              </p14:nvContentPartPr>
              <p14:xfrm>
                <a:off x="6494093" y="4274858"/>
                <a:ext cx="273960" cy="297000"/>
              </p14:xfrm>
            </p:contentPart>
          </mc:Choice>
          <mc:Fallback>
            <p:pic>
              <p:nvPicPr>
                <p:cNvPr id="9" name="Ink 8">
                  <a:extLst>
                    <a:ext uri="{FF2B5EF4-FFF2-40B4-BE49-F238E27FC236}">
                      <a16:creationId xmlns:a16="http://schemas.microsoft.com/office/drawing/2014/main" id="{F2ACE31F-6E26-EB85-6CAE-D346BBA91F99}"/>
                    </a:ext>
                  </a:extLst>
                </p:cNvPr>
                <p:cNvPicPr/>
                <p:nvPr/>
              </p:nvPicPr>
              <p:blipFill>
                <a:blip r:embed="rId17"/>
                <a:stretch>
                  <a:fillRect/>
                </a:stretch>
              </p:blipFill>
              <p:spPr>
                <a:xfrm>
                  <a:off x="6476093" y="4257218"/>
                  <a:ext cx="309600" cy="33264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0" name="Ink 9">
                  <a:extLst>
                    <a:ext uri="{FF2B5EF4-FFF2-40B4-BE49-F238E27FC236}">
                      <a16:creationId xmlns:a16="http://schemas.microsoft.com/office/drawing/2014/main" id="{3BB2C1F7-FC91-7DEB-B290-CB51DC35328E}"/>
                    </a:ext>
                  </a:extLst>
                </p14:cNvPr>
                <p14:cNvContentPartPr/>
                <p14:nvPr/>
              </p14:nvContentPartPr>
              <p14:xfrm>
                <a:off x="6967493" y="4246418"/>
                <a:ext cx="185040" cy="339840"/>
              </p14:xfrm>
            </p:contentPart>
          </mc:Choice>
          <mc:Fallback>
            <p:pic>
              <p:nvPicPr>
                <p:cNvPr id="10" name="Ink 9">
                  <a:extLst>
                    <a:ext uri="{FF2B5EF4-FFF2-40B4-BE49-F238E27FC236}">
                      <a16:creationId xmlns:a16="http://schemas.microsoft.com/office/drawing/2014/main" id="{3BB2C1F7-FC91-7DEB-B290-CB51DC35328E}"/>
                    </a:ext>
                  </a:extLst>
                </p:cNvPr>
                <p:cNvPicPr/>
                <p:nvPr/>
              </p:nvPicPr>
              <p:blipFill>
                <a:blip r:embed="rId19"/>
                <a:stretch>
                  <a:fillRect/>
                </a:stretch>
              </p:blipFill>
              <p:spPr>
                <a:xfrm>
                  <a:off x="6949493" y="4228418"/>
                  <a:ext cx="220680" cy="37548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1" name="Ink 10">
                  <a:extLst>
                    <a:ext uri="{FF2B5EF4-FFF2-40B4-BE49-F238E27FC236}">
                      <a16:creationId xmlns:a16="http://schemas.microsoft.com/office/drawing/2014/main" id="{FEAA8592-7E27-AD57-2195-9AA86FB6E509}"/>
                    </a:ext>
                  </a:extLst>
                </p14:cNvPr>
                <p14:cNvContentPartPr/>
                <p14:nvPr/>
              </p14:nvContentPartPr>
              <p14:xfrm>
                <a:off x="6125453" y="4751858"/>
                <a:ext cx="873000" cy="167400"/>
              </p14:xfrm>
            </p:contentPart>
          </mc:Choice>
          <mc:Fallback>
            <p:pic>
              <p:nvPicPr>
                <p:cNvPr id="11" name="Ink 10">
                  <a:extLst>
                    <a:ext uri="{FF2B5EF4-FFF2-40B4-BE49-F238E27FC236}">
                      <a16:creationId xmlns:a16="http://schemas.microsoft.com/office/drawing/2014/main" id="{FEAA8592-7E27-AD57-2195-9AA86FB6E509}"/>
                    </a:ext>
                  </a:extLst>
                </p:cNvPr>
                <p:cNvPicPr/>
                <p:nvPr/>
              </p:nvPicPr>
              <p:blipFill>
                <a:blip r:embed="rId21"/>
                <a:stretch>
                  <a:fillRect/>
                </a:stretch>
              </p:blipFill>
              <p:spPr>
                <a:xfrm>
                  <a:off x="6107453" y="4734218"/>
                  <a:ext cx="908640" cy="20304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2" name="Ink 11">
                  <a:extLst>
                    <a:ext uri="{FF2B5EF4-FFF2-40B4-BE49-F238E27FC236}">
                      <a16:creationId xmlns:a16="http://schemas.microsoft.com/office/drawing/2014/main" id="{157DB93F-F601-7109-1B8D-C9E1943E2D2B}"/>
                    </a:ext>
                  </a:extLst>
                </p14:cNvPr>
                <p14:cNvContentPartPr/>
                <p14:nvPr/>
              </p14:nvContentPartPr>
              <p14:xfrm>
                <a:off x="6521093" y="4986578"/>
                <a:ext cx="238320" cy="323640"/>
              </p14:xfrm>
            </p:contentPart>
          </mc:Choice>
          <mc:Fallback>
            <p:pic>
              <p:nvPicPr>
                <p:cNvPr id="12" name="Ink 11">
                  <a:extLst>
                    <a:ext uri="{FF2B5EF4-FFF2-40B4-BE49-F238E27FC236}">
                      <a16:creationId xmlns:a16="http://schemas.microsoft.com/office/drawing/2014/main" id="{157DB93F-F601-7109-1B8D-C9E1943E2D2B}"/>
                    </a:ext>
                  </a:extLst>
                </p:cNvPr>
                <p:cNvPicPr/>
                <p:nvPr/>
              </p:nvPicPr>
              <p:blipFill>
                <a:blip r:embed="rId23"/>
                <a:stretch>
                  <a:fillRect/>
                </a:stretch>
              </p:blipFill>
              <p:spPr>
                <a:xfrm>
                  <a:off x="6503453" y="4968578"/>
                  <a:ext cx="273960" cy="35928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3" name="Ink 12">
                  <a:extLst>
                    <a:ext uri="{FF2B5EF4-FFF2-40B4-BE49-F238E27FC236}">
                      <a16:creationId xmlns:a16="http://schemas.microsoft.com/office/drawing/2014/main" id="{6B7061D0-9263-DE2E-5B9E-928E142E6340}"/>
                    </a:ext>
                  </a:extLst>
                </p14:cNvPr>
                <p14:cNvContentPartPr/>
                <p14:nvPr/>
              </p14:nvContentPartPr>
              <p14:xfrm>
                <a:off x="7313093" y="4225178"/>
                <a:ext cx="335520" cy="867960"/>
              </p14:xfrm>
            </p:contentPart>
          </mc:Choice>
          <mc:Fallback>
            <p:pic>
              <p:nvPicPr>
                <p:cNvPr id="13" name="Ink 12">
                  <a:extLst>
                    <a:ext uri="{FF2B5EF4-FFF2-40B4-BE49-F238E27FC236}">
                      <a16:creationId xmlns:a16="http://schemas.microsoft.com/office/drawing/2014/main" id="{6B7061D0-9263-DE2E-5B9E-928E142E6340}"/>
                    </a:ext>
                  </a:extLst>
                </p:cNvPr>
                <p:cNvPicPr/>
                <p:nvPr/>
              </p:nvPicPr>
              <p:blipFill>
                <a:blip r:embed="rId25"/>
                <a:stretch>
                  <a:fillRect/>
                </a:stretch>
              </p:blipFill>
              <p:spPr>
                <a:xfrm>
                  <a:off x="7295453" y="4207178"/>
                  <a:ext cx="371160" cy="90360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7" name="Ink 16">
                  <a:extLst>
                    <a:ext uri="{FF2B5EF4-FFF2-40B4-BE49-F238E27FC236}">
                      <a16:creationId xmlns:a16="http://schemas.microsoft.com/office/drawing/2014/main" id="{748EEB89-5C14-D820-86B4-77422D941E94}"/>
                    </a:ext>
                  </a:extLst>
                </p14:cNvPr>
                <p14:cNvContentPartPr/>
                <p14:nvPr/>
              </p14:nvContentPartPr>
              <p14:xfrm>
                <a:off x="6041213" y="3689498"/>
                <a:ext cx="356760" cy="202680"/>
              </p14:xfrm>
            </p:contentPart>
          </mc:Choice>
          <mc:Fallback>
            <p:pic>
              <p:nvPicPr>
                <p:cNvPr id="17" name="Ink 16">
                  <a:extLst>
                    <a:ext uri="{FF2B5EF4-FFF2-40B4-BE49-F238E27FC236}">
                      <a16:creationId xmlns:a16="http://schemas.microsoft.com/office/drawing/2014/main" id="{748EEB89-5C14-D820-86B4-77422D941E94}"/>
                    </a:ext>
                  </a:extLst>
                </p:cNvPr>
                <p:cNvPicPr/>
                <p:nvPr/>
              </p:nvPicPr>
              <p:blipFill>
                <a:blip r:embed="rId27"/>
                <a:stretch>
                  <a:fillRect/>
                </a:stretch>
              </p:blipFill>
              <p:spPr>
                <a:xfrm>
                  <a:off x="6023573" y="3671498"/>
                  <a:ext cx="392400" cy="23832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8" name="Ink 17">
                  <a:extLst>
                    <a:ext uri="{FF2B5EF4-FFF2-40B4-BE49-F238E27FC236}">
                      <a16:creationId xmlns:a16="http://schemas.microsoft.com/office/drawing/2014/main" id="{A5ADB7F1-0E7C-1173-B7F0-4C133377D519}"/>
                    </a:ext>
                  </a:extLst>
                </p14:cNvPr>
                <p14:cNvContentPartPr/>
                <p14:nvPr/>
              </p14:nvContentPartPr>
              <p14:xfrm>
                <a:off x="7326413" y="4155698"/>
                <a:ext cx="153360" cy="96840"/>
              </p14:xfrm>
            </p:contentPart>
          </mc:Choice>
          <mc:Fallback>
            <p:pic>
              <p:nvPicPr>
                <p:cNvPr id="18" name="Ink 17">
                  <a:extLst>
                    <a:ext uri="{FF2B5EF4-FFF2-40B4-BE49-F238E27FC236}">
                      <a16:creationId xmlns:a16="http://schemas.microsoft.com/office/drawing/2014/main" id="{A5ADB7F1-0E7C-1173-B7F0-4C133377D519}"/>
                    </a:ext>
                  </a:extLst>
                </p:cNvPr>
                <p:cNvPicPr/>
                <p:nvPr/>
              </p:nvPicPr>
              <p:blipFill>
                <a:blip r:embed="rId29"/>
                <a:stretch>
                  <a:fillRect/>
                </a:stretch>
              </p:blipFill>
              <p:spPr>
                <a:xfrm>
                  <a:off x="7308413" y="4137698"/>
                  <a:ext cx="189000" cy="132480"/>
                </a:xfrm>
                <a:prstGeom prst="rect">
                  <a:avLst/>
                </a:prstGeom>
              </p:spPr>
            </p:pic>
          </mc:Fallback>
        </mc:AlternateContent>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t>Standard deviation </a:t>
            </a:r>
            <a:endParaRPr dirty="0"/>
          </a:p>
        </p:txBody>
      </p:sp>
      <p:sp>
        <p:nvSpPr>
          <p:cNvPr id="4" name="Content Placeholder 3"/>
          <p:cNvSpPr>
            <a:spLocks noGrp="1"/>
          </p:cNvSpPr>
          <p:nvPr>
            <p:ph sz="half" idx="2"/>
          </p:nvPr>
        </p:nvSpPr>
        <p:spPr>
          <a:xfrm>
            <a:off x="457200" y="1676400"/>
            <a:ext cx="7696200" cy="4449763"/>
          </a:xfrm>
        </p:spPr>
        <p:txBody>
          <a:bodyPr/>
          <a:lstStyle/>
          <a:p>
            <a:r>
              <a:rPr lang="en-US" sz="3600" dirty="0"/>
              <a:t>Past studies ‘ SD </a:t>
            </a:r>
          </a:p>
          <a:p>
            <a:r>
              <a:rPr lang="en-US" sz="3600" dirty="0"/>
              <a:t>Small pilot Sample test for </a:t>
            </a:r>
          </a:p>
          <a:p>
            <a:r>
              <a:rPr lang="en-US" sz="3600" dirty="0"/>
              <a:t>Range method</a:t>
            </a:r>
          </a:p>
          <a:p>
            <a:pPr>
              <a:buFont typeface="Arial" charset="0"/>
              <a:buNone/>
            </a:pPr>
            <a:endParaRPr lang="en-US" sz="3600" dirty="0"/>
          </a:p>
        </p:txBody>
      </p:sp>
      <p:grpSp>
        <p:nvGrpSpPr>
          <p:cNvPr id="13" name="Group 12">
            <a:extLst>
              <a:ext uri="{FF2B5EF4-FFF2-40B4-BE49-F238E27FC236}">
                <a16:creationId xmlns:a16="http://schemas.microsoft.com/office/drawing/2014/main" id="{29839125-04AA-BB0C-B629-B4AE936E3042}"/>
              </a:ext>
            </a:extLst>
          </p:cNvPr>
          <p:cNvGrpSpPr/>
          <p:nvPr/>
        </p:nvGrpSpPr>
        <p:grpSpPr>
          <a:xfrm>
            <a:off x="4537133" y="3379178"/>
            <a:ext cx="546120" cy="483120"/>
            <a:chOff x="4537133" y="3379178"/>
            <a:chExt cx="546120" cy="483120"/>
          </a:xfrm>
        </p:grpSpPr>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9E4D0AAB-D220-D7ED-F961-576404A7F075}"/>
                    </a:ext>
                  </a:extLst>
                </p14:cNvPr>
                <p14:cNvContentPartPr/>
                <p14:nvPr/>
              </p14:nvContentPartPr>
              <p14:xfrm>
                <a:off x="4537133" y="3379178"/>
                <a:ext cx="294120" cy="396000"/>
              </p14:xfrm>
            </p:contentPart>
          </mc:Choice>
          <mc:Fallback>
            <p:pic>
              <p:nvPicPr>
                <p:cNvPr id="3" name="Ink 2">
                  <a:extLst>
                    <a:ext uri="{FF2B5EF4-FFF2-40B4-BE49-F238E27FC236}">
                      <a16:creationId xmlns:a16="http://schemas.microsoft.com/office/drawing/2014/main" id="{9E4D0AAB-D220-D7ED-F961-576404A7F075}"/>
                    </a:ext>
                  </a:extLst>
                </p:cNvPr>
                <p:cNvPicPr/>
                <p:nvPr/>
              </p:nvPicPr>
              <p:blipFill>
                <a:blip r:embed="rId3"/>
                <a:stretch>
                  <a:fillRect/>
                </a:stretch>
              </p:blipFill>
              <p:spPr>
                <a:xfrm>
                  <a:off x="4519493" y="3361178"/>
                  <a:ext cx="329760" cy="43164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7D4E4B18-9CD2-094F-C0D9-A9B51528A657}"/>
                    </a:ext>
                  </a:extLst>
                </p14:cNvPr>
                <p14:cNvContentPartPr/>
                <p14:nvPr/>
              </p14:nvContentPartPr>
              <p14:xfrm>
                <a:off x="4874093" y="3680498"/>
                <a:ext cx="209160" cy="34560"/>
              </p14:xfrm>
            </p:contentPart>
          </mc:Choice>
          <mc:Fallback>
            <p:pic>
              <p:nvPicPr>
                <p:cNvPr id="5" name="Ink 4">
                  <a:extLst>
                    <a:ext uri="{FF2B5EF4-FFF2-40B4-BE49-F238E27FC236}">
                      <a16:creationId xmlns:a16="http://schemas.microsoft.com/office/drawing/2014/main" id="{7D4E4B18-9CD2-094F-C0D9-A9B51528A657}"/>
                    </a:ext>
                  </a:extLst>
                </p:cNvPr>
                <p:cNvPicPr/>
                <p:nvPr/>
              </p:nvPicPr>
              <p:blipFill>
                <a:blip r:embed="rId5"/>
                <a:stretch>
                  <a:fillRect/>
                </a:stretch>
              </p:blipFill>
              <p:spPr>
                <a:xfrm>
                  <a:off x="4856093" y="3662858"/>
                  <a:ext cx="244800" cy="702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Ink 5">
                  <a:extLst>
                    <a:ext uri="{FF2B5EF4-FFF2-40B4-BE49-F238E27FC236}">
                      <a16:creationId xmlns:a16="http://schemas.microsoft.com/office/drawing/2014/main" id="{4E32E36C-62C9-8C92-39A5-1C959A4402F9}"/>
                    </a:ext>
                  </a:extLst>
                </p14:cNvPr>
                <p14:cNvContentPartPr/>
                <p14:nvPr/>
              </p14:nvContentPartPr>
              <p14:xfrm>
                <a:off x="4865453" y="3845738"/>
                <a:ext cx="212400" cy="16560"/>
              </p14:xfrm>
            </p:contentPart>
          </mc:Choice>
          <mc:Fallback>
            <p:pic>
              <p:nvPicPr>
                <p:cNvPr id="6" name="Ink 5">
                  <a:extLst>
                    <a:ext uri="{FF2B5EF4-FFF2-40B4-BE49-F238E27FC236}">
                      <a16:creationId xmlns:a16="http://schemas.microsoft.com/office/drawing/2014/main" id="{4E32E36C-62C9-8C92-39A5-1C959A4402F9}"/>
                    </a:ext>
                  </a:extLst>
                </p:cNvPr>
                <p:cNvPicPr/>
                <p:nvPr/>
              </p:nvPicPr>
              <p:blipFill>
                <a:blip r:embed="rId7"/>
                <a:stretch>
                  <a:fillRect/>
                </a:stretch>
              </p:blipFill>
              <p:spPr>
                <a:xfrm>
                  <a:off x="4847813" y="3828098"/>
                  <a:ext cx="248040" cy="52200"/>
                </a:xfrm>
                <a:prstGeom prst="rect">
                  <a:avLst/>
                </a:prstGeom>
              </p:spPr>
            </p:pic>
          </mc:Fallback>
        </mc:AlternateContent>
      </p:grpSp>
      <p:grpSp>
        <p:nvGrpSpPr>
          <p:cNvPr id="12" name="Group 11">
            <a:extLst>
              <a:ext uri="{FF2B5EF4-FFF2-40B4-BE49-F238E27FC236}">
                <a16:creationId xmlns:a16="http://schemas.microsoft.com/office/drawing/2014/main" id="{24B80CF1-A40B-EDA0-46CF-33B0993FF1CA}"/>
              </a:ext>
            </a:extLst>
          </p:cNvPr>
          <p:cNvGrpSpPr/>
          <p:nvPr/>
        </p:nvGrpSpPr>
        <p:grpSpPr>
          <a:xfrm>
            <a:off x="6038333" y="3078218"/>
            <a:ext cx="1400040" cy="1046160"/>
            <a:chOff x="6038333" y="3078218"/>
            <a:chExt cx="1400040" cy="1046160"/>
          </a:xfrm>
        </p:grpSpPr>
        <mc:AlternateContent xmlns:mc="http://schemas.openxmlformats.org/markup-compatibility/2006">
          <mc:Choice xmlns:p14="http://schemas.microsoft.com/office/powerpoint/2010/main" Requires="p14">
            <p:contentPart p14:bwMode="auto" r:id="rId8">
              <p14:nvContentPartPr>
                <p14:cNvPr id="7" name="Ink 6">
                  <a:extLst>
                    <a:ext uri="{FF2B5EF4-FFF2-40B4-BE49-F238E27FC236}">
                      <a16:creationId xmlns:a16="http://schemas.microsoft.com/office/drawing/2014/main" id="{CAC04B4B-3310-0FEE-CC17-D82D116AFE16}"/>
                    </a:ext>
                  </a:extLst>
                </p14:cNvPr>
                <p14:cNvContentPartPr/>
                <p14:nvPr/>
              </p14:nvContentPartPr>
              <p14:xfrm>
                <a:off x="6277373" y="3078218"/>
                <a:ext cx="487440" cy="684000"/>
              </p14:xfrm>
            </p:contentPart>
          </mc:Choice>
          <mc:Fallback>
            <p:pic>
              <p:nvPicPr>
                <p:cNvPr id="7" name="Ink 6">
                  <a:extLst>
                    <a:ext uri="{FF2B5EF4-FFF2-40B4-BE49-F238E27FC236}">
                      <a16:creationId xmlns:a16="http://schemas.microsoft.com/office/drawing/2014/main" id="{CAC04B4B-3310-0FEE-CC17-D82D116AFE16}"/>
                    </a:ext>
                  </a:extLst>
                </p:cNvPr>
                <p:cNvPicPr/>
                <p:nvPr/>
              </p:nvPicPr>
              <p:blipFill>
                <a:blip r:embed="rId9"/>
                <a:stretch>
                  <a:fillRect/>
                </a:stretch>
              </p:blipFill>
              <p:spPr>
                <a:xfrm>
                  <a:off x="6259373" y="3060218"/>
                  <a:ext cx="523080" cy="71964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8" name="Ink 7">
                  <a:extLst>
                    <a:ext uri="{FF2B5EF4-FFF2-40B4-BE49-F238E27FC236}">
                      <a16:creationId xmlns:a16="http://schemas.microsoft.com/office/drawing/2014/main" id="{64E25B57-56CD-BAEE-E6C6-1147BC493CE5}"/>
                    </a:ext>
                  </a:extLst>
                </p14:cNvPr>
                <p14:cNvContentPartPr/>
                <p14:nvPr/>
              </p14:nvContentPartPr>
              <p14:xfrm>
                <a:off x="6784253" y="3527498"/>
                <a:ext cx="158400" cy="240480"/>
              </p14:xfrm>
            </p:contentPart>
          </mc:Choice>
          <mc:Fallback>
            <p:pic>
              <p:nvPicPr>
                <p:cNvPr id="8" name="Ink 7">
                  <a:extLst>
                    <a:ext uri="{FF2B5EF4-FFF2-40B4-BE49-F238E27FC236}">
                      <a16:creationId xmlns:a16="http://schemas.microsoft.com/office/drawing/2014/main" id="{64E25B57-56CD-BAEE-E6C6-1147BC493CE5}"/>
                    </a:ext>
                  </a:extLst>
                </p:cNvPr>
                <p:cNvPicPr/>
                <p:nvPr/>
              </p:nvPicPr>
              <p:blipFill>
                <a:blip r:embed="rId11"/>
                <a:stretch>
                  <a:fillRect/>
                </a:stretch>
              </p:blipFill>
              <p:spPr>
                <a:xfrm>
                  <a:off x="6766253" y="3509498"/>
                  <a:ext cx="194040" cy="27612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9" name="Ink 8">
                  <a:extLst>
                    <a:ext uri="{FF2B5EF4-FFF2-40B4-BE49-F238E27FC236}">
                      <a16:creationId xmlns:a16="http://schemas.microsoft.com/office/drawing/2014/main" id="{9E090C16-D1E2-4C7A-5C94-A20C9C4DEEA6}"/>
                    </a:ext>
                  </a:extLst>
                </p14:cNvPr>
                <p14:cNvContentPartPr/>
                <p14:nvPr/>
              </p14:nvContentPartPr>
              <p14:xfrm>
                <a:off x="6958133" y="3603458"/>
                <a:ext cx="480240" cy="503640"/>
              </p14:xfrm>
            </p:contentPart>
          </mc:Choice>
          <mc:Fallback>
            <p:pic>
              <p:nvPicPr>
                <p:cNvPr id="9" name="Ink 8">
                  <a:extLst>
                    <a:ext uri="{FF2B5EF4-FFF2-40B4-BE49-F238E27FC236}">
                      <a16:creationId xmlns:a16="http://schemas.microsoft.com/office/drawing/2014/main" id="{9E090C16-D1E2-4C7A-5C94-A20C9C4DEEA6}"/>
                    </a:ext>
                  </a:extLst>
                </p:cNvPr>
                <p:cNvPicPr/>
                <p:nvPr/>
              </p:nvPicPr>
              <p:blipFill>
                <a:blip r:embed="rId13"/>
                <a:stretch>
                  <a:fillRect/>
                </a:stretch>
              </p:blipFill>
              <p:spPr>
                <a:xfrm>
                  <a:off x="6940133" y="3585458"/>
                  <a:ext cx="515880" cy="53928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0" name="Ink 9">
                  <a:extLst>
                    <a:ext uri="{FF2B5EF4-FFF2-40B4-BE49-F238E27FC236}">
                      <a16:creationId xmlns:a16="http://schemas.microsoft.com/office/drawing/2014/main" id="{5340AD7C-8976-75EB-23E0-B1E9E283720C}"/>
                    </a:ext>
                  </a:extLst>
                </p14:cNvPr>
                <p14:cNvContentPartPr/>
                <p14:nvPr/>
              </p14:nvContentPartPr>
              <p14:xfrm>
                <a:off x="6038333" y="3962018"/>
                <a:ext cx="1275480" cy="162360"/>
              </p14:xfrm>
            </p:contentPart>
          </mc:Choice>
          <mc:Fallback>
            <p:pic>
              <p:nvPicPr>
                <p:cNvPr id="10" name="Ink 9">
                  <a:extLst>
                    <a:ext uri="{FF2B5EF4-FFF2-40B4-BE49-F238E27FC236}">
                      <a16:creationId xmlns:a16="http://schemas.microsoft.com/office/drawing/2014/main" id="{5340AD7C-8976-75EB-23E0-B1E9E283720C}"/>
                    </a:ext>
                  </a:extLst>
                </p:cNvPr>
                <p:cNvPicPr/>
                <p:nvPr/>
              </p:nvPicPr>
              <p:blipFill>
                <a:blip r:embed="rId15"/>
                <a:stretch>
                  <a:fillRect/>
                </a:stretch>
              </p:blipFill>
              <p:spPr>
                <a:xfrm>
                  <a:off x="6020693" y="3944378"/>
                  <a:ext cx="1311120" cy="1980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6">
            <p14:nvContentPartPr>
              <p14:cNvPr id="11" name="Ink 10">
                <a:extLst>
                  <a:ext uri="{FF2B5EF4-FFF2-40B4-BE49-F238E27FC236}">
                    <a16:creationId xmlns:a16="http://schemas.microsoft.com/office/drawing/2014/main" id="{80C0C13D-BEB8-A78B-7581-F2A165198BA6}"/>
                  </a:ext>
                </a:extLst>
              </p14:cNvPr>
              <p14:cNvContentPartPr/>
              <p14:nvPr/>
            </p14:nvContentPartPr>
            <p14:xfrm>
              <a:off x="6585893" y="4322378"/>
              <a:ext cx="163440" cy="369720"/>
            </p14:xfrm>
          </p:contentPart>
        </mc:Choice>
        <mc:Fallback>
          <p:pic>
            <p:nvPicPr>
              <p:cNvPr id="11" name="Ink 10">
                <a:extLst>
                  <a:ext uri="{FF2B5EF4-FFF2-40B4-BE49-F238E27FC236}">
                    <a16:creationId xmlns:a16="http://schemas.microsoft.com/office/drawing/2014/main" id="{80C0C13D-BEB8-A78B-7581-F2A165198BA6}"/>
                  </a:ext>
                </a:extLst>
              </p:cNvPr>
              <p:cNvPicPr/>
              <p:nvPr/>
            </p:nvPicPr>
            <p:blipFill>
              <a:blip r:embed="rId17"/>
              <a:stretch>
                <a:fillRect/>
              </a:stretch>
            </p:blipFill>
            <p:spPr>
              <a:xfrm>
                <a:off x="6568253" y="4304738"/>
                <a:ext cx="199080" cy="40536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2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20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20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Placeholder 2"/>
          <p:cNvSpPr>
            <a:spLocks noGrp="1"/>
          </p:cNvSpPr>
          <p:nvPr>
            <p:ph type="body" idx="1"/>
          </p:nvPr>
        </p:nvSpPr>
        <p:spPr>
          <a:xfrm>
            <a:off x="1905000" y="381000"/>
            <a:ext cx="4040188" cy="639763"/>
          </a:xfrm>
        </p:spPr>
        <p:txBody>
          <a:bodyPr>
            <a:normAutofit lnSpcReduction="10000"/>
          </a:bodyPr>
          <a:lstStyle/>
          <a:p>
            <a:pPr algn="ctr"/>
            <a:r>
              <a:rPr lang="en-US" sz="4000"/>
              <a:t>       Calculate    </a:t>
            </a:r>
          </a:p>
        </p:txBody>
      </p:sp>
      <p:sp>
        <p:nvSpPr>
          <p:cNvPr id="12291" name="Content Placeholder 3"/>
          <p:cNvSpPr>
            <a:spLocks noGrp="1"/>
          </p:cNvSpPr>
          <p:nvPr>
            <p:ph sz="half" idx="2"/>
          </p:nvPr>
        </p:nvSpPr>
        <p:spPr>
          <a:xfrm>
            <a:off x="457200" y="1143000"/>
            <a:ext cx="7924800" cy="4983163"/>
          </a:xfrm>
        </p:spPr>
        <p:txBody>
          <a:bodyPr/>
          <a:lstStyle/>
          <a:p>
            <a:r>
              <a:rPr lang="en-US" sz="2800" dirty="0"/>
              <a:t>For estimating satisfaction level of the customer MR firm has made questionnaire of 10 questions of  scale 1 to 8. MR Firm want 95  % of confidence level and tolerable error is 5 %  </a:t>
            </a:r>
          </a:p>
          <a:p>
            <a:endParaRPr lang="en-US" sz="2800" dirty="0"/>
          </a:p>
          <a:p>
            <a:r>
              <a:rPr lang="en-US" sz="2800" dirty="0"/>
              <a:t> For estimating satisfaction level of the customer MR firm has made questionnaire of 8 questions of  scale 1 to 10. MR Firm want 90  % of confidence level and tolerable error is 3 %  </a:t>
            </a:r>
          </a:p>
          <a:p>
            <a:endParaRPr lang="en-US" sz="2800" dirty="0"/>
          </a:p>
        </p:txBody>
      </p:sp>
      <p:grpSp>
        <p:nvGrpSpPr>
          <p:cNvPr id="10" name="Group 9">
            <a:extLst>
              <a:ext uri="{FF2B5EF4-FFF2-40B4-BE49-F238E27FC236}">
                <a16:creationId xmlns:a16="http://schemas.microsoft.com/office/drawing/2014/main" id="{D1503449-87E0-59A6-EEC7-AD729F11742B}"/>
              </a:ext>
            </a:extLst>
          </p:cNvPr>
          <p:cNvGrpSpPr/>
          <p:nvPr/>
        </p:nvGrpSpPr>
        <p:grpSpPr>
          <a:xfrm>
            <a:off x="6319853" y="342578"/>
            <a:ext cx="1166760" cy="483120"/>
            <a:chOff x="6319853" y="342578"/>
            <a:chExt cx="1166760" cy="483120"/>
          </a:xfrm>
        </p:grpSpPr>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234E730A-5C72-6350-FD8E-D443A6335653}"/>
                    </a:ext>
                  </a:extLst>
                </p14:cNvPr>
                <p14:cNvContentPartPr/>
                <p14:nvPr/>
              </p14:nvContentPartPr>
              <p14:xfrm>
                <a:off x="6319853" y="342578"/>
                <a:ext cx="161640" cy="277560"/>
              </p14:xfrm>
            </p:contentPart>
          </mc:Choice>
          <mc:Fallback>
            <p:pic>
              <p:nvPicPr>
                <p:cNvPr id="2" name="Ink 1">
                  <a:extLst>
                    <a:ext uri="{FF2B5EF4-FFF2-40B4-BE49-F238E27FC236}">
                      <a16:creationId xmlns:a16="http://schemas.microsoft.com/office/drawing/2014/main" id="{234E730A-5C72-6350-FD8E-D443A6335653}"/>
                    </a:ext>
                  </a:extLst>
                </p:cNvPr>
                <p:cNvPicPr/>
                <p:nvPr/>
              </p:nvPicPr>
              <p:blipFill>
                <a:blip r:embed="rId3"/>
                <a:stretch>
                  <a:fillRect/>
                </a:stretch>
              </p:blipFill>
              <p:spPr>
                <a:xfrm>
                  <a:off x="6301853" y="324938"/>
                  <a:ext cx="197280" cy="3132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9A63F308-821E-E3CB-D6E8-B859C80C1CE7}"/>
                    </a:ext>
                  </a:extLst>
                </p14:cNvPr>
                <p14:cNvContentPartPr/>
                <p14:nvPr/>
              </p14:nvContentPartPr>
              <p14:xfrm>
                <a:off x="6596693" y="515738"/>
                <a:ext cx="129600" cy="47880"/>
              </p14:xfrm>
            </p:contentPart>
          </mc:Choice>
          <mc:Fallback>
            <p:pic>
              <p:nvPicPr>
                <p:cNvPr id="3" name="Ink 2">
                  <a:extLst>
                    <a:ext uri="{FF2B5EF4-FFF2-40B4-BE49-F238E27FC236}">
                      <a16:creationId xmlns:a16="http://schemas.microsoft.com/office/drawing/2014/main" id="{9A63F308-821E-E3CB-D6E8-B859C80C1CE7}"/>
                    </a:ext>
                  </a:extLst>
                </p:cNvPr>
                <p:cNvPicPr/>
                <p:nvPr/>
              </p:nvPicPr>
              <p:blipFill>
                <a:blip r:embed="rId5"/>
                <a:stretch>
                  <a:fillRect/>
                </a:stretch>
              </p:blipFill>
              <p:spPr>
                <a:xfrm>
                  <a:off x="6579053" y="498098"/>
                  <a:ext cx="165240" cy="8352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4" name="Ink 3">
                  <a:extLst>
                    <a:ext uri="{FF2B5EF4-FFF2-40B4-BE49-F238E27FC236}">
                      <a16:creationId xmlns:a16="http://schemas.microsoft.com/office/drawing/2014/main" id="{CB95BEAC-83BA-CE71-7223-4B7870D19BAE}"/>
                    </a:ext>
                  </a:extLst>
                </p14:cNvPr>
                <p14:cNvContentPartPr/>
                <p14:nvPr/>
              </p14:nvContentPartPr>
              <p14:xfrm>
                <a:off x="6631973" y="638498"/>
                <a:ext cx="173520" cy="18720"/>
              </p14:xfrm>
            </p:contentPart>
          </mc:Choice>
          <mc:Fallback>
            <p:pic>
              <p:nvPicPr>
                <p:cNvPr id="4" name="Ink 3">
                  <a:extLst>
                    <a:ext uri="{FF2B5EF4-FFF2-40B4-BE49-F238E27FC236}">
                      <a16:creationId xmlns:a16="http://schemas.microsoft.com/office/drawing/2014/main" id="{CB95BEAC-83BA-CE71-7223-4B7870D19BAE}"/>
                    </a:ext>
                  </a:extLst>
                </p:cNvPr>
                <p:cNvPicPr/>
                <p:nvPr/>
              </p:nvPicPr>
              <p:blipFill>
                <a:blip r:embed="rId7"/>
                <a:stretch>
                  <a:fillRect/>
                </a:stretch>
              </p:blipFill>
              <p:spPr>
                <a:xfrm>
                  <a:off x="6614333" y="620498"/>
                  <a:ext cx="209160" cy="5436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5" name="Ink 4">
                  <a:extLst>
                    <a:ext uri="{FF2B5EF4-FFF2-40B4-BE49-F238E27FC236}">
                      <a16:creationId xmlns:a16="http://schemas.microsoft.com/office/drawing/2014/main" id="{D2BDCB9E-BD69-827F-FC21-C218DB22D9F7}"/>
                    </a:ext>
                  </a:extLst>
                </p14:cNvPr>
                <p14:cNvContentPartPr/>
                <p14:nvPr/>
              </p14:nvContentPartPr>
              <p14:xfrm>
                <a:off x="7042373" y="369218"/>
                <a:ext cx="96480" cy="227880"/>
              </p14:xfrm>
            </p:contentPart>
          </mc:Choice>
          <mc:Fallback>
            <p:pic>
              <p:nvPicPr>
                <p:cNvPr id="5" name="Ink 4">
                  <a:extLst>
                    <a:ext uri="{FF2B5EF4-FFF2-40B4-BE49-F238E27FC236}">
                      <a16:creationId xmlns:a16="http://schemas.microsoft.com/office/drawing/2014/main" id="{D2BDCB9E-BD69-827F-FC21-C218DB22D9F7}"/>
                    </a:ext>
                  </a:extLst>
                </p:cNvPr>
                <p:cNvPicPr/>
                <p:nvPr/>
              </p:nvPicPr>
              <p:blipFill>
                <a:blip r:embed="rId9"/>
                <a:stretch>
                  <a:fillRect/>
                </a:stretch>
              </p:blipFill>
              <p:spPr>
                <a:xfrm>
                  <a:off x="7024373" y="351218"/>
                  <a:ext cx="132120" cy="26352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6" name="Ink 5">
                  <a:extLst>
                    <a:ext uri="{FF2B5EF4-FFF2-40B4-BE49-F238E27FC236}">
                      <a16:creationId xmlns:a16="http://schemas.microsoft.com/office/drawing/2014/main" id="{25509DFB-EA06-F074-77E0-BBBE98A4421A}"/>
                    </a:ext>
                  </a:extLst>
                </p14:cNvPr>
                <p14:cNvContentPartPr/>
                <p14:nvPr/>
              </p14:nvContentPartPr>
              <p14:xfrm>
                <a:off x="7227053" y="535538"/>
                <a:ext cx="162000" cy="39240"/>
              </p14:xfrm>
            </p:contentPart>
          </mc:Choice>
          <mc:Fallback>
            <p:pic>
              <p:nvPicPr>
                <p:cNvPr id="6" name="Ink 5">
                  <a:extLst>
                    <a:ext uri="{FF2B5EF4-FFF2-40B4-BE49-F238E27FC236}">
                      <a16:creationId xmlns:a16="http://schemas.microsoft.com/office/drawing/2014/main" id="{25509DFB-EA06-F074-77E0-BBBE98A4421A}"/>
                    </a:ext>
                  </a:extLst>
                </p:cNvPr>
                <p:cNvPicPr/>
                <p:nvPr/>
              </p:nvPicPr>
              <p:blipFill>
                <a:blip r:embed="rId11"/>
                <a:stretch>
                  <a:fillRect/>
                </a:stretch>
              </p:blipFill>
              <p:spPr>
                <a:xfrm>
                  <a:off x="7209053" y="517898"/>
                  <a:ext cx="197640" cy="7488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7" name="Ink 6">
                  <a:extLst>
                    <a:ext uri="{FF2B5EF4-FFF2-40B4-BE49-F238E27FC236}">
                      <a16:creationId xmlns:a16="http://schemas.microsoft.com/office/drawing/2014/main" id="{CB283816-029D-5B3A-2445-8A3D69E3BACE}"/>
                    </a:ext>
                  </a:extLst>
                </p14:cNvPr>
                <p14:cNvContentPartPr/>
                <p14:nvPr/>
              </p14:nvContentPartPr>
              <p14:xfrm>
                <a:off x="7460693" y="445538"/>
                <a:ext cx="25920" cy="179640"/>
              </p14:xfrm>
            </p:contentPart>
          </mc:Choice>
          <mc:Fallback>
            <p:pic>
              <p:nvPicPr>
                <p:cNvPr id="7" name="Ink 6">
                  <a:extLst>
                    <a:ext uri="{FF2B5EF4-FFF2-40B4-BE49-F238E27FC236}">
                      <a16:creationId xmlns:a16="http://schemas.microsoft.com/office/drawing/2014/main" id="{CB283816-029D-5B3A-2445-8A3D69E3BACE}"/>
                    </a:ext>
                  </a:extLst>
                </p:cNvPr>
                <p:cNvPicPr/>
                <p:nvPr/>
              </p:nvPicPr>
              <p:blipFill>
                <a:blip r:embed="rId13"/>
                <a:stretch>
                  <a:fillRect/>
                </a:stretch>
              </p:blipFill>
              <p:spPr>
                <a:xfrm>
                  <a:off x="7443053" y="427538"/>
                  <a:ext cx="61560" cy="21528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8" name="Ink 7">
                  <a:extLst>
                    <a:ext uri="{FF2B5EF4-FFF2-40B4-BE49-F238E27FC236}">
                      <a16:creationId xmlns:a16="http://schemas.microsoft.com/office/drawing/2014/main" id="{5B92B5E8-BC55-E5DA-3E88-D4EC4773BA70}"/>
                    </a:ext>
                  </a:extLst>
                </p14:cNvPr>
                <p14:cNvContentPartPr/>
                <p14:nvPr/>
              </p14:nvContentPartPr>
              <p14:xfrm>
                <a:off x="6950933" y="736418"/>
                <a:ext cx="439560" cy="89280"/>
              </p14:xfrm>
            </p:contentPart>
          </mc:Choice>
          <mc:Fallback>
            <p:pic>
              <p:nvPicPr>
                <p:cNvPr id="8" name="Ink 7">
                  <a:extLst>
                    <a:ext uri="{FF2B5EF4-FFF2-40B4-BE49-F238E27FC236}">
                      <a16:creationId xmlns:a16="http://schemas.microsoft.com/office/drawing/2014/main" id="{5B92B5E8-BC55-E5DA-3E88-D4EC4773BA70}"/>
                    </a:ext>
                  </a:extLst>
                </p:cNvPr>
                <p:cNvPicPr/>
                <p:nvPr/>
              </p:nvPicPr>
              <p:blipFill>
                <a:blip r:embed="rId15"/>
                <a:stretch>
                  <a:fillRect/>
                </a:stretch>
              </p:blipFill>
              <p:spPr>
                <a:xfrm>
                  <a:off x="6933293" y="718418"/>
                  <a:ext cx="475200" cy="1249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6">
            <p14:nvContentPartPr>
              <p14:cNvPr id="9" name="Ink 8">
                <a:extLst>
                  <a:ext uri="{FF2B5EF4-FFF2-40B4-BE49-F238E27FC236}">
                    <a16:creationId xmlns:a16="http://schemas.microsoft.com/office/drawing/2014/main" id="{1C8D627E-FC6F-7F11-CC2B-FF8AC1BFDC99}"/>
                  </a:ext>
                </a:extLst>
              </p14:cNvPr>
              <p14:cNvContentPartPr/>
              <p14:nvPr/>
            </p14:nvContentPartPr>
            <p14:xfrm>
              <a:off x="7060733" y="919658"/>
              <a:ext cx="95040" cy="188280"/>
            </p14:xfrm>
          </p:contentPart>
        </mc:Choice>
        <mc:Fallback>
          <p:pic>
            <p:nvPicPr>
              <p:cNvPr id="9" name="Ink 8">
                <a:extLst>
                  <a:ext uri="{FF2B5EF4-FFF2-40B4-BE49-F238E27FC236}">
                    <a16:creationId xmlns:a16="http://schemas.microsoft.com/office/drawing/2014/main" id="{1C8D627E-FC6F-7F11-CC2B-FF8AC1BFDC99}"/>
                  </a:ext>
                </a:extLst>
              </p:cNvPr>
              <p:cNvPicPr/>
              <p:nvPr/>
            </p:nvPicPr>
            <p:blipFill>
              <a:blip r:embed="rId17"/>
              <a:stretch>
                <a:fillRect/>
              </a:stretch>
            </p:blipFill>
            <p:spPr>
              <a:xfrm>
                <a:off x="7042733" y="902018"/>
                <a:ext cx="130680" cy="223920"/>
              </a:xfrm>
              <a:prstGeom prst="rect">
                <a:avLst/>
              </a:prstGeom>
            </p:spPr>
          </p:pic>
        </mc:Fallback>
      </mc:AlternateContent>
      <p:grpSp>
        <p:nvGrpSpPr>
          <p:cNvPr id="13" name="Group 12">
            <a:extLst>
              <a:ext uri="{FF2B5EF4-FFF2-40B4-BE49-F238E27FC236}">
                <a16:creationId xmlns:a16="http://schemas.microsoft.com/office/drawing/2014/main" id="{2A4B5368-1BD4-0657-CB52-3FBC2610C152}"/>
              </a:ext>
            </a:extLst>
          </p:cNvPr>
          <p:cNvGrpSpPr/>
          <p:nvPr/>
        </p:nvGrpSpPr>
        <p:grpSpPr>
          <a:xfrm>
            <a:off x="7744733" y="660098"/>
            <a:ext cx="187920" cy="135360"/>
            <a:chOff x="7744733" y="660098"/>
            <a:chExt cx="187920" cy="135360"/>
          </a:xfrm>
        </p:grpSpPr>
        <mc:AlternateContent xmlns:mc="http://schemas.openxmlformats.org/markup-compatibility/2006">
          <mc:Choice xmlns:p14="http://schemas.microsoft.com/office/powerpoint/2010/main" Requires="p14">
            <p:contentPart p14:bwMode="auto" r:id="rId18">
              <p14:nvContentPartPr>
                <p14:cNvPr id="11" name="Ink 10">
                  <a:extLst>
                    <a:ext uri="{FF2B5EF4-FFF2-40B4-BE49-F238E27FC236}">
                      <a16:creationId xmlns:a16="http://schemas.microsoft.com/office/drawing/2014/main" id="{347767F0-9354-E3DF-50FC-52A1F52AC5E5}"/>
                    </a:ext>
                  </a:extLst>
                </p14:cNvPr>
                <p14:cNvContentPartPr/>
                <p14:nvPr/>
              </p14:nvContentPartPr>
              <p14:xfrm>
                <a:off x="7747613" y="660098"/>
                <a:ext cx="185040" cy="52920"/>
              </p14:xfrm>
            </p:contentPart>
          </mc:Choice>
          <mc:Fallback>
            <p:pic>
              <p:nvPicPr>
                <p:cNvPr id="11" name="Ink 10">
                  <a:extLst>
                    <a:ext uri="{FF2B5EF4-FFF2-40B4-BE49-F238E27FC236}">
                      <a16:creationId xmlns:a16="http://schemas.microsoft.com/office/drawing/2014/main" id="{347767F0-9354-E3DF-50FC-52A1F52AC5E5}"/>
                    </a:ext>
                  </a:extLst>
                </p:cNvPr>
                <p:cNvPicPr/>
                <p:nvPr/>
              </p:nvPicPr>
              <p:blipFill>
                <a:blip r:embed="rId19"/>
                <a:stretch>
                  <a:fillRect/>
                </a:stretch>
              </p:blipFill>
              <p:spPr>
                <a:xfrm>
                  <a:off x="7729973" y="642458"/>
                  <a:ext cx="220680" cy="8856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2" name="Ink 11">
                  <a:extLst>
                    <a:ext uri="{FF2B5EF4-FFF2-40B4-BE49-F238E27FC236}">
                      <a16:creationId xmlns:a16="http://schemas.microsoft.com/office/drawing/2014/main" id="{6D9509A5-4176-2B6D-1BA1-19B2B6A03B00}"/>
                    </a:ext>
                  </a:extLst>
                </p14:cNvPr>
                <p14:cNvContentPartPr/>
                <p14:nvPr/>
              </p14:nvContentPartPr>
              <p14:xfrm>
                <a:off x="7744733" y="783578"/>
                <a:ext cx="133920" cy="11880"/>
              </p14:xfrm>
            </p:contentPart>
          </mc:Choice>
          <mc:Fallback>
            <p:pic>
              <p:nvPicPr>
                <p:cNvPr id="12" name="Ink 11">
                  <a:extLst>
                    <a:ext uri="{FF2B5EF4-FFF2-40B4-BE49-F238E27FC236}">
                      <a16:creationId xmlns:a16="http://schemas.microsoft.com/office/drawing/2014/main" id="{6D9509A5-4176-2B6D-1BA1-19B2B6A03B00}"/>
                    </a:ext>
                  </a:extLst>
                </p:cNvPr>
                <p:cNvPicPr/>
                <p:nvPr/>
              </p:nvPicPr>
              <p:blipFill>
                <a:blip r:embed="rId21"/>
                <a:stretch>
                  <a:fillRect/>
                </a:stretch>
              </p:blipFill>
              <p:spPr>
                <a:xfrm>
                  <a:off x="7726733" y="765578"/>
                  <a:ext cx="169560" cy="47520"/>
                </a:xfrm>
                <a:prstGeom prst="rect">
                  <a:avLst/>
                </a:prstGeom>
              </p:spPr>
            </p:pic>
          </mc:Fallback>
        </mc:AlternateContent>
      </p:grpSp>
      <p:grpSp>
        <p:nvGrpSpPr>
          <p:cNvPr id="18" name="Group 17">
            <a:extLst>
              <a:ext uri="{FF2B5EF4-FFF2-40B4-BE49-F238E27FC236}">
                <a16:creationId xmlns:a16="http://schemas.microsoft.com/office/drawing/2014/main" id="{8DECE451-972D-D7E6-7C21-AD146194CE22}"/>
              </a:ext>
            </a:extLst>
          </p:cNvPr>
          <p:cNvGrpSpPr/>
          <p:nvPr/>
        </p:nvGrpSpPr>
        <p:grpSpPr>
          <a:xfrm>
            <a:off x="8144333" y="629498"/>
            <a:ext cx="444960" cy="281160"/>
            <a:chOff x="8144333" y="629498"/>
            <a:chExt cx="444960" cy="281160"/>
          </a:xfrm>
        </p:grpSpPr>
        <mc:AlternateContent xmlns:mc="http://schemas.openxmlformats.org/markup-compatibility/2006">
          <mc:Choice xmlns:p14="http://schemas.microsoft.com/office/powerpoint/2010/main" Requires="p14">
            <p:contentPart p14:bwMode="auto" r:id="rId22">
              <p14:nvContentPartPr>
                <p14:cNvPr id="14" name="Ink 13">
                  <a:extLst>
                    <a:ext uri="{FF2B5EF4-FFF2-40B4-BE49-F238E27FC236}">
                      <a16:creationId xmlns:a16="http://schemas.microsoft.com/office/drawing/2014/main" id="{4BE3039A-753D-1667-6592-5AAE3A0F707B}"/>
                    </a:ext>
                  </a:extLst>
                </p14:cNvPr>
                <p14:cNvContentPartPr/>
                <p14:nvPr/>
              </p14:nvContentPartPr>
              <p14:xfrm>
                <a:off x="8144333" y="629498"/>
                <a:ext cx="46440" cy="211680"/>
              </p14:xfrm>
            </p:contentPart>
          </mc:Choice>
          <mc:Fallback>
            <p:pic>
              <p:nvPicPr>
                <p:cNvPr id="14" name="Ink 13">
                  <a:extLst>
                    <a:ext uri="{FF2B5EF4-FFF2-40B4-BE49-F238E27FC236}">
                      <a16:creationId xmlns:a16="http://schemas.microsoft.com/office/drawing/2014/main" id="{4BE3039A-753D-1667-6592-5AAE3A0F707B}"/>
                    </a:ext>
                  </a:extLst>
                </p:cNvPr>
                <p:cNvPicPr/>
                <p:nvPr/>
              </p:nvPicPr>
              <p:blipFill>
                <a:blip r:embed="rId23"/>
                <a:stretch>
                  <a:fillRect/>
                </a:stretch>
              </p:blipFill>
              <p:spPr>
                <a:xfrm>
                  <a:off x="8126333" y="611858"/>
                  <a:ext cx="82080" cy="24732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5" name="Ink 14">
                  <a:extLst>
                    <a:ext uri="{FF2B5EF4-FFF2-40B4-BE49-F238E27FC236}">
                      <a16:creationId xmlns:a16="http://schemas.microsoft.com/office/drawing/2014/main" id="{CC6BB3F0-409C-D239-1CE4-FB5B423C1A21}"/>
                    </a:ext>
                  </a:extLst>
                </p14:cNvPr>
                <p14:cNvContentPartPr/>
                <p14:nvPr/>
              </p14:nvContentPartPr>
              <p14:xfrm>
                <a:off x="8266013" y="737858"/>
                <a:ext cx="5040" cy="52200"/>
              </p14:xfrm>
            </p:contentPart>
          </mc:Choice>
          <mc:Fallback>
            <p:pic>
              <p:nvPicPr>
                <p:cNvPr id="15" name="Ink 14">
                  <a:extLst>
                    <a:ext uri="{FF2B5EF4-FFF2-40B4-BE49-F238E27FC236}">
                      <a16:creationId xmlns:a16="http://schemas.microsoft.com/office/drawing/2014/main" id="{CC6BB3F0-409C-D239-1CE4-FB5B423C1A21}"/>
                    </a:ext>
                  </a:extLst>
                </p:cNvPr>
                <p:cNvPicPr/>
                <p:nvPr/>
              </p:nvPicPr>
              <p:blipFill>
                <a:blip r:embed="rId25"/>
                <a:stretch>
                  <a:fillRect/>
                </a:stretch>
              </p:blipFill>
              <p:spPr>
                <a:xfrm>
                  <a:off x="8248013" y="720218"/>
                  <a:ext cx="40680" cy="8784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6" name="Ink 15">
                  <a:extLst>
                    <a:ext uri="{FF2B5EF4-FFF2-40B4-BE49-F238E27FC236}">
                      <a16:creationId xmlns:a16="http://schemas.microsoft.com/office/drawing/2014/main" id="{385586B7-95F1-DD72-EDEB-573B564C98FD}"/>
                    </a:ext>
                  </a:extLst>
                </p14:cNvPr>
                <p14:cNvContentPartPr/>
                <p14:nvPr/>
              </p14:nvContentPartPr>
              <p14:xfrm>
                <a:off x="8371493" y="654698"/>
                <a:ext cx="14760" cy="154440"/>
              </p14:xfrm>
            </p:contentPart>
          </mc:Choice>
          <mc:Fallback>
            <p:pic>
              <p:nvPicPr>
                <p:cNvPr id="16" name="Ink 15">
                  <a:extLst>
                    <a:ext uri="{FF2B5EF4-FFF2-40B4-BE49-F238E27FC236}">
                      <a16:creationId xmlns:a16="http://schemas.microsoft.com/office/drawing/2014/main" id="{385586B7-95F1-DD72-EDEB-573B564C98FD}"/>
                    </a:ext>
                  </a:extLst>
                </p:cNvPr>
                <p:cNvPicPr/>
                <p:nvPr/>
              </p:nvPicPr>
              <p:blipFill>
                <a:blip r:embed="rId27"/>
                <a:stretch>
                  <a:fillRect/>
                </a:stretch>
              </p:blipFill>
              <p:spPr>
                <a:xfrm>
                  <a:off x="8353493" y="637058"/>
                  <a:ext cx="50400" cy="19008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7" name="Ink 16">
                  <a:extLst>
                    <a:ext uri="{FF2B5EF4-FFF2-40B4-BE49-F238E27FC236}">
                      <a16:creationId xmlns:a16="http://schemas.microsoft.com/office/drawing/2014/main" id="{7756804C-1E2D-76D0-FCF0-293273DB6F13}"/>
                    </a:ext>
                  </a:extLst>
                </p14:cNvPr>
                <p14:cNvContentPartPr/>
                <p14:nvPr/>
              </p14:nvContentPartPr>
              <p14:xfrm>
                <a:off x="8520893" y="722378"/>
                <a:ext cx="68400" cy="188280"/>
              </p14:xfrm>
            </p:contentPart>
          </mc:Choice>
          <mc:Fallback>
            <p:pic>
              <p:nvPicPr>
                <p:cNvPr id="17" name="Ink 16">
                  <a:extLst>
                    <a:ext uri="{FF2B5EF4-FFF2-40B4-BE49-F238E27FC236}">
                      <a16:creationId xmlns:a16="http://schemas.microsoft.com/office/drawing/2014/main" id="{7756804C-1E2D-76D0-FCF0-293273DB6F13}"/>
                    </a:ext>
                  </a:extLst>
                </p:cNvPr>
                <p:cNvPicPr/>
                <p:nvPr/>
              </p:nvPicPr>
              <p:blipFill>
                <a:blip r:embed="rId29"/>
                <a:stretch>
                  <a:fillRect/>
                </a:stretch>
              </p:blipFill>
              <p:spPr>
                <a:xfrm>
                  <a:off x="8502893" y="704378"/>
                  <a:ext cx="104040" cy="223920"/>
                </a:xfrm>
                <a:prstGeom prst="rect">
                  <a:avLst/>
                </a:prstGeom>
              </p:spPr>
            </p:pic>
          </mc:Fallback>
        </mc:AlternateContent>
      </p:grpSp>
      <p:grpSp>
        <p:nvGrpSpPr>
          <p:cNvPr id="37" name="Group 36">
            <a:extLst>
              <a:ext uri="{FF2B5EF4-FFF2-40B4-BE49-F238E27FC236}">
                <a16:creationId xmlns:a16="http://schemas.microsoft.com/office/drawing/2014/main" id="{E6D2594E-160E-B6DD-57EA-4610447C21BC}"/>
              </a:ext>
            </a:extLst>
          </p:cNvPr>
          <p:cNvGrpSpPr/>
          <p:nvPr/>
        </p:nvGrpSpPr>
        <p:grpSpPr>
          <a:xfrm>
            <a:off x="5830253" y="2622458"/>
            <a:ext cx="1889640" cy="776160"/>
            <a:chOff x="5830253" y="2622458"/>
            <a:chExt cx="1889640" cy="776160"/>
          </a:xfrm>
        </p:grpSpPr>
        <mc:AlternateContent xmlns:mc="http://schemas.openxmlformats.org/markup-compatibility/2006">
          <mc:Choice xmlns:p14="http://schemas.microsoft.com/office/powerpoint/2010/main" Requires="p14">
            <p:contentPart p14:bwMode="auto" r:id="rId30">
              <p14:nvContentPartPr>
                <p14:cNvPr id="19" name="Ink 18">
                  <a:extLst>
                    <a:ext uri="{FF2B5EF4-FFF2-40B4-BE49-F238E27FC236}">
                      <a16:creationId xmlns:a16="http://schemas.microsoft.com/office/drawing/2014/main" id="{19441BBA-4E1B-89E9-34FC-CBE2B10CAB27}"/>
                    </a:ext>
                  </a:extLst>
                </p14:cNvPr>
                <p14:cNvContentPartPr/>
                <p14:nvPr/>
              </p14:nvContentPartPr>
              <p14:xfrm>
                <a:off x="5830253" y="2626418"/>
                <a:ext cx="23400" cy="160560"/>
              </p14:xfrm>
            </p:contentPart>
          </mc:Choice>
          <mc:Fallback>
            <p:pic>
              <p:nvPicPr>
                <p:cNvPr id="19" name="Ink 18">
                  <a:extLst>
                    <a:ext uri="{FF2B5EF4-FFF2-40B4-BE49-F238E27FC236}">
                      <a16:creationId xmlns:a16="http://schemas.microsoft.com/office/drawing/2014/main" id="{19441BBA-4E1B-89E9-34FC-CBE2B10CAB27}"/>
                    </a:ext>
                  </a:extLst>
                </p:cNvPr>
                <p:cNvPicPr/>
                <p:nvPr/>
              </p:nvPicPr>
              <p:blipFill>
                <a:blip r:embed="rId31"/>
                <a:stretch>
                  <a:fillRect/>
                </a:stretch>
              </p:blipFill>
              <p:spPr>
                <a:xfrm>
                  <a:off x="5812253" y="2608778"/>
                  <a:ext cx="59040" cy="19620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20" name="Ink 19">
                  <a:extLst>
                    <a:ext uri="{FF2B5EF4-FFF2-40B4-BE49-F238E27FC236}">
                      <a16:creationId xmlns:a16="http://schemas.microsoft.com/office/drawing/2014/main" id="{745EFF1A-792E-A734-65C2-7623E9B497A1}"/>
                    </a:ext>
                  </a:extLst>
                </p14:cNvPr>
                <p14:cNvContentPartPr/>
                <p14:nvPr/>
              </p14:nvContentPartPr>
              <p14:xfrm>
                <a:off x="5965253" y="2717498"/>
                <a:ext cx="11160" cy="3240"/>
              </p14:xfrm>
            </p:contentPart>
          </mc:Choice>
          <mc:Fallback>
            <p:pic>
              <p:nvPicPr>
                <p:cNvPr id="20" name="Ink 19">
                  <a:extLst>
                    <a:ext uri="{FF2B5EF4-FFF2-40B4-BE49-F238E27FC236}">
                      <a16:creationId xmlns:a16="http://schemas.microsoft.com/office/drawing/2014/main" id="{745EFF1A-792E-A734-65C2-7623E9B497A1}"/>
                    </a:ext>
                  </a:extLst>
                </p:cNvPr>
                <p:cNvPicPr/>
                <p:nvPr/>
              </p:nvPicPr>
              <p:blipFill>
                <a:blip r:embed="rId33"/>
                <a:stretch>
                  <a:fillRect/>
                </a:stretch>
              </p:blipFill>
              <p:spPr>
                <a:xfrm>
                  <a:off x="5947613" y="2699858"/>
                  <a:ext cx="46800" cy="3888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1" name="Ink 20">
                  <a:extLst>
                    <a:ext uri="{FF2B5EF4-FFF2-40B4-BE49-F238E27FC236}">
                      <a16:creationId xmlns:a16="http://schemas.microsoft.com/office/drawing/2014/main" id="{836D5D39-7557-B9C7-8F7D-DD96A58F8F09}"/>
                    </a:ext>
                  </a:extLst>
                </p14:cNvPr>
                <p14:cNvContentPartPr/>
                <p14:nvPr/>
              </p14:nvContentPartPr>
              <p14:xfrm>
                <a:off x="6044453" y="2662418"/>
                <a:ext cx="70920" cy="156600"/>
              </p14:xfrm>
            </p:contentPart>
          </mc:Choice>
          <mc:Fallback>
            <p:pic>
              <p:nvPicPr>
                <p:cNvPr id="21" name="Ink 20">
                  <a:extLst>
                    <a:ext uri="{FF2B5EF4-FFF2-40B4-BE49-F238E27FC236}">
                      <a16:creationId xmlns:a16="http://schemas.microsoft.com/office/drawing/2014/main" id="{836D5D39-7557-B9C7-8F7D-DD96A58F8F09}"/>
                    </a:ext>
                  </a:extLst>
                </p:cNvPr>
                <p:cNvPicPr/>
                <p:nvPr/>
              </p:nvPicPr>
              <p:blipFill>
                <a:blip r:embed="rId35"/>
                <a:stretch>
                  <a:fillRect/>
                </a:stretch>
              </p:blipFill>
              <p:spPr>
                <a:xfrm>
                  <a:off x="6026813" y="2644418"/>
                  <a:ext cx="106560" cy="19224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2" name="Ink 21">
                  <a:extLst>
                    <a:ext uri="{FF2B5EF4-FFF2-40B4-BE49-F238E27FC236}">
                      <a16:creationId xmlns:a16="http://schemas.microsoft.com/office/drawing/2014/main" id="{38F75395-0448-40B1-AF13-2ADC4AA55D83}"/>
                    </a:ext>
                  </a:extLst>
                </p14:cNvPr>
                <p14:cNvContentPartPr/>
                <p14:nvPr/>
              </p14:nvContentPartPr>
              <p14:xfrm>
                <a:off x="6219773" y="2682938"/>
                <a:ext cx="64080" cy="165960"/>
              </p14:xfrm>
            </p:contentPart>
          </mc:Choice>
          <mc:Fallback>
            <p:pic>
              <p:nvPicPr>
                <p:cNvPr id="22" name="Ink 21">
                  <a:extLst>
                    <a:ext uri="{FF2B5EF4-FFF2-40B4-BE49-F238E27FC236}">
                      <a16:creationId xmlns:a16="http://schemas.microsoft.com/office/drawing/2014/main" id="{38F75395-0448-40B1-AF13-2ADC4AA55D83}"/>
                    </a:ext>
                  </a:extLst>
                </p:cNvPr>
                <p:cNvPicPr/>
                <p:nvPr/>
              </p:nvPicPr>
              <p:blipFill>
                <a:blip r:embed="rId37"/>
                <a:stretch>
                  <a:fillRect/>
                </a:stretch>
              </p:blipFill>
              <p:spPr>
                <a:xfrm>
                  <a:off x="6201773" y="2664938"/>
                  <a:ext cx="99720" cy="20160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3" name="Ink 22">
                  <a:extLst>
                    <a:ext uri="{FF2B5EF4-FFF2-40B4-BE49-F238E27FC236}">
                      <a16:creationId xmlns:a16="http://schemas.microsoft.com/office/drawing/2014/main" id="{F05D98FC-349A-C736-FC26-C25DE34FBE48}"/>
                    </a:ext>
                  </a:extLst>
                </p14:cNvPr>
                <p14:cNvContentPartPr/>
                <p14:nvPr/>
              </p14:nvContentPartPr>
              <p14:xfrm>
                <a:off x="6426053" y="2711738"/>
                <a:ext cx="154800" cy="180360"/>
              </p14:xfrm>
            </p:contentPart>
          </mc:Choice>
          <mc:Fallback>
            <p:pic>
              <p:nvPicPr>
                <p:cNvPr id="23" name="Ink 22">
                  <a:extLst>
                    <a:ext uri="{FF2B5EF4-FFF2-40B4-BE49-F238E27FC236}">
                      <a16:creationId xmlns:a16="http://schemas.microsoft.com/office/drawing/2014/main" id="{F05D98FC-349A-C736-FC26-C25DE34FBE48}"/>
                    </a:ext>
                  </a:extLst>
                </p:cNvPr>
                <p:cNvPicPr/>
                <p:nvPr/>
              </p:nvPicPr>
              <p:blipFill>
                <a:blip r:embed="rId39"/>
                <a:stretch>
                  <a:fillRect/>
                </a:stretch>
              </p:blipFill>
              <p:spPr>
                <a:xfrm>
                  <a:off x="6408053" y="2694098"/>
                  <a:ext cx="19044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24" name="Ink 23">
                  <a:extLst>
                    <a:ext uri="{FF2B5EF4-FFF2-40B4-BE49-F238E27FC236}">
                      <a16:creationId xmlns:a16="http://schemas.microsoft.com/office/drawing/2014/main" id="{5501A7C5-21C8-C9DE-8467-70E1A3C77B82}"/>
                    </a:ext>
                  </a:extLst>
                </p14:cNvPr>
                <p14:cNvContentPartPr/>
                <p14:nvPr/>
              </p14:nvContentPartPr>
              <p14:xfrm>
                <a:off x="6438653" y="2750618"/>
                <a:ext cx="126720" cy="155520"/>
              </p14:xfrm>
            </p:contentPart>
          </mc:Choice>
          <mc:Fallback>
            <p:pic>
              <p:nvPicPr>
                <p:cNvPr id="24" name="Ink 23">
                  <a:extLst>
                    <a:ext uri="{FF2B5EF4-FFF2-40B4-BE49-F238E27FC236}">
                      <a16:creationId xmlns:a16="http://schemas.microsoft.com/office/drawing/2014/main" id="{5501A7C5-21C8-C9DE-8467-70E1A3C77B82}"/>
                    </a:ext>
                  </a:extLst>
                </p:cNvPr>
                <p:cNvPicPr/>
                <p:nvPr/>
              </p:nvPicPr>
              <p:blipFill>
                <a:blip r:embed="rId41"/>
                <a:stretch>
                  <a:fillRect/>
                </a:stretch>
              </p:blipFill>
              <p:spPr>
                <a:xfrm>
                  <a:off x="6420653" y="2732978"/>
                  <a:ext cx="162360" cy="19116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26" name="Ink 25">
                  <a:extLst>
                    <a:ext uri="{FF2B5EF4-FFF2-40B4-BE49-F238E27FC236}">
                      <a16:creationId xmlns:a16="http://schemas.microsoft.com/office/drawing/2014/main" id="{B759D4E2-1326-32C7-0223-3341196781EC}"/>
                    </a:ext>
                  </a:extLst>
                </p14:cNvPr>
                <p14:cNvContentPartPr/>
                <p14:nvPr/>
              </p14:nvContentPartPr>
              <p14:xfrm>
                <a:off x="6889733" y="2664578"/>
                <a:ext cx="19080" cy="203760"/>
              </p14:xfrm>
            </p:contentPart>
          </mc:Choice>
          <mc:Fallback>
            <p:pic>
              <p:nvPicPr>
                <p:cNvPr id="26" name="Ink 25">
                  <a:extLst>
                    <a:ext uri="{FF2B5EF4-FFF2-40B4-BE49-F238E27FC236}">
                      <a16:creationId xmlns:a16="http://schemas.microsoft.com/office/drawing/2014/main" id="{B759D4E2-1326-32C7-0223-3341196781EC}"/>
                    </a:ext>
                  </a:extLst>
                </p:cNvPr>
                <p:cNvPicPr/>
                <p:nvPr/>
              </p:nvPicPr>
              <p:blipFill>
                <a:blip r:embed="rId43"/>
                <a:stretch>
                  <a:fillRect/>
                </a:stretch>
              </p:blipFill>
              <p:spPr>
                <a:xfrm>
                  <a:off x="6872093" y="2646578"/>
                  <a:ext cx="54720" cy="23940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27" name="Ink 26">
                  <a:extLst>
                    <a:ext uri="{FF2B5EF4-FFF2-40B4-BE49-F238E27FC236}">
                      <a16:creationId xmlns:a16="http://schemas.microsoft.com/office/drawing/2014/main" id="{D3412CB5-0A82-0E77-7DC0-487F39E951C5}"/>
                    </a:ext>
                  </a:extLst>
                </p14:cNvPr>
                <p14:cNvContentPartPr/>
                <p14:nvPr/>
              </p14:nvContentPartPr>
              <p14:xfrm>
                <a:off x="7026173" y="2787338"/>
                <a:ext cx="2160" cy="3960"/>
              </p14:xfrm>
            </p:contentPart>
          </mc:Choice>
          <mc:Fallback>
            <p:pic>
              <p:nvPicPr>
                <p:cNvPr id="27" name="Ink 26">
                  <a:extLst>
                    <a:ext uri="{FF2B5EF4-FFF2-40B4-BE49-F238E27FC236}">
                      <a16:creationId xmlns:a16="http://schemas.microsoft.com/office/drawing/2014/main" id="{D3412CB5-0A82-0E77-7DC0-487F39E951C5}"/>
                    </a:ext>
                  </a:extLst>
                </p:cNvPr>
                <p:cNvPicPr/>
                <p:nvPr/>
              </p:nvPicPr>
              <p:blipFill>
                <a:blip r:embed="rId45"/>
                <a:stretch>
                  <a:fillRect/>
                </a:stretch>
              </p:blipFill>
              <p:spPr>
                <a:xfrm>
                  <a:off x="7008173" y="2769338"/>
                  <a:ext cx="37800" cy="3960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28" name="Ink 27">
                  <a:extLst>
                    <a:ext uri="{FF2B5EF4-FFF2-40B4-BE49-F238E27FC236}">
                      <a16:creationId xmlns:a16="http://schemas.microsoft.com/office/drawing/2014/main" id="{219A8D1B-5E71-D2A7-49A0-169A9F22FA34}"/>
                    </a:ext>
                  </a:extLst>
                </p14:cNvPr>
                <p14:cNvContentPartPr/>
                <p14:nvPr/>
              </p14:nvContentPartPr>
              <p14:xfrm>
                <a:off x="7163693" y="2624618"/>
                <a:ext cx="39960" cy="190440"/>
              </p14:xfrm>
            </p:contentPart>
          </mc:Choice>
          <mc:Fallback>
            <p:pic>
              <p:nvPicPr>
                <p:cNvPr id="28" name="Ink 27">
                  <a:extLst>
                    <a:ext uri="{FF2B5EF4-FFF2-40B4-BE49-F238E27FC236}">
                      <a16:creationId xmlns:a16="http://schemas.microsoft.com/office/drawing/2014/main" id="{219A8D1B-5E71-D2A7-49A0-169A9F22FA34}"/>
                    </a:ext>
                  </a:extLst>
                </p:cNvPr>
                <p:cNvPicPr/>
                <p:nvPr/>
              </p:nvPicPr>
              <p:blipFill>
                <a:blip r:embed="rId47"/>
                <a:stretch>
                  <a:fillRect/>
                </a:stretch>
              </p:blipFill>
              <p:spPr>
                <a:xfrm>
                  <a:off x="7145693" y="2606618"/>
                  <a:ext cx="75600" cy="22608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29" name="Ink 28">
                  <a:extLst>
                    <a:ext uri="{FF2B5EF4-FFF2-40B4-BE49-F238E27FC236}">
                      <a16:creationId xmlns:a16="http://schemas.microsoft.com/office/drawing/2014/main" id="{A58224CE-6469-9EB2-FE57-218665C5716F}"/>
                    </a:ext>
                  </a:extLst>
                </p14:cNvPr>
                <p14:cNvContentPartPr/>
                <p14:nvPr/>
              </p14:nvContentPartPr>
              <p14:xfrm>
                <a:off x="7324613" y="2690138"/>
                <a:ext cx="95760" cy="210240"/>
              </p14:xfrm>
            </p:contentPart>
          </mc:Choice>
          <mc:Fallback>
            <p:pic>
              <p:nvPicPr>
                <p:cNvPr id="29" name="Ink 28">
                  <a:extLst>
                    <a:ext uri="{FF2B5EF4-FFF2-40B4-BE49-F238E27FC236}">
                      <a16:creationId xmlns:a16="http://schemas.microsoft.com/office/drawing/2014/main" id="{A58224CE-6469-9EB2-FE57-218665C5716F}"/>
                    </a:ext>
                  </a:extLst>
                </p:cNvPr>
                <p:cNvPicPr/>
                <p:nvPr/>
              </p:nvPicPr>
              <p:blipFill>
                <a:blip r:embed="rId49"/>
                <a:stretch>
                  <a:fillRect/>
                </a:stretch>
              </p:blipFill>
              <p:spPr>
                <a:xfrm>
                  <a:off x="7306973" y="2672498"/>
                  <a:ext cx="131400" cy="24588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30" name="Ink 29">
                  <a:extLst>
                    <a:ext uri="{FF2B5EF4-FFF2-40B4-BE49-F238E27FC236}">
                      <a16:creationId xmlns:a16="http://schemas.microsoft.com/office/drawing/2014/main" id="{430B329A-0586-52D8-1DB0-3705B77F6E90}"/>
                    </a:ext>
                  </a:extLst>
                </p14:cNvPr>
                <p14:cNvContentPartPr/>
                <p14:nvPr/>
              </p14:nvContentPartPr>
              <p14:xfrm>
                <a:off x="6064973" y="2886338"/>
                <a:ext cx="1099800" cy="225000"/>
              </p14:xfrm>
            </p:contentPart>
          </mc:Choice>
          <mc:Fallback>
            <p:pic>
              <p:nvPicPr>
                <p:cNvPr id="30" name="Ink 29">
                  <a:extLst>
                    <a:ext uri="{FF2B5EF4-FFF2-40B4-BE49-F238E27FC236}">
                      <a16:creationId xmlns:a16="http://schemas.microsoft.com/office/drawing/2014/main" id="{430B329A-0586-52D8-1DB0-3705B77F6E90}"/>
                    </a:ext>
                  </a:extLst>
                </p:cNvPr>
                <p:cNvPicPr/>
                <p:nvPr/>
              </p:nvPicPr>
              <p:blipFill>
                <a:blip r:embed="rId51"/>
                <a:stretch>
                  <a:fillRect/>
                </a:stretch>
              </p:blipFill>
              <p:spPr>
                <a:xfrm>
                  <a:off x="6047333" y="2868338"/>
                  <a:ext cx="1135440" cy="26064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32" name="Ink 31">
                  <a:extLst>
                    <a:ext uri="{FF2B5EF4-FFF2-40B4-BE49-F238E27FC236}">
                      <a16:creationId xmlns:a16="http://schemas.microsoft.com/office/drawing/2014/main" id="{356288D7-F108-8B74-F936-F3BF503671AC}"/>
                    </a:ext>
                  </a:extLst>
                </p14:cNvPr>
                <p14:cNvContentPartPr/>
                <p14:nvPr/>
              </p14:nvContentPartPr>
              <p14:xfrm>
                <a:off x="6210053" y="3188738"/>
                <a:ext cx="100800" cy="92880"/>
              </p14:xfrm>
            </p:contentPart>
          </mc:Choice>
          <mc:Fallback>
            <p:pic>
              <p:nvPicPr>
                <p:cNvPr id="32" name="Ink 31">
                  <a:extLst>
                    <a:ext uri="{FF2B5EF4-FFF2-40B4-BE49-F238E27FC236}">
                      <a16:creationId xmlns:a16="http://schemas.microsoft.com/office/drawing/2014/main" id="{356288D7-F108-8B74-F936-F3BF503671AC}"/>
                    </a:ext>
                  </a:extLst>
                </p:cNvPr>
                <p:cNvPicPr/>
                <p:nvPr/>
              </p:nvPicPr>
              <p:blipFill>
                <a:blip r:embed="rId53"/>
                <a:stretch>
                  <a:fillRect/>
                </a:stretch>
              </p:blipFill>
              <p:spPr>
                <a:xfrm>
                  <a:off x="6192053" y="3170738"/>
                  <a:ext cx="136440" cy="12852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33" name="Ink 32">
                  <a:extLst>
                    <a:ext uri="{FF2B5EF4-FFF2-40B4-BE49-F238E27FC236}">
                      <a16:creationId xmlns:a16="http://schemas.microsoft.com/office/drawing/2014/main" id="{D5A2F214-6554-BA86-EE9A-2F215CC21E95}"/>
                    </a:ext>
                  </a:extLst>
                </p14:cNvPr>
                <p14:cNvContentPartPr/>
                <p14:nvPr/>
              </p14:nvContentPartPr>
              <p14:xfrm>
                <a:off x="6394373" y="3272978"/>
                <a:ext cx="35640" cy="21240"/>
              </p14:xfrm>
            </p:contentPart>
          </mc:Choice>
          <mc:Fallback>
            <p:pic>
              <p:nvPicPr>
                <p:cNvPr id="33" name="Ink 32">
                  <a:extLst>
                    <a:ext uri="{FF2B5EF4-FFF2-40B4-BE49-F238E27FC236}">
                      <a16:creationId xmlns:a16="http://schemas.microsoft.com/office/drawing/2014/main" id="{D5A2F214-6554-BA86-EE9A-2F215CC21E95}"/>
                    </a:ext>
                  </a:extLst>
                </p:cNvPr>
                <p:cNvPicPr/>
                <p:nvPr/>
              </p:nvPicPr>
              <p:blipFill>
                <a:blip r:embed="rId55"/>
                <a:stretch>
                  <a:fillRect/>
                </a:stretch>
              </p:blipFill>
              <p:spPr>
                <a:xfrm>
                  <a:off x="6376733" y="3254978"/>
                  <a:ext cx="71280" cy="5688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34" name="Ink 33">
                  <a:extLst>
                    <a:ext uri="{FF2B5EF4-FFF2-40B4-BE49-F238E27FC236}">
                      <a16:creationId xmlns:a16="http://schemas.microsoft.com/office/drawing/2014/main" id="{49436C15-2103-CF0F-90CE-1A33EEF01C0C}"/>
                    </a:ext>
                  </a:extLst>
                </p14:cNvPr>
                <p14:cNvContentPartPr/>
                <p14:nvPr/>
              </p14:nvContentPartPr>
              <p14:xfrm>
                <a:off x="6556013" y="3272258"/>
                <a:ext cx="60480" cy="81360"/>
              </p14:xfrm>
            </p:contentPart>
          </mc:Choice>
          <mc:Fallback>
            <p:pic>
              <p:nvPicPr>
                <p:cNvPr id="34" name="Ink 33">
                  <a:extLst>
                    <a:ext uri="{FF2B5EF4-FFF2-40B4-BE49-F238E27FC236}">
                      <a16:creationId xmlns:a16="http://schemas.microsoft.com/office/drawing/2014/main" id="{49436C15-2103-CF0F-90CE-1A33EEF01C0C}"/>
                    </a:ext>
                  </a:extLst>
                </p:cNvPr>
                <p:cNvPicPr/>
                <p:nvPr/>
              </p:nvPicPr>
              <p:blipFill>
                <a:blip r:embed="rId57"/>
                <a:stretch>
                  <a:fillRect/>
                </a:stretch>
              </p:blipFill>
              <p:spPr>
                <a:xfrm>
                  <a:off x="6538013" y="3254618"/>
                  <a:ext cx="96120" cy="11700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35" name="Ink 34">
                  <a:extLst>
                    <a:ext uri="{FF2B5EF4-FFF2-40B4-BE49-F238E27FC236}">
                      <a16:creationId xmlns:a16="http://schemas.microsoft.com/office/drawing/2014/main" id="{2674BD08-F762-AA6C-274B-5BC82B8FF6DB}"/>
                    </a:ext>
                  </a:extLst>
                </p14:cNvPr>
                <p14:cNvContentPartPr/>
                <p14:nvPr/>
              </p14:nvContentPartPr>
              <p14:xfrm>
                <a:off x="6660773" y="3248498"/>
                <a:ext cx="163440" cy="150120"/>
              </p14:xfrm>
            </p:contentPart>
          </mc:Choice>
          <mc:Fallback>
            <p:pic>
              <p:nvPicPr>
                <p:cNvPr id="35" name="Ink 34">
                  <a:extLst>
                    <a:ext uri="{FF2B5EF4-FFF2-40B4-BE49-F238E27FC236}">
                      <a16:creationId xmlns:a16="http://schemas.microsoft.com/office/drawing/2014/main" id="{2674BD08-F762-AA6C-274B-5BC82B8FF6DB}"/>
                    </a:ext>
                  </a:extLst>
                </p:cNvPr>
                <p:cNvPicPr/>
                <p:nvPr/>
              </p:nvPicPr>
              <p:blipFill>
                <a:blip r:embed="rId59"/>
                <a:stretch>
                  <a:fillRect/>
                </a:stretch>
              </p:blipFill>
              <p:spPr>
                <a:xfrm>
                  <a:off x="6642773" y="3230858"/>
                  <a:ext cx="199080" cy="18576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36" name="Ink 35">
                  <a:extLst>
                    <a:ext uri="{FF2B5EF4-FFF2-40B4-BE49-F238E27FC236}">
                      <a16:creationId xmlns:a16="http://schemas.microsoft.com/office/drawing/2014/main" id="{E30DD0D9-13ED-E1F2-6697-CC8E0E7D3F64}"/>
                    </a:ext>
                  </a:extLst>
                </p14:cNvPr>
                <p14:cNvContentPartPr/>
                <p14:nvPr/>
              </p14:nvContentPartPr>
              <p14:xfrm>
                <a:off x="7469333" y="2622458"/>
                <a:ext cx="250560" cy="619920"/>
              </p14:xfrm>
            </p:contentPart>
          </mc:Choice>
          <mc:Fallback>
            <p:pic>
              <p:nvPicPr>
                <p:cNvPr id="36" name="Ink 35">
                  <a:extLst>
                    <a:ext uri="{FF2B5EF4-FFF2-40B4-BE49-F238E27FC236}">
                      <a16:creationId xmlns:a16="http://schemas.microsoft.com/office/drawing/2014/main" id="{E30DD0D9-13ED-E1F2-6697-CC8E0E7D3F64}"/>
                    </a:ext>
                  </a:extLst>
                </p:cNvPr>
                <p:cNvPicPr/>
                <p:nvPr/>
              </p:nvPicPr>
              <p:blipFill>
                <a:blip r:embed="rId61"/>
                <a:stretch>
                  <a:fillRect/>
                </a:stretch>
              </p:blipFill>
              <p:spPr>
                <a:xfrm>
                  <a:off x="7451333" y="2604458"/>
                  <a:ext cx="286200" cy="6555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62">
            <p14:nvContentPartPr>
              <p14:cNvPr id="38" name="Ink 37">
                <a:extLst>
                  <a:ext uri="{FF2B5EF4-FFF2-40B4-BE49-F238E27FC236}">
                    <a16:creationId xmlns:a16="http://schemas.microsoft.com/office/drawing/2014/main" id="{957A6AE6-5381-7A1C-CC5E-10163E1F0ED6}"/>
                  </a:ext>
                </a:extLst>
              </p14:cNvPr>
              <p14:cNvContentPartPr/>
              <p14:nvPr/>
            </p14:nvContentPartPr>
            <p14:xfrm>
              <a:off x="5338133" y="2575298"/>
              <a:ext cx="243000" cy="708840"/>
            </p14:xfrm>
          </p:contentPart>
        </mc:Choice>
        <mc:Fallback>
          <p:pic>
            <p:nvPicPr>
              <p:cNvPr id="38" name="Ink 37">
                <a:extLst>
                  <a:ext uri="{FF2B5EF4-FFF2-40B4-BE49-F238E27FC236}">
                    <a16:creationId xmlns:a16="http://schemas.microsoft.com/office/drawing/2014/main" id="{957A6AE6-5381-7A1C-CC5E-10163E1F0ED6}"/>
                  </a:ext>
                </a:extLst>
              </p:cNvPr>
              <p:cNvPicPr/>
              <p:nvPr/>
            </p:nvPicPr>
            <p:blipFill>
              <a:blip r:embed="rId63"/>
              <a:stretch>
                <a:fillRect/>
              </a:stretch>
            </p:blipFill>
            <p:spPr>
              <a:xfrm>
                <a:off x="5320493" y="2557658"/>
                <a:ext cx="278640" cy="74448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39" name="Ink 38">
                <a:extLst>
                  <a:ext uri="{FF2B5EF4-FFF2-40B4-BE49-F238E27FC236}">
                    <a16:creationId xmlns:a16="http://schemas.microsoft.com/office/drawing/2014/main" id="{EB55975E-C266-B6C0-AD50-26881C1B0D72}"/>
                  </a:ext>
                </a:extLst>
              </p14:cNvPr>
              <p14:cNvContentPartPr/>
              <p14:nvPr/>
            </p14:nvContentPartPr>
            <p14:xfrm>
              <a:off x="7976933" y="2602658"/>
              <a:ext cx="162720" cy="169560"/>
            </p14:xfrm>
          </p:contentPart>
        </mc:Choice>
        <mc:Fallback>
          <p:pic>
            <p:nvPicPr>
              <p:cNvPr id="39" name="Ink 38">
                <a:extLst>
                  <a:ext uri="{FF2B5EF4-FFF2-40B4-BE49-F238E27FC236}">
                    <a16:creationId xmlns:a16="http://schemas.microsoft.com/office/drawing/2014/main" id="{EB55975E-C266-B6C0-AD50-26881C1B0D72}"/>
                  </a:ext>
                </a:extLst>
              </p:cNvPr>
              <p:cNvPicPr/>
              <p:nvPr/>
            </p:nvPicPr>
            <p:blipFill>
              <a:blip r:embed="rId65"/>
              <a:stretch>
                <a:fillRect/>
              </a:stretch>
            </p:blipFill>
            <p:spPr>
              <a:xfrm>
                <a:off x="7959293" y="2584658"/>
                <a:ext cx="198360" cy="205200"/>
              </a:xfrm>
              <a:prstGeom prst="rect">
                <a:avLst/>
              </a:prstGeom>
            </p:spPr>
          </p:pic>
        </mc:Fallback>
      </mc:AlternateContent>
      <p:grpSp>
        <p:nvGrpSpPr>
          <p:cNvPr id="59" name="Group 58">
            <a:extLst>
              <a:ext uri="{FF2B5EF4-FFF2-40B4-BE49-F238E27FC236}">
                <a16:creationId xmlns:a16="http://schemas.microsoft.com/office/drawing/2014/main" id="{A8424D7A-FDDB-7A3D-21E4-4C4587E8BF3D}"/>
              </a:ext>
            </a:extLst>
          </p:cNvPr>
          <p:cNvGrpSpPr/>
          <p:nvPr/>
        </p:nvGrpSpPr>
        <p:grpSpPr>
          <a:xfrm>
            <a:off x="6051653" y="4782818"/>
            <a:ext cx="390240" cy="301320"/>
            <a:chOff x="6051653" y="4782818"/>
            <a:chExt cx="390240" cy="301320"/>
          </a:xfrm>
        </p:grpSpPr>
        <mc:AlternateContent xmlns:mc="http://schemas.openxmlformats.org/markup-compatibility/2006">
          <mc:Choice xmlns:p14="http://schemas.microsoft.com/office/powerpoint/2010/main" Requires="p14">
            <p:contentPart p14:bwMode="auto" r:id="rId66">
              <p14:nvContentPartPr>
                <p14:cNvPr id="40" name="Ink 39">
                  <a:extLst>
                    <a:ext uri="{FF2B5EF4-FFF2-40B4-BE49-F238E27FC236}">
                      <a16:creationId xmlns:a16="http://schemas.microsoft.com/office/drawing/2014/main" id="{B2502CC1-E62B-5F9A-BF48-A7F67CAB77AC}"/>
                    </a:ext>
                  </a:extLst>
                </p14:cNvPr>
                <p14:cNvContentPartPr/>
                <p14:nvPr/>
              </p14:nvContentPartPr>
              <p14:xfrm>
                <a:off x="6051653" y="4782818"/>
                <a:ext cx="148320" cy="236520"/>
              </p14:xfrm>
            </p:contentPart>
          </mc:Choice>
          <mc:Fallback>
            <p:pic>
              <p:nvPicPr>
                <p:cNvPr id="40" name="Ink 39">
                  <a:extLst>
                    <a:ext uri="{FF2B5EF4-FFF2-40B4-BE49-F238E27FC236}">
                      <a16:creationId xmlns:a16="http://schemas.microsoft.com/office/drawing/2014/main" id="{B2502CC1-E62B-5F9A-BF48-A7F67CAB77AC}"/>
                    </a:ext>
                  </a:extLst>
                </p:cNvPr>
                <p:cNvPicPr/>
                <p:nvPr/>
              </p:nvPicPr>
              <p:blipFill>
                <a:blip r:embed="rId67"/>
                <a:stretch>
                  <a:fillRect/>
                </a:stretch>
              </p:blipFill>
              <p:spPr>
                <a:xfrm>
                  <a:off x="6033653" y="4765178"/>
                  <a:ext cx="183960" cy="27216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41" name="Ink 40">
                  <a:extLst>
                    <a:ext uri="{FF2B5EF4-FFF2-40B4-BE49-F238E27FC236}">
                      <a16:creationId xmlns:a16="http://schemas.microsoft.com/office/drawing/2014/main" id="{36B4764D-2612-520F-9241-5452B8AEFD57}"/>
                    </a:ext>
                  </a:extLst>
                </p14:cNvPr>
                <p14:cNvContentPartPr/>
                <p14:nvPr/>
              </p14:nvContentPartPr>
              <p14:xfrm>
                <a:off x="6291413" y="4913138"/>
                <a:ext cx="134640" cy="33120"/>
              </p14:xfrm>
            </p:contentPart>
          </mc:Choice>
          <mc:Fallback>
            <p:pic>
              <p:nvPicPr>
                <p:cNvPr id="41" name="Ink 40">
                  <a:extLst>
                    <a:ext uri="{FF2B5EF4-FFF2-40B4-BE49-F238E27FC236}">
                      <a16:creationId xmlns:a16="http://schemas.microsoft.com/office/drawing/2014/main" id="{36B4764D-2612-520F-9241-5452B8AEFD57}"/>
                    </a:ext>
                  </a:extLst>
                </p:cNvPr>
                <p:cNvPicPr/>
                <p:nvPr/>
              </p:nvPicPr>
              <p:blipFill>
                <a:blip r:embed="rId69"/>
                <a:stretch>
                  <a:fillRect/>
                </a:stretch>
              </p:blipFill>
              <p:spPr>
                <a:xfrm>
                  <a:off x="6273773" y="4895138"/>
                  <a:ext cx="170280" cy="6876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42" name="Ink 41">
                  <a:extLst>
                    <a:ext uri="{FF2B5EF4-FFF2-40B4-BE49-F238E27FC236}">
                      <a16:creationId xmlns:a16="http://schemas.microsoft.com/office/drawing/2014/main" id="{0003DAE5-0522-660E-F1B1-365B880CADC7}"/>
                    </a:ext>
                  </a:extLst>
                </p14:cNvPr>
                <p14:cNvContentPartPr/>
                <p14:nvPr/>
              </p14:nvContentPartPr>
              <p14:xfrm>
                <a:off x="6293933" y="5057498"/>
                <a:ext cx="147960" cy="26640"/>
              </p14:xfrm>
            </p:contentPart>
          </mc:Choice>
          <mc:Fallback>
            <p:pic>
              <p:nvPicPr>
                <p:cNvPr id="42" name="Ink 41">
                  <a:extLst>
                    <a:ext uri="{FF2B5EF4-FFF2-40B4-BE49-F238E27FC236}">
                      <a16:creationId xmlns:a16="http://schemas.microsoft.com/office/drawing/2014/main" id="{0003DAE5-0522-660E-F1B1-365B880CADC7}"/>
                    </a:ext>
                  </a:extLst>
                </p:cNvPr>
                <p:cNvPicPr/>
                <p:nvPr/>
              </p:nvPicPr>
              <p:blipFill>
                <a:blip r:embed="rId71"/>
                <a:stretch>
                  <a:fillRect/>
                </a:stretch>
              </p:blipFill>
              <p:spPr>
                <a:xfrm>
                  <a:off x="6275933" y="5039498"/>
                  <a:ext cx="183600" cy="62280"/>
                </a:xfrm>
                <a:prstGeom prst="rect">
                  <a:avLst/>
                </a:prstGeom>
              </p:spPr>
            </p:pic>
          </mc:Fallback>
        </mc:AlternateContent>
      </p:grpSp>
      <p:grpSp>
        <p:nvGrpSpPr>
          <p:cNvPr id="58" name="Group 57">
            <a:extLst>
              <a:ext uri="{FF2B5EF4-FFF2-40B4-BE49-F238E27FC236}">
                <a16:creationId xmlns:a16="http://schemas.microsoft.com/office/drawing/2014/main" id="{E20D94F3-643C-5E6F-7F30-04AC94D7A07C}"/>
              </a:ext>
            </a:extLst>
          </p:cNvPr>
          <p:cNvGrpSpPr/>
          <p:nvPr/>
        </p:nvGrpSpPr>
        <p:grpSpPr>
          <a:xfrm>
            <a:off x="6917453" y="4749338"/>
            <a:ext cx="538920" cy="251280"/>
            <a:chOff x="6917453" y="4749338"/>
            <a:chExt cx="538920" cy="251280"/>
          </a:xfrm>
        </p:grpSpPr>
        <mc:AlternateContent xmlns:mc="http://schemas.openxmlformats.org/markup-compatibility/2006">
          <mc:Choice xmlns:p14="http://schemas.microsoft.com/office/powerpoint/2010/main" Requires="p14">
            <p:contentPart p14:bwMode="auto" r:id="rId72">
              <p14:nvContentPartPr>
                <p14:cNvPr id="43" name="Ink 42">
                  <a:extLst>
                    <a:ext uri="{FF2B5EF4-FFF2-40B4-BE49-F238E27FC236}">
                      <a16:creationId xmlns:a16="http://schemas.microsoft.com/office/drawing/2014/main" id="{A378EDE8-87C8-DF25-EFD0-A32C044568D2}"/>
                    </a:ext>
                  </a:extLst>
                </p14:cNvPr>
                <p14:cNvContentPartPr/>
                <p14:nvPr/>
              </p14:nvContentPartPr>
              <p14:xfrm>
                <a:off x="6936533" y="4749338"/>
                <a:ext cx="8280" cy="43920"/>
              </p14:xfrm>
            </p:contentPart>
          </mc:Choice>
          <mc:Fallback>
            <p:pic>
              <p:nvPicPr>
                <p:cNvPr id="43" name="Ink 42">
                  <a:extLst>
                    <a:ext uri="{FF2B5EF4-FFF2-40B4-BE49-F238E27FC236}">
                      <a16:creationId xmlns:a16="http://schemas.microsoft.com/office/drawing/2014/main" id="{A378EDE8-87C8-DF25-EFD0-A32C044568D2}"/>
                    </a:ext>
                  </a:extLst>
                </p:cNvPr>
                <p:cNvPicPr/>
                <p:nvPr/>
              </p:nvPicPr>
              <p:blipFill>
                <a:blip r:embed="rId73"/>
                <a:stretch>
                  <a:fillRect/>
                </a:stretch>
              </p:blipFill>
              <p:spPr>
                <a:xfrm>
                  <a:off x="6918893" y="4731698"/>
                  <a:ext cx="43920" cy="7956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44" name="Ink 43">
                  <a:extLst>
                    <a:ext uri="{FF2B5EF4-FFF2-40B4-BE49-F238E27FC236}">
                      <a16:creationId xmlns:a16="http://schemas.microsoft.com/office/drawing/2014/main" id="{408F87CF-5CF5-C0EA-73DB-B9E7616B4BFC}"/>
                    </a:ext>
                  </a:extLst>
                </p14:cNvPr>
                <p14:cNvContentPartPr/>
                <p14:nvPr/>
              </p14:nvContentPartPr>
              <p14:xfrm>
                <a:off x="6917453" y="4751498"/>
                <a:ext cx="28800" cy="249120"/>
              </p14:xfrm>
            </p:contentPart>
          </mc:Choice>
          <mc:Fallback>
            <p:pic>
              <p:nvPicPr>
                <p:cNvPr id="44" name="Ink 43">
                  <a:extLst>
                    <a:ext uri="{FF2B5EF4-FFF2-40B4-BE49-F238E27FC236}">
                      <a16:creationId xmlns:a16="http://schemas.microsoft.com/office/drawing/2014/main" id="{408F87CF-5CF5-C0EA-73DB-B9E7616B4BFC}"/>
                    </a:ext>
                  </a:extLst>
                </p:cNvPr>
                <p:cNvPicPr/>
                <p:nvPr/>
              </p:nvPicPr>
              <p:blipFill>
                <a:blip r:embed="rId75"/>
                <a:stretch>
                  <a:fillRect/>
                </a:stretch>
              </p:blipFill>
              <p:spPr>
                <a:xfrm>
                  <a:off x="6899813" y="4733498"/>
                  <a:ext cx="64440" cy="28476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45" name="Ink 44">
                  <a:extLst>
                    <a:ext uri="{FF2B5EF4-FFF2-40B4-BE49-F238E27FC236}">
                      <a16:creationId xmlns:a16="http://schemas.microsoft.com/office/drawing/2014/main" id="{3E1817F4-11D2-CD07-0190-A91E232985C9}"/>
                    </a:ext>
                  </a:extLst>
                </p14:cNvPr>
                <p14:cNvContentPartPr/>
                <p14:nvPr/>
              </p14:nvContentPartPr>
              <p14:xfrm>
                <a:off x="7048133" y="4826378"/>
                <a:ext cx="81720" cy="102600"/>
              </p14:xfrm>
            </p:contentPart>
          </mc:Choice>
          <mc:Fallback>
            <p:pic>
              <p:nvPicPr>
                <p:cNvPr id="45" name="Ink 44">
                  <a:extLst>
                    <a:ext uri="{FF2B5EF4-FFF2-40B4-BE49-F238E27FC236}">
                      <a16:creationId xmlns:a16="http://schemas.microsoft.com/office/drawing/2014/main" id="{3E1817F4-11D2-CD07-0190-A91E232985C9}"/>
                    </a:ext>
                  </a:extLst>
                </p:cNvPr>
                <p:cNvPicPr/>
                <p:nvPr/>
              </p:nvPicPr>
              <p:blipFill>
                <a:blip r:embed="rId77"/>
                <a:stretch>
                  <a:fillRect/>
                </a:stretch>
              </p:blipFill>
              <p:spPr>
                <a:xfrm>
                  <a:off x="7030493" y="4808738"/>
                  <a:ext cx="117360" cy="13824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46" name="Ink 45">
                  <a:extLst>
                    <a:ext uri="{FF2B5EF4-FFF2-40B4-BE49-F238E27FC236}">
                      <a16:creationId xmlns:a16="http://schemas.microsoft.com/office/drawing/2014/main" id="{0C6AD185-99F0-B8B9-D1CB-371C435BB0CA}"/>
                    </a:ext>
                  </a:extLst>
                </p14:cNvPr>
                <p14:cNvContentPartPr/>
                <p14:nvPr/>
              </p14:nvContentPartPr>
              <p14:xfrm>
                <a:off x="7223813" y="4916738"/>
                <a:ext cx="156960" cy="18720"/>
              </p14:xfrm>
            </p:contentPart>
          </mc:Choice>
          <mc:Fallback>
            <p:pic>
              <p:nvPicPr>
                <p:cNvPr id="46" name="Ink 45">
                  <a:extLst>
                    <a:ext uri="{FF2B5EF4-FFF2-40B4-BE49-F238E27FC236}">
                      <a16:creationId xmlns:a16="http://schemas.microsoft.com/office/drawing/2014/main" id="{0C6AD185-99F0-B8B9-D1CB-371C435BB0CA}"/>
                    </a:ext>
                  </a:extLst>
                </p:cNvPr>
                <p:cNvPicPr/>
                <p:nvPr/>
              </p:nvPicPr>
              <p:blipFill>
                <a:blip r:embed="rId79"/>
                <a:stretch>
                  <a:fillRect/>
                </a:stretch>
              </p:blipFill>
              <p:spPr>
                <a:xfrm>
                  <a:off x="7205813" y="4898738"/>
                  <a:ext cx="192600" cy="5436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47" name="Ink 46">
                  <a:extLst>
                    <a:ext uri="{FF2B5EF4-FFF2-40B4-BE49-F238E27FC236}">
                      <a16:creationId xmlns:a16="http://schemas.microsoft.com/office/drawing/2014/main" id="{EC22DBBF-6199-9DC0-FAEE-BF08AE2184C9}"/>
                    </a:ext>
                  </a:extLst>
                </p14:cNvPr>
                <p14:cNvContentPartPr/>
                <p14:nvPr/>
              </p14:nvContentPartPr>
              <p14:xfrm>
                <a:off x="7426493" y="4828538"/>
                <a:ext cx="29880" cy="107640"/>
              </p14:xfrm>
            </p:contentPart>
          </mc:Choice>
          <mc:Fallback>
            <p:pic>
              <p:nvPicPr>
                <p:cNvPr id="47" name="Ink 46">
                  <a:extLst>
                    <a:ext uri="{FF2B5EF4-FFF2-40B4-BE49-F238E27FC236}">
                      <a16:creationId xmlns:a16="http://schemas.microsoft.com/office/drawing/2014/main" id="{EC22DBBF-6199-9DC0-FAEE-BF08AE2184C9}"/>
                    </a:ext>
                  </a:extLst>
                </p:cNvPr>
                <p:cNvPicPr/>
                <p:nvPr/>
              </p:nvPicPr>
              <p:blipFill>
                <a:blip r:embed="rId81"/>
                <a:stretch>
                  <a:fillRect/>
                </a:stretch>
              </p:blipFill>
              <p:spPr>
                <a:xfrm>
                  <a:off x="7408853" y="4810538"/>
                  <a:ext cx="65520" cy="143280"/>
                </a:xfrm>
                <a:prstGeom prst="rect">
                  <a:avLst/>
                </a:prstGeom>
              </p:spPr>
            </p:pic>
          </mc:Fallback>
        </mc:AlternateContent>
      </p:grpSp>
      <p:grpSp>
        <p:nvGrpSpPr>
          <p:cNvPr id="57" name="Group 56">
            <a:extLst>
              <a:ext uri="{FF2B5EF4-FFF2-40B4-BE49-F238E27FC236}">
                <a16:creationId xmlns:a16="http://schemas.microsoft.com/office/drawing/2014/main" id="{2C68D7BB-EF44-C5DF-5B49-677CFCFEB7E2}"/>
              </a:ext>
            </a:extLst>
          </p:cNvPr>
          <p:cNvGrpSpPr/>
          <p:nvPr/>
        </p:nvGrpSpPr>
        <p:grpSpPr>
          <a:xfrm>
            <a:off x="7682093" y="5272778"/>
            <a:ext cx="239760" cy="148320"/>
            <a:chOff x="7682093" y="5272778"/>
            <a:chExt cx="239760" cy="148320"/>
          </a:xfrm>
        </p:grpSpPr>
        <mc:AlternateContent xmlns:mc="http://schemas.openxmlformats.org/markup-compatibility/2006">
          <mc:Choice xmlns:p14="http://schemas.microsoft.com/office/powerpoint/2010/main" Requires="p14">
            <p:contentPart p14:bwMode="auto" r:id="rId82">
              <p14:nvContentPartPr>
                <p14:cNvPr id="50" name="Ink 49">
                  <a:extLst>
                    <a:ext uri="{FF2B5EF4-FFF2-40B4-BE49-F238E27FC236}">
                      <a16:creationId xmlns:a16="http://schemas.microsoft.com/office/drawing/2014/main" id="{619F5326-A54F-97FC-B1C2-4A5FF5E6E340}"/>
                    </a:ext>
                  </a:extLst>
                </p14:cNvPr>
                <p14:cNvContentPartPr/>
                <p14:nvPr/>
              </p14:nvContentPartPr>
              <p14:xfrm>
                <a:off x="7682093" y="5272778"/>
                <a:ext cx="160920" cy="40320"/>
              </p14:xfrm>
            </p:contentPart>
          </mc:Choice>
          <mc:Fallback>
            <p:pic>
              <p:nvPicPr>
                <p:cNvPr id="50" name="Ink 49">
                  <a:extLst>
                    <a:ext uri="{FF2B5EF4-FFF2-40B4-BE49-F238E27FC236}">
                      <a16:creationId xmlns:a16="http://schemas.microsoft.com/office/drawing/2014/main" id="{619F5326-A54F-97FC-B1C2-4A5FF5E6E340}"/>
                    </a:ext>
                  </a:extLst>
                </p:cNvPr>
                <p:cNvPicPr/>
                <p:nvPr/>
              </p:nvPicPr>
              <p:blipFill>
                <a:blip r:embed="rId83"/>
                <a:stretch>
                  <a:fillRect/>
                </a:stretch>
              </p:blipFill>
              <p:spPr>
                <a:xfrm>
                  <a:off x="7664453" y="5255138"/>
                  <a:ext cx="196560" cy="7596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51" name="Ink 50">
                  <a:extLst>
                    <a:ext uri="{FF2B5EF4-FFF2-40B4-BE49-F238E27FC236}">
                      <a16:creationId xmlns:a16="http://schemas.microsoft.com/office/drawing/2014/main" id="{DD6889D9-58FC-818D-B07D-128D5E9D2D0F}"/>
                    </a:ext>
                  </a:extLst>
                </p14:cNvPr>
                <p14:cNvContentPartPr/>
                <p14:nvPr/>
              </p14:nvContentPartPr>
              <p14:xfrm>
                <a:off x="7723853" y="5359178"/>
                <a:ext cx="198000" cy="61920"/>
              </p14:xfrm>
            </p:contentPart>
          </mc:Choice>
          <mc:Fallback>
            <p:pic>
              <p:nvPicPr>
                <p:cNvPr id="51" name="Ink 50">
                  <a:extLst>
                    <a:ext uri="{FF2B5EF4-FFF2-40B4-BE49-F238E27FC236}">
                      <a16:creationId xmlns:a16="http://schemas.microsoft.com/office/drawing/2014/main" id="{DD6889D9-58FC-818D-B07D-128D5E9D2D0F}"/>
                    </a:ext>
                  </a:extLst>
                </p:cNvPr>
                <p:cNvPicPr/>
                <p:nvPr/>
              </p:nvPicPr>
              <p:blipFill>
                <a:blip r:embed="rId85"/>
                <a:stretch>
                  <a:fillRect/>
                </a:stretch>
              </p:blipFill>
              <p:spPr>
                <a:xfrm>
                  <a:off x="7706213" y="5341538"/>
                  <a:ext cx="233640" cy="97560"/>
                </a:xfrm>
                <a:prstGeom prst="rect">
                  <a:avLst/>
                </a:prstGeom>
              </p:spPr>
            </p:pic>
          </mc:Fallback>
        </mc:AlternateContent>
      </p:grpSp>
      <p:grpSp>
        <p:nvGrpSpPr>
          <p:cNvPr id="56" name="Group 55">
            <a:extLst>
              <a:ext uri="{FF2B5EF4-FFF2-40B4-BE49-F238E27FC236}">
                <a16:creationId xmlns:a16="http://schemas.microsoft.com/office/drawing/2014/main" id="{3964278E-4391-7C42-FA5C-04E788172BF5}"/>
              </a:ext>
            </a:extLst>
          </p:cNvPr>
          <p:cNvGrpSpPr/>
          <p:nvPr/>
        </p:nvGrpSpPr>
        <p:grpSpPr>
          <a:xfrm>
            <a:off x="6845813" y="5138138"/>
            <a:ext cx="584280" cy="450360"/>
            <a:chOff x="6845813" y="5138138"/>
            <a:chExt cx="584280" cy="450360"/>
          </a:xfrm>
        </p:grpSpPr>
        <mc:AlternateContent xmlns:mc="http://schemas.openxmlformats.org/markup-compatibility/2006">
          <mc:Choice xmlns:p14="http://schemas.microsoft.com/office/powerpoint/2010/main" Requires="p14">
            <p:contentPart p14:bwMode="auto" r:id="rId86">
              <p14:nvContentPartPr>
                <p14:cNvPr id="48" name="Ink 47">
                  <a:extLst>
                    <a:ext uri="{FF2B5EF4-FFF2-40B4-BE49-F238E27FC236}">
                      <a16:creationId xmlns:a16="http://schemas.microsoft.com/office/drawing/2014/main" id="{E6664F2A-A1B6-A8CC-8214-C687E70BAC2A}"/>
                    </a:ext>
                  </a:extLst>
                </p14:cNvPr>
                <p14:cNvContentPartPr/>
                <p14:nvPr/>
              </p14:nvContentPartPr>
              <p14:xfrm>
                <a:off x="6845813" y="5138138"/>
                <a:ext cx="584280" cy="107280"/>
              </p14:xfrm>
            </p:contentPart>
          </mc:Choice>
          <mc:Fallback>
            <p:pic>
              <p:nvPicPr>
                <p:cNvPr id="48" name="Ink 47">
                  <a:extLst>
                    <a:ext uri="{FF2B5EF4-FFF2-40B4-BE49-F238E27FC236}">
                      <a16:creationId xmlns:a16="http://schemas.microsoft.com/office/drawing/2014/main" id="{E6664F2A-A1B6-A8CC-8214-C687E70BAC2A}"/>
                    </a:ext>
                  </a:extLst>
                </p:cNvPr>
                <p:cNvPicPr/>
                <p:nvPr/>
              </p:nvPicPr>
              <p:blipFill>
                <a:blip r:embed="rId87"/>
                <a:stretch>
                  <a:fillRect/>
                </a:stretch>
              </p:blipFill>
              <p:spPr>
                <a:xfrm>
                  <a:off x="6828173" y="5120138"/>
                  <a:ext cx="619920" cy="14292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49" name="Ink 48">
                  <a:extLst>
                    <a:ext uri="{FF2B5EF4-FFF2-40B4-BE49-F238E27FC236}">
                      <a16:creationId xmlns:a16="http://schemas.microsoft.com/office/drawing/2014/main" id="{AC8C1BBD-1ECF-A75B-1204-187A3061B235}"/>
                    </a:ext>
                  </a:extLst>
                </p14:cNvPr>
                <p14:cNvContentPartPr/>
                <p14:nvPr/>
              </p14:nvContentPartPr>
              <p14:xfrm>
                <a:off x="6986573" y="5361338"/>
                <a:ext cx="118440" cy="158400"/>
              </p14:xfrm>
            </p:contentPart>
          </mc:Choice>
          <mc:Fallback>
            <p:pic>
              <p:nvPicPr>
                <p:cNvPr id="49" name="Ink 48">
                  <a:extLst>
                    <a:ext uri="{FF2B5EF4-FFF2-40B4-BE49-F238E27FC236}">
                      <a16:creationId xmlns:a16="http://schemas.microsoft.com/office/drawing/2014/main" id="{AC8C1BBD-1ECF-A75B-1204-187A3061B235}"/>
                    </a:ext>
                  </a:extLst>
                </p:cNvPr>
                <p:cNvPicPr/>
                <p:nvPr/>
              </p:nvPicPr>
              <p:blipFill>
                <a:blip r:embed="rId89"/>
                <a:stretch>
                  <a:fillRect/>
                </a:stretch>
              </p:blipFill>
              <p:spPr>
                <a:xfrm>
                  <a:off x="6968933" y="5343698"/>
                  <a:ext cx="154080" cy="19404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52" name="Ink 51">
                  <a:extLst>
                    <a:ext uri="{FF2B5EF4-FFF2-40B4-BE49-F238E27FC236}">
                      <a16:creationId xmlns:a16="http://schemas.microsoft.com/office/drawing/2014/main" id="{619E6321-A703-4469-2329-B35412B26DAF}"/>
                    </a:ext>
                  </a:extLst>
                </p14:cNvPr>
                <p14:cNvContentPartPr/>
                <p14:nvPr/>
              </p14:nvContentPartPr>
              <p14:xfrm>
                <a:off x="6985493" y="5270978"/>
                <a:ext cx="255240" cy="317520"/>
              </p14:xfrm>
            </p:contentPart>
          </mc:Choice>
          <mc:Fallback>
            <p:pic>
              <p:nvPicPr>
                <p:cNvPr id="52" name="Ink 51">
                  <a:extLst>
                    <a:ext uri="{FF2B5EF4-FFF2-40B4-BE49-F238E27FC236}">
                      <a16:creationId xmlns:a16="http://schemas.microsoft.com/office/drawing/2014/main" id="{619E6321-A703-4469-2329-B35412B26DAF}"/>
                    </a:ext>
                  </a:extLst>
                </p:cNvPr>
                <p:cNvPicPr/>
                <p:nvPr/>
              </p:nvPicPr>
              <p:blipFill>
                <a:blip r:embed="rId91"/>
                <a:stretch>
                  <a:fillRect/>
                </a:stretch>
              </p:blipFill>
              <p:spPr>
                <a:xfrm>
                  <a:off x="6967853" y="5252978"/>
                  <a:ext cx="290880" cy="353160"/>
                </a:xfrm>
                <a:prstGeom prst="rect">
                  <a:avLst/>
                </a:prstGeom>
              </p:spPr>
            </p:pic>
          </mc:Fallback>
        </mc:AlternateContent>
      </p:grpSp>
      <p:grpSp>
        <p:nvGrpSpPr>
          <p:cNvPr id="61" name="Group 60">
            <a:extLst>
              <a:ext uri="{FF2B5EF4-FFF2-40B4-BE49-F238E27FC236}">
                <a16:creationId xmlns:a16="http://schemas.microsoft.com/office/drawing/2014/main" id="{59097AA5-FCFF-87DE-4CE3-9C25493039FF}"/>
              </a:ext>
            </a:extLst>
          </p:cNvPr>
          <p:cNvGrpSpPr/>
          <p:nvPr/>
        </p:nvGrpSpPr>
        <p:grpSpPr>
          <a:xfrm>
            <a:off x="8139293" y="5072978"/>
            <a:ext cx="278280" cy="731880"/>
            <a:chOff x="8139293" y="5072978"/>
            <a:chExt cx="278280" cy="731880"/>
          </a:xfrm>
        </p:grpSpPr>
        <mc:AlternateContent xmlns:mc="http://schemas.openxmlformats.org/markup-compatibility/2006">
          <mc:Choice xmlns:p14="http://schemas.microsoft.com/office/powerpoint/2010/main" Requires="p14">
            <p:contentPart p14:bwMode="auto" r:id="rId92">
              <p14:nvContentPartPr>
                <p14:cNvPr id="53" name="Ink 52">
                  <a:extLst>
                    <a:ext uri="{FF2B5EF4-FFF2-40B4-BE49-F238E27FC236}">
                      <a16:creationId xmlns:a16="http://schemas.microsoft.com/office/drawing/2014/main" id="{7D2F99DB-22E7-B743-DA43-40D7349989D2}"/>
                    </a:ext>
                  </a:extLst>
                </p14:cNvPr>
                <p14:cNvContentPartPr/>
                <p14:nvPr/>
              </p14:nvContentPartPr>
              <p14:xfrm>
                <a:off x="8260253" y="5072978"/>
                <a:ext cx="123840" cy="286560"/>
              </p14:xfrm>
            </p:contentPart>
          </mc:Choice>
          <mc:Fallback>
            <p:pic>
              <p:nvPicPr>
                <p:cNvPr id="53" name="Ink 52">
                  <a:extLst>
                    <a:ext uri="{FF2B5EF4-FFF2-40B4-BE49-F238E27FC236}">
                      <a16:creationId xmlns:a16="http://schemas.microsoft.com/office/drawing/2014/main" id="{7D2F99DB-22E7-B743-DA43-40D7349989D2}"/>
                    </a:ext>
                  </a:extLst>
                </p:cNvPr>
                <p:cNvPicPr/>
                <p:nvPr/>
              </p:nvPicPr>
              <p:blipFill>
                <a:blip r:embed="rId93"/>
                <a:stretch>
                  <a:fillRect/>
                </a:stretch>
              </p:blipFill>
              <p:spPr>
                <a:xfrm>
                  <a:off x="8242253" y="5055338"/>
                  <a:ext cx="159480" cy="32220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54" name="Ink 53">
                  <a:extLst>
                    <a:ext uri="{FF2B5EF4-FFF2-40B4-BE49-F238E27FC236}">
                      <a16:creationId xmlns:a16="http://schemas.microsoft.com/office/drawing/2014/main" id="{A3F330D9-21AA-4581-3401-94A121AE8A7D}"/>
                    </a:ext>
                  </a:extLst>
                </p14:cNvPr>
                <p14:cNvContentPartPr/>
                <p14:nvPr/>
              </p14:nvContentPartPr>
              <p14:xfrm>
                <a:off x="8139293" y="5404538"/>
                <a:ext cx="278280" cy="76320"/>
              </p14:xfrm>
            </p:contentPart>
          </mc:Choice>
          <mc:Fallback>
            <p:pic>
              <p:nvPicPr>
                <p:cNvPr id="54" name="Ink 53">
                  <a:extLst>
                    <a:ext uri="{FF2B5EF4-FFF2-40B4-BE49-F238E27FC236}">
                      <a16:creationId xmlns:a16="http://schemas.microsoft.com/office/drawing/2014/main" id="{A3F330D9-21AA-4581-3401-94A121AE8A7D}"/>
                    </a:ext>
                  </a:extLst>
                </p:cNvPr>
                <p:cNvPicPr/>
                <p:nvPr/>
              </p:nvPicPr>
              <p:blipFill>
                <a:blip r:embed="rId95"/>
                <a:stretch>
                  <a:fillRect/>
                </a:stretch>
              </p:blipFill>
              <p:spPr>
                <a:xfrm>
                  <a:off x="8121653" y="5386538"/>
                  <a:ext cx="313920" cy="11196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60" name="Ink 59">
                  <a:extLst>
                    <a:ext uri="{FF2B5EF4-FFF2-40B4-BE49-F238E27FC236}">
                      <a16:creationId xmlns:a16="http://schemas.microsoft.com/office/drawing/2014/main" id="{B6146326-6646-D7C9-8480-DDDD6E221F52}"/>
                    </a:ext>
                  </a:extLst>
                </p14:cNvPr>
                <p14:cNvContentPartPr/>
                <p14:nvPr/>
              </p14:nvContentPartPr>
              <p14:xfrm>
                <a:off x="8182493" y="5581658"/>
                <a:ext cx="139320" cy="223200"/>
              </p14:xfrm>
            </p:contentPart>
          </mc:Choice>
          <mc:Fallback>
            <p:pic>
              <p:nvPicPr>
                <p:cNvPr id="60" name="Ink 59">
                  <a:extLst>
                    <a:ext uri="{FF2B5EF4-FFF2-40B4-BE49-F238E27FC236}">
                      <a16:creationId xmlns:a16="http://schemas.microsoft.com/office/drawing/2014/main" id="{B6146326-6646-D7C9-8480-DDDD6E221F52}"/>
                    </a:ext>
                  </a:extLst>
                </p:cNvPr>
                <p:cNvPicPr/>
                <p:nvPr/>
              </p:nvPicPr>
              <p:blipFill>
                <a:blip r:embed="rId97"/>
                <a:stretch>
                  <a:fillRect/>
                </a:stretch>
              </p:blipFill>
              <p:spPr>
                <a:xfrm>
                  <a:off x="8164853" y="5564018"/>
                  <a:ext cx="174960" cy="258840"/>
                </a:xfrm>
                <a:prstGeom prst="rect">
                  <a:avLst/>
                </a:prstGeom>
              </p:spPr>
            </p:pic>
          </mc:Fallback>
        </mc:AlternateContent>
      </p:grpSp>
      <p:grpSp>
        <p:nvGrpSpPr>
          <p:cNvPr id="12289" name="Group 12288">
            <a:extLst>
              <a:ext uri="{FF2B5EF4-FFF2-40B4-BE49-F238E27FC236}">
                <a16:creationId xmlns:a16="http://schemas.microsoft.com/office/drawing/2014/main" id="{3871B05C-735F-FBEA-05D4-4BD88F971DEB}"/>
              </a:ext>
            </a:extLst>
          </p:cNvPr>
          <p:cNvGrpSpPr/>
          <p:nvPr/>
        </p:nvGrpSpPr>
        <p:grpSpPr>
          <a:xfrm>
            <a:off x="7742573" y="6044258"/>
            <a:ext cx="477360" cy="252360"/>
            <a:chOff x="7742573" y="6044258"/>
            <a:chExt cx="477360" cy="252360"/>
          </a:xfrm>
        </p:grpSpPr>
        <mc:AlternateContent xmlns:mc="http://schemas.openxmlformats.org/markup-compatibility/2006">
          <mc:Choice xmlns:p14="http://schemas.microsoft.com/office/powerpoint/2010/main" Requires="p14">
            <p:contentPart p14:bwMode="auto" r:id="rId98">
              <p14:nvContentPartPr>
                <p14:cNvPr id="62" name="Ink 61">
                  <a:extLst>
                    <a:ext uri="{FF2B5EF4-FFF2-40B4-BE49-F238E27FC236}">
                      <a16:creationId xmlns:a16="http://schemas.microsoft.com/office/drawing/2014/main" id="{04901A68-A0EB-B1E7-6275-E14F24130795}"/>
                    </a:ext>
                  </a:extLst>
                </p14:cNvPr>
                <p14:cNvContentPartPr/>
                <p14:nvPr/>
              </p14:nvContentPartPr>
              <p14:xfrm>
                <a:off x="7742573" y="6044258"/>
                <a:ext cx="34560" cy="221760"/>
              </p14:xfrm>
            </p:contentPart>
          </mc:Choice>
          <mc:Fallback>
            <p:pic>
              <p:nvPicPr>
                <p:cNvPr id="62" name="Ink 61">
                  <a:extLst>
                    <a:ext uri="{FF2B5EF4-FFF2-40B4-BE49-F238E27FC236}">
                      <a16:creationId xmlns:a16="http://schemas.microsoft.com/office/drawing/2014/main" id="{04901A68-A0EB-B1E7-6275-E14F24130795}"/>
                    </a:ext>
                  </a:extLst>
                </p:cNvPr>
                <p:cNvPicPr/>
                <p:nvPr/>
              </p:nvPicPr>
              <p:blipFill>
                <a:blip r:embed="rId99"/>
                <a:stretch>
                  <a:fillRect/>
                </a:stretch>
              </p:blipFill>
              <p:spPr>
                <a:xfrm>
                  <a:off x="7724933" y="6026618"/>
                  <a:ext cx="70200" cy="25740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63" name="Ink 62">
                  <a:extLst>
                    <a:ext uri="{FF2B5EF4-FFF2-40B4-BE49-F238E27FC236}">
                      <a16:creationId xmlns:a16="http://schemas.microsoft.com/office/drawing/2014/main" id="{5E56B2B0-A470-83EE-CE56-32300F5B90AF}"/>
                    </a:ext>
                  </a:extLst>
                </p14:cNvPr>
                <p14:cNvContentPartPr/>
                <p14:nvPr/>
              </p14:nvContentPartPr>
              <p14:xfrm>
                <a:off x="7894133" y="6153338"/>
                <a:ext cx="7200" cy="66960"/>
              </p14:xfrm>
            </p:contentPart>
          </mc:Choice>
          <mc:Fallback>
            <p:pic>
              <p:nvPicPr>
                <p:cNvPr id="63" name="Ink 62">
                  <a:extLst>
                    <a:ext uri="{FF2B5EF4-FFF2-40B4-BE49-F238E27FC236}">
                      <a16:creationId xmlns:a16="http://schemas.microsoft.com/office/drawing/2014/main" id="{5E56B2B0-A470-83EE-CE56-32300F5B90AF}"/>
                    </a:ext>
                  </a:extLst>
                </p:cNvPr>
                <p:cNvPicPr/>
                <p:nvPr/>
              </p:nvPicPr>
              <p:blipFill>
                <a:blip r:embed="rId101"/>
                <a:stretch>
                  <a:fillRect/>
                </a:stretch>
              </p:blipFill>
              <p:spPr>
                <a:xfrm>
                  <a:off x="7876133" y="6135338"/>
                  <a:ext cx="42840" cy="10260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12288" name="Ink 12287">
                  <a:extLst>
                    <a:ext uri="{FF2B5EF4-FFF2-40B4-BE49-F238E27FC236}">
                      <a16:creationId xmlns:a16="http://schemas.microsoft.com/office/drawing/2014/main" id="{314EDF3E-7066-EB33-F553-CEC66C59E08F}"/>
                    </a:ext>
                  </a:extLst>
                </p14:cNvPr>
                <p14:cNvContentPartPr/>
                <p14:nvPr/>
              </p14:nvContentPartPr>
              <p14:xfrm>
                <a:off x="8086013" y="6149378"/>
                <a:ext cx="133920" cy="147240"/>
              </p14:xfrm>
            </p:contentPart>
          </mc:Choice>
          <mc:Fallback>
            <p:pic>
              <p:nvPicPr>
                <p:cNvPr id="12288" name="Ink 12287">
                  <a:extLst>
                    <a:ext uri="{FF2B5EF4-FFF2-40B4-BE49-F238E27FC236}">
                      <a16:creationId xmlns:a16="http://schemas.microsoft.com/office/drawing/2014/main" id="{314EDF3E-7066-EB33-F553-CEC66C59E08F}"/>
                    </a:ext>
                  </a:extLst>
                </p:cNvPr>
                <p:cNvPicPr/>
                <p:nvPr/>
              </p:nvPicPr>
              <p:blipFill>
                <a:blip r:embed="rId103"/>
                <a:stretch>
                  <a:fillRect/>
                </a:stretch>
              </p:blipFill>
              <p:spPr>
                <a:xfrm>
                  <a:off x="8068373" y="6131738"/>
                  <a:ext cx="169560" cy="182880"/>
                </a:xfrm>
                <a:prstGeom prst="rect">
                  <a:avLst/>
                </a:prstGeom>
              </p:spPr>
            </p:pic>
          </mc:Fallback>
        </mc:AlternateContent>
      </p:grpSp>
      <p:grpSp>
        <p:nvGrpSpPr>
          <p:cNvPr id="12313" name="Group 12312">
            <a:extLst>
              <a:ext uri="{FF2B5EF4-FFF2-40B4-BE49-F238E27FC236}">
                <a16:creationId xmlns:a16="http://schemas.microsoft.com/office/drawing/2014/main" id="{0AC1543C-C636-C0A9-ACA7-14AD38AD4A24}"/>
              </a:ext>
            </a:extLst>
          </p:cNvPr>
          <p:cNvGrpSpPr/>
          <p:nvPr/>
        </p:nvGrpSpPr>
        <p:grpSpPr>
          <a:xfrm>
            <a:off x="3892373" y="5489498"/>
            <a:ext cx="2116440" cy="1089360"/>
            <a:chOff x="3892373" y="5489498"/>
            <a:chExt cx="2116440" cy="1089360"/>
          </a:xfrm>
        </p:grpSpPr>
        <mc:AlternateContent xmlns:mc="http://schemas.openxmlformats.org/markup-compatibility/2006">
          <mc:Choice xmlns:p14="http://schemas.microsoft.com/office/powerpoint/2010/main" Requires="p14">
            <p:contentPart p14:bwMode="auto" r:id="rId104">
              <p14:nvContentPartPr>
                <p14:cNvPr id="12292" name="Ink 12291">
                  <a:extLst>
                    <a:ext uri="{FF2B5EF4-FFF2-40B4-BE49-F238E27FC236}">
                      <a16:creationId xmlns:a16="http://schemas.microsoft.com/office/drawing/2014/main" id="{24457388-2F52-5913-CC13-CBA24F141A02}"/>
                    </a:ext>
                  </a:extLst>
                </p14:cNvPr>
                <p14:cNvContentPartPr/>
                <p14:nvPr/>
              </p14:nvContentPartPr>
              <p14:xfrm>
                <a:off x="3892373" y="5489498"/>
                <a:ext cx="33120" cy="181080"/>
              </p14:xfrm>
            </p:contentPart>
          </mc:Choice>
          <mc:Fallback>
            <p:pic>
              <p:nvPicPr>
                <p:cNvPr id="12292" name="Ink 12291">
                  <a:extLst>
                    <a:ext uri="{FF2B5EF4-FFF2-40B4-BE49-F238E27FC236}">
                      <a16:creationId xmlns:a16="http://schemas.microsoft.com/office/drawing/2014/main" id="{24457388-2F52-5913-CC13-CBA24F141A02}"/>
                    </a:ext>
                  </a:extLst>
                </p:cNvPr>
                <p:cNvPicPr/>
                <p:nvPr/>
              </p:nvPicPr>
              <p:blipFill>
                <a:blip r:embed="rId105"/>
                <a:stretch>
                  <a:fillRect/>
                </a:stretch>
              </p:blipFill>
              <p:spPr>
                <a:xfrm>
                  <a:off x="3874373" y="5471498"/>
                  <a:ext cx="68760" cy="21672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12293" name="Ink 12292">
                  <a:extLst>
                    <a:ext uri="{FF2B5EF4-FFF2-40B4-BE49-F238E27FC236}">
                      <a16:creationId xmlns:a16="http://schemas.microsoft.com/office/drawing/2014/main" id="{02FF306A-E83B-907D-3744-DCF050F7E31E}"/>
                    </a:ext>
                  </a:extLst>
                </p14:cNvPr>
                <p14:cNvContentPartPr/>
                <p14:nvPr/>
              </p14:nvContentPartPr>
              <p14:xfrm>
                <a:off x="4115573" y="5619818"/>
                <a:ext cx="14400" cy="36360"/>
              </p14:xfrm>
            </p:contentPart>
          </mc:Choice>
          <mc:Fallback>
            <p:pic>
              <p:nvPicPr>
                <p:cNvPr id="12293" name="Ink 12292">
                  <a:extLst>
                    <a:ext uri="{FF2B5EF4-FFF2-40B4-BE49-F238E27FC236}">
                      <a16:creationId xmlns:a16="http://schemas.microsoft.com/office/drawing/2014/main" id="{02FF306A-E83B-907D-3744-DCF050F7E31E}"/>
                    </a:ext>
                  </a:extLst>
                </p:cNvPr>
                <p:cNvPicPr/>
                <p:nvPr/>
              </p:nvPicPr>
              <p:blipFill>
                <a:blip r:embed="rId107"/>
                <a:stretch>
                  <a:fillRect/>
                </a:stretch>
              </p:blipFill>
              <p:spPr>
                <a:xfrm>
                  <a:off x="4097933" y="5601818"/>
                  <a:ext cx="50040" cy="7200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12294" name="Ink 12293">
                  <a:extLst>
                    <a:ext uri="{FF2B5EF4-FFF2-40B4-BE49-F238E27FC236}">
                      <a16:creationId xmlns:a16="http://schemas.microsoft.com/office/drawing/2014/main" id="{2C2AAE5C-197C-7322-0E8A-757FF477B74E}"/>
                    </a:ext>
                  </a:extLst>
                </p14:cNvPr>
                <p14:cNvContentPartPr/>
                <p14:nvPr/>
              </p14:nvContentPartPr>
              <p14:xfrm>
                <a:off x="4317173" y="5510378"/>
                <a:ext cx="79200" cy="161280"/>
              </p14:xfrm>
            </p:contentPart>
          </mc:Choice>
          <mc:Fallback>
            <p:pic>
              <p:nvPicPr>
                <p:cNvPr id="12294" name="Ink 12293">
                  <a:extLst>
                    <a:ext uri="{FF2B5EF4-FFF2-40B4-BE49-F238E27FC236}">
                      <a16:creationId xmlns:a16="http://schemas.microsoft.com/office/drawing/2014/main" id="{2C2AAE5C-197C-7322-0E8A-757FF477B74E}"/>
                    </a:ext>
                  </a:extLst>
                </p:cNvPr>
                <p:cNvPicPr/>
                <p:nvPr/>
              </p:nvPicPr>
              <p:blipFill>
                <a:blip r:embed="rId109"/>
                <a:stretch>
                  <a:fillRect/>
                </a:stretch>
              </p:blipFill>
              <p:spPr>
                <a:xfrm>
                  <a:off x="4299173" y="5492378"/>
                  <a:ext cx="114840" cy="19692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12295" name="Ink 12294">
                  <a:extLst>
                    <a:ext uri="{FF2B5EF4-FFF2-40B4-BE49-F238E27FC236}">
                      <a16:creationId xmlns:a16="http://schemas.microsoft.com/office/drawing/2014/main" id="{75AB0B77-11FB-D993-D5F2-DC36C016093C}"/>
                    </a:ext>
                  </a:extLst>
                </p14:cNvPr>
                <p14:cNvContentPartPr/>
                <p14:nvPr/>
              </p14:nvContentPartPr>
              <p14:xfrm>
                <a:off x="4485653" y="5546018"/>
                <a:ext cx="155160" cy="156960"/>
              </p14:xfrm>
            </p:contentPart>
          </mc:Choice>
          <mc:Fallback>
            <p:pic>
              <p:nvPicPr>
                <p:cNvPr id="12295" name="Ink 12294">
                  <a:extLst>
                    <a:ext uri="{FF2B5EF4-FFF2-40B4-BE49-F238E27FC236}">
                      <a16:creationId xmlns:a16="http://schemas.microsoft.com/office/drawing/2014/main" id="{75AB0B77-11FB-D993-D5F2-DC36C016093C}"/>
                    </a:ext>
                  </a:extLst>
                </p:cNvPr>
                <p:cNvPicPr/>
                <p:nvPr/>
              </p:nvPicPr>
              <p:blipFill>
                <a:blip r:embed="rId111"/>
                <a:stretch>
                  <a:fillRect/>
                </a:stretch>
              </p:blipFill>
              <p:spPr>
                <a:xfrm>
                  <a:off x="4467653" y="5528018"/>
                  <a:ext cx="190800" cy="19260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12296" name="Ink 12295">
                  <a:extLst>
                    <a:ext uri="{FF2B5EF4-FFF2-40B4-BE49-F238E27FC236}">
                      <a16:creationId xmlns:a16="http://schemas.microsoft.com/office/drawing/2014/main" id="{3A9206E8-2336-1724-7DAA-40DD9D35F2BC}"/>
                    </a:ext>
                  </a:extLst>
                </p14:cNvPr>
                <p14:cNvContentPartPr/>
                <p14:nvPr/>
              </p14:nvContentPartPr>
              <p14:xfrm>
                <a:off x="4744133" y="5570138"/>
                <a:ext cx="100080" cy="153360"/>
              </p14:xfrm>
            </p:contentPart>
          </mc:Choice>
          <mc:Fallback>
            <p:pic>
              <p:nvPicPr>
                <p:cNvPr id="12296" name="Ink 12295">
                  <a:extLst>
                    <a:ext uri="{FF2B5EF4-FFF2-40B4-BE49-F238E27FC236}">
                      <a16:creationId xmlns:a16="http://schemas.microsoft.com/office/drawing/2014/main" id="{3A9206E8-2336-1724-7DAA-40DD9D35F2BC}"/>
                    </a:ext>
                  </a:extLst>
                </p:cNvPr>
                <p:cNvPicPr/>
                <p:nvPr/>
              </p:nvPicPr>
              <p:blipFill>
                <a:blip r:embed="rId113"/>
                <a:stretch>
                  <a:fillRect/>
                </a:stretch>
              </p:blipFill>
              <p:spPr>
                <a:xfrm>
                  <a:off x="4726493" y="5552138"/>
                  <a:ext cx="135720" cy="18900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12297" name="Ink 12296">
                  <a:extLst>
                    <a:ext uri="{FF2B5EF4-FFF2-40B4-BE49-F238E27FC236}">
                      <a16:creationId xmlns:a16="http://schemas.microsoft.com/office/drawing/2014/main" id="{C3975840-763D-C33A-1A48-AEC942FC633D}"/>
                    </a:ext>
                  </a:extLst>
                </p14:cNvPr>
                <p14:cNvContentPartPr/>
                <p14:nvPr/>
              </p14:nvContentPartPr>
              <p14:xfrm>
                <a:off x="4771493" y="5593538"/>
                <a:ext cx="133200" cy="182520"/>
              </p14:xfrm>
            </p:contentPart>
          </mc:Choice>
          <mc:Fallback>
            <p:pic>
              <p:nvPicPr>
                <p:cNvPr id="12297" name="Ink 12296">
                  <a:extLst>
                    <a:ext uri="{FF2B5EF4-FFF2-40B4-BE49-F238E27FC236}">
                      <a16:creationId xmlns:a16="http://schemas.microsoft.com/office/drawing/2014/main" id="{C3975840-763D-C33A-1A48-AEC942FC633D}"/>
                    </a:ext>
                  </a:extLst>
                </p:cNvPr>
                <p:cNvPicPr/>
                <p:nvPr/>
              </p:nvPicPr>
              <p:blipFill>
                <a:blip r:embed="rId115"/>
                <a:stretch>
                  <a:fillRect/>
                </a:stretch>
              </p:blipFill>
              <p:spPr>
                <a:xfrm>
                  <a:off x="4753493" y="5575898"/>
                  <a:ext cx="168840" cy="21816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12298" name="Ink 12297">
                  <a:extLst>
                    <a:ext uri="{FF2B5EF4-FFF2-40B4-BE49-F238E27FC236}">
                      <a16:creationId xmlns:a16="http://schemas.microsoft.com/office/drawing/2014/main" id="{75BFB69D-2F9D-EA5B-4383-B6DFA4B56361}"/>
                    </a:ext>
                  </a:extLst>
                </p14:cNvPr>
                <p14:cNvContentPartPr/>
                <p14:nvPr/>
              </p14:nvContentPartPr>
              <p14:xfrm>
                <a:off x="5333813" y="5617658"/>
                <a:ext cx="23400" cy="179640"/>
              </p14:xfrm>
            </p:contentPart>
          </mc:Choice>
          <mc:Fallback>
            <p:pic>
              <p:nvPicPr>
                <p:cNvPr id="12298" name="Ink 12297">
                  <a:extLst>
                    <a:ext uri="{FF2B5EF4-FFF2-40B4-BE49-F238E27FC236}">
                      <a16:creationId xmlns:a16="http://schemas.microsoft.com/office/drawing/2014/main" id="{75BFB69D-2F9D-EA5B-4383-B6DFA4B56361}"/>
                    </a:ext>
                  </a:extLst>
                </p:cNvPr>
                <p:cNvPicPr/>
                <p:nvPr/>
              </p:nvPicPr>
              <p:blipFill>
                <a:blip r:embed="rId117"/>
                <a:stretch>
                  <a:fillRect/>
                </a:stretch>
              </p:blipFill>
              <p:spPr>
                <a:xfrm>
                  <a:off x="5316173" y="5599658"/>
                  <a:ext cx="59040" cy="21528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12299" name="Ink 12298">
                  <a:extLst>
                    <a:ext uri="{FF2B5EF4-FFF2-40B4-BE49-F238E27FC236}">
                      <a16:creationId xmlns:a16="http://schemas.microsoft.com/office/drawing/2014/main" id="{79E89666-2D17-C2E6-C631-47841B1B96F2}"/>
                    </a:ext>
                  </a:extLst>
                </p14:cNvPr>
                <p14:cNvContentPartPr/>
                <p14:nvPr/>
              </p14:nvContentPartPr>
              <p14:xfrm>
                <a:off x="5470613" y="5697218"/>
                <a:ext cx="14760" cy="57960"/>
              </p14:xfrm>
            </p:contentPart>
          </mc:Choice>
          <mc:Fallback>
            <p:pic>
              <p:nvPicPr>
                <p:cNvPr id="12299" name="Ink 12298">
                  <a:extLst>
                    <a:ext uri="{FF2B5EF4-FFF2-40B4-BE49-F238E27FC236}">
                      <a16:creationId xmlns:a16="http://schemas.microsoft.com/office/drawing/2014/main" id="{79E89666-2D17-C2E6-C631-47841B1B96F2}"/>
                    </a:ext>
                  </a:extLst>
                </p:cNvPr>
                <p:cNvPicPr/>
                <p:nvPr/>
              </p:nvPicPr>
              <p:blipFill>
                <a:blip r:embed="rId119"/>
                <a:stretch>
                  <a:fillRect/>
                </a:stretch>
              </p:blipFill>
              <p:spPr>
                <a:xfrm>
                  <a:off x="5452973" y="5679218"/>
                  <a:ext cx="50400" cy="9360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12300" name="Ink 12299">
                  <a:extLst>
                    <a:ext uri="{FF2B5EF4-FFF2-40B4-BE49-F238E27FC236}">
                      <a16:creationId xmlns:a16="http://schemas.microsoft.com/office/drawing/2014/main" id="{DD49328C-468F-782C-0538-7E2F3F6A2CB5}"/>
                    </a:ext>
                  </a:extLst>
                </p14:cNvPr>
                <p14:cNvContentPartPr/>
                <p14:nvPr/>
              </p14:nvContentPartPr>
              <p14:xfrm>
                <a:off x="5670773" y="5680298"/>
                <a:ext cx="113760" cy="183600"/>
              </p14:xfrm>
            </p:contentPart>
          </mc:Choice>
          <mc:Fallback>
            <p:pic>
              <p:nvPicPr>
                <p:cNvPr id="12300" name="Ink 12299">
                  <a:extLst>
                    <a:ext uri="{FF2B5EF4-FFF2-40B4-BE49-F238E27FC236}">
                      <a16:creationId xmlns:a16="http://schemas.microsoft.com/office/drawing/2014/main" id="{DD49328C-468F-782C-0538-7E2F3F6A2CB5}"/>
                    </a:ext>
                  </a:extLst>
                </p:cNvPr>
                <p:cNvPicPr/>
                <p:nvPr/>
              </p:nvPicPr>
              <p:blipFill>
                <a:blip r:embed="rId121"/>
                <a:stretch>
                  <a:fillRect/>
                </a:stretch>
              </p:blipFill>
              <p:spPr>
                <a:xfrm>
                  <a:off x="5653133" y="5662658"/>
                  <a:ext cx="149400" cy="21924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12303" name="Ink 12302">
                  <a:extLst>
                    <a:ext uri="{FF2B5EF4-FFF2-40B4-BE49-F238E27FC236}">
                      <a16:creationId xmlns:a16="http://schemas.microsoft.com/office/drawing/2014/main" id="{6CB984D2-C924-D5BC-8483-2D88B16275F0}"/>
                    </a:ext>
                  </a:extLst>
                </p14:cNvPr>
                <p14:cNvContentPartPr/>
                <p14:nvPr/>
              </p14:nvContentPartPr>
              <p14:xfrm>
                <a:off x="4852493" y="5672018"/>
                <a:ext cx="92520" cy="80640"/>
              </p14:xfrm>
            </p:contentPart>
          </mc:Choice>
          <mc:Fallback>
            <p:pic>
              <p:nvPicPr>
                <p:cNvPr id="12303" name="Ink 12302">
                  <a:extLst>
                    <a:ext uri="{FF2B5EF4-FFF2-40B4-BE49-F238E27FC236}">
                      <a16:creationId xmlns:a16="http://schemas.microsoft.com/office/drawing/2014/main" id="{6CB984D2-C924-D5BC-8483-2D88B16275F0}"/>
                    </a:ext>
                  </a:extLst>
                </p:cNvPr>
                <p:cNvPicPr/>
                <p:nvPr/>
              </p:nvPicPr>
              <p:blipFill>
                <a:blip r:embed="rId123"/>
                <a:stretch>
                  <a:fillRect/>
                </a:stretch>
              </p:blipFill>
              <p:spPr>
                <a:xfrm>
                  <a:off x="4834493" y="5654018"/>
                  <a:ext cx="128160" cy="11628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12304" name="Ink 12303">
                  <a:extLst>
                    <a:ext uri="{FF2B5EF4-FFF2-40B4-BE49-F238E27FC236}">
                      <a16:creationId xmlns:a16="http://schemas.microsoft.com/office/drawing/2014/main" id="{E67CDBF1-E340-25B2-A1CF-DE34DA19D69A}"/>
                    </a:ext>
                  </a:extLst>
                </p14:cNvPr>
                <p14:cNvContentPartPr/>
                <p14:nvPr/>
              </p14:nvContentPartPr>
              <p14:xfrm>
                <a:off x="4066253" y="5940218"/>
                <a:ext cx="1458720" cy="288720"/>
              </p14:xfrm>
            </p:contentPart>
          </mc:Choice>
          <mc:Fallback>
            <p:pic>
              <p:nvPicPr>
                <p:cNvPr id="12304" name="Ink 12303">
                  <a:extLst>
                    <a:ext uri="{FF2B5EF4-FFF2-40B4-BE49-F238E27FC236}">
                      <a16:creationId xmlns:a16="http://schemas.microsoft.com/office/drawing/2014/main" id="{E67CDBF1-E340-25B2-A1CF-DE34DA19D69A}"/>
                    </a:ext>
                  </a:extLst>
                </p:cNvPr>
                <p:cNvPicPr/>
                <p:nvPr/>
              </p:nvPicPr>
              <p:blipFill>
                <a:blip r:embed="rId125"/>
                <a:stretch>
                  <a:fillRect/>
                </a:stretch>
              </p:blipFill>
              <p:spPr>
                <a:xfrm>
                  <a:off x="4048613" y="5922218"/>
                  <a:ext cx="1494360" cy="32436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12305" name="Ink 12304">
                  <a:extLst>
                    <a:ext uri="{FF2B5EF4-FFF2-40B4-BE49-F238E27FC236}">
                      <a16:creationId xmlns:a16="http://schemas.microsoft.com/office/drawing/2014/main" id="{3A221357-A60E-200E-5759-27F18E4235C8}"/>
                    </a:ext>
                  </a:extLst>
                </p14:cNvPr>
                <p14:cNvContentPartPr/>
                <p14:nvPr/>
              </p14:nvContentPartPr>
              <p14:xfrm>
                <a:off x="4581773" y="6178898"/>
                <a:ext cx="54360" cy="38880"/>
              </p14:xfrm>
            </p:contentPart>
          </mc:Choice>
          <mc:Fallback>
            <p:pic>
              <p:nvPicPr>
                <p:cNvPr id="12305" name="Ink 12304">
                  <a:extLst>
                    <a:ext uri="{FF2B5EF4-FFF2-40B4-BE49-F238E27FC236}">
                      <a16:creationId xmlns:a16="http://schemas.microsoft.com/office/drawing/2014/main" id="{3A221357-A60E-200E-5759-27F18E4235C8}"/>
                    </a:ext>
                  </a:extLst>
                </p:cNvPr>
                <p:cNvPicPr/>
                <p:nvPr/>
              </p:nvPicPr>
              <p:blipFill>
                <a:blip r:embed="rId127"/>
                <a:stretch>
                  <a:fillRect/>
                </a:stretch>
              </p:blipFill>
              <p:spPr>
                <a:xfrm>
                  <a:off x="4563773" y="6160898"/>
                  <a:ext cx="90000" cy="7452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12306" name="Ink 12305">
                  <a:extLst>
                    <a:ext uri="{FF2B5EF4-FFF2-40B4-BE49-F238E27FC236}">
                      <a16:creationId xmlns:a16="http://schemas.microsoft.com/office/drawing/2014/main" id="{C2C176F4-4016-FA51-AF5B-A7CA47B2639A}"/>
                    </a:ext>
                  </a:extLst>
                </p14:cNvPr>
                <p14:cNvContentPartPr/>
                <p14:nvPr/>
              </p14:nvContentPartPr>
              <p14:xfrm>
                <a:off x="4572053" y="6168458"/>
                <a:ext cx="149760" cy="197640"/>
              </p14:xfrm>
            </p:contentPart>
          </mc:Choice>
          <mc:Fallback>
            <p:pic>
              <p:nvPicPr>
                <p:cNvPr id="12306" name="Ink 12305">
                  <a:extLst>
                    <a:ext uri="{FF2B5EF4-FFF2-40B4-BE49-F238E27FC236}">
                      <a16:creationId xmlns:a16="http://schemas.microsoft.com/office/drawing/2014/main" id="{C2C176F4-4016-FA51-AF5B-A7CA47B2639A}"/>
                    </a:ext>
                  </a:extLst>
                </p:cNvPr>
                <p:cNvPicPr/>
                <p:nvPr/>
              </p:nvPicPr>
              <p:blipFill>
                <a:blip r:embed="rId129"/>
                <a:stretch>
                  <a:fillRect/>
                </a:stretch>
              </p:blipFill>
              <p:spPr>
                <a:xfrm>
                  <a:off x="4554053" y="6150818"/>
                  <a:ext cx="185400" cy="23328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12307" name="Ink 12306">
                  <a:extLst>
                    <a:ext uri="{FF2B5EF4-FFF2-40B4-BE49-F238E27FC236}">
                      <a16:creationId xmlns:a16="http://schemas.microsoft.com/office/drawing/2014/main" id="{E31FB4DA-9055-9536-FCE1-E0D56DC37F21}"/>
                    </a:ext>
                  </a:extLst>
                </p14:cNvPr>
                <p14:cNvContentPartPr/>
                <p14:nvPr/>
              </p14:nvContentPartPr>
              <p14:xfrm>
                <a:off x="4785533" y="6270698"/>
                <a:ext cx="25560" cy="37440"/>
              </p14:xfrm>
            </p:contentPart>
          </mc:Choice>
          <mc:Fallback>
            <p:pic>
              <p:nvPicPr>
                <p:cNvPr id="12307" name="Ink 12306">
                  <a:extLst>
                    <a:ext uri="{FF2B5EF4-FFF2-40B4-BE49-F238E27FC236}">
                      <a16:creationId xmlns:a16="http://schemas.microsoft.com/office/drawing/2014/main" id="{E31FB4DA-9055-9536-FCE1-E0D56DC37F21}"/>
                    </a:ext>
                  </a:extLst>
                </p:cNvPr>
                <p:cNvPicPr/>
                <p:nvPr/>
              </p:nvPicPr>
              <p:blipFill>
                <a:blip r:embed="rId131"/>
                <a:stretch>
                  <a:fillRect/>
                </a:stretch>
              </p:blipFill>
              <p:spPr>
                <a:xfrm>
                  <a:off x="4767893" y="6252698"/>
                  <a:ext cx="61200" cy="7308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12308" name="Ink 12307">
                  <a:extLst>
                    <a:ext uri="{FF2B5EF4-FFF2-40B4-BE49-F238E27FC236}">
                      <a16:creationId xmlns:a16="http://schemas.microsoft.com/office/drawing/2014/main" id="{69A2199A-E5F0-B3B2-74CB-0D6E1895CB80}"/>
                    </a:ext>
                  </a:extLst>
                </p14:cNvPr>
                <p14:cNvContentPartPr/>
                <p14:nvPr/>
              </p14:nvContentPartPr>
              <p14:xfrm>
                <a:off x="4936733" y="6326498"/>
                <a:ext cx="87480" cy="86400"/>
              </p14:xfrm>
            </p:contentPart>
          </mc:Choice>
          <mc:Fallback>
            <p:pic>
              <p:nvPicPr>
                <p:cNvPr id="12308" name="Ink 12307">
                  <a:extLst>
                    <a:ext uri="{FF2B5EF4-FFF2-40B4-BE49-F238E27FC236}">
                      <a16:creationId xmlns:a16="http://schemas.microsoft.com/office/drawing/2014/main" id="{69A2199A-E5F0-B3B2-74CB-0D6E1895CB80}"/>
                    </a:ext>
                  </a:extLst>
                </p:cNvPr>
                <p:cNvPicPr/>
                <p:nvPr/>
              </p:nvPicPr>
              <p:blipFill>
                <a:blip r:embed="rId133"/>
                <a:stretch>
                  <a:fillRect/>
                </a:stretch>
              </p:blipFill>
              <p:spPr>
                <a:xfrm>
                  <a:off x="4919093" y="6308858"/>
                  <a:ext cx="123120" cy="12204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12309" name="Ink 12308">
                  <a:extLst>
                    <a:ext uri="{FF2B5EF4-FFF2-40B4-BE49-F238E27FC236}">
                      <a16:creationId xmlns:a16="http://schemas.microsoft.com/office/drawing/2014/main" id="{6234ABCC-99DB-C1F5-66C7-A97692346BDB}"/>
                    </a:ext>
                  </a:extLst>
                </p14:cNvPr>
                <p14:cNvContentPartPr/>
                <p14:nvPr/>
              </p14:nvContentPartPr>
              <p14:xfrm>
                <a:off x="5103773" y="6368978"/>
                <a:ext cx="118440" cy="171720"/>
              </p14:xfrm>
            </p:contentPart>
          </mc:Choice>
          <mc:Fallback>
            <p:pic>
              <p:nvPicPr>
                <p:cNvPr id="12309" name="Ink 12308">
                  <a:extLst>
                    <a:ext uri="{FF2B5EF4-FFF2-40B4-BE49-F238E27FC236}">
                      <a16:creationId xmlns:a16="http://schemas.microsoft.com/office/drawing/2014/main" id="{6234ABCC-99DB-C1F5-66C7-A97692346BDB}"/>
                    </a:ext>
                  </a:extLst>
                </p:cNvPr>
                <p:cNvPicPr/>
                <p:nvPr/>
              </p:nvPicPr>
              <p:blipFill>
                <a:blip r:embed="rId135"/>
                <a:stretch>
                  <a:fillRect/>
                </a:stretch>
              </p:blipFill>
              <p:spPr>
                <a:xfrm>
                  <a:off x="5086133" y="6351338"/>
                  <a:ext cx="154080" cy="20736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12310" name="Ink 12309">
                  <a:extLst>
                    <a:ext uri="{FF2B5EF4-FFF2-40B4-BE49-F238E27FC236}">
                      <a16:creationId xmlns:a16="http://schemas.microsoft.com/office/drawing/2014/main" id="{2068189E-D1B0-4DA2-A422-6F68A7A8DAFF}"/>
                    </a:ext>
                  </a:extLst>
                </p14:cNvPr>
                <p14:cNvContentPartPr/>
                <p14:nvPr/>
              </p14:nvContentPartPr>
              <p14:xfrm>
                <a:off x="5621093" y="5843738"/>
                <a:ext cx="387720" cy="735120"/>
              </p14:xfrm>
            </p:contentPart>
          </mc:Choice>
          <mc:Fallback>
            <p:pic>
              <p:nvPicPr>
                <p:cNvPr id="12310" name="Ink 12309">
                  <a:extLst>
                    <a:ext uri="{FF2B5EF4-FFF2-40B4-BE49-F238E27FC236}">
                      <a16:creationId xmlns:a16="http://schemas.microsoft.com/office/drawing/2014/main" id="{2068189E-D1B0-4DA2-A422-6F68A7A8DAFF}"/>
                    </a:ext>
                  </a:extLst>
                </p:cNvPr>
                <p:cNvPicPr/>
                <p:nvPr/>
              </p:nvPicPr>
              <p:blipFill>
                <a:blip r:embed="rId137"/>
                <a:stretch>
                  <a:fillRect/>
                </a:stretch>
              </p:blipFill>
              <p:spPr>
                <a:xfrm>
                  <a:off x="5603093" y="5826098"/>
                  <a:ext cx="423360" cy="7707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38">
            <p14:nvContentPartPr>
              <p14:cNvPr id="12311" name="Ink 12310">
                <a:extLst>
                  <a:ext uri="{FF2B5EF4-FFF2-40B4-BE49-F238E27FC236}">
                    <a16:creationId xmlns:a16="http://schemas.microsoft.com/office/drawing/2014/main" id="{0784B388-906F-A8E7-23C0-702F1DCEC3D4}"/>
                  </a:ext>
                </a:extLst>
              </p14:cNvPr>
              <p14:cNvContentPartPr/>
              <p14:nvPr/>
            </p14:nvContentPartPr>
            <p14:xfrm>
              <a:off x="3485933" y="5529098"/>
              <a:ext cx="195840" cy="628920"/>
            </p14:xfrm>
          </p:contentPart>
        </mc:Choice>
        <mc:Fallback>
          <p:pic>
            <p:nvPicPr>
              <p:cNvPr id="12311" name="Ink 12310">
                <a:extLst>
                  <a:ext uri="{FF2B5EF4-FFF2-40B4-BE49-F238E27FC236}">
                    <a16:creationId xmlns:a16="http://schemas.microsoft.com/office/drawing/2014/main" id="{0784B388-906F-A8E7-23C0-702F1DCEC3D4}"/>
                  </a:ext>
                </a:extLst>
              </p:cNvPr>
              <p:cNvPicPr/>
              <p:nvPr/>
            </p:nvPicPr>
            <p:blipFill>
              <a:blip r:embed="rId139"/>
              <a:stretch>
                <a:fillRect/>
              </a:stretch>
            </p:blipFill>
            <p:spPr>
              <a:xfrm>
                <a:off x="3468293" y="5511098"/>
                <a:ext cx="231480" cy="66456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12312" name="Ink 12311">
                <a:extLst>
                  <a:ext uri="{FF2B5EF4-FFF2-40B4-BE49-F238E27FC236}">
                    <a16:creationId xmlns:a16="http://schemas.microsoft.com/office/drawing/2014/main" id="{076718A0-CEC5-7749-B81E-CC0FF6BF950D}"/>
                  </a:ext>
                </a:extLst>
              </p14:cNvPr>
              <p14:cNvContentPartPr/>
              <p14:nvPr/>
            </p14:nvContentPartPr>
            <p14:xfrm>
              <a:off x="6381413" y="5785418"/>
              <a:ext cx="183240" cy="178560"/>
            </p14:xfrm>
          </p:contentPart>
        </mc:Choice>
        <mc:Fallback>
          <p:pic>
            <p:nvPicPr>
              <p:cNvPr id="12312" name="Ink 12311">
                <a:extLst>
                  <a:ext uri="{FF2B5EF4-FFF2-40B4-BE49-F238E27FC236}">
                    <a16:creationId xmlns:a16="http://schemas.microsoft.com/office/drawing/2014/main" id="{076718A0-CEC5-7749-B81E-CC0FF6BF950D}"/>
                  </a:ext>
                </a:extLst>
              </p:cNvPr>
              <p:cNvPicPr/>
              <p:nvPr/>
            </p:nvPicPr>
            <p:blipFill>
              <a:blip r:embed="rId141"/>
              <a:stretch>
                <a:fillRect/>
              </a:stretch>
            </p:blipFill>
            <p:spPr>
              <a:xfrm>
                <a:off x="6363773" y="5767778"/>
                <a:ext cx="218880" cy="21420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animEffect transition="in" filter="fade">
                                      <p:cBhvr>
                                        <p:cTn id="7" dur="2000"/>
                                        <p:tgtEl>
                                          <p:spTgt spid="1229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291">
                                            <p:txEl>
                                              <p:pRg st="2" end="2"/>
                                            </p:txEl>
                                          </p:spTgt>
                                        </p:tgtEl>
                                        <p:attrNameLst>
                                          <p:attrName>style.visibility</p:attrName>
                                        </p:attrNameLst>
                                      </p:cBhvr>
                                      <p:to>
                                        <p:strVal val="visible"/>
                                      </p:to>
                                    </p:set>
                                    <p:animEffect transition="in" filter="fade">
                                      <p:cBhvr>
                                        <p:cTn id="12" dur="2000"/>
                                        <p:tgtEl>
                                          <p:spTgt spid="1229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Placeholder 2"/>
          <p:cNvSpPr>
            <a:spLocks noGrp="1"/>
          </p:cNvSpPr>
          <p:nvPr>
            <p:ph type="body" idx="1"/>
          </p:nvPr>
        </p:nvSpPr>
        <p:spPr>
          <a:xfrm>
            <a:off x="1905000" y="381000"/>
            <a:ext cx="4040188" cy="639763"/>
          </a:xfrm>
        </p:spPr>
        <p:txBody>
          <a:bodyPr>
            <a:normAutofit lnSpcReduction="10000"/>
          </a:bodyPr>
          <a:lstStyle/>
          <a:p>
            <a:pPr algn="ctr"/>
            <a:r>
              <a:rPr lang="en-US" sz="4000"/>
              <a:t>       Calculate    </a:t>
            </a:r>
          </a:p>
        </p:txBody>
      </p:sp>
      <p:sp>
        <p:nvSpPr>
          <p:cNvPr id="12291" name="Content Placeholder 3"/>
          <p:cNvSpPr>
            <a:spLocks noGrp="1"/>
          </p:cNvSpPr>
          <p:nvPr>
            <p:ph sz="half" idx="2"/>
          </p:nvPr>
        </p:nvSpPr>
        <p:spPr>
          <a:xfrm>
            <a:off x="457200" y="1143000"/>
            <a:ext cx="7924800" cy="4983163"/>
          </a:xfrm>
        </p:spPr>
        <p:txBody>
          <a:bodyPr/>
          <a:lstStyle/>
          <a:p>
            <a:r>
              <a:rPr lang="en-US" sz="2800" dirty="0"/>
              <a:t>To measure dissatisfaction level of the customer company has made questionnaire of 12 questions of  scale 1 to 9. MR Firm want 90  % of confidence level and tolerable error is 6 %  </a:t>
            </a:r>
          </a:p>
          <a:p>
            <a:endParaRPr lang="en-US" sz="2800" dirty="0"/>
          </a:p>
          <a:p>
            <a:r>
              <a:rPr lang="en-US" sz="2800" dirty="0"/>
              <a:t> To measure dissatisfaction level of the customer MR firm has made questionnaire of 14 questions of  scale 1 to 10. MR Firm want 90  % of confidence level and tolerable error is 3 %  </a:t>
            </a:r>
          </a:p>
          <a:p>
            <a:endParaRPr 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animEffect transition="in" filter="fade">
                                      <p:cBhvr>
                                        <p:cTn id="7" dur="2000"/>
                                        <p:tgtEl>
                                          <p:spTgt spid="1229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291">
                                            <p:txEl>
                                              <p:pRg st="2" end="2"/>
                                            </p:txEl>
                                          </p:spTgt>
                                        </p:tgtEl>
                                        <p:attrNameLst>
                                          <p:attrName>style.visibility</p:attrName>
                                        </p:attrNameLst>
                                      </p:cBhvr>
                                      <p:to>
                                        <p:strVal val="visible"/>
                                      </p:to>
                                    </p:set>
                                    <p:animEffect transition="in" filter="fade">
                                      <p:cBhvr>
                                        <p:cTn id="12" dur="2000"/>
                                        <p:tgtEl>
                                          <p:spTgt spid="1229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Placeholder 2"/>
          <p:cNvSpPr>
            <a:spLocks noGrp="1"/>
          </p:cNvSpPr>
          <p:nvPr>
            <p:ph type="body" idx="1"/>
          </p:nvPr>
        </p:nvSpPr>
        <p:spPr>
          <a:xfrm>
            <a:off x="2057400" y="685800"/>
            <a:ext cx="4040188" cy="639763"/>
          </a:xfrm>
        </p:spPr>
        <p:txBody>
          <a:bodyPr/>
          <a:lstStyle/>
          <a:p>
            <a:pPr algn="ctr"/>
            <a:r>
              <a:rPr lang="en-US" sz="3600"/>
              <a:t>Calculate </a:t>
            </a:r>
          </a:p>
        </p:txBody>
      </p:sp>
      <p:sp>
        <p:nvSpPr>
          <p:cNvPr id="13315" name="Content Placeholder 3"/>
          <p:cNvSpPr>
            <a:spLocks noGrp="1"/>
          </p:cNvSpPr>
          <p:nvPr>
            <p:ph sz="half" idx="2"/>
          </p:nvPr>
        </p:nvSpPr>
        <p:spPr>
          <a:xfrm>
            <a:off x="457200" y="1524000"/>
            <a:ext cx="8077200" cy="4602163"/>
          </a:xfrm>
        </p:spPr>
        <p:txBody>
          <a:bodyPr/>
          <a:lstStyle/>
          <a:p>
            <a:r>
              <a:rPr lang="en-US"/>
              <a:t>A tooth paste company wants to know dissatisfaction level of their company  and every one person out of 4 persons uses their paste  . They  have made dichotomous questionnaire  if they want 95 % of confidence level and tolerable error  is 5% then then find the the sample size</a:t>
            </a:r>
          </a:p>
          <a:p>
            <a:endParaRPr lang="en-US"/>
          </a:p>
          <a:p>
            <a:r>
              <a:rPr lang="en-US"/>
              <a:t>A tooth paste company wants to know dissatisfaction level of their company  and every one person out of 3 persons uses their paste  . They  have made dichotomous questionnaire  if they want 90 % of confidence level and tolerable error  is 3% then then find the the sample size</a:t>
            </a:r>
          </a:p>
          <a:p>
            <a:endParaRPr lang="en-US"/>
          </a:p>
        </p:txBody>
      </p:sp>
      <p:grpSp>
        <p:nvGrpSpPr>
          <p:cNvPr id="16" name="Group 15">
            <a:extLst>
              <a:ext uri="{FF2B5EF4-FFF2-40B4-BE49-F238E27FC236}">
                <a16:creationId xmlns:a16="http://schemas.microsoft.com/office/drawing/2014/main" id="{6B203686-E584-8D83-7CC2-2341860A4D28}"/>
              </a:ext>
            </a:extLst>
          </p:cNvPr>
          <p:cNvGrpSpPr/>
          <p:nvPr/>
        </p:nvGrpSpPr>
        <p:grpSpPr>
          <a:xfrm>
            <a:off x="784853" y="366338"/>
            <a:ext cx="1752120" cy="1057680"/>
            <a:chOff x="784853" y="366338"/>
            <a:chExt cx="1752120" cy="1057680"/>
          </a:xfrm>
        </p:grpSpPr>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1D8EF947-7163-85FA-168D-409B5434F494}"/>
                    </a:ext>
                  </a:extLst>
                </p14:cNvPr>
                <p14:cNvContentPartPr/>
                <p14:nvPr/>
              </p14:nvContentPartPr>
              <p14:xfrm>
                <a:off x="822293" y="835418"/>
                <a:ext cx="224280" cy="44640"/>
              </p14:xfrm>
            </p:contentPart>
          </mc:Choice>
          <mc:Fallback>
            <p:pic>
              <p:nvPicPr>
                <p:cNvPr id="2" name="Ink 1">
                  <a:extLst>
                    <a:ext uri="{FF2B5EF4-FFF2-40B4-BE49-F238E27FC236}">
                      <a16:creationId xmlns:a16="http://schemas.microsoft.com/office/drawing/2014/main" id="{1D8EF947-7163-85FA-168D-409B5434F494}"/>
                    </a:ext>
                  </a:extLst>
                </p:cNvPr>
                <p:cNvPicPr/>
                <p:nvPr/>
              </p:nvPicPr>
              <p:blipFill>
                <a:blip r:embed="rId3"/>
                <a:stretch>
                  <a:fillRect/>
                </a:stretch>
              </p:blipFill>
              <p:spPr>
                <a:xfrm>
                  <a:off x="804293" y="817778"/>
                  <a:ext cx="259920" cy="8028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44ED8479-3F18-D0C5-3B27-D7483FBBC795}"/>
                    </a:ext>
                  </a:extLst>
                </p14:cNvPr>
                <p14:cNvContentPartPr/>
                <p14:nvPr/>
              </p14:nvContentPartPr>
              <p14:xfrm>
                <a:off x="784853" y="985898"/>
                <a:ext cx="225360" cy="46440"/>
              </p14:xfrm>
            </p:contentPart>
          </mc:Choice>
          <mc:Fallback>
            <p:pic>
              <p:nvPicPr>
                <p:cNvPr id="3" name="Ink 2">
                  <a:extLst>
                    <a:ext uri="{FF2B5EF4-FFF2-40B4-BE49-F238E27FC236}">
                      <a16:creationId xmlns:a16="http://schemas.microsoft.com/office/drawing/2014/main" id="{44ED8479-3F18-D0C5-3B27-D7483FBBC795}"/>
                    </a:ext>
                  </a:extLst>
                </p:cNvPr>
                <p:cNvPicPr/>
                <p:nvPr/>
              </p:nvPicPr>
              <p:blipFill>
                <a:blip r:embed="rId5"/>
                <a:stretch>
                  <a:fillRect/>
                </a:stretch>
              </p:blipFill>
              <p:spPr>
                <a:xfrm>
                  <a:off x="767213" y="968258"/>
                  <a:ext cx="261000" cy="820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4" name="Ink 3">
                  <a:extLst>
                    <a:ext uri="{FF2B5EF4-FFF2-40B4-BE49-F238E27FC236}">
                      <a16:creationId xmlns:a16="http://schemas.microsoft.com/office/drawing/2014/main" id="{CAF14F73-1032-9D10-4434-47949C952721}"/>
                    </a:ext>
                  </a:extLst>
                </p14:cNvPr>
                <p14:cNvContentPartPr/>
                <p14:nvPr/>
              </p14:nvContentPartPr>
              <p14:xfrm>
                <a:off x="1334933" y="554618"/>
                <a:ext cx="315360" cy="246240"/>
              </p14:xfrm>
            </p:contentPart>
          </mc:Choice>
          <mc:Fallback>
            <p:pic>
              <p:nvPicPr>
                <p:cNvPr id="4" name="Ink 3">
                  <a:extLst>
                    <a:ext uri="{FF2B5EF4-FFF2-40B4-BE49-F238E27FC236}">
                      <a16:creationId xmlns:a16="http://schemas.microsoft.com/office/drawing/2014/main" id="{CAF14F73-1032-9D10-4434-47949C952721}"/>
                    </a:ext>
                  </a:extLst>
                </p:cNvPr>
                <p:cNvPicPr/>
                <p:nvPr/>
              </p:nvPicPr>
              <p:blipFill>
                <a:blip r:embed="rId7"/>
                <a:stretch>
                  <a:fillRect/>
                </a:stretch>
              </p:blipFill>
              <p:spPr>
                <a:xfrm>
                  <a:off x="1316933" y="536978"/>
                  <a:ext cx="351000" cy="2818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5" name="Ink 4">
                  <a:extLst>
                    <a:ext uri="{FF2B5EF4-FFF2-40B4-BE49-F238E27FC236}">
                      <a16:creationId xmlns:a16="http://schemas.microsoft.com/office/drawing/2014/main" id="{1F1E391A-7AA6-1454-D9BF-B7D1BDDEEC6B}"/>
                    </a:ext>
                  </a:extLst>
                </p14:cNvPr>
                <p14:cNvContentPartPr/>
                <p14:nvPr/>
              </p14:nvContentPartPr>
              <p14:xfrm>
                <a:off x="1347893" y="905258"/>
                <a:ext cx="325080" cy="34200"/>
              </p14:xfrm>
            </p:contentPart>
          </mc:Choice>
          <mc:Fallback>
            <p:pic>
              <p:nvPicPr>
                <p:cNvPr id="5" name="Ink 4">
                  <a:extLst>
                    <a:ext uri="{FF2B5EF4-FFF2-40B4-BE49-F238E27FC236}">
                      <a16:creationId xmlns:a16="http://schemas.microsoft.com/office/drawing/2014/main" id="{1F1E391A-7AA6-1454-D9BF-B7D1BDDEEC6B}"/>
                    </a:ext>
                  </a:extLst>
                </p:cNvPr>
                <p:cNvPicPr/>
                <p:nvPr/>
              </p:nvPicPr>
              <p:blipFill>
                <a:blip r:embed="rId9"/>
                <a:stretch>
                  <a:fillRect/>
                </a:stretch>
              </p:blipFill>
              <p:spPr>
                <a:xfrm>
                  <a:off x="1330253" y="887258"/>
                  <a:ext cx="360720" cy="6984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6" name="Ink 5">
                  <a:extLst>
                    <a:ext uri="{FF2B5EF4-FFF2-40B4-BE49-F238E27FC236}">
                      <a16:creationId xmlns:a16="http://schemas.microsoft.com/office/drawing/2014/main" id="{CA34FE3D-A6AD-34CE-8C22-675BFC627A93}"/>
                    </a:ext>
                  </a:extLst>
                </p14:cNvPr>
                <p14:cNvContentPartPr/>
                <p14:nvPr/>
              </p14:nvContentPartPr>
              <p14:xfrm>
                <a:off x="1458773" y="1039538"/>
                <a:ext cx="170640" cy="203040"/>
              </p14:xfrm>
            </p:contentPart>
          </mc:Choice>
          <mc:Fallback>
            <p:pic>
              <p:nvPicPr>
                <p:cNvPr id="6" name="Ink 5">
                  <a:extLst>
                    <a:ext uri="{FF2B5EF4-FFF2-40B4-BE49-F238E27FC236}">
                      <a16:creationId xmlns:a16="http://schemas.microsoft.com/office/drawing/2014/main" id="{CA34FE3D-A6AD-34CE-8C22-675BFC627A93}"/>
                    </a:ext>
                  </a:extLst>
                </p:cNvPr>
                <p:cNvPicPr/>
                <p:nvPr/>
              </p:nvPicPr>
              <p:blipFill>
                <a:blip r:embed="rId11"/>
                <a:stretch>
                  <a:fillRect/>
                </a:stretch>
              </p:blipFill>
              <p:spPr>
                <a:xfrm>
                  <a:off x="1441133" y="1021898"/>
                  <a:ext cx="206280" cy="23868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7" name="Ink 6">
                  <a:extLst>
                    <a:ext uri="{FF2B5EF4-FFF2-40B4-BE49-F238E27FC236}">
                      <a16:creationId xmlns:a16="http://schemas.microsoft.com/office/drawing/2014/main" id="{43A0A448-8319-69B8-7323-82136C33F19A}"/>
                    </a:ext>
                  </a:extLst>
                </p14:cNvPr>
                <p14:cNvContentPartPr/>
                <p14:nvPr/>
              </p14:nvContentPartPr>
              <p14:xfrm>
                <a:off x="1628693" y="422498"/>
                <a:ext cx="199440" cy="1001520"/>
              </p14:xfrm>
            </p:contentPart>
          </mc:Choice>
          <mc:Fallback>
            <p:pic>
              <p:nvPicPr>
                <p:cNvPr id="7" name="Ink 6">
                  <a:extLst>
                    <a:ext uri="{FF2B5EF4-FFF2-40B4-BE49-F238E27FC236}">
                      <a16:creationId xmlns:a16="http://schemas.microsoft.com/office/drawing/2014/main" id="{43A0A448-8319-69B8-7323-82136C33F19A}"/>
                    </a:ext>
                  </a:extLst>
                </p:cNvPr>
                <p:cNvPicPr/>
                <p:nvPr/>
              </p:nvPicPr>
              <p:blipFill>
                <a:blip r:embed="rId13"/>
                <a:stretch>
                  <a:fillRect/>
                </a:stretch>
              </p:blipFill>
              <p:spPr>
                <a:xfrm>
                  <a:off x="1610693" y="404498"/>
                  <a:ext cx="235080" cy="103716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8" name="Ink 7">
                  <a:extLst>
                    <a:ext uri="{FF2B5EF4-FFF2-40B4-BE49-F238E27FC236}">
                      <a16:creationId xmlns:a16="http://schemas.microsoft.com/office/drawing/2014/main" id="{B78F5ED9-4F4F-1077-126A-4A8E07619992}"/>
                    </a:ext>
                  </a:extLst>
                </p14:cNvPr>
                <p14:cNvContentPartPr/>
                <p14:nvPr/>
              </p14:nvContentPartPr>
              <p14:xfrm>
                <a:off x="1071053" y="566498"/>
                <a:ext cx="158400" cy="655200"/>
              </p14:xfrm>
            </p:contentPart>
          </mc:Choice>
          <mc:Fallback>
            <p:pic>
              <p:nvPicPr>
                <p:cNvPr id="8" name="Ink 7">
                  <a:extLst>
                    <a:ext uri="{FF2B5EF4-FFF2-40B4-BE49-F238E27FC236}">
                      <a16:creationId xmlns:a16="http://schemas.microsoft.com/office/drawing/2014/main" id="{B78F5ED9-4F4F-1077-126A-4A8E07619992}"/>
                    </a:ext>
                  </a:extLst>
                </p:cNvPr>
                <p:cNvPicPr/>
                <p:nvPr/>
              </p:nvPicPr>
              <p:blipFill>
                <a:blip r:embed="rId15"/>
                <a:stretch>
                  <a:fillRect/>
                </a:stretch>
              </p:blipFill>
              <p:spPr>
                <a:xfrm>
                  <a:off x="1053053" y="548498"/>
                  <a:ext cx="194040" cy="69084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9" name="Ink 8">
                  <a:extLst>
                    <a:ext uri="{FF2B5EF4-FFF2-40B4-BE49-F238E27FC236}">
                      <a16:creationId xmlns:a16="http://schemas.microsoft.com/office/drawing/2014/main" id="{9934B518-A904-7D95-865E-52903F8CE8AE}"/>
                    </a:ext>
                  </a:extLst>
                </p14:cNvPr>
                <p14:cNvContentPartPr/>
                <p14:nvPr/>
              </p14:nvContentPartPr>
              <p14:xfrm>
                <a:off x="2047013" y="366338"/>
                <a:ext cx="163440" cy="320760"/>
              </p14:xfrm>
            </p:contentPart>
          </mc:Choice>
          <mc:Fallback>
            <p:pic>
              <p:nvPicPr>
                <p:cNvPr id="9" name="Ink 8">
                  <a:extLst>
                    <a:ext uri="{FF2B5EF4-FFF2-40B4-BE49-F238E27FC236}">
                      <a16:creationId xmlns:a16="http://schemas.microsoft.com/office/drawing/2014/main" id="{9934B518-A904-7D95-865E-52903F8CE8AE}"/>
                    </a:ext>
                  </a:extLst>
                </p:cNvPr>
                <p:cNvPicPr/>
                <p:nvPr/>
              </p:nvPicPr>
              <p:blipFill>
                <a:blip r:embed="rId17"/>
                <a:stretch>
                  <a:fillRect/>
                </a:stretch>
              </p:blipFill>
              <p:spPr>
                <a:xfrm>
                  <a:off x="2029013" y="348698"/>
                  <a:ext cx="199080" cy="35640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0" name="Ink 9">
                  <a:extLst>
                    <a:ext uri="{FF2B5EF4-FFF2-40B4-BE49-F238E27FC236}">
                      <a16:creationId xmlns:a16="http://schemas.microsoft.com/office/drawing/2014/main" id="{959046CF-FEA1-4F8C-CACE-9D32F83DC0D8}"/>
                    </a:ext>
                  </a:extLst>
                </p14:cNvPr>
                <p14:cNvContentPartPr/>
                <p14:nvPr/>
              </p14:nvContentPartPr>
              <p14:xfrm>
                <a:off x="2136653" y="777098"/>
                <a:ext cx="154440" cy="353880"/>
              </p14:xfrm>
            </p:contentPart>
          </mc:Choice>
          <mc:Fallback>
            <p:pic>
              <p:nvPicPr>
                <p:cNvPr id="10" name="Ink 9">
                  <a:extLst>
                    <a:ext uri="{FF2B5EF4-FFF2-40B4-BE49-F238E27FC236}">
                      <a16:creationId xmlns:a16="http://schemas.microsoft.com/office/drawing/2014/main" id="{959046CF-FEA1-4F8C-CACE-9D32F83DC0D8}"/>
                    </a:ext>
                  </a:extLst>
                </p:cNvPr>
                <p:cNvPicPr/>
                <p:nvPr/>
              </p:nvPicPr>
              <p:blipFill>
                <a:blip r:embed="rId19"/>
                <a:stretch>
                  <a:fillRect/>
                </a:stretch>
              </p:blipFill>
              <p:spPr>
                <a:xfrm>
                  <a:off x="2119013" y="759098"/>
                  <a:ext cx="190080" cy="38952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1" name="Ink 10">
                  <a:extLst>
                    <a:ext uri="{FF2B5EF4-FFF2-40B4-BE49-F238E27FC236}">
                      <a16:creationId xmlns:a16="http://schemas.microsoft.com/office/drawing/2014/main" id="{4F53FBE3-BE10-9DA2-9A1E-7EB6F0B9F69F}"/>
                    </a:ext>
                  </a:extLst>
                </p14:cNvPr>
                <p14:cNvContentPartPr/>
                <p14:nvPr/>
              </p14:nvContentPartPr>
              <p14:xfrm>
                <a:off x="2367053" y="849458"/>
                <a:ext cx="169920" cy="279360"/>
              </p14:xfrm>
            </p:contentPart>
          </mc:Choice>
          <mc:Fallback>
            <p:pic>
              <p:nvPicPr>
                <p:cNvPr id="11" name="Ink 10">
                  <a:extLst>
                    <a:ext uri="{FF2B5EF4-FFF2-40B4-BE49-F238E27FC236}">
                      <a16:creationId xmlns:a16="http://schemas.microsoft.com/office/drawing/2014/main" id="{4F53FBE3-BE10-9DA2-9A1E-7EB6F0B9F69F}"/>
                    </a:ext>
                  </a:extLst>
                </p:cNvPr>
                <p:cNvPicPr/>
                <p:nvPr/>
              </p:nvPicPr>
              <p:blipFill>
                <a:blip r:embed="rId21"/>
                <a:stretch>
                  <a:fillRect/>
                </a:stretch>
              </p:blipFill>
              <p:spPr>
                <a:xfrm>
                  <a:off x="2349413" y="831818"/>
                  <a:ext cx="205560" cy="3150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2">
            <p14:nvContentPartPr>
              <p14:cNvPr id="17" name="Ink 16">
                <a:extLst>
                  <a:ext uri="{FF2B5EF4-FFF2-40B4-BE49-F238E27FC236}">
                    <a16:creationId xmlns:a16="http://schemas.microsoft.com/office/drawing/2014/main" id="{049E8084-FBAD-A6C3-B096-C3A374DEB76F}"/>
                  </a:ext>
                </a:extLst>
              </p14:cNvPr>
              <p14:cNvContentPartPr/>
              <p14:nvPr/>
            </p14:nvContentPartPr>
            <p14:xfrm>
              <a:off x="3298373" y="2113058"/>
              <a:ext cx="1862640" cy="121320"/>
            </p14:xfrm>
          </p:contentPart>
        </mc:Choice>
        <mc:Fallback>
          <p:pic>
            <p:nvPicPr>
              <p:cNvPr id="17" name="Ink 16">
                <a:extLst>
                  <a:ext uri="{FF2B5EF4-FFF2-40B4-BE49-F238E27FC236}">
                    <a16:creationId xmlns:a16="http://schemas.microsoft.com/office/drawing/2014/main" id="{049E8084-FBAD-A6C3-B096-C3A374DEB76F}"/>
                  </a:ext>
                </a:extLst>
              </p:cNvPr>
              <p:cNvPicPr/>
              <p:nvPr/>
            </p:nvPicPr>
            <p:blipFill>
              <a:blip r:embed="rId23"/>
              <a:stretch>
                <a:fillRect/>
              </a:stretch>
            </p:blipFill>
            <p:spPr>
              <a:xfrm>
                <a:off x="3280733" y="2095058"/>
                <a:ext cx="1898280" cy="156960"/>
              </a:xfrm>
              <a:prstGeom prst="rect">
                <a:avLst/>
              </a:prstGeom>
            </p:spPr>
          </p:pic>
        </mc:Fallback>
      </mc:AlternateContent>
      <p:grpSp>
        <p:nvGrpSpPr>
          <p:cNvPr id="21" name="Group 20">
            <a:extLst>
              <a:ext uri="{FF2B5EF4-FFF2-40B4-BE49-F238E27FC236}">
                <a16:creationId xmlns:a16="http://schemas.microsoft.com/office/drawing/2014/main" id="{AFB53C13-F47D-8D9E-6D5A-53B0F7E51D40}"/>
              </a:ext>
            </a:extLst>
          </p:cNvPr>
          <p:cNvGrpSpPr/>
          <p:nvPr/>
        </p:nvGrpSpPr>
        <p:grpSpPr>
          <a:xfrm>
            <a:off x="5760413" y="296498"/>
            <a:ext cx="861840" cy="801000"/>
            <a:chOff x="5760413" y="296498"/>
            <a:chExt cx="861840" cy="801000"/>
          </a:xfrm>
        </p:grpSpPr>
        <mc:AlternateContent xmlns:mc="http://schemas.openxmlformats.org/markup-compatibility/2006">
          <mc:Choice xmlns:p14="http://schemas.microsoft.com/office/powerpoint/2010/main" Requires="p14">
            <p:contentPart p14:bwMode="auto" r:id="rId24">
              <p14:nvContentPartPr>
                <p14:cNvPr id="12" name="Ink 11">
                  <a:extLst>
                    <a:ext uri="{FF2B5EF4-FFF2-40B4-BE49-F238E27FC236}">
                      <a16:creationId xmlns:a16="http://schemas.microsoft.com/office/drawing/2014/main" id="{B6CA2E01-26CD-D894-BF31-82987C72C83D}"/>
                    </a:ext>
                  </a:extLst>
                </p14:cNvPr>
                <p14:cNvContentPartPr/>
                <p14:nvPr/>
              </p14:nvContentPartPr>
              <p14:xfrm>
                <a:off x="5760413" y="441218"/>
                <a:ext cx="147960" cy="390240"/>
              </p14:xfrm>
            </p:contentPart>
          </mc:Choice>
          <mc:Fallback>
            <p:pic>
              <p:nvPicPr>
                <p:cNvPr id="12" name="Ink 11">
                  <a:extLst>
                    <a:ext uri="{FF2B5EF4-FFF2-40B4-BE49-F238E27FC236}">
                      <a16:creationId xmlns:a16="http://schemas.microsoft.com/office/drawing/2014/main" id="{B6CA2E01-26CD-D894-BF31-82987C72C83D}"/>
                    </a:ext>
                  </a:extLst>
                </p:cNvPr>
                <p:cNvPicPr/>
                <p:nvPr/>
              </p:nvPicPr>
              <p:blipFill>
                <a:blip r:embed="rId25"/>
                <a:stretch>
                  <a:fillRect/>
                </a:stretch>
              </p:blipFill>
              <p:spPr>
                <a:xfrm>
                  <a:off x="5742413" y="423578"/>
                  <a:ext cx="183600" cy="42588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3" name="Ink 12">
                  <a:extLst>
                    <a:ext uri="{FF2B5EF4-FFF2-40B4-BE49-F238E27FC236}">
                      <a16:creationId xmlns:a16="http://schemas.microsoft.com/office/drawing/2014/main" id="{CDEB7503-3F18-B4A6-52F3-B0F93A07EFD0}"/>
                    </a:ext>
                  </a:extLst>
                </p14:cNvPr>
                <p14:cNvContentPartPr/>
                <p14:nvPr/>
              </p14:nvContentPartPr>
              <p14:xfrm>
                <a:off x="5958773" y="675218"/>
                <a:ext cx="134640" cy="13680"/>
              </p14:xfrm>
            </p:contentPart>
          </mc:Choice>
          <mc:Fallback>
            <p:pic>
              <p:nvPicPr>
                <p:cNvPr id="13" name="Ink 12">
                  <a:extLst>
                    <a:ext uri="{FF2B5EF4-FFF2-40B4-BE49-F238E27FC236}">
                      <a16:creationId xmlns:a16="http://schemas.microsoft.com/office/drawing/2014/main" id="{CDEB7503-3F18-B4A6-52F3-B0F93A07EFD0}"/>
                    </a:ext>
                  </a:extLst>
                </p:cNvPr>
                <p:cNvPicPr/>
                <p:nvPr/>
              </p:nvPicPr>
              <p:blipFill>
                <a:blip r:embed="rId27"/>
                <a:stretch>
                  <a:fillRect/>
                </a:stretch>
              </p:blipFill>
              <p:spPr>
                <a:xfrm>
                  <a:off x="5941133" y="657578"/>
                  <a:ext cx="170280" cy="4932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4" name="Ink 13">
                  <a:extLst>
                    <a:ext uri="{FF2B5EF4-FFF2-40B4-BE49-F238E27FC236}">
                      <a16:creationId xmlns:a16="http://schemas.microsoft.com/office/drawing/2014/main" id="{CA537825-BEA3-3248-556E-E589B74A7E25}"/>
                    </a:ext>
                  </a:extLst>
                </p14:cNvPr>
                <p14:cNvContentPartPr/>
                <p14:nvPr/>
              </p14:nvContentPartPr>
              <p14:xfrm>
                <a:off x="5961653" y="773498"/>
                <a:ext cx="189360" cy="33480"/>
              </p14:xfrm>
            </p:contentPart>
          </mc:Choice>
          <mc:Fallback>
            <p:pic>
              <p:nvPicPr>
                <p:cNvPr id="14" name="Ink 13">
                  <a:extLst>
                    <a:ext uri="{FF2B5EF4-FFF2-40B4-BE49-F238E27FC236}">
                      <a16:creationId xmlns:a16="http://schemas.microsoft.com/office/drawing/2014/main" id="{CA537825-BEA3-3248-556E-E589B74A7E25}"/>
                    </a:ext>
                  </a:extLst>
                </p:cNvPr>
                <p:cNvPicPr/>
                <p:nvPr/>
              </p:nvPicPr>
              <p:blipFill>
                <a:blip r:embed="rId29"/>
                <a:stretch>
                  <a:fillRect/>
                </a:stretch>
              </p:blipFill>
              <p:spPr>
                <a:xfrm>
                  <a:off x="5944013" y="755498"/>
                  <a:ext cx="225000" cy="6912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18" name="Ink 17">
                  <a:extLst>
                    <a:ext uri="{FF2B5EF4-FFF2-40B4-BE49-F238E27FC236}">
                      <a16:creationId xmlns:a16="http://schemas.microsoft.com/office/drawing/2014/main" id="{5BFDBA10-A609-C779-6C1E-9734E2A52F6C}"/>
                    </a:ext>
                  </a:extLst>
                </p14:cNvPr>
                <p14:cNvContentPartPr/>
                <p14:nvPr/>
              </p14:nvContentPartPr>
              <p14:xfrm>
                <a:off x="6457013" y="296498"/>
                <a:ext cx="31680" cy="275400"/>
              </p14:xfrm>
            </p:contentPart>
          </mc:Choice>
          <mc:Fallback>
            <p:pic>
              <p:nvPicPr>
                <p:cNvPr id="18" name="Ink 17">
                  <a:extLst>
                    <a:ext uri="{FF2B5EF4-FFF2-40B4-BE49-F238E27FC236}">
                      <a16:creationId xmlns:a16="http://schemas.microsoft.com/office/drawing/2014/main" id="{5BFDBA10-A609-C779-6C1E-9734E2A52F6C}"/>
                    </a:ext>
                  </a:extLst>
                </p:cNvPr>
                <p:cNvPicPr/>
                <p:nvPr/>
              </p:nvPicPr>
              <p:blipFill>
                <a:blip r:embed="rId31"/>
                <a:stretch>
                  <a:fillRect/>
                </a:stretch>
              </p:blipFill>
              <p:spPr>
                <a:xfrm>
                  <a:off x="6439013" y="278858"/>
                  <a:ext cx="67320" cy="31104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19" name="Ink 18">
                  <a:extLst>
                    <a:ext uri="{FF2B5EF4-FFF2-40B4-BE49-F238E27FC236}">
                      <a16:creationId xmlns:a16="http://schemas.microsoft.com/office/drawing/2014/main" id="{EB4BFCE4-C0EC-6A85-474F-EE28B50DE264}"/>
                    </a:ext>
                  </a:extLst>
                </p14:cNvPr>
                <p14:cNvContentPartPr/>
                <p14:nvPr/>
              </p14:nvContentPartPr>
              <p14:xfrm>
                <a:off x="6317333" y="641378"/>
                <a:ext cx="304920" cy="61560"/>
              </p14:xfrm>
            </p:contentPart>
          </mc:Choice>
          <mc:Fallback>
            <p:pic>
              <p:nvPicPr>
                <p:cNvPr id="19" name="Ink 18">
                  <a:extLst>
                    <a:ext uri="{FF2B5EF4-FFF2-40B4-BE49-F238E27FC236}">
                      <a16:creationId xmlns:a16="http://schemas.microsoft.com/office/drawing/2014/main" id="{EB4BFCE4-C0EC-6A85-474F-EE28B50DE264}"/>
                    </a:ext>
                  </a:extLst>
                </p:cNvPr>
                <p:cNvPicPr/>
                <p:nvPr/>
              </p:nvPicPr>
              <p:blipFill>
                <a:blip r:embed="rId33"/>
                <a:stretch>
                  <a:fillRect/>
                </a:stretch>
              </p:blipFill>
              <p:spPr>
                <a:xfrm>
                  <a:off x="6299333" y="623378"/>
                  <a:ext cx="340560" cy="9720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0" name="Ink 19">
                  <a:extLst>
                    <a:ext uri="{FF2B5EF4-FFF2-40B4-BE49-F238E27FC236}">
                      <a16:creationId xmlns:a16="http://schemas.microsoft.com/office/drawing/2014/main" id="{8F836528-D767-0EA3-C404-0DE85E177FDD}"/>
                    </a:ext>
                  </a:extLst>
                </p14:cNvPr>
                <p14:cNvContentPartPr/>
                <p14:nvPr/>
              </p14:nvContentPartPr>
              <p14:xfrm>
                <a:off x="6290693" y="796538"/>
                <a:ext cx="248040" cy="300960"/>
              </p14:xfrm>
            </p:contentPart>
          </mc:Choice>
          <mc:Fallback>
            <p:pic>
              <p:nvPicPr>
                <p:cNvPr id="20" name="Ink 19">
                  <a:extLst>
                    <a:ext uri="{FF2B5EF4-FFF2-40B4-BE49-F238E27FC236}">
                      <a16:creationId xmlns:a16="http://schemas.microsoft.com/office/drawing/2014/main" id="{8F836528-D767-0EA3-C404-0DE85E177FDD}"/>
                    </a:ext>
                  </a:extLst>
                </p:cNvPr>
                <p:cNvPicPr/>
                <p:nvPr/>
              </p:nvPicPr>
              <p:blipFill>
                <a:blip r:embed="rId35"/>
                <a:stretch>
                  <a:fillRect/>
                </a:stretch>
              </p:blipFill>
              <p:spPr>
                <a:xfrm>
                  <a:off x="6272693" y="778898"/>
                  <a:ext cx="283680" cy="336600"/>
                </a:xfrm>
                <a:prstGeom prst="rect">
                  <a:avLst/>
                </a:prstGeom>
              </p:spPr>
            </p:pic>
          </mc:Fallback>
        </mc:AlternateContent>
      </p:grpSp>
      <p:grpSp>
        <p:nvGrpSpPr>
          <p:cNvPr id="28" name="Group 27">
            <a:extLst>
              <a:ext uri="{FF2B5EF4-FFF2-40B4-BE49-F238E27FC236}">
                <a16:creationId xmlns:a16="http://schemas.microsoft.com/office/drawing/2014/main" id="{E8B1ACD2-B819-1EDA-E13E-B3718FAFFCA9}"/>
              </a:ext>
            </a:extLst>
          </p:cNvPr>
          <p:cNvGrpSpPr/>
          <p:nvPr/>
        </p:nvGrpSpPr>
        <p:grpSpPr>
          <a:xfrm>
            <a:off x="7340813" y="451658"/>
            <a:ext cx="1018080" cy="429120"/>
            <a:chOff x="7340813" y="451658"/>
            <a:chExt cx="1018080" cy="429120"/>
          </a:xfrm>
        </p:grpSpPr>
        <mc:AlternateContent xmlns:mc="http://schemas.openxmlformats.org/markup-compatibility/2006">
          <mc:Choice xmlns:p14="http://schemas.microsoft.com/office/powerpoint/2010/main" Requires="p14">
            <p:contentPart p14:bwMode="auto" r:id="rId36">
              <p14:nvContentPartPr>
                <p14:cNvPr id="22" name="Ink 21">
                  <a:extLst>
                    <a:ext uri="{FF2B5EF4-FFF2-40B4-BE49-F238E27FC236}">
                      <a16:creationId xmlns:a16="http://schemas.microsoft.com/office/drawing/2014/main" id="{364E6396-DB33-4E53-7E86-2620151AEF38}"/>
                    </a:ext>
                  </a:extLst>
                </p14:cNvPr>
                <p14:cNvContentPartPr/>
                <p14:nvPr/>
              </p14:nvContentPartPr>
              <p14:xfrm>
                <a:off x="7340813" y="473978"/>
                <a:ext cx="241920" cy="390600"/>
              </p14:xfrm>
            </p:contentPart>
          </mc:Choice>
          <mc:Fallback>
            <p:pic>
              <p:nvPicPr>
                <p:cNvPr id="22" name="Ink 21">
                  <a:extLst>
                    <a:ext uri="{FF2B5EF4-FFF2-40B4-BE49-F238E27FC236}">
                      <a16:creationId xmlns:a16="http://schemas.microsoft.com/office/drawing/2014/main" id="{364E6396-DB33-4E53-7E86-2620151AEF38}"/>
                    </a:ext>
                  </a:extLst>
                </p:cNvPr>
                <p:cNvPicPr/>
                <p:nvPr/>
              </p:nvPicPr>
              <p:blipFill>
                <a:blip r:embed="rId37"/>
                <a:stretch>
                  <a:fillRect/>
                </a:stretch>
              </p:blipFill>
              <p:spPr>
                <a:xfrm>
                  <a:off x="7322813" y="455978"/>
                  <a:ext cx="277560" cy="42624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3" name="Ink 22">
                  <a:extLst>
                    <a:ext uri="{FF2B5EF4-FFF2-40B4-BE49-F238E27FC236}">
                      <a16:creationId xmlns:a16="http://schemas.microsoft.com/office/drawing/2014/main" id="{BC3D5770-195B-D1DD-E663-736C5C178462}"/>
                    </a:ext>
                  </a:extLst>
                </p14:cNvPr>
                <p14:cNvContentPartPr/>
                <p14:nvPr/>
              </p14:nvContentPartPr>
              <p14:xfrm>
                <a:off x="7735013" y="608978"/>
                <a:ext cx="172800" cy="36360"/>
              </p14:xfrm>
            </p:contentPart>
          </mc:Choice>
          <mc:Fallback>
            <p:pic>
              <p:nvPicPr>
                <p:cNvPr id="23" name="Ink 22">
                  <a:extLst>
                    <a:ext uri="{FF2B5EF4-FFF2-40B4-BE49-F238E27FC236}">
                      <a16:creationId xmlns:a16="http://schemas.microsoft.com/office/drawing/2014/main" id="{BC3D5770-195B-D1DD-E663-736C5C178462}"/>
                    </a:ext>
                  </a:extLst>
                </p:cNvPr>
                <p:cNvPicPr/>
                <p:nvPr/>
              </p:nvPicPr>
              <p:blipFill>
                <a:blip r:embed="rId39"/>
                <a:stretch>
                  <a:fillRect/>
                </a:stretch>
              </p:blipFill>
              <p:spPr>
                <a:xfrm>
                  <a:off x="7717373" y="590978"/>
                  <a:ext cx="208440" cy="7200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24" name="Ink 23">
                  <a:extLst>
                    <a:ext uri="{FF2B5EF4-FFF2-40B4-BE49-F238E27FC236}">
                      <a16:creationId xmlns:a16="http://schemas.microsoft.com/office/drawing/2014/main" id="{C36A43B5-51C6-AA36-4458-F7592608C19A}"/>
                    </a:ext>
                  </a:extLst>
                </p14:cNvPr>
                <p14:cNvContentPartPr/>
                <p14:nvPr/>
              </p14:nvContentPartPr>
              <p14:xfrm>
                <a:off x="7756253" y="752258"/>
                <a:ext cx="198360" cy="36360"/>
              </p14:xfrm>
            </p:contentPart>
          </mc:Choice>
          <mc:Fallback>
            <p:pic>
              <p:nvPicPr>
                <p:cNvPr id="24" name="Ink 23">
                  <a:extLst>
                    <a:ext uri="{FF2B5EF4-FFF2-40B4-BE49-F238E27FC236}">
                      <a16:creationId xmlns:a16="http://schemas.microsoft.com/office/drawing/2014/main" id="{C36A43B5-51C6-AA36-4458-F7592608C19A}"/>
                    </a:ext>
                  </a:extLst>
                </p:cNvPr>
                <p:cNvPicPr/>
                <p:nvPr/>
              </p:nvPicPr>
              <p:blipFill>
                <a:blip r:embed="rId41"/>
                <a:stretch>
                  <a:fillRect/>
                </a:stretch>
              </p:blipFill>
              <p:spPr>
                <a:xfrm>
                  <a:off x="7738613" y="734618"/>
                  <a:ext cx="234000" cy="7200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25" name="Ink 24">
                  <a:extLst>
                    <a:ext uri="{FF2B5EF4-FFF2-40B4-BE49-F238E27FC236}">
                      <a16:creationId xmlns:a16="http://schemas.microsoft.com/office/drawing/2014/main" id="{B253993F-FB8D-ACC7-4B4F-98E4E3FADD0A}"/>
                    </a:ext>
                  </a:extLst>
                </p14:cNvPr>
                <p14:cNvContentPartPr/>
                <p14:nvPr/>
              </p14:nvContentPartPr>
              <p14:xfrm>
                <a:off x="8246933" y="451658"/>
                <a:ext cx="111960" cy="271800"/>
              </p14:xfrm>
            </p:contentPart>
          </mc:Choice>
          <mc:Fallback>
            <p:pic>
              <p:nvPicPr>
                <p:cNvPr id="25" name="Ink 24">
                  <a:extLst>
                    <a:ext uri="{FF2B5EF4-FFF2-40B4-BE49-F238E27FC236}">
                      <a16:creationId xmlns:a16="http://schemas.microsoft.com/office/drawing/2014/main" id="{B253993F-FB8D-ACC7-4B4F-98E4E3FADD0A}"/>
                    </a:ext>
                  </a:extLst>
                </p:cNvPr>
                <p:cNvPicPr/>
                <p:nvPr/>
              </p:nvPicPr>
              <p:blipFill>
                <a:blip r:embed="rId43"/>
                <a:stretch>
                  <a:fillRect/>
                </a:stretch>
              </p:blipFill>
              <p:spPr>
                <a:xfrm>
                  <a:off x="8228933" y="433658"/>
                  <a:ext cx="147600" cy="30744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26" name="Ink 25">
                  <a:extLst>
                    <a:ext uri="{FF2B5EF4-FFF2-40B4-BE49-F238E27FC236}">
                      <a16:creationId xmlns:a16="http://schemas.microsoft.com/office/drawing/2014/main" id="{75FCA301-BBCC-97EE-570D-CEA67B366333}"/>
                    </a:ext>
                  </a:extLst>
                </p14:cNvPr>
                <p14:cNvContentPartPr/>
                <p14:nvPr/>
              </p14:nvContentPartPr>
              <p14:xfrm>
                <a:off x="8117693" y="842258"/>
                <a:ext cx="240120" cy="38520"/>
              </p14:xfrm>
            </p:contentPart>
          </mc:Choice>
          <mc:Fallback>
            <p:pic>
              <p:nvPicPr>
                <p:cNvPr id="26" name="Ink 25">
                  <a:extLst>
                    <a:ext uri="{FF2B5EF4-FFF2-40B4-BE49-F238E27FC236}">
                      <a16:creationId xmlns:a16="http://schemas.microsoft.com/office/drawing/2014/main" id="{75FCA301-BBCC-97EE-570D-CEA67B366333}"/>
                    </a:ext>
                  </a:extLst>
                </p:cNvPr>
                <p:cNvPicPr/>
                <p:nvPr/>
              </p:nvPicPr>
              <p:blipFill>
                <a:blip r:embed="rId45"/>
                <a:stretch>
                  <a:fillRect/>
                </a:stretch>
              </p:blipFill>
              <p:spPr>
                <a:xfrm>
                  <a:off x="8100053" y="824258"/>
                  <a:ext cx="275760" cy="741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46">
            <p14:nvContentPartPr>
              <p14:cNvPr id="27" name="Ink 26">
                <a:extLst>
                  <a:ext uri="{FF2B5EF4-FFF2-40B4-BE49-F238E27FC236}">
                    <a16:creationId xmlns:a16="http://schemas.microsoft.com/office/drawing/2014/main" id="{E6B08A51-B574-4030-9AF3-2EF9C2F5A838}"/>
                  </a:ext>
                </a:extLst>
              </p14:cNvPr>
              <p14:cNvContentPartPr/>
              <p14:nvPr/>
            </p14:nvContentPartPr>
            <p14:xfrm>
              <a:off x="8154773" y="1016858"/>
              <a:ext cx="173880" cy="243360"/>
            </p14:xfrm>
          </p:contentPart>
        </mc:Choice>
        <mc:Fallback>
          <p:pic>
            <p:nvPicPr>
              <p:cNvPr id="27" name="Ink 26">
                <a:extLst>
                  <a:ext uri="{FF2B5EF4-FFF2-40B4-BE49-F238E27FC236}">
                    <a16:creationId xmlns:a16="http://schemas.microsoft.com/office/drawing/2014/main" id="{E6B08A51-B574-4030-9AF3-2EF9C2F5A838}"/>
                  </a:ext>
                </a:extLst>
              </p:cNvPr>
              <p:cNvPicPr/>
              <p:nvPr/>
            </p:nvPicPr>
            <p:blipFill>
              <a:blip r:embed="rId47"/>
              <a:stretch>
                <a:fillRect/>
              </a:stretch>
            </p:blipFill>
            <p:spPr>
              <a:xfrm>
                <a:off x="8136773" y="998858"/>
                <a:ext cx="209520" cy="279000"/>
              </a:xfrm>
              <a:prstGeom prst="rect">
                <a:avLst/>
              </a:prstGeom>
            </p:spPr>
          </p:pic>
        </mc:Fallback>
      </mc:AlternateContent>
      <p:grpSp>
        <p:nvGrpSpPr>
          <p:cNvPr id="36" name="Group 35">
            <a:extLst>
              <a:ext uri="{FF2B5EF4-FFF2-40B4-BE49-F238E27FC236}">
                <a16:creationId xmlns:a16="http://schemas.microsoft.com/office/drawing/2014/main" id="{59A89530-6CA6-5D63-FDD8-8ADE3C5316F6}"/>
              </a:ext>
            </a:extLst>
          </p:cNvPr>
          <p:cNvGrpSpPr/>
          <p:nvPr/>
        </p:nvGrpSpPr>
        <p:grpSpPr>
          <a:xfrm>
            <a:off x="5043293" y="2831258"/>
            <a:ext cx="955800" cy="290880"/>
            <a:chOff x="5043293" y="2831258"/>
            <a:chExt cx="955800" cy="290880"/>
          </a:xfrm>
        </p:grpSpPr>
        <mc:AlternateContent xmlns:mc="http://schemas.openxmlformats.org/markup-compatibility/2006">
          <mc:Choice xmlns:p14="http://schemas.microsoft.com/office/powerpoint/2010/main" Requires="p14">
            <p:contentPart p14:bwMode="auto" r:id="rId48">
              <p14:nvContentPartPr>
                <p14:cNvPr id="29" name="Ink 28">
                  <a:extLst>
                    <a:ext uri="{FF2B5EF4-FFF2-40B4-BE49-F238E27FC236}">
                      <a16:creationId xmlns:a16="http://schemas.microsoft.com/office/drawing/2014/main" id="{95FEB915-D34F-DCD0-C483-16F1C25DFA33}"/>
                    </a:ext>
                  </a:extLst>
                </p14:cNvPr>
                <p14:cNvContentPartPr/>
                <p14:nvPr/>
              </p14:nvContentPartPr>
              <p14:xfrm>
                <a:off x="5043293" y="2831258"/>
                <a:ext cx="159840" cy="177120"/>
              </p14:xfrm>
            </p:contentPart>
          </mc:Choice>
          <mc:Fallback>
            <p:pic>
              <p:nvPicPr>
                <p:cNvPr id="29" name="Ink 28">
                  <a:extLst>
                    <a:ext uri="{FF2B5EF4-FFF2-40B4-BE49-F238E27FC236}">
                      <a16:creationId xmlns:a16="http://schemas.microsoft.com/office/drawing/2014/main" id="{95FEB915-D34F-DCD0-C483-16F1C25DFA33}"/>
                    </a:ext>
                  </a:extLst>
                </p:cNvPr>
                <p:cNvPicPr/>
                <p:nvPr/>
              </p:nvPicPr>
              <p:blipFill>
                <a:blip r:embed="rId49"/>
                <a:stretch>
                  <a:fillRect/>
                </a:stretch>
              </p:blipFill>
              <p:spPr>
                <a:xfrm>
                  <a:off x="5025293" y="2813618"/>
                  <a:ext cx="195480" cy="21276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30" name="Ink 29">
                  <a:extLst>
                    <a:ext uri="{FF2B5EF4-FFF2-40B4-BE49-F238E27FC236}">
                      <a16:creationId xmlns:a16="http://schemas.microsoft.com/office/drawing/2014/main" id="{B92E1FEB-3C11-A2B8-6793-B35BF05ADA59}"/>
                    </a:ext>
                  </a:extLst>
                </p14:cNvPr>
                <p14:cNvContentPartPr/>
                <p14:nvPr/>
              </p14:nvContentPartPr>
              <p14:xfrm>
                <a:off x="5265773" y="2934578"/>
                <a:ext cx="138960" cy="21960"/>
              </p14:xfrm>
            </p:contentPart>
          </mc:Choice>
          <mc:Fallback>
            <p:pic>
              <p:nvPicPr>
                <p:cNvPr id="30" name="Ink 29">
                  <a:extLst>
                    <a:ext uri="{FF2B5EF4-FFF2-40B4-BE49-F238E27FC236}">
                      <a16:creationId xmlns:a16="http://schemas.microsoft.com/office/drawing/2014/main" id="{B92E1FEB-3C11-A2B8-6793-B35BF05ADA59}"/>
                    </a:ext>
                  </a:extLst>
                </p:cNvPr>
                <p:cNvPicPr/>
                <p:nvPr/>
              </p:nvPicPr>
              <p:blipFill>
                <a:blip r:embed="rId51"/>
                <a:stretch>
                  <a:fillRect/>
                </a:stretch>
              </p:blipFill>
              <p:spPr>
                <a:xfrm>
                  <a:off x="5247773" y="2916578"/>
                  <a:ext cx="174600" cy="5760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31" name="Ink 30">
                  <a:extLst>
                    <a:ext uri="{FF2B5EF4-FFF2-40B4-BE49-F238E27FC236}">
                      <a16:creationId xmlns:a16="http://schemas.microsoft.com/office/drawing/2014/main" id="{1B503B9D-8B07-2C38-8B8A-E4A24EEC8872}"/>
                    </a:ext>
                  </a:extLst>
                </p14:cNvPr>
                <p14:cNvContentPartPr/>
                <p14:nvPr/>
              </p14:nvContentPartPr>
              <p14:xfrm>
                <a:off x="5284133" y="3048698"/>
                <a:ext cx="180360" cy="31680"/>
              </p14:xfrm>
            </p:contentPart>
          </mc:Choice>
          <mc:Fallback>
            <p:pic>
              <p:nvPicPr>
                <p:cNvPr id="31" name="Ink 30">
                  <a:extLst>
                    <a:ext uri="{FF2B5EF4-FFF2-40B4-BE49-F238E27FC236}">
                      <a16:creationId xmlns:a16="http://schemas.microsoft.com/office/drawing/2014/main" id="{1B503B9D-8B07-2C38-8B8A-E4A24EEC8872}"/>
                    </a:ext>
                  </a:extLst>
                </p:cNvPr>
                <p:cNvPicPr/>
                <p:nvPr/>
              </p:nvPicPr>
              <p:blipFill>
                <a:blip r:embed="rId53"/>
                <a:stretch>
                  <a:fillRect/>
                </a:stretch>
              </p:blipFill>
              <p:spPr>
                <a:xfrm>
                  <a:off x="5266493" y="3031058"/>
                  <a:ext cx="216000" cy="6732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32" name="Ink 31">
                  <a:extLst>
                    <a:ext uri="{FF2B5EF4-FFF2-40B4-BE49-F238E27FC236}">
                      <a16:creationId xmlns:a16="http://schemas.microsoft.com/office/drawing/2014/main" id="{97703B3D-AE4F-AF67-82A3-A214ED0F7B23}"/>
                    </a:ext>
                  </a:extLst>
                </p14:cNvPr>
                <p14:cNvContentPartPr/>
                <p14:nvPr/>
              </p14:nvContentPartPr>
              <p14:xfrm>
                <a:off x="5628293" y="2918738"/>
                <a:ext cx="19080" cy="148320"/>
              </p14:xfrm>
            </p:contentPart>
          </mc:Choice>
          <mc:Fallback>
            <p:pic>
              <p:nvPicPr>
                <p:cNvPr id="32" name="Ink 31">
                  <a:extLst>
                    <a:ext uri="{FF2B5EF4-FFF2-40B4-BE49-F238E27FC236}">
                      <a16:creationId xmlns:a16="http://schemas.microsoft.com/office/drawing/2014/main" id="{97703B3D-AE4F-AF67-82A3-A214ED0F7B23}"/>
                    </a:ext>
                  </a:extLst>
                </p:cNvPr>
                <p:cNvPicPr/>
                <p:nvPr/>
              </p:nvPicPr>
              <p:blipFill>
                <a:blip r:embed="rId55"/>
                <a:stretch>
                  <a:fillRect/>
                </a:stretch>
              </p:blipFill>
              <p:spPr>
                <a:xfrm>
                  <a:off x="5610293" y="2901098"/>
                  <a:ext cx="54720" cy="18396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33" name="Ink 32">
                  <a:extLst>
                    <a:ext uri="{FF2B5EF4-FFF2-40B4-BE49-F238E27FC236}">
                      <a16:creationId xmlns:a16="http://schemas.microsoft.com/office/drawing/2014/main" id="{310B7974-7299-CDAA-A54D-D35D37FD3FF3}"/>
                    </a:ext>
                  </a:extLst>
                </p14:cNvPr>
                <p14:cNvContentPartPr/>
                <p14:nvPr/>
              </p14:nvContentPartPr>
              <p14:xfrm>
                <a:off x="5723333" y="3013418"/>
                <a:ext cx="17280" cy="27360"/>
              </p14:xfrm>
            </p:contentPart>
          </mc:Choice>
          <mc:Fallback>
            <p:pic>
              <p:nvPicPr>
                <p:cNvPr id="33" name="Ink 32">
                  <a:extLst>
                    <a:ext uri="{FF2B5EF4-FFF2-40B4-BE49-F238E27FC236}">
                      <a16:creationId xmlns:a16="http://schemas.microsoft.com/office/drawing/2014/main" id="{310B7974-7299-CDAA-A54D-D35D37FD3FF3}"/>
                    </a:ext>
                  </a:extLst>
                </p:cNvPr>
                <p:cNvPicPr/>
                <p:nvPr/>
              </p:nvPicPr>
              <p:blipFill>
                <a:blip r:embed="rId57"/>
                <a:stretch>
                  <a:fillRect/>
                </a:stretch>
              </p:blipFill>
              <p:spPr>
                <a:xfrm>
                  <a:off x="5705333" y="2995778"/>
                  <a:ext cx="52920" cy="6300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34" name="Ink 33">
                  <a:extLst>
                    <a:ext uri="{FF2B5EF4-FFF2-40B4-BE49-F238E27FC236}">
                      <a16:creationId xmlns:a16="http://schemas.microsoft.com/office/drawing/2014/main" id="{E59250D7-4E08-883B-AF44-E9FAC34A9316}"/>
                    </a:ext>
                  </a:extLst>
                </p14:cNvPr>
                <p14:cNvContentPartPr/>
                <p14:nvPr/>
              </p14:nvContentPartPr>
              <p14:xfrm>
                <a:off x="5802173" y="2935658"/>
                <a:ext cx="78120" cy="158760"/>
              </p14:xfrm>
            </p:contentPart>
          </mc:Choice>
          <mc:Fallback>
            <p:pic>
              <p:nvPicPr>
                <p:cNvPr id="34" name="Ink 33">
                  <a:extLst>
                    <a:ext uri="{FF2B5EF4-FFF2-40B4-BE49-F238E27FC236}">
                      <a16:creationId xmlns:a16="http://schemas.microsoft.com/office/drawing/2014/main" id="{E59250D7-4E08-883B-AF44-E9FAC34A9316}"/>
                    </a:ext>
                  </a:extLst>
                </p:cNvPr>
                <p:cNvPicPr/>
                <p:nvPr/>
              </p:nvPicPr>
              <p:blipFill>
                <a:blip r:embed="rId59"/>
                <a:stretch>
                  <a:fillRect/>
                </a:stretch>
              </p:blipFill>
              <p:spPr>
                <a:xfrm>
                  <a:off x="5784533" y="2918018"/>
                  <a:ext cx="113760" cy="19440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35" name="Ink 34">
                  <a:extLst>
                    <a:ext uri="{FF2B5EF4-FFF2-40B4-BE49-F238E27FC236}">
                      <a16:creationId xmlns:a16="http://schemas.microsoft.com/office/drawing/2014/main" id="{BDD9996F-04BC-774D-EE22-3016F54ED1D0}"/>
                    </a:ext>
                  </a:extLst>
                </p14:cNvPr>
                <p14:cNvContentPartPr/>
                <p14:nvPr/>
              </p14:nvContentPartPr>
              <p14:xfrm>
                <a:off x="5930333" y="2943578"/>
                <a:ext cx="68760" cy="178560"/>
              </p14:xfrm>
            </p:contentPart>
          </mc:Choice>
          <mc:Fallback>
            <p:pic>
              <p:nvPicPr>
                <p:cNvPr id="35" name="Ink 34">
                  <a:extLst>
                    <a:ext uri="{FF2B5EF4-FFF2-40B4-BE49-F238E27FC236}">
                      <a16:creationId xmlns:a16="http://schemas.microsoft.com/office/drawing/2014/main" id="{BDD9996F-04BC-774D-EE22-3016F54ED1D0}"/>
                    </a:ext>
                  </a:extLst>
                </p:cNvPr>
                <p:cNvPicPr/>
                <p:nvPr/>
              </p:nvPicPr>
              <p:blipFill>
                <a:blip r:embed="rId61"/>
                <a:stretch>
                  <a:fillRect/>
                </a:stretch>
              </p:blipFill>
              <p:spPr>
                <a:xfrm>
                  <a:off x="5912693" y="2925578"/>
                  <a:ext cx="104400" cy="214200"/>
                </a:xfrm>
                <a:prstGeom prst="rect">
                  <a:avLst/>
                </a:prstGeom>
              </p:spPr>
            </p:pic>
          </mc:Fallback>
        </mc:AlternateContent>
      </p:grpSp>
      <p:grpSp>
        <p:nvGrpSpPr>
          <p:cNvPr id="58" name="Group 57">
            <a:extLst>
              <a:ext uri="{FF2B5EF4-FFF2-40B4-BE49-F238E27FC236}">
                <a16:creationId xmlns:a16="http://schemas.microsoft.com/office/drawing/2014/main" id="{8E9472B3-DCED-0DEA-C9B3-CB5AC8C8470E}"/>
              </a:ext>
            </a:extLst>
          </p:cNvPr>
          <p:cNvGrpSpPr/>
          <p:nvPr/>
        </p:nvGrpSpPr>
        <p:grpSpPr>
          <a:xfrm>
            <a:off x="4080653" y="5084498"/>
            <a:ext cx="1008000" cy="523800"/>
            <a:chOff x="4080653" y="5084498"/>
            <a:chExt cx="1008000" cy="523800"/>
          </a:xfrm>
        </p:grpSpPr>
        <mc:AlternateContent xmlns:mc="http://schemas.openxmlformats.org/markup-compatibility/2006">
          <mc:Choice xmlns:p14="http://schemas.microsoft.com/office/powerpoint/2010/main" Requires="p14">
            <p:contentPart p14:bwMode="auto" r:id="rId62">
              <p14:nvContentPartPr>
                <p14:cNvPr id="45" name="Ink 44">
                  <a:extLst>
                    <a:ext uri="{FF2B5EF4-FFF2-40B4-BE49-F238E27FC236}">
                      <a16:creationId xmlns:a16="http://schemas.microsoft.com/office/drawing/2014/main" id="{27B44994-24D6-ABC3-9903-FA087876ED0D}"/>
                    </a:ext>
                  </a:extLst>
                </p14:cNvPr>
                <p14:cNvContentPartPr/>
                <p14:nvPr/>
              </p14:nvContentPartPr>
              <p14:xfrm>
                <a:off x="4080653" y="5084498"/>
                <a:ext cx="147600" cy="390960"/>
              </p14:xfrm>
            </p:contentPart>
          </mc:Choice>
          <mc:Fallback>
            <p:pic>
              <p:nvPicPr>
                <p:cNvPr id="45" name="Ink 44">
                  <a:extLst>
                    <a:ext uri="{FF2B5EF4-FFF2-40B4-BE49-F238E27FC236}">
                      <a16:creationId xmlns:a16="http://schemas.microsoft.com/office/drawing/2014/main" id="{27B44994-24D6-ABC3-9903-FA087876ED0D}"/>
                    </a:ext>
                  </a:extLst>
                </p:cNvPr>
                <p:cNvPicPr/>
                <p:nvPr/>
              </p:nvPicPr>
              <p:blipFill>
                <a:blip r:embed="rId63"/>
                <a:stretch>
                  <a:fillRect/>
                </a:stretch>
              </p:blipFill>
              <p:spPr>
                <a:xfrm>
                  <a:off x="4063013" y="5066498"/>
                  <a:ext cx="183240" cy="42660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46" name="Ink 45">
                  <a:extLst>
                    <a:ext uri="{FF2B5EF4-FFF2-40B4-BE49-F238E27FC236}">
                      <a16:creationId xmlns:a16="http://schemas.microsoft.com/office/drawing/2014/main" id="{F795175C-2C5B-2EB9-3BC3-29356896A7AF}"/>
                    </a:ext>
                  </a:extLst>
                </p14:cNvPr>
                <p14:cNvContentPartPr/>
                <p14:nvPr/>
              </p14:nvContentPartPr>
              <p14:xfrm>
                <a:off x="4346333" y="5341538"/>
                <a:ext cx="178920" cy="56880"/>
              </p14:xfrm>
            </p:contentPart>
          </mc:Choice>
          <mc:Fallback>
            <p:pic>
              <p:nvPicPr>
                <p:cNvPr id="46" name="Ink 45">
                  <a:extLst>
                    <a:ext uri="{FF2B5EF4-FFF2-40B4-BE49-F238E27FC236}">
                      <a16:creationId xmlns:a16="http://schemas.microsoft.com/office/drawing/2014/main" id="{F795175C-2C5B-2EB9-3BC3-29356896A7AF}"/>
                    </a:ext>
                  </a:extLst>
                </p:cNvPr>
                <p:cNvPicPr/>
                <p:nvPr/>
              </p:nvPicPr>
              <p:blipFill>
                <a:blip r:embed="rId65"/>
                <a:stretch>
                  <a:fillRect/>
                </a:stretch>
              </p:blipFill>
              <p:spPr>
                <a:xfrm>
                  <a:off x="4328693" y="5323898"/>
                  <a:ext cx="214560" cy="9252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47" name="Ink 46">
                  <a:extLst>
                    <a:ext uri="{FF2B5EF4-FFF2-40B4-BE49-F238E27FC236}">
                      <a16:creationId xmlns:a16="http://schemas.microsoft.com/office/drawing/2014/main" id="{99D165BB-7B61-73EF-AE72-B79FE2FD9943}"/>
                    </a:ext>
                  </a:extLst>
                </p14:cNvPr>
                <p14:cNvContentPartPr/>
                <p14:nvPr/>
              </p14:nvContentPartPr>
              <p14:xfrm>
                <a:off x="4394213" y="5475098"/>
                <a:ext cx="248760" cy="59760"/>
              </p14:xfrm>
            </p:contentPart>
          </mc:Choice>
          <mc:Fallback>
            <p:pic>
              <p:nvPicPr>
                <p:cNvPr id="47" name="Ink 46">
                  <a:extLst>
                    <a:ext uri="{FF2B5EF4-FFF2-40B4-BE49-F238E27FC236}">
                      <a16:creationId xmlns:a16="http://schemas.microsoft.com/office/drawing/2014/main" id="{99D165BB-7B61-73EF-AE72-B79FE2FD9943}"/>
                    </a:ext>
                  </a:extLst>
                </p:cNvPr>
                <p:cNvPicPr/>
                <p:nvPr/>
              </p:nvPicPr>
              <p:blipFill>
                <a:blip r:embed="rId67"/>
                <a:stretch>
                  <a:fillRect/>
                </a:stretch>
              </p:blipFill>
              <p:spPr>
                <a:xfrm>
                  <a:off x="4376573" y="5457458"/>
                  <a:ext cx="284400" cy="9540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48" name="Ink 47">
                  <a:extLst>
                    <a:ext uri="{FF2B5EF4-FFF2-40B4-BE49-F238E27FC236}">
                      <a16:creationId xmlns:a16="http://schemas.microsoft.com/office/drawing/2014/main" id="{4738E3AC-246C-9B66-5A45-70D48E10BD28}"/>
                    </a:ext>
                  </a:extLst>
                </p14:cNvPr>
                <p14:cNvContentPartPr/>
                <p14:nvPr/>
              </p14:nvContentPartPr>
              <p14:xfrm>
                <a:off x="4979573" y="5195378"/>
                <a:ext cx="32760" cy="293040"/>
              </p14:xfrm>
            </p:contentPart>
          </mc:Choice>
          <mc:Fallback>
            <p:pic>
              <p:nvPicPr>
                <p:cNvPr id="48" name="Ink 47">
                  <a:extLst>
                    <a:ext uri="{FF2B5EF4-FFF2-40B4-BE49-F238E27FC236}">
                      <a16:creationId xmlns:a16="http://schemas.microsoft.com/office/drawing/2014/main" id="{4738E3AC-246C-9B66-5A45-70D48E10BD28}"/>
                    </a:ext>
                  </a:extLst>
                </p:cNvPr>
                <p:cNvPicPr/>
                <p:nvPr/>
              </p:nvPicPr>
              <p:blipFill>
                <a:blip r:embed="rId69"/>
                <a:stretch>
                  <a:fillRect/>
                </a:stretch>
              </p:blipFill>
              <p:spPr>
                <a:xfrm>
                  <a:off x="4961573" y="5177738"/>
                  <a:ext cx="68400" cy="32868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49" name="Ink 48">
                  <a:extLst>
                    <a:ext uri="{FF2B5EF4-FFF2-40B4-BE49-F238E27FC236}">
                      <a16:creationId xmlns:a16="http://schemas.microsoft.com/office/drawing/2014/main" id="{CE87678E-27AF-57B3-AD6C-2F41944484EC}"/>
                    </a:ext>
                  </a:extLst>
                </p14:cNvPr>
                <p14:cNvContentPartPr/>
                <p14:nvPr/>
              </p14:nvContentPartPr>
              <p14:xfrm>
                <a:off x="4816853" y="5569058"/>
                <a:ext cx="271800" cy="39240"/>
              </p14:xfrm>
            </p:contentPart>
          </mc:Choice>
          <mc:Fallback>
            <p:pic>
              <p:nvPicPr>
                <p:cNvPr id="49" name="Ink 48">
                  <a:extLst>
                    <a:ext uri="{FF2B5EF4-FFF2-40B4-BE49-F238E27FC236}">
                      <a16:creationId xmlns:a16="http://schemas.microsoft.com/office/drawing/2014/main" id="{CE87678E-27AF-57B3-AD6C-2F41944484EC}"/>
                    </a:ext>
                  </a:extLst>
                </p:cNvPr>
                <p:cNvPicPr/>
                <p:nvPr/>
              </p:nvPicPr>
              <p:blipFill>
                <a:blip r:embed="rId71"/>
                <a:stretch>
                  <a:fillRect/>
                </a:stretch>
              </p:blipFill>
              <p:spPr>
                <a:xfrm>
                  <a:off x="4798853" y="5551418"/>
                  <a:ext cx="307440" cy="748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72">
            <p14:nvContentPartPr>
              <p14:cNvPr id="50" name="Ink 49">
                <a:extLst>
                  <a:ext uri="{FF2B5EF4-FFF2-40B4-BE49-F238E27FC236}">
                    <a16:creationId xmlns:a16="http://schemas.microsoft.com/office/drawing/2014/main" id="{5CB37C49-6CC2-39B7-E3DA-91DB567530B1}"/>
                  </a:ext>
                </a:extLst>
              </p14:cNvPr>
              <p14:cNvContentPartPr/>
              <p14:nvPr/>
            </p14:nvContentPartPr>
            <p14:xfrm>
              <a:off x="4888493" y="5746898"/>
              <a:ext cx="147600" cy="248400"/>
            </p14:xfrm>
          </p:contentPart>
        </mc:Choice>
        <mc:Fallback>
          <p:pic>
            <p:nvPicPr>
              <p:cNvPr id="50" name="Ink 49">
                <a:extLst>
                  <a:ext uri="{FF2B5EF4-FFF2-40B4-BE49-F238E27FC236}">
                    <a16:creationId xmlns:a16="http://schemas.microsoft.com/office/drawing/2014/main" id="{5CB37C49-6CC2-39B7-E3DA-91DB567530B1}"/>
                  </a:ext>
                </a:extLst>
              </p:cNvPr>
              <p:cNvPicPr/>
              <p:nvPr/>
            </p:nvPicPr>
            <p:blipFill>
              <a:blip r:embed="rId73"/>
              <a:stretch>
                <a:fillRect/>
              </a:stretch>
            </p:blipFill>
            <p:spPr>
              <a:xfrm>
                <a:off x="4870493" y="5729258"/>
                <a:ext cx="183240" cy="284040"/>
              </a:xfrm>
              <a:prstGeom prst="rect">
                <a:avLst/>
              </a:prstGeom>
            </p:spPr>
          </p:pic>
        </mc:Fallback>
      </mc:AlternateContent>
      <p:grpSp>
        <p:nvGrpSpPr>
          <p:cNvPr id="57" name="Group 56">
            <a:extLst>
              <a:ext uri="{FF2B5EF4-FFF2-40B4-BE49-F238E27FC236}">
                <a16:creationId xmlns:a16="http://schemas.microsoft.com/office/drawing/2014/main" id="{6328679B-DC66-6953-9073-C5171C7B50FB}"/>
              </a:ext>
            </a:extLst>
          </p:cNvPr>
          <p:cNvGrpSpPr/>
          <p:nvPr/>
        </p:nvGrpSpPr>
        <p:grpSpPr>
          <a:xfrm>
            <a:off x="5862653" y="5215178"/>
            <a:ext cx="1002600" cy="419760"/>
            <a:chOff x="5862653" y="5215178"/>
            <a:chExt cx="1002600" cy="419760"/>
          </a:xfrm>
        </p:grpSpPr>
        <mc:AlternateContent xmlns:mc="http://schemas.openxmlformats.org/markup-compatibility/2006">
          <mc:Choice xmlns:p14="http://schemas.microsoft.com/office/powerpoint/2010/main" Requires="p14">
            <p:contentPart p14:bwMode="auto" r:id="rId74">
              <p14:nvContentPartPr>
                <p14:cNvPr id="51" name="Ink 50">
                  <a:extLst>
                    <a:ext uri="{FF2B5EF4-FFF2-40B4-BE49-F238E27FC236}">
                      <a16:creationId xmlns:a16="http://schemas.microsoft.com/office/drawing/2014/main" id="{7988E275-F246-93B1-2280-C1123F443C0C}"/>
                    </a:ext>
                  </a:extLst>
                </p14:cNvPr>
                <p14:cNvContentPartPr/>
                <p14:nvPr/>
              </p14:nvContentPartPr>
              <p14:xfrm>
                <a:off x="5862653" y="5316338"/>
                <a:ext cx="245160" cy="318600"/>
              </p14:xfrm>
            </p:contentPart>
          </mc:Choice>
          <mc:Fallback>
            <p:pic>
              <p:nvPicPr>
                <p:cNvPr id="51" name="Ink 50">
                  <a:extLst>
                    <a:ext uri="{FF2B5EF4-FFF2-40B4-BE49-F238E27FC236}">
                      <a16:creationId xmlns:a16="http://schemas.microsoft.com/office/drawing/2014/main" id="{7988E275-F246-93B1-2280-C1123F443C0C}"/>
                    </a:ext>
                  </a:extLst>
                </p:cNvPr>
                <p:cNvPicPr/>
                <p:nvPr/>
              </p:nvPicPr>
              <p:blipFill>
                <a:blip r:embed="rId75"/>
                <a:stretch>
                  <a:fillRect/>
                </a:stretch>
              </p:blipFill>
              <p:spPr>
                <a:xfrm>
                  <a:off x="5845013" y="5298338"/>
                  <a:ext cx="280800" cy="35424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52" name="Ink 51">
                  <a:extLst>
                    <a:ext uri="{FF2B5EF4-FFF2-40B4-BE49-F238E27FC236}">
                      <a16:creationId xmlns:a16="http://schemas.microsoft.com/office/drawing/2014/main" id="{F5ACFF8B-2897-9531-3FD4-E92938E2697E}"/>
                    </a:ext>
                  </a:extLst>
                </p14:cNvPr>
                <p14:cNvContentPartPr/>
                <p14:nvPr/>
              </p14:nvContentPartPr>
              <p14:xfrm>
                <a:off x="6273053" y="5360258"/>
                <a:ext cx="140400" cy="42480"/>
              </p14:xfrm>
            </p:contentPart>
          </mc:Choice>
          <mc:Fallback>
            <p:pic>
              <p:nvPicPr>
                <p:cNvPr id="52" name="Ink 51">
                  <a:extLst>
                    <a:ext uri="{FF2B5EF4-FFF2-40B4-BE49-F238E27FC236}">
                      <a16:creationId xmlns:a16="http://schemas.microsoft.com/office/drawing/2014/main" id="{F5ACFF8B-2897-9531-3FD4-E92938E2697E}"/>
                    </a:ext>
                  </a:extLst>
                </p:cNvPr>
                <p:cNvPicPr/>
                <p:nvPr/>
              </p:nvPicPr>
              <p:blipFill>
                <a:blip r:embed="rId77"/>
                <a:stretch>
                  <a:fillRect/>
                </a:stretch>
              </p:blipFill>
              <p:spPr>
                <a:xfrm>
                  <a:off x="6255413" y="5342258"/>
                  <a:ext cx="176040" cy="7812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53" name="Ink 52">
                  <a:extLst>
                    <a:ext uri="{FF2B5EF4-FFF2-40B4-BE49-F238E27FC236}">
                      <a16:creationId xmlns:a16="http://schemas.microsoft.com/office/drawing/2014/main" id="{96E7DBEC-A698-805F-96D2-D56B9CACD082}"/>
                    </a:ext>
                  </a:extLst>
                </p14:cNvPr>
                <p14:cNvContentPartPr/>
                <p14:nvPr/>
              </p14:nvContentPartPr>
              <p14:xfrm>
                <a:off x="6287093" y="5529818"/>
                <a:ext cx="163080" cy="39240"/>
              </p14:xfrm>
            </p:contentPart>
          </mc:Choice>
          <mc:Fallback>
            <p:pic>
              <p:nvPicPr>
                <p:cNvPr id="53" name="Ink 52">
                  <a:extLst>
                    <a:ext uri="{FF2B5EF4-FFF2-40B4-BE49-F238E27FC236}">
                      <a16:creationId xmlns:a16="http://schemas.microsoft.com/office/drawing/2014/main" id="{96E7DBEC-A698-805F-96D2-D56B9CACD082}"/>
                    </a:ext>
                  </a:extLst>
                </p:cNvPr>
                <p:cNvPicPr/>
                <p:nvPr/>
              </p:nvPicPr>
              <p:blipFill>
                <a:blip r:embed="rId79"/>
                <a:stretch>
                  <a:fillRect/>
                </a:stretch>
              </p:blipFill>
              <p:spPr>
                <a:xfrm>
                  <a:off x="6269453" y="5511818"/>
                  <a:ext cx="198720" cy="7488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54" name="Ink 53">
                  <a:extLst>
                    <a:ext uri="{FF2B5EF4-FFF2-40B4-BE49-F238E27FC236}">
                      <a16:creationId xmlns:a16="http://schemas.microsoft.com/office/drawing/2014/main" id="{2C3882D1-22DC-0051-D956-C044548A9B12}"/>
                    </a:ext>
                  </a:extLst>
                </p14:cNvPr>
                <p14:cNvContentPartPr/>
                <p14:nvPr/>
              </p14:nvContentPartPr>
              <p14:xfrm>
                <a:off x="6660053" y="5215178"/>
                <a:ext cx="205200" cy="331560"/>
              </p14:xfrm>
            </p:contentPart>
          </mc:Choice>
          <mc:Fallback>
            <p:pic>
              <p:nvPicPr>
                <p:cNvPr id="54" name="Ink 53">
                  <a:extLst>
                    <a:ext uri="{FF2B5EF4-FFF2-40B4-BE49-F238E27FC236}">
                      <a16:creationId xmlns:a16="http://schemas.microsoft.com/office/drawing/2014/main" id="{2C3882D1-22DC-0051-D956-C044548A9B12}"/>
                    </a:ext>
                  </a:extLst>
                </p:cNvPr>
                <p:cNvPicPr/>
                <p:nvPr/>
              </p:nvPicPr>
              <p:blipFill>
                <a:blip r:embed="rId81"/>
                <a:stretch>
                  <a:fillRect/>
                </a:stretch>
              </p:blipFill>
              <p:spPr>
                <a:xfrm>
                  <a:off x="6642413" y="5197538"/>
                  <a:ext cx="240840" cy="3672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82">
            <p14:nvContentPartPr>
              <p14:cNvPr id="55" name="Ink 54">
                <a:extLst>
                  <a:ext uri="{FF2B5EF4-FFF2-40B4-BE49-F238E27FC236}">
                    <a16:creationId xmlns:a16="http://schemas.microsoft.com/office/drawing/2014/main" id="{C8C90DFF-3B53-A3B2-62CE-2A54A51786E1}"/>
                  </a:ext>
                </a:extLst>
              </p14:cNvPr>
              <p14:cNvContentPartPr/>
              <p14:nvPr/>
            </p14:nvContentPartPr>
            <p14:xfrm>
              <a:off x="6502733" y="5798018"/>
              <a:ext cx="314280" cy="13320"/>
            </p14:xfrm>
          </p:contentPart>
        </mc:Choice>
        <mc:Fallback>
          <p:pic>
            <p:nvPicPr>
              <p:cNvPr id="55" name="Ink 54">
                <a:extLst>
                  <a:ext uri="{FF2B5EF4-FFF2-40B4-BE49-F238E27FC236}">
                    <a16:creationId xmlns:a16="http://schemas.microsoft.com/office/drawing/2014/main" id="{C8C90DFF-3B53-A3B2-62CE-2A54A51786E1}"/>
                  </a:ext>
                </a:extLst>
              </p:cNvPr>
              <p:cNvPicPr/>
              <p:nvPr/>
            </p:nvPicPr>
            <p:blipFill>
              <a:blip r:embed="rId83"/>
              <a:stretch>
                <a:fillRect/>
              </a:stretch>
            </p:blipFill>
            <p:spPr>
              <a:xfrm>
                <a:off x="6485093" y="5780018"/>
                <a:ext cx="349920" cy="4896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56" name="Ink 55">
                <a:extLst>
                  <a:ext uri="{FF2B5EF4-FFF2-40B4-BE49-F238E27FC236}">
                    <a16:creationId xmlns:a16="http://schemas.microsoft.com/office/drawing/2014/main" id="{64083D31-29AB-15B2-2116-32A974B7C781}"/>
                  </a:ext>
                </a:extLst>
              </p14:cNvPr>
              <p14:cNvContentPartPr/>
              <p14:nvPr/>
            </p14:nvContentPartPr>
            <p14:xfrm>
              <a:off x="6533333" y="5942738"/>
              <a:ext cx="201600" cy="217440"/>
            </p14:xfrm>
          </p:contentPart>
        </mc:Choice>
        <mc:Fallback>
          <p:pic>
            <p:nvPicPr>
              <p:cNvPr id="56" name="Ink 55">
                <a:extLst>
                  <a:ext uri="{FF2B5EF4-FFF2-40B4-BE49-F238E27FC236}">
                    <a16:creationId xmlns:a16="http://schemas.microsoft.com/office/drawing/2014/main" id="{64083D31-29AB-15B2-2116-32A974B7C781}"/>
                  </a:ext>
                </a:extLst>
              </p:cNvPr>
              <p:cNvPicPr/>
              <p:nvPr/>
            </p:nvPicPr>
            <p:blipFill>
              <a:blip r:embed="rId85"/>
              <a:stretch>
                <a:fillRect/>
              </a:stretch>
            </p:blipFill>
            <p:spPr>
              <a:xfrm>
                <a:off x="6515333" y="5925098"/>
                <a:ext cx="237240" cy="253080"/>
              </a:xfrm>
              <a:prstGeom prst="rect">
                <a:avLst/>
              </a:prstGeom>
            </p:spPr>
          </p:pic>
        </mc:Fallback>
      </mc:AlternateContent>
      <p:grpSp>
        <p:nvGrpSpPr>
          <p:cNvPr id="60" name="Group 59">
            <a:extLst>
              <a:ext uri="{FF2B5EF4-FFF2-40B4-BE49-F238E27FC236}">
                <a16:creationId xmlns:a16="http://schemas.microsoft.com/office/drawing/2014/main" id="{7F1774ED-1E4B-076F-4E79-951183309072}"/>
              </a:ext>
            </a:extLst>
          </p:cNvPr>
          <p:cNvGrpSpPr/>
          <p:nvPr/>
        </p:nvGrpSpPr>
        <p:grpSpPr>
          <a:xfrm>
            <a:off x="6495173" y="2835218"/>
            <a:ext cx="1181160" cy="339480"/>
            <a:chOff x="6495173" y="2835218"/>
            <a:chExt cx="1181160" cy="339480"/>
          </a:xfrm>
        </p:grpSpPr>
        <mc:AlternateContent xmlns:mc="http://schemas.openxmlformats.org/markup-compatibility/2006">
          <mc:Choice xmlns:p14="http://schemas.microsoft.com/office/powerpoint/2010/main" Requires="p14">
            <p:contentPart p14:bwMode="auto" r:id="rId86">
              <p14:nvContentPartPr>
                <p14:cNvPr id="37" name="Ink 36">
                  <a:extLst>
                    <a:ext uri="{FF2B5EF4-FFF2-40B4-BE49-F238E27FC236}">
                      <a16:creationId xmlns:a16="http://schemas.microsoft.com/office/drawing/2014/main" id="{E6CB9F3B-6AC5-E8FC-A9F2-521E35A60BFE}"/>
                    </a:ext>
                  </a:extLst>
                </p14:cNvPr>
                <p14:cNvContentPartPr/>
                <p14:nvPr/>
              </p14:nvContentPartPr>
              <p14:xfrm>
                <a:off x="6515333" y="2859338"/>
                <a:ext cx="101160" cy="239040"/>
              </p14:xfrm>
            </p:contentPart>
          </mc:Choice>
          <mc:Fallback>
            <p:pic>
              <p:nvPicPr>
                <p:cNvPr id="37" name="Ink 36">
                  <a:extLst>
                    <a:ext uri="{FF2B5EF4-FFF2-40B4-BE49-F238E27FC236}">
                      <a16:creationId xmlns:a16="http://schemas.microsoft.com/office/drawing/2014/main" id="{E6CB9F3B-6AC5-E8FC-A9F2-521E35A60BFE}"/>
                    </a:ext>
                  </a:extLst>
                </p:cNvPr>
                <p:cNvPicPr/>
                <p:nvPr/>
              </p:nvPicPr>
              <p:blipFill>
                <a:blip r:embed="rId87"/>
                <a:stretch>
                  <a:fillRect/>
                </a:stretch>
              </p:blipFill>
              <p:spPr>
                <a:xfrm>
                  <a:off x="6497333" y="2841698"/>
                  <a:ext cx="136800" cy="27468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38" name="Ink 37">
                  <a:extLst>
                    <a:ext uri="{FF2B5EF4-FFF2-40B4-BE49-F238E27FC236}">
                      <a16:creationId xmlns:a16="http://schemas.microsoft.com/office/drawing/2014/main" id="{6398E56E-9B76-A7D2-3EA3-473B01974653}"/>
                    </a:ext>
                  </a:extLst>
                </p14:cNvPr>
                <p14:cNvContentPartPr/>
                <p14:nvPr/>
              </p14:nvContentPartPr>
              <p14:xfrm>
                <a:off x="6717293" y="2960858"/>
                <a:ext cx="135720" cy="31320"/>
              </p14:xfrm>
            </p:contentPart>
          </mc:Choice>
          <mc:Fallback>
            <p:pic>
              <p:nvPicPr>
                <p:cNvPr id="38" name="Ink 37">
                  <a:extLst>
                    <a:ext uri="{FF2B5EF4-FFF2-40B4-BE49-F238E27FC236}">
                      <a16:creationId xmlns:a16="http://schemas.microsoft.com/office/drawing/2014/main" id="{6398E56E-9B76-A7D2-3EA3-473B01974653}"/>
                    </a:ext>
                  </a:extLst>
                </p:cNvPr>
                <p:cNvPicPr/>
                <p:nvPr/>
              </p:nvPicPr>
              <p:blipFill>
                <a:blip r:embed="rId89"/>
                <a:stretch>
                  <a:fillRect/>
                </a:stretch>
              </p:blipFill>
              <p:spPr>
                <a:xfrm>
                  <a:off x="6699653" y="2942858"/>
                  <a:ext cx="171360" cy="6696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39" name="Ink 38">
                  <a:extLst>
                    <a:ext uri="{FF2B5EF4-FFF2-40B4-BE49-F238E27FC236}">
                      <a16:creationId xmlns:a16="http://schemas.microsoft.com/office/drawing/2014/main" id="{0425AE8C-5704-1AF4-E6DC-EF2E468BE076}"/>
                    </a:ext>
                  </a:extLst>
                </p14:cNvPr>
                <p14:cNvContentPartPr/>
                <p14:nvPr/>
              </p14:nvContentPartPr>
              <p14:xfrm>
                <a:off x="6730253" y="3058418"/>
                <a:ext cx="141840" cy="23760"/>
              </p14:xfrm>
            </p:contentPart>
          </mc:Choice>
          <mc:Fallback>
            <p:pic>
              <p:nvPicPr>
                <p:cNvPr id="39" name="Ink 38">
                  <a:extLst>
                    <a:ext uri="{FF2B5EF4-FFF2-40B4-BE49-F238E27FC236}">
                      <a16:creationId xmlns:a16="http://schemas.microsoft.com/office/drawing/2014/main" id="{0425AE8C-5704-1AF4-E6DC-EF2E468BE076}"/>
                    </a:ext>
                  </a:extLst>
                </p:cNvPr>
                <p:cNvPicPr/>
                <p:nvPr/>
              </p:nvPicPr>
              <p:blipFill>
                <a:blip r:embed="rId91"/>
                <a:stretch>
                  <a:fillRect/>
                </a:stretch>
              </p:blipFill>
              <p:spPr>
                <a:xfrm>
                  <a:off x="6712613" y="3040418"/>
                  <a:ext cx="177480" cy="5940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40" name="Ink 39">
                  <a:extLst>
                    <a:ext uri="{FF2B5EF4-FFF2-40B4-BE49-F238E27FC236}">
                      <a16:creationId xmlns:a16="http://schemas.microsoft.com/office/drawing/2014/main" id="{F1C4DF6D-AB93-BA76-B157-E2B11587D841}"/>
                    </a:ext>
                  </a:extLst>
                </p14:cNvPr>
                <p14:cNvContentPartPr/>
                <p14:nvPr/>
              </p14:nvContentPartPr>
              <p14:xfrm>
                <a:off x="7069733" y="2953298"/>
                <a:ext cx="92880" cy="118080"/>
              </p14:xfrm>
            </p:contentPart>
          </mc:Choice>
          <mc:Fallback>
            <p:pic>
              <p:nvPicPr>
                <p:cNvPr id="40" name="Ink 39">
                  <a:extLst>
                    <a:ext uri="{FF2B5EF4-FFF2-40B4-BE49-F238E27FC236}">
                      <a16:creationId xmlns:a16="http://schemas.microsoft.com/office/drawing/2014/main" id="{F1C4DF6D-AB93-BA76-B157-E2B11587D841}"/>
                    </a:ext>
                  </a:extLst>
                </p:cNvPr>
                <p:cNvPicPr/>
                <p:nvPr/>
              </p:nvPicPr>
              <p:blipFill>
                <a:blip r:embed="rId93"/>
                <a:stretch>
                  <a:fillRect/>
                </a:stretch>
              </p:blipFill>
              <p:spPr>
                <a:xfrm>
                  <a:off x="7052093" y="2935658"/>
                  <a:ext cx="128520" cy="15372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41" name="Ink 40">
                  <a:extLst>
                    <a:ext uri="{FF2B5EF4-FFF2-40B4-BE49-F238E27FC236}">
                      <a16:creationId xmlns:a16="http://schemas.microsoft.com/office/drawing/2014/main" id="{B6267E2D-CCE2-6937-7177-74FBEFEBE4DF}"/>
                    </a:ext>
                  </a:extLst>
                </p14:cNvPr>
                <p14:cNvContentPartPr/>
                <p14:nvPr/>
              </p14:nvContentPartPr>
              <p14:xfrm>
                <a:off x="7228853" y="2991458"/>
                <a:ext cx="181800" cy="93240"/>
              </p14:xfrm>
            </p:contentPart>
          </mc:Choice>
          <mc:Fallback>
            <p:pic>
              <p:nvPicPr>
                <p:cNvPr id="41" name="Ink 40">
                  <a:extLst>
                    <a:ext uri="{FF2B5EF4-FFF2-40B4-BE49-F238E27FC236}">
                      <a16:creationId xmlns:a16="http://schemas.microsoft.com/office/drawing/2014/main" id="{B6267E2D-CCE2-6937-7177-74FBEFEBE4DF}"/>
                    </a:ext>
                  </a:extLst>
                </p:cNvPr>
                <p:cNvPicPr/>
                <p:nvPr/>
              </p:nvPicPr>
              <p:blipFill>
                <a:blip r:embed="rId95"/>
                <a:stretch>
                  <a:fillRect/>
                </a:stretch>
              </p:blipFill>
              <p:spPr>
                <a:xfrm>
                  <a:off x="7210853" y="2973458"/>
                  <a:ext cx="217440" cy="12888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42" name="Ink 41">
                  <a:extLst>
                    <a:ext uri="{FF2B5EF4-FFF2-40B4-BE49-F238E27FC236}">
                      <a16:creationId xmlns:a16="http://schemas.microsoft.com/office/drawing/2014/main" id="{1DDA7CBF-3457-DF2A-D07E-3287F7EF7F7D}"/>
                    </a:ext>
                  </a:extLst>
                </p14:cNvPr>
                <p14:cNvContentPartPr/>
                <p14:nvPr/>
              </p14:nvContentPartPr>
              <p14:xfrm>
                <a:off x="7557173" y="2972018"/>
                <a:ext cx="119160" cy="202680"/>
              </p14:xfrm>
            </p:contentPart>
          </mc:Choice>
          <mc:Fallback>
            <p:pic>
              <p:nvPicPr>
                <p:cNvPr id="42" name="Ink 41">
                  <a:extLst>
                    <a:ext uri="{FF2B5EF4-FFF2-40B4-BE49-F238E27FC236}">
                      <a16:creationId xmlns:a16="http://schemas.microsoft.com/office/drawing/2014/main" id="{1DDA7CBF-3457-DF2A-D07E-3287F7EF7F7D}"/>
                    </a:ext>
                  </a:extLst>
                </p:cNvPr>
                <p:cNvPicPr/>
                <p:nvPr/>
              </p:nvPicPr>
              <p:blipFill>
                <a:blip r:embed="rId97"/>
                <a:stretch>
                  <a:fillRect/>
                </a:stretch>
              </p:blipFill>
              <p:spPr>
                <a:xfrm>
                  <a:off x="7539533" y="2954018"/>
                  <a:ext cx="154800" cy="23832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59" name="Ink 58">
                  <a:extLst>
                    <a:ext uri="{FF2B5EF4-FFF2-40B4-BE49-F238E27FC236}">
                      <a16:creationId xmlns:a16="http://schemas.microsoft.com/office/drawing/2014/main" id="{3D170405-323F-D913-551D-1B3E81783150}"/>
                    </a:ext>
                  </a:extLst>
                </p14:cNvPr>
                <p14:cNvContentPartPr/>
                <p14:nvPr/>
              </p14:nvContentPartPr>
              <p14:xfrm>
                <a:off x="6495173" y="2835218"/>
                <a:ext cx="142560" cy="263880"/>
              </p14:xfrm>
            </p:contentPart>
          </mc:Choice>
          <mc:Fallback>
            <p:pic>
              <p:nvPicPr>
                <p:cNvPr id="59" name="Ink 58">
                  <a:extLst>
                    <a:ext uri="{FF2B5EF4-FFF2-40B4-BE49-F238E27FC236}">
                      <a16:creationId xmlns:a16="http://schemas.microsoft.com/office/drawing/2014/main" id="{3D170405-323F-D913-551D-1B3E81783150}"/>
                    </a:ext>
                  </a:extLst>
                </p:cNvPr>
                <p:cNvPicPr/>
                <p:nvPr/>
              </p:nvPicPr>
              <p:blipFill>
                <a:blip r:embed="rId99"/>
                <a:stretch>
                  <a:fillRect/>
                </a:stretch>
              </p:blipFill>
              <p:spPr>
                <a:xfrm>
                  <a:off x="6477173" y="2817218"/>
                  <a:ext cx="178200" cy="2995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00">
            <p14:nvContentPartPr>
              <p14:cNvPr id="61" name="Ink 60">
                <a:extLst>
                  <a:ext uri="{FF2B5EF4-FFF2-40B4-BE49-F238E27FC236}">
                    <a16:creationId xmlns:a16="http://schemas.microsoft.com/office/drawing/2014/main" id="{B97F2FBA-0A74-F3F4-0DE4-C9CCEE138EAD}"/>
                  </a:ext>
                </a:extLst>
              </p14:cNvPr>
              <p14:cNvContentPartPr/>
              <p14:nvPr/>
            </p14:nvContentPartPr>
            <p14:xfrm>
              <a:off x="2385773" y="6041378"/>
              <a:ext cx="140400" cy="210960"/>
            </p14:xfrm>
          </p:contentPart>
        </mc:Choice>
        <mc:Fallback>
          <p:pic>
            <p:nvPicPr>
              <p:cNvPr id="61" name="Ink 60">
                <a:extLst>
                  <a:ext uri="{FF2B5EF4-FFF2-40B4-BE49-F238E27FC236}">
                    <a16:creationId xmlns:a16="http://schemas.microsoft.com/office/drawing/2014/main" id="{B97F2FBA-0A74-F3F4-0DE4-C9CCEE138EAD}"/>
                  </a:ext>
                </a:extLst>
              </p:cNvPr>
              <p:cNvPicPr/>
              <p:nvPr/>
            </p:nvPicPr>
            <p:blipFill>
              <a:blip r:embed="rId101"/>
              <a:stretch>
                <a:fillRect/>
              </a:stretch>
            </p:blipFill>
            <p:spPr>
              <a:xfrm>
                <a:off x="2368133" y="6023738"/>
                <a:ext cx="176040" cy="246600"/>
              </a:xfrm>
              <a:prstGeom prst="rect">
                <a:avLst/>
              </a:prstGeom>
            </p:spPr>
          </p:pic>
        </mc:Fallback>
      </mc:AlternateContent>
      <p:grpSp>
        <p:nvGrpSpPr>
          <p:cNvPr id="13318" name="Group 13317">
            <a:extLst>
              <a:ext uri="{FF2B5EF4-FFF2-40B4-BE49-F238E27FC236}">
                <a16:creationId xmlns:a16="http://schemas.microsoft.com/office/drawing/2014/main" id="{9E46E99C-C261-D20A-0AA2-400F13B9B4D6}"/>
              </a:ext>
            </a:extLst>
          </p:cNvPr>
          <p:cNvGrpSpPr/>
          <p:nvPr/>
        </p:nvGrpSpPr>
        <p:grpSpPr>
          <a:xfrm>
            <a:off x="2724893" y="6184658"/>
            <a:ext cx="1240920" cy="447480"/>
            <a:chOff x="2724893" y="6184658"/>
            <a:chExt cx="1240920" cy="447480"/>
          </a:xfrm>
        </p:grpSpPr>
        <mc:AlternateContent xmlns:mc="http://schemas.openxmlformats.org/markup-compatibility/2006">
          <mc:Choice xmlns:p14="http://schemas.microsoft.com/office/powerpoint/2010/main" Requires="p14">
            <p:contentPart p14:bwMode="auto" r:id="rId102">
              <p14:nvContentPartPr>
                <p14:cNvPr id="62" name="Ink 61">
                  <a:extLst>
                    <a:ext uri="{FF2B5EF4-FFF2-40B4-BE49-F238E27FC236}">
                      <a16:creationId xmlns:a16="http://schemas.microsoft.com/office/drawing/2014/main" id="{89431638-2327-9993-CDB3-7D49780143BB}"/>
                    </a:ext>
                  </a:extLst>
                </p14:cNvPr>
                <p14:cNvContentPartPr/>
                <p14:nvPr/>
              </p14:nvContentPartPr>
              <p14:xfrm>
                <a:off x="2724893" y="6184658"/>
                <a:ext cx="161640" cy="41760"/>
              </p14:xfrm>
            </p:contentPart>
          </mc:Choice>
          <mc:Fallback>
            <p:pic>
              <p:nvPicPr>
                <p:cNvPr id="62" name="Ink 61">
                  <a:extLst>
                    <a:ext uri="{FF2B5EF4-FFF2-40B4-BE49-F238E27FC236}">
                      <a16:creationId xmlns:a16="http://schemas.microsoft.com/office/drawing/2014/main" id="{89431638-2327-9993-CDB3-7D49780143BB}"/>
                    </a:ext>
                  </a:extLst>
                </p:cNvPr>
                <p:cNvPicPr/>
                <p:nvPr/>
              </p:nvPicPr>
              <p:blipFill>
                <a:blip r:embed="rId103"/>
                <a:stretch>
                  <a:fillRect/>
                </a:stretch>
              </p:blipFill>
              <p:spPr>
                <a:xfrm>
                  <a:off x="2706893" y="6166658"/>
                  <a:ext cx="197280" cy="7740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63" name="Ink 62">
                  <a:extLst>
                    <a:ext uri="{FF2B5EF4-FFF2-40B4-BE49-F238E27FC236}">
                      <a16:creationId xmlns:a16="http://schemas.microsoft.com/office/drawing/2014/main" id="{6AF63186-EDBC-852A-F65B-EABA557FCEBF}"/>
                    </a:ext>
                  </a:extLst>
                </p14:cNvPr>
                <p14:cNvContentPartPr/>
                <p14:nvPr/>
              </p14:nvContentPartPr>
              <p14:xfrm>
                <a:off x="2789693" y="6325058"/>
                <a:ext cx="262080" cy="46080"/>
              </p14:xfrm>
            </p:contentPart>
          </mc:Choice>
          <mc:Fallback>
            <p:pic>
              <p:nvPicPr>
                <p:cNvPr id="63" name="Ink 62">
                  <a:extLst>
                    <a:ext uri="{FF2B5EF4-FFF2-40B4-BE49-F238E27FC236}">
                      <a16:creationId xmlns:a16="http://schemas.microsoft.com/office/drawing/2014/main" id="{6AF63186-EDBC-852A-F65B-EABA557FCEBF}"/>
                    </a:ext>
                  </a:extLst>
                </p:cNvPr>
                <p:cNvPicPr/>
                <p:nvPr/>
              </p:nvPicPr>
              <p:blipFill>
                <a:blip r:embed="rId105"/>
                <a:stretch>
                  <a:fillRect/>
                </a:stretch>
              </p:blipFill>
              <p:spPr>
                <a:xfrm>
                  <a:off x="2772053" y="6307058"/>
                  <a:ext cx="297720" cy="8172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13312" name="Ink 13311">
                  <a:extLst>
                    <a:ext uri="{FF2B5EF4-FFF2-40B4-BE49-F238E27FC236}">
                      <a16:creationId xmlns:a16="http://schemas.microsoft.com/office/drawing/2014/main" id="{8FEABF3A-8443-6BE1-19FF-C6EE02BF3677}"/>
                    </a:ext>
                  </a:extLst>
                </p14:cNvPr>
                <p14:cNvContentPartPr/>
                <p14:nvPr/>
              </p14:nvContentPartPr>
              <p14:xfrm>
                <a:off x="3118373" y="6191138"/>
                <a:ext cx="154440" cy="212760"/>
              </p14:xfrm>
            </p:contentPart>
          </mc:Choice>
          <mc:Fallback>
            <p:pic>
              <p:nvPicPr>
                <p:cNvPr id="13312" name="Ink 13311">
                  <a:extLst>
                    <a:ext uri="{FF2B5EF4-FFF2-40B4-BE49-F238E27FC236}">
                      <a16:creationId xmlns:a16="http://schemas.microsoft.com/office/drawing/2014/main" id="{8FEABF3A-8443-6BE1-19FF-C6EE02BF3677}"/>
                    </a:ext>
                  </a:extLst>
                </p:cNvPr>
                <p:cNvPicPr/>
                <p:nvPr/>
              </p:nvPicPr>
              <p:blipFill>
                <a:blip r:embed="rId107"/>
                <a:stretch>
                  <a:fillRect/>
                </a:stretch>
              </p:blipFill>
              <p:spPr>
                <a:xfrm>
                  <a:off x="3100733" y="6173138"/>
                  <a:ext cx="190080" cy="24840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13313" name="Ink 13312">
                  <a:extLst>
                    <a:ext uri="{FF2B5EF4-FFF2-40B4-BE49-F238E27FC236}">
                      <a16:creationId xmlns:a16="http://schemas.microsoft.com/office/drawing/2014/main" id="{8B9D08EF-075B-5433-EC46-3B93B1E1ED77}"/>
                    </a:ext>
                  </a:extLst>
                </p14:cNvPr>
                <p14:cNvContentPartPr/>
                <p14:nvPr/>
              </p14:nvContentPartPr>
              <p14:xfrm>
                <a:off x="3375773" y="6352778"/>
                <a:ext cx="20880" cy="15480"/>
              </p14:xfrm>
            </p:contentPart>
          </mc:Choice>
          <mc:Fallback>
            <p:pic>
              <p:nvPicPr>
                <p:cNvPr id="13313" name="Ink 13312">
                  <a:extLst>
                    <a:ext uri="{FF2B5EF4-FFF2-40B4-BE49-F238E27FC236}">
                      <a16:creationId xmlns:a16="http://schemas.microsoft.com/office/drawing/2014/main" id="{8B9D08EF-075B-5433-EC46-3B93B1E1ED77}"/>
                    </a:ext>
                  </a:extLst>
                </p:cNvPr>
                <p:cNvPicPr/>
                <p:nvPr/>
              </p:nvPicPr>
              <p:blipFill>
                <a:blip r:embed="rId109"/>
                <a:stretch>
                  <a:fillRect/>
                </a:stretch>
              </p:blipFill>
              <p:spPr>
                <a:xfrm>
                  <a:off x="3358133" y="6335138"/>
                  <a:ext cx="56520" cy="5112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13316" name="Ink 13315">
                  <a:extLst>
                    <a:ext uri="{FF2B5EF4-FFF2-40B4-BE49-F238E27FC236}">
                      <a16:creationId xmlns:a16="http://schemas.microsoft.com/office/drawing/2014/main" id="{80DC7A4B-E16F-6124-8C40-59D98581A003}"/>
                    </a:ext>
                  </a:extLst>
                </p14:cNvPr>
                <p14:cNvContentPartPr/>
                <p14:nvPr/>
              </p14:nvContentPartPr>
              <p14:xfrm>
                <a:off x="3513293" y="6350258"/>
                <a:ext cx="97560" cy="134640"/>
              </p14:xfrm>
            </p:contentPart>
          </mc:Choice>
          <mc:Fallback>
            <p:pic>
              <p:nvPicPr>
                <p:cNvPr id="13316" name="Ink 13315">
                  <a:extLst>
                    <a:ext uri="{FF2B5EF4-FFF2-40B4-BE49-F238E27FC236}">
                      <a16:creationId xmlns:a16="http://schemas.microsoft.com/office/drawing/2014/main" id="{80DC7A4B-E16F-6124-8C40-59D98581A003}"/>
                    </a:ext>
                  </a:extLst>
                </p:cNvPr>
                <p:cNvPicPr/>
                <p:nvPr/>
              </p:nvPicPr>
              <p:blipFill>
                <a:blip r:embed="rId111"/>
                <a:stretch>
                  <a:fillRect/>
                </a:stretch>
              </p:blipFill>
              <p:spPr>
                <a:xfrm>
                  <a:off x="3495653" y="6332618"/>
                  <a:ext cx="133200" cy="17028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13317" name="Ink 13316">
                  <a:extLst>
                    <a:ext uri="{FF2B5EF4-FFF2-40B4-BE49-F238E27FC236}">
                      <a16:creationId xmlns:a16="http://schemas.microsoft.com/office/drawing/2014/main" id="{473C000B-9A54-19B5-3F4B-315E93766A61}"/>
                    </a:ext>
                  </a:extLst>
                </p14:cNvPr>
                <p14:cNvContentPartPr/>
                <p14:nvPr/>
              </p14:nvContentPartPr>
              <p14:xfrm>
                <a:off x="3753053" y="6374018"/>
                <a:ext cx="212760" cy="258120"/>
              </p14:xfrm>
            </p:contentPart>
          </mc:Choice>
          <mc:Fallback>
            <p:pic>
              <p:nvPicPr>
                <p:cNvPr id="13317" name="Ink 13316">
                  <a:extLst>
                    <a:ext uri="{FF2B5EF4-FFF2-40B4-BE49-F238E27FC236}">
                      <a16:creationId xmlns:a16="http://schemas.microsoft.com/office/drawing/2014/main" id="{473C000B-9A54-19B5-3F4B-315E93766A61}"/>
                    </a:ext>
                  </a:extLst>
                </p:cNvPr>
                <p:cNvPicPr/>
                <p:nvPr/>
              </p:nvPicPr>
              <p:blipFill>
                <a:blip r:embed="rId113"/>
                <a:stretch>
                  <a:fillRect/>
                </a:stretch>
              </p:blipFill>
              <p:spPr>
                <a:xfrm>
                  <a:off x="3735053" y="6356378"/>
                  <a:ext cx="248400" cy="293760"/>
                </a:xfrm>
                <a:prstGeom prst="rect">
                  <a:avLst/>
                </a:prstGeom>
              </p:spPr>
            </p:pic>
          </mc:Fallback>
        </mc:AlternateContent>
      </p:grpSp>
      <p:grpSp>
        <p:nvGrpSpPr>
          <p:cNvPr id="13328" name="Group 13327">
            <a:extLst>
              <a:ext uri="{FF2B5EF4-FFF2-40B4-BE49-F238E27FC236}">
                <a16:creationId xmlns:a16="http://schemas.microsoft.com/office/drawing/2014/main" id="{881C2978-92B6-2D31-43B6-5988BF94D9D8}"/>
              </a:ext>
            </a:extLst>
          </p:cNvPr>
          <p:cNvGrpSpPr/>
          <p:nvPr/>
        </p:nvGrpSpPr>
        <p:grpSpPr>
          <a:xfrm>
            <a:off x="5326973" y="6322898"/>
            <a:ext cx="527400" cy="190080"/>
            <a:chOff x="5326973" y="6322898"/>
            <a:chExt cx="527400" cy="190080"/>
          </a:xfrm>
        </p:grpSpPr>
        <mc:AlternateContent xmlns:mc="http://schemas.openxmlformats.org/markup-compatibility/2006">
          <mc:Choice xmlns:p14="http://schemas.microsoft.com/office/powerpoint/2010/main" Requires="p14">
            <p:contentPart p14:bwMode="auto" r:id="rId114">
              <p14:nvContentPartPr>
                <p14:cNvPr id="13319" name="Ink 13318">
                  <a:extLst>
                    <a:ext uri="{FF2B5EF4-FFF2-40B4-BE49-F238E27FC236}">
                      <a16:creationId xmlns:a16="http://schemas.microsoft.com/office/drawing/2014/main" id="{9D4615B4-D80B-08A4-904C-D229AA20C9F1}"/>
                    </a:ext>
                  </a:extLst>
                </p14:cNvPr>
                <p14:cNvContentPartPr/>
                <p14:nvPr/>
              </p14:nvContentPartPr>
              <p14:xfrm>
                <a:off x="5326973" y="6322898"/>
                <a:ext cx="196560" cy="169200"/>
              </p14:xfrm>
            </p:contentPart>
          </mc:Choice>
          <mc:Fallback>
            <p:pic>
              <p:nvPicPr>
                <p:cNvPr id="13319" name="Ink 13318">
                  <a:extLst>
                    <a:ext uri="{FF2B5EF4-FFF2-40B4-BE49-F238E27FC236}">
                      <a16:creationId xmlns:a16="http://schemas.microsoft.com/office/drawing/2014/main" id="{9D4615B4-D80B-08A4-904C-D229AA20C9F1}"/>
                    </a:ext>
                  </a:extLst>
                </p:cNvPr>
                <p:cNvPicPr/>
                <p:nvPr/>
              </p:nvPicPr>
              <p:blipFill>
                <a:blip r:embed="rId115"/>
                <a:stretch>
                  <a:fillRect/>
                </a:stretch>
              </p:blipFill>
              <p:spPr>
                <a:xfrm>
                  <a:off x="5309333" y="6305258"/>
                  <a:ext cx="232200" cy="20484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13320" name="Ink 13319">
                  <a:extLst>
                    <a:ext uri="{FF2B5EF4-FFF2-40B4-BE49-F238E27FC236}">
                      <a16:creationId xmlns:a16="http://schemas.microsoft.com/office/drawing/2014/main" id="{96F902DB-0CAA-1314-D1D1-BA9FD0B13C39}"/>
                    </a:ext>
                  </a:extLst>
                </p14:cNvPr>
                <p14:cNvContentPartPr/>
                <p14:nvPr/>
              </p14:nvContentPartPr>
              <p14:xfrm>
                <a:off x="5613173" y="6384818"/>
                <a:ext cx="122760" cy="15120"/>
              </p14:xfrm>
            </p:contentPart>
          </mc:Choice>
          <mc:Fallback>
            <p:pic>
              <p:nvPicPr>
                <p:cNvPr id="13320" name="Ink 13319">
                  <a:extLst>
                    <a:ext uri="{FF2B5EF4-FFF2-40B4-BE49-F238E27FC236}">
                      <a16:creationId xmlns:a16="http://schemas.microsoft.com/office/drawing/2014/main" id="{96F902DB-0CAA-1314-D1D1-BA9FD0B13C39}"/>
                    </a:ext>
                  </a:extLst>
                </p:cNvPr>
                <p:cNvPicPr/>
                <p:nvPr/>
              </p:nvPicPr>
              <p:blipFill>
                <a:blip r:embed="rId117"/>
                <a:stretch>
                  <a:fillRect/>
                </a:stretch>
              </p:blipFill>
              <p:spPr>
                <a:xfrm>
                  <a:off x="5595173" y="6367178"/>
                  <a:ext cx="158400" cy="5076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13321" name="Ink 13320">
                  <a:extLst>
                    <a:ext uri="{FF2B5EF4-FFF2-40B4-BE49-F238E27FC236}">
                      <a16:creationId xmlns:a16="http://schemas.microsoft.com/office/drawing/2014/main" id="{4923D640-A39A-B5CE-77A5-22C2BEFE9428}"/>
                    </a:ext>
                  </a:extLst>
                </p14:cNvPr>
                <p14:cNvContentPartPr/>
                <p14:nvPr/>
              </p14:nvContentPartPr>
              <p14:xfrm>
                <a:off x="5689853" y="6479138"/>
                <a:ext cx="164520" cy="33840"/>
              </p14:xfrm>
            </p:contentPart>
          </mc:Choice>
          <mc:Fallback>
            <p:pic>
              <p:nvPicPr>
                <p:cNvPr id="13321" name="Ink 13320">
                  <a:extLst>
                    <a:ext uri="{FF2B5EF4-FFF2-40B4-BE49-F238E27FC236}">
                      <a16:creationId xmlns:a16="http://schemas.microsoft.com/office/drawing/2014/main" id="{4923D640-A39A-B5CE-77A5-22C2BEFE9428}"/>
                    </a:ext>
                  </a:extLst>
                </p:cNvPr>
                <p:cNvPicPr/>
                <p:nvPr/>
              </p:nvPicPr>
              <p:blipFill>
                <a:blip r:embed="rId119"/>
                <a:stretch>
                  <a:fillRect/>
                </a:stretch>
              </p:blipFill>
              <p:spPr>
                <a:xfrm>
                  <a:off x="5672213" y="6461138"/>
                  <a:ext cx="200160" cy="69480"/>
                </a:xfrm>
                <a:prstGeom prst="rect">
                  <a:avLst/>
                </a:prstGeom>
              </p:spPr>
            </p:pic>
          </mc:Fallback>
        </mc:AlternateContent>
      </p:grpSp>
      <p:grpSp>
        <p:nvGrpSpPr>
          <p:cNvPr id="13327" name="Group 13326">
            <a:extLst>
              <a:ext uri="{FF2B5EF4-FFF2-40B4-BE49-F238E27FC236}">
                <a16:creationId xmlns:a16="http://schemas.microsoft.com/office/drawing/2014/main" id="{770AE516-CFD6-B8F1-1183-0555E6034B00}"/>
              </a:ext>
            </a:extLst>
          </p:cNvPr>
          <p:cNvGrpSpPr/>
          <p:nvPr/>
        </p:nvGrpSpPr>
        <p:grpSpPr>
          <a:xfrm>
            <a:off x="6112493" y="6326498"/>
            <a:ext cx="561960" cy="329400"/>
            <a:chOff x="6112493" y="6326498"/>
            <a:chExt cx="561960" cy="329400"/>
          </a:xfrm>
        </p:grpSpPr>
        <mc:AlternateContent xmlns:mc="http://schemas.openxmlformats.org/markup-compatibility/2006">
          <mc:Choice xmlns:p14="http://schemas.microsoft.com/office/powerpoint/2010/main" Requires="p14">
            <p:contentPart p14:bwMode="auto" r:id="rId120">
              <p14:nvContentPartPr>
                <p14:cNvPr id="13322" name="Ink 13321">
                  <a:extLst>
                    <a:ext uri="{FF2B5EF4-FFF2-40B4-BE49-F238E27FC236}">
                      <a16:creationId xmlns:a16="http://schemas.microsoft.com/office/drawing/2014/main" id="{0E64EBD8-5C44-8E37-6FDC-92E245D11759}"/>
                    </a:ext>
                  </a:extLst>
                </p14:cNvPr>
                <p14:cNvContentPartPr/>
                <p14:nvPr/>
              </p14:nvContentPartPr>
              <p14:xfrm>
                <a:off x="6112493" y="6341258"/>
                <a:ext cx="36000" cy="288000"/>
              </p14:xfrm>
            </p:contentPart>
          </mc:Choice>
          <mc:Fallback>
            <p:pic>
              <p:nvPicPr>
                <p:cNvPr id="13322" name="Ink 13321">
                  <a:extLst>
                    <a:ext uri="{FF2B5EF4-FFF2-40B4-BE49-F238E27FC236}">
                      <a16:creationId xmlns:a16="http://schemas.microsoft.com/office/drawing/2014/main" id="{0E64EBD8-5C44-8E37-6FDC-92E245D11759}"/>
                    </a:ext>
                  </a:extLst>
                </p:cNvPr>
                <p:cNvPicPr/>
                <p:nvPr/>
              </p:nvPicPr>
              <p:blipFill>
                <a:blip r:embed="rId121"/>
                <a:stretch>
                  <a:fillRect/>
                </a:stretch>
              </p:blipFill>
              <p:spPr>
                <a:xfrm>
                  <a:off x="6094853" y="6323258"/>
                  <a:ext cx="71640" cy="32364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13323" name="Ink 13322">
                  <a:extLst>
                    <a:ext uri="{FF2B5EF4-FFF2-40B4-BE49-F238E27FC236}">
                      <a16:creationId xmlns:a16="http://schemas.microsoft.com/office/drawing/2014/main" id="{0AF6784E-EFFD-328E-E8EF-51FB4636F5AA}"/>
                    </a:ext>
                  </a:extLst>
                </p14:cNvPr>
                <p14:cNvContentPartPr/>
                <p14:nvPr/>
              </p14:nvContentPartPr>
              <p14:xfrm>
                <a:off x="6239573" y="6511538"/>
                <a:ext cx="2880" cy="37440"/>
              </p14:xfrm>
            </p:contentPart>
          </mc:Choice>
          <mc:Fallback>
            <p:pic>
              <p:nvPicPr>
                <p:cNvPr id="13323" name="Ink 13322">
                  <a:extLst>
                    <a:ext uri="{FF2B5EF4-FFF2-40B4-BE49-F238E27FC236}">
                      <a16:creationId xmlns:a16="http://schemas.microsoft.com/office/drawing/2014/main" id="{0AF6784E-EFFD-328E-E8EF-51FB4636F5AA}"/>
                    </a:ext>
                  </a:extLst>
                </p:cNvPr>
                <p:cNvPicPr/>
                <p:nvPr/>
              </p:nvPicPr>
              <p:blipFill>
                <a:blip r:embed="rId123"/>
                <a:stretch>
                  <a:fillRect/>
                </a:stretch>
              </p:blipFill>
              <p:spPr>
                <a:xfrm>
                  <a:off x="6221573" y="6493898"/>
                  <a:ext cx="38520" cy="7308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13324" name="Ink 13323">
                  <a:extLst>
                    <a:ext uri="{FF2B5EF4-FFF2-40B4-BE49-F238E27FC236}">
                      <a16:creationId xmlns:a16="http://schemas.microsoft.com/office/drawing/2014/main" id="{89270288-BB20-260C-F648-5F82B48DF1AC}"/>
                    </a:ext>
                  </a:extLst>
                </p14:cNvPr>
                <p14:cNvContentPartPr/>
                <p14:nvPr/>
              </p14:nvContentPartPr>
              <p14:xfrm>
                <a:off x="6393653" y="6326498"/>
                <a:ext cx="90720" cy="292320"/>
              </p14:xfrm>
            </p:contentPart>
          </mc:Choice>
          <mc:Fallback>
            <p:pic>
              <p:nvPicPr>
                <p:cNvPr id="13324" name="Ink 13323">
                  <a:extLst>
                    <a:ext uri="{FF2B5EF4-FFF2-40B4-BE49-F238E27FC236}">
                      <a16:creationId xmlns:a16="http://schemas.microsoft.com/office/drawing/2014/main" id="{89270288-BB20-260C-F648-5F82B48DF1AC}"/>
                    </a:ext>
                  </a:extLst>
                </p:cNvPr>
                <p:cNvPicPr/>
                <p:nvPr/>
              </p:nvPicPr>
              <p:blipFill>
                <a:blip r:embed="rId125"/>
                <a:stretch>
                  <a:fillRect/>
                </a:stretch>
              </p:blipFill>
              <p:spPr>
                <a:xfrm>
                  <a:off x="6376013" y="6308498"/>
                  <a:ext cx="126360" cy="32796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13325" name="Ink 13324">
                  <a:extLst>
                    <a:ext uri="{FF2B5EF4-FFF2-40B4-BE49-F238E27FC236}">
                      <a16:creationId xmlns:a16="http://schemas.microsoft.com/office/drawing/2014/main" id="{5B189D9F-4601-961C-6AFD-859234F1F1A0}"/>
                    </a:ext>
                  </a:extLst>
                </p14:cNvPr>
                <p14:cNvContentPartPr/>
                <p14:nvPr/>
              </p14:nvContentPartPr>
              <p14:xfrm>
                <a:off x="6599573" y="6459338"/>
                <a:ext cx="74880" cy="196560"/>
              </p14:xfrm>
            </p:contentPart>
          </mc:Choice>
          <mc:Fallback>
            <p:pic>
              <p:nvPicPr>
                <p:cNvPr id="13325" name="Ink 13324">
                  <a:extLst>
                    <a:ext uri="{FF2B5EF4-FFF2-40B4-BE49-F238E27FC236}">
                      <a16:creationId xmlns:a16="http://schemas.microsoft.com/office/drawing/2014/main" id="{5B189D9F-4601-961C-6AFD-859234F1F1A0}"/>
                    </a:ext>
                  </a:extLst>
                </p:cNvPr>
                <p:cNvPicPr/>
                <p:nvPr/>
              </p:nvPicPr>
              <p:blipFill>
                <a:blip r:embed="rId127"/>
                <a:stretch>
                  <a:fillRect/>
                </a:stretch>
              </p:blipFill>
              <p:spPr>
                <a:xfrm>
                  <a:off x="6581933" y="6441698"/>
                  <a:ext cx="110520" cy="2322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28">
            <p14:nvContentPartPr>
              <p14:cNvPr id="13326" name="Ink 13325">
                <a:extLst>
                  <a:ext uri="{FF2B5EF4-FFF2-40B4-BE49-F238E27FC236}">
                    <a16:creationId xmlns:a16="http://schemas.microsoft.com/office/drawing/2014/main" id="{F3E670C0-ABCE-B780-67B1-984DE403A6F0}"/>
                  </a:ext>
                </a:extLst>
              </p14:cNvPr>
              <p14:cNvContentPartPr/>
              <p14:nvPr/>
            </p14:nvContentPartPr>
            <p14:xfrm>
              <a:off x="6869573" y="6421898"/>
              <a:ext cx="124920" cy="211680"/>
            </p14:xfrm>
          </p:contentPart>
        </mc:Choice>
        <mc:Fallback>
          <p:pic>
            <p:nvPicPr>
              <p:cNvPr id="13326" name="Ink 13325">
                <a:extLst>
                  <a:ext uri="{FF2B5EF4-FFF2-40B4-BE49-F238E27FC236}">
                    <a16:creationId xmlns:a16="http://schemas.microsoft.com/office/drawing/2014/main" id="{F3E670C0-ABCE-B780-67B1-984DE403A6F0}"/>
                  </a:ext>
                </a:extLst>
              </p:cNvPr>
              <p:cNvPicPr/>
              <p:nvPr/>
            </p:nvPicPr>
            <p:blipFill>
              <a:blip r:embed="rId129"/>
              <a:stretch>
                <a:fillRect/>
              </a:stretch>
            </p:blipFill>
            <p:spPr>
              <a:xfrm>
                <a:off x="6851573" y="6403898"/>
                <a:ext cx="160560" cy="24732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animEffect transition="in" filter="fade">
                                      <p:cBhvr>
                                        <p:cTn id="7" dur="2000"/>
                                        <p:tgtEl>
                                          <p:spTgt spid="133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315">
                                            <p:txEl>
                                              <p:pRg st="2" end="2"/>
                                            </p:txEl>
                                          </p:spTgt>
                                        </p:tgtEl>
                                        <p:attrNameLst>
                                          <p:attrName>style.visibility</p:attrName>
                                        </p:attrNameLst>
                                      </p:cBhvr>
                                      <p:to>
                                        <p:strVal val="visible"/>
                                      </p:to>
                                    </p:set>
                                    <p:animEffect transition="in" filter="fade">
                                      <p:cBhvr>
                                        <p:cTn id="12" dur="2000"/>
                                        <p:tgtEl>
                                          <p:spTgt spid="1331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Placeholder 2"/>
          <p:cNvSpPr>
            <a:spLocks noGrp="1"/>
          </p:cNvSpPr>
          <p:nvPr>
            <p:ph type="body" idx="1"/>
          </p:nvPr>
        </p:nvSpPr>
        <p:spPr>
          <a:xfrm>
            <a:off x="2057400" y="685800"/>
            <a:ext cx="4040188" cy="639763"/>
          </a:xfrm>
        </p:spPr>
        <p:txBody>
          <a:bodyPr/>
          <a:lstStyle/>
          <a:p>
            <a:pPr algn="ctr"/>
            <a:r>
              <a:rPr lang="en-US" sz="3600"/>
              <a:t>Calculate </a:t>
            </a:r>
          </a:p>
        </p:txBody>
      </p:sp>
      <p:sp>
        <p:nvSpPr>
          <p:cNvPr id="13315" name="Content Placeholder 3"/>
          <p:cNvSpPr>
            <a:spLocks noGrp="1"/>
          </p:cNvSpPr>
          <p:nvPr>
            <p:ph sz="half" idx="2"/>
          </p:nvPr>
        </p:nvSpPr>
        <p:spPr>
          <a:xfrm>
            <a:off x="457200" y="1524000"/>
            <a:ext cx="8077200" cy="4602163"/>
          </a:xfrm>
        </p:spPr>
        <p:txBody>
          <a:bodyPr/>
          <a:lstStyle/>
          <a:p>
            <a:r>
              <a:rPr lang="en-US" dirty="0"/>
              <a:t>A detergent company wants to know dissatisfaction level of the customers.  It is assumed that  every one person out of 5 uses their detergent  . They  have made dichotomous questionnaire  if they want 95 % of confidence level and tolerable error  is 5% then then find the  sample size</a:t>
            </a:r>
          </a:p>
          <a:p>
            <a:endParaRPr lang="en-US" dirty="0"/>
          </a:p>
          <a:p>
            <a:r>
              <a:rPr lang="en-US" dirty="0"/>
              <a:t>Fairness cream manufacturer wants to know dissatisfaction level of the customers and it is assumed that every  one person out of 6  uses their cream   . They  have made dichotomous questionnaire  if they want 90 % of confidence level and tolerable error  is 3% then then find the  sample size</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animEffect transition="in" filter="fade">
                                      <p:cBhvr>
                                        <p:cTn id="7" dur="2000"/>
                                        <p:tgtEl>
                                          <p:spTgt spid="133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315">
                                            <p:txEl>
                                              <p:pRg st="2" end="2"/>
                                            </p:txEl>
                                          </p:spTgt>
                                        </p:tgtEl>
                                        <p:attrNameLst>
                                          <p:attrName>style.visibility</p:attrName>
                                        </p:attrNameLst>
                                      </p:cBhvr>
                                      <p:to>
                                        <p:strVal val="visible"/>
                                      </p:to>
                                    </p:set>
                                    <p:animEffect transition="in" filter="fade">
                                      <p:cBhvr>
                                        <p:cTn id="12" dur="2000"/>
                                        <p:tgtEl>
                                          <p:spTgt spid="1331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2426</TotalTime>
  <Words>1338</Words>
  <Application>Microsoft Office PowerPoint</Application>
  <PresentationFormat>On-screen Show (4:3)</PresentationFormat>
  <Paragraphs>59</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Determination of Sample Size</vt:lpstr>
      <vt:lpstr>Population size is known  ( Yamane’s Formula)</vt:lpstr>
      <vt:lpstr>Population size is unknown</vt:lpstr>
      <vt:lpstr>PowerPoint Presentation</vt:lpstr>
      <vt:lpstr>Standard deviation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methodology</dc:title>
  <dc:creator>Acer</dc:creator>
  <cp:lastModifiedBy>dinesh sonkul</cp:lastModifiedBy>
  <cp:revision>141</cp:revision>
  <dcterms:created xsi:type="dcterms:W3CDTF">2006-08-16T00:00:00Z</dcterms:created>
  <dcterms:modified xsi:type="dcterms:W3CDTF">2023-01-30T08:37:35Z</dcterms:modified>
</cp:coreProperties>
</file>