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76" r:id="rId3"/>
    <p:sldId id="278" r:id="rId4"/>
    <p:sldId id="279" r:id="rId5"/>
    <p:sldId id="280" r:id="rId6"/>
    <p:sldId id="281" r:id="rId7"/>
    <p:sldId id="274" r:id="rId8"/>
    <p:sldId id="275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618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nesh sonkul" userId="3cd816a3feaa4976" providerId="LiveId" clId="{B003E543-8177-4ED6-93B5-5EB09403465B}"/>
    <pc:docChg chg="delSld modSld">
      <pc:chgData name="dinesh sonkul" userId="3cd816a3feaa4976" providerId="LiveId" clId="{B003E543-8177-4ED6-93B5-5EB09403465B}" dt="2023-01-30T08:49:58.923" v="193"/>
      <pc:docMkLst>
        <pc:docMk/>
      </pc:docMkLst>
      <pc:sldChg chg="addSp delSp modSp mod">
        <pc:chgData name="dinesh sonkul" userId="3cd816a3feaa4976" providerId="LiveId" clId="{B003E543-8177-4ED6-93B5-5EB09403465B}" dt="2023-01-30T08:44:56.962" v="60"/>
        <pc:sldMkLst>
          <pc:docMk/>
          <pc:sldMk cId="0" sldId="260"/>
        </pc:sldMkLst>
        <pc:grpChg chg="del mod">
          <ac:chgData name="dinesh sonkul" userId="3cd816a3feaa4976" providerId="LiveId" clId="{B003E543-8177-4ED6-93B5-5EB09403465B}" dt="2023-01-30T08:44:32.200" v="17"/>
          <ac:grpSpMkLst>
            <pc:docMk/>
            <pc:sldMk cId="0" sldId="260"/>
            <ac:grpSpMk id="7" creationId="{782EB766-D0F9-7CBE-FA18-2E491F459D40}"/>
          </ac:grpSpMkLst>
        </pc:grpChg>
        <pc:grpChg chg="mod">
          <ac:chgData name="dinesh sonkul" userId="3cd816a3feaa4976" providerId="LiveId" clId="{B003E543-8177-4ED6-93B5-5EB09403465B}" dt="2023-01-30T08:44:32.200" v="17"/>
          <ac:grpSpMkLst>
            <pc:docMk/>
            <pc:sldMk cId="0" sldId="260"/>
            <ac:grpSpMk id="17" creationId="{92C8718E-4172-01B0-E1D1-8C1824F2C7E9}"/>
          </ac:grpSpMkLst>
        </pc:grpChg>
        <pc:grpChg chg="mod">
          <ac:chgData name="dinesh sonkul" userId="3cd816a3feaa4976" providerId="LiveId" clId="{B003E543-8177-4ED6-93B5-5EB09403465B}" dt="2023-01-30T08:44:32.200" v="17"/>
          <ac:grpSpMkLst>
            <pc:docMk/>
            <pc:sldMk cId="0" sldId="260"/>
            <ac:grpSpMk id="18" creationId="{F3B2BFFB-A48A-2711-A139-673107B5089E}"/>
          </ac:grpSpMkLst>
        </pc:grpChg>
        <pc:grpChg chg="del mod">
          <ac:chgData name="dinesh sonkul" userId="3cd816a3feaa4976" providerId="LiveId" clId="{B003E543-8177-4ED6-93B5-5EB09403465B}" dt="2023-01-30T08:44:44.347" v="36"/>
          <ac:grpSpMkLst>
            <pc:docMk/>
            <pc:sldMk cId="0" sldId="260"/>
            <ac:grpSpMk id="28" creationId="{49C313F5-A711-092C-0EE9-8F2FFA2E1F57}"/>
          </ac:grpSpMkLst>
        </pc:grpChg>
        <pc:grpChg chg="mod">
          <ac:chgData name="dinesh sonkul" userId="3cd816a3feaa4976" providerId="LiveId" clId="{B003E543-8177-4ED6-93B5-5EB09403465B}" dt="2023-01-30T08:44:44.347" v="36"/>
          <ac:grpSpMkLst>
            <pc:docMk/>
            <pc:sldMk cId="0" sldId="260"/>
            <ac:grpSpMk id="37" creationId="{231DA53C-6863-468F-9591-C1C82DAD0578}"/>
          </ac:grpSpMkLst>
        </pc:grpChg>
        <pc:grpChg chg="mod">
          <ac:chgData name="dinesh sonkul" userId="3cd816a3feaa4976" providerId="LiveId" clId="{B003E543-8177-4ED6-93B5-5EB09403465B}" dt="2023-01-30T08:44:48.114" v="43"/>
          <ac:grpSpMkLst>
            <pc:docMk/>
            <pc:sldMk cId="0" sldId="260"/>
            <ac:grpSpMk id="44" creationId="{A28AEC07-B0C4-D4CD-BEC8-8DFBA9D4414E}"/>
          </ac:grpSpMkLst>
        </pc:grpChg>
        <pc:grpChg chg="del mod">
          <ac:chgData name="dinesh sonkul" userId="3cd816a3feaa4976" providerId="LiveId" clId="{B003E543-8177-4ED6-93B5-5EB09403465B}" dt="2023-01-30T08:44:56.962" v="60"/>
          <ac:grpSpMkLst>
            <pc:docMk/>
            <pc:sldMk cId="0" sldId="260"/>
            <ac:grpSpMk id="47" creationId="{4F8DA83D-5158-95B8-8279-156D0085FA88}"/>
          </ac:grpSpMkLst>
        </pc:grpChg>
        <pc:grpChg chg="mod">
          <ac:chgData name="dinesh sonkul" userId="3cd816a3feaa4976" providerId="LiveId" clId="{B003E543-8177-4ED6-93B5-5EB09403465B}" dt="2023-01-30T08:44:56.962" v="60"/>
          <ac:grpSpMkLst>
            <pc:docMk/>
            <pc:sldMk cId="0" sldId="260"/>
            <ac:grpSpMk id="61" creationId="{B1D2F0EC-6E06-943B-428D-4F65FAFE6488}"/>
          </ac:grpSpMkLst>
        </pc:grpChg>
        <pc:inkChg chg="add">
          <ac:chgData name="dinesh sonkul" userId="3cd816a3feaa4976" providerId="LiveId" clId="{B003E543-8177-4ED6-93B5-5EB09403465B}" dt="2023-01-30T08:44:12.113" v="2" actId="9405"/>
          <ac:inkMkLst>
            <pc:docMk/>
            <pc:sldMk cId="0" sldId="260"/>
            <ac:inkMk id="2" creationId="{81A0A735-A4F0-DEB0-F17B-E523D74C0CA8}"/>
          </ac:inkMkLst>
        </pc:inkChg>
        <pc:inkChg chg="add">
          <ac:chgData name="dinesh sonkul" userId="3cd816a3feaa4976" providerId="LiveId" clId="{B003E543-8177-4ED6-93B5-5EB09403465B}" dt="2023-01-30T08:44:17.678" v="3" actId="9405"/>
          <ac:inkMkLst>
            <pc:docMk/>
            <pc:sldMk cId="0" sldId="260"/>
            <ac:inkMk id="3" creationId="{9C4B0B98-A40F-BD5B-08A1-C21C0F73AD20}"/>
          </ac:inkMkLst>
        </pc:inkChg>
        <pc:inkChg chg="add mod">
          <ac:chgData name="dinesh sonkul" userId="3cd816a3feaa4976" providerId="LiveId" clId="{B003E543-8177-4ED6-93B5-5EB09403465B}" dt="2023-01-30T08:44:32.200" v="17"/>
          <ac:inkMkLst>
            <pc:docMk/>
            <pc:sldMk cId="0" sldId="260"/>
            <ac:inkMk id="4" creationId="{DA08389B-FA1A-FBE5-4E6B-C2882CB96039}"/>
          </ac:inkMkLst>
        </pc:inkChg>
        <pc:inkChg chg="add mod">
          <ac:chgData name="dinesh sonkul" userId="3cd816a3feaa4976" providerId="LiveId" clId="{B003E543-8177-4ED6-93B5-5EB09403465B}" dt="2023-01-30T08:44:32.200" v="17"/>
          <ac:inkMkLst>
            <pc:docMk/>
            <pc:sldMk cId="0" sldId="260"/>
            <ac:inkMk id="5" creationId="{F34E6703-7AE6-9A94-DE40-79E1976E0554}"/>
          </ac:inkMkLst>
        </pc:inkChg>
        <pc:inkChg chg="add mod">
          <ac:chgData name="dinesh sonkul" userId="3cd816a3feaa4976" providerId="LiveId" clId="{B003E543-8177-4ED6-93B5-5EB09403465B}" dt="2023-01-30T08:44:32.200" v="17"/>
          <ac:inkMkLst>
            <pc:docMk/>
            <pc:sldMk cId="0" sldId="260"/>
            <ac:inkMk id="6" creationId="{27E020FF-5020-9258-7CB3-42B8F1831751}"/>
          </ac:inkMkLst>
        </pc:inkChg>
        <pc:inkChg chg="add mod">
          <ac:chgData name="dinesh sonkul" userId="3cd816a3feaa4976" providerId="LiveId" clId="{B003E543-8177-4ED6-93B5-5EB09403465B}" dt="2023-01-30T08:44:32.200" v="17"/>
          <ac:inkMkLst>
            <pc:docMk/>
            <pc:sldMk cId="0" sldId="260"/>
            <ac:inkMk id="8" creationId="{0F23AC13-3E98-58A2-6BF6-6BC34FE1A4A5}"/>
          </ac:inkMkLst>
        </pc:inkChg>
        <pc:inkChg chg="add mod">
          <ac:chgData name="dinesh sonkul" userId="3cd816a3feaa4976" providerId="LiveId" clId="{B003E543-8177-4ED6-93B5-5EB09403465B}" dt="2023-01-30T08:44:32.200" v="17"/>
          <ac:inkMkLst>
            <pc:docMk/>
            <pc:sldMk cId="0" sldId="260"/>
            <ac:inkMk id="9" creationId="{F8C56AE7-2894-4516-3D5F-41C5E3232CBB}"/>
          </ac:inkMkLst>
        </pc:inkChg>
        <pc:inkChg chg="add mod">
          <ac:chgData name="dinesh sonkul" userId="3cd816a3feaa4976" providerId="LiveId" clId="{B003E543-8177-4ED6-93B5-5EB09403465B}" dt="2023-01-30T08:44:32.200" v="17"/>
          <ac:inkMkLst>
            <pc:docMk/>
            <pc:sldMk cId="0" sldId="260"/>
            <ac:inkMk id="10" creationId="{C04488BC-4CA9-8144-68B6-0A8BC605358B}"/>
          </ac:inkMkLst>
        </pc:inkChg>
        <pc:inkChg chg="add mod">
          <ac:chgData name="dinesh sonkul" userId="3cd816a3feaa4976" providerId="LiveId" clId="{B003E543-8177-4ED6-93B5-5EB09403465B}" dt="2023-01-30T08:44:32.200" v="17"/>
          <ac:inkMkLst>
            <pc:docMk/>
            <pc:sldMk cId="0" sldId="260"/>
            <ac:inkMk id="11" creationId="{D8619EC3-D743-31A9-DE39-39C74AC1067A}"/>
          </ac:inkMkLst>
        </pc:inkChg>
        <pc:inkChg chg="add mod">
          <ac:chgData name="dinesh sonkul" userId="3cd816a3feaa4976" providerId="LiveId" clId="{B003E543-8177-4ED6-93B5-5EB09403465B}" dt="2023-01-30T08:44:32.200" v="17"/>
          <ac:inkMkLst>
            <pc:docMk/>
            <pc:sldMk cId="0" sldId="260"/>
            <ac:inkMk id="12" creationId="{7E5B3CC2-E851-1A75-D2CD-CF133FD01AAD}"/>
          </ac:inkMkLst>
        </pc:inkChg>
        <pc:inkChg chg="add mod">
          <ac:chgData name="dinesh sonkul" userId="3cd816a3feaa4976" providerId="LiveId" clId="{B003E543-8177-4ED6-93B5-5EB09403465B}" dt="2023-01-30T08:44:32.200" v="17"/>
          <ac:inkMkLst>
            <pc:docMk/>
            <pc:sldMk cId="0" sldId="260"/>
            <ac:inkMk id="13" creationId="{F7F86306-79B5-339F-4D11-4C082F19D93A}"/>
          </ac:inkMkLst>
        </pc:inkChg>
        <pc:inkChg chg="add mod">
          <ac:chgData name="dinesh sonkul" userId="3cd816a3feaa4976" providerId="LiveId" clId="{B003E543-8177-4ED6-93B5-5EB09403465B}" dt="2023-01-30T08:44:32.200" v="17"/>
          <ac:inkMkLst>
            <pc:docMk/>
            <pc:sldMk cId="0" sldId="260"/>
            <ac:inkMk id="14" creationId="{BADD90F2-D631-F8FA-F0DA-709A89122B12}"/>
          </ac:inkMkLst>
        </pc:inkChg>
        <pc:inkChg chg="add mod">
          <ac:chgData name="dinesh sonkul" userId="3cd816a3feaa4976" providerId="LiveId" clId="{B003E543-8177-4ED6-93B5-5EB09403465B}" dt="2023-01-30T08:44:32.200" v="17"/>
          <ac:inkMkLst>
            <pc:docMk/>
            <pc:sldMk cId="0" sldId="260"/>
            <ac:inkMk id="15" creationId="{B4363CFE-BE61-3331-D1F9-725EB945E46D}"/>
          </ac:inkMkLst>
        </pc:inkChg>
        <pc:inkChg chg="add mod">
          <ac:chgData name="dinesh sonkul" userId="3cd816a3feaa4976" providerId="LiveId" clId="{B003E543-8177-4ED6-93B5-5EB09403465B}" dt="2023-01-30T08:44:32.200" v="17"/>
          <ac:inkMkLst>
            <pc:docMk/>
            <pc:sldMk cId="0" sldId="260"/>
            <ac:inkMk id="16" creationId="{EE28B954-E448-5F05-CDED-C6D664342082}"/>
          </ac:inkMkLst>
        </pc:inkChg>
        <pc:inkChg chg="add mod">
          <ac:chgData name="dinesh sonkul" userId="3cd816a3feaa4976" providerId="LiveId" clId="{B003E543-8177-4ED6-93B5-5EB09403465B}" dt="2023-01-30T08:44:44.347" v="36"/>
          <ac:inkMkLst>
            <pc:docMk/>
            <pc:sldMk cId="0" sldId="260"/>
            <ac:inkMk id="19" creationId="{98F47E41-F11A-946D-9D12-BCF6AE1C3C89}"/>
          </ac:inkMkLst>
        </pc:inkChg>
        <pc:inkChg chg="add mod">
          <ac:chgData name="dinesh sonkul" userId="3cd816a3feaa4976" providerId="LiveId" clId="{B003E543-8177-4ED6-93B5-5EB09403465B}" dt="2023-01-30T08:44:44.347" v="36"/>
          <ac:inkMkLst>
            <pc:docMk/>
            <pc:sldMk cId="0" sldId="260"/>
            <ac:inkMk id="20" creationId="{5DFCBE97-FAD8-4593-78F2-2EE6359C4564}"/>
          </ac:inkMkLst>
        </pc:inkChg>
        <pc:inkChg chg="add mod">
          <ac:chgData name="dinesh sonkul" userId="3cd816a3feaa4976" providerId="LiveId" clId="{B003E543-8177-4ED6-93B5-5EB09403465B}" dt="2023-01-30T08:44:44.347" v="36"/>
          <ac:inkMkLst>
            <pc:docMk/>
            <pc:sldMk cId="0" sldId="260"/>
            <ac:inkMk id="21" creationId="{2F10C2AA-4EBB-74D9-FB4E-25E4DFEF75C1}"/>
          </ac:inkMkLst>
        </pc:inkChg>
        <pc:inkChg chg="add mod">
          <ac:chgData name="dinesh sonkul" userId="3cd816a3feaa4976" providerId="LiveId" clId="{B003E543-8177-4ED6-93B5-5EB09403465B}" dt="2023-01-30T08:44:44.347" v="36"/>
          <ac:inkMkLst>
            <pc:docMk/>
            <pc:sldMk cId="0" sldId="260"/>
            <ac:inkMk id="22" creationId="{639A5E44-AE64-27BB-6B01-BB94D9AF35DE}"/>
          </ac:inkMkLst>
        </pc:inkChg>
        <pc:inkChg chg="add mod">
          <ac:chgData name="dinesh sonkul" userId="3cd816a3feaa4976" providerId="LiveId" clId="{B003E543-8177-4ED6-93B5-5EB09403465B}" dt="2023-01-30T08:44:44.347" v="36"/>
          <ac:inkMkLst>
            <pc:docMk/>
            <pc:sldMk cId="0" sldId="260"/>
            <ac:inkMk id="23" creationId="{BF161698-DD14-7FCA-06D2-2EDCB9ED8B7F}"/>
          </ac:inkMkLst>
        </pc:inkChg>
        <pc:inkChg chg="add mod">
          <ac:chgData name="dinesh sonkul" userId="3cd816a3feaa4976" providerId="LiveId" clId="{B003E543-8177-4ED6-93B5-5EB09403465B}" dt="2023-01-30T08:44:44.347" v="36"/>
          <ac:inkMkLst>
            <pc:docMk/>
            <pc:sldMk cId="0" sldId="260"/>
            <ac:inkMk id="24" creationId="{391EDF4E-B4BA-F92B-DC0C-78F5E6E9D7F2}"/>
          </ac:inkMkLst>
        </pc:inkChg>
        <pc:inkChg chg="add mod">
          <ac:chgData name="dinesh sonkul" userId="3cd816a3feaa4976" providerId="LiveId" clId="{B003E543-8177-4ED6-93B5-5EB09403465B}" dt="2023-01-30T08:44:44.347" v="36"/>
          <ac:inkMkLst>
            <pc:docMk/>
            <pc:sldMk cId="0" sldId="260"/>
            <ac:inkMk id="25" creationId="{765F1161-811C-370A-1DBE-5240400728B8}"/>
          </ac:inkMkLst>
        </pc:inkChg>
        <pc:inkChg chg="add mod">
          <ac:chgData name="dinesh sonkul" userId="3cd816a3feaa4976" providerId="LiveId" clId="{B003E543-8177-4ED6-93B5-5EB09403465B}" dt="2023-01-30T08:44:44.347" v="36"/>
          <ac:inkMkLst>
            <pc:docMk/>
            <pc:sldMk cId="0" sldId="260"/>
            <ac:inkMk id="26" creationId="{F6D5788B-AEBD-2F79-2EFE-269D95F3D2B6}"/>
          </ac:inkMkLst>
        </pc:inkChg>
        <pc:inkChg chg="add mod">
          <ac:chgData name="dinesh sonkul" userId="3cd816a3feaa4976" providerId="LiveId" clId="{B003E543-8177-4ED6-93B5-5EB09403465B}" dt="2023-01-30T08:44:44.347" v="36"/>
          <ac:inkMkLst>
            <pc:docMk/>
            <pc:sldMk cId="0" sldId="260"/>
            <ac:inkMk id="27" creationId="{C9D606E4-160F-525E-6034-02E120F9AD25}"/>
          </ac:inkMkLst>
        </pc:inkChg>
        <pc:inkChg chg="add mod">
          <ac:chgData name="dinesh sonkul" userId="3cd816a3feaa4976" providerId="LiveId" clId="{B003E543-8177-4ED6-93B5-5EB09403465B}" dt="2023-01-30T08:44:44.347" v="36"/>
          <ac:inkMkLst>
            <pc:docMk/>
            <pc:sldMk cId="0" sldId="260"/>
            <ac:inkMk id="29" creationId="{43AAA892-9C69-0C75-25C0-405864F4A2E4}"/>
          </ac:inkMkLst>
        </pc:inkChg>
        <pc:inkChg chg="add mod">
          <ac:chgData name="dinesh sonkul" userId="3cd816a3feaa4976" providerId="LiveId" clId="{B003E543-8177-4ED6-93B5-5EB09403465B}" dt="2023-01-30T08:44:44.347" v="36"/>
          <ac:inkMkLst>
            <pc:docMk/>
            <pc:sldMk cId="0" sldId="260"/>
            <ac:inkMk id="30" creationId="{5832B0E5-3DB2-4D73-0D66-BB4796AC329E}"/>
          </ac:inkMkLst>
        </pc:inkChg>
        <pc:inkChg chg="add mod">
          <ac:chgData name="dinesh sonkul" userId="3cd816a3feaa4976" providerId="LiveId" clId="{B003E543-8177-4ED6-93B5-5EB09403465B}" dt="2023-01-30T08:44:44.347" v="36"/>
          <ac:inkMkLst>
            <pc:docMk/>
            <pc:sldMk cId="0" sldId="260"/>
            <ac:inkMk id="31" creationId="{CEDCC690-2322-E028-6B16-84032C15F579}"/>
          </ac:inkMkLst>
        </pc:inkChg>
        <pc:inkChg chg="add mod">
          <ac:chgData name="dinesh sonkul" userId="3cd816a3feaa4976" providerId="LiveId" clId="{B003E543-8177-4ED6-93B5-5EB09403465B}" dt="2023-01-30T08:44:44.347" v="36"/>
          <ac:inkMkLst>
            <pc:docMk/>
            <pc:sldMk cId="0" sldId="260"/>
            <ac:inkMk id="32" creationId="{BCC0E2BD-E901-C545-0B79-0D4B15C6DB1F}"/>
          </ac:inkMkLst>
        </pc:inkChg>
        <pc:inkChg chg="add mod">
          <ac:chgData name="dinesh sonkul" userId="3cd816a3feaa4976" providerId="LiveId" clId="{B003E543-8177-4ED6-93B5-5EB09403465B}" dt="2023-01-30T08:44:44.347" v="36"/>
          <ac:inkMkLst>
            <pc:docMk/>
            <pc:sldMk cId="0" sldId="260"/>
            <ac:inkMk id="33" creationId="{BC1C71C9-9625-24F3-35AE-A3F2D3E7690F}"/>
          </ac:inkMkLst>
        </pc:inkChg>
        <pc:inkChg chg="add mod">
          <ac:chgData name="dinesh sonkul" userId="3cd816a3feaa4976" providerId="LiveId" clId="{B003E543-8177-4ED6-93B5-5EB09403465B}" dt="2023-01-30T08:44:44.347" v="36"/>
          <ac:inkMkLst>
            <pc:docMk/>
            <pc:sldMk cId="0" sldId="260"/>
            <ac:inkMk id="34" creationId="{8F84507D-A9A0-B33A-B7C5-15AEFCFADDEC}"/>
          </ac:inkMkLst>
        </pc:inkChg>
        <pc:inkChg chg="add mod">
          <ac:chgData name="dinesh sonkul" userId="3cd816a3feaa4976" providerId="LiveId" clId="{B003E543-8177-4ED6-93B5-5EB09403465B}" dt="2023-01-30T08:44:44.347" v="36"/>
          <ac:inkMkLst>
            <pc:docMk/>
            <pc:sldMk cId="0" sldId="260"/>
            <ac:inkMk id="35" creationId="{33747D26-4C67-9CD4-F10C-C2451EDF2934}"/>
          </ac:inkMkLst>
        </pc:inkChg>
        <pc:inkChg chg="add mod">
          <ac:chgData name="dinesh sonkul" userId="3cd816a3feaa4976" providerId="LiveId" clId="{B003E543-8177-4ED6-93B5-5EB09403465B}" dt="2023-01-30T08:44:44.347" v="36"/>
          <ac:inkMkLst>
            <pc:docMk/>
            <pc:sldMk cId="0" sldId="260"/>
            <ac:inkMk id="36" creationId="{69818CEA-76ED-5924-B475-6032BECF341D}"/>
          </ac:inkMkLst>
        </pc:inkChg>
        <pc:inkChg chg="add mod">
          <ac:chgData name="dinesh sonkul" userId="3cd816a3feaa4976" providerId="LiveId" clId="{B003E543-8177-4ED6-93B5-5EB09403465B}" dt="2023-01-30T08:44:48.114" v="43"/>
          <ac:inkMkLst>
            <pc:docMk/>
            <pc:sldMk cId="0" sldId="260"/>
            <ac:inkMk id="38" creationId="{FE9114B6-0E5E-8286-BD2C-F655D94C3660}"/>
          </ac:inkMkLst>
        </pc:inkChg>
        <pc:inkChg chg="add mod">
          <ac:chgData name="dinesh sonkul" userId="3cd816a3feaa4976" providerId="LiveId" clId="{B003E543-8177-4ED6-93B5-5EB09403465B}" dt="2023-01-30T08:44:48.114" v="43"/>
          <ac:inkMkLst>
            <pc:docMk/>
            <pc:sldMk cId="0" sldId="260"/>
            <ac:inkMk id="39" creationId="{BEFCAB41-965B-65CD-03A7-C2012EC85A8E}"/>
          </ac:inkMkLst>
        </pc:inkChg>
        <pc:inkChg chg="add mod">
          <ac:chgData name="dinesh sonkul" userId="3cd816a3feaa4976" providerId="LiveId" clId="{B003E543-8177-4ED6-93B5-5EB09403465B}" dt="2023-01-30T08:44:48.114" v="43"/>
          <ac:inkMkLst>
            <pc:docMk/>
            <pc:sldMk cId="0" sldId="260"/>
            <ac:inkMk id="40" creationId="{683625D3-0710-DD50-4A8C-87051BC065DB}"/>
          </ac:inkMkLst>
        </pc:inkChg>
        <pc:inkChg chg="add mod">
          <ac:chgData name="dinesh sonkul" userId="3cd816a3feaa4976" providerId="LiveId" clId="{B003E543-8177-4ED6-93B5-5EB09403465B}" dt="2023-01-30T08:44:48.114" v="43"/>
          <ac:inkMkLst>
            <pc:docMk/>
            <pc:sldMk cId="0" sldId="260"/>
            <ac:inkMk id="41" creationId="{56C3A3AE-DA51-4649-2FC3-721AE07F5BCE}"/>
          </ac:inkMkLst>
        </pc:inkChg>
        <pc:inkChg chg="add mod">
          <ac:chgData name="dinesh sonkul" userId="3cd816a3feaa4976" providerId="LiveId" clId="{B003E543-8177-4ED6-93B5-5EB09403465B}" dt="2023-01-30T08:44:48.114" v="43"/>
          <ac:inkMkLst>
            <pc:docMk/>
            <pc:sldMk cId="0" sldId="260"/>
            <ac:inkMk id="42" creationId="{11269342-8BCC-0292-1CFA-40015F5EB1D7}"/>
          </ac:inkMkLst>
        </pc:inkChg>
        <pc:inkChg chg="add mod">
          <ac:chgData name="dinesh sonkul" userId="3cd816a3feaa4976" providerId="LiveId" clId="{B003E543-8177-4ED6-93B5-5EB09403465B}" dt="2023-01-30T08:44:48.114" v="43"/>
          <ac:inkMkLst>
            <pc:docMk/>
            <pc:sldMk cId="0" sldId="260"/>
            <ac:inkMk id="43" creationId="{98042FB8-072C-C9C4-E50B-9520476A2CA4}"/>
          </ac:inkMkLst>
        </pc:inkChg>
        <pc:inkChg chg="add mod">
          <ac:chgData name="dinesh sonkul" userId="3cd816a3feaa4976" providerId="LiveId" clId="{B003E543-8177-4ED6-93B5-5EB09403465B}" dt="2023-01-30T08:44:56.962" v="60"/>
          <ac:inkMkLst>
            <pc:docMk/>
            <pc:sldMk cId="0" sldId="260"/>
            <ac:inkMk id="45" creationId="{183CF339-4D25-8827-C6A7-80545E409B95}"/>
          </ac:inkMkLst>
        </pc:inkChg>
        <pc:inkChg chg="add mod">
          <ac:chgData name="dinesh sonkul" userId="3cd816a3feaa4976" providerId="LiveId" clId="{B003E543-8177-4ED6-93B5-5EB09403465B}" dt="2023-01-30T08:44:56.962" v="60"/>
          <ac:inkMkLst>
            <pc:docMk/>
            <pc:sldMk cId="0" sldId="260"/>
            <ac:inkMk id="46" creationId="{AC5B52D2-889D-3A2A-2874-59978409B5C0}"/>
          </ac:inkMkLst>
        </pc:inkChg>
        <pc:inkChg chg="add mod">
          <ac:chgData name="dinesh sonkul" userId="3cd816a3feaa4976" providerId="LiveId" clId="{B003E543-8177-4ED6-93B5-5EB09403465B}" dt="2023-01-30T08:44:56.962" v="60"/>
          <ac:inkMkLst>
            <pc:docMk/>
            <pc:sldMk cId="0" sldId="260"/>
            <ac:inkMk id="48" creationId="{049E1082-B0D1-DE89-9B55-0C532D645A95}"/>
          </ac:inkMkLst>
        </pc:inkChg>
        <pc:inkChg chg="add mod">
          <ac:chgData name="dinesh sonkul" userId="3cd816a3feaa4976" providerId="LiveId" clId="{B003E543-8177-4ED6-93B5-5EB09403465B}" dt="2023-01-30T08:44:56.962" v="60"/>
          <ac:inkMkLst>
            <pc:docMk/>
            <pc:sldMk cId="0" sldId="260"/>
            <ac:inkMk id="49" creationId="{79A5C4ED-EB87-DE4D-578D-7479D68C3EC6}"/>
          </ac:inkMkLst>
        </pc:inkChg>
        <pc:inkChg chg="add mod">
          <ac:chgData name="dinesh sonkul" userId="3cd816a3feaa4976" providerId="LiveId" clId="{B003E543-8177-4ED6-93B5-5EB09403465B}" dt="2023-01-30T08:44:56.962" v="60"/>
          <ac:inkMkLst>
            <pc:docMk/>
            <pc:sldMk cId="0" sldId="260"/>
            <ac:inkMk id="50" creationId="{13530743-A697-6D2A-ABC9-5AAD575A16A9}"/>
          </ac:inkMkLst>
        </pc:inkChg>
        <pc:inkChg chg="add mod">
          <ac:chgData name="dinesh sonkul" userId="3cd816a3feaa4976" providerId="LiveId" clId="{B003E543-8177-4ED6-93B5-5EB09403465B}" dt="2023-01-30T08:44:56.962" v="60"/>
          <ac:inkMkLst>
            <pc:docMk/>
            <pc:sldMk cId="0" sldId="260"/>
            <ac:inkMk id="51" creationId="{24FF0F52-91FA-CB4E-E318-0C685BD8FBC7}"/>
          </ac:inkMkLst>
        </pc:inkChg>
        <pc:inkChg chg="add mod">
          <ac:chgData name="dinesh sonkul" userId="3cd816a3feaa4976" providerId="LiveId" clId="{B003E543-8177-4ED6-93B5-5EB09403465B}" dt="2023-01-30T08:44:56.962" v="60"/>
          <ac:inkMkLst>
            <pc:docMk/>
            <pc:sldMk cId="0" sldId="260"/>
            <ac:inkMk id="52" creationId="{CD6BE6AA-7E11-80C5-D03B-FD86AF8FF8BD}"/>
          </ac:inkMkLst>
        </pc:inkChg>
        <pc:inkChg chg="add mod">
          <ac:chgData name="dinesh sonkul" userId="3cd816a3feaa4976" providerId="LiveId" clId="{B003E543-8177-4ED6-93B5-5EB09403465B}" dt="2023-01-30T08:44:56.962" v="60"/>
          <ac:inkMkLst>
            <pc:docMk/>
            <pc:sldMk cId="0" sldId="260"/>
            <ac:inkMk id="53" creationId="{9C349777-C50B-3E38-D02D-97AC3F962A70}"/>
          </ac:inkMkLst>
        </pc:inkChg>
        <pc:inkChg chg="add mod">
          <ac:chgData name="dinesh sonkul" userId="3cd816a3feaa4976" providerId="LiveId" clId="{B003E543-8177-4ED6-93B5-5EB09403465B}" dt="2023-01-30T08:44:56.962" v="60"/>
          <ac:inkMkLst>
            <pc:docMk/>
            <pc:sldMk cId="0" sldId="260"/>
            <ac:inkMk id="54" creationId="{C58FF6FA-307E-A93B-A2D2-D971F9D2E070}"/>
          </ac:inkMkLst>
        </pc:inkChg>
        <pc:inkChg chg="add mod">
          <ac:chgData name="dinesh sonkul" userId="3cd816a3feaa4976" providerId="LiveId" clId="{B003E543-8177-4ED6-93B5-5EB09403465B}" dt="2023-01-30T08:44:56.962" v="60"/>
          <ac:inkMkLst>
            <pc:docMk/>
            <pc:sldMk cId="0" sldId="260"/>
            <ac:inkMk id="55" creationId="{31958686-4E19-4861-314A-6AB6ACD00E72}"/>
          </ac:inkMkLst>
        </pc:inkChg>
        <pc:inkChg chg="add mod">
          <ac:chgData name="dinesh sonkul" userId="3cd816a3feaa4976" providerId="LiveId" clId="{B003E543-8177-4ED6-93B5-5EB09403465B}" dt="2023-01-30T08:44:56.962" v="60"/>
          <ac:inkMkLst>
            <pc:docMk/>
            <pc:sldMk cId="0" sldId="260"/>
            <ac:inkMk id="56" creationId="{FD7A75FC-5B54-43DE-FADD-E1E2BFCB40E0}"/>
          </ac:inkMkLst>
        </pc:inkChg>
        <pc:inkChg chg="add mod">
          <ac:chgData name="dinesh sonkul" userId="3cd816a3feaa4976" providerId="LiveId" clId="{B003E543-8177-4ED6-93B5-5EB09403465B}" dt="2023-01-30T08:44:56.962" v="60"/>
          <ac:inkMkLst>
            <pc:docMk/>
            <pc:sldMk cId="0" sldId="260"/>
            <ac:inkMk id="57" creationId="{0C15B192-15A1-5AB2-98A1-838E21375711}"/>
          </ac:inkMkLst>
        </pc:inkChg>
        <pc:inkChg chg="add mod">
          <ac:chgData name="dinesh sonkul" userId="3cd816a3feaa4976" providerId="LiveId" clId="{B003E543-8177-4ED6-93B5-5EB09403465B}" dt="2023-01-30T08:44:56.962" v="60"/>
          <ac:inkMkLst>
            <pc:docMk/>
            <pc:sldMk cId="0" sldId="260"/>
            <ac:inkMk id="58" creationId="{741FA722-ACA0-462C-57DF-A1D73A304F12}"/>
          </ac:inkMkLst>
        </pc:inkChg>
        <pc:inkChg chg="add mod">
          <ac:chgData name="dinesh sonkul" userId="3cd816a3feaa4976" providerId="LiveId" clId="{B003E543-8177-4ED6-93B5-5EB09403465B}" dt="2023-01-30T08:44:56.962" v="60"/>
          <ac:inkMkLst>
            <pc:docMk/>
            <pc:sldMk cId="0" sldId="260"/>
            <ac:inkMk id="59" creationId="{292248ED-C921-CB81-5409-4069A6F1146B}"/>
          </ac:inkMkLst>
        </pc:inkChg>
        <pc:inkChg chg="add mod">
          <ac:chgData name="dinesh sonkul" userId="3cd816a3feaa4976" providerId="LiveId" clId="{B003E543-8177-4ED6-93B5-5EB09403465B}" dt="2023-01-30T08:44:56.962" v="60"/>
          <ac:inkMkLst>
            <pc:docMk/>
            <pc:sldMk cId="0" sldId="260"/>
            <ac:inkMk id="60" creationId="{40BD782B-721A-CE33-1F1E-CF72DEECA946}"/>
          </ac:inkMkLst>
        </pc:inkChg>
      </pc:sldChg>
      <pc:sldChg chg="addSp delSp modSp mod">
        <pc:chgData name="dinesh sonkul" userId="3cd816a3feaa4976" providerId="LiveId" clId="{B003E543-8177-4ED6-93B5-5EB09403465B}" dt="2023-01-30T08:49:58.923" v="193"/>
        <pc:sldMkLst>
          <pc:docMk/>
          <pc:sldMk cId="0" sldId="264"/>
        </pc:sldMkLst>
        <pc:grpChg chg="mod">
          <ac:chgData name="dinesh sonkul" userId="3cd816a3feaa4976" providerId="LiveId" clId="{B003E543-8177-4ED6-93B5-5EB09403465B}" dt="2023-01-30T08:48:37.057" v="68"/>
          <ac:grpSpMkLst>
            <pc:docMk/>
            <pc:sldMk cId="0" sldId="264"/>
            <ac:grpSpMk id="9" creationId="{767F4D53-B717-4C9C-A64E-E65A7577010A}"/>
          </ac:grpSpMkLst>
        </pc:grpChg>
        <pc:grpChg chg="mod">
          <ac:chgData name="dinesh sonkul" userId="3cd816a3feaa4976" providerId="LiveId" clId="{B003E543-8177-4ED6-93B5-5EB09403465B}" dt="2023-01-30T08:48:37.057" v="68"/>
          <ac:grpSpMkLst>
            <pc:docMk/>
            <pc:sldMk cId="0" sldId="264"/>
            <ac:grpSpMk id="10" creationId="{1B1214D6-6176-DD99-61AA-21D1B133B5D0}"/>
          </ac:grpSpMkLst>
        </pc:grpChg>
        <pc:grpChg chg="mod">
          <ac:chgData name="dinesh sonkul" userId="3cd816a3feaa4976" providerId="LiveId" clId="{B003E543-8177-4ED6-93B5-5EB09403465B}" dt="2023-01-30T08:48:39.512" v="75"/>
          <ac:grpSpMkLst>
            <pc:docMk/>
            <pc:sldMk cId="0" sldId="264"/>
            <ac:grpSpMk id="17" creationId="{E48780F7-B9A7-21B2-A46B-C81D17FC74E6}"/>
          </ac:grpSpMkLst>
        </pc:grpChg>
        <pc:grpChg chg="mod">
          <ac:chgData name="dinesh sonkul" userId="3cd816a3feaa4976" providerId="LiveId" clId="{B003E543-8177-4ED6-93B5-5EB09403465B}" dt="2023-01-30T08:48:49.032" v="91"/>
          <ac:grpSpMkLst>
            <pc:docMk/>
            <pc:sldMk cId="0" sldId="264"/>
            <ac:grpSpMk id="33" creationId="{BFEB9014-D13D-7384-49AC-43A16BEA377A}"/>
          </ac:grpSpMkLst>
        </pc:grpChg>
        <pc:grpChg chg="mod">
          <ac:chgData name="dinesh sonkul" userId="3cd816a3feaa4976" providerId="LiveId" clId="{B003E543-8177-4ED6-93B5-5EB09403465B}" dt="2023-01-30T08:48:49.032" v="91"/>
          <ac:grpSpMkLst>
            <pc:docMk/>
            <pc:sldMk cId="0" sldId="264"/>
            <ac:grpSpMk id="34" creationId="{D466B96E-112F-F569-1425-1051C3CF81E0}"/>
          </ac:grpSpMkLst>
        </pc:grpChg>
        <pc:grpChg chg="mod">
          <ac:chgData name="dinesh sonkul" userId="3cd816a3feaa4976" providerId="LiveId" clId="{B003E543-8177-4ED6-93B5-5EB09403465B}" dt="2023-01-30T08:48:54.394" v="96"/>
          <ac:grpSpMkLst>
            <pc:docMk/>
            <pc:sldMk cId="0" sldId="264"/>
            <ac:grpSpMk id="39" creationId="{AB8C4FA3-8DC0-CFC9-1E5D-AB1C3B9E0F45}"/>
          </ac:grpSpMkLst>
        </pc:grpChg>
        <pc:grpChg chg="mod">
          <ac:chgData name="dinesh sonkul" userId="3cd816a3feaa4976" providerId="LiveId" clId="{B003E543-8177-4ED6-93B5-5EB09403465B}" dt="2023-01-30T08:48:57.771" v="103"/>
          <ac:grpSpMkLst>
            <pc:docMk/>
            <pc:sldMk cId="0" sldId="264"/>
            <ac:grpSpMk id="46" creationId="{BEC92C97-918A-703C-D979-B056B2BE265D}"/>
          </ac:grpSpMkLst>
        </pc:grpChg>
        <pc:grpChg chg="mod">
          <ac:chgData name="dinesh sonkul" userId="3cd816a3feaa4976" providerId="LiveId" clId="{B003E543-8177-4ED6-93B5-5EB09403465B}" dt="2023-01-30T08:48:57.771" v="103"/>
          <ac:grpSpMkLst>
            <pc:docMk/>
            <pc:sldMk cId="0" sldId="264"/>
            <ac:grpSpMk id="47" creationId="{74CBFD8B-C1CB-9B65-682A-2F73C1DF4C1B}"/>
          </ac:grpSpMkLst>
        </pc:grpChg>
        <pc:grpChg chg="del mod">
          <ac:chgData name="dinesh sonkul" userId="3cd816a3feaa4976" providerId="LiveId" clId="{B003E543-8177-4ED6-93B5-5EB09403465B}" dt="2023-01-30T08:49:02.976" v="113"/>
          <ac:grpSpMkLst>
            <pc:docMk/>
            <pc:sldMk cId="0" sldId="264"/>
            <ac:grpSpMk id="52" creationId="{8704A1D4-8C91-F0A3-6D4D-923CFEA570AD}"/>
          </ac:grpSpMkLst>
        </pc:grpChg>
        <pc:grpChg chg="mod">
          <ac:chgData name="dinesh sonkul" userId="3cd816a3feaa4976" providerId="LiveId" clId="{B003E543-8177-4ED6-93B5-5EB09403465B}" dt="2023-01-30T08:49:00.272" v="108"/>
          <ac:grpSpMkLst>
            <pc:docMk/>
            <pc:sldMk cId="0" sldId="264"/>
            <ac:grpSpMk id="53" creationId="{6ABCC27A-B097-5A29-14D7-BC83BB85C24B}"/>
          </ac:grpSpMkLst>
        </pc:grpChg>
        <pc:grpChg chg="mod">
          <ac:chgData name="dinesh sonkul" userId="3cd816a3feaa4976" providerId="LiveId" clId="{B003E543-8177-4ED6-93B5-5EB09403465B}" dt="2023-01-30T08:49:02.976" v="113"/>
          <ac:grpSpMkLst>
            <pc:docMk/>
            <pc:sldMk cId="0" sldId="264"/>
            <ac:grpSpMk id="58" creationId="{3159F7BA-943C-0CF1-AFF5-BC2743CCEC48}"/>
          </ac:grpSpMkLst>
        </pc:grpChg>
        <pc:grpChg chg="del mod">
          <ac:chgData name="dinesh sonkul" userId="3cd816a3feaa4976" providerId="LiveId" clId="{B003E543-8177-4ED6-93B5-5EB09403465B}" dt="2023-01-30T08:49:58.923" v="193"/>
          <ac:grpSpMkLst>
            <pc:docMk/>
            <pc:sldMk cId="0" sldId="264"/>
            <ac:grpSpMk id="9227" creationId="{7C634796-7431-E4CA-4D83-D6E68ED98897}"/>
          </ac:grpSpMkLst>
        </pc:grpChg>
        <pc:grpChg chg="mod">
          <ac:chgData name="dinesh sonkul" userId="3cd816a3feaa4976" providerId="LiveId" clId="{B003E543-8177-4ED6-93B5-5EB09403465B}" dt="2023-01-30T08:49:08.577" v="125"/>
          <ac:grpSpMkLst>
            <pc:docMk/>
            <pc:sldMk cId="0" sldId="264"/>
            <ac:grpSpMk id="9228" creationId="{5A7C193E-79CA-FFBE-9545-B903A25BC382}"/>
          </ac:grpSpMkLst>
        </pc:grpChg>
        <pc:grpChg chg="del mod">
          <ac:chgData name="dinesh sonkul" userId="3cd816a3feaa4976" providerId="LiveId" clId="{B003E543-8177-4ED6-93B5-5EB09403465B}" dt="2023-01-30T08:49:16.004" v="136"/>
          <ac:grpSpMkLst>
            <pc:docMk/>
            <pc:sldMk cId="0" sldId="264"/>
            <ac:grpSpMk id="9234" creationId="{50973CCF-F803-B4F4-6108-4331BEC265B9}"/>
          </ac:grpSpMkLst>
        </pc:grpChg>
        <pc:grpChg chg="mod">
          <ac:chgData name="dinesh sonkul" userId="3cd816a3feaa4976" providerId="LiveId" clId="{B003E543-8177-4ED6-93B5-5EB09403465B}" dt="2023-01-30T08:49:13.611" v="131"/>
          <ac:grpSpMkLst>
            <pc:docMk/>
            <pc:sldMk cId="0" sldId="264"/>
            <ac:grpSpMk id="9235" creationId="{309CA0B3-B0D2-3DD6-876D-5AFDB90DD029}"/>
          </ac:grpSpMkLst>
        </pc:grpChg>
        <pc:grpChg chg="del mod">
          <ac:chgData name="dinesh sonkul" userId="3cd816a3feaa4976" providerId="LiveId" clId="{B003E543-8177-4ED6-93B5-5EB09403465B}" dt="2023-01-30T08:49:17.661" v="139"/>
          <ac:grpSpMkLst>
            <pc:docMk/>
            <pc:sldMk cId="0" sldId="264"/>
            <ac:grpSpMk id="9240" creationId="{86F21CEC-6E79-9D6F-A54A-B5CB069885B5}"/>
          </ac:grpSpMkLst>
        </pc:grpChg>
        <pc:grpChg chg="del mod">
          <ac:chgData name="dinesh sonkul" userId="3cd816a3feaa4976" providerId="LiveId" clId="{B003E543-8177-4ED6-93B5-5EB09403465B}" dt="2023-01-30T08:49:20.210" v="142"/>
          <ac:grpSpMkLst>
            <pc:docMk/>
            <pc:sldMk cId="0" sldId="264"/>
            <ac:grpSpMk id="9243" creationId="{B9229E25-2A10-9A35-9DE0-2FE23339EAD7}"/>
          </ac:grpSpMkLst>
        </pc:grpChg>
        <pc:grpChg chg="mod">
          <ac:chgData name="dinesh sonkul" userId="3cd816a3feaa4976" providerId="LiveId" clId="{B003E543-8177-4ED6-93B5-5EB09403465B}" dt="2023-01-30T08:49:20.210" v="142"/>
          <ac:grpSpMkLst>
            <pc:docMk/>
            <pc:sldMk cId="0" sldId="264"/>
            <ac:grpSpMk id="9246" creationId="{352EDE3A-F3AE-B5A0-A59F-AA3B6E544518}"/>
          </ac:grpSpMkLst>
        </pc:grpChg>
        <pc:grpChg chg="mod">
          <ac:chgData name="dinesh sonkul" userId="3cd816a3feaa4976" providerId="LiveId" clId="{B003E543-8177-4ED6-93B5-5EB09403465B}" dt="2023-01-30T08:49:21.820" v="145"/>
          <ac:grpSpMkLst>
            <pc:docMk/>
            <pc:sldMk cId="0" sldId="264"/>
            <ac:grpSpMk id="9249" creationId="{BF52A218-7641-B6CC-2893-D6ED30D13A78}"/>
          </ac:grpSpMkLst>
        </pc:grpChg>
        <pc:grpChg chg="del mod">
          <ac:chgData name="dinesh sonkul" userId="3cd816a3feaa4976" providerId="LiveId" clId="{B003E543-8177-4ED6-93B5-5EB09403465B}" dt="2023-01-30T08:49:30.548" v="160"/>
          <ac:grpSpMkLst>
            <pc:docMk/>
            <pc:sldMk cId="0" sldId="264"/>
            <ac:grpSpMk id="9258" creationId="{07E6A81B-E088-CA22-F99A-09DA6FE1E2DE}"/>
          </ac:grpSpMkLst>
        </pc:grpChg>
        <pc:grpChg chg="mod">
          <ac:chgData name="dinesh sonkul" userId="3cd816a3feaa4976" providerId="LiveId" clId="{B003E543-8177-4ED6-93B5-5EB09403465B}" dt="2023-01-30T08:49:26.447" v="154"/>
          <ac:grpSpMkLst>
            <pc:docMk/>
            <pc:sldMk cId="0" sldId="264"/>
            <ac:grpSpMk id="9259" creationId="{711C471A-D356-F724-B835-3E1CC912527A}"/>
          </ac:grpSpMkLst>
        </pc:grpChg>
        <pc:grpChg chg="mod">
          <ac:chgData name="dinesh sonkul" userId="3cd816a3feaa4976" providerId="LiveId" clId="{B003E543-8177-4ED6-93B5-5EB09403465B}" dt="2023-01-30T08:49:30.548" v="160"/>
          <ac:grpSpMkLst>
            <pc:docMk/>
            <pc:sldMk cId="0" sldId="264"/>
            <ac:grpSpMk id="9265" creationId="{6FC92DA0-F956-9CF1-1D64-5AB6FE61384B}"/>
          </ac:grpSpMkLst>
        </pc:grpChg>
        <pc:grpChg chg="mod">
          <ac:chgData name="dinesh sonkul" userId="3cd816a3feaa4976" providerId="LiveId" clId="{B003E543-8177-4ED6-93B5-5EB09403465B}" dt="2023-01-30T08:49:40.804" v="165"/>
          <ac:grpSpMkLst>
            <pc:docMk/>
            <pc:sldMk cId="0" sldId="264"/>
            <ac:grpSpMk id="9270" creationId="{4D734EE7-BED7-763E-6EF6-0D86FEA30031}"/>
          </ac:grpSpMkLst>
        </pc:grpChg>
        <pc:grpChg chg="del mod">
          <ac:chgData name="dinesh sonkul" userId="3cd816a3feaa4976" providerId="LiveId" clId="{B003E543-8177-4ED6-93B5-5EB09403465B}" dt="2023-01-30T08:49:51.873" v="187"/>
          <ac:grpSpMkLst>
            <pc:docMk/>
            <pc:sldMk cId="0" sldId="264"/>
            <ac:grpSpMk id="9279" creationId="{128AECEA-051C-29FC-9532-65973FE935F5}"/>
          </ac:grpSpMkLst>
        </pc:grpChg>
        <pc:grpChg chg="mod">
          <ac:chgData name="dinesh sonkul" userId="3cd816a3feaa4976" providerId="LiveId" clId="{B003E543-8177-4ED6-93B5-5EB09403465B}" dt="2023-01-30T08:49:45.401" v="174"/>
          <ac:grpSpMkLst>
            <pc:docMk/>
            <pc:sldMk cId="0" sldId="264"/>
            <ac:grpSpMk id="9280" creationId="{284AB8F8-8D82-2614-4879-BA1C860654CD}"/>
          </ac:grpSpMkLst>
        </pc:grpChg>
        <pc:grpChg chg="mod">
          <ac:chgData name="dinesh sonkul" userId="3cd816a3feaa4976" providerId="LiveId" clId="{B003E543-8177-4ED6-93B5-5EB09403465B}" dt="2023-01-30T08:49:51.873" v="187"/>
          <ac:grpSpMkLst>
            <pc:docMk/>
            <pc:sldMk cId="0" sldId="264"/>
            <ac:grpSpMk id="9293" creationId="{BBF6392F-0B00-C02A-23C1-68C613C5A875}"/>
          </ac:grpSpMkLst>
        </pc:grpChg>
        <pc:grpChg chg="mod">
          <ac:chgData name="dinesh sonkul" userId="3cd816a3feaa4976" providerId="LiveId" clId="{B003E543-8177-4ED6-93B5-5EB09403465B}" dt="2023-01-30T08:49:51.873" v="187"/>
          <ac:grpSpMkLst>
            <pc:docMk/>
            <pc:sldMk cId="0" sldId="264"/>
            <ac:grpSpMk id="9294" creationId="{88ADFA1D-2BD5-4189-7ACD-27831DF9A902}"/>
          </ac:grpSpMkLst>
        </pc:grpChg>
        <pc:grpChg chg="mod">
          <ac:chgData name="dinesh sonkul" userId="3cd816a3feaa4976" providerId="LiveId" clId="{B003E543-8177-4ED6-93B5-5EB09403465B}" dt="2023-01-30T08:49:58.923" v="193"/>
          <ac:grpSpMkLst>
            <pc:docMk/>
            <pc:sldMk cId="0" sldId="264"/>
            <ac:grpSpMk id="9300" creationId="{982316AB-C8C7-3A77-937E-65C892486675}"/>
          </ac:grpSpMkLst>
        </pc:grpChg>
        <pc:inkChg chg="add mod">
          <ac:chgData name="dinesh sonkul" userId="3cd816a3feaa4976" providerId="LiveId" clId="{B003E543-8177-4ED6-93B5-5EB09403465B}" dt="2023-01-30T08:48:37.057" v="68"/>
          <ac:inkMkLst>
            <pc:docMk/>
            <pc:sldMk cId="0" sldId="264"/>
            <ac:inkMk id="2" creationId="{D9C0746A-266E-0E38-043E-0E1820281FFD}"/>
          </ac:inkMkLst>
        </pc:inkChg>
        <pc:inkChg chg="add mod">
          <ac:chgData name="dinesh sonkul" userId="3cd816a3feaa4976" providerId="LiveId" clId="{B003E543-8177-4ED6-93B5-5EB09403465B}" dt="2023-01-30T08:48:37.057" v="68"/>
          <ac:inkMkLst>
            <pc:docMk/>
            <pc:sldMk cId="0" sldId="264"/>
            <ac:inkMk id="3" creationId="{B4E3CF02-95E0-3975-08AE-69F6024D5077}"/>
          </ac:inkMkLst>
        </pc:inkChg>
        <pc:inkChg chg="add mod">
          <ac:chgData name="dinesh sonkul" userId="3cd816a3feaa4976" providerId="LiveId" clId="{B003E543-8177-4ED6-93B5-5EB09403465B}" dt="2023-01-30T08:48:37.057" v="68"/>
          <ac:inkMkLst>
            <pc:docMk/>
            <pc:sldMk cId="0" sldId="264"/>
            <ac:inkMk id="4" creationId="{9FFAC1BB-F54C-57A2-7A79-4B69D290C5B0}"/>
          </ac:inkMkLst>
        </pc:inkChg>
        <pc:inkChg chg="add mod">
          <ac:chgData name="dinesh sonkul" userId="3cd816a3feaa4976" providerId="LiveId" clId="{B003E543-8177-4ED6-93B5-5EB09403465B}" dt="2023-01-30T08:48:37.057" v="68"/>
          <ac:inkMkLst>
            <pc:docMk/>
            <pc:sldMk cId="0" sldId="264"/>
            <ac:inkMk id="5" creationId="{D0367FF9-C090-9875-6162-ED83CE87598F}"/>
          </ac:inkMkLst>
        </pc:inkChg>
        <pc:inkChg chg="add mod">
          <ac:chgData name="dinesh sonkul" userId="3cd816a3feaa4976" providerId="LiveId" clId="{B003E543-8177-4ED6-93B5-5EB09403465B}" dt="2023-01-30T08:48:37.057" v="68"/>
          <ac:inkMkLst>
            <pc:docMk/>
            <pc:sldMk cId="0" sldId="264"/>
            <ac:inkMk id="6" creationId="{9BEC6634-8B82-808E-F995-2E2E71278FB6}"/>
          </ac:inkMkLst>
        </pc:inkChg>
        <pc:inkChg chg="add mod">
          <ac:chgData name="dinesh sonkul" userId="3cd816a3feaa4976" providerId="LiveId" clId="{B003E543-8177-4ED6-93B5-5EB09403465B}" dt="2023-01-30T08:48:37.057" v="68"/>
          <ac:inkMkLst>
            <pc:docMk/>
            <pc:sldMk cId="0" sldId="264"/>
            <ac:inkMk id="7" creationId="{094D5E08-6205-1C6C-D9B0-3DA80017DEA0}"/>
          </ac:inkMkLst>
        </pc:inkChg>
        <pc:inkChg chg="add mod">
          <ac:chgData name="dinesh sonkul" userId="3cd816a3feaa4976" providerId="LiveId" clId="{B003E543-8177-4ED6-93B5-5EB09403465B}" dt="2023-01-30T08:48:37.057" v="68"/>
          <ac:inkMkLst>
            <pc:docMk/>
            <pc:sldMk cId="0" sldId="264"/>
            <ac:inkMk id="8" creationId="{76CE35DD-985B-509C-ACC1-6BDFA3D2A4BB}"/>
          </ac:inkMkLst>
        </pc:inkChg>
        <pc:inkChg chg="add mod">
          <ac:chgData name="dinesh sonkul" userId="3cd816a3feaa4976" providerId="LiveId" clId="{B003E543-8177-4ED6-93B5-5EB09403465B}" dt="2023-01-30T08:48:39.512" v="75"/>
          <ac:inkMkLst>
            <pc:docMk/>
            <pc:sldMk cId="0" sldId="264"/>
            <ac:inkMk id="11" creationId="{B4A8711A-CEA5-6276-ABCE-888785E0A8F5}"/>
          </ac:inkMkLst>
        </pc:inkChg>
        <pc:inkChg chg="add mod">
          <ac:chgData name="dinesh sonkul" userId="3cd816a3feaa4976" providerId="LiveId" clId="{B003E543-8177-4ED6-93B5-5EB09403465B}" dt="2023-01-30T08:48:39.512" v="75"/>
          <ac:inkMkLst>
            <pc:docMk/>
            <pc:sldMk cId="0" sldId="264"/>
            <ac:inkMk id="12" creationId="{3CEEB45C-B9C1-911C-D2C8-62E1D013903C}"/>
          </ac:inkMkLst>
        </pc:inkChg>
        <pc:inkChg chg="add mod">
          <ac:chgData name="dinesh sonkul" userId="3cd816a3feaa4976" providerId="LiveId" clId="{B003E543-8177-4ED6-93B5-5EB09403465B}" dt="2023-01-30T08:48:39.512" v="75"/>
          <ac:inkMkLst>
            <pc:docMk/>
            <pc:sldMk cId="0" sldId="264"/>
            <ac:inkMk id="13" creationId="{51FB4229-D918-8E4D-86D0-C3094E7E8EDB}"/>
          </ac:inkMkLst>
        </pc:inkChg>
        <pc:inkChg chg="add mod">
          <ac:chgData name="dinesh sonkul" userId="3cd816a3feaa4976" providerId="LiveId" clId="{B003E543-8177-4ED6-93B5-5EB09403465B}" dt="2023-01-30T08:48:39.512" v="75"/>
          <ac:inkMkLst>
            <pc:docMk/>
            <pc:sldMk cId="0" sldId="264"/>
            <ac:inkMk id="14" creationId="{E7C47DE8-14E0-BDBA-CC90-8845B0E081AB}"/>
          </ac:inkMkLst>
        </pc:inkChg>
        <pc:inkChg chg="add mod">
          <ac:chgData name="dinesh sonkul" userId="3cd816a3feaa4976" providerId="LiveId" clId="{B003E543-8177-4ED6-93B5-5EB09403465B}" dt="2023-01-30T08:48:39.512" v="75"/>
          <ac:inkMkLst>
            <pc:docMk/>
            <pc:sldMk cId="0" sldId="264"/>
            <ac:inkMk id="15" creationId="{FFE834BC-869D-B480-F526-95E26F4BCBF9}"/>
          </ac:inkMkLst>
        </pc:inkChg>
        <pc:inkChg chg="add mod">
          <ac:chgData name="dinesh sonkul" userId="3cd816a3feaa4976" providerId="LiveId" clId="{B003E543-8177-4ED6-93B5-5EB09403465B}" dt="2023-01-30T08:48:39.512" v="75"/>
          <ac:inkMkLst>
            <pc:docMk/>
            <pc:sldMk cId="0" sldId="264"/>
            <ac:inkMk id="16" creationId="{208A8B67-2489-E810-6A9F-C9D0993E6799}"/>
          </ac:inkMkLst>
        </pc:inkChg>
        <pc:inkChg chg="add mod">
          <ac:chgData name="dinesh sonkul" userId="3cd816a3feaa4976" providerId="LiveId" clId="{B003E543-8177-4ED6-93B5-5EB09403465B}" dt="2023-01-30T08:48:49.032" v="91"/>
          <ac:inkMkLst>
            <pc:docMk/>
            <pc:sldMk cId="0" sldId="264"/>
            <ac:inkMk id="18" creationId="{B6CDA735-8F17-71E2-2C98-DBE9B2BAB320}"/>
          </ac:inkMkLst>
        </pc:inkChg>
        <pc:inkChg chg="add mod">
          <ac:chgData name="dinesh sonkul" userId="3cd816a3feaa4976" providerId="LiveId" clId="{B003E543-8177-4ED6-93B5-5EB09403465B}" dt="2023-01-30T08:48:49.032" v="91"/>
          <ac:inkMkLst>
            <pc:docMk/>
            <pc:sldMk cId="0" sldId="264"/>
            <ac:inkMk id="19" creationId="{612B51EA-98AB-BEEB-AD40-CF1353BE07E9}"/>
          </ac:inkMkLst>
        </pc:inkChg>
        <pc:inkChg chg="add mod">
          <ac:chgData name="dinesh sonkul" userId="3cd816a3feaa4976" providerId="LiveId" clId="{B003E543-8177-4ED6-93B5-5EB09403465B}" dt="2023-01-30T08:48:49.032" v="91"/>
          <ac:inkMkLst>
            <pc:docMk/>
            <pc:sldMk cId="0" sldId="264"/>
            <ac:inkMk id="20" creationId="{61E85203-7702-5D7C-3072-312CC2ABFA27}"/>
          </ac:inkMkLst>
        </pc:inkChg>
        <pc:inkChg chg="add mod">
          <ac:chgData name="dinesh sonkul" userId="3cd816a3feaa4976" providerId="LiveId" clId="{B003E543-8177-4ED6-93B5-5EB09403465B}" dt="2023-01-30T08:48:49.032" v="91"/>
          <ac:inkMkLst>
            <pc:docMk/>
            <pc:sldMk cId="0" sldId="264"/>
            <ac:inkMk id="21" creationId="{7CE758C3-D473-A8B9-EAFD-6C6332F71372}"/>
          </ac:inkMkLst>
        </pc:inkChg>
        <pc:inkChg chg="add mod">
          <ac:chgData name="dinesh sonkul" userId="3cd816a3feaa4976" providerId="LiveId" clId="{B003E543-8177-4ED6-93B5-5EB09403465B}" dt="2023-01-30T08:48:49.032" v="91"/>
          <ac:inkMkLst>
            <pc:docMk/>
            <pc:sldMk cId="0" sldId="264"/>
            <ac:inkMk id="22" creationId="{72F22F6B-D37D-019E-2F03-537506F57CB9}"/>
          </ac:inkMkLst>
        </pc:inkChg>
        <pc:inkChg chg="add mod">
          <ac:chgData name="dinesh sonkul" userId="3cd816a3feaa4976" providerId="LiveId" clId="{B003E543-8177-4ED6-93B5-5EB09403465B}" dt="2023-01-30T08:48:49.032" v="91"/>
          <ac:inkMkLst>
            <pc:docMk/>
            <pc:sldMk cId="0" sldId="264"/>
            <ac:inkMk id="23" creationId="{204504DB-EA9C-DEA6-D561-0961CBED3190}"/>
          </ac:inkMkLst>
        </pc:inkChg>
        <pc:inkChg chg="add mod">
          <ac:chgData name="dinesh sonkul" userId="3cd816a3feaa4976" providerId="LiveId" clId="{B003E543-8177-4ED6-93B5-5EB09403465B}" dt="2023-01-30T08:48:49.032" v="91"/>
          <ac:inkMkLst>
            <pc:docMk/>
            <pc:sldMk cId="0" sldId="264"/>
            <ac:inkMk id="24" creationId="{DD9E744F-AEDF-2253-EAA4-BC665D8E4595}"/>
          </ac:inkMkLst>
        </pc:inkChg>
        <pc:inkChg chg="add mod">
          <ac:chgData name="dinesh sonkul" userId="3cd816a3feaa4976" providerId="LiveId" clId="{B003E543-8177-4ED6-93B5-5EB09403465B}" dt="2023-01-30T08:48:49.032" v="91"/>
          <ac:inkMkLst>
            <pc:docMk/>
            <pc:sldMk cId="0" sldId="264"/>
            <ac:inkMk id="25" creationId="{26370E37-DE53-62AA-4F3F-46068A25260F}"/>
          </ac:inkMkLst>
        </pc:inkChg>
        <pc:inkChg chg="add mod">
          <ac:chgData name="dinesh sonkul" userId="3cd816a3feaa4976" providerId="LiveId" clId="{B003E543-8177-4ED6-93B5-5EB09403465B}" dt="2023-01-30T08:48:49.032" v="91"/>
          <ac:inkMkLst>
            <pc:docMk/>
            <pc:sldMk cId="0" sldId="264"/>
            <ac:inkMk id="26" creationId="{3C6979DC-6FCA-6DF1-6B86-F9E31FCFF7BA}"/>
          </ac:inkMkLst>
        </pc:inkChg>
        <pc:inkChg chg="add mod">
          <ac:chgData name="dinesh sonkul" userId="3cd816a3feaa4976" providerId="LiveId" clId="{B003E543-8177-4ED6-93B5-5EB09403465B}" dt="2023-01-30T08:48:49.032" v="91"/>
          <ac:inkMkLst>
            <pc:docMk/>
            <pc:sldMk cId="0" sldId="264"/>
            <ac:inkMk id="27" creationId="{EB63ED69-B77E-FED4-4229-39295AD9CAEA}"/>
          </ac:inkMkLst>
        </pc:inkChg>
        <pc:inkChg chg="add mod">
          <ac:chgData name="dinesh sonkul" userId="3cd816a3feaa4976" providerId="LiveId" clId="{B003E543-8177-4ED6-93B5-5EB09403465B}" dt="2023-01-30T08:48:49.032" v="91"/>
          <ac:inkMkLst>
            <pc:docMk/>
            <pc:sldMk cId="0" sldId="264"/>
            <ac:inkMk id="28" creationId="{42072E99-C653-B29B-7FB0-1F759156E76B}"/>
          </ac:inkMkLst>
        </pc:inkChg>
        <pc:inkChg chg="add mod">
          <ac:chgData name="dinesh sonkul" userId="3cd816a3feaa4976" providerId="LiveId" clId="{B003E543-8177-4ED6-93B5-5EB09403465B}" dt="2023-01-30T08:48:49.032" v="91"/>
          <ac:inkMkLst>
            <pc:docMk/>
            <pc:sldMk cId="0" sldId="264"/>
            <ac:inkMk id="29" creationId="{00918177-60CF-6FDC-B64A-2C0789242098}"/>
          </ac:inkMkLst>
        </pc:inkChg>
        <pc:inkChg chg="add mod">
          <ac:chgData name="dinesh sonkul" userId="3cd816a3feaa4976" providerId="LiveId" clId="{B003E543-8177-4ED6-93B5-5EB09403465B}" dt="2023-01-30T08:48:49.032" v="91"/>
          <ac:inkMkLst>
            <pc:docMk/>
            <pc:sldMk cId="0" sldId="264"/>
            <ac:inkMk id="30" creationId="{00E832C5-BA7C-1474-7BB0-7B7BA1A175C3}"/>
          </ac:inkMkLst>
        </pc:inkChg>
        <pc:inkChg chg="add mod">
          <ac:chgData name="dinesh sonkul" userId="3cd816a3feaa4976" providerId="LiveId" clId="{B003E543-8177-4ED6-93B5-5EB09403465B}" dt="2023-01-30T08:48:49.032" v="91"/>
          <ac:inkMkLst>
            <pc:docMk/>
            <pc:sldMk cId="0" sldId="264"/>
            <ac:inkMk id="31" creationId="{965ABF97-1F45-554A-ABE4-026C806B028F}"/>
          </ac:inkMkLst>
        </pc:inkChg>
        <pc:inkChg chg="add mod">
          <ac:chgData name="dinesh sonkul" userId="3cd816a3feaa4976" providerId="LiveId" clId="{B003E543-8177-4ED6-93B5-5EB09403465B}" dt="2023-01-30T08:48:49.032" v="91"/>
          <ac:inkMkLst>
            <pc:docMk/>
            <pc:sldMk cId="0" sldId="264"/>
            <ac:inkMk id="32" creationId="{E07BC411-B9F4-380A-5391-947DF54751D8}"/>
          </ac:inkMkLst>
        </pc:inkChg>
        <pc:inkChg chg="add mod">
          <ac:chgData name="dinesh sonkul" userId="3cd816a3feaa4976" providerId="LiveId" clId="{B003E543-8177-4ED6-93B5-5EB09403465B}" dt="2023-01-30T08:48:54.394" v="96"/>
          <ac:inkMkLst>
            <pc:docMk/>
            <pc:sldMk cId="0" sldId="264"/>
            <ac:inkMk id="35" creationId="{1D78C517-97D7-4B13-F230-9DA8B3B8ACB2}"/>
          </ac:inkMkLst>
        </pc:inkChg>
        <pc:inkChg chg="add mod">
          <ac:chgData name="dinesh sonkul" userId="3cd816a3feaa4976" providerId="LiveId" clId="{B003E543-8177-4ED6-93B5-5EB09403465B}" dt="2023-01-30T08:48:54.394" v="96"/>
          <ac:inkMkLst>
            <pc:docMk/>
            <pc:sldMk cId="0" sldId="264"/>
            <ac:inkMk id="36" creationId="{1491CD7E-69B1-1EC8-4E02-450C679A99AA}"/>
          </ac:inkMkLst>
        </pc:inkChg>
        <pc:inkChg chg="add mod">
          <ac:chgData name="dinesh sonkul" userId="3cd816a3feaa4976" providerId="LiveId" clId="{B003E543-8177-4ED6-93B5-5EB09403465B}" dt="2023-01-30T08:48:54.394" v="96"/>
          <ac:inkMkLst>
            <pc:docMk/>
            <pc:sldMk cId="0" sldId="264"/>
            <ac:inkMk id="37" creationId="{8DB3FE1F-76BE-56CB-EDF8-5F7CB1C93BEA}"/>
          </ac:inkMkLst>
        </pc:inkChg>
        <pc:inkChg chg="add mod">
          <ac:chgData name="dinesh sonkul" userId="3cd816a3feaa4976" providerId="LiveId" clId="{B003E543-8177-4ED6-93B5-5EB09403465B}" dt="2023-01-30T08:48:54.394" v="96"/>
          <ac:inkMkLst>
            <pc:docMk/>
            <pc:sldMk cId="0" sldId="264"/>
            <ac:inkMk id="38" creationId="{C0F59A07-24B1-0AF0-294F-D25FE3A2335D}"/>
          </ac:inkMkLst>
        </pc:inkChg>
        <pc:inkChg chg="add mod">
          <ac:chgData name="dinesh sonkul" userId="3cd816a3feaa4976" providerId="LiveId" clId="{B003E543-8177-4ED6-93B5-5EB09403465B}" dt="2023-01-30T08:48:57.771" v="103"/>
          <ac:inkMkLst>
            <pc:docMk/>
            <pc:sldMk cId="0" sldId="264"/>
            <ac:inkMk id="40" creationId="{44FFF196-6321-220B-C30A-C0A9EC6952B7}"/>
          </ac:inkMkLst>
        </pc:inkChg>
        <pc:inkChg chg="add mod">
          <ac:chgData name="dinesh sonkul" userId="3cd816a3feaa4976" providerId="LiveId" clId="{B003E543-8177-4ED6-93B5-5EB09403465B}" dt="2023-01-30T08:48:57.771" v="103"/>
          <ac:inkMkLst>
            <pc:docMk/>
            <pc:sldMk cId="0" sldId="264"/>
            <ac:inkMk id="41" creationId="{9D7A5EDF-59B0-B7C6-AD90-6C3B1CEB7FD2}"/>
          </ac:inkMkLst>
        </pc:inkChg>
        <pc:inkChg chg="add mod">
          <ac:chgData name="dinesh sonkul" userId="3cd816a3feaa4976" providerId="LiveId" clId="{B003E543-8177-4ED6-93B5-5EB09403465B}" dt="2023-01-30T08:48:57.771" v="103"/>
          <ac:inkMkLst>
            <pc:docMk/>
            <pc:sldMk cId="0" sldId="264"/>
            <ac:inkMk id="42" creationId="{00D6B0AD-5834-352F-CDB3-F2281E06CD20}"/>
          </ac:inkMkLst>
        </pc:inkChg>
        <pc:inkChg chg="add mod">
          <ac:chgData name="dinesh sonkul" userId="3cd816a3feaa4976" providerId="LiveId" clId="{B003E543-8177-4ED6-93B5-5EB09403465B}" dt="2023-01-30T08:48:57.771" v="103"/>
          <ac:inkMkLst>
            <pc:docMk/>
            <pc:sldMk cId="0" sldId="264"/>
            <ac:inkMk id="43" creationId="{610ED6E1-611C-6377-460F-878AE8FD23D7}"/>
          </ac:inkMkLst>
        </pc:inkChg>
        <pc:inkChg chg="add mod">
          <ac:chgData name="dinesh sonkul" userId="3cd816a3feaa4976" providerId="LiveId" clId="{B003E543-8177-4ED6-93B5-5EB09403465B}" dt="2023-01-30T08:48:57.771" v="103"/>
          <ac:inkMkLst>
            <pc:docMk/>
            <pc:sldMk cId="0" sldId="264"/>
            <ac:inkMk id="44" creationId="{6985B397-DD9F-31F2-906C-231C58DDF42C}"/>
          </ac:inkMkLst>
        </pc:inkChg>
        <pc:inkChg chg="add mod">
          <ac:chgData name="dinesh sonkul" userId="3cd816a3feaa4976" providerId="LiveId" clId="{B003E543-8177-4ED6-93B5-5EB09403465B}" dt="2023-01-30T08:48:57.771" v="103"/>
          <ac:inkMkLst>
            <pc:docMk/>
            <pc:sldMk cId="0" sldId="264"/>
            <ac:inkMk id="45" creationId="{20B0A4BA-28EE-EF58-51DC-C0AB7BD8D835}"/>
          </ac:inkMkLst>
        </pc:inkChg>
        <pc:inkChg chg="add mod">
          <ac:chgData name="dinesh sonkul" userId="3cd816a3feaa4976" providerId="LiveId" clId="{B003E543-8177-4ED6-93B5-5EB09403465B}" dt="2023-01-30T08:49:00.272" v="108"/>
          <ac:inkMkLst>
            <pc:docMk/>
            <pc:sldMk cId="0" sldId="264"/>
            <ac:inkMk id="48" creationId="{B426135D-5797-D7D3-23D7-82F241DA2D02}"/>
          </ac:inkMkLst>
        </pc:inkChg>
        <pc:inkChg chg="add mod">
          <ac:chgData name="dinesh sonkul" userId="3cd816a3feaa4976" providerId="LiveId" clId="{B003E543-8177-4ED6-93B5-5EB09403465B}" dt="2023-01-30T08:49:00.272" v="108"/>
          <ac:inkMkLst>
            <pc:docMk/>
            <pc:sldMk cId="0" sldId="264"/>
            <ac:inkMk id="49" creationId="{6EE93C6C-4008-D1F7-ED64-A5D27F91E201}"/>
          </ac:inkMkLst>
        </pc:inkChg>
        <pc:inkChg chg="add mod">
          <ac:chgData name="dinesh sonkul" userId="3cd816a3feaa4976" providerId="LiveId" clId="{B003E543-8177-4ED6-93B5-5EB09403465B}" dt="2023-01-30T08:49:02.976" v="113"/>
          <ac:inkMkLst>
            <pc:docMk/>
            <pc:sldMk cId="0" sldId="264"/>
            <ac:inkMk id="50" creationId="{D7C97E71-5BFA-C579-B4E1-68865EB3EE37}"/>
          </ac:inkMkLst>
        </pc:inkChg>
        <pc:inkChg chg="add mod">
          <ac:chgData name="dinesh sonkul" userId="3cd816a3feaa4976" providerId="LiveId" clId="{B003E543-8177-4ED6-93B5-5EB09403465B}" dt="2023-01-30T08:49:02.976" v="113"/>
          <ac:inkMkLst>
            <pc:docMk/>
            <pc:sldMk cId="0" sldId="264"/>
            <ac:inkMk id="51" creationId="{3A990459-3493-C515-EE76-11125327E9FF}"/>
          </ac:inkMkLst>
        </pc:inkChg>
        <pc:inkChg chg="add mod">
          <ac:chgData name="dinesh sonkul" userId="3cd816a3feaa4976" providerId="LiveId" clId="{B003E543-8177-4ED6-93B5-5EB09403465B}" dt="2023-01-30T08:49:02.976" v="113"/>
          <ac:inkMkLst>
            <pc:docMk/>
            <pc:sldMk cId="0" sldId="264"/>
            <ac:inkMk id="54" creationId="{B6C455C2-4288-9AB1-E339-273E9A4FFCF7}"/>
          </ac:inkMkLst>
        </pc:inkChg>
        <pc:inkChg chg="add mod">
          <ac:chgData name="dinesh sonkul" userId="3cd816a3feaa4976" providerId="LiveId" clId="{B003E543-8177-4ED6-93B5-5EB09403465B}" dt="2023-01-30T08:49:02.976" v="113"/>
          <ac:inkMkLst>
            <pc:docMk/>
            <pc:sldMk cId="0" sldId="264"/>
            <ac:inkMk id="55" creationId="{EC6A1B02-D13E-CB26-3AAD-1410699602A1}"/>
          </ac:inkMkLst>
        </pc:inkChg>
        <pc:inkChg chg="add mod">
          <ac:chgData name="dinesh sonkul" userId="3cd816a3feaa4976" providerId="LiveId" clId="{B003E543-8177-4ED6-93B5-5EB09403465B}" dt="2023-01-30T08:49:02.976" v="113"/>
          <ac:inkMkLst>
            <pc:docMk/>
            <pc:sldMk cId="0" sldId="264"/>
            <ac:inkMk id="56" creationId="{283EABD3-EC5E-E8D8-70BC-BB07309532AC}"/>
          </ac:inkMkLst>
        </pc:inkChg>
        <pc:inkChg chg="add mod">
          <ac:chgData name="dinesh sonkul" userId="3cd816a3feaa4976" providerId="LiveId" clId="{B003E543-8177-4ED6-93B5-5EB09403465B}" dt="2023-01-30T08:49:08.577" v="125"/>
          <ac:inkMkLst>
            <pc:docMk/>
            <pc:sldMk cId="0" sldId="264"/>
            <ac:inkMk id="57" creationId="{70919F62-3414-A8B1-2809-0CEE12A6FD23}"/>
          </ac:inkMkLst>
        </pc:inkChg>
        <pc:inkChg chg="add mod">
          <ac:chgData name="dinesh sonkul" userId="3cd816a3feaa4976" providerId="LiveId" clId="{B003E543-8177-4ED6-93B5-5EB09403465B}" dt="2023-01-30T08:49:08.577" v="125"/>
          <ac:inkMkLst>
            <pc:docMk/>
            <pc:sldMk cId="0" sldId="264"/>
            <ac:inkMk id="59" creationId="{696F4380-2C15-41AE-88D3-6F7E46F27DA8}"/>
          </ac:inkMkLst>
        </pc:inkChg>
        <pc:inkChg chg="add mod">
          <ac:chgData name="dinesh sonkul" userId="3cd816a3feaa4976" providerId="LiveId" clId="{B003E543-8177-4ED6-93B5-5EB09403465B}" dt="2023-01-30T08:49:08.577" v="125"/>
          <ac:inkMkLst>
            <pc:docMk/>
            <pc:sldMk cId="0" sldId="264"/>
            <ac:inkMk id="60" creationId="{B54F1C89-2FAF-C2E6-B2E6-0B17020D6C00}"/>
          </ac:inkMkLst>
        </pc:inkChg>
        <pc:inkChg chg="add mod">
          <ac:chgData name="dinesh sonkul" userId="3cd816a3feaa4976" providerId="LiveId" clId="{B003E543-8177-4ED6-93B5-5EB09403465B}" dt="2023-01-30T08:49:08.577" v="125"/>
          <ac:inkMkLst>
            <pc:docMk/>
            <pc:sldMk cId="0" sldId="264"/>
            <ac:inkMk id="61" creationId="{E57752F0-D5F9-9DBA-DCFE-C981D633E916}"/>
          </ac:inkMkLst>
        </pc:inkChg>
        <pc:inkChg chg="add mod">
          <ac:chgData name="dinesh sonkul" userId="3cd816a3feaa4976" providerId="LiveId" clId="{B003E543-8177-4ED6-93B5-5EB09403465B}" dt="2023-01-30T08:49:08.577" v="125"/>
          <ac:inkMkLst>
            <pc:docMk/>
            <pc:sldMk cId="0" sldId="264"/>
            <ac:inkMk id="62" creationId="{E6318083-8ECA-996A-128C-AC55791F1763}"/>
          </ac:inkMkLst>
        </pc:inkChg>
        <pc:inkChg chg="add mod">
          <ac:chgData name="dinesh sonkul" userId="3cd816a3feaa4976" providerId="LiveId" clId="{B003E543-8177-4ED6-93B5-5EB09403465B}" dt="2023-01-30T08:49:58.923" v="193"/>
          <ac:inkMkLst>
            <pc:docMk/>
            <pc:sldMk cId="0" sldId="264"/>
            <ac:inkMk id="63" creationId="{44BDCA5A-7F16-30DB-3BDE-5FF027A5E5CD}"/>
          </ac:inkMkLst>
        </pc:inkChg>
        <pc:inkChg chg="add mod">
          <ac:chgData name="dinesh sonkul" userId="3cd816a3feaa4976" providerId="LiveId" clId="{B003E543-8177-4ED6-93B5-5EB09403465B}" dt="2023-01-30T08:49:58.923" v="193"/>
          <ac:inkMkLst>
            <pc:docMk/>
            <pc:sldMk cId="0" sldId="264"/>
            <ac:inkMk id="9216" creationId="{3B9CECA5-81AF-D116-3870-C11AD7A3DD59}"/>
          </ac:inkMkLst>
        </pc:inkChg>
        <pc:inkChg chg="add mod">
          <ac:chgData name="dinesh sonkul" userId="3cd816a3feaa4976" providerId="LiveId" clId="{B003E543-8177-4ED6-93B5-5EB09403465B}" dt="2023-01-30T08:49:58.923" v="193"/>
          <ac:inkMkLst>
            <pc:docMk/>
            <pc:sldMk cId="0" sldId="264"/>
            <ac:inkMk id="9217" creationId="{C7787134-BE89-CC0E-A1F1-4654D3C6EC3E}"/>
          </ac:inkMkLst>
        </pc:inkChg>
        <pc:inkChg chg="add mod">
          <ac:chgData name="dinesh sonkul" userId="3cd816a3feaa4976" providerId="LiveId" clId="{B003E543-8177-4ED6-93B5-5EB09403465B}" dt="2023-01-30T08:49:58.923" v="193"/>
          <ac:inkMkLst>
            <pc:docMk/>
            <pc:sldMk cId="0" sldId="264"/>
            <ac:inkMk id="9223" creationId="{62E9FAD5-9D3D-2228-CBD8-E13B7CFC8510}"/>
          </ac:inkMkLst>
        </pc:inkChg>
        <pc:inkChg chg="add mod">
          <ac:chgData name="dinesh sonkul" userId="3cd816a3feaa4976" providerId="LiveId" clId="{B003E543-8177-4ED6-93B5-5EB09403465B}" dt="2023-01-30T08:49:58.923" v="193"/>
          <ac:inkMkLst>
            <pc:docMk/>
            <pc:sldMk cId="0" sldId="264"/>
            <ac:inkMk id="9224" creationId="{9D6E30F5-E609-9782-78AD-E655A854E086}"/>
          </ac:inkMkLst>
        </pc:inkChg>
        <pc:inkChg chg="add mod">
          <ac:chgData name="dinesh sonkul" userId="3cd816a3feaa4976" providerId="LiveId" clId="{B003E543-8177-4ED6-93B5-5EB09403465B}" dt="2023-01-30T08:49:58.923" v="193"/>
          <ac:inkMkLst>
            <pc:docMk/>
            <pc:sldMk cId="0" sldId="264"/>
            <ac:inkMk id="9225" creationId="{B2479BE2-ECE9-1DD5-DA08-A30D10DEEFC6}"/>
          </ac:inkMkLst>
        </pc:inkChg>
        <pc:inkChg chg="add mod">
          <ac:chgData name="dinesh sonkul" userId="3cd816a3feaa4976" providerId="LiveId" clId="{B003E543-8177-4ED6-93B5-5EB09403465B}" dt="2023-01-30T08:49:58.923" v="193"/>
          <ac:inkMkLst>
            <pc:docMk/>
            <pc:sldMk cId="0" sldId="264"/>
            <ac:inkMk id="9226" creationId="{864CE816-94F0-43A0-61E9-ED8124964984}"/>
          </ac:inkMkLst>
        </pc:inkChg>
        <pc:inkChg chg="add mod">
          <ac:chgData name="dinesh sonkul" userId="3cd816a3feaa4976" providerId="LiveId" clId="{B003E543-8177-4ED6-93B5-5EB09403465B}" dt="2023-01-30T08:49:13.611" v="131"/>
          <ac:inkMkLst>
            <pc:docMk/>
            <pc:sldMk cId="0" sldId="264"/>
            <ac:inkMk id="9229" creationId="{AC2905A9-37EF-2D05-5680-8D6F30EDD720}"/>
          </ac:inkMkLst>
        </pc:inkChg>
        <pc:inkChg chg="add mod">
          <ac:chgData name="dinesh sonkul" userId="3cd816a3feaa4976" providerId="LiveId" clId="{B003E543-8177-4ED6-93B5-5EB09403465B}" dt="2023-01-30T08:49:13.611" v="131"/>
          <ac:inkMkLst>
            <pc:docMk/>
            <pc:sldMk cId="0" sldId="264"/>
            <ac:inkMk id="9230" creationId="{355C26E8-1FC9-BE07-D29E-0CFC90A4BB26}"/>
          </ac:inkMkLst>
        </pc:inkChg>
        <pc:inkChg chg="add mod">
          <ac:chgData name="dinesh sonkul" userId="3cd816a3feaa4976" providerId="LiveId" clId="{B003E543-8177-4ED6-93B5-5EB09403465B}" dt="2023-01-30T08:49:13.611" v="131"/>
          <ac:inkMkLst>
            <pc:docMk/>
            <pc:sldMk cId="0" sldId="264"/>
            <ac:inkMk id="9231" creationId="{6B35463D-E697-3AE1-AE5A-901241D53EB5}"/>
          </ac:inkMkLst>
        </pc:inkChg>
        <pc:inkChg chg="add mod">
          <ac:chgData name="dinesh sonkul" userId="3cd816a3feaa4976" providerId="LiveId" clId="{B003E543-8177-4ED6-93B5-5EB09403465B}" dt="2023-01-30T08:49:20.210" v="142"/>
          <ac:inkMkLst>
            <pc:docMk/>
            <pc:sldMk cId="0" sldId="264"/>
            <ac:inkMk id="9232" creationId="{4EF19528-81F7-8DB8-879B-A7CE826E91DF}"/>
          </ac:inkMkLst>
        </pc:inkChg>
        <pc:inkChg chg="add mod">
          <ac:chgData name="dinesh sonkul" userId="3cd816a3feaa4976" providerId="LiveId" clId="{B003E543-8177-4ED6-93B5-5EB09403465B}" dt="2023-01-30T08:49:20.210" v="142"/>
          <ac:inkMkLst>
            <pc:docMk/>
            <pc:sldMk cId="0" sldId="264"/>
            <ac:inkMk id="9233" creationId="{1828E778-FB30-2067-0AF3-C6DD3F7ABB94}"/>
          </ac:inkMkLst>
        </pc:inkChg>
        <pc:inkChg chg="add mod">
          <ac:chgData name="dinesh sonkul" userId="3cd816a3feaa4976" providerId="LiveId" clId="{B003E543-8177-4ED6-93B5-5EB09403465B}" dt="2023-01-30T08:49:20.210" v="142"/>
          <ac:inkMkLst>
            <pc:docMk/>
            <pc:sldMk cId="0" sldId="264"/>
            <ac:inkMk id="9236" creationId="{B0EB93E4-E274-D378-0C67-1C4F3EDC112A}"/>
          </ac:inkMkLst>
        </pc:inkChg>
        <pc:inkChg chg="add mod">
          <ac:chgData name="dinesh sonkul" userId="3cd816a3feaa4976" providerId="LiveId" clId="{B003E543-8177-4ED6-93B5-5EB09403465B}" dt="2023-01-30T08:49:20.210" v="142"/>
          <ac:inkMkLst>
            <pc:docMk/>
            <pc:sldMk cId="0" sldId="264"/>
            <ac:inkMk id="9237" creationId="{7A66C6D6-A5D2-A9F5-BFD7-7D67D0BD1FA1}"/>
          </ac:inkMkLst>
        </pc:inkChg>
        <pc:inkChg chg="add mod">
          <ac:chgData name="dinesh sonkul" userId="3cd816a3feaa4976" providerId="LiveId" clId="{B003E543-8177-4ED6-93B5-5EB09403465B}" dt="2023-01-30T08:49:20.210" v="142"/>
          <ac:inkMkLst>
            <pc:docMk/>
            <pc:sldMk cId="0" sldId="264"/>
            <ac:inkMk id="9238" creationId="{559EE1D3-057B-E36B-E722-0FBB75635C30}"/>
          </ac:inkMkLst>
        </pc:inkChg>
        <pc:inkChg chg="add mod">
          <ac:chgData name="dinesh sonkul" userId="3cd816a3feaa4976" providerId="LiveId" clId="{B003E543-8177-4ED6-93B5-5EB09403465B}" dt="2023-01-30T08:49:20.210" v="142"/>
          <ac:inkMkLst>
            <pc:docMk/>
            <pc:sldMk cId="0" sldId="264"/>
            <ac:inkMk id="9239" creationId="{28342CA2-D0B3-7A0A-2F7C-2288C579242D}"/>
          </ac:inkMkLst>
        </pc:inkChg>
        <pc:inkChg chg="add mod">
          <ac:chgData name="dinesh sonkul" userId="3cd816a3feaa4976" providerId="LiveId" clId="{B003E543-8177-4ED6-93B5-5EB09403465B}" dt="2023-01-30T08:49:20.210" v="142"/>
          <ac:inkMkLst>
            <pc:docMk/>
            <pc:sldMk cId="0" sldId="264"/>
            <ac:inkMk id="9241" creationId="{C88937FE-730C-5444-23E0-1B590F7A5AB7}"/>
          </ac:inkMkLst>
        </pc:inkChg>
        <pc:inkChg chg="add mod">
          <ac:chgData name="dinesh sonkul" userId="3cd816a3feaa4976" providerId="LiveId" clId="{B003E543-8177-4ED6-93B5-5EB09403465B}" dt="2023-01-30T08:49:20.210" v="142"/>
          <ac:inkMkLst>
            <pc:docMk/>
            <pc:sldMk cId="0" sldId="264"/>
            <ac:inkMk id="9242" creationId="{65B1EB6E-DBA3-95E3-EE85-07E76E681972}"/>
          </ac:inkMkLst>
        </pc:inkChg>
        <pc:inkChg chg="add mod">
          <ac:chgData name="dinesh sonkul" userId="3cd816a3feaa4976" providerId="LiveId" clId="{B003E543-8177-4ED6-93B5-5EB09403465B}" dt="2023-01-30T08:49:20.210" v="142"/>
          <ac:inkMkLst>
            <pc:docMk/>
            <pc:sldMk cId="0" sldId="264"/>
            <ac:inkMk id="9244" creationId="{109B9F74-FC45-28E9-F81B-3AD08AA91985}"/>
          </ac:inkMkLst>
        </pc:inkChg>
        <pc:inkChg chg="add mod">
          <ac:chgData name="dinesh sonkul" userId="3cd816a3feaa4976" providerId="LiveId" clId="{B003E543-8177-4ED6-93B5-5EB09403465B}" dt="2023-01-30T08:49:20.210" v="142"/>
          <ac:inkMkLst>
            <pc:docMk/>
            <pc:sldMk cId="0" sldId="264"/>
            <ac:inkMk id="9245" creationId="{EA7CC4B5-9332-A088-5838-B9F45DAD6E6E}"/>
          </ac:inkMkLst>
        </pc:inkChg>
        <pc:inkChg chg="add mod">
          <ac:chgData name="dinesh sonkul" userId="3cd816a3feaa4976" providerId="LiveId" clId="{B003E543-8177-4ED6-93B5-5EB09403465B}" dt="2023-01-30T08:49:21.820" v="145"/>
          <ac:inkMkLst>
            <pc:docMk/>
            <pc:sldMk cId="0" sldId="264"/>
            <ac:inkMk id="9247" creationId="{36C77931-905B-E5A9-0DCD-3484290444A4}"/>
          </ac:inkMkLst>
        </pc:inkChg>
        <pc:inkChg chg="add mod">
          <ac:chgData name="dinesh sonkul" userId="3cd816a3feaa4976" providerId="LiveId" clId="{B003E543-8177-4ED6-93B5-5EB09403465B}" dt="2023-01-30T08:49:21.820" v="145"/>
          <ac:inkMkLst>
            <pc:docMk/>
            <pc:sldMk cId="0" sldId="264"/>
            <ac:inkMk id="9248" creationId="{E81D06AB-D243-43F0-2467-806CD6198F2B}"/>
          </ac:inkMkLst>
        </pc:inkChg>
        <pc:inkChg chg="add mod">
          <ac:chgData name="dinesh sonkul" userId="3cd816a3feaa4976" providerId="LiveId" clId="{B003E543-8177-4ED6-93B5-5EB09403465B}" dt="2023-01-30T08:49:26.447" v="154"/>
          <ac:inkMkLst>
            <pc:docMk/>
            <pc:sldMk cId="0" sldId="264"/>
            <ac:inkMk id="9250" creationId="{8900BD3E-9EC7-152B-9D04-8C37D2B53ED5}"/>
          </ac:inkMkLst>
        </pc:inkChg>
        <pc:inkChg chg="add mod">
          <ac:chgData name="dinesh sonkul" userId="3cd816a3feaa4976" providerId="LiveId" clId="{B003E543-8177-4ED6-93B5-5EB09403465B}" dt="2023-01-30T08:49:26.447" v="154"/>
          <ac:inkMkLst>
            <pc:docMk/>
            <pc:sldMk cId="0" sldId="264"/>
            <ac:inkMk id="9251" creationId="{B1A22D20-FAFE-65EA-5757-49B9390777DE}"/>
          </ac:inkMkLst>
        </pc:inkChg>
        <pc:inkChg chg="add mod">
          <ac:chgData name="dinesh sonkul" userId="3cd816a3feaa4976" providerId="LiveId" clId="{B003E543-8177-4ED6-93B5-5EB09403465B}" dt="2023-01-30T08:49:26.447" v="154"/>
          <ac:inkMkLst>
            <pc:docMk/>
            <pc:sldMk cId="0" sldId="264"/>
            <ac:inkMk id="9252" creationId="{31F30347-3E13-9527-D251-D6DBFD9C5323}"/>
          </ac:inkMkLst>
        </pc:inkChg>
        <pc:inkChg chg="add mod">
          <ac:chgData name="dinesh sonkul" userId="3cd816a3feaa4976" providerId="LiveId" clId="{B003E543-8177-4ED6-93B5-5EB09403465B}" dt="2023-01-30T08:49:26.447" v="154"/>
          <ac:inkMkLst>
            <pc:docMk/>
            <pc:sldMk cId="0" sldId="264"/>
            <ac:inkMk id="9253" creationId="{F634F111-1B7B-169F-2EB2-68EEE963C9B5}"/>
          </ac:inkMkLst>
        </pc:inkChg>
        <pc:inkChg chg="add mod">
          <ac:chgData name="dinesh sonkul" userId="3cd816a3feaa4976" providerId="LiveId" clId="{B003E543-8177-4ED6-93B5-5EB09403465B}" dt="2023-01-30T08:49:26.447" v="154"/>
          <ac:inkMkLst>
            <pc:docMk/>
            <pc:sldMk cId="0" sldId="264"/>
            <ac:inkMk id="9254" creationId="{BB858437-EC20-0E5E-E9F7-15922D0D99C0}"/>
          </ac:inkMkLst>
        </pc:inkChg>
        <pc:inkChg chg="add mod">
          <ac:chgData name="dinesh sonkul" userId="3cd816a3feaa4976" providerId="LiveId" clId="{B003E543-8177-4ED6-93B5-5EB09403465B}" dt="2023-01-30T08:49:26.447" v="154"/>
          <ac:inkMkLst>
            <pc:docMk/>
            <pc:sldMk cId="0" sldId="264"/>
            <ac:inkMk id="9255" creationId="{DAC0A9B0-2467-341C-2E9A-9C747F9391AA}"/>
          </ac:inkMkLst>
        </pc:inkChg>
        <pc:inkChg chg="add mod">
          <ac:chgData name="dinesh sonkul" userId="3cd816a3feaa4976" providerId="LiveId" clId="{B003E543-8177-4ED6-93B5-5EB09403465B}" dt="2023-01-30T08:49:30.548" v="160"/>
          <ac:inkMkLst>
            <pc:docMk/>
            <pc:sldMk cId="0" sldId="264"/>
            <ac:inkMk id="9256" creationId="{580499FE-BBDE-B475-F2DB-7AB48A8CC106}"/>
          </ac:inkMkLst>
        </pc:inkChg>
        <pc:inkChg chg="add mod">
          <ac:chgData name="dinesh sonkul" userId="3cd816a3feaa4976" providerId="LiveId" clId="{B003E543-8177-4ED6-93B5-5EB09403465B}" dt="2023-01-30T08:49:30.548" v="160"/>
          <ac:inkMkLst>
            <pc:docMk/>
            <pc:sldMk cId="0" sldId="264"/>
            <ac:inkMk id="9257" creationId="{0D954836-0210-708E-8E49-2E6CBCABF716}"/>
          </ac:inkMkLst>
        </pc:inkChg>
        <pc:inkChg chg="add mod">
          <ac:chgData name="dinesh sonkul" userId="3cd816a3feaa4976" providerId="LiveId" clId="{B003E543-8177-4ED6-93B5-5EB09403465B}" dt="2023-01-30T08:49:30.548" v="160"/>
          <ac:inkMkLst>
            <pc:docMk/>
            <pc:sldMk cId="0" sldId="264"/>
            <ac:inkMk id="9260" creationId="{C14CF3AE-3B87-F06D-E630-76C36E7DB0FB}"/>
          </ac:inkMkLst>
        </pc:inkChg>
        <pc:inkChg chg="add mod">
          <ac:chgData name="dinesh sonkul" userId="3cd816a3feaa4976" providerId="LiveId" clId="{B003E543-8177-4ED6-93B5-5EB09403465B}" dt="2023-01-30T08:49:30.548" v="160"/>
          <ac:inkMkLst>
            <pc:docMk/>
            <pc:sldMk cId="0" sldId="264"/>
            <ac:inkMk id="9261" creationId="{15C5B416-BB6B-7BED-FC07-C69CE0C20ED3}"/>
          </ac:inkMkLst>
        </pc:inkChg>
        <pc:inkChg chg="add mod">
          <ac:chgData name="dinesh sonkul" userId="3cd816a3feaa4976" providerId="LiveId" clId="{B003E543-8177-4ED6-93B5-5EB09403465B}" dt="2023-01-30T08:49:30.548" v="160"/>
          <ac:inkMkLst>
            <pc:docMk/>
            <pc:sldMk cId="0" sldId="264"/>
            <ac:inkMk id="9262" creationId="{FE4E80AD-D470-71C8-20E9-EC884797AB63}"/>
          </ac:inkMkLst>
        </pc:inkChg>
        <pc:inkChg chg="add mod">
          <ac:chgData name="dinesh sonkul" userId="3cd816a3feaa4976" providerId="LiveId" clId="{B003E543-8177-4ED6-93B5-5EB09403465B}" dt="2023-01-30T08:49:30.548" v="160"/>
          <ac:inkMkLst>
            <pc:docMk/>
            <pc:sldMk cId="0" sldId="264"/>
            <ac:inkMk id="9263" creationId="{9BAFFE5D-4085-0A8F-F6C7-8BDD06AE2C00}"/>
          </ac:inkMkLst>
        </pc:inkChg>
        <pc:inkChg chg="add mod">
          <ac:chgData name="dinesh sonkul" userId="3cd816a3feaa4976" providerId="LiveId" clId="{B003E543-8177-4ED6-93B5-5EB09403465B}" dt="2023-01-30T08:49:30.548" v="160"/>
          <ac:inkMkLst>
            <pc:docMk/>
            <pc:sldMk cId="0" sldId="264"/>
            <ac:inkMk id="9264" creationId="{A1ABBB60-9D09-479F-E671-023557D54FFD}"/>
          </ac:inkMkLst>
        </pc:inkChg>
        <pc:inkChg chg="add mod">
          <ac:chgData name="dinesh sonkul" userId="3cd816a3feaa4976" providerId="LiveId" clId="{B003E543-8177-4ED6-93B5-5EB09403465B}" dt="2023-01-30T08:49:40.804" v="165"/>
          <ac:inkMkLst>
            <pc:docMk/>
            <pc:sldMk cId="0" sldId="264"/>
            <ac:inkMk id="9266" creationId="{05797E8F-A7E8-DD7E-99B2-5CD93205D837}"/>
          </ac:inkMkLst>
        </pc:inkChg>
        <pc:inkChg chg="add mod">
          <ac:chgData name="dinesh sonkul" userId="3cd816a3feaa4976" providerId="LiveId" clId="{B003E543-8177-4ED6-93B5-5EB09403465B}" dt="2023-01-30T08:49:40.804" v="165"/>
          <ac:inkMkLst>
            <pc:docMk/>
            <pc:sldMk cId="0" sldId="264"/>
            <ac:inkMk id="9267" creationId="{B2DF0C6E-DBB4-85C8-1BC2-1903928A481E}"/>
          </ac:inkMkLst>
        </pc:inkChg>
        <pc:inkChg chg="add mod">
          <ac:chgData name="dinesh sonkul" userId="3cd816a3feaa4976" providerId="LiveId" clId="{B003E543-8177-4ED6-93B5-5EB09403465B}" dt="2023-01-30T08:49:40.804" v="165"/>
          <ac:inkMkLst>
            <pc:docMk/>
            <pc:sldMk cId="0" sldId="264"/>
            <ac:inkMk id="9268" creationId="{85108B00-19A8-F7D0-7481-5A3B80BD426C}"/>
          </ac:inkMkLst>
        </pc:inkChg>
        <pc:inkChg chg="add mod">
          <ac:chgData name="dinesh sonkul" userId="3cd816a3feaa4976" providerId="LiveId" clId="{B003E543-8177-4ED6-93B5-5EB09403465B}" dt="2023-01-30T08:49:40.804" v="165"/>
          <ac:inkMkLst>
            <pc:docMk/>
            <pc:sldMk cId="0" sldId="264"/>
            <ac:inkMk id="9269" creationId="{0401A12C-BE28-B6DA-0560-0BEE1B3D2897}"/>
          </ac:inkMkLst>
        </pc:inkChg>
        <pc:inkChg chg="add mod">
          <ac:chgData name="dinesh sonkul" userId="3cd816a3feaa4976" providerId="LiveId" clId="{B003E543-8177-4ED6-93B5-5EB09403465B}" dt="2023-01-30T08:49:45.401" v="174"/>
          <ac:inkMkLst>
            <pc:docMk/>
            <pc:sldMk cId="0" sldId="264"/>
            <ac:inkMk id="9271" creationId="{32B47D9D-1C36-A9BD-CF57-2BD26FF22D90}"/>
          </ac:inkMkLst>
        </pc:inkChg>
        <pc:inkChg chg="add mod">
          <ac:chgData name="dinesh sonkul" userId="3cd816a3feaa4976" providerId="LiveId" clId="{B003E543-8177-4ED6-93B5-5EB09403465B}" dt="2023-01-30T08:49:45.401" v="174"/>
          <ac:inkMkLst>
            <pc:docMk/>
            <pc:sldMk cId="0" sldId="264"/>
            <ac:inkMk id="9272" creationId="{3148C8AD-0D47-E8CD-D8DA-E86034F027C2}"/>
          </ac:inkMkLst>
        </pc:inkChg>
        <pc:inkChg chg="add mod">
          <ac:chgData name="dinesh sonkul" userId="3cd816a3feaa4976" providerId="LiveId" clId="{B003E543-8177-4ED6-93B5-5EB09403465B}" dt="2023-01-30T08:49:45.401" v="174"/>
          <ac:inkMkLst>
            <pc:docMk/>
            <pc:sldMk cId="0" sldId="264"/>
            <ac:inkMk id="9273" creationId="{95CF3AD5-CED5-4A94-3A52-6A2A0E8C5EDB}"/>
          </ac:inkMkLst>
        </pc:inkChg>
        <pc:inkChg chg="add mod">
          <ac:chgData name="dinesh sonkul" userId="3cd816a3feaa4976" providerId="LiveId" clId="{B003E543-8177-4ED6-93B5-5EB09403465B}" dt="2023-01-30T08:49:45.401" v="174"/>
          <ac:inkMkLst>
            <pc:docMk/>
            <pc:sldMk cId="0" sldId="264"/>
            <ac:inkMk id="9274" creationId="{B0479FF5-074D-BB0D-3BC3-D66C3A0AE91C}"/>
          </ac:inkMkLst>
        </pc:inkChg>
        <pc:inkChg chg="add mod">
          <ac:chgData name="dinesh sonkul" userId="3cd816a3feaa4976" providerId="LiveId" clId="{B003E543-8177-4ED6-93B5-5EB09403465B}" dt="2023-01-30T08:49:45.401" v="174"/>
          <ac:inkMkLst>
            <pc:docMk/>
            <pc:sldMk cId="0" sldId="264"/>
            <ac:inkMk id="9275" creationId="{E7D4DA10-B53B-2612-43D2-862EFC92DEEA}"/>
          </ac:inkMkLst>
        </pc:inkChg>
        <pc:inkChg chg="add mod">
          <ac:chgData name="dinesh sonkul" userId="3cd816a3feaa4976" providerId="LiveId" clId="{B003E543-8177-4ED6-93B5-5EB09403465B}" dt="2023-01-30T08:49:45.401" v="174"/>
          <ac:inkMkLst>
            <pc:docMk/>
            <pc:sldMk cId="0" sldId="264"/>
            <ac:inkMk id="9276" creationId="{9091D41F-E563-9588-8A0D-7264C4E1C174}"/>
          </ac:inkMkLst>
        </pc:inkChg>
        <pc:inkChg chg="add mod">
          <ac:chgData name="dinesh sonkul" userId="3cd816a3feaa4976" providerId="LiveId" clId="{B003E543-8177-4ED6-93B5-5EB09403465B}" dt="2023-01-30T08:49:51.873" v="187"/>
          <ac:inkMkLst>
            <pc:docMk/>
            <pc:sldMk cId="0" sldId="264"/>
            <ac:inkMk id="9277" creationId="{6C1DB825-44DE-9358-D28B-46E7763FA444}"/>
          </ac:inkMkLst>
        </pc:inkChg>
        <pc:inkChg chg="add mod">
          <ac:chgData name="dinesh sonkul" userId="3cd816a3feaa4976" providerId="LiveId" clId="{B003E543-8177-4ED6-93B5-5EB09403465B}" dt="2023-01-30T08:49:51.873" v="187"/>
          <ac:inkMkLst>
            <pc:docMk/>
            <pc:sldMk cId="0" sldId="264"/>
            <ac:inkMk id="9278" creationId="{6793ADEE-097A-1FB1-BAD5-F4B733A5068A}"/>
          </ac:inkMkLst>
        </pc:inkChg>
        <pc:inkChg chg="add mod">
          <ac:chgData name="dinesh sonkul" userId="3cd816a3feaa4976" providerId="LiveId" clId="{B003E543-8177-4ED6-93B5-5EB09403465B}" dt="2023-01-30T08:49:51.873" v="187"/>
          <ac:inkMkLst>
            <pc:docMk/>
            <pc:sldMk cId="0" sldId="264"/>
            <ac:inkMk id="9281" creationId="{395AFFB3-6CE0-EF66-383A-3A59D4D56163}"/>
          </ac:inkMkLst>
        </pc:inkChg>
        <pc:inkChg chg="add mod">
          <ac:chgData name="dinesh sonkul" userId="3cd816a3feaa4976" providerId="LiveId" clId="{B003E543-8177-4ED6-93B5-5EB09403465B}" dt="2023-01-30T08:49:51.873" v="187"/>
          <ac:inkMkLst>
            <pc:docMk/>
            <pc:sldMk cId="0" sldId="264"/>
            <ac:inkMk id="9282" creationId="{16AA7602-DFEF-ED30-98F9-FBF0D13378BB}"/>
          </ac:inkMkLst>
        </pc:inkChg>
        <pc:inkChg chg="add mod">
          <ac:chgData name="dinesh sonkul" userId="3cd816a3feaa4976" providerId="LiveId" clId="{B003E543-8177-4ED6-93B5-5EB09403465B}" dt="2023-01-30T08:49:51.873" v="187"/>
          <ac:inkMkLst>
            <pc:docMk/>
            <pc:sldMk cId="0" sldId="264"/>
            <ac:inkMk id="9283" creationId="{66CFF10D-3875-CEC4-DD63-B5CB8524F310}"/>
          </ac:inkMkLst>
        </pc:inkChg>
        <pc:inkChg chg="add mod">
          <ac:chgData name="dinesh sonkul" userId="3cd816a3feaa4976" providerId="LiveId" clId="{B003E543-8177-4ED6-93B5-5EB09403465B}" dt="2023-01-30T08:49:51.873" v="187"/>
          <ac:inkMkLst>
            <pc:docMk/>
            <pc:sldMk cId="0" sldId="264"/>
            <ac:inkMk id="9284" creationId="{06978325-4714-7B4C-660B-0694A5284304}"/>
          </ac:inkMkLst>
        </pc:inkChg>
        <pc:inkChg chg="add mod">
          <ac:chgData name="dinesh sonkul" userId="3cd816a3feaa4976" providerId="LiveId" clId="{B003E543-8177-4ED6-93B5-5EB09403465B}" dt="2023-01-30T08:49:51.873" v="187"/>
          <ac:inkMkLst>
            <pc:docMk/>
            <pc:sldMk cId="0" sldId="264"/>
            <ac:inkMk id="9285" creationId="{310071A8-F18B-EB4E-94E9-A01E06F4E6F5}"/>
          </ac:inkMkLst>
        </pc:inkChg>
        <pc:inkChg chg="add mod">
          <ac:chgData name="dinesh sonkul" userId="3cd816a3feaa4976" providerId="LiveId" clId="{B003E543-8177-4ED6-93B5-5EB09403465B}" dt="2023-01-30T08:49:51.873" v="187"/>
          <ac:inkMkLst>
            <pc:docMk/>
            <pc:sldMk cId="0" sldId="264"/>
            <ac:inkMk id="9286" creationId="{2017E04B-8462-AED6-9915-24F2F6685BB5}"/>
          </ac:inkMkLst>
        </pc:inkChg>
        <pc:inkChg chg="add mod">
          <ac:chgData name="dinesh sonkul" userId="3cd816a3feaa4976" providerId="LiveId" clId="{B003E543-8177-4ED6-93B5-5EB09403465B}" dt="2023-01-30T08:49:51.873" v="187"/>
          <ac:inkMkLst>
            <pc:docMk/>
            <pc:sldMk cId="0" sldId="264"/>
            <ac:inkMk id="9287" creationId="{3C60F7D4-341C-3926-3A20-DA8AFA799C36}"/>
          </ac:inkMkLst>
        </pc:inkChg>
        <pc:inkChg chg="add mod">
          <ac:chgData name="dinesh sonkul" userId="3cd816a3feaa4976" providerId="LiveId" clId="{B003E543-8177-4ED6-93B5-5EB09403465B}" dt="2023-01-30T08:49:51.873" v="187"/>
          <ac:inkMkLst>
            <pc:docMk/>
            <pc:sldMk cId="0" sldId="264"/>
            <ac:inkMk id="9288" creationId="{8F6AD3D2-485F-8971-009F-75F69BAB1009}"/>
          </ac:inkMkLst>
        </pc:inkChg>
        <pc:inkChg chg="add mod">
          <ac:chgData name="dinesh sonkul" userId="3cd816a3feaa4976" providerId="LiveId" clId="{B003E543-8177-4ED6-93B5-5EB09403465B}" dt="2023-01-30T08:49:51.873" v="187"/>
          <ac:inkMkLst>
            <pc:docMk/>
            <pc:sldMk cId="0" sldId="264"/>
            <ac:inkMk id="9289" creationId="{E4C9DBE1-1941-ED83-2937-AD74FE3B8A6E}"/>
          </ac:inkMkLst>
        </pc:inkChg>
        <pc:inkChg chg="add mod">
          <ac:chgData name="dinesh sonkul" userId="3cd816a3feaa4976" providerId="LiveId" clId="{B003E543-8177-4ED6-93B5-5EB09403465B}" dt="2023-01-30T08:49:51.873" v="187"/>
          <ac:inkMkLst>
            <pc:docMk/>
            <pc:sldMk cId="0" sldId="264"/>
            <ac:inkMk id="9290" creationId="{DC4200F0-8662-6A25-E59A-9BB526ADB468}"/>
          </ac:inkMkLst>
        </pc:inkChg>
        <pc:inkChg chg="add mod">
          <ac:chgData name="dinesh sonkul" userId="3cd816a3feaa4976" providerId="LiveId" clId="{B003E543-8177-4ED6-93B5-5EB09403465B}" dt="2023-01-30T08:49:51.873" v="187"/>
          <ac:inkMkLst>
            <pc:docMk/>
            <pc:sldMk cId="0" sldId="264"/>
            <ac:inkMk id="9291" creationId="{DD3C7AC3-C131-EC29-D716-5464C256A6CE}"/>
          </ac:inkMkLst>
        </pc:inkChg>
        <pc:inkChg chg="add">
          <ac:chgData name="dinesh sonkul" userId="3cd816a3feaa4976" providerId="LiveId" clId="{B003E543-8177-4ED6-93B5-5EB09403465B}" dt="2023-01-30T08:49:50.997" v="186" actId="9405"/>
          <ac:inkMkLst>
            <pc:docMk/>
            <pc:sldMk cId="0" sldId="264"/>
            <ac:inkMk id="9292" creationId="{A9BF2BE2-C52D-0E40-FF9C-FBCED70338A8}"/>
          </ac:inkMkLst>
        </pc:inkChg>
        <pc:inkChg chg="add mod">
          <ac:chgData name="dinesh sonkul" userId="3cd816a3feaa4976" providerId="LiveId" clId="{B003E543-8177-4ED6-93B5-5EB09403465B}" dt="2023-01-30T08:49:58.923" v="193"/>
          <ac:inkMkLst>
            <pc:docMk/>
            <pc:sldMk cId="0" sldId="264"/>
            <ac:inkMk id="9295" creationId="{4EEEFFE3-7C7B-FCE5-786A-242BDAEA734E}"/>
          </ac:inkMkLst>
        </pc:inkChg>
        <pc:inkChg chg="add mod">
          <ac:chgData name="dinesh sonkul" userId="3cd816a3feaa4976" providerId="LiveId" clId="{B003E543-8177-4ED6-93B5-5EB09403465B}" dt="2023-01-30T08:49:58.923" v="193"/>
          <ac:inkMkLst>
            <pc:docMk/>
            <pc:sldMk cId="0" sldId="264"/>
            <ac:inkMk id="9296" creationId="{C6B0950D-4878-E743-A947-2433F6A6935D}"/>
          </ac:inkMkLst>
        </pc:inkChg>
        <pc:inkChg chg="add mod">
          <ac:chgData name="dinesh sonkul" userId="3cd816a3feaa4976" providerId="LiveId" clId="{B003E543-8177-4ED6-93B5-5EB09403465B}" dt="2023-01-30T08:49:58.923" v="193"/>
          <ac:inkMkLst>
            <pc:docMk/>
            <pc:sldMk cId="0" sldId="264"/>
            <ac:inkMk id="9297" creationId="{D8B5ECC4-B77B-2E74-95BD-DF4D3D391428}"/>
          </ac:inkMkLst>
        </pc:inkChg>
        <pc:inkChg chg="add mod">
          <ac:chgData name="dinesh sonkul" userId="3cd816a3feaa4976" providerId="LiveId" clId="{B003E543-8177-4ED6-93B5-5EB09403465B}" dt="2023-01-30T08:49:58.923" v="193"/>
          <ac:inkMkLst>
            <pc:docMk/>
            <pc:sldMk cId="0" sldId="264"/>
            <ac:inkMk id="9298" creationId="{452572EE-6F15-78CC-1D58-BFEE6A050DC2}"/>
          </ac:inkMkLst>
        </pc:inkChg>
        <pc:inkChg chg="add mod">
          <ac:chgData name="dinesh sonkul" userId="3cd816a3feaa4976" providerId="LiveId" clId="{B003E543-8177-4ED6-93B5-5EB09403465B}" dt="2023-01-30T08:49:58.923" v="193"/>
          <ac:inkMkLst>
            <pc:docMk/>
            <pc:sldMk cId="0" sldId="264"/>
            <ac:inkMk id="9299" creationId="{8FE173AE-585E-BD63-E504-AA0BF264BC92}"/>
          </ac:inkMkLst>
        </pc:inkChg>
      </pc:sldChg>
      <pc:sldChg chg="del">
        <pc:chgData name="dinesh sonkul" userId="3cd816a3feaa4976" providerId="LiveId" clId="{B003E543-8177-4ED6-93B5-5EB09403465B}" dt="2023-01-29T16:41:53.991" v="0" actId="47"/>
        <pc:sldMkLst>
          <pc:docMk/>
          <pc:sldMk cId="0" sldId="277"/>
        </pc:sldMkLst>
      </pc:sldChg>
      <pc:sldChg chg="del">
        <pc:chgData name="dinesh sonkul" userId="3cd816a3feaa4976" providerId="LiveId" clId="{B003E543-8177-4ED6-93B5-5EB09403465B}" dt="2023-01-29T16:42:15.404" v="1" actId="47"/>
        <pc:sldMkLst>
          <pc:docMk/>
          <pc:sldMk cId="0" sldId="282"/>
        </pc:sldMkLst>
      </pc:sldChg>
      <pc:sldChg chg="del">
        <pc:chgData name="dinesh sonkul" userId="3cd816a3feaa4976" providerId="LiveId" clId="{B003E543-8177-4ED6-93B5-5EB09403465B}" dt="2023-01-29T16:42:15.404" v="1" actId="47"/>
        <pc:sldMkLst>
          <pc:docMk/>
          <pc:sldMk cId="0" sldId="283"/>
        </pc:sldMkLst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30T08:44:12.1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26 148 0 0,'0'0'1504'0'0,"-16"-26"3161"0"0,38 38-4669 0 0,0-2 0 0 0,0 0 0 0 0,1-2 1 0 0,44 11-1 0 0,-11-3-25 0 0,-30-9 20 0 0,48 6 1 0 0,12 2-5 0 0,155 59 31 0 0,-154-52-10 0 0,-62-17-14 0 0,-1 0-1 0 0,37 16 0 0 0,-34-10-20 0 0,-5-1 37 0 0,-1-1 1 0 0,25 7-1 0 0,91 10-32 0 0,-47-15 90 0 0,-43-8 323 0 0,-45-3-20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30T08:44:29.2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266 1 348 0 0,'0'0'2769'0'0,"-3"3"-2429"0"0,-7 9-1 0 0,1 0-1 0 0,1 1 1 0 0,0 0 0 0 0,1 0 0 0 0,-9 24-1 0 0,-21 36 646 0 0,6-26 183 0 0,-58 68-1 0 0,43-60-1761 0 0,44-54 237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30T08:49:03.9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17 192 0 0,'20'-17'3954'0'0,"-9"20"-3462"0"0,0 0 0 0 0,0 0 0 0 0,0 1-1 0 0,-1 1 1 0 0,1 0 0 0 0,14 9-1 0 0,4 1 175 0 0,50 20 724 0 0,2 0-1485 0 0,-30-8-5414 0 0,-41-23 3233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30T08:49:04.3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0 696 0 0,'0'0'892'0'0,"2"4"-43"0"0,1 3-374 0 0,1 0 0 0 0,0 0 0 0 0,1-1 1 0 0,-1 1-1 0 0,1-1 0 0 0,0 0 0 0 0,0-1 0 0 0,1 1 1 0 0,0-1-1 0 0,13 9 0 0 0,29 13-695 0 0,1-10-3928 0 0,-34-13 2292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30T08:49:04.7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34 297 496 0 0,'0'0'488'0'0,"-2"6"-35"0"0,-23 132 2848 0 0,18-85 2681 0 0,9-67-5581 0 0,0 0-1 0 0,0 0 1 0 0,6-18-1 0 0,-7 30 274 0 0,-4 63-783 0 0,1-40-249 0 0,1 0 0 0 0,2 27 1 0 0,0-40-752 0 0,0 0 1 0 0,0-1-1 0 0,1 1 1 0 0,0-1 0 0 0,6 13-1 0 0,-5-10-1794 0 0</inkml:trace>
  <inkml:trace contextRef="#ctx0" brushRef="#br0" timeOffset="1">542 1 84 0 0,'2'42'780'0'0,"-5"5"8"0"0,-2 1-20 0 0,0 2-60 0 0,-6 9-60 0 0,2-1 12 0 0,-5 1-64 0 0,1-3-59 0 0,-6 17-37 0 0,2-23-52 0 0,-3 0-72 0 0,2-4-184 0 0,-6 5-244 0 0,5-8-236 0 0,-8 2-364 0 0,-1-5-369 0 0,0-7-1095 0 0,0-3 484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30T08:49:10.6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53 100 0 0,'0'0'3642'0'0,"22"-34"823"0"0,-13 31-4399 0 0,0 0 0 0 0,-1 0 0 0 0,1 0 0 0 0,0 1 0 0 0,0 0 0 0 0,0 1 0 0 0,1 0 0 0 0,-1 1 0 0 0,0 0 0 0 0,0 0 0 0 0,1 1 0 0 0,-1 0 0 0 0,0 0 0 0 0,0 1 0 0 0,0 0 0 0 0,16 7 1 0 0,-7 19-36 0 0,-16-20-31 0 0,0-1 0 0 0,0 1 0 0 0,0-1 1 0 0,-1 1-1 0 0,0 0 0 0 0,0-1 0 0 0,-1 1 0 0 0,0 0 0 0 0,-1 11 1 0 0,-2 2 0 0 0,-1-1 0 0 0,-7 25 0 0 0,9-38 0 0 0,-1-1-1 0 0,0 1 1 0 0,0-1-1 0 0,0 0 1 0 0,-1 0 0 0 0,0 0-1 0 0,0 0 1 0 0,-1-1-1 0 0,1 0 1 0 0,-1 0-1 0 0,-7 5 1 0 0,-67 46 12 0 0,29-23-5 0 0,49-33 4 0 0,-1 1 0 0 0,1 0 1 0 0,-1-1-1 0 0,1 1 1 0 0,0 0-1 0 0,0 0 0 0 0,0 0 1 0 0,-1 0-1 0 0,1 0 1 0 0,0 1-1 0 0,0-1 1 0 0,0 0-1 0 0,1 0 0 0 0,-1 1 1 0 0,0-1-1 0 0,0 0 1 0 0,0 3-1 0 0,3-3-4 0 0,-1 1 1 0 0,1-1-1 0 0,0 0 1 0 0,1 0-1 0 0,-1 0 0 0 0,0 0 1 0 0,0 0-1 0 0,0 0 1 0 0,1 0-1 0 0,-1-1 0 0 0,4 1 1 0 0,-3 0-14 0 0,60 13 227 0 0,111 11 1 0 0,-144-22-207 0 0,-29-2-223 0 0,1-1 0 0 0,0 1 0 0 0,-1-1 0 0 0,1 0 0 0 0,-1 1 0 0 0,1-1-1 0 0,0 0 1 0 0,-1 0 0 0 0,1 0 0 0 0,0 0 0 0 0,-1-1 0 0 0,1 1 0 0 0,-1 0 0 0 0,1-1-1 0 0,0 1 1 0 0,-1-1 0 0 0,1 1 0 0 0,-1-1 0 0 0,1 0 0 0 0,-1 0 0 0 0,0 0 0 0 0,1 1-1 0 0,-1-1 1 0 0,0-1 0 0 0,0 1 0 0 0,1 0 0 0 0,-1 0 0 0 0,0 0 0 0 0,0-1 0 0 0,0 1-1 0 0,1-3 1 0 0,0-8-1791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30T08:49:11.1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123 0 700 0 0,'0'0'4454'0'0,"-5"3"-4121"0"0,-3 4-152 0 0,-1 1 0 0 0,1 0 0 0 0,0 0 0 0 0,1 1 0 0 0,0 0 0 0 0,0 0-1 0 0,1 0 1 0 0,0 1 0 0 0,1 0 0 0 0,-7 18 0 0 0,5-12 30 0 0,1 1-1 0 0,1 0 1 0 0,0-1-1 0 0,1 2 1 0 0,1-1-1 0 0,-2 28 1 0 0,5-36-96 0 0,0 0 0 0 0,1-1 0 0 0,0 1 0 0 0,1-1 0 0 0,-1 0 0 0 0,1 1 0 0 0,1-1 1 0 0,0 0-1 0 0,0 0 0 0 0,1 0 0 0 0,-1-1 0 0 0,8 11 0 0 0,-8-14-49 0 0,1 1 1 0 0,0-1-1 0 0,0 0 1 0 0,1 0-1 0 0,-1 0 0 0 0,1-1 1 0 0,0 1-1 0 0,0-1 1 0 0,0 0-1 0 0,0 0 0 0 0,0-1 1 0 0,1 0-1 0 0,-1 0 0 0 0,1 0 1 0 0,0-1-1 0 0,-1 1 1 0 0,1-1-1 0 0,12 0 0 0 0,-10-1-25 0 0,-1-1-1 0 0,1 0 0 0 0,0 0 0 0 0,0-1 0 0 0,0 0 1 0 0,-1-1-1 0 0,1 1 0 0 0,-1-1 0 0 0,0-1 0 0 0,0 1 1 0 0,0-1-1 0 0,0-1 0 0 0,-1 1 0 0 0,1-1 0 0 0,-1 0 0 0 0,-1-1 1 0 0,1 1-1 0 0,-1-1 0 0 0,0 0 0 0 0,6-8 0 0 0,-4 4-33 0 0,0 0-1 0 0,0-1 1 0 0,-1 0-1 0 0,0 0 0 0 0,-1 0 1 0 0,0-1-1 0 0,-1 0 0 0 0,0 0 1 0 0,-1 0-1 0 0,-1 0 0 0 0,1 0 1 0 0,-1-15-1 0 0,-2 21-34 0 0,-1 0 0 0 0,0 0-1 0 0,0-1 1 0 0,-1 1 0 0 0,1 0-1 0 0,-1 0 1 0 0,-1 0 0 0 0,1 0-1 0 0,-1 1 1 0 0,0-1 0 0 0,0 1-1 0 0,-1 0 1 0 0,-6-8 0 0 0,-5-4-823 0 0,0 1 0 0 0,-24-19 1 0 0,26 24-534 0 0,11 10 520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30T08:49:11.7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163 15 548 0 0,'0'0'813'0'0,"-3"-12"349"0"0,-1 9 2196 0 0,0 4-3282 0 0,0 0 1 0 0,0 0-1 0 0,0 0 0 0 0,0 0 0 0 0,1 1 1 0 0,-1-1-1 0 0,0 1 0 0 0,1 0 0 0 0,-1 0 1 0 0,1 1-1 0 0,-1-1 0 0 0,1 1 0 0 0,0-1 1 0 0,0 1-1 0 0,0 0 0 0 0,0 0 0 0 0,1 1 1 0 0,-1-1-1 0 0,1 0 0 0 0,-2 5 0 0 0,0-3-34 0 0,1 1 0 0 0,1-1 0 0 0,-1 0-1 0 0,1 1 1 0 0,0-1 0 0 0,0 1 0 0 0,0-1-1 0 0,1 1 1 0 0,0 0 0 0 0,0 0 0 0 0,1 0-1 0 0,-1 0 1 0 0,1 0 0 0 0,1 8 0 0 0,5 6 63 0 0,1 1 1 0 0,1-1 0 0 0,1 0-1 0 0,23 37 1 0 0,-17-30 11 0 0,18 43 0 0 0,-27-56-71 0 0,-3-7-35 0 0,0 0 1 0 0,0 0-1 0 0,-1 1 0 0 0,0-1 0 0 0,0 1 0 0 0,-1-1 1 0 0,0 1-1 0 0,0-1 0 0 0,-1 1 0 0 0,0 0 0 0 0,0-1 1 0 0,-1 1-1 0 0,-2 11 0 0 0,2-14 1 0 0,-1 1 0 0 0,0-1-1 0 0,0 0 1 0 0,0 0 0 0 0,-1 0-1 0 0,0 0 1 0 0,0 0 0 0 0,0 0 0 0 0,-1-1-1 0 0,1 0 1 0 0,-1 1 0 0 0,0-1-1 0 0,0-1 1 0 0,-1 1 0 0 0,1-1 0 0 0,-1 1-1 0 0,-6 2 1 0 0,7-4 0 0 0,1 0 0 0 0,-1-1 0 0 0,0 1 0 0 0,0-1-1 0 0,1 0 1 0 0,-1 0 0 0 0,0 0 0 0 0,0-1 0 0 0,0 1 0 0 0,0-1 0 0 0,0 0 0 0 0,0 0-1 0 0,0-1 1 0 0,0 1 0 0 0,0-1 0 0 0,0 0 0 0 0,0 0 0 0 0,1 0 0 0 0,-1 0-1 0 0,0-1 1 0 0,1 1 0 0 0,-1-1 0 0 0,1 0 0 0 0,-1 0 0 0 0,1 0 0 0 0,-5-5 0 0 0,6 5-14 0 0,0 1 1 0 0,1-1 0 0 0,-1 1 0 0 0,1-1 0 0 0,-1 0 0 0 0,1 0 0 0 0,0 0-1 0 0,0 0 1 0 0,-1 0 0 0 0,1 0 0 0 0,1 0 0 0 0,-1 0 0 0 0,0 0-1 0 0,0-1 1 0 0,1 1 0 0 0,-1 0 0 0 0,1 0 0 0 0,0-1 0 0 0,0 1 0 0 0,0 0-1 0 0,0-1 1 0 0,0 1 0 0 0,0 0 0 0 0,1 0 0 0 0,-1-1 0 0 0,1 1 0 0 0,-1 0-1 0 0,1 0 1 0 0,0 0 0 0 0,0-1 0 0 0,0 1 0 0 0,0 0 0 0 0,0 0 0 0 0,1 1-1 0 0,-1-1 1 0 0,0 0 0 0 0,1 0 0 0 0,0 1 0 0 0,2-3 0 0 0,7-8-89 0 0,1 1-1 0 0,1 1 1 0 0,0 0 0 0 0,17-10 0 0 0,-25 17 76 0 0,81-46-236 0 0,26-16 561 0 0,-101 57-126 0 0,0 0-1 0 0,-1-1 0 0 0,0 0 0 0 0,0 0 0 0 0,-1-1 0 0 0,0 0 0 0 0,9-14 1 0 0,-16 20-147 0 0,0 0 0 0 0,0 0 0 0 0,0-1 0 0 0,0 1 0 0 0,0 0 0 0 0,-1 0 0 0 0,0-1 0 0 0,0 1 0 0 0,0-1 1 0 0,-1 1-1 0 0,1-1 0 0 0,-1 1 0 0 0,0-1 0 0 0,0 0 0 0 0,-1 1 0 0 0,1-1 0 0 0,-1 1 0 0 0,0-1 0 0 0,0 1 1 0 0,-1 0-1 0 0,1-1 0 0 0,-1 1 0 0 0,-3-5 0 0 0,1 1-396 0 0,-1 0 0 0 0,-1 1 0 0 0,0 0 0 0 0,0 0 0 0 0,0 0 0 0 0,0 1 0 0 0,-1 0 0 0 0,0 0 0 0 0,-1 1 0 0 0,-11-7 0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30T08:49:12.2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17 280 0 0,'0'0'2621'0'0,"9"-13"4767"0"0,-4 9-7059 0 0,307 56 1355 0 0,-288-48-2139 0 0,-5-2-9 0 0,-1 0-1 0 0,28-1 1 0 0,-41-1-189 0 0,0 0-1 0 0,-1-1 1 0 0,1 0 0 0 0,0 0 0 0 0,0 0 0 0 0,0-1-1 0 0,-1 0 1 0 0,7-3 0 0 0,1-3-1922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30T08:49:12.6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1 528 0 0,'0'0'597'0'0,"-1"6"-8"0"0,-9 39 864 0 0,-4 61 0 0 0,1-3-316 0 0,-26 144 939 0 0,10-54-6494 0 0,23-165 2495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30T08:49:14.0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137 0 364 0 0,'0'0'3275'0'0,"-3"5"-2928"0"0,-10 13 7 0 0,-1 0 104 0 0,2 0 0 0 0,0 0 1 0 0,1 1-1 0 0,1 1 0 0 0,-16 41 0 0 0,14-17 135 0 0,-7 50 1 0 0,17-79-451 0 0,1 0 0 0 0,0 0 1 0 0,1 0-1 0 0,0 0 0 0 0,1 0 1 0 0,1-1-1 0 0,5 23 0 0 0,-6-34-99 0 0,0 0-1 0 0,0 1 0 0 0,0-1 1 0 0,0 0-1 0 0,1 0 1 0 0,0 0-1 0 0,-1 0 0 0 0,1 0 1 0 0,0 0-1 0 0,1-1 0 0 0,-1 1 1 0 0,0-1-1 0 0,1 1 1 0 0,-1-1-1 0 0,1 0 0 0 0,0 0 1 0 0,0 0-1 0 0,0 0 1 0 0,5 2-1 0 0,-3-2 14 0 0,0-1 1 0 0,0 0-1 0 0,1 0 0 0 0,-1 0 1 0 0,0-1-1 0 0,1 1 0 0 0,-1-1 1 0 0,0 0-1 0 0,1-1 1 0 0,-1 1-1 0 0,9-3 0 0 0,-1-1 37 0 0,0 1 0 0 0,-1-2 0 0 0,1 0 0 0 0,-1-1-1 0 0,0 0 1 0 0,0-1 0 0 0,-1 0 0 0 0,1 0 0 0 0,11-12-1 0 0,-8 3-38 0 0,0 0-1 0 0,-2 0 0 0 0,0-1 0 0 0,-1-1 0 0 0,-1 0 1 0 0,0-1-1 0 0,-2 0 0 0 0,0-1 0 0 0,-1 0 0 0 0,-1 0 1 0 0,-1 0-1 0 0,0-1 0 0 0,4-42 0 0 0,-10 57-132 0 0,0 0 1 0 0,-1 0-1 0 0,0 0 0 0 0,0 0 0 0 0,-1 0 1 0 0,1 0-1 0 0,-1 1 0 0 0,-1-1 0 0 0,1 1 1 0 0,-1-1-1 0 0,0 1 0 0 0,0 0 0 0 0,0 0 1 0 0,-1 0-1 0 0,1 0 0 0 0,-1 1 0 0 0,-6-6 1 0 0,0 9-788 0 0,-3 13-7718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30T08:49:14.4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1 752 0 0,'0'0'2071'0'0,"-1"13"-421"0"0,-11-4-1100 0 0,-1 0 1 0 0,2 1-1 0 0,-1 1 0 0 0,1 0 0 0 0,1 0 1 0 0,-12 17-1 0 0,21-26-384 0 0,1-1-111 0 0,0 0-1 0 0,0 1 1 0 0,0-1-1 0 0,0 0 1 0 0,0 0-1 0 0,0 1 1 0 0,0-1-1 0 0,1 0 1 0 0,-1 0-1 0 0,1 0 1 0 0,-1 0-1 0 0,1 0 1 0 0,-1 1-1 0 0,1-1 1 0 0,0 0-1 0 0,-1 0 0 0 0,1 0 1 0 0,0 0-1 0 0,1 0 1 0 0,0 0 7 0 0,0 0-1 0 0,0 0 1 0 0,0-1-1 0 0,0 1 1 0 0,0-1 0 0 0,0 1-1 0 0,0-1 1 0 0,0 0 0 0 0,0 0-1 0 0,0 0 1 0 0,0 0 0 0 0,0 0-1 0 0,0 0 1 0 0,0 0 0 0 0,0-1-1 0 0,0 1 1 0 0,0-1 0 0 0,0 0-1 0 0,0 1 1 0 0,0-1 0 0 0,0 0-1 0 0,0 0 1 0 0,0 0-1 0 0,-1-1 1 0 0,1 1 0 0 0,0 0-1 0 0,-1-1 1 0 0,1 1 0 0 0,-1-1-1 0 0,0 1 1 0 0,3-4 0 0 0,-1 2 45 0 0,0-1 0 0 0,-1 0 1 0 0,1 1-1 0 0,0-1 0 0 0,-1-1 1 0 0,0 1-1 0 0,0 0 0 0 0,0-1 1 0 0,-1 1-1 0 0,0-1 0 0 0,1 1 1 0 0,-1-7-1 0 0,-1 8-23 0 0,-16-31-290 0 0,16 32-113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30T08:44:29.8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27 220 0 0,'2'-3'280'0'0,"-1"1"-1"0"0,1 0 1 0 0,0 0 0 0 0,0 0-1 0 0,0 0 1 0 0,0 1-1 0 0,1-1 1 0 0,-1 0 0 0 0,0 1-1 0 0,1 0 1 0 0,-1-1 0 0 0,1 1-1 0 0,-1 0 1 0 0,1 0 0 0 0,0 1-1 0 0,2-2 1 0 0,-3 2 196 0 0,52 20 1053 0 0,-45-13-1384 0 0,-1 0 1 0 0,-1 1-1 0 0,1 0 1 0 0,-1 0-1 0 0,-1 1 1 0 0,1 0 0 0 0,-1 0-1 0 0,-1 1 1 0 0,0-1-1 0 0,0 1 1 0 0,5 19-1 0 0,-9-25-123 0 0,0 0-1 0 0,0 0 0 0 0,-1 0 1 0 0,0 0-1 0 0,0 0 0 0 0,0 0 0 0 0,0 0 1 0 0,-1-1-1 0 0,1 1 0 0 0,-1 0 1 0 0,0 0-1 0 0,0 0 0 0 0,-1 0 0 0 0,1-1 1 0 0,-1 1-1 0 0,0 0 0 0 0,0-1 0 0 0,0 0 1 0 0,-3 5-1 0 0,-6 4 23 0 0,0 0-1 0 0,0 0 1 0 0,-21 15 0 0 0,21-18-22 0 0,1-1 0 0 0,0 2 0 0 0,-10 12 0 0 0,5-10-14 0 0,14-12 10 0 0,0 1 1 0 0,0-1-1 0 0,0 1 1 0 0,-1 0-1 0 0,1-1 1 0 0,0 1-1 0 0,0 0 1 0 0,0 0-1 0 0,1 0 1 0 0,-1 0-1 0 0,0 0 1 0 0,0 0-1 0 0,0 0 0 0 0,1 0 1 0 0,-1 0-1 0 0,0 0 1 0 0,1 0-1 0 0,-1 2 1 0 0,2 0-7 0 0,1-1 1 0 0,0 0 0 0 0,0 1-1 0 0,0-1 1 0 0,0 0-1 0 0,0 0 1 0 0,0-1-1 0 0,1 1 1 0 0,-1 0 0 0 0,1-1-1 0 0,-1 1 1 0 0,1-1-1 0 0,0 0 1 0 0,-1 0-1 0 0,1 0 1 0 0,4 0 0 0 0,54 8 145 0 0,-52-9-169 0 0,-1 0-1 0 0,1 1 0 0 0,-1 0 0 0 0,1 1 0 0 0,-1 0 1 0 0,0 0-1 0 0,12 5 0 0 0,-19-6-113 0 0,7 2-459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30T08:49:14.8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55 280 0 0,'25'-3'1140'0'0,"-1"2"-1"0"0,1 1 0 0 0,37 4 1 0 0,12 0 1901 0 0,-72-4-2735 0 0,5-2 104 0 0,-6 3-354 0 0,0-1-1 0 0,0 0 1 0 0,0 0-1 0 0,0 0 0 0 0,0 0 1 0 0,0 0-1 0 0,0 0 1 0 0,0-1-1 0 0,-1 1 1 0 0,1 0-1 0 0,0 0 1 0 0,0-1-1 0 0,0 1 0 0 0,0-1 1 0 0,0 1-1 0 0,0-1 1 0 0,-1 1-1 0 0,1-1 1 0 0,0 1-1 0 0,1-2 1 0 0,-3 0-49 0 0,1 0 1 0 0,-1 0-1 0 0,0 0 1 0 0,0 0-1 0 0,0 0 0 0 0,0 0 1 0 0,0 0-1 0 0,0 0 1 0 0,0 1-1 0 0,-1-1 1 0 0,1 1-1 0 0,-1-1 1 0 0,1 1-1 0 0,-1-1 1 0 0,0 1-1 0 0,1 0 1 0 0,-1 0-1 0 0,0-1 1 0 0,0 1-1 0 0,0 1 1 0 0,0-1-1 0 0,0 0 1 0 0,0 0-1 0 0,-3 0 1 0 0,-1-1-20 0 0,0-1 0 0 0,0 1 0 0 0,0 0 1 0 0,0 1-1 0 0,0 0 0 0 0,0 0 0 0 0,-1 0 1 0 0,-9 0-1 0 0,13 2 10 0 0,1-1 0 0 0,-1 1 0 0 0,0-1 1 0 0,1 1-1 0 0,-1 0 0 0 0,1 0 0 0 0,-1 0 0 0 0,1 0 1 0 0,0 0-1 0 0,-1 1 0 0 0,1-1 0 0 0,0 1 0 0 0,0-1 1 0 0,0 1-1 0 0,0 0 0 0 0,0 0 0 0 0,0 0 0 0 0,0 0 0 0 0,1 0 1 0 0,-1 0-1 0 0,1 1 0 0 0,0-1 0 0 0,-1 0 0 0 0,1 1 1 0 0,0-1-1 0 0,0 1 0 0 0,1-1 0 0 0,-1 1 0 0 0,1 0 1 0 0,-1-1-1 0 0,1 1 0 0 0,0 0 0 0 0,0-1 0 0 0,0 1 0 0 0,0 0 1 0 0,1 3-1 0 0,0 4 39 0 0,0 1 0 0 0,2-1 0 0 0,-1 1 0 0 0,1-1 0 0 0,1 0 0 0 0,6 14 1 0 0,35 51 260 0 0,3 8-12 0 0,-47-81-281 0 0,0 0 0 0 0,0-1 0 0 0,-1 1 0 0 0,1 0 0 0 0,-1 0 0 0 0,1 0 0 0 0,-1 0 0 0 0,0 0 0 0 0,0 0 0 0 0,0 0 0 0 0,0 0 0 0 0,0 0 0 0 0,0 0 0 0 0,-1 0 0 0 0,1 0 0 0 0,-1 0 0 0 0,1 0 0 0 0,-1 0 0 0 0,0 0 0 0 0,0-1 0 0 0,1 1 0 0 0,-3 2 0 0 0,0 0 6 0 0,0-1 0 0 0,0 1 0 0 0,0-1 1 0 0,0 0-1 0 0,-1 0 0 0 0,0 0 1 0 0,0 0-1 0 0,1-1 0 0 0,-7 3 1 0 0,0 0 1 0 0,-1 0 0 0 0,1-2 0 0 0,-1 1 0 0 0,1-1 1 0 0,-1-1-1 0 0,0 1 0 0 0,-16 0 0 0 0,18-3-302 0 0,-33-2 126 0 0,40 2-211 0 0,0 0 0 0 0,-1-1 0 0 0,1 1 0 0 0,0-1 0 0 0,0 0 0 0 0,0 1 1 0 0,0-1-1 0 0,0 0 0 0 0,0 0 0 0 0,0 0 0 0 0,1-1 0 0 0,-1 1 0 0 0,0 0 0 0 0,1-1 0 0 0,-1 1 0 0 0,-2-4 0 0 0,-3-5-1956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30T08:49:15.2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179 55 312 0 0,'34'-53'6319'0'0,"-33"51"-5161"0"0,-7 8-997 0 0,-18 18 89 0 0,1 2 0 0 0,1 0 0 0 0,1 2 0 0 0,-29 52-1 0 0,39-59-59 0 0,1 1 0 0 0,1 1 0 0 0,0-1 0 0 0,2 1 0 0 0,1 1 0 0 0,1 0-1 0 0,-4 46 1 0 0,8-54-142 0 0,1-1 0 0 0,0 0 1 0 0,2 0-1 0 0,-1 1 0 0 0,2-1 0 0 0,0 0 0 0 0,1-1 0 0 0,1 1 0 0 0,9 21 0 0 0,-7-21-1321 0 0,2 0 0 0 0,0 0 0 0 0,0-1 0 0 0,23 25 0 0 0,-14-18-1445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30T08:49:16.7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71 480 0 0,'0'-12'1389'0'0,"0"5"1732"0"0,0 5-2900 0 0,1 0 0 0 0,-1-1 0 0 0,0 1-1 0 0,1-1 1 0 0,0 1 0 0 0,-1 0 0 0 0,1 0 0 0 0,0-1 0 0 0,0 1 0 0 0,0 0 0 0 0,0 0 0 0 0,1 0 0 0 0,-1 0 0 0 0,0 0-1 0 0,1 0 1 0 0,0 0 0 0 0,2-2 0 0 0,-3 3 54 0 0,0 1-238 0 0,0-1 1 0 0,-1 0-1 0 0,1 0 1 0 0,0 0-1 0 0,0 1 1 0 0,0-1-1 0 0,0 0 1 0 0,0 1-1 0 0,0-1 1 0 0,0 1-1 0 0,0-1 1 0 0,0 1-1 0 0,0 0 1 0 0,0-1-1 0 0,0 1 1 0 0,0 0-1 0 0,0 0 1 0 0,0-1-1 0 0,0 1 1 0 0,1 0-1 0 0,-1 0 1 0 0,0 0-1 0 0,0 1 1 0 0,0-1-1 0 0,0 0 1 0 0,2 1-1 0 0,26 1 383 0 0,-17 0-303 0 0,-1 1 0 0 0,1 0 0 0 0,-1 0 0 0 0,0 1 0 0 0,0 1 1 0 0,0 0-1 0 0,10 6 0 0 0,-19-8-113 0 0,0-1 0 0 0,0 1 1 0 0,0-1-1 0 0,-1 1 1 0 0,1 0-1 0 0,-1-1 0 0 0,1 1 1 0 0,-1 0-1 0 0,0 0 0 0 0,0 0 1 0 0,-1 0-1 0 0,1 0 1 0 0,-1 0-1 0 0,1 1 0 0 0,-1 5 1 0 0,0-3-10 0 0,1 1 0 0 0,-2 0 0 0 0,1-1 1 0 0,-1 1-1 0 0,-3 12 0 0 0,1-13 5 0 0,0 0-1 0 0,-1 0 1 0 0,0 0-1 0 0,0-1 1 0 0,0 1-1 0 0,-1-1 1 0 0,1 0-1 0 0,-1-1 1 0 0,-1 1-1 0 0,1-1 1 0 0,-1 0-1 0 0,1 0 1 0 0,-1-1-1 0 0,0 1 1 0 0,-13 4-1 0 0,3 0-9 0 0,0 2 0 0 0,-25 17-1 0 0,40-26 11 0 0,-1 0-2 0 0,1 0 0 0 0,-1 0-1 0 0,1 0 1 0 0,-1 0 0 0 0,1 0-1 0 0,-1 0 1 0 0,1 0 0 0 0,0 1-1 0 0,0-1 1 0 0,0 0 0 0 0,0 1-1 0 0,0-1 1 0 0,0 1 0 0 0,0-1-1 0 0,0 1 1 0 0,0-1 0 0 0,1 1-1 0 0,-1 0 1 0 0,1-1 0 0 0,-1 1-1 0 0,1 0 1 0 0,0 0 0 0 0,-1-1-1 0 0,1 1 1 0 0,0 0 0 0 0,0 0-1 0 0,1 2 1 0 0,4 4 11 0 0,1 0-1 0 0,1-1 1 0 0,-1 1-1 0 0,1-1 0 0 0,1-1 1 0 0,-1 1-1 0 0,1-1 1 0 0,0 0-1 0 0,0-1 1 0 0,1 0-1 0 0,0 0 1 0 0,0-1-1 0 0,16 5 1 0 0,8 3 23 0 0,1-1 1 0 0,55 8-1 0 0,-84-18-146 0 0,-1 0 1 0 0,1-1-1 0 0,0 0 1 0 0,0 1-1 0 0,-1-2 0 0 0,1 1 1 0 0,0 0-1 0 0,0-1 1 0 0,8-2-1 0 0,-12 2-506 0 0,3-7-1263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30T08:49:17.0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 1 516 0 0,'0'0'2880'0'0,"-1"5"-2486"0"0,-41 182 3376 0 0,-1 3-1800 0 0,40-168-3180 0 0,3-9-3139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30T08:49:19.2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 2 144 0 0,'0'0'3791'0'0,"14"-1"-2384"0"0,3 7-969 0 0,-10-4-299 0 0,0 0 0 0 0,1 0 0 0 0,-1 1 1 0 0,0 0-1 0 0,0 0 0 0 0,-1 1 0 0 0,1 0 0 0 0,-1 0 0 0 0,0 1 1 0 0,11 9-1 0 0,-3 5 19 0 0,-10-16-139 0 0,-1 1 1 0 0,0 0-1 0 0,0 0 0 0 0,-1 0 0 0 0,1 0 0 0 0,-1 0 0 0 0,0 1 1 0 0,0-1-1 0 0,0 1 0 0 0,-1-1 0 0 0,1 1 0 0 0,-1 0 0 0 0,0-1 1 0 0,0 9-1 0 0,-1-9 9 0 0,0 0 0 0 0,0-1 0 0 0,0 1 1 0 0,0 0-1 0 0,0-1 0 0 0,-1 1 0 0 0,0 0 0 0 0,0-1 1 0 0,0 1-1 0 0,0-1 0 0 0,-1 1 0 0 0,1-1 0 0 0,-1 0 1 0 0,0 0-1 0 0,0 1 0 0 0,0-1 0 0 0,-4 4 0 0 0,1-3 69 0 0,0 0-1 0 0,0 0 0 0 0,-1 0 0 0 0,0-1 1 0 0,1 0-1 0 0,-1 0 0 0 0,0 0 0 0 0,-1-1 1 0 0,-10 4-1 0 0,-19 8 458 0 0,34-13-507 0 0,7 1-47 0 0,3 2-11 0 0,-3-3-6 0 0,0 1 1 0 0,0-1-1 0 0,-1 2 0 0 0,1-1 1 0 0,-1 0-1 0 0,0 1 0 0 0,0 0 0 0 0,0 0 1 0 0,0 0-1 0 0,0 0 0 0 0,0 1 0 0 0,-1-1 1 0 0,0 1-1 0 0,4 5 0 0 0,-7-7 21 0 0,0 0 0 0 0,0-1 0 0 0,0 1-1 0 0,0 0 1 0 0,0 0 0 0 0,-1-1 0 0 0,1 1 0 0 0,0 0 0 0 0,-1-1-1 0 0,0 1 1 0 0,1 0 0 0 0,-1-1 0 0 0,0 1 0 0 0,0-1 0 0 0,0 1-1 0 0,0-1 1 0 0,0 1 0 0 0,0-1 0 0 0,0 0 0 0 0,0 1-1 0 0,-1-1 1 0 0,1 0 0 0 0,0 0 0 0 0,-1 0 0 0 0,1 0 0 0 0,-1 0-1 0 0,1-1 1 0 0,-1 1 0 0 0,0 0 0 0 0,1-1 0 0 0,-1 1 0 0 0,0-1-1 0 0,-2 1 1 0 0,-63 13 329 0 0,63-13-320 0 0,-74 5-918 0 0,76-6 343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30T08:49:19.6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1 268 0 0,'13'3'1328'0'0,"0"0"0"0"0,-1 0 0 0 0,24 11 0 0 0,18 5 908 0 0,-17-13-3975 0 0,-42-4-562 0 0,-19 10 173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30T08:49:20.8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0 121 628 0 0,'18'-34'4582'0'0,"-13"27"-4137"0"0,1 0 0 0 0,0 0 0 0 0,0 1 0 0 0,1 0 1 0 0,-1 0-1 0 0,1 1 0 0 0,1-1 0 0 0,-1 2 0 0 0,1-1 0 0 0,0 1 0 0 0,9-4 1 0 0,-10 5-382 0 0,0 0 0 0 0,0 1 0 0 0,1 0 1 0 0,0 0-1 0 0,-1 1 0 0 0,1 0 1 0 0,0 0-1 0 0,-1 1 0 0 0,1 0 0 0 0,0 0 1 0 0,0 1-1 0 0,-1 0 0 0 0,1 0 1 0 0,0 1-1 0 0,-1 0 0 0 0,1 0 0 0 0,-1 1 1 0 0,0 0-1 0 0,0 0 0 0 0,0 1 0 0 0,8 5 1 0 0,-14-8-66 0 0,1-1 0 0 0,-1 1 0 0 0,0 0 0 0 0,0 0 0 0 0,1 0 0 0 0,-1 0 0 0 0,0 0 0 0 0,0 1 0 0 0,0-1 0 0 0,0 0 0 0 0,0 0 0 0 0,-1 1 0 0 0,1-1 0 0 0,0 0 0 0 0,-1 1 0 0 0,1-1 0 0 0,-1 1 0 0 0,1-1 0 0 0,-1 1 0 0 0,1-1 0 0 0,-1 1 0 0 0,0 0 0 0 0,0-1 0 0 0,0 1 0 0 0,0-1 0 0 0,0 1 0 0 0,0-1 0 0 0,0 1 0 0 0,-1-1 0 0 0,0 3 0 0 0,0 0-3 0 0,-1-1 1 0 0,0 1 0 0 0,0 0-1 0 0,-1-1 1 0 0,1 0 0 0 0,0 1-1 0 0,-6 3 1 0 0,5-3 0 0 0,-49 48-35 0 0,41-43 33 0 0,1 1 0 0 0,0 0 1 0 0,0 1-1 0 0,0 0 1 0 0,2 0-1 0 0,-1 1 0 0 0,1 0 1 0 0,-10 23-1 0 0,17-32-4 0 0,0-1 1 0 0,0 0-1 0 0,1 0 0 0 0,-1 1 0 0 0,1-1 0 0 0,0 1 1 0 0,0-1-1 0 0,0 0 0 0 0,0 1 0 0 0,0-1 0 0 0,0 0 1 0 0,1 1-1 0 0,-1-1 0 0 0,1 0 0 0 0,-1 1 0 0 0,1-1 1 0 0,0 0-1 0 0,0 0 0 0 0,0 0 0 0 0,0 0 1 0 0,2 3-1 0 0,0-2-13 0 0,0 0 1 0 0,-1 0 0 0 0,2-1 0 0 0,-1 1-1 0 0,0-1 1 0 0,0 1 0 0 0,1-1-1 0 0,0 0 1 0 0,-1 0 0 0 0,1-1-1 0 0,5 3 1 0 0,-1-2-9 0 0,0 0 0 0 0,0 0 0 0 0,-1 0 0 0 0,1-1 0 0 0,0 0 0 0 0,0-1 0 0 0,0 0 0 0 0,0 0 0 0 0,0-1 0 0 0,0 0 0 0 0,15-3 0 0 0,-3-5 22 0 0,-1-1 0 0 0,0-1 1 0 0,-1 0-1 0 0,21-18 1 0 0,40-24 234 0 0,-78 53-226 0 0,-7 5-58 0 0,0 1 1 0 0,1-1 0 0 0,0 1-1 0 0,0 1 1 0 0,1-1 0 0 0,0 1 0 0 0,0 0-1 0 0,0 0 1 0 0,1 0 0 0 0,-3 8-1 0 0,5-12 71 0 0,1 1-1 0 0,-1 0 0 0 0,1-1 0 0 0,-1 1 0 0 0,1 0 1 0 0,0 0-1 0 0,1-1 0 0 0,-1 1 0 0 0,1 0 0 0 0,-1-1 1 0 0,1 1-1 0 0,0-1 0 0 0,0 1 0 0 0,1-1 0 0 0,-1 1 1 0 0,1-1-1 0 0,0 0 0 0 0,0 1 0 0 0,0-1 0 0 0,0 0 1 0 0,0 0-1 0 0,1-1 0 0 0,-1 1 0 0 0,1 0 0 0 0,0-1 1 0 0,-1 0-1 0 0,1 1 0 0 0,1-1 0 0 0,-1 0 0 0 0,0-1 1 0 0,0 1-1 0 0,1-1 0 0 0,-1 1 0 0 0,1-1 0 0 0,-1 0 1 0 0,1 0-1 0 0,-1 0 0 0 0,1-1 0 0 0,0 1 0 0 0,-1-1 1 0 0,1 0-1 0 0,0 0 0 0 0,0 0 0 0 0,-1-1 0 0 0,1 1 1 0 0,0-1-1 0 0,-1 0 0 0 0,1 0 0 0 0,-1 0 0 0 0,5-2 1 0 0,-4 0 13 0 0,1 0 1 0 0,0-1-1 0 0,-1 1 0 0 0,0-1 1 0 0,0 0-1 0 0,0 0 1 0 0,0 0-1 0 0,-1 0 1 0 0,0-1-1 0 0,0 0 1 0 0,0 1-1 0 0,0-1 1 0 0,-1 0-1 0 0,3-7 0 0 0,-1 2-18 0 0,-1 0-1 0 0,0 0 0 0 0,0 0 0 0 0,-1 0 1 0 0,-1 0-1 0 0,2-16 0 0 0,-3 23-119 0 0,-1-1 1 0 0,1 1-1 0 0,-1 0 1 0 0,1-1-1 0 0,-1 1 0 0 0,0 0 1 0 0,0 0-1 0 0,-1-1 0 0 0,1 1 1 0 0,-1 0-1 0 0,1 0 0 0 0,-1 1 1 0 0,0-1-1 0 0,0 0 1 0 0,0 0-1 0 0,0 1 0 0 0,-1 0 1 0 0,1-1-1 0 0,-1 1 0 0 0,1 0 1 0 0,-1 0-1 0 0,-6-3 0 0 0,-11-11-4851 0 0,12 9 2584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30T08:49:21.3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27 508 0 0,'0'-1'170'0'0,"0"0"0"0"0,0-1 1 0 0,0 1-1 0 0,-1 0 0 0 0,1 0 0 0 0,0 0 0 0 0,-1-1 0 0 0,1 1 0 0 0,-1 0 1 0 0,1 0-1 0 0,-1 0 0 0 0,1 0 0 0 0,-1 0 0 0 0,0 0 0 0 0,0 0 1 0 0,0 0-1 0 0,1 0 0 0 0,-1 0 0 0 0,0 0 0 0 0,0 1 0 0 0,0-1 0 0 0,0 0 1 0 0,-2 0-1 0 0,1 0 124 0 0,-1 5-199 0 0,1 0 0 0 0,0 0 0 0 0,0 0 0 0 0,1 0 0 0 0,-1 0 0 0 0,1 0 0 0 0,0 0 0 0 0,0 1 0 0 0,0 5 0 0 0,-1 28 145 0 0,1 0 0 0 0,2 1 0 0 0,2-1 0 0 0,2 0 0 0 0,1 0 0 0 0,2 0 0 0 0,14 43 0 0 0,-21-79-170 0 0,0 0 0 0 0,-1-1 0 0 0,1 1 0 0 0,-1 0 0 0 0,1 0 0 0 0,-1 0 0 0 0,0 0 0 0 0,0 0 0 0 0,0 0 0 0 0,0 0 0 0 0,0 0 0 0 0,0 0 0 0 0,-1 0 0 0 0,1 0 0 0 0,-1 0 0 0 0,1 0 0 0 0,-1 0 0 0 0,0 0 0 0 0,-2 3 0 0 0,2-3 310 0 0,-3-3-216 0 0,3 1-150 0 0,1 0-1 0 0,0 0 1 0 0,-1 0 0 0 0,1 1-1 0 0,0-1 1 0 0,-1 0-1 0 0,1 0 1 0 0,0 0 0 0 0,0 0-1 0 0,-1 0 1 0 0,1 0-1 0 0,0 0 1 0 0,-1 0 0 0 0,1 0-1 0 0,0-1 1 0 0,-1 1-1 0 0,1 0 1 0 0,0 0 0 0 0,0 0-1 0 0,-1 0 1 0 0,1 0-1 0 0,0 0 1 0 0,-1-1-1 0 0,1 1 1 0 0,0 0 0 0 0,0 0-1 0 0,0 0 1 0 0,-1-1-1 0 0,1 1 1 0 0,0 0 0 0 0,0 0-1 0 0,0-1 1 0 0,-1 1-1 0 0,1 0 1 0 0,0 0 0 0 0,0-1-1 0 0,0 1 1 0 0,0 0-1 0 0,0-1 1 0 0,0 1 0 0 0,0 0-1 0 0,0-1 1 0 0,0 1-1 0 0,0 0 1 0 0,0 0 0 0 0,0-1-1 0 0,0 1 1 0 0,0 0-1 0 0,0-1 1 0 0,0 1 0 0 0,8-12 37 0 0,1 1 0 0 0,0 0 0 0 0,1 1 0 0 0,0 0 0 0 0,0 1 0 0 0,1 0 0 0 0,1 0 0 0 0,19-11 0 0 0,-14 10 124 0 0,-1-2 1 0 0,0 1-1 0 0,-1-2 0 0 0,0 0 1 0 0,12-16-1 0 0,-21 23-140 0 0,-1 0 1 0 0,-1 0-1 0 0,1-1 0 0 0,-1 1 1 0 0,0-1-1 0 0,-1 0 0 0 0,0 0 0 0 0,0-1 1 0 0,0 1-1 0 0,-1-1 0 0 0,0 1 1 0 0,-1-1-1 0 0,2-9 0 0 0,-4 15-140 0 0,1 0 0 0 0,0 0 1 0 0,0 1-1 0 0,-1-1 0 0 0,0 0 0 0 0,1 1 0 0 0,-1-1 1 0 0,0 1-1 0 0,1-1 0 0 0,-1 0 0 0 0,0 1 0 0 0,0 0 0 0 0,0-1 1 0 0,-1 1-1 0 0,1 0 0 0 0,0-1 0 0 0,0 1 0 0 0,-1 0 1 0 0,1 0-1 0 0,-1 0 0 0 0,-1-1 0 0 0,-14-3-5170 0 0,3 5 2565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30T08:49:22.4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1 48 0 0,'0'0'1280'0'0,"-2"7"-645"0"0,-17 58 805 0 0,4 1 1 0 0,2 1-1 0 0,3 0 1 0 0,3 0-1 0 0,3 116 1 0 0,5-164-1356 0 0,-1 0-1 0 0,-3 30 1 0 0,2-47-409 0 0,1 5 33 0 0,0 0-868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30T08:49:22.8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22 452 0 0,'18'-5'737'0'0,"1"0"-1"0"0,-1 1 1 0 0,1 1-1 0 0,0 1 1 0 0,0 0-1 0 0,-1 1 1 0 0,1 2-1 0 0,23 2 1 0 0,-16 1-2134 0 0,0 1 0 0 0,46 14 0 0 0,-62-15-233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30T08:44:30.5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1 128 0 0,'28'3'4010'0'0,"-6"23"-2880"0"0,-1 1 1 0 0,-2 0-1 0 0,-1 2 0 0 0,16 33 1 0 0,0-1-266 0 0,-23-42-790 0 0,0 1 0 0 0,11 32-1 0 0,-15-15-6645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30T08:49:23.2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0 360 0 0,'22'8'974'0'0,"1"0"1"0"0,0-2-1 0 0,0 0 0 0 0,44 3 1 0 0,-17-1-18 0 0,-43-7-950 0 0,42 3 306 0 0,-46-4-633 0 0,-1 0 1 0 0,0 0-1 0 0,1-1 1 0 0,-1 1-1 0 0,0-1 1 0 0,1 0 0 0 0,-1 0-1 0 0,0 0 1 0 0,0 0-1 0 0,0 0 1 0 0,2-1 0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30T08:49:23.5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28 764 0 0,'1'-1'215'0'0,"-1"-1"0"0"0,1 0 0 0 0,0 1 0 0 0,0-1 0 0 0,0 0 0 0 0,1 1 0 0 0,-1-1 0 0 0,0 1 0 0 0,1 0 0 0 0,-1-1 0 0 0,0 1 0 0 0,1 0-1 0 0,0 0 1 0 0,-1 0 0 0 0,1 0 0 0 0,0 0 0 0 0,-1 0 0 0 0,1 1 0 0 0,0-1 0 0 0,0 0 0 0 0,0 1 0 0 0,-1 0 0 0 0,1-1 0 0 0,0 1 0 0 0,0 0 0 0 0,0 0 0 0 0,0 0 0 0 0,0 0 0 0 0,0 0 0 0 0,3 1 0 0 0,-1 0-44 0 0,0 0 1 0 0,0 0-1 0 0,0 1 1 0 0,0 0 0 0 0,-1-1-1 0 0,1 1 1 0 0,-1 1-1 0 0,1-1 1 0 0,-1 0-1 0 0,0 1 1 0 0,1 0 0 0 0,4 6-1 0 0,-7-8 173 0 0,-2 3-664 0 0,-3 15 478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30T08:49:24.0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 0 428 0 0,'34'10'3385'0'0,"-31"-7"-3273"0"0,0 1 1 0 0,-1 1-1 0 0,0-1 1 0 0,0 0-1 0 0,0 1 0 0 0,0-1 1 0 0,-1 1-1 0 0,1-1 1 0 0,-1 1-1 0 0,-1 0 0 0 0,1 0 1 0 0,-1-1-1 0 0,1 1 0 0 0,-1 0 1 0 0,-1 0-1 0 0,1 0 1 0 0,-1-1-1 0 0,1 1 0 0 0,-1 0 1 0 0,-1 0-1 0 0,1-1 1 0 0,-1 1-1 0 0,-3 6 0 0 0,-2 7 158 0 0,-2 0 0 0 0,0 0-1 0 0,-1-1 1 0 0,-17 23 0 0 0,17-26-63 0 0,5-9-111 0 0,0 1 0 0 0,0 0 1 0 0,1 0-1 0 0,0 0 1 0 0,0 1-1 0 0,0-1 1 0 0,1 1-1 0 0,0 0 0 0 0,0 0 1 0 0,-2 11-1 0 0,5-17-74 0 0,1 0 0 0 0,-1 0 0 0 0,0 1 0 0 0,1-1 0 0 0,-1 0 0 0 0,1 0 0 0 0,-1 0 0 0 0,1 0 0 0 0,0 0 0 0 0,-1 0 0 0 0,1 0 0 0 0,0 0 0 0 0,0 0 0 0 0,0 0 0 0 0,0-1 0 0 0,0 1 0 0 0,0 0 0 0 0,0 0 0 0 0,0-1 0 0 0,0 1 0 0 0,2 0 0 0 0,28 12 196 0 0,-23-10-136 0 0,12 4-96 0 0,-1 0 1 0 0,1-2 0 0 0,0 0 0 0 0,0-1 0 0 0,24 1 0 0 0,-31-4-1000 0 0,1-1 1 0 0,-1-1 0 0 0,0 0-1 0 0,1 0 1 0 0,17-6-1 0 0,-17 5-1103 0 0</inkml:trace>
  <inkml:trace contextRef="#ctx0" brushRef="#br0" timeOffset="1">688 99 100 0 0,'23'-6'3246'0'0,"-13"6"-2849"0"0,0 1-1 0 0,0 0 1 0 0,-1 0-1 0 0,1 1 1 0 0,0 0-1 0 0,0 1 1 0 0,-1 0 0 0 0,15 7-1 0 0,71 40-738 0 0,-84-44-251 0 0,5 5-2374 0 0,-8-7 1270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30T08:49:24.3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0 688 0 0,'0'0'2576'0'0,"18"16"-1856"0"0,-5-11-52 0 0,6-2-72 0 0,-2 2-95 0 0,6 2-117 0 0,0-1-152 0 0,5 1-188 0 0,-4 1-204 0 0,15-1-244 0 0,-2 5-573 0 0,2-1-1055 0 0,0-3 468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30T08:49:24.7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0 632 0 0,'4'1'775'0'0,"173"62"4135"0"0,-84-27-4004 0 0,43 12-9 0 0,603 205 1139 0 0,-112-104-1548 0 0,-609-146-341 0 0,0-2 1 0 0,0 0-1 0 0,19-1 1 0 0,-22-1-742 0 0,0 1-1 0 0,0 0 0 0 0,0 2 1 0 0,18 2-1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30T08:49:25.8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228 1 64 0 0,'0'0'1175'0'0,"2"3"-646"0"0,3 2-343 0 0,-1 2 0 0 0,0-1 0 0 0,-1 0 0 0 0,0 1 0 0 0,0-1 0 0 0,0 1 0 0 0,-1 0 0 0 0,0 0 0 0 0,0 0 0 0 0,0 0-1 0 0,-1 0 1 0 0,-1 1 0 0 0,1 10 0 0 0,-1 18 613 0 0,-6 53-1 0 0,2-49-289 0 0,-11 82 1429 0 0,-48 181 0 0 0,49-242-1560 0 0,-8 32 129 0 0,-76 350 675 0 0,94-422-1179 0 0,-2 15-133 0 0,-19 61-1 0 0,24-95 115 0 0,0 0 0 0 0,0-1 0 0 0,0 1 0 0 0,0 0 0 0 0,1 0 0 0 0,-1 0 0 0 0,1 0 0 0 0,-1 0 0 0 0,1 1 0 0 0,0-1 0 0 0,-1 0 0 0 0,1 0 0 0 0,0 0 0 0 0,0 0 0 0 0,1 0 0 0 0,-1 0 0 0 0,0 0 0 0 0,1 0 0 0 0,-1 0 0 0 0,1 0-1 0 0,0 0 1 0 0,0 0 0 0 0,0 0 0 0 0,1 2 0 0 0,2-1 9 0 0,-1 0-1 0 0,1-1 0 0 0,1 0 0 0 0,-1 1 1 0 0,0-2-1 0 0,0 1 0 0 0,1 0 1 0 0,-1-1-1 0 0,7 1 0 0 0,-9-1 6 0 0,537 143-824 0 0,-320-84 269 0 0,247 103-1 0 0,-127-46 778 0 0,-327-113-196 0 0,354 121 322 0 0,-336-110-327 0 0,-14-6-3 0 0,0-1 0 0 0,1 0 0 0 0,32 9 0 0 0,-45-17-5 0 0,-1 0 0 0 0,1 0 0 0 0,0 0 0 0 0,0 0 0 0 0,-1-1 0 0 0,1 1 0 0 0,0-1 0 0 0,-1 0 0 0 0,1 0-1 0 0,-1 0 1 0 0,1-1 0 0 0,-1 1 0 0 0,1-1 0 0 0,-1 0 0 0 0,6-4 0 0 0,-8 5 49 0 0,0 1-50 0 0,0-1 0 0 0,0 1 0 0 0,0-1 0 0 0,0 1 0 0 0,0-1 0 0 0,0 1 0 0 0,-1-1 0 0 0,1 1 0 0 0,0-1 0 0 0,0 0 0 0 0,0 1 0 0 0,-1-1 0 0 0,1 0 0 0 0,0 0 0 0 0,-1 0 0 0 0,1 1 0 0 0,0-1-1 0 0,-1 0 1 0 0,1 0 0 0 0,-1 0 0 0 0,0 0 0 0 0,1-1 0 0 0,10-30 171 0 0,-6 18-62 0 0,2-5-37 0 0,-2 1 0 0 0,0-1 0 0 0,-1-1-1 0 0,0 1 1 0 0,-2 0 0 0 0,0-28 0 0 0,3-9-2 0 0,14-101 69 0 0,10-91-65 0 0,-26 193-77 0 0,-2 1 0 0 0,-9-83 1 0 0,-18-223 569 0 0,25 334-637 0 0,1 0-1 0 0,2 0 1 0 0,1 0-1 0 0,1 0 1 0 0,1 1 0 0 0,1-1-1 0 0,17-43 1 0 0,-23 67-338 0 0,4-8-285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30T08:49:27.9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45 68 0 0,'0'-1'-32'0'0,"8"-10"-323"0"0,-8 9 694 0 0,1 1 1 0 0,0 0 0 0 0,0-1-1 0 0,-1 1 1 0 0,1 0 0 0 0,-1-1 0 0 0,1 1 0 0 0,-1-1 0 0 0,0 1 0 0 0,0-1 0 0 0,1 1 0 0 0,-1-1 0 0 0,0 1 0 0 0,0-1 0 0 0,0 1 0 0 0,-1-1 0 0 0,1-1 0 0 0,-1 0 1594 0 0,32 2-1309 0 0,66 25 151 0 0,-71-17-535 0 0,-25-6-183 0 0,28 16 137 0 0,-29-14-192 0 0,1 1 0 0 0,-1-1 1 0 0,0 0-1 0 0,0 0 1 0 0,0 1-1 0 0,0-1 1 0 0,0 0-1 0 0,-1 0 1 0 0,1 1-1 0 0,-1-1 1 0 0,0 0-1 0 0,0 0 1 0 0,0 0-1 0 0,-1 0 1 0 0,1 0-1 0 0,-1 0 0 0 0,1 0 1 0 0,-1-1-1 0 0,0 1 1 0 0,0-1-1 0 0,0 1 1 0 0,-5 3-1 0 0,-6 6-4 0 0,-1 0 0 0 0,0-1 0 0 0,-19 10 0 0 0,-17 15 28 0 0,40-27-31 0 0,6-7 9 0 0,1 1 0 0 0,-1 0 0 0 0,1 0 0 0 0,-1 0 0 0 0,1 0-1 0 0,0 1 1 0 0,0-1 0 0 0,0 1 0 0 0,0 0 0 0 0,1 0 0 0 0,0 0 0 0 0,0 0 0 0 0,0 0 0 0 0,0 0 0 0 0,0 1-1 0 0,1-1 1 0 0,-2 9 0 0 0,4-11-5 0 0,0 0-1 0 0,-1 1 0 0 0,1-1 1 0 0,0 0-1 0 0,0 0 1 0 0,0-1-1 0 0,1 1 0 0 0,-1 0 1 0 0,0 0-1 0 0,1 0 0 0 0,-1-1 1 0 0,1 1-1 0 0,-1-1 1 0 0,1 1-1 0 0,0-1 0 0 0,0 0 1 0 0,0 0-1 0 0,-1 1 0 0 0,1-1 1 0 0,0-1-1 0 0,0 1 1 0 0,4 1-1 0 0,47 17-2084 0 0,-53-19 2054 0 0,20 5-3765 0 0,-9-5 1608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30T08:49:28.3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0 480 0 0,'0'0'485'0'0,"8"22"917"0"0,-16 56 429 0 0,-4-1 1 0 0,-30 113-1 0 0,36-169-2555 0 0,-2 8-3322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30T08:49:28.7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39 316 0 0,'0'0'1932'0'0,"0"-1"-1901"0"0,0 1 0 0 0,0 0 0 0 0,0 0 0 0 0,0 0 0 0 0,0-1 0 0 0,0 1 0 0 0,0 0 0 0 0,0 0 0 0 0,0 0 0 0 0,0 0 1 0 0,0-1-1 0 0,0 1 0 0 0,0 0 0 0 0,0 0 0 0 0,0 0 0 0 0,0 0 0 0 0,0-1 0 0 0,0 1 0 0 0,0 0 0 0 0,1 0 0 0 0,-1 0 0 0 0,0 0 1 0 0,0 0-1 0 0,0 0 0 0 0,0-1 0 0 0,0 1 0 0 0,1 0 0 0 0,-1 0 0 0 0,0 0 0 0 0,0 0 0 0 0,0 0 0 0 0,0 0 0 0 0,0 0 1 0 0,1 0-1 0 0,-1 0 0 0 0,0 0 0 0 0,0 0 0 0 0,0 0 0 0 0,1 0 0 0 0,-1 0 0 0 0,0 0 0 0 0,0 0 0 0 0,0 0 0 0 0,0 0 1 0 0,1 0-1 0 0,-1 0 0 0 0,0 0 0 0 0,0 0 0 0 0,0 0 0 0 0,0 0 0 0 0,1 0 0 0 0,-1 0 0 0 0,0 0 0 0 0,0 1 0 0 0,0-1 1 0 0,0 0-1 0 0,0 0 0 0 0,1 0 0 0 0,-1 0 0 0 0,0 0 0 0 0,0 0 0 0 0,0 1 0 0 0,0-1 0 0 0,0 0 0 0 0,0 0 0 0 0,0 0 0 0 0,0 0 1 0 0,0 0-1 0 0,1 1 0 0 0,-10 61 428 0 0,6-44-198 0 0,0 0-1 0 0,2 0 1 0 0,-1 21 0 0 0,3-33-100 0 0,-1 0 1 0 0,1 0 0 0 0,0 0 0 0 0,1 0-1 0 0,-1 0 1 0 0,1 0 0 0 0,0 0 0 0 0,1-1-1 0 0,-1 1 1 0 0,1-1 0 0 0,0 0 0 0 0,0 1-1 0 0,8 7 1 0 0,-9-10-78 0 0,1 0 1 0 0,0 0-1 0 0,0-1 1 0 0,1 1-1 0 0,-1-1 1 0 0,0 1-1 0 0,1-1 0 0 0,-1 0 1 0 0,1 0-1 0 0,0-1 1 0 0,0 1-1 0 0,0-1 0 0 0,0 0 1 0 0,0 0-1 0 0,0 0 1 0 0,0-1-1 0 0,6 1 0 0 0,-3-1-27 0 0,0-1-1 0 0,-1 1 1 0 0,1-1-1 0 0,0-1 0 0 0,-1 0 1 0 0,0 1-1 0 0,1-2 1 0 0,-1 1-1 0 0,0-1 1 0 0,8-4-1 0 0,-7 3-39 0 0,0 0 0 0 0,-1-1 0 0 0,1 1 0 0 0,-1-1 0 0 0,0-1 0 0 0,0 1 0 0 0,-1-1 1 0 0,1 0-1 0 0,-1-1 0 0 0,0 1 0 0 0,-1-1 0 0 0,0 0 0 0 0,0 0 0 0 0,0 0 0 0 0,-1 0 0 0 0,0-1 0 0 0,-1 1 0 0 0,3-11 0 0 0,0 1 5 0 0,0 0 1 0 0,-13-36 1 0 0,8 52-24 0 0,0-2-5 0 0,-1-1 0 0 0,0 1 0 0 0,1 0 0 0 0,-1 0 0 0 0,0-1 0 0 0,-1 1 0 0 0,1 0 0 0 0,0 0 0 0 0,-1 0 0 0 0,0 0 0 0 0,0 0 0 0 0,0 1 0 0 0,0-1 0 0 0,0 0 0 0 0,0 1 0 0 0,-1 0 0 0 0,1-1 0 0 0,-1 1 0 0 0,1 0 0 0 0,-1 0 1 0 0,0 0-1 0 0,0 1 0 0 0,-5-3 0 0 0,1 2-181 0 0,0 0 0 0 0,0 0 0 0 0,0 0 0 0 0,0 1 0 0 0,0 0 0 0 0,0 1 0 0 0,0-1 0 0 0,0 1-1 0 0,0 1 1 0 0,0-1 0 0 0,0 1 0 0 0,-10 3 0 0 0,0-1-4201 0 0,12 0 2249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30T08:49:29.1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4 312 0 0,'0'0'426'0'0,"-1"12"7689"0"0,10-28-8090 0 0,-19 28-998 0 0,7-8-489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30T08:44:30.9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231 0 328 0 0,'-6'2'253'0'0,"1"0"0"0"0,0 0 0 0 0,0 1 0 0 0,0-1 0 0 0,1 1 0 0 0,-1 1 0 0 0,0-1 0 0 0,1 0 0 0 0,0 1 0 0 0,0 0 0 0 0,-5 6 0 0 0,-41 55 1387 0 0,38-49-1353 0 0,-5 8-317 0 0,0 0-1 0 0,1 1 1 0 0,2 0 0 0 0,0 2-1 0 0,-12 32 1 0 0,23-48-2502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30T08:49:29.6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0 336 0 0,'29'3'2296'0'0,"191"72"2823"0"0,-218-74-5078 0 0,-1-1 1 0 0,1 1 0 0 0,-1 0 0 0 0,0-1-1 0 0,1 1 1 0 0,-1-1 0 0 0,1 1-1 0 0,-1-1 1 0 0,1 0 0 0 0,0 1 0 0 0,-1-1-1 0 0,1 0 1 0 0,-1 0 0 0 0,1 0 0 0 0,-1 0-1 0 0,1-1 1 0 0,-1 1 0 0 0,1 0-1 0 0,-1-1 1 0 0,1 1 0 0 0,-1-1 0 0 0,1 1-1 0 0,-1-1 1 0 0,1 0 0 0 0,1-1-1 0 0,-2 1-151 0 0,-5-4-370 0 0,-4-1 398 0 0,0 0 1 0 0,0 0-1 0 0,-1 0 1 0 0,1 1-1 0 0,-1 0 1 0 0,-1 1-1 0 0,1 0 1 0 0,-1 0-1 0 0,1 1 1 0 0,-1 1-1 0 0,0-1 1 0 0,0 2-1 0 0,-12-2 0 0 0,9 2 35 0 0,1 0-1 0 0,-1 0 1 0 0,0 1-1 0 0,1 1 1 0 0,-1 0-1 0 0,0 1 0 0 0,1 0 1 0 0,-1 1-1 0 0,1 1 1 0 0,-22 8-1 0 0,32-11 49 0 0,0 0 1 0 0,0 0-1 0 0,1 1 1 0 0,-1-1-1 0 0,0 0 1 0 0,1 1-1 0 0,-1-1 1 0 0,1 1-1 0 0,-1-1 1 0 0,1 1-1 0 0,0-1 1 0 0,0 1-1 0 0,0 0 1 0 0,0 0-1 0 0,0 0 1 0 0,0 0-1 0 0,0 0 1 0 0,1 0-1 0 0,-1 0 1 0 0,0 0-1 0 0,1 0 1 0 0,0 0-1 0 0,0 0 1 0 0,-1 0-1 0 0,1 0 1 0 0,0 0-1 0 0,1 0 1 0 0,-1 1-1 0 0,0-1 1 0 0,1 0-1 0 0,-1 0 1 0 0,1 0-1 0 0,-1 0 1 0 0,1 0-1 0 0,0 0 1 0 0,0-1-1 0 0,0 1 1 0 0,0 0-1 0 0,2 2 0 0 0,5 10 57 0 0,2 0-1 0 0,0 0 0 0 0,22 24 0 0 0,-17-21 49 0 0,37 41 373 0 0,-33-39-242 0 0,-1 0 1 0 0,-2 2 0 0 0,0 0 0 0 0,15 26-1 0 0,-30-45-224 0 0,0 0 0 0 0,1 0 0 0 0,-1-1-1 0 0,0 1 1 0 0,0 0 0 0 0,0 0 0 0 0,0 0-1 0 0,-1 0 1 0 0,1 1 0 0 0,-1-1 0 0 0,1 0-1 0 0,-1 0 1 0 0,0 0 0 0 0,1 0 0 0 0,-1 1-1 0 0,0-1 1 0 0,-1 0 0 0 0,1 0 0 0 0,0 0-1 0 0,-1 0 1 0 0,1 0 0 0 0,-1 1 0 0 0,1-1-1 0 0,-1 0 1 0 0,0 0 0 0 0,0 0 0 0 0,0 0-1 0 0,0-1 1 0 0,0 1 0 0 0,-1 0-1 0 0,1 0 1 0 0,0-1 0 0 0,-1 1 0 0 0,0 0-1 0 0,1-1 1 0 0,-1 0 0 0 0,0 1 0 0 0,0-1-1 0 0,1 0 1 0 0,-1 0 0 0 0,0 0 0 0 0,0 0-1 0 0,0 0 1 0 0,-3 0 0 0 0,-3 1-140 0 0,1 0 0 0 0,-1 0 0 0 0,0-1 0 0 0,0 0 0 0 0,1-1 0 0 0,-1 0 0 0 0,0 0 0 0 0,0 0 0 0 0,0-1 0 0 0,1 0 0 0 0,-13-4 0 0 0,-43-21-4090 0 0,43 15 2263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30T08:49:38.8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75 688 0 0,'-4'-37'4618'0'0,"1"0"1716"0"0,7 102-6109 0 0,-3 0 0 0 0,-7 69-1 0 0,-26 137 715 0 0,0-12 89 0 0,30-243-1215 0 0,0 1-26 0 0,3-5-8276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30T08:49:39.2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13 156 0 0,'0'0'617'0'0,"1"-1"-414"0"0,-1 0 1 0 0,1 0 0 0 0,0 0 0 0 0,0 0-1 0 0,0 0 1 0 0,0 1 0 0 0,0-1 0 0 0,0 0 0 0 0,0 0-1 0 0,0 1 1 0 0,0-1 0 0 0,0 1 0 0 0,0-1-1 0 0,2 0 1 0 0,124 24 2179 0 0,-85-14-1689 0 0,0-2-1 0 0,76 5 1 0 0,-114-12-927 0 0,1 0 0 0 0,-1 1 0 0 0,0 0 0 0 0,0 0 0 0 0,0 0 0 0 0,1 0 0 0 0,-1 1 0 0 0,0 0 0 0 0,-1-1 1 0 0,1 1-1 0 0,0 1 0 0 0,0-1 0 0 0,5 6 0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30T08:49:39.6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0 328 0 0,'0'3'271'0'0,"1"-1"1"0"0,0 0-1 0 0,-1 1 1 0 0,1-1-1 0 0,0 0 0 0 0,0 0 1 0 0,1 0-1 0 0,-1 0 0 0 0,0 0 1 0 0,1 0-1 0 0,-1 0 1 0 0,1 0-1 0 0,0 0 0 0 0,-1-1 1 0 0,1 1-1 0 0,0-1 1 0 0,0 1-1 0 0,0-1 0 0 0,0 0 1 0 0,1 0-1 0 0,-1 0 0 0 0,0 0 1 0 0,4 1-1 0 0,59 22 1161 0 0,-22-13-605 0 0,-27-8-900 0 0,-1 1 0 0 0,0 0 0 0 0,-1 1 0 0 0,20 10 0 0 0,-20-14-1790 0 0,-8-2-1017 0 0,7 0 632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30T08:49:40.1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0 100 616 0 0,'1'-5'436'0'0,"0"1"-1"0"0,-1 0 1 0 0,1-1 0 0 0,0 1 0 0 0,1 0-1 0 0,-1 0 1 0 0,1 0 0 0 0,0 0 0 0 0,0 0-1 0 0,0 0 1 0 0,1 0 0 0 0,-1 1-1 0 0,1-1 1 0 0,6-5 0 0 0,-4 5-174 0 0,0 1 0 0 0,0-1 0 0 0,0 2 0 0 0,1-1 1 0 0,-1 0-1 0 0,1 1 0 0 0,0 0 0 0 0,0 0 0 0 0,0 1 0 0 0,7-1 1 0 0,-1 0-140 0 0,-1 0 0 0 0,1 1 0 0 0,0 1 0 0 0,-1 0 0 0 0,1 1 0 0 0,-1 0 0 0 0,1 1 0 0 0,-1 0 0 0 0,1 0 0 0 0,-1 1 0 0 0,0 1 0 0 0,0 0 0 0 0,-1 1-1 0 0,1 0 1 0 0,-1 0 0 0 0,0 1 0 0 0,0 0 0 0 0,8 8 0 0 0,-16-12-111 0 0,-1-1 0 0 0,1 0 0 0 0,-1 1 0 0 0,0-1 0 0 0,1 0 0 0 0,-1 1 0 0 0,0 0 0 0 0,0-1 0 0 0,0 1-1 0 0,0 0 1 0 0,-1-1 0 0 0,1 1 0 0 0,0 0 0 0 0,-1 0 0 0 0,1 0 0 0 0,-1 0 0 0 0,0 0 0 0 0,1 0 0 0 0,-1-1-1 0 0,0 1 1 0 0,0 0 0 0 0,0 0 0 0 0,0 0 0 0 0,-1 0 0 0 0,1 0 0 0 0,-1 0 0 0 0,1 0 0 0 0,-1 0 0 0 0,1-1-1 0 0,-1 1 1 0 0,0 0 0 0 0,0 0 0 0 0,0-1 0 0 0,0 1 0 0 0,-2 1 0 0 0,-4 6 9 0 0,-1-1 1 0 0,-1-1 0 0 0,1 0-1 0 0,-1 0 1 0 0,-13 7-1 0 0,15-10-83 0 0,0 1 0 0 0,1-1 0 0 0,-1 1 0 0 0,1 1-1 0 0,-10 10 1 0 0,15-13 35 0 0,-1 0 0 0 0,1 0 0 0 0,0 0 0 0 0,0 0 0 0 0,0 1 0 0 0,0-1 0 0 0,1 0-1 0 0,0 1 1 0 0,-1-1 0 0 0,1 1 0 0 0,0-1 0 0 0,0 0 0 0 0,1 1 0 0 0,-1-1 0 0 0,1 0 0 0 0,-1 1 0 0 0,3 4 0 0 0,26 60-115 0 0,-11-29 44 0 0,-14-32 82 0 0,-2 1 0 0 0,1 1 0 0 0,-1-1 0 0 0,0 0 0 0 0,-1 0 0 0 0,0 1 0 0 0,0-1 0 0 0,-1 0 0 0 0,0 1 0 0 0,-1-1 0 0 0,-2 16 0 0 0,2-20 17 0 0,-1 1 1 0 0,0-1-1 0 0,0 1 0 0 0,0-1 1 0 0,-1 0-1 0 0,1 1 1 0 0,-1-1-1 0 0,0-1 1 0 0,0 1-1 0 0,-1 0 0 0 0,1-1 1 0 0,-1 0-1 0 0,0 1 1 0 0,0-1-1 0 0,0-1 1 0 0,0 1-1 0 0,0-1 0 0 0,0 1 1 0 0,-1-1-1 0 0,0 0 1 0 0,-8 2-1 0 0,-2 1-71 0 0,5-1-379 0 0,0-1 1 0 0,-1 1 0 0 0,0-2-1 0 0,-15 3 1 0 0,25-6 174 0 0,-1 1 0 0 0,1 0 0 0 0,-1-1 0 0 0,1 0 1 0 0,-1 1-1 0 0,1-1 0 0 0,0 0 0 0 0,-1 1 0 0 0,1-1 0 0 0,0 0 0 0 0,-1 0 1 0 0,1 0-1 0 0,0 0 0 0 0,-2-3 0 0 0,1 3-695 0 0,-5-7-1439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30T08:49:41.3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31 128 0 0,'-8'-15'5360'0'0,"8"14"-5201"0"0,-1 1-1 0 0,1 0 1 0 0,0-1-1 0 0,-1 1 1 0 0,1 0 0 0 0,0-1-1 0 0,0 1 1 0 0,-1 0-1 0 0,1-1 1 0 0,0 1-1 0 0,0 0 1 0 0,0-1 0 0 0,0 1-1 0 0,0-1 1 0 0,-1 1-1 0 0,1-1 1 0 0,0 1-1 0 0,0 0 1 0 0,0-1 0 0 0,0 1-1 0 0,0-1 1 0 0,0 1-1 0 0,0 0 1 0 0,1-1-1 0 0,-1 1 1 0 0,0-1 0 0 0,0 1-1 0 0,0 0 1 0 0,0-1-1 0 0,0 1 1 0 0,1-1-1 0 0,-1 1 1 0 0,0 0 0 0 0,0-1-1 0 0,0 1 1 0 0,1 0-1 0 0,-1-1 1 0 0,1 1-1 0 0,53 1 271 0 0,1 3 0 0 0,75 16 0 0 0,27 21-8600 0 0,-142-36 5479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30T08:49:41.7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0 292 0 0,'12'6'744'0'0,"3"-2"-48"0"0,9 5-68 0 0,2-3-52 0 0,9 0-56 0 0,0-3-52 0 0,4 6-52 0 0,0-5-28 0 0,2 2-40 0 0,1-2-52 0 0,4 2-67 0 0,-2-2-77 0 0,3-1-120 0 0,-4 2-160 0 0,1-5-201 0 0,-2 2-559 0 0,-2-7-964 0 0,-1-2 424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30T08:49:42.1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7 208 0 0,'0'0'797'0'0,"5"-7"343"0"0,-2 13 1807 0 0,-3 169-568 0 0,-1 1-314 0 0,11 74 1665 0 0,-10-247-3817 0 0,-2 20-3172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30T08:49:42.5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18 324 0 0,'6'-3'347'0'0,"-1"0"-1"0"0,1 1 1 0 0,-1 0 0 0 0,1 0-1 0 0,0 1 1 0 0,-1-1 0 0 0,1 1-1 0 0,0 0 1 0 0,12 0 0 0 0,61 5 1269 0 0,-37-1-888 0 0,24 2 805 0 0,106 22 0 0 0,-103-14-880 0 0,-60-12-963 0 0,17 2 570 0 0,-25-3-484 0 0,-1 0 0 0 0,1 0 0 0 0,0 0 0 0 0,-1 0 0 0 0,1 0 0 0 0,0 1 0 0 0,-1-1 0 0 0,1 0 0 0 0,0 0 0 0 0,-1 1 1 0 0,1-1-1 0 0,-1 0 0 0 0,1 1 0 0 0,-1-1 0 0 0,1 1 0 0 0,-1-1 0 0 0,1 0 0 0 0,-1 1 0 0 0,1-1 0 0 0,-1 1 0 0 0,1 0 0 0 0,-1-1 0 0 0,0 1 0 0 0,1-1 0 0 0,-1 1 0 0 0,0 0 1 0 0,0-1-1 0 0,1 2 0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30T08:49:42.9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0 404 0 0,'19'2'1033'0'0,"0"0"1"0"0,0 1-1 0 0,29 9 0 0 0,-6-2-85 0 0,-21-5-583 0 0,0 0 216 0 0,1 0 1 0 0,0-1 0 0 0,0-1 0 0 0,-1-1 0 0 0,2-2-1 0 0,22-1 1 0 0,-43 1-353 0 0,7-10-1861 0 0,-4 4-3118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30T08:44:31.2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144 1 260 0 0,'0'0'3856'0'0,"-2"5"-3413"0"0,-21 67 1524 0 0,-19 74 255 0 0,34-115-1962 0 0,-1-1 0 0 0,-18 41-1 0 0,-1 1-3875 0 0,27-67 1379 0 0,-2 10 167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30T08:49:43.3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0 133 280 0 0,'0'0'879'0'0,"3"-20"2872"0"0,-2 15-3474 0 0,-1 1 0 0 0,1-1-1 0 0,0 0 1 0 0,1 1-1 0 0,-1-1 1 0 0,1 1 0 0 0,0-1-1 0 0,0 1 1 0 0,0 0 0 0 0,1 0-1 0 0,-1 0 1 0 0,1 0-1 0 0,0 0 1 0 0,0 0 0 0 0,1 1-1 0 0,-1-1 1 0 0,1 1-1 0 0,6-4 1 0 0,-3 2-103 0 0,1 1 1 0 0,0 0-1 0 0,0 1 1 0 0,1 0-1 0 0,-1 0 1 0 0,1 1-1 0 0,-1 0 1 0 0,1 0-1 0 0,14 0 1 0 0,2 1-96 0 0,1 2 0 0 0,-1 0 0 0 0,1 2 0 0 0,-1 0 1 0 0,1 2-1 0 0,29 10 0 0 0,-46-12-23 0 0,0 0-1 0 0,0 0 0 0 0,-1 1 1 0 0,1 0-1 0 0,-1 1 1 0 0,0-1-1 0 0,-1 2 1 0 0,1-1-1 0 0,11 12 1 0 0,-17-14-50 0 0,1-1 1 0 0,-1 1 0 0 0,0 0-1 0 0,0 0 1 0 0,0 1 0 0 0,-1-1-1 0 0,1 0 1 0 0,-1 1 0 0 0,0-1 0 0 0,1 0-1 0 0,-2 1 1 0 0,1 0 0 0 0,0-1-1 0 0,-1 1 1 0 0,1-1 0 0 0,-1 1 0 0 0,0 0-1 0 0,-1-1 1 0 0,1 1 0 0 0,0 0-1 0 0,-1-1 1 0 0,0 1 0 0 0,0-1-1 0 0,0 1 1 0 0,0-1 0 0 0,-3 6 0 0 0,-4 7 0 0 0,-1-1 0 0 0,0 1 0 0 0,-1-2 0 0 0,0 1 0 0 0,-1-1 0 0 0,-20 18 1 0 0,-5 0-8 0 0,-43 31 0 0 0,42-27-82 0 0,36-35 99 0 0,14 25 34 0 0,2-18-36 0 0,-1 0 1 0 0,1-1-1 0 0,0-1 0 0 0,1 0 0 0 0,0-1 1 0 0,25 4-1 0 0,-6 0 31 0 0,122 22 420 0 0,-106-23-139 0 0,-33-8 183 0 0,-2-1-1523 0 0,-6 4-7229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30T08:49:44.0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35 560 0 0,'-1'-1'262'0'0,"1"0"0"0"0,0 0-1 0 0,-1 0 1 0 0,1 0 0 0 0,0 0-1 0 0,0 0 1 0 0,0 0 0 0 0,-1 0 0 0 0,1 0-1 0 0,0 0 1 0 0,0 0 0 0 0,1 0 0 0 0,-1-1-1 0 0,0 1 1 0 0,0 0 0 0 0,0 0-1 0 0,1 0 1 0 0,-1 0 0 0 0,1 1 0 0 0,-1-1-1 0 0,1 0 1 0 0,-1 0 0 0 0,2-2 0 0 0,-1 2-83 0 0,0 0 1 0 0,1 0-1 0 0,-1 1 1 0 0,1-1 0 0 0,-1 0-1 0 0,1 0 1 0 0,-1 1-1 0 0,1-1 1 0 0,-1 1 0 0 0,1 0-1 0 0,-1-1 1 0 0,1 1-1 0 0,0 0 1 0 0,1 0 0 0 0,9 0 16 0 0,-1 0 0 0 0,1 1-1 0 0,18 5 1 0 0,-17-4 179 0 0,149 31 784 0 0,25 4-2482 0 0,-182-36 655 0 0,0-1 0 0 0,0 0-1 0 0,0 0 1 0 0,1 0 0 0 0,-1 0 0 0 0,0-1 0 0 0,0 1 0 0 0,8-3 0 0 0,-5-1-1877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30T08:49:44.4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 0 740 0 0,'0'0'3094'0'0,"-3"5"-2734"0"0,-8 11-92 0 0,2 1 0 0 0,0 0 0 0 0,1 1 0 0 0,1 0 0 0 0,0 0 0 0 0,2 0 1 0 0,0 1-1 0 0,1 0 0 0 0,-2 22 0 0 0,1 5 129 0 0,2-1 0 0 0,7 85-1 0 0,5-77-1403 0 0,-2-19-2599 0 0,-5-17 1666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30T08:49:45.4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328 31 8 0 0,'1'-1'357'0'0,"0"-1"-1"0"0,0 0 1 0 0,1 1 0 0 0,-1-1-1 0 0,0 0 1 0 0,0 1 0 0 0,1 0-1 0 0,-1-1 1 0 0,1 1-1 0 0,-1 0 1 0 0,1 0 0 0 0,3-2-1 0 0,-5 3-332 0 0,0 1-1 0 0,0-1 1 0 0,0 0-1 0 0,1 1 0 0 0,-1-1 1 0 0,0 0-1 0 0,0 1 1 0 0,0-1-1 0 0,1 0 1 0 0,-1 1-1 0 0,0-1 0 0 0,1 0 1 0 0,-1 0-1 0 0,0 1 1 0 0,0-1-1 0 0,1 0 0 0 0,-1 0 1 0 0,0 1-1 0 0,1-1 1 0 0,-1 0-1 0 0,1 0 1 0 0,-1 0-1 0 0,0 0 0 0 0,1 0 1 0 0,-1 0-1 0 0,0 0 1 0 0,1 0-1 0 0,-1 0 0 0 0,1 0 1 0 0,-1 0-1 0 0,0 0 1 0 0,1 0-1 0 0,-1 0 0 0 0,0 0 1 0 0,1 0-1 0 0,-1 0 1 0 0,1 0-1 0 0,-1 0 1 0 0,0 0-1 0 0,1-1 0 0 0,-1 1 1 0 0,0 0-1 0 0,1 0 1 0 0,-1-1-1 0 0,0 1 0 0 0,0 0 1 0 0,1 0-1 0 0,-1-1 1 0 0,0 1-1 0 0,0 0 0 0 0,1 0 1 0 0,-1-1-1 0 0,0 0 1 0 0,19-10 796 0 0,-17 11-762 0 0,10 41 29 0 0,-15-2 57 0 0,-1-1 0 0 0,-2 1-1 0 0,-19 62 1 0 0,5-18 236 0 0,17-69-310 0 0,-4 23 172 0 0,-2-1-1 0 0,-1-1 1 0 0,-24 57 0 0 0,30-83-176 0 0,-1-1 0 0 0,1 1 0 0 0,-1-1 0 0 0,-1 0 0 0 0,0-1 0 0 0,0 1 0 0 0,0-1 0 0 0,-1 0 0 0 0,0-1 0 0 0,0 0 0 0 0,-1 0 0 0 0,0 0 0 0 0,0-1 0 0 0,0 0 0 0 0,0-1 0 0 0,-1 0 0 0 0,0 0 0 0 0,0 0 0 0 0,-10 1 0 0 0,15-4-17 0 0,-1 0 1 0 0,0 0-1 0 0,0 0 0 0 0,0-1 0 0 0,0 0 0 0 0,-1 0 0 0 0,1 0 0 0 0,0 0 0 0 0,0-1 1 0 0,0 0-1 0 0,1 0 0 0 0,-1-1 0 0 0,0 1 0 0 0,0-1 0 0 0,1 0 0 0 0,-1 0 0 0 0,1-1 1 0 0,-1 1-1 0 0,-5-5 0 0 0,8 4-31 0 0,-1 1 0 0 0,1-1 0 0 0,0 0 0 0 0,0 1 0 0 0,0-1 0 0 0,0 0 0 0 0,0-1 0 0 0,1 1 0 0 0,-1 0 0 0 0,1 0 0 0 0,0-1 0 0 0,0 1 0 0 0,0-1 0 0 0,0 1 0 0 0,1-1 0 0 0,-1 1 0 0 0,1-1 0 0 0,0 1 0 0 0,0-1 0 0 0,0 1 0 0 0,1-1-1 0 0,-1 0 1 0 0,1 1 0 0 0,0 0 0 0 0,0-1 0 0 0,0 1 0 0 0,0-1 0 0 0,3-3 0 0 0,0-1-8 0 0,-1 0 0 0 0,1 1-1 0 0,1-1 1 0 0,-1 1 0 0 0,1 0 0 0 0,0 1-1 0 0,1-1 1 0 0,0 1 0 0 0,0 0-1 0 0,0 0 1 0 0,1 1 0 0 0,0 0-1 0 0,0 0 1 0 0,12-6 0 0 0,-14 8-5 0 0,1 1 0 0 0,-1 0 0 0 0,1 1 1 0 0,-1-1-1 0 0,1 1 0 0 0,-1 0 0 0 0,1 1 1 0 0,0-1-1 0 0,-1 1 0 0 0,1 0 0 0 0,0 0 0 0 0,-1 1 1 0 0,1 0-1 0 0,-1 0 0 0 0,1 0 0 0 0,-1 1 0 0 0,1-1 1 0 0,-1 2-1 0 0,0-1 0 0 0,0 0 0 0 0,0 1 1 0 0,7 5-1 0 0,7 7 23 0 0,-1 0 0 0 0,-1 2 0 0 0,0 0 0 0 0,-1 1 0 0 0,-2 1 0 0 0,1 0 0 0 0,-2 1 0 0 0,-1 0 0 0 0,0 1 0 0 0,-2 0 0 0 0,0 1 0 0 0,-2 1 0 0 0,0-1 0 0 0,6 30 0 0 0,-12-44-687 0 0,2 9 185 0 0,-3-6-6067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30T08:49:45.9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291 9 492 0 0,'0'0'3613'0'0,"1"-7"-3079"0"0,-1 7-490 0 0,0 0 0 0 0,0 0 0 0 0,0 0 0 0 0,0 0-1 0 0,0 0 1 0 0,0 0 0 0 0,0 0 0 0 0,0 0 0 0 0,0 1 0 0 0,-1-1-1 0 0,1 0 1 0 0,0 0 0 0 0,0 0 0 0 0,0 0 0 0 0,0 0-1 0 0,0 0 1 0 0,0 0 0 0 0,0 0 0 0 0,0 0 0 0 0,0 0-1 0 0,-1 0 1 0 0,1 0 0 0 0,0 0 0 0 0,0 0 0 0 0,0 0 0 0 0,0 0-1 0 0,0 0 1 0 0,0 0 0 0 0,0 0 0 0 0,0 0 0 0 0,-1 0-1 0 0,1 0 1 0 0,0 0 0 0 0,0 0 0 0 0,0-1 0 0 0,0 1-1 0 0,0 0 1 0 0,0 0 0 0 0,0 0 0 0 0,0 0 0 0 0,0 0-1 0 0,0 0 1 0 0,0 0 0 0 0,0 0 0 0 0,-1 0 0 0 0,1 0 0 0 0,0 0-1 0 0,0 0 1 0 0,0-1 0 0 0,0 1 0 0 0,0 0 0 0 0,0 0-1 0 0,0 0 1 0 0,0 0 0 0 0,0 0 0 0 0,0 0 0 0 0,-51 48 402 0 0,13-12 100 0 0,1 1 0 0 0,-33 43 0 0 0,59-65-328 0 0,0 1-1 0 0,2 0 1 0 0,0 0 0 0 0,0 1 0 0 0,2 0-1 0 0,0 1 1 0 0,1 0 0 0 0,0 0 0 0 0,-4 29-1 0 0,6 10 244 0 0,2 1 0 0 0,2-1 0 0 0,3 0 0 0 0,17 94 0 0 0,0 3-1725 0 0,-15-126 630 0 0,0-11-1347 0 0,-4-5-2735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30T08:49:46.6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137 5 312 0 0,'0'0'65'0'0,"0"-1"0"0"0,0 1 0 0 0,0 0-1 0 0,0 0 1 0 0,0-1 0 0 0,1 1 0 0 0,-1 0 0 0 0,0 0 0 0 0,0 0 0 0 0,1-1 0 0 0,-1 1-1 0 0,0 0 1 0 0,0 0 0 0 0,1 0 0 0 0,-1 0 0 0 0,0 0 0 0 0,0-1 0 0 0,1 1 0 0 0,-1 0-1 0 0,0 0 1 0 0,0 0 0 0 0,1 0 0 0 0,-1 0 0 0 0,0 0 0 0 0,1 0 0 0 0,-1 0-1 0 0,0 0 1 0 0,0 0 0 0 0,1 0 0 0 0,-1 0 0 0 0,0 0 0 0 0,1 0 0 0 0,-1 0 0 0 0,0 0-1 0 0,0 1 1 0 0,1-1 0 0 0,-1 0 0 0 0,0 0 0 0 0,0 0 0 0 0,1 1 0 0 0,1 6 110 0 0,0 0 1 0 0,-1 0-1 0 0,0 0 1 0 0,-1 0 0 0 0,1 1-1 0 0,-1-1 1 0 0,-1 0 0 0 0,1 0-1 0 0,-3 10 1 0 0,-19 74 1056 0 0,12-54-714 0 0,-58 239 2899 0 0,30-82-1163 0 0,27-138-1134 0 0,10-54 470 0 0,2-9-1456 0 0,17-77-6 0 0,4 1 0 0 0,51-129 0 0 0,-57 169-134 0 0,45-88-86 0 0,-20 46 46 0 0,-41 85 42 0 0,0-1 0 0 0,1 1 0 0 0,-1-1 0 0 0,0 1 0 0 0,0-1 0 0 0,0 1 0 0 0,0-1 0 0 0,1 1 0 0 0,-1-1 0 0 0,0 1 0 0 0,0-1 0 0 0,1 1 0 0 0,-1-1 0 0 0,0 1-1 0 0,1 0 1 0 0,-1-1 0 0 0,0 1 0 0 0,1 0 0 0 0,-1-1 0 0 0,1 1 0 0 0,-1 0 0 0 0,0 0 0 0 0,1-1 0 0 0,-1 1 0 0 0,1 0 0 0 0,-1 0 0 0 0,1 0 0 0 0,-1-1 0 0 0,1 1 0 0 0,-1 0-1 0 0,1 0 1 0 0,-1 0 0 0 0,2 0 0 0 0,8 14-89 0 0,2 27 9 0 0,-3 32-42 0 0,-4 0 1 0 0,-2 1-1 0 0,-4-1 0 0 0,-19 140 0 0 0,6-139-1562 0 0,-1-27-5348 0 0,10-36 3903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30T08:49:47.0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0 140 0 0,'13'6'364'0'0,"-2"-1"-92"0"0,1-1-116 0 0,4 2-152 0 0,-2 1-160 0 0,2-5-172 0 0,1 0 76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30T08:49:47.4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5 132 0 0,'0'0'1257'0'0,"15"-4"2079"0"0,-4 4-2658 0 0,0 2 1 0 0,-1-1-1 0 0,1 2 1 0 0,-1-1-1 0 0,1 1 0 0 0,-1 1 1 0 0,0 0-1 0 0,0 0 1 0 0,11 7-1 0 0,-15-7-567 0 0,0-1-1 0 0,0 1 1 0 0,-1 0-1 0 0,1 0 1 0 0,-1 0-1 0 0,0 1 1 0 0,0 0-1 0 0,0 0 1 0 0,-1 0-1 0 0,0 1 1 0 0,0-1-1 0 0,0 1 1 0 0,-1 0-1 0 0,1 0 1 0 0,3 11-1 0 0,-7-13-76 0 0,1 0-1 0 0,-1 0 1 0 0,0 0-1 0 0,0 0 1 0 0,0-1-1 0 0,0 1 1 0 0,-1 0-1 0 0,0 0 1 0 0,1 0-1 0 0,-1-1 0 0 0,-1 1 1 0 0,1 0-1 0 0,0-1 1 0 0,-1 1-1 0 0,0-1 1 0 0,0 0-1 0 0,0 1 1 0 0,0-1-1 0 0,-1 0 1 0 0,-4 5-1 0 0,-6 5 129 0 0,0 0 1 0 0,-2-1-1 0 0,-16 11 0 0 0,7-4 112 0 0,-2-3-26 0 0,-14 11 124 0 0,38-26-345 0 0,1 0 1 0 0,-1 0-1 0 0,1 0 0 0 0,-1 1 0 0 0,1-1 1 0 0,0 1-1 0 0,-1-1 0 0 0,1 1 0 0 0,0 0 0 0 0,0-1 1 0 0,0 1-1 0 0,0 0 0 0 0,0 0 0 0 0,1-1 1 0 0,-1 1-1 0 0,1 0 0 0 0,-1 3 0 0 0,3-2-50 0 0,0-1-1 0 0,1 0 0 0 0,0 0 1 0 0,-1 0-1 0 0,1 0 0 0 0,0-1 0 0 0,0 1 1 0 0,0-1-1 0 0,0 0 0 0 0,0 0 1 0 0,4 1-1 0 0,1 1-194 0 0,5 2-253 0 0,1 0 0 0 0,0-1 1 0 0,0-1-1 0 0,0-1 0 0 0,0 0 1 0 0,0 0-1 0 0,1-2 0 0 0,23-1 1 0 0,29-7-5182 0 0,-31 2 2489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30T08:49:47.7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1 828 0 0,'0'0'1268'0'0,"6"1"-14"0"0,229 55 7678 0 0,-81 2-13117 0 0,-144-55 1122 0 0,-2 0 233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30T08:49:48.3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171 9 404 0 0,'0'-1'165'0'0,"0"1"0"0"0,0-1 0 0 0,0 1 0 0 0,1-1 1 0 0,-1 1-1 0 0,0-1 0 0 0,1 1 0 0 0,-1 0 0 0 0,0-1 0 0 0,1 1 0 0 0,-1 0 0 0 0,0-1 0 0 0,1 1 0 0 0,-1 0 1 0 0,1-1-1 0 0,-1 1 0 0 0,1 0 0 0 0,-1 0 0 0 0,1-1 0 0 0,-1 1 0 0 0,1 0 0 0 0,-1 0 0 0 0,1 0 0 0 0,-1 0 0 0 0,1 0 1 0 0,-1 0-1 0 0,1 0 0 0 0,-1 0 0 0 0,1 0 0 0 0,-1 0 0 0 0,1 0 0 0 0,-1 0 0 0 0,1 0 0 0 0,0 0 0 0 0,4 19 1505 0 0,-11 40-1765 0 0,5-52 699 0 0,-6 29-96 0 0,-2-1-1 0 0,-2 0 1 0 0,-1 0-1 0 0,-17 34 0 0 0,-8 22 439 0 0,15-32-14 0 0,-26 121-1 0 0,40-141-472 0 0,16-69-12269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30T08:44:34.6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76 368 0 0,'-28'-45'5934'0'0,"28"44"-5753"0"0,-1 1 1 0 0,1-1-1 0 0,-1 0 1 0 0,1 1-1 0 0,-1-1 0 0 0,1 0 1 0 0,-1 0-1 0 0,1 1 1 0 0,0-1-1 0 0,0 0 1 0 0,-1 0-1 0 0,1 0 0 0 0,0 0 1 0 0,0 1-1 0 0,0-1 1 0 0,0 0-1 0 0,0 0 1 0 0,0 0-1 0 0,0 0 0 0 0,0 0 1 0 0,0 0-1 0 0,0 1 1 0 0,0-1-1 0 0,1 0 1 0 0,-1 0-1 0 0,0 0 0 0 0,1 0 1 0 0,0 0-90 0 0,0 0-1 0 0,0 0 1 0 0,1 1 0 0 0,-1-1-1 0 0,0 0 1 0 0,0 1 0 0 0,1-1 0 0 0,-1 1-1 0 0,0 0 1 0 0,0-1 0 0 0,1 1-1 0 0,-1 0 1 0 0,0 0 0 0 0,1 0 0 0 0,-1 0-1 0 0,2 0 1 0 0,68 11-870 0 0,-52-7 1306 0 0,902 118-502 0 0,-465-81-60 0 0,752 85-482 0 0,-952-94 289 0 0,265-2 1 0 0,-360-37 139 0 0,163-28-1 0 0,-237 24 114 0 0,-29 8-40 0 0,-1 2 1 0 0,1 3-1 0 0,0 3 0 0 0,108 22 0 0 0,-94-14-33 0 0,269 18 42 0 0,-258-27 17 0 0,-27 3-12 0 0,0 2 0 0 0,0 3 0 0 0,-1 2-1 0 0,85 34 1 0 0,-113-38 9 0 0,-8-3-8 0 0,-14-4 4 0 0,1-1 1 0 0,0 0 0 0 0,-1 0 0 0 0,1 0-1 0 0,0-1 1 0 0,0 0 0 0 0,7 0-1 0 0,-11-1-29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30T08:49:48.7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3 332 0 0,'0'0'717'0'0,"37"-3"2151"0"0,0 20-1885 0 0,-2 1 1 0 0,1 2-1 0 0,47 37 0 0 0,25 13-5807 0 0,-99-65 3122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30T08:49:49.1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1 964 0 0,'0'1'362'0'0,"1"1"-1"0"0,0-1 1 0 0,0 0 0 0 0,0 1-1 0 0,0-1 1 0 0,0 0-1 0 0,0 0 1 0 0,0 1 0 0 0,0-1-1 0 0,0 0 1 0 0,0 0-1 0 0,1 0 1 0 0,-1-1 0 0 0,0 1-1 0 0,1 0 1 0 0,-1 0 0 0 0,1-1-1 0 0,-1 1 1 0 0,1-1-1 0 0,1 1 1 0 0,49 18 2474 0 0,-28-10-2528 0 0,-6-1-624 0 0,53 21-1119 0 0,-22-14-4008 0 0,-32-12 2907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30T08:49:49.5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0 236 0 0,'47'6'4454'0'0,"64"18"1306"0"0,-110-22-5658 0 0,0 0-1 0 0,0 1 1 0 0,-1-1-1 0 0,1 0 1 0 0,0 0-1 0 0,-1 1 1 0 0,1-1-1 0 0,-1 0 1 0 0,0 1-1 0 0,0-1 1 0 0,0 1-1 0 0,0-1 1 0 0,0 3-1 0 0,-2 9 104 0 0,-29 211 3008 0 0,30-220-3243 0 0,-1-1 1 0 0,1 1 0 0 0,1-1 0 0 0,-1 1-1 0 0,1-1 1 0 0,-1 1 0 0 0,1-1 0 0 0,1 1-1 0 0,-1 0 1 0 0,1-1 0 0 0,-1 1-1 0 0,1-1 1 0 0,1 1 0 0 0,-1-1 0 0 0,0 0-1 0 0,4 6 1 0 0,-2-6-529 0 0,0 0-1 0 0,1 0 1 0 0,0-1 0 0 0,-1 0 0 0 0,1 1-1 0 0,1-1 1 0 0,-1-1 0 0 0,0 1-1 0 0,1-1 1 0 0,-1 1 0 0 0,1-1-1 0 0,-1 0 1 0 0,1-1 0 0 0,7 2 0 0 0,12 3-3051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30T08:49:50.1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15 184 0 0,'0'0'1642'0'0,"-8"-14"5655"0"0,46 36-7028 0 0,1-2 0 0 0,1-2 0 0 0,46 15 0 0 0,58 8-6078 0 0,-117-36 3339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30T08:49:50.9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214 43 556 0 0,'28'-38'6890'0'0,"-27"37"-6119"0"0,-1 1-698 0 0,0-1 1 0 0,0 1-1 0 0,0 0 1 0 0,0 0-1 0 0,0 0 1 0 0,0 0-1 0 0,0 0 1 0 0,0-1 0 0 0,1 1-1 0 0,-1 0 1 0 0,0 0-1 0 0,0 0 1 0 0,0 0-1 0 0,0 0 1 0 0,0 0-1 0 0,0-1 1 0 0,0 1-1 0 0,1 0 1 0 0,-1 0-1 0 0,0 0 1 0 0,0 0-1 0 0,0 0 1 0 0,0 0-1 0 0,0 0 1 0 0,1 0 0 0 0,-1 0-1 0 0,0 0 1 0 0,0 0-1 0 0,0 0 1 0 0,0 0-1 0 0,1 0 1 0 0,-1 0-1 0 0,0 0 1 0 0,0 0-1 0 0,0 0 1 0 0,0 0-1 0 0,1 0 1 0 0,-1 0-1 0 0,0 0 1 0 0,0 0-1 0 0,0 0 1 0 0,0 0-1 0 0,0 0 1 0 0,1 0 0 0 0,-1 0-1 0 0,0 0 1 0 0,0 0-1 0 0,0 0 1 0 0,0 1-1 0 0,0-1 1 0 0,0 0-1 0 0,1 0 1 0 0,-1 26 235 0 0,-1 1 0 0 0,0-1 0 0 0,-2 1 0 0 0,-11 42 0 0 0,-2 19 73 0 0,1 52 8 0 0,-14 97 31 0 0,21-195-955 0 0,-1-1 0 0 0,-2 0-1 0 0,-24 57 1 0 0,30-86-13 0 0,0-1 0 0 0,-1 0 0 0 0,0-1 0 0 0,-12 15 0 0 0,-20 11-4110 0 0,9-18 1662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30T08:49:05.5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1 292 0 0,'-12'49'1754'0'0,"2"0"0"0"0,2 1 0 0 0,-2 89-1 0 0,-4-82-1429 0 0,13-55-931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30T08:49:05.9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21 312 0 0,'0'0'740'0'0,"5"-8"1044"0"0,0-4-532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30T08:49:06.3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111 9 20 0 0,'0'0'743'0'0,"5"-8"731"0"0,-5 8-1428 0 0,0 0-1 0 0,0 0 0 0 0,0 1 0 0 0,0-1 0 0 0,0 0 0 0 0,1 0 1 0 0,-1 0-1 0 0,0 0 0 0 0,0 0 0 0 0,0 1 0 0 0,0-1 1 0 0,0 0-1 0 0,0 0 0 0 0,0 0 0 0 0,0 0 0 0 0,0 0 1 0 0,0 0-1 0 0,0 1 0 0 0,1-1 0 0 0,-1 0 0 0 0,0 0 1 0 0,0 0-1 0 0,0 0 0 0 0,0 0 0 0 0,0 0 0 0 0,0 0 1 0 0,1 0-1 0 0,-1 0 0 0 0,0 0 0 0 0,0 0 0 0 0,0 1 1 0 0,0-1-1 0 0,0 0 0 0 0,1 0 0 0 0,-1 0 0 0 0,0 0 1 0 0,0 0-1 0 0,0 0 0 0 0,0 0 0 0 0,0 0 0 0 0,1 0 1 0 0,-1-1-1 0 0,0 1 0 0 0,0 0 0 0 0,0 0 0 0 0,0 0 1 0 0,0 0-1 0 0,1 0 0 0 0,-1 0 0 0 0,0 0 0 0 0,0 0 0 0 0,0 0 1 0 0,0 0-1 0 0,0 0 0 0 0,0-1 0 0 0,1 1 0 0 0,-1 0 1 0 0,0 0-1 0 0,0 0 0 0 0,0 0 0 0 0,0 0 0 0 0,0 0 1 0 0,0-1-1 0 0,0 1 0 0 0,0 0 0 0 0,0 0 0 0 0,0 0 1 0 0,0 0-1 0 0,2 21 236 0 0,0 1 0 0 0,-2 0 0 0 0,-1 0 0 0 0,-6 37 0 0 0,-26 94 861 0 0,-2 23 160 0 0,28-122-919 0 0,-24 153 1364 0 0,19-158-2257 0 0,11-47 198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30T08:49:06.7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1 368 0 0,'17'-1'580'0'0,"0"1"1"0"0,0 1-1 0 0,0 0 1 0 0,-1 2-1 0 0,1 0 1 0 0,0 0-1 0 0,-1 2 0 0 0,26 10 1 0 0,24 5 454 0 0,126 29 874 0 0,-172-42-2334 0 0,14 2-4378 0 0,-25-9 2943 0 0</inkml:trace>
  <inkml:trace contextRef="#ctx0" brushRef="#br0" timeOffset="1">128 430 428 0 0,'0'0'3142'0'0,"4"3"-2427"0"0,13 4-3 0 0,2 0-1 0 0,-1-1 1 0 0,1-1-1 0 0,0-1 1 0 0,25 3-1 0 0,26 6-232 0 0,-54-11-949 0 0,13 2-4303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30T08:49:07.1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95 220 0 0,'-3'-6'1084'0'0,"-5"-20"-51"0"0,5 20-37 0 0,3-11 2867 0 0,1 14-3758 0 0,-1 1 1 0 0,1 0-1 0 0,0 0 1 0 0,0 0-1 0 0,0 0 1 0 0,0 0-1 0 0,0 0 0 0 0,1 0 1 0 0,-1 0-1 0 0,1 1 1 0 0,-1-1-1 0 0,1 0 1 0 0,0 1-1 0 0,-1-1 0 0 0,1 1 1 0 0,0 0-1 0 0,0-1 1 0 0,0 1-1 0 0,0 0 1 0 0,0 0-1 0 0,0 0 0 0 0,1 1 1 0 0,-1-1-1 0 0,0 1 1 0 0,0-1-1 0 0,1 1 1 0 0,-1-1-1 0 0,0 1 0 0 0,0 0 1 0 0,1 0-1 0 0,-1 0 1 0 0,0 1-1 0 0,3-1 1 0 0,14 2-4 0 0,-1 1 0 0 0,0 1 0 0 0,24 7-1 0 0,-13-3 205 0 0,-22-7-289 0 0,-1 1 0 0 0,1-1 0 0 0,-1 2 0 0 0,0-1 0 0 0,1 1 0 0 0,-1 0 0 0 0,-1 0 0 0 0,1 0 0 0 0,0 1 0 0 0,-1 0 0 0 0,0 0 0 0 0,0 1 0 0 0,0-1 0 0 0,0 1 0 0 0,-1 0 0 0 0,5 7 0 0 0,-6-7-11 0 0,0 0 0 0 0,-1 0 0 0 0,0 1-1 0 0,0-1 1 0 0,0 1 0 0 0,-1 0 0 0 0,1-1-1 0 0,-2 1 1 0 0,1 0 0 0 0,0 0 0 0 0,-1 0-1 0 0,0 0 1 0 0,-1-1 0 0 0,1 1 0 0 0,-1 0-1 0 0,0 0 1 0 0,-1-1 0 0 0,1 1 0 0 0,-3 5-1 0 0,-59 135 208 0 0,62-144-380 0 0,31 14-1379 0 0,32-6-4142 0 0,-39-10 3038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30T08:44:35.9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80 20 0 0,'-3'-15'3725'0'0,"6"-10"-121"0"0,-2 23-3086 0 0,23-14 1386 0 0,-5 11-1543 0 0,-1 1 0 0 0,1 1 0 0 0,-1 1 0 0 0,21 0 0 0 0,13-2 176 0 0,-50 4-527 0 0,-1-1-1 0 0,1 1 1 0 0,0 0-1 0 0,-1-1 1 0 0,1 1-1 0 0,0 0 1 0 0,-1 0 0 0 0,1 0-1 0 0,0 0 1 0 0,-1 0-1 0 0,1 1 1 0 0,0-1-1 0 0,-1 0 1 0 0,1 1-1 0 0,0-1 1 0 0,-1 1-1 0 0,1 0 1 0 0,-1 0 0 0 0,1-1-1 0 0,-1 1 1 0 0,1 0-1 0 0,-1 0 1 0 0,0 0-1 0 0,1 0 1 0 0,-1 1-1 0 0,0-1 1 0 0,0 0 0 0 0,0 0-1 0 0,0 1 1 0 0,0-1-1 0 0,0 1 1 0 0,0-1-1 0 0,0 1 1 0 0,-1-1-1 0 0,1 1 1 0 0,-1-1 0 0 0,1 1-1 0 0,-1 0 1 0 0,1-1-1 0 0,-1 4 1 0 0,0-1-13 0 0,0 1 1 0 0,0-1-1 0 0,-1 1 1 0 0,0-1-1 0 0,0 1 1 0 0,0-1-1 0 0,0 0 1 0 0,-1 0-1 0 0,1 0 1 0 0,-1 1-1 0 0,0-1 1 0 0,0-1-1 0 0,-5 7 1 0 0,-15 16-16 0 0,-2-2 1 0 0,-35 30-1 0 0,30-28 32 0 0,-48 52 0 0 0,76-77-12 0 0,1-1 0 0 0,-1 1 0 0 0,1 0 1 0 0,-1-1-1 0 0,1 1 0 0 0,0 0 0 0 0,-1 0 0 0 0,1-1 0 0 0,0 1 0 0 0,-1 0 0 0 0,1 0 0 0 0,0 0 1 0 0,0-1-1 0 0,0 1 0 0 0,-1 0 0 0 0,1 0 0 0 0,0 0 0 0 0,0 0 0 0 0,0-1 0 0 0,0 1 0 0 0,1 0 1 0 0,-1 0-1 0 0,0 0 0 0 0,0-1 0 0 0,0 1 0 0 0,1 0 0 0 0,-1 0 0 0 0,0 0 0 0 0,1 0 0 0 0,22 19 57 0 0,38 3-34 0 0,-57-22-36 0 0,14 5-487 0 0,0-2-1 0 0,27 3 1 0 0,12-4-6005 0 0,-42-3 3924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30T08:49:07.5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1 584 0 0,'0'0'4370'0'0,"-11"2"-3274"0"0,13 4 1911 0 0,16 7-2768 0 0,0-1 1 0 0,1-1-1 0 0,0 0 1 0 0,0-1-1 0 0,38 13 1 0 0,-20-11-3155 0 0,40 9 1 0 0,-40-14 289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30T08:49:07.9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1 788 0 0,'0'0'1952'0'0,"12"19"-1108"0"0,-1-12-84 0 0,5-1-92 0 0,1 0-119 0 0,7 2-161 0 0,1-2-184 0 0,13 4-244 0 0,3 0-192 0 0,0 0-184 0 0,1 1-497 0 0,2-5-987 0 0,-3 1 436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30T08:49:55.8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14 184 0 0,'0'0'6363'0'0,"10"-10"-4078"0"0,2 8-2193 0 0,0 1 1 0 0,0 1-1 0 0,0 0 1 0 0,1 1-1 0 0,-1 0 0 0 0,0 0 1 0 0,0 1-1 0 0,-1 1 0 0 0,1 0 1 0 0,0 1-1 0 0,-1 0 0 0 0,0 1 1 0 0,13 6-1 0 0,-22-9-90 0 0,-1-1-1 0 0,1 0 1 0 0,0 1 0 0 0,-1 0 0 0 0,1-1-1 0 0,-1 1 1 0 0,1 0 0 0 0,-1 0-1 0 0,0 0 1 0 0,0 0 0 0 0,0 0 0 0 0,0 0-1 0 0,0 0 1 0 0,0 0 0 0 0,-1 0 0 0 0,1 0-1 0 0,-1 0 1 0 0,1 1 0 0 0,-1-1 0 0 0,0 0-1 0 0,0 0 1 0 0,0 1 0 0 0,0-1-1 0 0,0 0 1 0 0,0 0 0 0 0,-1 1 0 0 0,1-1-1 0 0,-1 0 1 0 0,0 0 0 0 0,1 0 0 0 0,-3 4-1 0 0,-1 2-6 0 0,0-1 1 0 0,0 1-1 0 0,-1-1 0 0 0,0 0 0 0 0,0 0 0 0 0,-8 8 0 0 0,-2-1-13 0 0,-1-1 0 0 0,-30 21 0 0 0,32-24 6 0 0,0 0 0 0 0,0 1 0 0 0,0 0 1 0 0,2 1-1 0 0,-20 23 0 0 0,30-32 6 0 0,-2 1 3 0 0,4-4 4 0 0,-1 1 1 0 0,1-1-1 0 0,0 1 0 0 0,-1-1 0 0 0,1 1 1 0 0,0 0-1 0 0,-1-1 0 0 0,1 1 0 0 0,0-1 0 0 0,0 1 1 0 0,0 0-1 0 0,0-1 0 0 0,-1 1 0 0 0,1 0 1 0 0,0-1-1 0 0,0 1 0 0 0,0 0 0 0 0,0-1 0 0 0,0 1 1 0 0,1 0-1 0 0,-1-1 0 0 0,0 1 0 0 0,0 0 1 0 0,0-1-1 0 0,1 1 0 0 0,-1 0 0 0 0,0-1 0 0 0,0 1 1 0 0,1-1-1 0 0,-1 1 0 0 0,1-1 0 0 0,-1 1 1 0 0,0-1-1 0 0,1 1 0 0 0,-1-1 0 0 0,1 1 0 0 0,0 0 1 0 0,24 15 53 0 0,-22-14-51 0 0,13 6 19 0 0,0-2 1 0 0,1 0 0 0 0,0-1 0 0 0,0-1 0 0 0,0 0 0 0 0,0-2 0 0 0,29 2 0 0 0,35 7 5 0 0,-26-16-6367 0 0,-53 5 4086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30T08:49:56.5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121 9 60 0 0,'0'0'726'0'0,"4"-6"-372"0"0,-4 3 17 0 0,-3 6 1880 0 0,-11 14-2011 0 0,1 1-1 0 0,0 1 0 0 0,1 0 1 0 0,1 0-1 0 0,1 1 0 0 0,1 1 1 0 0,1-1-1 0 0,1 1 1 0 0,0 1-1 0 0,2 0 0 0 0,0 0 1 0 0,-1 23-1 0 0,5-37-148 0 0,1 0 1 0 0,0 0-1 0 0,0-1 1 0 0,1 1-1 0 0,0-1 1 0 0,0 1-1 0 0,1 0 1 0 0,0-1-1 0 0,0 0 1 0 0,1 0-1 0 0,4 10 1 0 0,-5-15-50 0 0,-1 1-1 0 0,1-1 1 0 0,-1 0 0 0 0,1 0-1 0 0,0 0 1 0 0,0 0 0 0 0,0 0 0 0 0,0 0-1 0 0,0 0 1 0 0,0 0 0 0 0,0-1-1 0 0,1 1 1 0 0,-1-1 0 0 0,1 0 0 0 0,-1 0-1 0 0,1 0 1 0 0,-1 0 0 0 0,1 0-1 0 0,0 0 1 0 0,-1-1 0 0 0,1 1 0 0 0,0-1-1 0 0,0 0 1 0 0,-1 0 0 0 0,1 0-1 0 0,0 0 1 0 0,0 0 0 0 0,-1-1 0 0 0,1 1-1 0 0,0-1 1 0 0,-1 0 0 0 0,1 0-1 0 0,4-2 1 0 0,12-4 83 0 0,0 0 0 0 0,-1-2-1 0 0,0 0 1 0 0,25-18 0 0 0,-35 21-78 0 0,-1 0-1 0 0,0-1 1 0 0,-1 0 0 0 0,0 0 0 0 0,0 0 0 0 0,0-1 0 0 0,-1 1-1 0 0,0-1 1 0 0,0-1 0 0 0,-1 1 0 0 0,6-17 0 0 0,-7 16-1 0 0,0 0 0 0 0,0-1 0 0 0,-1 1 1 0 0,0-1-1 0 0,-1 0 0 0 0,0 1 1 0 0,0-1-1 0 0,-1 0 0 0 0,0 0 0 0 0,-1 0 1 0 0,-4-17-1 0 0,4 23-41 0 0,-12-25-17 0 0,13 28 9 0 0,-2-2-2 0 0,-3-5-8 0 0,4 6-9 0 0,-4-3 48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30T08:49:57.1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7 392 0 0,'48'-7'5661'0'0,"-44"22"-5392"0"0,0-1 0 0 0,-1 1 0 0 0,0-1 0 0 0,-1 1 0 0 0,-1 0 0 0 0,0 0 0 0 0,-1 0 0 0 0,-2 22 0 0 0,1 14 191 0 0,20 208 1690 0 0,-10-209-3416 0 0,-3-30-4080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30T08:49:57.5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1 148 0 0,'0'0'1043'0'0,"-3"5"-597"0"0,-61 114 3764 0 0,63-118-3417 0 0,23 18 998 0 0,-18-19-1627 0 0,0-1 0 0 0,1 1 0 0 0,-1-1-1 0 0,0 0 1 0 0,0 0 0 0 0,0 0 0 0 0,0 0 0 0 0,0-1 0 0 0,0 0 0 0 0,-1 0 0 0 0,1 0 0 0 0,0 0 0 0 0,3-3 0 0 0,-6 4-164 0 0,0 0-186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30T08:49:58.0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220 7 188 0 0,'29'2'1917'0'0,"14"-1"-152"0"0,-42 0-577 0 0,-6-3-1123 0 0,-1 0-43 0 0,0 0 0 0 0,0 1 0 0 0,-1-1 0 0 0,1 2 0 0 0,0-1-1 0 0,-1 0 1 0 0,1 1 0 0 0,0 1 0 0 0,-1-1 0 0 0,1 1 0 0 0,0 0 0 0 0,-1 0 0 0 0,1 0 0 0 0,0 1-1 0 0,0 0 1 0 0,0 1 0 0 0,0-1 0 0 0,1 1 0 0 0,-1 0 0 0 0,0 0 0 0 0,1 1 0 0 0,0 0-1 0 0,0 0 1 0 0,0 0 0 0 0,1 0 0 0 0,-1 1 0 0 0,-6 9 0 0 0,10-11-5 0 0,0-1 1 0 0,1 1-1 0 0,-1 0 0 0 0,0 0 1 0 0,1 0-1 0 0,0 0 0 0 0,-1 0 0 0 0,1 0 1 0 0,1 0-1 0 0,-1 0 0 0 0,0 0 1 0 0,1 0-1 0 0,0 3 0 0 0,12 37 235 0 0,-13-42-246 0 0,10 23 135 0 0,1 0-1 0 0,14 22 1 0 0,-15-28-55 0 0,0 0-1 0 0,-1 1 0 0 0,12 37 0 0 0,-21-55-75 0 0,0 1-1 0 0,0-1 0 0 0,0 0 0 0 0,0 1 1 0 0,0-1-1 0 0,0 0 0 0 0,-1 1 1 0 0,1-1-1 0 0,0 0 0 0 0,-1 0 0 0 0,1 1 1 0 0,-1-1-1 0 0,0 0 0 0 0,1 0 1 0 0,-1 0-1 0 0,0 0 0 0 0,0 1 0 0 0,1-1 1 0 0,-1 0-1 0 0,0-1 0 0 0,0 1 1 0 0,0 0-1 0 0,0 0 0 0 0,0 0 0 0 0,0 0 1 0 0,-1-1-1 0 0,1 1 0 0 0,0-1 1 0 0,0 1-1 0 0,-1-1 0 0 0,1 1 0 0 0,0-1 1 0 0,0 0-1 0 0,-3 1 0 0 0,-44 8 233 0 0,35-9-279 0 0,0 0 0 0 0,0 0 0 0 0,0-1 1 0 0,-18-5-1 0 0,-23-11-4188 0 0,41 11 2448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30T08:44:36.3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0 692 0 0,'1'2'5197'0'0,"3"25"-4968"0"0,-6 1 176 0 0,0 0-1 0 0,-2 0 1 0 0,-10 35 0 0 0,-6 43 319 0 0,15-14-585 0 0,7-30-2924 0 0,-2-49 582 0 0,0-10 167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30T08:44:36.7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138 63 776 0 0,'-13'-62'5521'0'0,"-2"82"-5299"0"0,12-18-190 0 0,-3 7-3 0 0,1 1 0 0 0,0 0 0 0 0,1 0 1 0 0,0 1-1 0 0,-3 12 0 0 0,1-4-30 0 0,5-18 1118 0 0,5-5-976 0 0,64-73 1136 0 0,-67 75-1228 0 0,-1 2-45 0 0,0 0 0 0 0,0 0 0 0 0,1-1 0 0 0,-1 1 0 0 0,0 0 0 0 0,0 0 1 0 0,0 0-1 0 0,0 0 0 0 0,0-1 0 0 0,1 1 0 0 0,-1 0 0 0 0,0 0 0 0 0,0 0 0 0 0,0 0 0 0 0,1 0 0 0 0,-1 0 1 0 0,0-1-1 0 0,0 1 0 0 0,0 0 0 0 0,1 0 0 0 0,-1 0 0 0 0,0 0 0 0 0,0 0 0 0 0,1 0 0 0 0,-1 0 0 0 0,0 0 0 0 0,0 0 1 0 0,0 0-1 0 0,1 0 0 0 0,-1 0 0 0 0,0 0 0 0 0,0 0 0 0 0,1 0 0 0 0,-1 0 0 0 0,0 1 0 0 0,0-1 0 0 0,0 0 1 0 0,1 0-1 0 0,-1 0 0 0 0,0 0 0 0 0,0 0 0 0 0,0 0 0 0 0,0 1 0 0 0,1-1 0 0 0,-1 0 0 0 0,0 0 0 0 0,0 0 1 0 0,0 0-1 0 0,0 1 0 0 0,0-1 0 0 0,1 0 0 0 0,-1 0 0 0 0,0 0 0 0 0,0 1 0 0 0,-4 46 45 0 0,-9 81 310 0 0,11-112-301 0 0,-1-1 1 0 0,-1 0-1 0 0,0 0 1 0 0,-1 0-1 0 0,-14 27 1 0 0,15-35-128 0 0,-1 1-1 0 0,0-1 1 0 0,0 0 0 0 0,-1 0-1 0 0,0-1 1 0 0,0 0 0 0 0,0 0-1 0 0,-14 10 1 0 0,17-14-623 0 0,-1-1 1 0 0,1 1-1 0 0,0 0 0 0 0,-1-1 1 0 0,1 0-1 0 0,-1 0 0 0 0,-7 1 1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30T08:44:37.1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1 212 0 0,'0'0'3497'0'0,"17"22"-2379"0"0,90 223 2569 0 0,-64-156-3164 0 0,-26-64-5688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30T08:44:17.6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51 352 144 0 0,'0'0'1778'0'0,"18"-42"1893"0"0,-18 41-3067 0 0,1-2-506 0 0,0 0-1 0 0,-1 1 0 0 0,1-1 0 0 0,0 0 1 0 0,0 1-1 0 0,0-1 0 0 0,1 1 1 0 0,-1-1-1 0 0,1 1 0 0 0,-1 0 0 0 0,1 0 1 0 0,3-4-1 0 0,3-4 174 0 0,-7 9-155 0 0,1 3-112 0 0,0 0 1 0 0,0 0-1 0 0,0 1 1 0 0,-1-1-1 0 0,1 0 1 0 0,0 1-1 0 0,-1 0 1 0 0,0-1 0 0 0,2 5-1 0 0,-2 37 246 0 0,-3-1 0 0 0,-13 83 0 0 0,0-10 110 0 0,3-44-168 0 0,-3-17-136 0 0,15-53 2 0 0,25 18-13 0 0,-3-15-29 0 0,0-1 0 0 0,25 1-1 0 0,23 5-28 0 0,119 30 28 0 0,294 73-35 0 0,-343-82 70 0 0,-95-23-33 0 0,12 2-15 0 0,103 5 0 0 0,-150-15 52 0 0,-1-1 0 0 0,1 0 0 0 0,0 0 0 0 0,0-1 0 0 0,-1-1 1 0 0,1 0-1 0 0,-1 0 0 0 0,0 0 0 0 0,0-1 0 0 0,0-1 0 0 0,0 1 0 0 0,-1-2 0 0 0,0 1 1 0 0,0-1-1 0 0,0 0 0 0 0,9-10 0 0 0,-16 15 13 0 0,4-42 177 0 0,48-224 49 0 0,-21 127-282 0 0,9-118-53 0 0,-40 256 38 0 0,2-54-28 0 0,-3 54 17 0 0,-11 12-311 0 0,10-9 319 0 0,1 0 0 0 0,-1 0-1 0 0,0 0 1 0 0,1 0 0 0 0,-1 0 0 0 0,0 0 0 0 0,0 0-1 0 0,0-1 1 0 0,0 1 0 0 0,0 0 0 0 0,0 0 0 0 0,0-1-1 0 0,0 1 1 0 0,0-1 0 0 0,0 1 0 0 0,0-1 0 0 0,-1 1-1 0 0,0 0 1 0 0,-31 3-376 0 0,0-1-1 0 0,-1-2 0 0 0,1-1 1 0 0,-62-8-1 0 0,46 0-16 0 0,-229-30-1760 0 0,216 28 1973 0 0,52 7 150 0 0,-1 0 1 0 0,0 1-1 0 0,1 1 1 0 0,-1 0 0 0 0,0 0-1 0 0,0 1 1 0 0,0 1 0 0 0,-14 2-1 0 0,15-2 36 0 0,-1-1 1 0 0,1 0-1 0 0,-1 0 0 0 0,1-1 1 0 0,0 0-1 0 0,-1-1 0 0 0,1 0 1 0 0,-18-6-1 0 0,-10-2-52 0 0,-152-42 323 0 0,70 18 218 0 0,116 33-456 0 0,-15-5 53 0 0,0 2-1 0 0,-1 0 0 0 0,1 1 1 0 0,-36-1-1 0 0,41 3-50 0 0,11 1-37 0 0,-1 0 0 0 0,1 0 0 0 0,0 0 0 0 0,0 0 0 0 0,-1 0 0 0 0,1 0 0 0 0,0 1 1 0 0,0 0-1 0 0,0-1 0 0 0,0 1 0 0 0,0 0 0 0 0,0 1 0 0 0,0-1 0 0 0,0 1 0 0 0,0-1 0 0 0,-2 3 0 0 0,-3 0-19 0 0,0 0-1 0 0,0 0 1 0 0,0-1-1 0 0,0 0 1 0 0,0 0 0 0 0,-1-1-1 0 0,1 0 1 0 0,-1-1-1 0 0,-13 2 1 0 0,-6 0-86 0 0,-30 8-10 0 0,56-10 189 0 0,-6 8 399 0 0,8-7-677 0 0,6 18-112 0 0,9-11-3198 0 0,-3-7 2035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30T08:44:37.4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194 0 360 0 0,'0'0'1856'0'0,"-2"7"-1504"0"0,-2 9-86 0 0,-1 0-1 0 0,-1 0 0 0 0,-1 0 1 0 0,0-1-1 0 0,-1 0 1 0 0,-15 22-1 0 0,-6 2 190 0 0,-39 41 0 0 0,39-37-3382 0 0,23-36 1570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30T08:44:38.3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229 11 128 0 0,'0'0'1505'0'0,"9"-8"495"0"0,-4 6 268 0 0,-6 5 572 0 0,-16 22-2344 0 0,-2-1-1 0 0,-24 25 1 0 0,22-26-221 0 0,1 1 1 0 0,1 1 0 0 0,-21 36-1 0 0,32-48-209 0 0,-45 68 186 0 0,52-79-256 0 0,17 10-180 0 0,-5-14 161 0 0,0-1 0 0 0,0-1 1 0 0,-1 0-1 0 0,1 0 0 0 0,-1-1 0 0 0,0 0 0 0 0,0-1 0 0 0,0 0 0 0 0,10-9 0 0 0,23-13-31 0 0,-12 10-49 0 0,-30 18 101 0 0,0 1-1 0 0,-1-1 1 0 0,1 1-1 0 0,0 0 1 0 0,-1-1-1 0 0,1 1 1 0 0,-1 0-1 0 0,1-1 1 0 0,-1 1-1 0 0,0 0 1 0 0,1 0-1 0 0,-1 0 1 0 0,1-1-1 0 0,-1 1 1 0 0,0 0-1 0 0,0 0 1 0 0,0 0-1 0 0,1 0 1 0 0,-1 1-1 0 0,-20 80-12 0 0,9-40-116 0 0,-9 59 1 0 0,19-57-2927 0 0,1-34-384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30T08:44:38.7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12 292 0 0,'3'-1'315'0'0,"-1"-1"0"0"0,1 1 0 0 0,-1 0 0 0 0,1 0 0 0 0,0 0 0 0 0,0 0 0 0 0,0 0 0 0 0,-1 0 0 0 0,1 1 0 0 0,0-1 0 0 0,0 1 0 0 0,0 0 0 0 0,0 0 0 0 0,0 0 0 0 0,0 0 0 0 0,0 1 0 0 0,-1-1 0 0 0,1 1 0 0 0,0-1 0 0 0,0 1 0 0 0,0 0 0 0 0,4 2 0 0 0,7 2 101 0 0,109 28 1717 0 0,12 7-2185 0 0,-43-21-3555 0 0,-80-18 1172 0 0,-4-5 187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30T08:44:39.0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169 5 412 0 0,'0'0'1231'0'0,"0"0"-1173"0"0,0-1 1 0 0,-1 1-1 0 0,1 0 0 0 0,0 0 1 0 0,0-1-1 0 0,0 1 1 0 0,0 0-1 0 0,-1 0 0 0 0,1-1 1 0 0,0 1-1 0 0,0 0 1 0 0,-1 0-1 0 0,1 0 1 0 0,0 0-1 0 0,0-1 0 0 0,-1 1 1 0 0,1 0-1 0 0,0 0 1 0 0,0 0-1 0 0,-1 0 0 0 0,1 0 1 0 0,0 0-1 0 0,0 0 1 0 0,-1 0-1 0 0,1 0 0 0 0,0 0 1 0 0,-1 0-1 0 0,1 0 1 0 0,0 0-1 0 0,0 0 0 0 0,-1 0 1 0 0,1 0-1 0 0,0 0 1 0 0,-1 0-1 0 0,1 0 1 0 0,0 0-1 0 0,-1 1 0 0 0,-9 18 334 0 0,1 0-1 0 0,0 1 0 0 0,1 0 1 0 0,-9 42-1 0 0,4-16-131 0 0,0-5-295 0 0,-31 100 493 0 0,13-47-4161 0 0,27-78 2128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30T08:44:40.9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41 312 0 0,'1'-3'261'0'0,"2"0"0"0"0,-1 0 0 0 0,0 0-1 0 0,0 0 1 0 0,1 1 0 0 0,0-1 0 0 0,-1 1 0 0 0,1 0 0 0 0,0 0 0 0 0,0 0 0 0 0,0 0-1 0 0,1 0 1 0 0,-1 0 0 0 0,0 1 0 0 0,0 0 0 0 0,1 0 0 0 0,-1 0 0 0 0,1 0 0 0 0,0 0-1 0 0,-1 1 1 0 0,1-1 0 0 0,-1 1 0 0 0,1 0 0 0 0,0 0 0 0 0,-1 0 0 0 0,6 2-1 0 0,-2 0-146 0 0,1 0-1 0 0,0 1 0 0 0,-1-1 1 0 0,0 2-1 0 0,0-1 0 0 0,0 1 1 0 0,0 0-1 0 0,0 1 0 0 0,-1 0 1 0 0,0 0-1 0 0,10 9 0 0 0,-14-12-100 0 0,0 0-1 0 0,0 0 1 0 0,0 0-1 0 0,0 0 1 0 0,-1 0-1 0 0,1 0 0 0 0,-1 1 1 0 0,1-1-1 0 0,-1 0 1 0 0,0 1-1 0 0,0-1 0 0 0,0 1 1 0 0,0-1-1 0 0,0 1 1 0 0,-1 0-1 0 0,1-1 0 0 0,-1 1 1 0 0,1 0-1 0 0,-1-1 1 0 0,0 1-1 0 0,0 0 0 0 0,0 0 1 0 0,-1-1-1 0 0,1 1 1 0 0,-1 0-1 0 0,1-1 0 0 0,-1 1 1 0 0,0 0-1 0 0,0-1 1 0 0,0 1-1 0 0,-1-1 1 0 0,1 0-1 0 0,0 1 0 0 0,-1-1 1 0 0,1 0-1 0 0,-1 0 1 0 0,0 0-1 0 0,0 0 0 0 0,0 0 1 0 0,-4 3-1 0 0,-20 17 101 0 0,-47 30 0 0 0,-1 2 167 0 0,70-52-247 0 0,1 1 0 0 0,0-1 0 0 0,0 1 0 0 0,0 0 0 0 0,1 0 0 0 0,-1 0 0 0 0,1 1 0 0 0,-1-1 0 0 0,1 1 1 0 0,0-1-1 0 0,1 1 0 0 0,-3 5 0 0 0,3-7 36 0 0,20 29 144 0 0,-9-23-204 0 0,1 0 1 0 0,0-1 0 0 0,1 0 0 0 0,0-1-1 0 0,0 0 1 0 0,0 0 0 0 0,1-2 0 0 0,0 1 0 0 0,0-2-1 0 0,14 3 1 0 0,-17-4-832 0 0,0-1-1 0 0,1 0 1 0 0,-1-1 0 0 0,1 0-1 0 0,0 0 1 0 0,-1-1 0 0 0,19-4-1 0 0,-13 2-1411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30T08:44:41.2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12 116 0 0,'0'0'829'0'0,"0"-9"70"0"0,0 6-305 0 0,0 9 3045 0 0,-7 87-2245 0 0,-22 95 0 0 0,21-139-1252 0 0,-10 64-997 0 0,17-95 40 0 0,1-4-2983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30T08:44:41.6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0 472 0 0,'0'0'2917'0'0,"37"19"-1918"0"0,57 39 629 0 0,-38-26-362 0 0,-54-30-1234 0 0,0 0 0 0 0,-1-1 0 0 0,1 1 1 0 0,0 0-1 0 0,-1 0 0 0 0,1 0 0 0 0,-1 0 0 0 0,0 1 0 0 0,0-1 1 0 0,0 0-1 0 0,0 1 0 0 0,0-1 0 0 0,0 0 0 0 0,0 1 0 0 0,-1-1 1 0 0,0 1-1 0 0,1-1 0 0 0,-1 1 0 0 0,0-1 0 0 0,0 1 0 0 0,0-1 1 0 0,0 1-1 0 0,-1-1 0 0 0,1 1 0 0 0,-1-1 0 0 0,1 1 0 0 0,-1-1 0 0 0,0 0 1 0 0,-2 5-1 0 0,-5 12 52 0 0,0-1-1 0 0,-19 31 1 0 0,16-29 91 0 0,-3 6-131 0 0,-118 237 198 0 0,131-250-1878 0 0,4-9-1536 0 0,6 3 837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30T08:44:42.0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1 412 0 0,'16'7'1851'0'0,"2"19"-724"0"0,-1 0 1 0 0,-2 1 0 0 0,17 39-1 0 0,11 21 130 0 0,-36-76-1281 0 0,42 82 1429 0 0,-24-31-3856 0 0,-24-60 1140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30T08:44:42.4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203 10 740 0 0,'-1'-9'850'0'0,"1"9"-783"0"0,0 0 0 0 0,0 0 0 0 0,0 0-1 0 0,0 0 1 0 0,0 0 0 0 0,0 0 0 0 0,0 1-1 0 0,0-1 1 0 0,0 0 0 0 0,0 0 0 0 0,-1 0-1 0 0,1 0 1 0 0,0 0 0 0 0,0 0-1 0 0,0 0 1 0 0,0 1 0 0 0,0-1 0 0 0,0 0-1 0 0,0 0 1 0 0,0 0 0 0 0,-1 0 0 0 0,1 0-1 0 0,0 0 1 0 0,0 0 0 0 0,0 0 0 0 0,0 0-1 0 0,0 0 1 0 0,0 0 0 0 0,-1 0 0 0 0,1 0-1 0 0,0 0 1 0 0,0 0 0 0 0,0 0 0 0 0,0 0-1 0 0,0 0 1 0 0,-1 0 0 0 0,1 0 0 0 0,0 0-1 0 0,0 0 1 0 0,0 0 0 0 0,0 0-1 0 0,0 0 1 0 0,0 0 0 0 0,-1 0 0 0 0,1 0-1 0 0,0 0 1 0 0,0 0 0 0 0,0 0 0 0 0,0 0-1 0 0,0-1 1 0 0,0 1 0 0 0,0 0 0 0 0,0 0-1 0 0,-1 0 1 0 0,1 0 0 0 0,-48 115 1311 0 0,-61 131 261 0 0,96-217-1726 0 0,3-4-1128 0 0,0-8-2432 0 0,4-8 1735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30T08:44:42.7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160 1 444 0 0,'3'1'220'0'0,"1"-1"1"0"0,-1 1-1 0 0,1 0 0 0 0,-1 0 0 0 0,0 1 1 0 0,1-1-1 0 0,-1 1 0 0 0,0 0 0 0 0,0 0 1 0 0,0 0-1 0 0,0 0 0 0 0,0 0 1 0 0,-1 0-1 0 0,1 1 0 0 0,-1 0 0 0 0,1-1 1 0 0,3 6-1 0 0,-5-4-109 0 0,1 0-1 0 0,-1 0 1 0 0,0 0 0 0 0,0 1-1 0 0,0-1 1 0 0,0 0 0 0 0,-1 0-1 0 0,0 0 1 0 0,0 1 0 0 0,0-1-1 0 0,0 0 1 0 0,0 0 0 0 0,-1 1 0 0 0,0-1-1 0 0,-1 5 1 0 0,-3 2 43 0 0,1-1 0 0 0,-1 1 1 0 0,-1-1-1 0 0,0 0 0 0 0,0-1 1 0 0,-1 1-1 0 0,0-1 0 0 0,-1-1 0 0 0,0 1 1 0 0,-13 10-1 0 0,-1 3 138 0 0,20-20-290 0 0,1-1 0 0 0,-1 1 0 0 0,1 0 0 0 0,0-1 0 0 0,-1 1 1 0 0,1 0-1 0 0,0 0 0 0 0,0 0 0 0 0,0 0 0 0 0,1 0 0 0 0,-1 0 0 0 0,0 0 0 0 0,1 0 1 0 0,-1 0-1 0 0,1 0 0 0 0,0 0 0 0 0,0 0 0 0 0,-1 0 0 0 0,1 1 0 0 0,1-1 0 0 0,-1 0 1 0 0,0 0-1 0 0,1 0 0 0 0,-1 0 0 0 0,1 0 0 0 0,-1 0 0 0 0,1 0 0 0 0,2 4 0 0 0,2 3-4 0 0,2 0 0 0 0,-1 0 0 0 0,1 0-1 0 0,15 14 1 0 0,-15-16 8 0 0,1 1 0 0 0,-2-1 0 0 0,1 1 0 0 0,7 14 0 0 0,-11-14 64 0 0,0 0 0 0 0,0 0 0 0 0,-1 0 0 0 0,0 0 0 0 0,-1 1 0 0 0,0-1 0 0 0,0 1-1 0 0,-1-1 1 0 0,0 1 0 0 0,0-1 0 0 0,-1 1 0 0 0,0-1 0 0 0,-1 1 0 0 0,0-1-1 0 0,0 0 1 0 0,-1 0 0 0 0,0 0 0 0 0,0 0 0 0 0,-1 0 0 0 0,0-1 0 0 0,0 1 0 0 0,-1-1-1 0 0,0 0 1 0 0,0 0 0 0 0,0-1 0 0 0,-1 0 0 0 0,0 0 0 0 0,-8 6 0 0 0,10-9-138 0 0,0 0 1 0 0,0-1 0 0 0,0 1 0 0 0,0-1-1 0 0,-1 0 1 0 0,1 0 0 0 0,-1 0-1 0 0,1-1 1 0 0,-1 1 0 0 0,0-1 0 0 0,0-1-1 0 0,1 1 1 0 0,-10 0 0 0 0,-38-7-5206 0 0,39 4 2988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30T08:44:24.2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30 312 0 0,'-7'-24'6789'0'0,"7"23"-6735"0"0,1 1 0 0 0,-1 0 1 0 0,0-1-1 0 0,1 1 0 0 0,-1 0 0 0 0,0-1 1 0 0,1 1-1 0 0,-1 0 0 0 0,0 0 1 0 0,1-1-1 0 0,-1 1 0 0 0,0 0 0 0 0,1 0 1 0 0,-1 0-1 0 0,1-1 0 0 0,-1 1 1 0 0,0 0-1 0 0,1 0 0 0 0,-1 0 0 0 0,1 0 1 0 0,-1 0-1 0 0,1 0 0 0 0,-1 0 1 0 0,1 0-1 0 0,-1 0 0 0 0,0 0 0 0 0,1 0 1 0 0,-1 0-1 0 0,1 0 0 0 0,-1 1 1 0 0,1-1-1 0 0,-1 0 0 0 0,0 0 0 0 0,1 0 1 0 0,0 1-1 0 0,22 16 755 0 0,27 39-722 0 0,-31-34 194 0 0,103 91 304 0 0,-87-83-478 0 0,-7-8-8 0 0,-27-21-157 0 0,6 2-609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30T08:44:43.1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20 256 0 0,'0'0'3402'0'0,"16"-19"7"0"0,-14 18-3018 0 0,28 13 826 0 0,110 67-100 0 0,-75-39-1233 0 0,-54-33 10 0 0,2 1-236 0 0,1 0 0 0 0,28 11 0 0 0,-39-18 180 0 0,0 0 0 0 0,0 0 0 0 0,0 0 1 0 0,0 0-1 0 0,0-1 0 0 0,0 1 0 0 0,1-1 0 0 0,-1 0 1 0 0,0 0-1 0 0,0 0 0 0 0,0 0 0 0 0,0-1 1 0 0,0 1-1 0 0,0-1 0 0 0,1 0 0 0 0,-1 0 1 0 0,0 0-1 0 0,-1 0 0 0 0,1 0 0 0 0,5-3 0 0 0,-2-5-2394 0 0,-1-3 1098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30T08:44:43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 9 160 0 0,'0'0'1383'0'0,"-3"-7"-567"0"0,1 6-565 0 0,2 6 1205 0 0,4 33-996 0 0,-2-1 1 0 0,-2 1-1 0 0,-1 0 0 0 0,-2 0 1 0 0,-10 44-1 0 0,1-24-1736 0 0,-2-1 0 0 0,-40 97 0 0 0,43-129-412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30T08:44:45.1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 31 52 0 0,'0'0'1039'0'0,"17"-31"3549"0"0,-12 32-4518 0 0,0 1-1 0 0,0-1 1 0 0,-1 1-1 0 0,1 0 0 0 0,0 0 1 0 0,-1 0-1 0 0,1 1 1 0 0,-1 0-1 0 0,0-1 1 0 0,0 1-1 0 0,0 1 0 0 0,0-1 1 0 0,-1 1-1 0 0,5 4 1 0 0,23 18 133 0 0,-29-25-201 0 0,0 0 0 0 0,-1 0 0 0 0,1 0 0 0 0,-1 0 0 0 0,1 0 0 0 0,-1 0 0 0 0,0 1 0 0 0,1-1 0 0 0,-1 0 0 0 0,0 1 0 0 0,0-1 0 0 0,0 1 0 0 0,0-1 0 0 0,0 1 0 0 0,0 0 0 0 0,0-1 0 0 0,-1 1 0 0 0,1 0 0 0 0,-1-1 0 0 0,1 1 0 0 0,-1 0 0 0 0,0 0 0 0 0,1 0 0 0 0,-1 0 0 0 0,0-1 0 0 0,0 1 0 0 0,0 0 0 0 0,-1 0 0 0 0,1 0 0 0 0,0 0 0 0 0,-1-1 0 0 0,1 1 0 0 0,-1 0 0 0 0,1 0 0 0 0,-1-1 0 0 0,0 1 0 0 0,0 0 0 0 0,0-1 0 0 0,0 1 0 0 0,0-1 0 0 0,0 1 0 0 0,0-1 0 0 0,-2 2 0 0 0,-3 4 15 0 0,0 0-1 0 0,-1 0 1 0 0,1-1-1 0 0,-1 0 1 0 0,-1 0-1 0 0,1-1 1 0 0,-12 7-1 0 0,-16 9 0 0 0,29-16 5 0 0,-1 0 0 0 0,0 0 0 0 0,0-1-1 0 0,0 0 1 0 0,-1-1 0 0 0,1 0 0 0 0,-1 0 0 0 0,0 0 0 0 0,0-1 0 0 0,0 0 0 0 0,-10 1 0 0 0,17-3 24 0 0,0 0-29 0 0,0 0 0 0 0,0 0 0 0 0,0 0 0 0 0,1 0 0 0 0,-1 0 1 0 0,0 0-1 0 0,0 0 0 0 0,0 0 0 0 0,0 1 0 0 0,1-1 0 0 0,-1 0 0 0 0,0 1 0 0 0,0-1 0 0 0,0 1 0 0 0,1-1 0 0 0,-1 1 0 0 0,0-1 1 0 0,1 1-1 0 0,-1-1 0 0 0,0 1 0 0 0,1 0 0 0 0,-1-1 0 0 0,0 2 0 0 0,35 19 61 0 0,0-1 1 0 0,2-1-1 0 0,71 26 0 0 0,-54-29 25 0 0,-51-15-165 0 0,6 1-110 0 0,-5-5-2569 0 0,1-9 746 0 0,-3 9 149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30T08:44:45.5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9 196 0 0,'1'-1'123'0'0,"0"0"1"0"0,0 1-1 0 0,0-1 1 0 0,0 0-1 0 0,0 1 1 0 0,0-1-1 0 0,0 0 0 0 0,0 1 1 0 0,0-1-1 0 0,0 1 1 0 0,1 0-1 0 0,-1-1 1 0 0,0 1-1 0 0,0 0 0 0 0,0 0 1 0 0,1 0-1 0 0,-1 0 1 0 0,0 0-1 0 0,0 0 1 0 0,0 0-1 0 0,1 0 0 0 0,-1 0 1 0 0,0 1-1 0 0,0-1 1 0 0,0 0-1 0 0,2 2 1 0 0,1 0 97 0 0,1 0 0 0 0,0 1 0 0 0,-1-1 0 0 0,1 1 0 0 0,-1 1 0 0 0,6 4 0 0 0,3 5 223 0 0,0 1 0 0 0,19 26 1 0 0,-26-30-289 0 0,1 0 0 0 0,-1 0 1 0 0,-1 1-1 0 0,0-1 0 0 0,-1 1 1 0 0,5 14-1 0 0,-8-21-104 0 0,0 0 1 0 0,-1 0-1 0 0,1 1 0 0 0,-1-1 1 0 0,0 0-1 0 0,1 0 0 0 0,-2 1 1 0 0,1-1-1 0 0,-1 0 0 0 0,1 0 1 0 0,-1 1-1 0 0,0-1 0 0 0,-1 0 1 0 0,1 0-1 0 0,-1 0 0 0 0,0 0 1 0 0,0 0-1 0 0,0-1 0 0 0,0 1 1 0 0,-5 5-1 0 0,-37 32 534 0 0,30-30-430 0 0,0 2 0 0 0,-18 19 0 0 0,31-31-201 0 0,0 1 0 0 0,0-1 1 0 0,0 0-1 0 0,0 0 1 0 0,1 1-1 0 0,-1-1 1 0 0,0 1-1 0 0,0-1 0 0 0,1 0 1 0 0,-1 1-1 0 0,1-1 1 0 0,-1 1-1 0 0,1 0 1 0 0,0-1-1 0 0,0 1 0 0 0,0-1 1 0 0,0 1-1 0 0,0-1 1 0 0,0 1-1 0 0,0 0 1 0 0,0-1-1 0 0,0 1 0 0 0,1-1 1 0 0,-1 1-1 0 0,1-1 1 0 0,-1 1-1 0 0,1-1 1 0 0,-1 1-1 0 0,1-1 0 0 0,0 0 1 0 0,0 1-1 0 0,0-1 1 0 0,0 0-1 0 0,0 1 1 0 0,0-1-1 0 0,0 0 0 0 0,0 0 1 0 0,2 1-1 0 0,3 3-639 0 0,0 0 0 0 0,1-1 0 0 0,-1 0 0 0 0,1 0 0 0 0,0-1 0 0 0,14 5 0 0 0,-4-4-1077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30T08:44:45.9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141 206 296 0 0,'4'-7'360'0'0,"0"-1"0"0"0,-1 1 0 0 0,0-1 0 0 0,0 0 0 0 0,-1 0 0 0 0,0 0 0 0 0,-1 0 0 0 0,1 0 0 0 0,-1-13 0 0 0,-2-1 763 0 0,0 0 0 0 0,-6-25 0 0 0,6 44-1031 0 0,1 2-53 0 0,0 0-1 0 0,0 1 0 0 0,0-1 1 0 0,0 0-1 0 0,-1 0 0 0 0,1 0 0 0 0,0 1 1 0 0,0-1-1 0 0,-1 0 0 0 0,1 0 1 0 0,-1 1-1 0 0,1-1 0 0 0,-1 0 1 0 0,1 1-1 0 0,-1-1 0 0 0,1 0 1 0 0,-1 1-1 0 0,1-1 0 0 0,-1 1 0 0 0,0-1 1 0 0,1 1-1 0 0,-1-1 0 0 0,0 1 1 0 0,0 0-1 0 0,1-1 0 0 0,-1 1 1 0 0,0 0-1 0 0,0-1 0 0 0,1 1 1 0 0,-1 0-1 0 0,-2 0 0 0 0,3 0-30 0 0,-1 0-1 0 0,1 0 1 0 0,-1 0-1 0 0,0 1 1 0 0,1-1-1 0 0,-1 0 1 0 0,1 1 0 0 0,-1-1-1 0 0,1 0 1 0 0,-1 1-1 0 0,1-1 1 0 0,-1 1-1 0 0,1-1 1 0 0,-1 1-1 0 0,1-1 1 0 0,0 1 0 0 0,-1-1-1 0 0,1 1 1 0 0,-1-1-1 0 0,1 1 1 0 0,0-1-1 0 0,0 1 1 0 0,-1 0-1 0 0,1-1 1 0 0,0 1 0 0 0,0-1-1 0 0,0 1 1 0 0,0 0-1 0 0,0-1 1 0 0,0 1-1 0 0,0 0 1 0 0,0-1-1 0 0,0 1 1 0 0,0 0-1 0 0,0-1 1 0 0,0 1 0 0 0,0-1-1 0 0,1 1 1 0 0,-1 0-1 0 0,1 0 1 0 0,52 227 220 0 0,-51-221-224 0 0,0-1 1 0 0,-1 1-1 0 0,1 0 0 0 0,-1 0 1 0 0,-1 0-1 0 0,1 0 1 0 0,-1 0-1 0 0,0 0 0 0 0,-1 0 1 0 0,0 0-1 0 0,0 0 1 0 0,-3 9-1 0 0,3-12-1 0 0,-1 0 0 0 0,0-1 0 0 0,0 1-1 0 0,-1-1 1 0 0,1 0 0 0 0,-1 0 0 0 0,1 0 0 0 0,-1 0 0 0 0,0 0-1 0 0,0-1 1 0 0,0 1 0 0 0,-1-1 0 0 0,1 0 0 0 0,0 0 0 0 0,-1 0 0 0 0,0 0-1 0 0,1 0 1 0 0,-1-1 0 0 0,0 0 0 0 0,0 0 0 0 0,0 0 0 0 0,-5 1 0 0 0,1-1-7 0 0,-1 0 0 0 0,1 0 0 0 0,-1-1 0 0 0,0 0 0 0 0,-8-1 1 0 0,14 1 0 0 0,1 0 0 0 0,-1 0 1 0 0,1-1-1 0 0,-1 1 0 0 0,1-1 1 0 0,-1 0-1 0 0,1 1 1 0 0,-1-1-1 0 0,1-1 0 0 0,0 1 1 0 0,0 0-1 0 0,-1 0 1 0 0,1-1-1 0 0,0 1 0 0 0,0-1 1 0 0,0 0-1 0 0,0 0 0 0 0,1 1 1 0 0,-4-5-1 0 0,5 3 0 0 0,0 1-1 0 0,0-1 1 0 0,0 1 0 0 0,0-1-1 0 0,0 1 1 0 0,0 0-1 0 0,1-1 1 0 0,-1 1 0 0 0,1-1-1 0 0,0 1 1 0 0,-1 0-1 0 0,1 0 1 0 0,0-1 0 0 0,0 1-1 0 0,1 0 1 0 0,-1 0 0 0 0,0 0-1 0 0,1 0 1 0 0,-1 0-1 0 0,1 1 1 0 0,0-1 0 0 0,2-2-1 0 0,15-12-31 0 0,-1 1-1 0 0,24-14 0 0 0,-23 17 112 0 0,-1-1-1 0 0,31-29 0 0 0,-44 37 20 0 0,0 0 0 0 0,-1-1 0 0 0,0 1 0 0 0,0-1 1 0 0,0 0-1 0 0,0-1 0 0 0,-1 1 0 0 0,0-1 0 0 0,0 1 0 0 0,-1-1 1 0 0,0 0-1 0 0,0 0 0 0 0,0-8 0 0 0,0 3-201 0 0,0 0 1 0 0,-1 0-1 0 0,-1-1 0 0 0,0 1 1 0 0,-1 0-1 0 0,-4-21 1 0 0,5 30-788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30T08:44:46.3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0 244 0 0,'8'12'392'0'0,"-2"-1"-1"0"0,0 1 1 0 0,0 0 0 0 0,-1 1-1 0 0,-1 0 1 0 0,0-1-1 0 0,-1 1 1 0 0,0 1 0 0 0,2 22-1 0 0,6 21 482 0 0,55 228 1610 0 0,-64-274-2920 0 0,0 5-3564 0 0,0-9 2267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30T08:44:46.7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244 1 360 0 0,'-12'14'470'0'0,"2"0"-1"0"0,0 1 1 0 0,0 0 0 0 0,2 0-1 0 0,0 1 1 0 0,-7 20 0 0 0,4-11 222 0 0,-25 43 1 0 0,-3-5-11 0 0,-5 6-846 0 0,12-25-2740 0 0,23-31 1413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30T08:44:47.5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9 356 0 0,'0'0'411'0'0,"12"-8"1958"0"0,-7 9-2151 0 0,-1 1-1 0 0,1 0 1 0 0,-1 0 0 0 0,1 0-1 0 0,-1 0 1 0 0,0 0-1 0 0,0 1 1 0 0,0 0 0 0 0,0 0-1 0 0,0 0 1 0 0,4 6-1 0 0,27 17 958 0 0,-34-22-1105 0 0,-1 0 0 0 0,1-1-1 0 0,-1 1 1 0 0,0 0 0 0 0,0-1 0 0 0,-1 1 0 0 0,1 0-1 0 0,-1-1 1 0 0,-2 8 0 0 0,2-3 0 0 0,-1 2-24 0 0,-1-1-1 0 0,0 1 1 0 0,0 0 0 0 0,-1-1-1 0 0,0 0 1 0 0,-1 0 0 0 0,0 0-1 0 0,-1 0 1 0 0,1-1 0 0 0,-1 0-1 0 0,-1 0 1 0 0,0 0-1 0 0,0-1 1 0 0,-9 7 0 0 0,13-11-32 0 0,-2 1 1 0 0,1 0 1 0 0,0 0-1 0 0,0 0 1 0 0,0 1-1 0 0,1-1 1 0 0,-4 7-1 0 0,8-9-10 0 0,-1 0-1 0 0,1 0 1 0 0,0 1-1 0 0,0-1 1 0 0,0 0-1 0 0,0 0 0 0 0,1 0 1 0 0,-1-1-1 0 0,0 1 1 0 0,1 0-1 0 0,-1 0 0 0 0,1-1 1 0 0,0 1-1 0 0,0-1 1 0 0,-1 1-1 0 0,1-1 1 0 0,0 0-1 0 0,4 2 0 0 0,39 20 15 0 0,136 59 105 0 0,-220-85-3758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30T08:44:48.3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23 552 0 0,'-1'-1'518'0'0,"1"0"1"0"0,-1 0-1 0 0,0 0 0 0 0,1 0 1 0 0,-1 0-1 0 0,1 0 0 0 0,-1 0 1 0 0,1 0-1 0 0,0 0 0 0 0,-1 0 0 0 0,1-1 1 0 0,0 1-1 0 0,0 0 0 0 0,0 0 1 0 0,0 0-1 0 0,0 0 0 0 0,0-1 1 0 0,0-1-1 0 0,18 10 4835 0 0,-10-3-6866 0 0,44 22 1874 0 0,55 25-1364 0 0,-35-28-2493 0 0,-43-19-1509 0 0,-15-4 2140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30T08:44:48.8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1 344 0 0,'0'0'648'0'0,"-2"2"-37"0"0,-8 15-119 0 0,0 0 0 0 0,2 0 0 0 0,0 1 0 0 0,1 0 0 0 0,1 1 0 0 0,0-1 0 0 0,2 1 0 0 0,-5 34-1 0 0,2 15-1499 0 0,3 78 0 0 0,4-127-512 0 0,1-2 114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30T08:44:24.6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333 3 368 0 0,'0'0'80'0'0,"0"0"-1"0"0,0 0 1 0 0,0 0-1 0 0,0-1 1 0 0,0 1 0 0 0,0 0-1 0 0,0 0 1 0 0,0 0-1 0 0,-1 0 1 0 0,1-1 0 0 0,0 1-1 0 0,0 0 1 0 0,0 0-1 0 0,0 0 1 0 0,-1 0 0 0 0,1 0-1 0 0,0 0 1 0 0,0 0-1 0 0,0-1 1 0 0,0 1 0 0 0,-1 0-1 0 0,1 0 1 0 0,0 0-1 0 0,0 0 1 0 0,0 0 0 0 0,-1 0-1 0 0,1 0 1 0 0,0 0-1 0 0,0 0 1 0 0,0 0 0 0 0,-1 0-1 0 0,1 0 1 0 0,0 0-1 0 0,0 0 1 0 0,-1 0 0 0 0,1 0-1 0 0,0 1 1 0 0,0-1-1 0 0,0 0 1 0 0,0 0 0 0 0,-1 0-1 0 0,1 0 1 0 0,0 0-1 0 0,0 0 1 0 0,0 0 0 0 0,0 1-1 0 0,-1-1 1 0 0,1 0-1 0 0,0 0 1 0 0,0 0 0 0 0,0 0-1 0 0,0 1 1 0 0,0-1-1 0 0,0 0 1 0 0,0 0 0 0 0,-1 0-1 0 0,1 0 1 0 0,0 1-1 0 0,0-1 1 0 0,0 0-1 0 0,-22 21 1202 0 0,-20 29-608 0 0,19-10-169 0 0,-2-1-1 0 0,-2 0 1 0 0,-1-2 0 0 0,-59 61 0 0 0,18-26-1709 0 0,68-71 736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30T08:44:49.8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 72 252 0 0,'0'0'1363'0'0,"10"-43"2797"0"0,-9 41-4057 0 0,0 0 0 0 0,1 0 0 0 0,-1 0 0 0 0,1 0 0 0 0,0 0 0 0 0,0 1 0 0 0,0-1 1 0 0,0 0-1 0 0,0 1 0 0 0,0-1 0 0 0,0 1 0 0 0,0 0 0 0 0,0 0 0 0 0,1 0 0 0 0,-1 0 1 0 0,0 0-1 0 0,1 0 0 0 0,-1 1 0 0 0,1-1 0 0 0,-1 1 0 0 0,1 0 0 0 0,-1 0 0 0 0,1 0 0 0 0,-1 0 1 0 0,1 0-1 0 0,-1 0 0 0 0,1 1 0 0 0,-1-1 0 0 0,1 1 0 0 0,-1-1 0 0 0,0 1 0 0 0,1 0 1 0 0,3 2-1 0 0,3 1-51 0 0,-1 0-1 0 0,0 0 1 0 0,1 1 0 0 0,-2 0 0 0 0,1 0 0 0 0,-1 1 0 0 0,1 0 0 0 0,7 9 0 0 0,-14-13-50 0 0,0-1 0 0 0,0 1 1 0 0,0 0-1 0 0,0-1 1 0 0,0 1-1 0 0,0 0 1 0 0,0 0-1 0 0,-1 0 1 0 0,1 0-1 0 0,-1 0 1 0 0,1 0-1 0 0,-1 0 1 0 0,0 0-1 0 0,1 0 1 0 0,-1 0-1 0 0,0 0 1 0 0,-1 0-1 0 0,1 0 0 0 0,0 0 1 0 0,-1 0-1 0 0,1 0 1 0 0,-1 0-1 0 0,1 0 1 0 0,-1-1-1 0 0,0 1 1 0 0,0 0-1 0 0,0 0 1 0 0,0 0-1 0 0,0-1 1 0 0,0 1-1 0 0,0 0 1 0 0,-1-1-1 0 0,1 0 0 0 0,0 1 1 0 0,-1-1-1 0 0,0 0 1 0 0,-1 2-1 0 0,-9 7 4 0 0,-1 0 0 0 0,0-1 0 0 0,-23 13 0 0 0,26-16 4 0 0,-43 20 25 0 0,37-19-30 0 0,1 0 0 0 0,0 1 0 0 0,-20 15 0 0 0,33-22-1 0 0,1 0-1 0 0,0 0 1 0 0,0 0 0 0 0,-1-1-1 0 0,1 1 1 0 0,0 0 0 0 0,0 0-1 0 0,0 0 1 0 0,0 1-1 0 0,0-1 1 0 0,0 0 0 0 0,1 0-1 0 0,-1 0 1 0 0,0 1-1 0 0,1-1 1 0 0,-1 0 0 0 0,0 1-1 0 0,1-1 1 0 0,0 1 0 0 0,-1-1-1 0 0,1 1 1 0 0,0-1-1 0 0,0 0 1 0 0,0 1 0 0 0,0-1-1 0 0,0 1 1 0 0,0-1-1 0 0,0 1 1 0 0,1 1 0 0 0,1 1 2 0 0,0 0 0 0 0,1-1 0 0 0,0 1 0 0 0,0-1 0 0 0,0 1 0 0 0,0-1 0 0 0,1 0 0 0 0,-1 0 0 0 0,5 2 0 0 0,1 2-34 0 0,0-1-1 0 0,1 0 1 0 0,0 0 0 0 0,0-1 0 0 0,1 0-1 0 0,-1-1 1 0 0,1 0 0 0 0,21 4 0 0 0,-25-7-660 0 0,1 0 1 0 0,-1 0 0 0 0,1 0-1 0 0,0-1 1 0 0,-1-1-1 0 0,1 1 1 0 0,-1-1 0 0 0,13-4-1 0 0,-9 2-1370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30T08:44:50.5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1 124 0 0,'17'4'1348'0'0,"-12"-3"-1189"0"0,-1 1 0 0 0,0-1 0 0 0,0 1 0 0 0,1-1 0 0 0,-1 1 1 0 0,0 0-1 0 0,-1 1 0 0 0,1-1 0 0 0,0 1 0 0 0,-1 0 0 0 0,1 0 0 0 0,-1 0 0 0 0,0 0 0 0 0,0 0 0 0 0,0 1 0 0 0,0-1 0 0 0,-1 1 0 0 0,1 0 0 0 0,-1 0 0 0 0,0 0 1 0 0,0 0-1 0 0,0 0 0 0 0,-1 0 0 0 0,1 1 0 0 0,-1-1 0 0 0,0 0 0 0 0,-1 1 0 0 0,1-1 0 0 0,-1 1 0 0 0,0 8 0 0 0,0-7-80 0 0,-1 1 0 0 0,0-1 1 0 0,0 0-1 0 0,-1 0 0 0 0,1 0 0 0 0,-1 0 0 0 0,0-1 0 0 0,-1 1 0 0 0,0 0 0 0 0,0-1 0 0 0,0 0 1 0 0,0 0-1 0 0,-1 0 0 0 0,0 0 0 0 0,0 0 0 0 0,0-1 0 0 0,0 1 0 0 0,-1-1 0 0 0,0 0 0 0 0,0-1 1 0 0,0 1-1 0 0,-10 4 0 0 0,-11 3 114 0 0,20-10-131 0 0,1 1 0 0 0,-1 0 1 0 0,1 0-1 0 0,0 1 0 0 0,0-1 0 0 0,-1 1 0 0 0,2 0 1 0 0,-1 1-1 0 0,0-1 0 0 0,1 1 0 0 0,-1 0 1 0 0,-6 9-1 0 0,10-12-13 0 0,7 21-4 0 0,-4-18-92 0 0,0 0-1 0 0,1 0 1 0 0,-1-1 0 0 0,1 1-1 0 0,0-1 1 0 0,0 0 0 0 0,0 1-1 0 0,0-2 1 0 0,1 1 0 0 0,-1 0-1 0 0,1-1 1 0 0,-1 1 0 0 0,7 2-1 0 0,51 19-1251 0 0,-48-21 1107 0 0,-1-1-1 0 0,1-1 0 0 0,0 0 0 0 0,0 0 0 0 0,0-1 1 0 0,-1-1-1 0 0,1 0 0 0 0,18-5 0 0 0,102-31 688 0 0,-111 30-188 0 0,-16 5-243 0 0,3 0 409 0 0,0-1 0 0 0,0-1 0 0 0,0 1 0 0 0,15-10 0 0 0,-22 12 346 0 0,-14-7-583 0 0,12 8-227 0 0,-1-1-1 0 0,1 0 1 0 0,-1 1-1 0 0,0-1 1 0 0,1 1-1 0 0,-1-1 1 0 0,0 0-1 0 0,1 1 1 0 0,-1-1-1 0 0,0 1 1 0 0,0 0-1 0 0,1-1 1 0 0,-1 1-1 0 0,0 0 1 0 0,0-1-1 0 0,0 1 1 0 0,1 0-1 0 0,-1 0 1 0 0,0-1-1 0 0,0 1 1 0 0,0 0-1 0 0,0 0 1 0 0,0 0-1 0 0,1 0 1 0 0,-1 0-1 0 0,0 1 1 0 0,0-1-1 0 0,0 0 1 0 0,0 0-1 0 0,1 0 1 0 0,-1 1-1 0 0,0-1 1 0 0,0 1-1 0 0,0-1 1 0 0,0 1-1 0 0,-7 3 12 0 0,0 1 0 0 0,0 0 0 0 0,0 0 1 0 0,1 1-1 0 0,0 0 0 0 0,0 0 0 0 0,-7 9 0 0 0,11-11-32 0 0,0 0 1 0 0,0 0 0 0 0,0 0-1 0 0,1 0 1 0 0,0 0-1 0 0,0 1 1 0 0,0-1 0 0 0,0 1-1 0 0,1 0 1 0 0,-1 0-1 0 0,1-1 1 0 0,0 1 0 0 0,1 0-1 0 0,-1 0 1 0 0,1 7-1 0 0,0-11 12 0 0,0 0 0 0 0,0 1 0 0 0,0-1 0 0 0,0 0 0 0 0,0 1 0 0 0,1-1 0 0 0,-1 0 0 0 0,0 1 0 0 0,1-1 0 0 0,-1 0 0 0 0,1 0 0 0 0,-1 1 0 0 0,1-1 0 0 0,-1 0 0 0 0,1 0 0 0 0,0 0 0 0 0,0 0 0 0 0,0 0 0 0 0,-1 0 0 0 0,1 0 0 0 0,0 0 0 0 0,0 0 0 0 0,0 0 0 0 0,1 0 0 0 0,-1-1 0 0 0,0 1 0 0 0,0 0 0 0 0,0-1 0 0 0,0 1 0 0 0,1-1 0 0 0,-1 1 0 0 0,0-1 0 0 0,1 0 0 0 0,-1 0 0 0 0,0 1 0 0 0,0-1 0 0 0,1 0 0 0 0,-1 0 0 0 0,0 0 0 0 0,1 0 0 0 0,-1-1 0 0 0,0 1 0 0 0,1 0 0 0 0,1-1 0 0 0,3-1 31 0 0,-1 1 1 0 0,1-1-1 0 0,-1 0 1 0 0,0 0-1 0 0,0-1 1 0 0,0 0-1 0 0,-1 0 1 0 0,7-4 0 0 0,-5 1 29 0 0,-1 1-1 0 0,1-1 1 0 0,-1 0 0 0 0,-1 0 0 0 0,1-1 0 0 0,-1 1 0 0 0,0-1 0 0 0,0 0 0 0 0,-1 0 0 0 0,0 0 0 0 0,4-13 0 0 0,-6 16-259 0 0,0 0 1 0 0,-1 0 0 0 0,1-1 0 0 0,-1 1-1 0 0,0 0 1 0 0,0-1 0 0 0,0 1 0 0 0,0 0-1 0 0,-1 0 1 0 0,0-1 0 0 0,0 1 0 0 0,0 0-1 0 0,0 0 1 0 0,-1 0 0 0 0,0 0 0 0 0,1 0-1 0 0,-1 0 1 0 0,-1 1 0 0 0,1-1 0 0 0,0 1-1 0 0,-1-1 1 0 0,-4-3 0 0 0,4 3-2329 0 0,-4-10 194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30T08:44:50.9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 1 312 0 0,'7'13'480'0'0,"-1"1"1"0"0,-1-1-1 0 0,0 1 1 0 0,-1 1-1 0 0,0-1 1 0 0,-1 1-1 0 0,1 21 0 0 0,1-6-57 0 0,23 114 774 0 0,-13-85-4625 0 0,-15-57 2105 0 0</inkml:trace>
  <inkml:trace contextRef="#ctx0" brushRef="#br0" timeOffset="1">305 129 160 0 0,'0'-12'6239'0'0,"-162"167"-4277"0"0,79-71-2189 0 0,32-26-4413 0 0,42-47 2674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30T08:44:51.3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176 0 152 0 0,'-2'20'548'0'0,"-3"-6"-52"0"0,-3 4 12 0 0,-1 8 60 0 0,-2 3 36 0 0,0-1-28 0 0,-6 10-76 0 0,1 0-44 0 0,2 1-48 0 0,3-9-64 0 0,-3 8-168 0 0,4-7-248 0 0,-1-1-216 0 0,-2 0-544 0 0,1-7-896 0 0,1 4 396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30T08:44:52.7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2 404 0 0,'6'-1'270'0'0,"1"1"1"0"0,0-1-1 0 0,0 1 0 0 0,-1 0 1 0 0,1 1-1 0 0,0-1 0 0 0,-1 1 1 0 0,14 4-1 0 0,58 21 922 0 0,-40-12-622 0 0,783 242 3091 0 0,-170-68-2596 0 0,-308-83-697 0 0,-85-15-212 0 0,-167-56-87 0 0,44 14-124 0 0,167 39 0 0 0,-28-18-877 0 0,-152-34 238 0 0,190 27-1 0 0,134 15 13 0 0,-249-39 522 0 0,97-4 81 0 0,-16-3 6 0 0,-134-8 57 0 0,-30-7 89 0 0,161 46 0 0 0,-47 23-89 0 0,8 3-107 0 0,31-24 74 0 0,-66-19 317 0 0,-128-21 55 0 0,0 2-1 0 0,129 70 0 0 0,-140-65-47 0 0,-5-5-1135 0 0,-61-16-156 0 0,4-10 903 0 0,1 1 0 0 0,-1 0 1 0 0,0-1-1 0 0,0 1 0 0 0,0-1 1 0 0,-1 1-1 0 0,1 0 0 0 0,0-1 0 0 0,0 1 1 0 0,0-1-1 0 0,0 1 0 0 0,0 0 1 0 0,-1-1-1 0 0,1 1 0 0 0,0-1 1 0 0,-1 1-1 0 0,1-1 0 0 0,0 1 1 0 0,-1-1-1 0 0,1 1 0 0 0,0-1 1 0 0,-1 1-1 0 0,1-1 0 0 0,-2 1 1 0 0,-6 1-1720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30T08:44:53.7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267 10 508 0 0,'0'0'1346'0'0,"3"-8"-645"0"0,-2 6-250 0 0,-2 6 2312 0 0,-10 29-2091 0 0,-2-1 0 0 0,-1-1 1 0 0,-30 50-1 0 0,32-62-507 0 0,-1-1 0 0 0,-1 0 0 0 0,-1-1 1 0 0,0-1-1 0 0,-1 0 0 0 0,0-1 0 0 0,-20 13 1 0 0,-7 3 155 0 0,42-30-240 0 0,-4 3-21 0 0,3-3-28 0 0,4-2 167 0 0,6-4-215 0 0,0 1-1 0 0,0 0 1 0 0,0 0-1 0 0,0 1 1 0 0,1 0-1 0 0,-1 0 1 0 0,1 1-1 0 0,15-2 1 0 0,86-4-126 0 0,-4 0 226 0 0,-104 8-79 0 0,27-3 31 0 0,-28 3-35 0 0,-1 0 0 0 0,1 0 1 0 0,-1 0-1 0 0,1 0 0 0 0,-1 0 1 0 0,1 0-1 0 0,-1 1 0 0 0,1-1 0 0 0,0 0 1 0 0,-1 0-1 0 0,1 0 0 0 0,-1 0 1 0 0,0 1-1 0 0,1-1 0 0 0,-1 0 1 0 0,1 1-1 0 0,-1-1 0 0 0,1 0 1 0 0,-1 1-1 0 0,0-1 0 0 0,1 0 0 0 0,-1 1 1 0 0,1-1-1 0 0,-1 1 0 0 0,0-1 1 0 0,0 1-1 0 0,1-1 0 0 0,-1 0 1 0 0,0 1-1 0 0,0-1 0 0 0,0 1 1 0 0,1 0-1 0 0,-1-1 0 0 0,0 1 1 0 0,0-1-1 0 0,0 1 0 0 0,0-1 0 0 0,0 1 1 0 0,0-1-1 0 0,0 1 0 0 0,0-1 1 0 0,0 1-1 0 0,0-1 0 0 0,0 1 1 0 0,-1-1-1 0 0,1 1 0 0 0,0-1 1 0 0,0 1-1 0 0,0-1 0 0 0,-1 1 0 0 0,1-1 1 0 0,0 1-1 0 0,-1-1 0 0 0,1 1 1 0 0,0-1-1 0 0,-1 1 0 0 0,-10 18 55 0 0,-6 9 56 0 0,2 0 1 0 0,1 1-1 0 0,1 0 1 0 0,2 1-1 0 0,-12 45 1 0 0,10-26-2845 0 0,8-42-1420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30T08:44:54.1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1 124 0 0,'203'56'7053'0'0,"-119"-30"-5639"0"0,-61-18-1372 0 0,-1 1-1 0 0,39 22 0 0 0,-59-30-461 0 0,8-3-2351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30T08:44:54.4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152 1 124 0 0,'0'0'1433'0'0,"-2"4"-936"0"0,-41 118 2878 0 0,-40 184 0 0 0,67-253-5852 0 0,12-40-32 0 0,1 0 359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30T08:44:54.8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132 12 212 0 0,'19'-4'1132'0'0,"20"-3"1182"0"0,-37 6-2232 0 0,-1 1-1 0 0,0 0 0 0 0,0 0 1 0 0,0 0-1 0 0,0 0 1 0 0,1 1-1 0 0,-1-1 0 0 0,0 0 1 0 0,0 0-1 0 0,0 1 1 0 0,0-1-1 0 0,0 1 0 0 0,1-1 1 0 0,-1 1-1 0 0,0-1 1 0 0,0 1-1 0 0,0 0 0 0 0,0-1 1 0 0,-1 1-1 0 0,1 0 1 0 0,0 0-1 0 0,0 0 0 0 0,0 0 1 0 0,-1 0-1 0 0,1 0 0 0 0,1 1 1 0 0,-2 1 2 0 0,1-1 1 0 0,-1 1-1 0 0,0-1 0 0 0,0 1 1 0 0,0-1-1 0 0,0 1 0 0 0,0-1 1 0 0,0 1-1 0 0,-1-1 0 0 0,1 0 1 0 0,-1 1-1 0 0,0-1 1 0 0,0 1-1 0 0,0-1 0 0 0,0 0 1 0 0,0 0-1 0 0,0 1 0 0 0,0-1 1 0 0,-1 0-1 0 0,1 0 0 0 0,-3 2 1 0 0,-39 43 590 0 0,37-41-514 0 0,-29 22 203 0 0,29-23-329 0 0,0-1 0 0 0,0 1-1 0 0,0 0 1 0 0,0 0 0 0 0,1 1 0 0 0,0-1 0 0 0,0 1 0 0 0,0 1 0 0 0,-3 6 0 0 0,7-10-34 0 0,1 0 0 0 0,0 0 0 0 0,1 0 0 0 0,-1-1 1 0 0,0 1-1 0 0,1 0 0 0 0,-1 0 0 0 0,1 0 0 0 0,0 0 0 0 0,0-1 1 0 0,0 1-1 0 0,0 0 0 0 0,1-1 0 0 0,-1 1 0 0 0,1-1 0 0 0,-1 1 1 0 0,1-1-1 0 0,2 3 0 0 0,-3-4 2 0 0,6 9 0 0 0,-1-1 0 0 0,-1 1 0 0 0,0 0 0 0 0,0 1 0 0 0,-1-1 1 0 0,-1 1-1 0 0,1 0 0 0 0,-2 0 0 0 0,2 13 0 0 0,-3-17 6 0 0,0 0 0 0 0,-1 0 0 0 0,0 0 0 0 0,0 0 0 0 0,-1 0 0 0 0,0 0 0 0 0,0 0-1 0 0,-1 0 1 0 0,0-1 0 0 0,0 1 0 0 0,0 0 0 0 0,-1-1 0 0 0,0 0 0 0 0,0 1 0 0 0,-8 9 0 0 0,8-13-33 0 0,0 0-1 0 0,0 0 1 0 0,-1 0 0 0 0,1-1-1 0 0,-1 0 1 0 0,1 1-1 0 0,-1-2 1 0 0,0 1 0 0 0,0 0-1 0 0,0-1 1 0 0,-7 2-1 0 0,-27 6-3499 0 0,30-7 1449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30T08:44:55.2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1 220 32 0 0,'22'8'556'0'0,"1"0"-68"0"0,0 6-24 0 0,2-2-80 0 0,7 2-12 0 0,-2 5-80 0 0,-5-5-72 0 0,7 0-60 0 0,-4-2-112 0 0,-4 0-104 0 0,1-2-156 0 0,1 2-248 0 0,0 1-496 0 0,-3-8 220 0 0</inkml:trace>
  <inkml:trace contextRef="#ctx0" brushRef="#br0" timeOffset="1">408 0 320 0 0,'0'0'979'0'0,"-2"5"-450"0"0,-28 61 1454 0 0,-23 75 0 0 0,41-104-1551 0 0,2 1 1 0 0,2 0-1 0 0,-6 74 1 0 0,20-43-2353 0 0,-3-48-276 0 0,-1-3 276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30T08:44:25.4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 12 384 0 0,'0'0'540'0'0,"-3"-11"4452"0"0,-8 32-4853 0 0,8-15 3 0 0,-26 31 1078 0 0,11-17-892 0 0,1 1 1 0 0,1 1-1 0 0,-20 35 1 0 0,5-8 84 0 0,30-47-375 0 0,0-1-24 0 0,0 0 0 0 0,0 0 0 0 0,0 1 0 0 0,0-1 0 0 0,0 0 0 0 0,0 1 0 0 0,0-1 0 0 0,1 1 1 0 0,-1-1-1 0 0,1 1 0 0 0,-1-1 0 0 0,1 1 0 0 0,-1-1 0 0 0,1 1 0 0 0,0 0 0 0 0,0-1 0 0 0,0 1 1 0 0,0 0-1 0 0,0-1 0 0 0,0 1 0 0 0,0-1 0 0 0,1 1 0 0 0,-1 0 0 0 0,1-1 0 0 0,-1 1 1 0 0,1-1-1 0 0,-1 1 0 0 0,3 2 0 0 0,-2-2 4 0 0,0 0-10 0 0,0-1 0 0 0,0 1 0 0 0,1-1 0 0 0,-1 0 0 0 0,0 0 0 0 0,1 0 0 0 0,-1 0 0 0 0,1 0 0 0 0,0 0 0 0 0,-1 0 0 0 0,1 0 0 0 0,0 0 0 0 0,-1-1 0 0 0,1 1 0 0 0,0-1 0 0 0,0 1 0 0 0,2-1 0 0 0,38 12 25 0 0,-40-11-29 0 0,16 3 7 0 0,-11-2-16 0 0,-1 0 1 0 0,1-1 0 0 0,-1 0-1 0 0,1 0 1 0 0,0 0 0 0 0,-1-1-1 0 0,1 0 1 0 0,0 0 0 0 0,0 0-1 0 0,-1-1 1 0 0,1 0 0 0 0,-1-1 0 0 0,10-2-1 0 0,-13 2 5 0 0,-1 1-1 0 0,0-1 0 0 0,1 1 1 0 0,-1-1-1 0 0,0 0 0 0 0,0 0 1 0 0,0 0-1 0 0,-1 0 0 0 0,1 0 1 0 0,0 0-1 0 0,-1 0 0 0 0,1-1 1 0 0,1-4-1 0 0,25-32 8 0 0,-13 17 239 0 0,-14 21-208 0 0,-1 7-24 0 0,-1 29-222 0 0,-2 0 1 0 0,-1 0 0 0 0,-2-1 0 0 0,-2 1-1 0 0,-20 59 1 0 0,17-50-4602 0 0,8-34 2566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30T08:44:55.6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167 2 120 0 0,'17'-1'1872'0'0,"-14"1"-1733"0"0,0 0 1 0 0,-1 0 0 0 0,1 0 0 0 0,0 1 0 0 0,0-1 0 0 0,-1 1 0 0 0,1 0 0 0 0,0 0 0 0 0,-1 0 0 0 0,1 0-1 0 0,-1 0 1 0 0,1 1 0 0 0,-1-1 0 0 0,0 1 0 0 0,1 0 0 0 0,-1-1 0 0 0,0 1 0 0 0,0 0 0 0 0,0 0 0 0 0,0 0 0 0 0,-1 1-1 0 0,1-1 1 0 0,0 0 0 0 0,-1 1 0 0 0,0-1 0 0 0,1 1 0 0 0,-1-1 0 0 0,0 1 0 0 0,-1-1 0 0 0,1 1 0 0 0,0 0 0 0 0,-1 0-1 0 0,1-1 1 0 0,-1 1 0 0 0,0 0 0 0 0,0 0 0 0 0,0 3 0 0 0,-3 9-21 0 0,-1-1 0 0 0,0 1 0 0 0,-1-1 0 0 0,0 0-1 0 0,-2-1 1 0 0,1 1 0 0 0,-2-1 0 0 0,1 0 0 0 0,-2-1 0 0 0,0 0 0 0 0,0 0 0 0 0,-1-1 0 0 0,-1 0-1 0 0,1 0 1 0 0,-24 16 0 0 0,-34 32 180 0 0,64-54-274 0 0,0-1 1 0 0,0 1-1 0 0,0 0 0 0 0,1 0 0 0 0,-1 1 0 0 0,1-1 0 0 0,0 1 0 0 0,1-1 0 0 0,0 1 0 0 0,0 0 0 0 0,-3 11 0 0 0,5-13-40 0 0,0 0-1 0 0,1 0 0 0 0,-1 0 0 0 0,1 0 1 0 0,0 0-1 0 0,0 0 0 0 0,0 0 1 0 0,1-1-1 0 0,-1 1 0 0 0,1 0 0 0 0,0-1 1 0 0,0 0-1 0 0,0 1 0 0 0,0-1 1 0 0,1 0-1 0 0,-1 0 0 0 0,5 4 1 0 0,1 0-260 0 0,-1 0 1 0 0,1 0 0 0 0,0-1 0 0 0,1 0 0 0 0,12 7 0 0 0,36 15-4029 0 0,-35-24 2287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30T08:44:56.0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3 120 0 0,'0'0'604'0'0,"20"-2"844"0"0,3 17-1052 0 0,-14-11-8 0 0,-1 1-92 0 0,4 3-4 0 0,-1 3-96 0 0,1-5-20 0 0,0 4-108 0 0,0-3-44 0 0,1 2-136 0 0,-2-1-76 0 0,4 0-120 0 0,-3 2-260 0 0,2-2-612 0 0,0 0 268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30T08:44:56.4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131 1 356 0 0,'0'0'457'0'0,"-2"5"-15"0"0,-2 5-234 0 0,-20 42 451 0 0,3 2-1 0 0,2 0 1 0 0,2 1-1 0 0,3 0 1 0 0,-7 60-1 0 0,18-86-674 0 0,-3 63 255 0 0,15-33-3353 0 0,-4-45 1691 0 0</inkml:trace>
  <inkml:trace contextRef="#ctx0" brushRef="#br0" timeOffset="1">513 129 112 0 0,'8'-6'4575'0'0,"-6"18"-4320"0"0,-1 0 1 0 0,-1 1-1 0 0,0-1 0 0 0,0 0 1 0 0,-1 0-1 0 0,-1 0 0 0 0,0 0 1 0 0,-1 0-1 0 0,-4 11 0 0 0,-4 29 212 0 0,-64 287-700 0 0,55-285-3459 0 0,9-32 1566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30T08:48:33.5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5 732 0 0,'-1'-5'9699'0'0,"23"163"-8008"0"0,2 175 0 0 0,-11-124 172 0 0,-14-202-4281 0 0,-1-15 2387 0 0,0-13-1833 0 0,0 4-3314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30T08:48:34.3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43 504 0 0,'0'0'3907'0'0,"0"-4"-3550"0"0,0 3-175 0 0,0-1-1 0 0,0 1 1 0 0,0 0-1 0 0,1-1 1 0 0,-1 1-1 0 0,0 0 1 0 0,1 0-1 0 0,-1-1 1 0 0,1 1-1 0 0,-1 0 0 0 0,1 0 1 0 0,-1 0-1 0 0,1 0 1 0 0,0 0-1 0 0,0 0 1 0 0,-1 0-1 0 0,1 0 1 0 0,0 0-1 0 0,0 0 1 0 0,0 0-1 0 0,0 0 0 0 0,2-1 1 0 0,1 0-10 0 0,0 1 0 0 0,-1-1 0 0 0,1 1 0 0 0,0 0 0 0 0,0 0 0 0 0,0 0 0 0 0,7 0 0 0 0,11 0-168 0 0,-1 1 0 0 0,29 4 0 0 0,-33-2 442 0 0,206 11 876 0 0,-205-12-857 0 0,12-5-8749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30T08:48:34.7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0 560 0 0,'0'0'655'0'0,"18"7"1269"0"0,131 9 2353 0 0,-82-10-2581 0 0,-56-6-1464 0 0,-1 1 1 0 0,0-1-1 0 0,1-1 1 0 0,-1 1-1 0 0,0-2 1 0 0,13-3-1 0 0,31-11-6104 0 0,-49 14 4935 0 0,7-2-1273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30T08:48:35.1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34 36 0 0,'3'-22'3507'0'0,"-4"10"2375"0"0,-7 40-5472 0 0,1 0 1 0 0,1 0-1 0 0,-3 57 0 0 0,4 96 612 0 0,5-172-983 0 0,2 46 483 0 0,1 0 0 0 0,3 0 0 0 0,18 71 0 0 0,-21-112-429 0 0,0-1-1 0 0,1 0 1 0 0,1 0-1 0 0,0 0 0 0 0,1-1 1 0 0,0 0-1 0 0,0 0 1 0 0,2 0-1 0 0,-1-1 1 0 0,17 19-1 0 0,-23-29-231 0 0,16-7-1824 0 0,-1-10-39 0 0,-2-4-3565 0 0,-8 9 2438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30T08:48:35.4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1 172 0 0,'0'0'691'0'0,"5"0"-60"0"0,11 0-143 0 0,1 0 0 0 0,-1 2 0 0 0,1 0 0 0 0,-1 1 0 0 0,0 0 0 0 0,0 1 0 0 0,25 11 0 0 0,35 7 70 0 0,-66-19-788 0 0,14 2-2870 0 0,-8-8 1618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30T08:48:36.1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0 104 0 0,'0'0'6540'0'0,"6"1"-6083"0"0,67 13 1780 0 0,124 6-1 0 0,-172-19-2251 0 0,149 7 964 0 0,-59 7-5853 0 0,-105-13 2026 0 0,-3 1 220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30T08:48:36.4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1 756 0 0,'23'16'2404'0'0,"-3"-11"-1752"0"0,0 0 0 0 0,1-2 1 0 0,-1 0-1 0 0,33-1 0 0 0,-11 1-205 0 0,31 4-77 0 0,45 3-1066 0 0,-42-12-2746 0 0,-47-2 1694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30T08:44:26.6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0 144 0 0,'0'0'5193'0'0,"3"3"-4811"0"0,139 202 4489 0 0,-127-185-4699 0 0,-11-16-170 0 0,0 1-1 0 0,0 0 0 0 0,-1 0 0 0 0,0 0 0 0 0,0 0 1 0 0,0 0-1 0 0,-1 1 0 0 0,1 0 0 0 0,-1-1 0 0 0,1 7 1 0 0,-2-7-700 0 0,1 0 0 0 0,-1 0 1 0 0,1 0-1 0 0,0 0 1 0 0,1-1-1 0 0,3 8 1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30T08:48:37.0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0 560 0 0,'0'0'671'0'0,"2"6"-4"0"0,3 11-163 0 0,-1 1-1 0 0,-1-1 1 0 0,-1 1-1 0 0,0 0 1 0 0,-1-1-1 0 0,-1 23 0 0 0,-16 119 1612 0 0,4-49-905 0 0,10-89-970 0 0,-12 280 2785 0 0,15-310-8930 0 0,0-18 4418 0 0,4 2-1113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30T08:48:37.4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5 548 0 0,'23'-5'2092'0'0,"1"7"-1437"0"0,1 2-1 0 0,-1 0 1 0 0,0 1-1 0 0,-1 2 1 0 0,26 10-1 0 0,-15-6 177 0 0,58 12-1 0 0,-59-16-633 0 0,36 3 565 0 0,-65-9-1373 0 0,0-1 1 0 0,0-1-1 0 0,0 1 0 0 0,0-1 1 0 0,0 1-1 0 0,0-1 0 0 0,0 0 1 0 0,4-2-1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30T08:48:37.7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1 724 0 0,'35'11'1612'0'0,"0"-2"0"0"0,0-1 1 0 0,1-2-1 0 0,0-1 0 0 0,66 0 0 0 0,-76-10-3083 0 0,-5-1-3197 0 0,2 1 2274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30T08:48:38.1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 1 636 0 0,'0'0'4609'0'0,"-3"5"-4145"0"0,-7 13-26 0 0,0 0 1 0 0,2 1 0 0 0,0 0-1 0 0,1 1 1 0 0,-8 39 0 0 0,4-2 517 0 0,-4 57 1 0 0,12-69-438 0 0,1-1 1 0 0,5 51 0 0 0,-2-81-397 0 0,1 0 0 0 0,0 1-1 0 0,1-1 1 0 0,0 0 0 0 0,1-1 0 0 0,1 1-1 0 0,0-1 1 0 0,1 1 0 0 0,0-1-1 0 0,14 20 1 0 0,-19-32-163 0 0,0 1 0 0 0,0-1 0 0 0,0 0-1 0 0,0 1 1 0 0,1-1 0 0 0,-1 0 0 0 0,0 0 0 0 0,1 0-1 0 0,-1 0 1 0 0,1 0 0 0 0,-1 0 0 0 0,1 0 0 0 0,-1 0-1 0 0,1-1 1 0 0,0 1 0 0 0,-1 0 0 0 0,1-1 0 0 0,0 0-1 0 0,-1 1 1 0 0,1-1 0 0 0,0 0 0 0 0,0 0 0 0 0,-1 0-1 0 0,1 0 1 0 0,0 0 0 0 0,0 0 0 0 0,-1 0 0 0 0,1-1-1 0 0,0 1 1 0 0,-1-1 0 0 0,3 0 0 0 0,3-3-956 0 0,-1 1-1 0 0,0-2 1 0 0,0 1 0 0 0,0 0 0 0 0,11-12 0 0 0,-13 12 64 0 0,14-12-1864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30T08:48:38.5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1 488 0 0,'4'2'745'0'0,"33"16"1076"0"0,47 20 1150 0 0,-77-36-3281 0 0,-1 1 0 0 0,1-2 0 0 0,0 1 1 0 0,0-1-1 0 0,0 0 0 0 0,0 0 0 0 0,0 0 1 0 0,1-1-1 0 0,-1 0 0 0 0,8-2 1 0 0,0-2-1165 0 0</inkml:trace>
  <inkml:trace contextRef="#ctx0" brushRef="#br0" timeOffset="1">524 3 12 0 0,'0'0'935'0'0,"12"8"1644"0"0,5-3-1667 0 0,-1 0 170 0 0,1 0 1 0 0,27 2-1 0 0,-39-6-1569 0 0,0-1-1 0 0,0 0 0 0 0,0 0 1 0 0,0-1-1 0 0,0 1 0 0 0,0-1 1 0 0,0 0-1 0 0,6-2 0 0 0,8-4-1368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30T08:48:38.9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1 412 0 0,'0'0'3275'0'0,"0"8"-2936"0"0,-1 127 1155 0 0,1-51 4640 0 0,-7-118-5324 0 0,6 29-728 0 0,-1 1 1 0 0,1-1 0 0 0,0 0 0 0 0,0 0 0 0 0,0 0-1 0 0,1 0 1 0 0,-1-6 0 0 0,6-81 1455 0 0,-5 90-1231 0 0,0 9-265 0 0,1-4-55 0 0,20 214 266 0 0,-20-68-3109 0 0,-8-112 729 0 0,-1-15-2931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30T08:48:41.5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18 100 0 0,'0'0'441'0'0,"-29"-18"5337"0"0,74 32-4173 0 0,0-3 0 0 0,90 11 0 0 0,119-8-89 0 0,-245-14-1637 0 0,1-1-1 0 0,-1-1 0 0 0,1 0 1 0 0,-1 0-1 0 0,17-7 0 0 0,-24 8-404 0 0,1-3-2501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30T08:48:41.9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1 232 0 0,'0'0'2517'0'0,"-1"4"-2214"0"0,-4 36 777 0 0,0 54 0 0 0,1-9-23 0 0,3-69-862 0 0,-11 208 2002 0 0,25-50-2903 0 0,-11-161-3220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30T08:48:42.6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343 0 508 0 0,'0'1'59'0'0,"0"-1"-1"0"0,0 0 1 0 0,0 0-1 0 0,0 0 1 0 0,0 0 0 0 0,0 0-1 0 0,0 0 1 0 0,0 0-1 0 0,0 1 1 0 0,0-1-1 0 0,0 0 1 0 0,0 0 0 0 0,0 0-1 0 0,0 0 1 0 0,0 0-1 0 0,0 0 1 0 0,0 0-1 0 0,0 1 1 0 0,0-1 0 0 0,0 0-1 0 0,0 0 1 0 0,0 0-1 0 0,0 0 1 0 0,0 0-1 0 0,0 0 1 0 0,0 0 0 0 0,1 1-1 0 0,-1-1 1 0 0,0 0-1 0 0,0 0 1 0 0,0 0 0 0 0,0 0-1 0 0,0 0 1 0 0,0 0-1 0 0,0 0 1 0 0,0 0-1 0 0,0 0 1 0 0,1 0 0 0 0,-1 0-1 0 0,0 0 1 0 0,0 0-1 0 0,0 0 1 0 0,0 0-1 0 0,0 0 1 0 0,0 0 0 0 0,0 1-1 0 0,1-1 1 0 0,-1 0-1 0 0,0 0 1 0 0,0 0-1 0 0,0-1 1 0 0,0 1 0 0 0,0 0-1 0 0,0 0 1 0 0,0 0-1 0 0,1 0 1 0 0,-1 0 0 0 0,0 0-1 0 0,2 23 800 0 0,-4 31-274 0 0,-34 200 1876 0 0,18-115-1355 0 0,16-124-957 0 0,-2 1 0 0 0,0 0 0 0 0,0-1 0 0 0,-1 0 0 0 0,-1 0 0 0 0,-1 0 0 0 0,0-1 0 0 0,-13 19-1 0 0,16-27-72 0 0,0 0 0 0 0,-1 0 0 0 0,1 0-1 0 0,-1-1 1 0 0,-1 0 0 0 0,1 0-1 0 0,-1 0 1 0 0,1-1 0 0 0,-1 0-1 0 0,-1 0 1 0 0,1 0 0 0 0,0-1-1 0 0,-1 0 1 0 0,0 0 0 0 0,0 0 0 0 0,0-1-1 0 0,0 0 1 0 0,0-1 0 0 0,0 0-1 0 0,-12 1 1 0 0,15-2-34 0 0,-1 0 0 0 0,1-1 1 0 0,0 0-1 0 0,0 0 0 0 0,0 0 0 0 0,-1 0 0 0 0,1 0 1 0 0,0-1-1 0 0,0 0 0 0 0,1 0 0 0 0,-1 0 0 0 0,0 0 1 0 0,1-1-1 0 0,-1 1 0 0 0,1-1 0 0 0,0 0 0 0 0,0 0 1 0 0,0 0-1 0 0,0 0 0 0 0,0-1 0 0 0,1 1 0 0 0,0-1 1 0 0,0 0-1 0 0,0 0 0 0 0,0 1 0 0 0,0-1 0 0 0,1 0 1 0 0,-1-1-1 0 0,1 1 0 0 0,0 0 0 0 0,0 0 0 0 0,1 0 1 0 0,-1-1-1 0 0,1 1 0 0 0,1-6 0 0 0,-2 4-34 0 0,1 1 0 0 0,0 0 0 0 0,0 0 0 0 0,1 0 0 0 0,0 0 0 0 0,0-1 0 0 0,0 1 0 0 0,1 0 0 0 0,-1 0-1 0 0,1 1 1 0 0,0-1 0 0 0,0 0 0 0 0,1 1 0 0 0,0-1 0 0 0,0 1 0 0 0,0 0 0 0 0,0 0 0 0 0,0 0 0 0 0,1 0 0 0 0,0 0 0 0 0,-1 1 0 0 0,2 0-1 0 0,-1-1 1 0 0,0 2 0 0 0,0-1 0 0 0,1 0 0 0 0,0 1 0 0 0,-1 0 0 0 0,10-3 0 0 0,-3 3-13 0 0,0 1 1 0 0,0 0-1 0 0,0 1 1 0 0,0 0-1 0 0,0 0 1 0 0,0 1-1 0 0,0 0 1 0 0,0 1-1 0 0,-1 1 0 0 0,1 0 1 0 0,0 0-1 0 0,-1 1 1 0 0,0 0-1 0 0,0 1 1 0 0,0 0-1 0 0,-1 0 1 0 0,1 1-1 0 0,-1 1 1 0 0,-1-1-1 0 0,16 15 0 0 0,-10-6-2 0 0,0 0-1 0 0,-1 1 1 0 0,-1 1-1 0 0,0 0 1 0 0,-1 1-1 0 0,-1 0 0 0 0,0 0 1 0 0,-2 1-1 0 0,0 0 1 0 0,6 26-1 0 0,12 27-1506 0 0,-20-65 388 0 0,10-6-7314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30T08:48:42.9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210 20 148 0 0,'-3'-12'1826'0'0,"3"11"-1774"0"0,0 1 0 0 0,0 0 0 0 0,0 0 0 0 0,0-1 0 0 0,0 1 0 0 0,0 0 0 0 0,0-1 0 0 0,0 1 1 0 0,0 0-1 0 0,-1 0 0 0 0,1-1 0 0 0,0 1 0 0 0,0 0 0 0 0,0-1 0 0 0,0 1 0 0 0,0 0 0 0 0,-1 0 0 0 0,1 0 0 0 0,0-1 0 0 0,0 1 0 0 0,0 0 0 0 0,-1 0 1 0 0,1-1-1 0 0,0 1 0 0 0,0 0 0 0 0,-1 0 0 0 0,1 0 0 0 0,0 0 0 0 0,0 0 0 0 0,-1-1 0 0 0,1 1 0 0 0,0 0 0 0 0,0 0 0 0 0,-1 0 0 0 0,1 0 0 0 0,0 0 1 0 0,-1 0-1 0 0,1 0 0 0 0,0 0 0 0 0,0 0 0 0 0,-1 0 0 0 0,1 0 0 0 0,-1 0 0 0 0,-15 18 257 0 0,1 1 0 0 0,0 0 0 0 0,1 1-1 0 0,1 0 1 0 0,1 1 0 0 0,1 1 0 0 0,-15 41 0 0 0,9-12 278 0 0,1 1-1 0 0,-12 79 1 0 0,21-80-139 0 0,2 1 0 0 0,2-1-1 0 0,3 1 1 0 0,7 60 0 0 0,-5-92-256 0 0,2-1 0 0 0,0 1 0 0 0,1 0 0 0 0,1-1 0 0 0,9 21 0 0 0,-9-29-488 0 0,0 1 1 0 0,0-1-1 0 0,13 16 1 0 0,-14-21-519 0 0,0 1 1 0 0,1-1-1 0 0,0-1 1 0 0,0 1-1 0 0,0-1 0 0 0,10 5 1 0 0,-1-1-2009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30T08:44:27.0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287 1 40 0 0,'0'0'3130'0'0,"-3"6"-2672"0"0,-31 62 1654 0 0,-76 111 0 0 0,102-168-2008 0 0,-11 18 262 0 0,-1-1 0 0 0,-1 0 0 0 0,-43 42 0 0 0,62-69-603 0 0,-3 5-355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30T08:48:43.9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0 500 0 0,'0'0'1467'0'0,"5"25"-426"0"0,-12 71 898 0 0,8 141 1 0 0,2-133-882 0 0,-2-59-586 0 0,-1 60 869 0 0,-2-71-1240 0 0,-2 8 4126 0 0,4-42-4175 0 0,-2-24 216 0 0,3-24-98 0 0,2 1 0 0 0,1-1 0 0 0,3 1 0 0 0,14-50 0 0 0,-10 47-97 0 0,-8 31-55 0 0,1 0 1 0 0,0 0-1 0 0,2 1 1 0 0,0 0-1 0 0,1 0 1 0 0,1 0-1 0 0,1 1 1 0 0,0 0-1 0 0,1 1 1 0 0,1 0-1 0 0,0 0 1 0 0,15-14-1 0 0,-24 29-21 0 0,-1-1 0 0 0,1 1 0 0 0,-1 0 0 0 0,1 0 0 0 0,0 0-1 0 0,-1 0 1 0 0,1 0 0 0 0,0 1 0 0 0,0-1 0 0 0,0 0 0 0 0,-1 1-1 0 0,1-1 1 0 0,0 1 0 0 0,0 0 0 0 0,0 0 0 0 0,0 0-1 0 0,0 0 1 0 0,0 0 0 0 0,0 0 0 0 0,0 0 0 0 0,0 1 0 0 0,0-1-1 0 0,-1 0 1 0 0,1 1 0 0 0,0 0 0 0 0,0-1 0 0 0,0 1 0 0 0,-1 0-1 0 0,1 0 1 0 0,0 0 0 0 0,-1 0 0 0 0,1 0 0 0 0,-1 1 0 0 0,1-1-1 0 0,-1 0 1 0 0,2 3 0 0 0,2 1-17 0 0,1 1 1 0 0,-1 0-1 0 0,-1 0 0 0 0,1 1 0 0 0,-1-1 1 0 0,0 1-1 0 0,4 11 0 0 0,3 21-2 0 0,-1 0-1 0 0,-2 0 1 0 0,-2 0 0 0 0,-2 1 0 0 0,-1 45-1 0 0,5 31 14 0 0,3 55-519 0 0,-11-169 199 0 0,0 1 0 0 0,1 0 0 0 0,-2-1 0 0 0,1 1 0 0 0,0 0 0 0 0,0 0 0 0 0,-1-1 0 0 0,1 1 0 0 0,-1 0 0 0 0,0-1 0 0 0,0 1 0 0 0,0-1 0 0 0,0 1 0 0 0,0-1 0 0 0,-1 0 0 0 0,-2 4 0 0 0,-9-7-6245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30T08:48:44.4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13 776 0 0,'19'-13'824'0'0,"-9"13"648"0"0,14 0-812 0 0,-2 3-80 0 0,0-3-44 0 0,2 4-72 0 0,1-2-115 0 0,3 2-177 0 0,-5-2-184 0 0,-1 0-188 0 0,2 2-273 0 0,-11-4-387 0 0,10-2-928 0 0,-7 0 412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30T08:48:44.7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28 28 0 0,'7'-15'1697'0'0,"0"3"4938"0"0,-7 43-6050 0 0,0 1 0 0 0,-9 58 1 0 0,4-52-52 0 0,0 69 1 0 0,8-59-335 0 0,2-1 1 0 0,3 1-1 0 0,1-1 1 0 0,17 49-1 0 0,-15-85-2647 0 0,-2-14-2369 0 0,1-7 2044 0 0</inkml:trace>
  <inkml:trace contextRef="#ctx0" brushRef="#br0" timeOffset="1">59 360 960 0 0,'0'0'4957'0'0,"42"12"-4373"0"0,-25-8-80 0 0,6 0-64 0 0,-6 0-112 0 0,5-2-132 0 0,2 1-164 0 0,-2 2-184 0 0,-6-3-192 0 0,9-2-224 0 0,-11 0-588 0 0,1 2-1257 0 0,2-4 557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30T08:48:45.2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1 628 0 0,'11'2'644'0'0,"2"2"-72"0"0,-1-2-20 0 0,-2 1-108 0 0,2-3-100 0 0,1 4-172 0 0,-3-1-176 0 0,3-1-280 0 0,11-2-1300 0 0,-14-2 764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30T08:48:45.5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0 268 0 0,'0'0'2288'0'0,"1"7"-1950"0"0,5 24 137 0 0,8 54 5906 0 0,-14-92-5942 0 0,1-3-46 0 0,0 0 0 0 0,1-1 0 0 0,0 1 0 0 0,1 0 0 0 0,6-17 0 0 0,-8 26 275 0 0,-1 8-585 0 0,-7 126 742 0 0,1-39-2873 0 0,5-31-4725 0 0,1-50 3791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30T08:48:46.2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0 360 0 0,'0'0'7926'0'0,"5"2"-7599"0"0,22 8 204 0 0,0-1 1 0 0,34 6 0 0 0,-18-5-6708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30T08:48:46.9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1 548 0 0,'0'0'8150'0'0,"-1"7"-8031"0"0,-57 342 1875 0 0,56-338-1925 0 0,-18 85 367 0 0,19-94-642 0 0,-2 3 250 0 0,1-2-1690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30T08:48:47.2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1 460 0 0,'23'-1'915'0'0,"0"1"0"0"0,0 1 0 0 0,-1 1 0 0 0,1 1 0 0 0,-1 1 1 0 0,26 8-1 0 0,15 2-736 0 0,-35-12-3935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30T08:48:47.6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0 720 0 0,'7'4'684'0'0,"0"0"-52"0"0,8 4-88 0 0,-4-4-36 0 0,3 3-52 0 0,1 0-52 0 0,-1-1-100 0 0,2 0-96 0 0,-3-1-172 0 0,2-1-120 0 0,0-4-208 0 0,-3 2-396 0 0,3-2-744 0 0,2 0 332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30T08:48:48.1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5 236 0 0,'4'-5'6637'0'0,"-37"353"-2989"0"0,31-309-3278 0 0,0-21-143 0 0,0-1-1 0 0,2 1 1 0 0,0 0-1 0 0,1 0 1 0 0,0-1-1 0 0,2 1 0 0 0,0-1 1 0 0,7 22-1 0 0,-2-27-198 0 0,-7-12-359 0 0,0 1 1 0 0,0-1-1 0 0,0 0 1 0 0,1 1-1 0 0,-1-1 1 0 0,0 0-1 0 0,0 0 1 0 0,0 0-1 0 0,0 1 1 0 0,0-1-1 0 0,0-1 1 0 0,0 1-1 0 0,1 0 1 0 0,-1 0-1 0 0,0 0 1 0 0,0 0-1 0 0,0-1 1 0 0,0 1-1 0 0,0 0 1 0 0,0-1-1 0 0,0 1 1 0 0,1-2-1 0 0,8-4-2684 0 0</inkml:trace>
  <inkml:trace contextRef="#ctx0" brushRef="#br0" timeOffset="1">1 388 600 0 0,'0'0'576'0'0,"43"2"-80"0"0,-29 2-92 0 0,-2-2-196 0 0,4 0-200 0 0,0 2-392 0 0,-1-2-412 0 0,-1 0 180 0 0</inkml:trace>
  <inkml:trace contextRef="#ctx0" brushRef="#br0" timeOffset="2">348 406 544 0 0,'9'0'2592'0'0,"2"0"-888"0"0,5 0-1468 0 0,-6 2-564 0 0,6 0-2116 0 0,-6-2 1176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30T08:44:27.9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 33 256 0 0,'0'0'1727'0'0,"-4"-10"-898"0"0,4 4 3831 0 0,1 5-4625 0 0,0 0-1 0 0,0-1 1 0 0,1 1 0 0 0,-1 0-1 0 0,0 0 1 0 0,0 0 0 0 0,1 0-1 0 0,-1 0 1 0 0,1 0 0 0 0,-1 0-1 0 0,1 0 1 0 0,-1 1 0 0 0,1-1-1 0 0,0 1 1 0 0,-1-1 0 0 0,1 1-1 0 0,0-1 1 0 0,-1 1 0 0 0,1 0-1 0 0,0 0 1 0 0,-1 0 0 0 0,1 0-1 0 0,0 0 1 0 0,1 1 0 0 0,58 6 281 0 0,-24-1-116 0 0,-35-7-193 0 0,0 1 0 0 0,0 0 0 0 0,0 0 0 0 0,0 0 0 0 0,-1 0 0 0 0,1 0 0 0 0,0 1-1 0 0,0-1 1 0 0,0 0 0 0 0,-1 1 0 0 0,1-1 0 0 0,0 1 0 0 0,0 0 0 0 0,-1 0 0 0 0,1 0-1 0 0,-1 0 1 0 0,1 0 0 0 0,-1 0 0 0 0,1 0 0 0 0,-1 0 0 0 0,1 0 0 0 0,-1 1-1 0 0,0-1 1 0 0,0 0 0 0 0,0 1 0 0 0,0-1 0 0 0,0 1 0 0 0,0-1 0 0 0,0 1 0 0 0,0 0-1 0 0,0 0 1 0 0,-1-1 0 0 0,1 1 0 0 0,0 2 0 0 0,-1 0 2 0 0,0 0-1 0 0,0 0 1 0 0,-1-1-1 0 0,1 1 1 0 0,-1 0 0 0 0,0 0-1 0 0,0-1 1 0 0,0 1-1 0 0,0 0 1 0 0,-1-1 0 0 0,1 1-1 0 0,-1-1 1 0 0,0 0-1 0 0,0 0 1 0 0,-3 4 0 0 0,-6 6 21 0 0,0-1 0 0 0,-1-1 1 0 0,-26 19-1 0 0,-16 16-9 0 0,53-45-8 0 0,1-1-16 0 0,0 0 1 0 0,0 0 0 0 0,0 0-1 0 0,-1 0 1 0 0,1 0 0 0 0,0 1-1 0 0,0-1 1 0 0,0 0-1 0 0,-1 0 1 0 0,1 0 0 0 0,0 0-1 0 0,0 1 1 0 0,0-1 0 0 0,0 0-1 0 0,0 0 1 0 0,-1 1 0 0 0,1-1-1 0 0,0 0 1 0 0,0 0-1 0 0,0 1 1 0 0,0-1 0 0 0,0 0-1 0 0,0 0 1 0 0,0 1 0 0 0,0-1-1 0 0,0 0 1 0 0,0 0-1 0 0,0 1 1 0 0,0-1 0 0 0,0 0-1 0 0,0 0 1 0 0,0 1 0 0 0,0-1-1 0 0,0 0 1 0 0,0 0-1 0 0,0 0 1 0 0,1 1 0 0 0,-1-1-1 0 0,0 0 1 0 0,0 1 0 0 0,65 35-94 0 0,-61-33 85 0 0,0 0 0 0 0,0 0 1 0 0,-1 0-1 0 0,1 1 0 0 0,-1-1 1 0 0,1 1-1 0 0,-1 0 1 0 0,0 0-1 0 0,-1 0 0 0 0,1 0 1 0 0,-1 1-1 0 0,4 8 1 0 0,-6-9 6 0 0,0 1 0 0 0,0-1 1 0 0,0 1-1 0 0,-1-1 0 0 0,0 0 1 0 0,0 0-1 0 0,0 1 0 0 0,0-1 1 0 0,-1 0-1 0 0,1 0 0 0 0,-1 0 1 0 0,0 0-1 0 0,-1-1 0 0 0,-3 7 1 0 0,-2-1-89 0 0,0 0 1 0 0,0-1 0 0 0,-1 0-1 0 0,1 0 1 0 0,-2-1-1 0 0,1 0 1 0 0,-1-1 0 0 0,0 0-1 0 0,-1 0 1 0 0,1-1 0 0 0,-1-1-1 0 0,0 1 1 0 0,-17 3-1 0 0,26-8-146 0 0,0 1 0 0 0,0 0-1 0 0,0-1 1 0 0,0 1-1 0 0,0-1 1 0 0,-1 1 0 0 0,1-1-1 0 0,0 0 1 0 0,0 0-1 0 0,0 0 1 0 0,0 0 0 0 0,-1-1-1 0 0,1 1 1 0 0,0 0 0 0 0,0-1-1 0 0,0 0 1 0 0,0 1-1 0 0,0-1 1 0 0,-2-1 0 0 0,-8-5-1430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30T08:48:48.5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1 104 0 0,'-10'136'3814'0'0,"10"-134"-3293"0"0,-1 6 109 0 0,1-8-587 0 0,0-1 1 0 0,1 1-1 0 0,-1 0 1 0 0,0 0-1 0 0,0 0 1 0 0,0 0-1 0 0,0 0 1 0 0,0 0-1 0 0,0 0 1 0 0,0 0-1 0 0,0 0 1 0 0,0-1-1 0 0,0 1 1 0 0,0 0 0 0 0,1 0-1 0 0,-1 0 1 0 0,0 0-1 0 0,0 0 1 0 0,0 0-1 0 0,0 0 1 0 0,0 0-1 0 0,0 0 1 0 0,0 0-1 0 0,0 0 1 0 0,1 0-1 0 0,-1 0 1 0 0,0 0-1 0 0,0 0 1 0 0,0 0-1 0 0,0 0 1 0 0,0 0-1 0 0,0 0 1 0 0,1 0-1 0 0,-1 0 1 0 0,0 0-1 0 0,0 0 1 0 0,0 0 0 0 0,0 0-1 0 0,0 0 1 0 0,0 0-1 0 0,0 0 1 0 0,0 0-1 0 0,1 0 1 0 0,-1 1-1 0 0,0-1 1 0 0,0 0-1 0 0,0 0 1 0 0,0 0-1 0 0,0 0 1 0 0,0 0-1 0 0,0 0 1 0 0,0 0-1 0 0,0 0 1 0 0,0 0-1 0 0,0 1 1 0 0,0-1-1 0 0,0 0 1 0 0,0 0 0 0 0,0 0-1 0 0,52-82 4695 0 0,-50 106-4569 0 0,-1 2-877 0 0,-2 0 0 0 0,-5 43 0 0 0,-8 8-4814 0 0,8-47 2741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30T08:48:52.2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9 600 0 0,'9'-9'8931'0'0,"-9"9"-8789"0"0,-17 168 2383 0 0,6-77-914 0 0,2 160-1 0 0,30-101-686 0 0,-20-148-1073 0 0,-2 8-320 0 0,1-7-912 0 0,6-46-10379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30T08:48:52.6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 88 0 0,'0'0'783'0'0,"44"-3"2600"0"0,-3 8-1622 0 0,77 19-1 0 0,-78-14-747 0 0,81 9 0 0 0,-50-6 565 0 0,-69-12-1523 0 0,6-5-1601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30T08:48:52.9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0 520 0 0,'0'0'1654'0'0,"2"3"-844"0"0,5 3-269 0 0,1 0-1 0 0,-1 0 0 0 0,1-1 1 0 0,0 0-1 0 0,0-1 0 0 0,0 0 1 0 0,1 0-1 0 0,-1-1 0 0 0,1 0 1 0 0,0 0-1 0 0,12 1 0 0 0,31 13 1054 0 0,-10-5-1615 0 0,-13-7-3586 0 0,-19-3 377 0 0,0 1 862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30T08:48:53.4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1 102 1024 0 0,'2'-5'426'0'0,"1"-1"0"0"0,-1 1-1 0 0,1 0 1 0 0,1-1 0 0 0,-1 2 0 0 0,1-1 0 0 0,0 0-1 0 0,0 1 1 0 0,0-1 0 0 0,1 1 0 0 0,-1 0 0 0 0,1 1-1 0 0,0-1 1 0 0,0 1 0 0 0,0 0 0 0 0,1 0-1 0 0,-1 1 1 0 0,1 0 0 0 0,-1-1 0 0 0,10-1 0 0 0,2 0-16 0 0,-1 0 1 0 0,1 1-1 0 0,28-2 1 0 0,-43 5-363 0 0,0 0-38 0 0,0 0-1 0 0,-1 0 0 0 0,1 0 1 0 0,0 0-1 0 0,0 0 0 0 0,-1 0 1 0 0,1 1-1 0 0,0-1 0 0 0,0 1 1 0 0,-1-1-1 0 0,1 1 0 0 0,0-1 1 0 0,-1 1-1 0 0,1 0 0 0 0,0 0 1 0 0,-1 0-1 0 0,1 0 0 0 0,0 1 1 0 0,29 22 40 0 0,-30-23-50 0 0,0-1 0 0 0,-1 1 0 0 0,1-1 0 0 0,-1 1 0 0 0,1 0 1 0 0,-1-1-1 0 0,1 1 0 0 0,-1 0 0 0 0,0-1 0 0 0,1 1 0 0 0,-1 0 1 0 0,0 0-1 0 0,0-1 0 0 0,1 1 0 0 0,-1 0 0 0 0,0 0 1 0 0,0-1-1 0 0,0 1 0 0 0,0 0 0 0 0,0 0 0 0 0,0 0 0 0 0,0-1 1 0 0,0 1-1 0 0,0 0 0 0 0,-1 0 0 0 0,1-1 0 0 0,0 1 0 0 0,0 0 1 0 0,-1 0-1 0 0,1-1 0 0 0,0 1 0 0 0,-1 1 0 0 0,-9 28-10 0 0,10-29 12 0 0,-12 18-2 0 0,-1 0 1 0 0,-1-1-1 0 0,-29 31 0 0 0,15-19 35 0 0,27-29 256 0 0,12 20-28 0 0,-9-18-226 0 0,1-1 0 0 0,0 1 0 0 0,-1-1 0 0 0,1 0 0 0 0,0 0 0 0 0,0 0 1 0 0,0 0-1 0 0,0 0 0 0 0,1-1 0 0 0,-1 1 0 0 0,0-1 0 0 0,1 0 0 0 0,5 1 0 0 0,50 6 366 0 0,-38-6-233 0 0,-8 0-64 0 0,0 0-1 0 0,0-2 1 0 0,21 0 0 0 0,-28-1-1070 0 0,0 0 0 0 0,1-1 0 0 0,-1 1 0 0 0,0-1-1 0 0,10-5 1 0 0,-8 4-2140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30T08:48:54.7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1 324 0 0,'0'0'9067'0'0,"7"0"-8703"0"0,54 1 723 0 0,0 3-1 0 0,92 18 1 0 0,-31-3-1526 0 0,-85-13-1529 0 0,-11-2-3584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30T08:48:55.1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1 360 0 0,'10'14'1830'0'0,"-2"-9"-1518"0"0,1 0 1 0 0,-1 0-1 0 0,1 0 1 0 0,-1-1 0 0 0,1 0-1 0 0,0-1 1 0 0,1 0 0 0 0,-1-1-1 0 0,0 0 1 0 0,13 2 0 0 0,16 5 268 0 0,13 5-216 0 0,96 27 574 0 0,-48-21-5218 0 0,-81-17 2456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30T08:48:55.7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 1 840 0 0,'2'2'7634'0'0,"6"21"-7394"0"0,-7-5 69 0 0,-1 1 0 0 0,-1-1 0 0 0,0 1-1 0 0,-2-1 1 0 0,0 0 0 0 0,-8 26 0 0 0,3-10 113 0 0,-61 327 3206 0 0,64-338-2744 0 0,2-9-2945 0 0,1-1-5791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30T08:48:56.0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0 528 0 0,'46'9'1639'0'0,"-1"3"0"0"0,81 30 0 0 0,-87-26-811 0 0,0-3 1 0 0,1-1 0 0 0,82 13 0 0 0,-107-23-332 0 0,-13-2-445 0 0,1 1 0 0 0,-1-1 0 0 0,0 0-1 0 0,1 1 1 0 0,-1-1 0 0 0,1 0 0 0 0,-1-1 0 0 0,1 1-1 0 0,-1 0 1 0 0,1-1 0 0 0,1 0 0 0 0,-2 0-221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30T08:48:56.4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1000 0 0,'2'4'507'0'0,"1"-1"0"0"0,-1 1 0 0 0,1-1-1 0 0,0 1 1 0 0,0-1 0 0 0,0 0 0 0 0,1 0 0 0 0,-1 0 0 0 0,1-1 0 0 0,-1 1-1 0 0,1-1 1 0 0,0 0 0 0 0,5 3 0 0 0,59 21 2778 0 0,-58-23-2856 0 0,99 26 3115 0 0,-97-27-3637 0 0,1 0 0 0 0,0-1 0 0 0,20-1-1 0 0,-10-2-2602 0 0,3-1-3390 0 0,-5-1 2599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30T08:44:28.8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2 560 0 0,'0'0'7669'0'0,"4"-1"-7413"0"0,-3 1-232 0 0,0 0 1 0 0,0 0 0 0 0,0-1-1 0 0,0 1 1 0 0,0 0-1 0 0,0 0 1 0 0,0 0-1 0 0,0 0 1 0 0,0 0 0 0 0,0 1-1 0 0,0-1 1 0 0,0 0-1 0 0,0 0 1 0 0,0 1 0 0 0,0-1-1 0 0,0 0 1 0 0,0 1-1 0 0,0-1 1 0 0,-1 1 0 0 0,1-1-1 0 0,0 1 1 0 0,1 1-1 0 0,16 23 719 0 0,-14-19-681 0 0,15 23 165 0 0,1-1-1 0 0,1 0 1 0 0,1-2 0 0 0,1-1 0 0 0,2-1 0 0 0,0 0-1 0 0,36 24 1 0 0,-54-44 227 0 0,-6-2-844 0 0,1-1 0 0 0,-1 0-1 0 0,0 1 1 0 0,1-1 0 0 0,0 0 0 0 0,-1 0 0 0 0,1 0 0 0 0,0 0-1 0 0,-1 0 1 0 0,1-1 0 0 0,0 1 0 0 0,0-1 0 0 0,0 1 0 0 0,0-1 0 0 0,0 1-1 0 0,-1-1 1 0 0,1 0 0 0 0,0 0 0 0 0,3 0 0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30T08:48:56.8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0 392 0 0,'-30'182'8104'0'0,"29"-181"-7474"0"0,1 0-603 0 0,0-1-1 0 0,0 0 1 0 0,0 0-1 0 0,0 0 1 0 0,0 0-1 0 0,0 1 0 0 0,0-1 1 0 0,0 0-1 0 0,0 0 1 0 0,-1 0-1 0 0,1 0 1 0 0,0 0-1 0 0,0 1 1 0 0,0-1-1 0 0,0 0 0 0 0,0 0 1 0 0,0 0-1 0 0,0 0 1 0 0,0 0-1 0 0,0 0 1 0 0,-1 1-1 0 0,1-1 1 0 0,0 0-1 0 0,0 0 1 0 0,0 0-1 0 0,0 0 0 0 0,0 0 1 0 0,-1 0-1 0 0,1 0 1 0 0,0 0-1 0 0,0 0 1 0 0,0 0-1 0 0,0 0 1 0 0,-1 0-1 0 0,1 0 0 0 0,0 0 1 0 0,0 0-1 0 0,0 0 1 0 0,0 0-1 0 0,-1 0 1 0 0,1 0-1 0 0,0 0 1 0 0,0 0-1 0 0,0 0 0 0 0,0 0 1 0 0,0 0-1 0 0,-1 0 1 0 0,1 0-1 0 0,0 0 1 0 0,0 0-1 0 0,0 0 1 0 0,0-1-1 0 0,0 1 0 0 0,0 0 1 0 0,-1 0-1 0 0,1 0 1 0 0,0 0-1 0 0,0 0 1 0 0,0 0-1 0 0,0-1 1 0 0,-3-10 154 0 0,0-1 0 0 0,0 1 0 0 0,2-1 0 0 0,-1 0 0 0 0,2 1 0 0 0,0-1 0 0 0,0 0 0 0 0,1 0 0 0 0,0 0 0 0 0,5-20 0 0 0,-5 30-120 0 0,0-9 76 0 0,1 45-580 0 0,-2 1 0 0 0,-1 0 0 0 0,-12 68 0 0 0,11-85-494 0 0,-6 20-4581 0 0,5-27 2872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30T08:48:58.2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41 852 0 0,'-9'-16'4657'0'0,"5"-2"3966"0"0,8 17-8540 0 0,0-1 1 0 0,0 1-1 0 0,0 0 1 0 0,0 0-1 0 0,0 1 0 0 0,0-1 1 0 0,1 1-1 0 0,-1 0 1 0 0,0 0-1 0 0,0 1 0 0 0,7 0 1 0 0,60 13 20 0 0,-45-8-177 0 0,37 8-476 0 0,-41-8-532 0 0,1 0 1 0 0,0-2-1 0 0,0-1 1 0 0,45 1-1 0 0,-41-11-3487 0 0,-15 2 1956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30T08:48:58.6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134 22 244 0 0,'-12'-22'5764'0'0,"6"50"-5603"0"0,-42 220 1174 0 0,27-159-1470 0 0,-14 146-1 0 0,26-162-3731 0 0,6-55 1969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30T08:48:59.3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437 7 596 0 0,'-4'-7'761'0'0,"-2"8"3915"0"0,-63 206-1877 0 0,55-173-2422 0 0,-2-1 0 0 0,-1 0 1 0 0,-1-2-1 0 0,-26 33 0 0 0,39-58-320 0 0,-1 0 0 0 0,0-1 0 0 0,-1 0-1 0 0,1 0 1 0 0,-1 0 0 0 0,0-1-1 0 0,0 0 1 0 0,-1-1 0 0 0,1 1 0 0 0,-1-1-1 0 0,1-1 1 0 0,-1 1 0 0 0,0-1 0 0 0,0-1-1 0 0,0 0 1 0 0,0 0 0 0 0,-12 0 0 0 0,16-1-40 0 0,-1 1 0 0 0,1-1 1 0 0,0-1-1 0 0,0 1 0 0 0,0-1 0 0 0,-1 1 1 0 0,1-1-1 0 0,0 0 0 0 0,0-1 1 0 0,0 1-1 0 0,0-1 0 0 0,1 1 1 0 0,-1-1-1 0 0,0 0 0 0 0,1-1 0 0 0,-1 1 1 0 0,1-1-1 0 0,0 1 0 0 0,0-1 1 0 0,0 0-1 0 0,0 0 0 0 0,0 0 1 0 0,1-1-1 0 0,-1 1 0 0 0,1-1 0 0 0,0 1 1 0 0,0-1-1 0 0,0 0 0 0 0,1 0 1 0 0,-1 0-1 0 0,1 0 0 0 0,0 0 1 0 0,0 0-1 0 0,-1-8 0 0 0,2 6-18 0 0,-1 1 0 0 0,1 0 0 0 0,1 0 0 0 0,-1-1 0 0 0,1 1-1 0 0,0 0 1 0 0,0 0 0 0 0,0 0 0 0 0,1 0 0 0 0,0 0 0 0 0,0 0 0 0 0,0 0 0 0 0,0 1-1 0 0,1-1 1 0 0,0 1 0 0 0,0-1 0 0 0,0 1 0 0 0,0 0 0 0 0,1 0 0 0 0,-1 1 0 0 0,1-1-1 0 0,0 1 1 0 0,0-1 0 0 0,1 1 0 0 0,-1 1 0 0 0,1-1 0 0 0,6-3 0 0 0,-3 3 1 0 0,0 0 0 0 0,0 1 0 0 0,0-1 0 0 0,0 1 0 0 0,0 1 0 0 0,0 0 0 0 0,1 0 0 0 0,-1 0 0 0 0,0 1 1 0 0,1 1-1 0 0,-1-1 0 0 0,0 1 0 0 0,1 1 0 0 0,-1-1 0 0 0,0 2 0 0 0,13 4 0 0 0,-9-1 1 0 0,0 1-1 0 0,0 1 1 0 0,-1 0-1 0 0,0 0 1 0 0,0 1-1 0 0,-1 0 1 0 0,0 1-1 0 0,0 1 0 0 0,13 18 1 0 0,0 5 2 0 0,-1 0-1 0 0,18 40 1 0 0,-33-61-82 0 0,0 0 1 0 0,-1 1-1 0 0,0 0 1 0 0,-2-1-1 0 0,1 2 1 0 0,-2-1-1 0 0,0 0 0 0 0,-1 1 1 0 0,2 25-1 0 0,-11-26-924 0 0,3-5-4658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30T08:48:59.7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226 14 360 0 0,'0'0'647'0'0,"2"-10"57"0"0,-2 10-658 0 0,-1 1 0 0 0,1-1 0 0 0,0 0 0 0 0,0 0 0 0 0,0 0 0 0 0,0 0-1 0 0,0 0 1 0 0,0 0 0 0 0,-1 0 0 0 0,1 0 0 0 0,0 0 0 0 0,0 0 0 0 0,0 0 0 0 0,0 0 0 0 0,0 0-1 0 0,-1 0 1 0 0,1 0 0 0 0,0 0 0 0 0,0 0 0 0 0,0 0 0 0 0,0 0 0 0 0,0 0 0 0 0,-1 0 0 0 0,1 0-1 0 0,0 0 1 0 0,0 0 0 0 0,0 0 0 0 0,0 0 0 0 0,0 0 0 0 0,-1 0 0 0 0,1 0 0 0 0,0 0 0 0 0,0 0-1 0 0,0 0 1 0 0,0 0 0 0 0,0 0 0 0 0,0-1 0 0 0,0 1 0 0 0,-1 0 0 0 0,1 0 0 0 0,0 0 0 0 0,0 0-1 0 0,0 0 1 0 0,0 0 0 0 0,0 0 0 0 0,0-1 0 0 0,0 1 0 0 0,0 0 0 0 0,0 0 0 0 0,0 0 0 0 0,0 0-1 0 0,0 0 1 0 0,0-1 0 0 0,0 1 0 0 0,0 0 0 0 0,0 0 0 0 0,0 0 0 0 0,0 0 0 0 0,0-1 0 0 0,0 1-1 0 0,0 0 1 0 0,0 0 0 0 0,0 0 0 0 0,0 0 0 0 0,0 0 0 0 0,0-1 0 0 0,-17 18 216 0 0,0 0 0 0 0,1 0 0 0 0,1 2-1 0 0,0 0 1 0 0,2 0 0 0 0,0 2 0 0 0,2-1 0 0 0,-18 43 0 0 0,12-21 248 0 0,3 1 0 0 0,1 0 0 0 0,-13 86 0 0 0,23-102-256 0 0,1 0 1 0 0,1 0-1 0 0,2-1 1 0 0,0 1-1 0 0,2 0 1 0 0,1-1-1 0 0,7 28 1 0 0,-5-35-361 0 0,0 0-1 0 0,1-1 1 0 0,1 0 0 0 0,11 18 0 0 0,-11-22-871 0 0,1-1-1 0 0,0 0 1 0 0,1-1 0 0 0,0 0 0 0 0,19 16-1 0 0,-17-19-1738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30T08:49:00.9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153 112 88 0 0,'0'0'3928'0'0,"-1"6"-3562"0"0,-4 38 343 0 0,-3 1 0 0 0,-2-2 0 0 0,-1 1 0 0 0,-25 58 0 0 0,7-14 63 0 0,-12 24 394 0 0,41-111-1079 0 0,-5 8 147 0 0,4-9-213 0 0,1 0 0 0 0,0 0-1 0 0,0 0 1 0 0,0 0-1 0 0,0-1 1 0 0,0 1 0 0 0,0 0-1 0 0,0 0 1 0 0,0 0 0 0 0,0 0-1 0 0,-1 0 1 0 0,1 0 0 0 0,0 0-1 0 0,0 0 1 0 0,0 0-1 0 0,0 0 1 0 0,0-1 0 0 0,0 1-1 0 0,-1 0 1 0 0,1 0 0 0 0,0 0-1 0 0,0 0 1 0 0,0 0 0 0 0,0 0-1 0 0,0 0 1 0 0,-1 0-1 0 0,1 0 1 0 0,0 0 0 0 0,0 0-1 0 0,0 0 1 0 0,0 0 0 0 0,0 0-1 0 0,-1 0 1 0 0,1 0 0 0 0,0 1-1 0 0,0-1 1 0 0,0 0-1 0 0,0 0 1 0 0,0 0 0 0 0,0 0-1 0 0,-1 0 1 0 0,1 0 0 0 0,0 0-1 0 0,0 0 1 0 0,0 0 0 0 0,0 0-1 0 0,0 1 1 0 0,0-1-1 0 0,0 0 1 0 0,0 0 0 0 0,0 0-1 0 0,0 0 1 0 0,-1 0 0 0 0,1 0-1 0 0,0 1 1 0 0,0-1 0 0 0,0 0-1 0 0,0 0 1 0 0,0 0-1 0 0,0 0 1 0 0,0 0 0 0 0,0 1-1 0 0,2-52 78 0 0,2 1 0 0 0,3 0 0 0 0,1 0 0 0 0,3 1 0 0 0,2 0 0 0 0,28-70 0 0 0,-37 109-81 0 0,2-8 26 0 0,1 1 1 0 0,0 1-1 0 0,1-1 0 0 0,1 1 0 0 0,0 0 0 0 0,1 1 0 0 0,18-20 0 0 0,-22 25-13 0 0,-6 9-31 0 0,1 0 1 0 0,-1 0 0 0 0,0 0 0 0 0,1 0-1 0 0,-1 0 1 0 0,1 0 0 0 0,0 0 0 0 0,-1 0-1 0 0,1 1 1 0 0,0-1 0 0 0,-1 0 0 0 0,1 0-1 0 0,0 1 1 0 0,0-1 0 0 0,0 0 0 0 0,0 1-1 0 0,-1-1 1 0 0,1 1 0 0 0,0-1 0 0 0,2 0-1 0 0,-3 1 0 0 0,1-1 0 0 0,0 1 0 0 0,-1 0 0 0 0,1 0-1 0 0,0-1 1 0 0,0 1 0 0 0,-1 0 0 0 0,1 0 0 0 0,0 0 0 0 0,0 0-1 0 0,-1 0 1 0 0,1 0 0 0 0,0 0 0 0 0,0 0 0 0 0,-1 0-1 0 0,1 0 1 0 0,0 1 0 0 0,-1-1 0 0 0,1 0 0 0 0,0 0-1 0 0,0 1 1 0 0,-1-1 0 0 0,1 0 0 0 0,0 1 0 0 0,-1-1-1 0 0,1 1 1 0 0,-1-1 0 0 0,1 1 0 0 0,-1-1 0 0 0,1 1-1 0 0,-1-1 1 0 0,1 1 0 0 0,-1-1 0 0 0,1 1 0 0 0,-1 0-1 0 0,0-1 1 0 0,1 1 0 0 0,-1 0 0 0 0,0-1 0 0 0,1 2-1 0 0,11 30-38 0 0,-11-29 35 0 0,14 59-15 0 0,-3 0 0 0 0,-3 1 0 0 0,3 100 0 0 0,-12 11-615 0 0,-5-103-6434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30T08:49:01.2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6 684 0 0,'25'-6'1148'0'0,"-6"14"-652"0"0,-5-4-44 0 0,0 3-60 0 0,3-4-108 0 0,3 7-128 0 0,3-4-152 0 0,0 5-168 0 0,1-1-140 0 0,-8-7-224 0 0,8 4-568 0 0,-7-6 256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30T08:49:01.6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 8 0 0,'2'4'501'0'0,"0"12"-76"0"0,1 0-1 0 0,-2 0 1 0 0,0 0 0 0 0,-1 0 0 0 0,-1 1 0 0 0,0-1 0 0 0,-1 0 0 0 0,-7 24 0 0 0,4-12 381 0 0,-3 50 1 0 0,7-49 453 0 0,1-27-247 0 0,-1-6 34 0 0,8-49 193 0 0,29-70 298 0 0,-35 122-1387 0 0,-1 6-136 0 0,0 26 51 0 0,-2 0-1 0 0,-11 58 1 0 0,-2 12-1249 0 0,12-81 344 0 0,-1 6-4770 0 0,3-9 2921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30T08:49:02.0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4 0 0,'0'0'6181'0'0,"4"4"-5621"0"0,32 18 299 0 0,0-1 0 0 0,1-1 0 0 0,1-3 0 0 0,74 25 0 0 0,-49-19-712 0 0,-30-12-1312 0 0,-25-8-4730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30T08:49:03.6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 5 896 0 0,'0'0'983'0'0,"9"-4"3765"0"0,-5 17-4341 0 0,-2 0 0 0 0,0 1 0 0 0,0-1 1 0 0,-1 1-1 0 0,-1-1 0 0 0,-2 22 0 0 0,-15 90 1106 0 0,10-75-886 0 0,-53 247 2211 0 0,59-292-2949 0 0,0 1 1 0 0,0-1 0 0 0,0 1 0 0 0,-1-1 0 0 0,0 0 0 0 0,0 0-1 0 0,-3 6 1 0 0,4-10-304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39B1F-2646-98DA-5354-480028F79E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E9CAAA-2F1A-A47B-7ED6-8C249C1283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C57DEF-5055-7287-63AF-0C6884318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E7C2B3-7B64-ACF9-3452-B293F24D0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04E947-7544-4328-D9EE-BF6E3419E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425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DAED0-54CC-4234-D36F-9E78E1871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62FFF7-8C43-E339-293D-949DF6301E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F4C607-A02E-1C0D-7A0A-2CC4B42E1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9439BF-E12E-30CE-FE4E-B28DB6949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8E184-A67E-149A-1FE0-D9966C8FF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677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D0119B-E778-389B-57BE-B8CF64D1E4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F8A1EB-978D-BA5C-AADF-748E61C925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ED2095-C6BB-BDB7-129D-D55E5DA9B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AA91C-BE54-C42F-D296-0A603CBFF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D67780-0D6B-3FF6-7B6E-E9FCA8192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835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8E5F6-172B-E2CB-E795-943082A8A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61D67F-1E9C-4EFE-265D-64519721D5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4C6697-98AF-5C60-FACB-486390B1F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A4B291-5C57-21CF-A60A-E8238120A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56550B-7FE2-B6C1-E863-9189D8DBA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335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D4A4D-6525-255F-2EC5-44F16C3B0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B4F6D6-85AF-EAAD-95E1-54554C51F2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CA4DCA-6006-0341-7A33-16361ACF4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8D70C-714E-B9F6-2314-D6437B7BE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EC3587-9F1E-F35D-8E25-FE8B6FD53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667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AFD81-FFB2-E3CA-DBFA-F1F287CBC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BC58B-F7A7-7568-FEE8-88FE9D1F2E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A5A781-B282-AAB6-C6BB-8D01519D79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42A963-5EBD-FFEE-074B-376C5D573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22C6E4-F46C-5265-A2C9-3F59716F7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8024E4-EE63-62CA-1B43-562BD6CA8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337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5874A-D87E-66B5-905D-6413EB83B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A6275-3E36-0B05-9C4B-7D382AF7CF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775A00-7C62-C0EA-80DC-F3E7B41E3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DC55AE-FB7F-80C5-F8BF-C923FB1A2F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076900-818C-9267-750C-A7E1A0B701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9880C0-7A89-A225-187D-CF4F1144F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620FEB-36E9-BF2F-5777-445BB77BF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B7F654-FD42-82A8-A764-6F719D51A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740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7CBCC-6BB9-116B-91C4-BC6A939A1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9D20C8-585F-63C4-8555-1CF067B18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07004E-1F53-E42F-E2FE-7BE876FD1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5A187D-4314-4F4A-A462-A97270F47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393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828603-5856-B59F-2990-2A279145F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7DE1F4-786D-5447-883D-A81F3123C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41913A-5C24-DEC7-2921-A0A232FEE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127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ADD0F-471E-5048-8BD1-E62154236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B807DB-6C2B-6B8C-0C1E-F5AA0C6561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670F0D-AF56-3480-4D4C-560B6C87D7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5A595E-5E8A-78D3-26D9-0B0FB4050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B6F671-5E60-DC6E-CCDA-D8AB12A4C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6C67A4-3081-7B58-9885-C3C140416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648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C502F-71A5-2BFD-1A26-3F75903F5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368E66-E8E3-8364-71BF-38EF7DC991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8D11F3-6DDB-44FD-E323-A84FD0C864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17C218-E315-6D03-1ED2-79DEFA6CC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587E69-DF8C-BB30-64BF-9C95310EE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E94749-6024-A282-F259-0134F41F2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964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3BB5EA-EA70-F470-415C-F1BA029D6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56730-B3D3-A2B7-CDAE-68F2E6573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BF5A14-0784-47D1-697E-1F5BA7721A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927550-39B4-424A-DB5D-88AB7A0B65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2121DA-1CE5-7DEC-70BE-726207D7F5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081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3.xml"/><Relationship Id="rId21" Type="http://schemas.openxmlformats.org/officeDocument/2006/relationships/image" Target="../media/image10.png"/><Relationship Id="rId42" Type="http://schemas.openxmlformats.org/officeDocument/2006/relationships/customXml" Target="../ink/ink21.xml"/><Relationship Id="rId47" Type="http://schemas.openxmlformats.org/officeDocument/2006/relationships/image" Target="../media/image23.png"/><Relationship Id="rId63" Type="http://schemas.openxmlformats.org/officeDocument/2006/relationships/image" Target="../media/image31.png"/><Relationship Id="rId68" Type="http://schemas.openxmlformats.org/officeDocument/2006/relationships/customXml" Target="../ink/ink34.xml"/><Relationship Id="rId84" Type="http://schemas.openxmlformats.org/officeDocument/2006/relationships/customXml" Target="../ink/ink42.xml"/><Relationship Id="rId89" Type="http://schemas.openxmlformats.org/officeDocument/2006/relationships/image" Target="../media/image44.png"/><Relationship Id="rId16" Type="http://schemas.openxmlformats.org/officeDocument/2006/relationships/customXml" Target="../ink/ink8.xml"/><Relationship Id="rId11" Type="http://schemas.openxmlformats.org/officeDocument/2006/relationships/image" Target="../media/image5.png"/><Relationship Id="rId32" Type="http://schemas.openxmlformats.org/officeDocument/2006/relationships/customXml" Target="../ink/ink16.xml"/><Relationship Id="rId37" Type="http://schemas.openxmlformats.org/officeDocument/2006/relationships/image" Target="../media/image18.png"/><Relationship Id="rId53" Type="http://schemas.openxmlformats.org/officeDocument/2006/relationships/image" Target="../media/image26.png"/><Relationship Id="rId58" Type="http://schemas.openxmlformats.org/officeDocument/2006/relationships/customXml" Target="../ink/ink29.xml"/><Relationship Id="rId74" Type="http://schemas.openxmlformats.org/officeDocument/2006/relationships/customXml" Target="../ink/ink37.xml"/><Relationship Id="rId79" Type="http://schemas.openxmlformats.org/officeDocument/2006/relationships/image" Target="../media/image39.png"/><Relationship Id="rId102" Type="http://schemas.openxmlformats.org/officeDocument/2006/relationships/customXml" Target="../ink/ink51.xml"/><Relationship Id="rId5" Type="http://schemas.openxmlformats.org/officeDocument/2006/relationships/image" Target="../media/image2.png"/><Relationship Id="rId90" Type="http://schemas.openxmlformats.org/officeDocument/2006/relationships/customXml" Target="../ink/ink45.xml"/><Relationship Id="rId95" Type="http://schemas.openxmlformats.org/officeDocument/2006/relationships/image" Target="../media/image47.png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43" Type="http://schemas.openxmlformats.org/officeDocument/2006/relationships/image" Target="../media/image21.png"/><Relationship Id="rId48" Type="http://schemas.openxmlformats.org/officeDocument/2006/relationships/customXml" Target="../ink/ink24.xml"/><Relationship Id="rId64" Type="http://schemas.openxmlformats.org/officeDocument/2006/relationships/customXml" Target="../ink/ink32.xml"/><Relationship Id="rId69" Type="http://schemas.openxmlformats.org/officeDocument/2006/relationships/image" Target="../media/image34.png"/><Relationship Id="rId80" Type="http://schemas.openxmlformats.org/officeDocument/2006/relationships/customXml" Target="../ink/ink40.xml"/><Relationship Id="rId85" Type="http://schemas.openxmlformats.org/officeDocument/2006/relationships/image" Target="../media/image42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Relationship Id="rId59" Type="http://schemas.openxmlformats.org/officeDocument/2006/relationships/image" Target="../media/image29.png"/><Relationship Id="rId103" Type="http://schemas.openxmlformats.org/officeDocument/2006/relationships/image" Target="../media/image51.png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54" Type="http://schemas.openxmlformats.org/officeDocument/2006/relationships/customXml" Target="../ink/ink27.xml"/><Relationship Id="rId62" Type="http://schemas.openxmlformats.org/officeDocument/2006/relationships/customXml" Target="../ink/ink31.xml"/><Relationship Id="rId70" Type="http://schemas.openxmlformats.org/officeDocument/2006/relationships/customXml" Target="../ink/ink35.xml"/><Relationship Id="rId75" Type="http://schemas.openxmlformats.org/officeDocument/2006/relationships/image" Target="../media/image37.png"/><Relationship Id="rId83" Type="http://schemas.openxmlformats.org/officeDocument/2006/relationships/image" Target="../media/image41.png"/><Relationship Id="rId88" Type="http://schemas.openxmlformats.org/officeDocument/2006/relationships/customXml" Target="../ink/ink44.xml"/><Relationship Id="rId91" Type="http://schemas.openxmlformats.org/officeDocument/2006/relationships/image" Target="../media/image45.png"/><Relationship Id="rId96" Type="http://schemas.openxmlformats.org/officeDocument/2006/relationships/customXml" Target="../ink/ink48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.xml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24.png"/><Relationship Id="rId57" Type="http://schemas.openxmlformats.org/officeDocument/2006/relationships/image" Target="../media/image28.png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44" Type="http://schemas.openxmlformats.org/officeDocument/2006/relationships/customXml" Target="../ink/ink22.xml"/><Relationship Id="rId52" Type="http://schemas.openxmlformats.org/officeDocument/2006/relationships/customXml" Target="../ink/ink26.xml"/><Relationship Id="rId60" Type="http://schemas.openxmlformats.org/officeDocument/2006/relationships/customXml" Target="../ink/ink30.xml"/><Relationship Id="rId65" Type="http://schemas.openxmlformats.org/officeDocument/2006/relationships/image" Target="../media/image32.png"/><Relationship Id="rId73" Type="http://schemas.openxmlformats.org/officeDocument/2006/relationships/image" Target="../media/image36.png"/><Relationship Id="rId78" Type="http://schemas.openxmlformats.org/officeDocument/2006/relationships/customXml" Target="../ink/ink39.xml"/><Relationship Id="rId81" Type="http://schemas.openxmlformats.org/officeDocument/2006/relationships/image" Target="../media/image40.png"/><Relationship Id="rId86" Type="http://schemas.openxmlformats.org/officeDocument/2006/relationships/customXml" Target="../ink/ink43.xml"/><Relationship Id="rId94" Type="http://schemas.openxmlformats.org/officeDocument/2006/relationships/customXml" Target="../ink/ink47.xml"/><Relationship Id="rId99" Type="http://schemas.openxmlformats.org/officeDocument/2006/relationships/image" Target="../media/image49.png"/><Relationship Id="rId101" Type="http://schemas.openxmlformats.org/officeDocument/2006/relationships/image" Target="../media/image50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39" Type="http://schemas.openxmlformats.org/officeDocument/2006/relationships/image" Target="../media/image19.png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27.png"/><Relationship Id="rId76" Type="http://schemas.openxmlformats.org/officeDocument/2006/relationships/customXml" Target="../ink/ink38.xml"/><Relationship Id="rId97" Type="http://schemas.openxmlformats.org/officeDocument/2006/relationships/image" Target="../media/image48.png"/><Relationship Id="rId104" Type="http://schemas.openxmlformats.org/officeDocument/2006/relationships/customXml" Target="../ink/ink52.xml"/><Relationship Id="rId7" Type="http://schemas.openxmlformats.org/officeDocument/2006/relationships/image" Target="../media/image3.png"/><Relationship Id="rId71" Type="http://schemas.openxmlformats.org/officeDocument/2006/relationships/image" Target="../media/image35.png"/><Relationship Id="rId92" Type="http://schemas.openxmlformats.org/officeDocument/2006/relationships/customXml" Target="../ink/ink46.xml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4" Type="http://schemas.openxmlformats.org/officeDocument/2006/relationships/customXml" Target="../ink/ink12.xml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66" Type="http://schemas.openxmlformats.org/officeDocument/2006/relationships/customXml" Target="../ink/ink33.xml"/><Relationship Id="rId87" Type="http://schemas.openxmlformats.org/officeDocument/2006/relationships/image" Target="../media/image43.png"/><Relationship Id="rId61" Type="http://schemas.openxmlformats.org/officeDocument/2006/relationships/image" Target="../media/image30.png"/><Relationship Id="rId82" Type="http://schemas.openxmlformats.org/officeDocument/2006/relationships/customXml" Target="../ink/ink41.xml"/><Relationship Id="rId19" Type="http://schemas.openxmlformats.org/officeDocument/2006/relationships/image" Target="../media/image9.png"/><Relationship Id="rId14" Type="http://schemas.openxmlformats.org/officeDocument/2006/relationships/customXml" Target="../ink/ink7.xml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56" Type="http://schemas.openxmlformats.org/officeDocument/2006/relationships/customXml" Target="../ink/ink28.xml"/><Relationship Id="rId77" Type="http://schemas.openxmlformats.org/officeDocument/2006/relationships/image" Target="../media/image38.png"/><Relationship Id="rId100" Type="http://schemas.openxmlformats.org/officeDocument/2006/relationships/customXml" Target="../ink/ink50.xml"/><Relationship Id="rId105" Type="http://schemas.openxmlformats.org/officeDocument/2006/relationships/image" Target="../media/image52.png"/><Relationship Id="rId8" Type="http://schemas.openxmlformats.org/officeDocument/2006/relationships/customXml" Target="../ink/ink4.xml"/><Relationship Id="rId51" Type="http://schemas.openxmlformats.org/officeDocument/2006/relationships/image" Target="../media/image25.png"/><Relationship Id="rId72" Type="http://schemas.openxmlformats.org/officeDocument/2006/relationships/customXml" Target="../ink/ink36.xml"/><Relationship Id="rId93" Type="http://schemas.openxmlformats.org/officeDocument/2006/relationships/image" Target="../media/image46.png"/><Relationship Id="rId98" Type="http://schemas.openxmlformats.org/officeDocument/2006/relationships/customXml" Target="../ink/ink49.xml"/><Relationship Id="rId3" Type="http://schemas.openxmlformats.org/officeDocument/2006/relationships/image" Target="../media/image1.png"/><Relationship Id="rId25" Type="http://schemas.openxmlformats.org/officeDocument/2006/relationships/image" Target="../media/image12.png"/><Relationship Id="rId46" Type="http://schemas.openxmlformats.org/officeDocument/2006/relationships/customXml" Target="../ink/ink23.xml"/><Relationship Id="rId67" Type="http://schemas.openxmlformats.org/officeDocument/2006/relationships/image" Target="../media/image3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11.png"/><Relationship Id="rId21" Type="http://schemas.openxmlformats.org/officeDocument/2006/relationships/image" Target="../media/image63.png"/><Relationship Id="rId42" Type="http://schemas.openxmlformats.org/officeDocument/2006/relationships/customXml" Target="../ink/ink73.xml"/><Relationship Id="rId63" Type="http://schemas.openxmlformats.org/officeDocument/2006/relationships/image" Target="../media/image84.png"/><Relationship Id="rId84" Type="http://schemas.openxmlformats.org/officeDocument/2006/relationships/customXml" Target="../ink/ink94.xml"/><Relationship Id="rId138" Type="http://schemas.openxmlformats.org/officeDocument/2006/relationships/customXml" Target="../ink/ink121.xml"/><Relationship Id="rId159" Type="http://schemas.openxmlformats.org/officeDocument/2006/relationships/image" Target="../media/image132.png"/><Relationship Id="rId170" Type="http://schemas.openxmlformats.org/officeDocument/2006/relationships/customXml" Target="../ink/ink137.xml"/><Relationship Id="rId191" Type="http://schemas.openxmlformats.org/officeDocument/2006/relationships/image" Target="../media/image148.png"/><Relationship Id="rId205" Type="http://schemas.openxmlformats.org/officeDocument/2006/relationships/image" Target="../media/image155.png"/><Relationship Id="rId226" Type="http://schemas.openxmlformats.org/officeDocument/2006/relationships/customXml" Target="../ink/ink165.xml"/><Relationship Id="rId107" Type="http://schemas.openxmlformats.org/officeDocument/2006/relationships/image" Target="../media/image106.png"/><Relationship Id="rId11" Type="http://schemas.openxmlformats.org/officeDocument/2006/relationships/image" Target="../media/image58.png"/><Relationship Id="rId32" Type="http://schemas.openxmlformats.org/officeDocument/2006/relationships/customXml" Target="../ink/ink68.xml"/><Relationship Id="rId53" Type="http://schemas.openxmlformats.org/officeDocument/2006/relationships/image" Target="../media/image79.png"/><Relationship Id="rId74" Type="http://schemas.openxmlformats.org/officeDocument/2006/relationships/customXml" Target="../ink/ink89.xml"/><Relationship Id="rId128" Type="http://schemas.openxmlformats.org/officeDocument/2006/relationships/customXml" Target="../ink/ink116.xml"/><Relationship Id="rId149" Type="http://schemas.openxmlformats.org/officeDocument/2006/relationships/image" Target="../media/image127.png"/><Relationship Id="rId5" Type="http://schemas.openxmlformats.org/officeDocument/2006/relationships/image" Target="../media/image55.png"/><Relationship Id="rId95" Type="http://schemas.openxmlformats.org/officeDocument/2006/relationships/image" Target="../media/image100.png"/><Relationship Id="rId160" Type="http://schemas.openxmlformats.org/officeDocument/2006/relationships/customXml" Target="../ink/ink132.xml"/><Relationship Id="rId181" Type="http://schemas.openxmlformats.org/officeDocument/2006/relationships/image" Target="../media/image143.png"/><Relationship Id="rId216" Type="http://schemas.openxmlformats.org/officeDocument/2006/relationships/customXml" Target="../ink/ink160.xml"/><Relationship Id="rId22" Type="http://schemas.openxmlformats.org/officeDocument/2006/relationships/customXml" Target="../ink/ink63.xml"/><Relationship Id="rId43" Type="http://schemas.openxmlformats.org/officeDocument/2006/relationships/image" Target="../media/image74.png"/><Relationship Id="rId64" Type="http://schemas.openxmlformats.org/officeDocument/2006/relationships/customXml" Target="../ink/ink84.xml"/><Relationship Id="rId118" Type="http://schemas.openxmlformats.org/officeDocument/2006/relationships/customXml" Target="../ink/ink111.xml"/><Relationship Id="rId139" Type="http://schemas.openxmlformats.org/officeDocument/2006/relationships/image" Target="../media/image122.png"/><Relationship Id="rId85" Type="http://schemas.openxmlformats.org/officeDocument/2006/relationships/image" Target="../media/image95.png"/><Relationship Id="rId150" Type="http://schemas.openxmlformats.org/officeDocument/2006/relationships/customXml" Target="../ink/ink127.xml"/><Relationship Id="rId171" Type="http://schemas.openxmlformats.org/officeDocument/2006/relationships/image" Target="../media/image138.png"/><Relationship Id="rId192" Type="http://schemas.openxmlformats.org/officeDocument/2006/relationships/customXml" Target="../ink/ink148.xml"/><Relationship Id="rId206" Type="http://schemas.openxmlformats.org/officeDocument/2006/relationships/customXml" Target="../ink/ink155.xml"/><Relationship Id="rId227" Type="http://schemas.openxmlformats.org/officeDocument/2006/relationships/image" Target="../media/image166.png"/><Relationship Id="rId12" Type="http://schemas.openxmlformats.org/officeDocument/2006/relationships/customXml" Target="../ink/ink58.xml"/><Relationship Id="rId33" Type="http://schemas.openxmlformats.org/officeDocument/2006/relationships/image" Target="../media/image69.png"/><Relationship Id="rId108" Type="http://schemas.openxmlformats.org/officeDocument/2006/relationships/customXml" Target="../ink/ink106.xml"/><Relationship Id="rId129" Type="http://schemas.openxmlformats.org/officeDocument/2006/relationships/image" Target="../media/image117.png"/><Relationship Id="rId54" Type="http://schemas.openxmlformats.org/officeDocument/2006/relationships/customXml" Target="../ink/ink79.xml"/><Relationship Id="rId75" Type="http://schemas.openxmlformats.org/officeDocument/2006/relationships/image" Target="../media/image90.png"/><Relationship Id="rId96" Type="http://schemas.openxmlformats.org/officeDocument/2006/relationships/customXml" Target="../ink/ink100.xml"/><Relationship Id="rId140" Type="http://schemas.openxmlformats.org/officeDocument/2006/relationships/customXml" Target="../ink/ink122.xml"/><Relationship Id="rId161" Type="http://schemas.openxmlformats.org/officeDocument/2006/relationships/image" Target="../media/image133.png"/><Relationship Id="rId182" Type="http://schemas.openxmlformats.org/officeDocument/2006/relationships/customXml" Target="../ink/ink143.xml"/><Relationship Id="rId217" Type="http://schemas.openxmlformats.org/officeDocument/2006/relationships/image" Target="../media/image161.png"/><Relationship Id="rId6" Type="http://schemas.openxmlformats.org/officeDocument/2006/relationships/customXml" Target="../ink/ink55.xml"/><Relationship Id="rId23" Type="http://schemas.openxmlformats.org/officeDocument/2006/relationships/image" Target="../media/image64.png"/><Relationship Id="rId119" Type="http://schemas.openxmlformats.org/officeDocument/2006/relationships/image" Target="../media/image112.png"/><Relationship Id="rId44" Type="http://schemas.openxmlformats.org/officeDocument/2006/relationships/customXml" Target="../ink/ink74.xml"/><Relationship Id="rId65" Type="http://schemas.openxmlformats.org/officeDocument/2006/relationships/image" Target="../media/image85.png"/><Relationship Id="rId86" Type="http://schemas.openxmlformats.org/officeDocument/2006/relationships/customXml" Target="../ink/ink95.xml"/><Relationship Id="rId130" Type="http://schemas.openxmlformats.org/officeDocument/2006/relationships/customXml" Target="../ink/ink117.xml"/><Relationship Id="rId151" Type="http://schemas.openxmlformats.org/officeDocument/2006/relationships/image" Target="../media/image128.png"/><Relationship Id="rId172" Type="http://schemas.openxmlformats.org/officeDocument/2006/relationships/customXml" Target="../ink/ink138.xml"/><Relationship Id="rId193" Type="http://schemas.openxmlformats.org/officeDocument/2006/relationships/image" Target="../media/image149.png"/><Relationship Id="rId207" Type="http://schemas.openxmlformats.org/officeDocument/2006/relationships/image" Target="../media/image156.png"/><Relationship Id="rId228" Type="http://schemas.openxmlformats.org/officeDocument/2006/relationships/customXml" Target="../ink/ink166.xml"/><Relationship Id="rId13" Type="http://schemas.openxmlformats.org/officeDocument/2006/relationships/image" Target="../media/image59.png"/><Relationship Id="rId109" Type="http://schemas.openxmlformats.org/officeDocument/2006/relationships/image" Target="../media/image107.png"/><Relationship Id="rId34" Type="http://schemas.openxmlformats.org/officeDocument/2006/relationships/customXml" Target="../ink/ink69.xml"/><Relationship Id="rId55" Type="http://schemas.openxmlformats.org/officeDocument/2006/relationships/image" Target="../media/image80.png"/><Relationship Id="rId76" Type="http://schemas.openxmlformats.org/officeDocument/2006/relationships/customXml" Target="../ink/ink90.xml"/><Relationship Id="rId97" Type="http://schemas.openxmlformats.org/officeDocument/2006/relationships/image" Target="../media/image101.png"/><Relationship Id="rId120" Type="http://schemas.openxmlformats.org/officeDocument/2006/relationships/customXml" Target="../ink/ink112.xml"/><Relationship Id="rId141" Type="http://schemas.openxmlformats.org/officeDocument/2006/relationships/image" Target="../media/image123.png"/><Relationship Id="rId7" Type="http://schemas.openxmlformats.org/officeDocument/2006/relationships/image" Target="../media/image56.png"/><Relationship Id="rId162" Type="http://schemas.openxmlformats.org/officeDocument/2006/relationships/customXml" Target="../ink/ink133.xml"/><Relationship Id="rId183" Type="http://schemas.openxmlformats.org/officeDocument/2006/relationships/image" Target="../media/image144.png"/><Relationship Id="rId218" Type="http://schemas.openxmlformats.org/officeDocument/2006/relationships/customXml" Target="../ink/ink161.xml"/><Relationship Id="rId24" Type="http://schemas.openxmlformats.org/officeDocument/2006/relationships/customXml" Target="../ink/ink64.xml"/><Relationship Id="rId45" Type="http://schemas.openxmlformats.org/officeDocument/2006/relationships/image" Target="../media/image75.png"/><Relationship Id="rId66" Type="http://schemas.openxmlformats.org/officeDocument/2006/relationships/customXml" Target="../ink/ink85.xml"/><Relationship Id="rId87" Type="http://schemas.openxmlformats.org/officeDocument/2006/relationships/image" Target="../media/image96.png"/><Relationship Id="rId110" Type="http://schemas.openxmlformats.org/officeDocument/2006/relationships/customXml" Target="../ink/ink107.xml"/><Relationship Id="rId131" Type="http://schemas.openxmlformats.org/officeDocument/2006/relationships/image" Target="../media/image118.png"/><Relationship Id="rId152" Type="http://schemas.openxmlformats.org/officeDocument/2006/relationships/customXml" Target="../ink/ink128.xml"/><Relationship Id="rId173" Type="http://schemas.openxmlformats.org/officeDocument/2006/relationships/image" Target="../media/image139.png"/><Relationship Id="rId194" Type="http://schemas.openxmlformats.org/officeDocument/2006/relationships/customXml" Target="../ink/ink149.xml"/><Relationship Id="rId208" Type="http://schemas.openxmlformats.org/officeDocument/2006/relationships/customXml" Target="../ink/ink156.xml"/><Relationship Id="rId229" Type="http://schemas.openxmlformats.org/officeDocument/2006/relationships/image" Target="../media/image167.png"/><Relationship Id="rId14" Type="http://schemas.openxmlformats.org/officeDocument/2006/relationships/customXml" Target="../ink/ink59.xml"/><Relationship Id="rId35" Type="http://schemas.openxmlformats.org/officeDocument/2006/relationships/image" Target="../media/image70.png"/><Relationship Id="rId56" Type="http://schemas.openxmlformats.org/officeDocument/2006/relationships/customXml" Target="../ink/ink80.xml"/><Relationship Id="rId77" Type="http://schemas.openxmlformats.org/officeDocument/2006/relationships/image" Target="../media/image91.png"/><Relationship Id="rId100" Type="http://schemas.openxmlformats.org/officeDocument/2006/relationships/customXml" Target="../ink/ink102.xml"/><Relationship Id="rId8" Type="http://schemas.openxmlformats.org/officeDocument/2006/relationships/customXml" Target="../ink/ink56.xml"/><Relationship Id="rId98" Type="http://schemas.openxmlformats.org/officeDocument/2006/relationships/customXml" Target="../ink/ink101.xml"/><Relationship Id="rId121" Type="http://schemas.openxmlformats.org/officeDocument/2006/relationships/image" Target="../media/image113.png"/><Relationship Id="rId142" Type="http://schemas.openxmlformats.org/officeDocument/2006/relationships/customXml" Target="../ink/ink123.xml"/><Relationship Id="rId163" Type="http://schemas.openxmlformats.org/officeDocument/2006/relationships/image" Target="../media/image134.png"/><Relationship Id="rId184" Type="http://schemas.openxmlformats.org/officeDocument/2006/relationships/customXml" Target="../ink/ink144.xml"/><Relationship Id="rId219" Type="http://schemas.openxmlformats.org/officeDocument/2006/relationships/image" Target="../media/image162.png"/><Relationship Id="rId25" Type="http://schemas.openxmlformats.org/officeDocument/2006/relationships/image" Target="../media/image65.png"/><Relationship Id="rId46" Type="http://schemas.openxmlformats.org/officeDocument/2006/relationships/customXml" Target="../ink/ink75.xml"/><Relationship Id="rId67" Type="http://schemas.openxmlformats.org/officeDocument/2006/relationships/image" Target="../media/image86.png"/><Relationship Id="rId116" Type="http://schemas.openxmlformats.org/officeDocument/2006/relationships/customXml" Target="../ink/ink110.xml"/><Relationship Id="rId137" Type="http://schemas.openxmlformats.org/officeDocument/2006/relationships/image" Target="../media/image121.png"/><Relationship Id="rId158" Type="http://schemas.openxmlformats.org/officeDocument/2006/relationships/customXml" Target="../ink/ink131.xml"/><Relationship Id="rId20" Type="http://schemas.openxmlformats.org/officeDocument/2006/relationships/customXml" Target="../ink/ink62.xml"/><Relationship Id="rId41" Type="http://schemas.openxmlformats.org/officeDocument/2006/relationships/image" Target="../media/image73.png"/><Relationship Id="rId62" Type="http://schemas.openxmlformats.org/officeDocument/2006/relationships/customXml" Target="../ink/ink83.xml"/><Relationship Id="rId83" Type="http://schemas.openxmlformats.org/officeDocument/2006/relationships/image" Target="../media/image94.png"/><Relationship Id="rId88" Type="http://schemas.openxmlformats.org/officeDocument/2006/relationships/customXml" Target="../ink/ink96.xml"/><Relationship Id="rId111" Type="http://schemas.openxmlformats.org/officeDocument/2006/relationships/image" Target="../media/image108.png"/><Relationship Id="rId132" Type="http://schemas.openxmlformats.org/officeDocument/2006/relationships/customXml" Target="../ink/ink118.xml"/><Relationship Id="rId153" Type="http://schemas.openxmlformats.org/officeDocument/2006/relationships/image" Target="../media/image129.png"/><Relationship Id="rId174" Type="http://schemas.openxmlformats.org/officeDocument/2006/relationships/customXml" Target="../ink/ink139.xml"/><Relationship Id="rId179" Type="http://schemas.openxmlformats.org/officeDocument/2006/relationships/image" Target="../media/image142.png"/><Relationship Id="rId195" Type="http://schemas.openxmlformats.org/officeDocument/2006/relationships/image" Target="../media/image150.png"/><Relationship Id="rId209" Type="http://schemas.openxmlformats.org/officeDocument/2006/relationships/image" Target="../media/image157.png"/><Relationship Id="rId190" Type="http://schemas.openxmlformats.org/officeDocument/2006/relationships/customXml" Target="../ink/ink147.xml"/><Relationship Id="rId204" Type="http://schemas.openxmlformats.org/officeDocument/2006/relationships/customXml" Target="../ink/ink154.xml"/><Relationship Id="rId220" Type="http://schemas.openxmlformats.org/officeDocument/2006/relationships/customXml" Target="../ink/ink162.xml"/><Relationship Id="rId225" Type="http://schemas.openxmlformats.org/officeDocument/2006/relationships/image" Target="../media/image165.png"/><Relationship Id="rId15" Type="http://schemas.openxmlformats.org/officeDocument/2006/relationships/image" Target="../media/image60.png"/><Relationship Id="rId36" Type="http://schemas.openxmlformats.org/officeDocument/2006/relationships/customXml" Target="../ink/ink70.xml"/><Relationship Id="rId57" Type="http://schemas.openxmlformats.org/officeDocument/2006/relationships/image" Target="../media/image81.png"/><Relationship Id="rId106" Type="http://schemas.openxmlformats.org/officeDocument/2006/relationships/customXml" Target="../ink/ink105.xml"/><Relationship Id="rId127" Type="http://schemas.openxmlformats.org/officeDocument/2006/relationships/image" Target="../media/image116.png"/><Relationship Id="rId10" Type="http://schemas.openxmlformats.org/officeDocument/2006/relationships/customXml" Target="../ink/ink57.xml"/><Relationship Id="rId31" Type="http://schemas.openxmlformats.org/officeDocument/2006/relationships/image" Target="../media/image68.png"/><Relationship Id="rId52" Type="http://schemas.openxmlformats.org/officeDocument/2006/relationships/customXml" Target="../ink/ink78.xml"/><Relationship Id="rId73" Type="http://schemas.openxmlformats.org/officeDocument/2006/relationships/image" Target="../media/image89.png"/><Relationship Id="rId78" Type="http://schemas.openxmlformats.org/officeDocument/2006/relationships/customXml" Target="../ink/ink91.xml"/><Relationship Id="rId94" Type="http://schemas.openxmlformats.org/officeDocument/2006/relationships/customXml" Target="../ink/ink99.xml"/><Relationship Id="rId99" Type="http://schemas.openxmlformats.org/officeDocument/2006/relationships/image" Target="../media/image102.png"/><Relationship Id="rId101" Type="http://schemas.openxmlformats.org/officeDocument/2006/relationships/image" Target="../media/image103.png"/><Relationship Id="rId122" Type="http://schemas.openxmlformats.org/officeDocument/2006/relationships/customXml" Target="../ink/ink113.xml"/><Relationship Id="rId143" Type="http://schemas.openxmlformats.org/officeDocument/2006/relationships/image" Target="../media/image124.png"/><Relationship Id="rId148" Type="http://schemas.openxmlformats.org/officeDocument/2006/relationships/customXml" Target="../ink/ink126.xml"/><Relationship Id="rId164" Type="http://schemas.openxmlformats.org/officeDocument/2006/relationships/customXml" Target="../ink/ink134.xml"/><Relationship Id="rId169" Type="http://schemas.openxmlformats.org/officeDocument/2006/relationships/image" Target="../media/image137.png"/><Relationship Id="rId185" Type="http://schemas.openxmlformats.org/officeDocument/2006/relationships/image" Target="../media/image145.png"/><Relationship Id="rId4" Type="http://schemas.openxmlformats.org/officeDocument/2006/relationships/customXml" Target="../ink/ink54.xml"/><Relationship Id="rId9" Type="http://schemas.openxmlformats.org/officeDocument/2006/relationships/image" Target="../media/image57.png"/><Relationship Id="rId180" Type="http://schemas.openxmlformats.org/officeDocument/2006/relationships/customXml" Target="../ink/ink142.xml"/><Relationship Id="rId210" Type="http://schemas.openxmlformats.org/officeDocument/2006/relationships/customXml" Target="../ink/ink157.xml"/><Relationship Id="rId215" Type="http://schemas.openxmlformats.org/officeDocument/2006/relationships/image" Target="../media/image160.png"/><Relationship Id="rId26" Type="http://schemas.openxmlformats.org/officeDocument/2006/relationships/customXml" Target="../ink/ink65.xml"/><Relationship Id="rId47" Type="http://schemas.openxmlformats.org/officeDocument/2006/relationships/image" Target="../media/image76.png"/><Relationship Id="rId68" Type="http://schemas.openxmlformats.org/officeDocument/2006/relationships/customXml" Target="../ink/ink86.xml"/><Relationship Id="rId89" Type="http://schemas.openxmlformats.org/officeDocument/2006/relationships/image" Target="../media/image97.png"/><Relationship Id="rId112" Type="http://schemas.openxmlformats.org/officeDocument/2006/relationships/customXml" Target="../ink/ink108.xml"/><Relationship Id="rId133" Type="http://schemas.openxmlformats.org/officeDocument/2006/relationships/image" Target="../media/image119.png"/><Relationship Id="rId154" Type="http://schemas.openxmlformats.org/officeDocument/2006/relationships/customXml" Target="../ink/ink129.xml"/><Relationship Id="rId175" Type="http://schemas.openxmlformats.org/officeDocument/2006/relationships/image" Target="../media/image140.png"/><Relationship Id="rId196" Type="http://schemas.openxmlformats.org/officeDocument/2006/relationships/customXml" Target="../ink/ink150.xml"/><Relationship Id="rId200" Type="http://schemas.openxmlformats.org/officeDocument/2006/relationships/customXml" Target="../ink/ink152.xml"/><Relationship Id="rId16" Type="http://schemas.openxmlformats.org/officeDocument/2006/relationships/customXml" Target="../ink/ink60.xml"/><Relationship Id="rId221" Type="http://schemas.openxmlformats.org/officeDocument/2006/relationships/image" Target="../media/image163.png"/><Relationship Id="rId37" Type="http://schemas.openxmlformats.org/officeDocument/2006/relationships/image" Target="../media/image71.png"/><Relationship Id="rId58" Type="http://schemas.openxmlformats.org/officeDocument/2006/relationships/customXml" Target="../ink/ink81.xml"/><Relationship Id="rId79" Type="http://schemas.openxmlformats.org/officeDocument/2006/relationships/image" Target="../media/image92.png"/><Relationship Id="rId102" Type="http://schemas.openxmlformats.org/officeDocument/2006/relationships/customXml" Target="../ink/ink103.xml"/><Relationship Id="rId123" Type="http://schemas.openxmlformats.org/officeDocument/2006/relationships/image" Target="../media/image114.png"/><Relationship Id="rId144" Type="http://schemas.openxmlformats.org/officeDocument/2006/relationships/customXml" Target="../ink/ink124.xml"/><Relationship Id="rId90" Type="http://schemas.openxmlformats.org/officeDocument/2006/relationships/customXml" Target="../ink/ink97.xml"/><Relationship Id="rId165" Type="http://schemas.openxmlformats.org/officeDocument/2006/relationships/image" Target="../media/image135.png"/><Relationship Id="rId186" Type="http://schemas.openxmlformats.org/officeDocument/2006/relationships/customXml" Target="../ink/ink145.xml"/><Relationship Id="rId211" Type="http://schemas.openxmlformats.org/officeDocument/2006/relationships/image" Target="../media/image158.png"/><Relationship Id="rId27" Type="http://schemas.openxmlformats.org/officeDocument/2006/relationships/image" Target="../media/image66.png"/><Relationship Id="rId48" Type="http://schemas.openxmlformats.org/officeDocument/2006/relationships/customXml" Target="../ink/ink76.xml"/><Relationship Id="rId69" Type="http://schemas.openxmlformats.org/officeDocument/2006/relationships/image" Target="../media/image87.png"/><Relationship Id="rId113" Type="http://schemas.openxmlformats.org/officeDocument/2006/relationships/image" Target="../media/image109.png"/><Relationship Id="rId134" Type="http://schemas.openxmlformats.org/officeDocument/2006/relationships/customXml" Target="../ink/ink119.xml"/><Relationship Id="rId80" Type="http://schemas.openxmlformats.org/officeDocument/2006/relationships/customXml" Target="../ink/ink92.xml"/><Relationship Id="rId155" Type="http://schemas.openxmlformats.org/officeDocument/2006/relationships/image" Target="../media/image130.png"/><Relationship Id="rId176" Type="http://schemas.openxmlformats.org/officeDocument/2006/relationships/customXml" Target="../ink/ink140.xml"/><Relationship Id="rId197" Type="http://schemas.openxmlformats.org/officeDocument/2006/relationships/image" Target="../media/image151.png"/><Relationship Id="rId201" Type="http://schemas.openxmlformats.org/officeDocument/2006/relationships/image" Target="../media/image153.png"/><Relationship Id="rId222" Type="http://schemas.openxmlformats.org/officeDocument/2006/relationships/customXml" Target="../ink/ink163.xml"/><Relationship Id="rId17" Type="http://schemas.openxmlformats.org/officeDocument/2006/relationships/image" Target="../media/image61.png"/><Relationship Id="rId38" Type="http://schemas.openxmlformats.org/officeDocument/2006/relationships/customXml" Target="../ink/ink71.xml"/><Relationship Id="rId59" Type="http://schemas.openxmlformats.org/officeDocument/2006/relationships/image" Target="../media/image82.png"/><Relationship Id="rId103" Type="http://schemas.openxmlformats.org/officeDocument/2006/relationships/image" Target="../media/image104.png"/><Relationship Id="rId124" Type="http://schemas.openxmlformats.org/officeDocument/2006/relationships/customXml" Target="../ink/ink114.xml"/><Relationship Id="rId70" Type="http://schemas.openxmlformats.org/officeDocument/2006/relationships/customXml" Target="../ink/ink87.xml"/><Relationship Id="rId91" Type="http://schemas.openxmlformats.org/officeDocument/2006/relationships/image" Target="../media/image98.png"/><Relationship Id="rId145" Type="http://schemas.openxmlformats.org/officeDocument/2006/relationships/image" Target="../media/image125.png"/><Relationship Id="rId166" Type="http://schemas.openxmlformats.org/officeDocument/2006/relationships/customXml" Target="../ink/ink135.xml"/><Relationship Id="rId187" Type="http://schemas.openxmlformats.org/officeDocument/2006/relationships/image" Target="../media/image146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158.xml"/><Relationship Id="rId28" Type="http://schemas.openxmlformats.org/officeDocument/2006/relationships/customXml" Target="../ink/ink66.xml"/><Relationship Id="rId49" Type="http://schemas.openxmlformats.org/officeDocument/2006/relationships/image" Target="../media/image77.png"/><Relationship Id="rId114" Type="http://schemas.openxmlformats.org/officeDocument/2006/relationships/customXml" Target="../ink/ink109.xml"/><Relationship Id="rId60" Type="http://schemas.openxmlformats.org/officeDocument/2006/relationships/customXml" Target="../ink/ink82.xml"/><Relationship Id="rId81" Type="http://schemas.openxmlformats.org/officeDocument/2006/relationships/image" Target="../media/image93.png"/><Relationship Id="rId135" Type="http://schemas.openxmlformats.org/officeDocument/2006/relationships/image" Target="../media/image120.png"/><Relationship Id="rId156" Type="http://schemas.openxmlformats.org/officeDocument/2006/relationships/customXml" Target="../ink/ink130.xml"/><Relationship Id="rId177" Type="http://schemas.openxmlformats.org/officeDocument/2006/relationships/image" Target="../media/image141.png"/><Relationship Id="rId198" Type="http://schemas.openxmlformats.org/officeDocument/2006/relationships/customXml" Target="../ink/ink151.xml"/><Relationship Id="rId202" Type="http://schemas.openxmlformats.org/officeDocument/2006/relationships/customXml" Target="../ink/ink153.xml"/><Relationship Id="rId223" Type="http://schemas.openxmlformats.org/officeDocument/2006/relationships/image" Target="../media/image164.png"/><Relationship Id="rId18" Type="http://schemas.openxmlformats.org/officeDocument/2006/relationships/customXml" Target="../ink/ink61.xml"/><Relationship Id="rId39" Type="http://schemas.openxmlformats.org/officeDocument/2006/relationships/image" Target="../media/image72.png"/><Relationship Id="rId50" Type="http://schemas.openxmlformats.org/officeDocument/2006/relationships/customXml" Target="../ink/ink77.xml"/><Relationship Id="rId104" Type="http://schemas.openxmlformats.org/officeDocument/2006/relationships/customXml" Target="../ink/ink104.xml"/><Relationship Id="rId125" Type="http://schemas.openxmlformats.org/officeDocument/2006/relationships/image" Target="../media/image115.png"/><Relationship Id="rId146" Type="http://schemas.openxmlformats.org/officeDocument/2006/relationships/customXml" Target="../ink/ink125.xml"/><Relationship Id="rId167" Type="http://schemas.openxmlformats.org/officeDocument/2006/relationships/image" Target="../media/image136.png"/><Relationship Id="rId188" Type="http://schemas.openxmlformats.org/officeDocument/2006/relationships/customXml" Target="../ink/ink146.xml"/><Relationship Id="rId71" Type="http://schemas.openxmlformats.org/officeDocument/2006/relationships/image" Target="../media/image88.png"/><Relationship Id="rId92" Type="http://schemas.openxmlformats.org/officeDocument/2006/relationships/customXml" Target="../ink/ink98.xml"/><Relationship Id="rId213" Type="http://schemas.openxmlformats.org/officeDocument/2006/relationships/image" Target="../media/image159.png"/><Relationship Id="rId2" Type="http://schemas.openxmlformats.org/officeDocument/2006/relationships/customXml" Target="../ink/ink53.xml"/><Relationship Id="rId29" Type="http://schemas.openxmlformats.org/officeDocument/2006/relationships/image" Target="../media/image67.png"/><Relationship Id="rId40" Type="http://schemas.openxmlformats.org/officeDocument/2006/relationships/customXml" Target="../ink/ink72.xml"/><Relationship Id="rId115" Type="http://schemas.openxmlformats.org/officeDocument/2006/relationships/image" Target="../media/image110.png"/><Relationship Id="rId136" Type="http://schemas.openxmlformats.org/officeDocument/2006/relationships/customXml" Target="../ink/ink120.xml"/><Relationship Id="rId157" Type="http://schemas.openxmlformats.org/officeDocument/2006/relationships/image" Target="../media/image131.png"/><Relationship Id="rId178" Type="http://schemas.openxmlformats.org/officeDocument/2006/relationships/customXml" Target="../ink/ink141.xml"/><Relationship Id="rId61" Type="http://schemas.openxmlformats.org/officeDocument/2006/relationships/image" Target="../media/image83.png"/><Relationship Id="rId82" Type="http://schemas.openxmlformats.org/officeDocument/2006/relationships/customXml" Target="../ink/ink93.xml"/><Relationship Id="rId199" Type="http://schemas.openxmlformats.org/officeDocument/2006/relationships/image" Target="../media/image152.png"/><Relationship Id="rId203" Type="http://schemas.openxmlformats.org/officeDocument/2006/relationships/image" Target="../media/image154.png"/><Relationship Id="rId19" Type="http://schemas.openxmlformats.org/officeDocument/2006/relationships/image" Target="../media/image62.png"/><Relationship Id="rId224" Type="http://schemas.openxmlformats.org/officeDocument/2006/relationships/customXml" Target="../ink/ink164.xml"/><Relationship Id="rId30" Type="http://schemas.openxmlformats.org/officeDocument/2006/relationships/customXml" Target="../ink/ink67.xml"/><Relationship Id="rId105" Type="http://schemas.openxmlformats.org/officeDocument/2006/relationships/image" Target="../media/image105.png"/><Relationship Id="rId126" Type="http://schemas.openxmlformats.org/officeDocument/2006/relationships/customXml" Target="../ink/ink115.xml"/><Relationship Id="rId147" Type="http://schemas.openxmlformats.org/officeDocument/2006/relationships/image" Target="../media/image126.png"/><Relationship Id="rId168" Type="http://schemas.openxmlformats.org/officeDocument/2006/relationships/customXml" Target="../ink/ink136.xml"/><Relationship Id="rId51" Type="http://schemas.openxmlformats.org/officeDocument/2006/relationships/image" Target="../media/image78.png"/><Relationship Id="rId72" Type="http://schemas.openxmlformats.org/officeDocument/2006/relationships/customXml" Target="../ink/ink88.xml"/><Relationship Id="rId93" Type="http://schemas.openxmlformats.org/officeDocument/2006/relationships/image" Target="../media/image99.png"/><Relationship Id="rId189" Type="http://schemas.openxmlformats.org/officeDocument/2006/relationships/image" Target="../media/image147.png"/><Relationship Id="rId3" Type="http://schemas.openxmlformats.org/officeDocument/2006/relationships/image" Target="../media/image54.png"/><Relationship Id="rId214" Type="http://schemas.openxmlformats.org/officeDocument/2006/relationships/customXml" Target="../ink/ink15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/>
              <a:t>Demand forecasting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2133601"/>
            <a:ext cx="8001000" cy="1600200"/>
          </a:xfrm>
        </p:spPr>
        <p:txBody>
          <a:bodyPr/>
          <a:lstStyle/>
          <a:p>
            <a:r>
              <a:rPr lang="en-US" dirty="0">
                <a:latin typeface="Bookman Old Style" pitchFamily="18" charset="0"/>
                <a:ea typeface="Arial Unicode MS" pitchFamily="34" charset="-128"/>
                <a:cs typeface="Arial Unicode MS" pitchFamily="34" charset="-128"/>
              </a:rPr>
              <a:t>What products are needed where, when, and in what quantities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FC5BD5E-3078-4695-BBEE-4CAC44335FF5}" type="slidenum">
              <a:rPr lang="en-US"/>
              <a:pPr/>
              <a:t>10</a:t>
            </a:fld>
            <a:endParaRPr lang="en-US"/>
          </a:p>
        </p:txBody>
      </p:sp>
      <p:sp>
        <p:nvSpPr>
          <p:cNvPr id="4099" name="Text Box 2"/>
          <p:cNvSpPr txBox="1">
            <a:spLocks noChangeArrowheads="1"/>
          </p:cNvSpPr>
          <p:nvPr/>
        </p:nvSpPr>
        <p:spPr bwMode="auto">
          <a:xfrm>
            <a:off x="1447801" y="76200"/>
            <a:ext cx="5943599" cy="523220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800" b="1" u="sng" dirty="0">
                <a:solidFill>
                  <a:srgbClr val="0000FF"/>
                </a:solidFill>
              </a:rPr>
              <a:t>Weighted moving   average method</a:t>
            </a:r>
          </a:p>
        </p:txBody>
      </p:sp>
      <p:sp>
        <p:nvSpPr>
          <p:cNvPr id="4100" name="Text Box 3"/>
          <p:cNvSpPr txBox="1">
            <a:spLocks noChangeArrowheads="1"/>
          </p:cNvSpPr>
          <p:nvPr/>
        </p:nvSpPr>
        <p:spPr bwMode="auto">
          <a:xfrm>
            <a:off x="228600" y="905470"/>
            <a:ext cx="7879401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en-US" dirty="0"/>
              <a:t>You are given the following information about demand of an item, calculate</a:t>
            </a:r>
          </a:p>
          <a:p>
            <a:pPr marL="342900" indent="-342900"/>
            <a:r>
              <a:rPr lang="en-US" dirty="0"/>
              <a:t>      forecasted value of 12</a:t>
            </a:r>
            <a:r>
              <a:rPr lang="en-US" baseline="30000" dirty="0"/>
              <a:t>th</a:t>
            </a:r>
            <a:r>
              <a:rPr lang="en-US" dirty="0"/>
              <a:t> month  using   4 – Monthly weighted</a:t>
            </a:r>
          </a:p>
          <a:p>
            <a:pPr marL="342900" indent="-342900"/>
            <a:r>
              <a:rPr lang="en-US" dirty="0"/>
              <a:t>      moving averages with weights as 4</a:t>
            </a:r>
            <a:r>
              <a:rPr lang="en-US" b="1" dirty="0"/>
              <a:t>:</a:t>
            </a:r>
            <a:r>
              <a:rPr lang="en-US" dirty="0"/>
              <a:t>3</a:t>
            </a:r>
            <a:r>
              <a:rPr lang="en-US" b="1" dirty="0"/>
              <a:t>:</a:t>
            </a:r>
            <a:r>
              <a:rPr lang="en-US" dirty="0"/>
              <a:t>2</a:t>
            </a:r>
            <a:r>
              <a:rPr lang="en-US" b="1" dirty="0"/>
              <a:t>:</a:t>
            </a:r>
            <a:r>
              <a:rPr lang="en-US" dirty="0"/>
              <a:t>1</a:t>
            </a:r>
          </a:p>
        </p:txBody>
      </p:sp>
      <p:sp>
        <p:nvSpPr>
          <p:cNvPr id="4101" name="Text Box 4"/>
          <p:cNvSpPr txBox="1">
            <a:spLocks noChangeArrowheads="1"/>
          </p:cNvSpPr>
          <p:nvPr/>
        </p:nvSpPr>
        <p:spPr bwMode="auto">
          <a:xfrm>
            <a:off x="3048000" y="1981200"/>
            <a:ext cx="2279278" cy="424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u="sng" dirty="0">
                <a:solidFill>
                  <a:srgbClr val="FF00FF"/>
                </a:solidFill>
              </a:rPr>
              <a:t>Month</a:t>
            </a:r>
            <a:r>
              <a:rPr lang="en-US" b="1" dirty="0">
                <a:solidFill>
                  <a:srgbClr val="FF00FF"/>
                </a:solidFill>
              </a:rPr>
              <a:t>            </a:t>
            </a:r>
            <a:r>
              <a:rPr lang="en-US" b="1" u="sng" dirty="0">
                <a:solidFill>
                  <a:srgbClr val="FF00FF"/>
                </a:solidFill>
              </a:rPr>
              <a:t>Demand</a:t>
            </a:r>
          </a:p>
          <a:p>
            <a:endParaRPr lang="en-US" b="1" dirty="0">
              <a:solidFill>
                <a:srgbClr val="FF00FF"/>
              </a:solidFill>
            </a:endParaRPr>
          </a:p>
          <a:p>
            <a:r>
              <a:rPr lang="en-US" b="1" dirty="0">
                <a:solidFill>
                  <a:srgbClr val="FF00FF"/>
                </a:solidFill>
              </a:rPr>
              <a:t>   1                       220</a:t>
            </a:r>
          </a:p>
          <a:p>
            <a:r>
              <a:rPr lang="en-US" b="1" dirty="0">
                <a:solidFill>
                  <a:srgbClr val="FF00FF"/>
                </a:solidFill>
              </a:rPr>
              <a:t>   2                       228</a:t>
            </a:r>
          </a:p>
          <a:p>
            <a:r>
              <a:rPr lang="en-US" b="1" dirty="0">
                <a:solidFill>
                  <a:srgbClr val="FF00FF"/>
                </a:solidFill>
              </a:rPr>
              <a:t>   3                       217</a:t>
            </a:r>
          </a:p>
          <a:p>
            <a:r>
              <a:rPr lang="en-US" b="1" dirty="0">
                <a:solidFill>
                  <a:srgbClr val="FF00FF"/>
                </a:solidFill>
              </a:rPr>
              <a:t>   4                       219</a:t>
            </a:r>
          </a:p>
          <a:p>
            <a:r>
              <a:rPr lang="en-US" b="1" dirty="0">
                <a:solidFill>
                  <a:srgbClr val="FF00FF"/>
                </a:solidFill>
              </a:rPr>
              <a:t>   5                       258</a:t>
            </a:r>
          </a:p>
          <a:p>
            <a:r>
              <a:rPr lang="en-US" b="1" dirty="0">
                <a:solidFill>
                  <a:srgbClr val="FF00FF"/>
                </a:solidFill>
              </a:rPr>
              <a:t>   6                       241</a:t>
            </a:r>
          </a:p>
          <a:p>
            <a:r>
              <a:rPr lang="en-US" b="1" dirty="0">
                <a:solidFill>
                  <a:srgbClr val="FF00FF"/>
                </a:solidFill>
              </a:rPr>
              <a:t>   7                       239</a:t>
            </a:r>
          </a:p>
          <a:p>
            <a:r>
              <a:rPr lang="en-US" b="1" dirty="0">
                <a:solidFill>
                  <a:srgbClr val="FF00FF"/>
                </a:solidFill>
              </a:rPr>
              <a:t>   8                       244</a:t>
            </a:r>
          </a:p>
          <a:p>
            <a:r>
              <a:rPr lang="en-US" b="1" dirty="0">
                <a:solidFill>
                  <a:srgbClr val="FF00FF"/>
                </a:solidFill>
              </a:rPr>
              <a:t>   9                       256</a:t>
            </a:r>
          </a:p>
          <a:p>
            <a:r>
              <a:rPr lang="en-US" b="1" dirty="0">
                <a:solidFill>
                  <a:srgbClr val="FF00FF"/>
                </a:solidFill>
              </a:rPr>
              <a:t>  10                      260</a:t>
            </a:r>
          </a:p>
          <a:p>
            <a:r>
              <a:rPr lang="en-US" b="1" dirty="0">
                <a:solidFill>
                  <a:srgbClr val="FF00FF"/>
                </a:solidFill>
              </a:rPr>
              <a:t>  11                      265</a:t>
            </a:r>
          </a:p>
          <a:p>
            <a:r>
              <a:rPr lang="en-US" b="1" dirty="0">
                <a:solidFill>
                  <a:srgbClr val="FF00FF"/>
                </a:solidFill>
              </a:rPr>
              <a:t>  </a:t>
            </a:r>
          </a:p>
          <a:p>
            <a:endParaRPr lang="en-US" b="1" dirty="0"/>
          </a:p>
        </p:txBody>
      </p:sp>
      <p:sp>
        <p:nvSpPr>
          <p:cNvPr id="4102" name="Text Box 5"/>
          <p:cNvSpPr txBox="1">
            <a:spLocks noChangeArrowheads="1"/>
          </p:cNvSpPr>
          <p:nvPr/>
        </p:nvSpPr>
        <p:spPr bwMode="auto">
          <a:xfrm>
            <a:off x="136525" y="2170113"/>
            <a:ext cx="8626475" cy="146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endParaRPr lang="en-US"/>
          </a:p>
          <a:p>
            <a:pPr marL="342900" indent="-342900"/>
            <a:endParaRPr lang="en-US"/>
          </a:p>
          <a:p>
            <a:pPr marL="342900" indent="-342900"/>
            <a:endParaRPr lang="en-US"/>
          </a:p>
          <a:p>
            <a:pPr marL="342900" indent="-342900"/>
            <a:endParaRPr lang="en-US"/>
          </a:p>
          <a:p>
            <a:pPr marL="342900" indent="-342900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1A0A735-A4F0-DEB0-F17B-E523D74C0CA8}"/>
                  </a:ext>
                </a:extLst>
              </p14:cNvPr>
              <p14:cNvContentPartPr/>
              <p14:nvPr/>
            </p14:nvContentPartPr>
            <p14:xfrm>
              <a:off x="3740093" y="1749818"/>
              <a:ext cx="442440" cy="1166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1A0A735-A4F0-DEB0-F17B-E523D74C0CA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31093" y="1740818"/>
                <a:ext cx="460080" cy="13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C4B0B98-A40F-BD5B-08A1-C21C0F73AD20}"/>
                  </a:ext>
                </a:extLst>
              </p14:cNvPr>
              <p14:cNvContentPartPr/>
              <p14:nvPr/>
            </p14:nvContentPartPr>
            <p14:xfrm>
              <a:off x="5642693" y="3603818"/>
              <a:ext cx="581400" cy="3636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C4B0B98-A40F-BD5B-08A1-C21C0F73AD2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634053" y="3595178"/>
                <a:ext cx="599040" cy="381240"/>
              </a:xfrm>
              <a:prstGeom prst="rect">
                <a:avLst/>
              </a:prstGeom>
            </p:spPr>
          </p:pic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F3B2BFFB-A48A-2711-A139-673107B5089E}"/>
              </a:ext>
            </a:extLst>
          </p:cNvPr>
          <p:cNvGrpSpPr/>
          <p:nvPr/>
        </p:nvGrpSpPr>
        <p:grpSpPr>
          <a:xfrm>
            <a:off x="5073893" y="3159218"/>
            <a:ext cx="317160" cy="504720"/>
            <a:chOff x="5073893" y="3159218"/>
            <a:chExt cx="317160" cy="504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DA08389B-FA1A-FBE5-4E6B-C2882CB96039}"/>
                    </a:ext>
                  </a:extLst>
                </p14:cNvPr>
                <p14:cNvContentPartPr/>
                <p14:nvPr/>
              </p14:nvContentPartPr>
              <p14:xfrm>
                <a:off x="5074613" y="3458018"/>
                <a:ext cx="108360" cy="9612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DA08389B-FA1A-FBE5-4E6B-C2882CB9603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065613" y="3449378"/>
                  <a:ext cx="12600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F34E6703-7AE6-9A94-DE40-79E1976E0554}"/>
                    </a:ext>
                  </a:extLst>
                </p14:cNvPr>
                <p14:cNvContentPartPr/>
                <p14:nvPr/>
              </p14:nvContentPartPr>
              <p14:xfrm>
                <a:off x="5090453" y="3438578"/>
                <a:ext cx="120240" cy="14472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F34E6703-7AE6-9A94-DE40-79E1976E055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081453" y="3429578"/>
                  <a:ext cx="13788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27E020FF-5020-9258-7CB3-42B8F1831751}"/>
                    </a:ext>
                  </a:extLst>
                </p14:cNvPr>
                <p14:cNvContentPartPr/>
                <p14:nvPr/>
              </p14:nvContentPartPr>
              <p14:xfrm>
                <a:off x="5265773" y="3465218"/>
                <a:ext cx="99000" cy="1987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27E020FF-5020-9258-7CB3-42B8F183175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257133" y="3456578"/>
                  <a:ext cx="11664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0F23AC13-3E98-58A2-6BF6-6BC34FE1A4A5}"/>
                    </a:ext>
                  </a:extLst>
                </p14:cNvPr>
                <p14:cNvContentPartPr/>
                <p14:nvPr/>
              </p14:nvContentPartPr>
              <p14:xfrm>
                <a:off x="5081093" y="3164978"/>
                <a:ext cx="76320" cy="1198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0F23AC13-3E98-58A2-6BF6-6BC34FE1A4A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072093" y="3155978"/>
                  <a:ext cx="9396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F8C56AE7-2894-4516-3D5F-41C5E3232CBB}"/>
                    </a:ext>
                  </a:extLst>
                </p14:cNvPr>
                <p14:cNvContentPartPr/>
                <p14:nvPr/>
              </p14:nvContentPartPr>
              <p14:xfrm>
                <a:off x="5073893" y="3159218"/>
                <a:ext cx="103320" cy="1540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F8C56AE7-2894-4516-3D5F-41C5E3232CB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065253" y="3150578"/>
                  <a:ext cx="12096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C04488BC-4CA9-8144-68B6-0A8BC605358B}"/>
                    </a:ext>
                  </a:extLst>
                </p14:cNvPr>
                <p14:cNvContentPartPr/>
                <p14:nvPr/>
              </p14:nvContentPartPr>
              <p14:xfrm>
                <a:off x="5294573" y="3208898"/>
                <a:ext cx="96480" cy="1774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C04488BC-4CA9-8144-68B6-0A8BC605358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285933" y="3200258"/>
                  <a:ext cx="114120" cy="195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2C8718E-4172-01B0-E1D1-8C1824F2C7E9}"/>
              </a:ext>
            </a:extLst>
          </p:cNvPr>
          <p:cNvGrpSpPr/>
          <p:nvPr/>
        </p:nvGrpSpPr>
        <p:grpSpPr>
          <a:xfrm>
            <a:off x="5061293" y="2606618"/>
            <a:ext cx="305280" cy="448200"/>
            <a:chOff x="5061293" y="2606618"/>
            <a:chExt cx="305280" cy="448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D8619EC3-D743-31A9-DE39-39C74AC1067A}"/>
                    </a:ext>
                  </a:extLst>
                </p14:cNvPr>
                <p14:cNvContentPartPr/>
                <p14:nvPr/>
              </p14:nvContentPartPr>
              <p14:xfrm>
                <a:off x="5067053" y="2900378"/>
                <a:ext cx="111600" cy="10440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D8619EC3-D743-31A9-DE39-39C74AC1067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058053" y="2891378"/>
                  <a:ext cx="12924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7E5B3CC2-E851-1A75-D2CD-CF133FD01AAD}"/>
                    </a:ext>
                  </a:extLst>
                </p14:cNvPr>
                <p14:cNvContentPartPr/>
                <p14:nvPr/>
              </p14:nvContentPartPr>
              <p14:xfrm>
                <a:off x="5096933" y="2867618"/>
                <a:ext cx="95760" cy="1422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7E5B3CC2-E851-1A75-D2CD-CF133FD01AA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087933" y="2858978"/>
                  <a:ext cx="11340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F7F86306-79B5-339F-4D11-4C082F19D93A}"/>
                    </a:ext>
                  </a:extLst>
                </p14:cNvPr>
                <p14:cNvContentPartPr/>
                <p14:nvPr/>
              </p14:nvContentPartPr>
              <p14:xfrm>
                <a:off x="5291693" y="2902538"/>
                <a:ext cx="74880" cy="1522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F7F86306-79B5-339F-4D11-4C082F19D93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283053" y="2893538"/>
                  <a:ext cx="9252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BADD90F2-D631-F8FA-F0DA-709A89122B12}"/>
                    </a:ext>
                  </a:extLst>
                </p14:cNvPr>
                <p14:cNvContentPartPr/>
                <p14:nvPr/>
              </p14:nvContentPartPr>
              <p14:xfrm>
                <a:off x="5061293" y="2606618"/>
                <a:ext cx="82440" cy="1314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BADD90F2-D631-F8FA-F0DA-709A89122B12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052653" y="2597978"/>
                  <a:ext cx="10008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B4363CFE-BE61-3331-D1F9-725EB945E46D}"/>
                    </a:ext>
                  </a:extLst>
                </p14:cNvPr>
                <p14:cNvContentPartPr/>
                <p14:nvPr/>
              </p14:nvContentPartPr>
              <p14:xfrm>
                <a:off x="5084333" y="2640818"/>
                <a:ext cx="83160" cy="1148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B4363CFE-BE61-3331-D1F9-725EB945E46D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075693" y="2631818"/>
                  <a:ext cx="10080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EE28B954-E448-5F05-CDED-C6D664342082}"/>
                    </a:ext>
                  </a:extLst>
                </p14:cNvPr>
                <p14:cNvContentPartPr/>
                <p14:nvPr/>
              </p14:nvContentPartPr>
              <p14:xfrm>
                <a:off x="5229413" y="2631818"/>
                <a:ext cx="51840" cy="1612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EE28B954-E448-5F05-CDED-C6D664342082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220773" y="2623178"/>
                  <a:ext cx="69480" cy="178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31DA53C-6863-468F-9591-C1C82DAD0578}"/>
              </a:ext>
            </a:extLst>
          </p:cNvPr>
          <p:cNvGrpSpPr/>
          <p:nvPr/>
        </p:nvGrpSpPr>
        <p:grpSpPr>
          <a:xfrm>
            <a:off x="6034373" y="2012618"/>
            <a:ext cx="2223360" cy="548640"/>
            <a:chOff x="6034373" y="2012618"/>
            <a:chExt cx="2223360" cy="548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98F47E41-F11A-946D-9D12-BCF6AE1C3C89}"/>
                    </a:ext>
                  </a:extLst>
                </p14:cNvPr>
                <p14:cNvContentPartPr/>
                <p14:nvPr/>
              </p14:nvContentPartPr>
              <p14:xfrm>
                <a:off x="6311213" y="2376218"/>
                <a:ext cx="1946520" cy="18504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98F47E41-F11A-946D-9D12-BCF6AE1C3C89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302573" y="2367578"/>
                  <a:ext cx="196416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5DFCBE97-FAD8-4593-78F2-2EE6359C4564}"/>
                    </a:ext>
                  </a:extLst>
                </p14:cNvPr>
                <p14:cNvContentPartPr/>
                <p14:nvPr/>
              </p14:nvContentPartPr>
              <p14:xfrm>
                <a:off x="6034373" y="2016578"/>
                <a:ext cx="90720" cy="1436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5DFCBE97-FAD8-4593-78F2-2EE6359C456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025373" y="2007578"/>
                  <a:ext cx="10836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2F10C2AA-4EBB-74D9-FB4E-25E4DFEF75C1}"/>
                    </a:ext>
                  </a:extLst>
                </p14:cNvPr>
                <p14:cNvContentPartPr/>
                <p14:nvPr/>
              </p14:nvContentPartPr>
              <p14:xfrm>
                <a:off x="6229133" y="2012618"/>
                <a:ext cx="17280" cy="16308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2F10C2AA-4EBB-74D9-FB4E-25E4DFEF75C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220133" y="2003618"/>
                  <a:ext cx="3492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639A5E44-AE64-27BB-6B01-BB94D9AF35DE}"/>
                    </a:ext>
                  </a:extLst>
                </p14:cNvPr>
                <p14:cNvContentPartPr/>
                <p14:nvPr/>
              </p14:nvContentPartPr>
              <p14:xfrm>
                <a:off x="6315893" y="2059418"/>
                <a:ext cx="55080" cy="14724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639A5E44-AE64-27BB-6B01-BB94D9AF35DE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306893" y="2050778"/>
                  <a:ext cx="7272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BF161698-DD14-7FCA-06D2-2EDCB9ED8B7F}"/>
                    </a:ext>
                  </a:extLst>
                </p14:cNvPr>
                <p14:cNvContentPartPr/>
                <p14:nvPr/>
              </p14:nvContentPartPr>
              <p14:xfrm>
                <a:off x="6485453" y="2090738"/>
                <a:ext cx="66960" cy="13752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BF161698-DD14-7FCA-06D2-2EDCB9ED8B7F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476813" y="2082098"/>
                  <a:ext cx="8460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391EDF4E-B4BA-F92B-DC0C-78F5E6E9D7F2}"/>
                    </a:ext>
                  </a:extLst>
                </p14:cNvPr>
                <p14:cNvContentPartPr/>
                <p14:nvPr/>
              </p14:nvContentPartPr>
              <p14:xfrm>
                <a:off x="6495893" y="2082098"/>
                <a:ext cx="70200" cy="11088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391EDF4E-B4BA-F92B-DC0C-78F5E6E9D7F2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486893" y="2073098"/>
                  <a:ext cx="8784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765F1161-811C-370A-1DBE-5240400728B8}"/>
                    </a:ext>
                  </a:extLst>
                </p14:cNvPr>
                <p14:cNvContentPartPr/>
                <p14:nvPr/>
              </p14:nvContentPartPr>
              <p14:xfrm>
                <a:off x="6610733" y="2087138"/>
                <a:ext cx="87480" cy="1940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765F1161-811C-370A-1DBE-5240400728B8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602093" y="2078498"/>
                  <a:ext cx="10512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F6D5788B-AEBD-2F79-2EFE-269D95F3D2B6}"/>
                    </a:ext>
                  </a:extLst>
                </p14:cNvPr>
                <p14:cNvContentPartPr/>
                <p14:nvPr/>
              </p14:nvContentPartPr>
              <p14:xfrm>
                <a:off x="6833933" y="2193338"/>
                <a:ext cx="163440" cy="381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F6D5788B-AEBD-2F79-2EFE-269D95F3D2B6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824933" y="2184698"/>
                  <a:ext cx="18108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C9D606E4-160F-525E-6034-02E120F9AD25}"/>
                    </a:ext>
                  </a:extLst>
                </p14:cNvPr>
                <p14:cNvContentPartPr/>
                <p14:nvPr/>
              </p14:nvContentPartPr>
              <p14:xfrm>
                <a:off x="6885773" y="2132858"/>
                <a:ext cx="60840" cy="17280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C9D606E4-160F-525E-6034-02E120F9AD25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877133" y="2124218"/>
                  <a:ext cx="7848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43AAA892-9C69-0C75-25C0-405864F4A2E4}"/>
                    </a:ext>
                  </a:extLst>
                </p14:cNvPr>
                <p14:cNvContentPartPr/>
                <p14:nvPr/>
              </p14:nvContentPartPr>
              <p14:xfrm>
                <a:off x="7067213" y="2147978"/>
                <a:ext cx="101880" cy="15624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43AAA892-9C69-0C75-25C0-405864F4A2E4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058213" y="2138978"/>
                  <a:ext cx="11952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5832B0E5-3DB2-4D73-0D66-BB4796AC329E}"/>
                    </a:ext>
                  </a:extLst>
                </p14:cNvPr>
                <p14:cNvContentPartPr/>
                <p14:nvPr/>
              </p14:nvContentPartPr>
              <p14:xfrm>
                <a:off x="7228133" y="2158418"/>
                <a:ext cx="23040" cy="17352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5832B0E5-3DB2-4D73-0D66-BB4796AC329E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219493" y="2149418"/>
                  <a:ext cx="4068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CEDCC690-2322-E028-6B16-84032C15F579}"/>
                    </a:ext>
                  </a:extLst>
                </p14:cNvPr>
                <p14:cNvContentPartPr/>
                <p14:nvPr/>
              </p14:nvContentPartPr>
              <p14:xfrm>
                <a:off x="7354493" y="2157698"/>
                <a:ext cx="75240" cy="2163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CEDCC690-2322-E028-6B16-84032C15F579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345493" y="2148698"/>
                  <a:ext cx="9288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BCC0E2BD-E901-C545-0B79-0D4B15C6DB1F}"/>
                    </a:ext>
                  </a:extLst>
                </p14:cNvPr>
                <p14:cNvContentPartPr/>
                <p14:nvPr/>
              </p14:nvContentPartPr>
              <p14:xfrm>
                <a:off x="7502453" y="2180018"/>
                <a:ext cx="80280" cy="14688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BCC0E2BD-E901-C545-0B79-0D4B15C6DB1F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493453" y="2171378"/>
                  <a:ext cx="9792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BC1C71C9-9625-24F3-35AE-A3F2D3E7690F}"/>
                    </a:ext>
                  </a:extLst>
                </p14:cNvPr>
                <p14:cNvContentPartPr/>
                <p14:nvPr/>
              </p14:nvContentPartPr>
              <p14:xfrm>
                <a:off x="7496333" y="2221058"/>
                <a:ext cx="73440" cy="15948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BC1C71C9-9625-24F3-35AE-A3F2D3E7690F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487333" y="2212418"/>
                  <a:ext cx="9108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8F84507D-A9A0-B33A-B7C5-15AEFCFADDEC}"/>
                    </a:ext>
                  </a:extLst>
                </p14:cNvPr>
                <p14:cNvContentPartPr/>
                <p14:nvPr/>
              </p14:nvContentPartPr>
              <p14:xfrm>
                <a:off x="7637093" y="2129258"/>
                <a:ext cx="81720" cy="2433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8F84507D-A9A0-B33A-B7C5-15AEFCFADDEC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628453" y="2120618"/>
                  <a:ext cx="9936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33747D26-4C67-9CD4-F10C-C2451EDF2934}"/>
                    </a:ext>
                  </a:extLst>
                </p14:cNvPr>
                <p14:cNvContentPartPr/>
                <p14:nvPr/>
              </p14:nvContentPartPr>
              <p14:xfrm>
                <a:off x="7873613" y="2257058"/>
                <a:ext cx="148680" cy="6480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33747D26-4C67-9CD4-F10C-C2451EDF2934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864613" y="2248058"/>
                  <a:ext cx="16632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69818CEA-76ED-5924-B475-6032BECF341D}"/>
                    </a:ext>
                  </a:extLst>
                </p14:cNvPr>
                <p14:cNvContentPartPr/>
                <p14:nvPr/>
              </p14:nvContentPartPr>
              <p14:xfrm>
                <a:off x="7947053" y="2201618"/>
                <a:ext cx="39240" cy="20592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69818CEA-76ED-5924-B475-6032BECF341D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938053" y="2192978"/>
                  <a:ext cx="56880" cy="223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28AEC07-B0C4-D4CD-BEC8-8DFBA9D4414E}"/>
              </a:ext>
            </a:extLst>
          </p:cNvPr>
          <p:cNvGrpSpPr/>
          <p:nvPr/>
        </p:nvGrpSpPr>
        <p:grpSpPr>
          <a:xfrm>
            <a:off x="8253773" y="2250938"/>
            <a:ext cx="676800" cy="300960"/>
            <a:chOff x="8253773" y="2250938"/>
            <a:chExt cx="676800" cy="300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FE9114B6-0E5E-8286-BD2C-F655D94C3660}"/>
                    </a:ext>
                  </a:extLst>
                </p14:cNvPr>
                <p14:cNvContentPartPr/>
                <p14:nvPr/>
              </p14:nvContentPartPr>
              <p14:xfrm>
                <a:off x="8253773" y="2250938"/>
                <a:ext cx="101880" cy="14076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FE9114B6-0E5E-8286-BD2C-F655D94C3660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244773" y="2241938"/>
                  <a:ext cx="11952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BEFCAB41-965B-65CD-03A7-C2012EC85A8E}"/>
                    </a:ext>
                  </a:extLst>
                </p14:cNvPr>
                <p14:cNvContentPartPr/>
                <p14:nvPr/>
              </p14:nvContentPartPr>
              <p14:xfrm>
                <a:off x="8427653" y="2262098"/>
                <a:ext cx="62280" cy="16704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BEFCAB41-965B-65CD-03A7-C2012EC85A8E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418653" y="2253458"/>
                  <a:ext cx="7992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683625D3-0710-DD50-4A8C-87051BC065DB}"/>
                    </a:ext>
                  </a:extLst>
                </p14:cNvPr>
                <p14:cNvContentPartPr/>
                <p14:nvPr/>
              </p14:nvContentPartPr>
              <p14:xfrm>
                <a:off x="8554733" y="2320058"/>
                <a:ext cx="86040" cy="14796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683625D3-0710-DD50-4A8C-87051BC065DB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546093" y="2311058"/>
                  <a:ext cx="10368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56C3A3AE-DA51-4649-2FC3-721AE07F5BCE}"/>
                    </a:ext>
                  </a:extLst>
                </p14:cNvPr>
                <p14:cNvContentPartPr/>
                <p14:nvPr/>
              </p14:nvContentPartPr>
              <p14:xfrm>
                <a:off x="8717093" y="2315738"/>
                <a:ext cx="48240" cy="18900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56C3A3AE-DA51-4649-2FC3-721AE07F5BCE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708093" y="2306738"/>
                  <a:ext cx="6588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11269342-8BCC-0292-1CFA-40015F5EB1D7}"/>
                    </a:ext>
                  </a:extLst>
                </p14:cNvPr>
                <p14:cNvContentPartPr/>
                <p14:nvPr/>
              </p14:nvContentPartPr>
              <p14:xfrm>
                <a:off x="8692253" y="2336618"/>
                <a:ext cx="87840" cy="14688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11269342-8BCC-0292-1CFA-40015F5EB1D7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683253" y="2327978"/>
                  <a:ext cx="10548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98042FB8-072C-C9C4-E50B-9520476A2CA4}"/>
                    </a:ext>
                  </a:extLst>
                </p14:cNvPr>
                <p14:cNvContentPartPr/>
                <p14:nvPr/>
              </p14:nvContentPartPr>
              <p14:xfrm>
                <a:off x="8838053" y="2397458"/>
                <a:ext cx="92520" cy="15444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98042FB8-072C-C9C4-E50B-9520476A2CA4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8829053" y="2388818"/>
                  <a:ext cx="110160" cy="172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B1D2F0EC-6E06-943B-428D-4F65FAFE6488}"/>
              </a:ext>
            </a:extLst>
          </p:cNvPr>
          <p:cNvGrpSpPr/>
          <p:nvPr/>
        </p:nvGrpSpPr>
        <p:grpSpPr>
          <a:xfrm>
            <a:off x="6375293" y="2678258"/>
            <a:ext cx="2580120" cy="1191600"/>
            <a:chOff x="6375293" y="2678258"/>
            <a:chExt cx="2580120" cy="1191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183CF339-4D25-8827-C6A7-80545E409B95}"/>
                    </a:ext>
                  </a:extLst>
                </p14:cNvPr>
                <p14:cNvContentPartPr/>
                <p14:nvPr/>
              </p14:nvContentPartPr>
              <p14:xfrm>
                <a:off x="8236493" y="2722538"/>
                <a:ext cx="108360" cy="4176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183CF339-4D25-8827-C6A7-80545E409B95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227853" y="2713538"/>
                  <a:ext cx="12600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AC5B52D2-889D-3A2A-2874-59978409B5C0}"/>
                    </a:ext>
                  </a:extLst>
                </p14:cNvPr>
                <p14:cNvContentPartPr/>
                <p14:nvPr/>
              </p14:nvContentPartPr>
              <p14:xfrm>
                <a:off x="8277893" y="2678258"/>
                <a:ext cx="29160" cy="16200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AC5B52D2-889D-3A2A-2874-59978409B5C0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8268893" y="2669618"/>
                  <a:ext cx="4680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049E1082-B0D1-DE89-9B55-0C532D645A95}"/>
                    </a:ext>
                  </a:extLst>
                </p14:cNvPr>
                <p14:cNvContentPartPr/>
                <p14:nvPr/>
              </p14:nvContentPartPr>
              <p14:xfrm>
                <a:off x="8426933" y="2704898"/>
                <a:ext cx="93600" cy="14004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049E1082-B0D1-DE89-9B55-0C532D645A95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8418293" y="2696258"/>
                  <a:ext cx="11124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79A5C4ED-EB87-DE4D-578D-7479D68C3EC6}"/>
                    </a:ext>
                  </a:extLst>
                </p14:cNvPr>
                <p14:cNvContentPartPr/>
                <p14:nvPr/>
              </p14:nvContentPartPr>
              <p14:xfrm>
                <a:off x="8564813" y="2733338"/>
                <a:ext cx="176040" cy="16812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79A5C4ED-EB87-DE4D-578D-7479D68C3EC6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8556173" y="2724698"/>
                  <a:ext cx="19368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13530743-A697-6D2A-ABC9-5AAD575A16A9}"/>
                    </a:ext>
                  </a:extLst>
                </p14:cNvPr>
                <p14:cNvContentPartPr/>
                <p14:nvPr/>
              </p14:nvContentPartPr>
              <p14:xfrm>
                <a:off x="8754173" y="2809658"/>
                <a:ext cx="110160" cy="15336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13530743-A697-6D2A-ABC9-5AAD575A16A9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8745173" y="2801018"/>
                  <a:ext cx="12780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24FF0F52-91FA-CB4E-E318-0C685BD8FBC7}"/>
                    </a:ext>
                  </a:extLst>
                </p14:cNvPr>
                <p14:cNvContentPartPr/>
                <p14:nvPr/>
              </p14:nvContentPartPr>
              <p14:xfrm>
                <a:off x="8891693" y="2843858"/>
                <a:ext cx="63720" cy="16560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24FF0F52-91FA-CB4E-E318-0C685BD8FBC7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8883053" y="2834858"/>
                  <a:ext cx="8136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CD6BE6AA-7E11-80C5-D03B-FD86AF8FF8BD}"/>
                    </a:ext>
                  </a:extLst>
                </p14:cNvPr>
                <p14:cNvContentPartPr/>
                <p14:nvPr/>
              </p14:nvContentPartPr>
              <p14:xfrm>
                <a:off x="6375293" y="2868338"/>
                <a:ext cx="2392560" cy="65304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CD6BE6AA-7E11-80C5-D03B-FD86AF8FF8BD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6366653" y="2859338"/>
                  <a:ext cx="2410200" cy="67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9C349777-C50B-3E38-D02D-97AC3F962A70}"/>
                    </a:ext>
                  </a:extLst>
                </p14:cNvPr>
                <p14:cNvContentPartPr/>
                <p14:nvPr/>
              </p14:nvContentPartPr>
              <p14:xfrm>
                <a:off x="6561413" y="3254258"/>
                <a:ext cx="127440" cy="22680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9C349777-C50B-3E38-D02D-97AC3F962A70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552413" y="3245258"/>
                  <a:ext cx="14508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C58FF6FA-307E-A93B-A2D2-D971F9D2E070}"/>
                    </a:ext>
                  </a:extLst>
                </p14:cNvPr>
                <p14:cNvContentPartPr/>
                <p14:nvPr/>
              </p14:nvContentPartPr>
              <p14:xfrm>
                <a:off x="6778133" y="3431738"/>
                <a:ext cx="146520" cy="4752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C58FF6FA-307E-A93B-A2D2-D971F9D2E070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6769493" y="3423098"/>
                  <a:ext cx="16416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31958686-4E19-4861-314A-6AB6ACD00E72}"/>
                    </a:ext>
                  </a:extLst>
                </p14:cNvPr>
                <p14:cNvContentPartPr/>
                <p14:nvPr/>
              </p14:nvContentPartPr>
              <p14:xfrm>
                <a:off x="6826733" y="3362978"/>
                <a:ext cx="54720" cy="18432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31958686-4E19-4861-314A-6AB6ACD00E72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6818093" y="3354338"/>
                  <a:ext cx="7236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FD7A75FC-5B54-43DE-FADD-E1E2BFCB40E0}"/>
                    </a:ext>
                  </a:extLst>
                </p14:cNvPr>
                <p14:cNvContentPartPr/>
                <p14:nvPr/>
              </p14:nvContentPartPr>
              <p14:xfrm>
                <a:off x="7065773" y="3421658"/>
                <a:ext cx="79200" cy="19476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FD7A75FC-5B54-43DE-FADD-E1E2BFCB40E0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7057133" y="3412658"/>
                  <a:ext cx="9684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0C15B192-15A1-5AB2-98A1-838E21375711}"/>
                    </a:ext>
                  </a:extLst>
                </p14:cNvPr>
                <p14:cNvContentPartPr/>
                <p14:nvPr/>
              </p14:nvContentPartPr>
              <p14:xfrm>
                <a:off x="7136333" y="3486818"/>
                <a:ext cx="146880" cy="19620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0C15B192-15A1-5AB2-98A1-838E21375711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127693" y="3477818"/>
                  <a:ext cx="16452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741FA722-ACA0-462C-57DF-A1D73A304F12}"/>
                    </a:ext>
                  </a:extLst>
                </p14:cNvPr>
                <p14:cNvContentPartPr/>
                <p14:nvPr/>
              </p14:nvContentPartPr>
              <p14:xfrm>
                <a:off x="7431533" y="3527498"/>
                <a:ext cx="90000" cy="20664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741FA722-ACA0-462C-57DF-A1D73A304F12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422893" y="3518858"/>
                  <a:ext cx="10764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292248ED-C921-CB81-5409-4069A6F1146B}"/>
                    </a:ext>
                  </a:extLst>
                </p14:cNvPr>
                <p14:cNvContentPartPr/>
                <p14:nvPr/>
              </p14:nvContentPartPr>
              <p14:xfrm>
                <a:off x="7576973" y="3677258"/>
                <a:ext cx="71640" cy="4248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292248ED-C921-CB81-5409-4069A6F1146B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7567973" y="3668618"/>
                  <a:ext cx="8928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40BD782B-721A-CE33-1F1E-CF72DEECA946}"/>
                    </a:ext>
                  </a:extLst>
                </p14:cNvPr>
                <p14:cNvContentPartPr/>
                <p14:nvPr/>
              </p14:nvContentPartPr>
              <p14:xfrm>
                <a:off x="7651133" y="3609938"/>
                <a:ext cx="189000" cy="25992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40BD782B-721A-CE33-1F1E-CF72DEECA946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7642133" y="3601298"/>
                  <a:ext cx="206640" cy="27756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F977E5A-A043-4C3F-8359-A804E1075975}" type="slidenum">
              <a:rPr lang="en-US"/>
              <a:pPr/>
              <a:t>11</a:t>
            </a:fld>
            <a:endParaRPr lang="en-US"/>
          </a:p>
        </p:txBody>
      </p:sp>
      <p:sp>
        <p:nvSpPr>
          <p:cNvPr id="6147" name="Text Box 4"/>
          <p:cNvSpPr txBox="1">
            <a:spLocks noChangeArrowheads="1"/>
          </p:cNvSpPr>
          <p:nvPr/>
        </p:nvSpPr>
        <p:spPr bwMode="auto">
          <a:xfrm>
            <a:off x="2724150" y="268288"/>
            <a:ext cx="1995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u="sng"/>
              <a:t>Caluclations</a:t>
            </a:r>
          </a:p>
        </p:txBody>
      </p:sp>
      <p:sp>
        <p:nvSpPr>
          <p:cNvPr id="6152" name="Text Box 11"/>
          <p:cNvSpPr txBox="1">
            <a:spLocks noChangeArrowheads="1"/>
          </p:cNvSpPr>
          <p:nvPr/>
        </p:nvSpPr>
        <p:spPr bwMode="auto">
          <a:xfrm>
            <a:off x="822325" y="2627313"/>
            <a:ext cx="4318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(219 x 4) + (217 x 3) + (228x2) + (220x1)</a:t>
            </a:r>
          </a:p>
        </p:txBody>
      </p:sp>
      <p:sp>
        <p:nvSpPr>
          <p:cNvPr id="6154" name="Line 15"/>
          <p:cNvSpPr>
            <a:spLocks noChangeShapeType="1"/>
          </p:cNvSpPr>
          <p:nvPr/>
        </p:nvSpPr>
        <p:spPr bwMode="auto">
          <a:xfrm>
            <a:off x="914400" y="3048000"/>
            <a:ext cx="419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5" name="Text Box 16"/>
          <p:cNvSpPr txBox="1">
            <a:spLocks noChangeArrowheads="1"/>
          </p:cNvSpPr>
          <p:nvPr/>
        </p:nvSpPr>
        <p:spPr bwMode="auto">
          <a:xfrm>
            <a:off x="2184400" y="3084513"/>
            <a:ext cx="1473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4 + 3 + 2 + 1</a:t>
            </a:r>
          </a:p>
        </p:txBody>
      </p:sp>
      <p:sp>
        <p:nvSpPr>
          <p:cNvPr id="6156" name="Text Box 17"/>
          <p:cNvSpPr txBox="1">
            <a:spLocks noChangeArrowheads="1"/>
          </p:cNvSpPr>
          <p:nvPr/>
        </p:nvSpPr>
        <p:spPr bwMode="auto">
          <a:xfrm>
            <a:off x="822325" y="4075113"/>
            <a:ext cx="2940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=     876 + 651 + 456 + 220</a:t>
            </a:r>
          </a:p>
        </p:txBody>
      </p:sp>
      <p:sp>
        <p:nvSpPr>
          <p:cNvPr id="6157" name="Line 18"/>
          <p:cNvSpPr>
            <a:spLocks noChangeShapeType="1"/>
          </p:cNvSpPr>
          <p:nvPr/>
        </p:nvSpPr>
        <p:spPr bwMode="auto">
          <a:xfrm>
            <a:off x="1371600" y="44958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58" name="Text Box 19"/>
          <p:cNvSpPr txBox="1">
            <a:spLocks noChangeArrowheads="1"/>
          </p:cNvSpPr>
          <p:nvPr/>
        </p:nvSpPr>
        <p:spPr bwMode="auto">
          <a:xfrm>
            <a:off x="2041525" y="4532313"/>
            <a:ext cx="438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10</a:t>
            </a:r>
          </a:p>
        </p:txBody>
      </p:sp>
      <p:sp>
        <p:nvSpPr>
          <p:cNvPr id="6159" name="Text Box 20"/>
          <p:cNvSpPr txBox="1">
            <a:spLocks noChangeArrowheads="1"/>
          </p:cNvSpPr>
          <p:nvPr/>
        </p:nvSpPr>
        <p:spPr bwMode="auto">
          <a:xfrm>
            <a:off x="822325" y="5141913"/>
            <a:ext cx="1143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=     2203</a:t>
            </a:r>
          </a:p>
        </p:txBody>
      </p:sp>
      <p:sp>
        <p:nvSpPr>
          <p:cNvPr id="6160" name="Line 21"/>
          <p:cNvSpPr>
            <a:spLocks noChangeShapeType="1"/>
          </p:cNvSpPr>
          <p:nvPr/>
        </p:nvSpPr>
        <p:spPr bwMode="auto">
          <a:xfrm>
            <a:off x="1295400" y="5562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161" name="Text Box 22"/>
          <p:cNvSpPr txBox="1">
            <a:spLocks noChangeArrowheads="1"/>
          </p:cNvSpPr>
          <p:nvPr/>
        </p:nvSpPr>
        <p:spPr bwMode="auto">
          <a:xfrm>
            <a:off x="1371600" y="5522913"/>
            <a:ext cx="438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10</a:t>
            </a:r>
          </a:p>
        </p:txBody>
      </p:sp>
      <p:sp>
        <p:nvSpPr>
          <p:cNvPr id="6162" name="Text Box 23"/>
          <p:cNvSpPr txBox="1">
            <a:spLocks noChangeArrowheads="1"/>
          </p:cNvSpPr>
          <p:nvPr/>
        </p:nvSpPr>
        <p:spPr bwMode="auto">
          <a:xfrm>
            <a:off x="2743200" y="5272088"/>
            <a:ext cx="1016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=  </a:t>
            </a:r>
            <a:r>
              <a:rPr lang="en-US" b="1" dirty="0">
                <a:solidFill>
                  <a:srgbClr val="A50021"/>
                </a:solidFill>
              </a:rPr>
              <a:t>220.3</a:t>
            </a:r>
          </a:p>
        </p:txBody>
      </p:sp>
      <p:sp>
        <p:nvSpPr>
          <p:cNvPr id="6163" name="Text Box 25"/>
          <p:cNvSpPr txBox="1">
            <a:spLocks noChangeArrowheads="1"/>
          </p:cNvSpPr>
          <p:nvPr/>
        </p:nvSpPr>
        <p:spPr bwMode="auto">
          <a:xfrm>
            <a:off x="822325" y="2017713"/>
            <a:ext cx="1136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u="sng" dirty="0"/>
              <a:t>5</a:t>
            </a:r>
            <a:r>
              <a:rPr lang="en-US" u="sng" baseline="30000" dirty="0"/>
              <a:t>th</a:t>
            </a:r>
            <a:r>
              <a:rPr lang="en-US" u="sng" dirty="0"/>
              <a:t> Month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105"/>
          <p:cNvGraphicFramePr>
            <a:graphicFrameLocks noGrp="1"/>
          </p:cNvGraphicFramePr>
          <p:nvPr/>
        </p:nvGraphicFramePr>
        <p:xfrm>
          <a:off x="457200" y="685800"/>
          <a:ext cx="7391400" cy="5105400"/>
        </p:xfrm>
        <a:graphic>
          <a:graphicData uri="http://schemas.openxmlformats.org/drawingml/2006/table">
            <a:tbl>
              <a:tblPr/>
              <a:tblGrid>
                <a:gridCol w="11756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55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880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62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5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Month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Deliveries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lang="en-US" dirty="0"/>
                        <a:t> Ratio     3</a:t>
                      </a:r>
                      <a:r>
                        <a:rPr lang="en-US" b="1" dirty="0"/>
                        <a:t>:</a:t>
                      </a:r>
                      <a:r>
                        <a:rPr lang="en-US" dirty="0"/>
                        <a:t>2</a:t>
                      </a:r>
                      <a:r>
                        <a:rPr lang="en-US" b="1" dirty="0"/>
                        <a:t>:</a:t>
                      </a:r>
                      <a:r>
                        <a:rPr lang="en-US" dirty="0"/>
                        <a:t>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lang="en-US" dirty="0"/>
                        <a:t>        Ratio</a:t>
                      </a:r>
                      <a:r>
                        <a:rPr lang="en-US" baseline="0" dirty="0"/>
                        <a:t>  </a:t>
                      </a:r>
                      <a:r>
                        <a:rPr lang="en-US" dirty="0"/>
                        <a:t>4</a:t>
                      </a:r>
                      <a:r>
                        <a:rPr lang="en-US" b="1" dirty="0"/>
                        <a:t>:</a:t>
                      </a:r>
                      <a:r>
                        <a:rPr lang="en-US" dirty="0"/>
                        <a:t>3</a:t>
                      </a:r>
                      <a:r>
                        <a:rPr lang="en-US" b="1" dirty="0"/>
                        <a:t>:</a:t>
                      </a:r>
                      <a:r>
                        <a:rPr lang="en-US" dirty="0"/>
                        <a:t>2</a:t>
                      </a:r>
                      <a:r>
                        <a:rPr lang="en-US" b="1" dirty="0"/>
                        <a:t>:</a:t>
                      </a:r>
                      <a:r>
                        <a:rPr lang="en-US" dirty="0"/>
                        <a:t>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5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Jan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5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Feb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88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5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Mar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5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Apr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5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May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5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Jun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97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5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Jul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5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Aug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25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Sep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25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Oct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152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25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Nov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229600" cy="1143000"/>
          </a:xfrm>
        </p:spPr>
        <p:txBody>
          <a:bodyPr/>
          <a:lstStyle/>
          <a:p>
            <a:r>
              <a:rPr lang="en-US" b="1" dirty="0"/>
              <a:t>Exponential Smoothing</a:t>
            </a:r>
            <a:endParaRPr lang="en-US" dirty="0"/>
          </a:p>
        </p:txBody>
      </p:sp>
      <p:graphicFrame>
        <p:nvGraphicFramePr>
          <p:cNvPr id="1026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2408238" y="1295400"/>
          <a:ext cx="3816350" cy="2368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73120" imgH="914400" progId="Equation.3">
                  <p:embed/>
                </p:oleObj>
              </mc:Choice>
              <mc:Fallback>
                <p:oleObj name="Equation" r:id="rId2" imgW="1473120" imgH="914400" progId="Equation.3">
                  <p:embed/>
                  <p:pic>
                    <p:nvPicPr>
                      <p:cNvPr id="102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8238" y="1295400"/>
                        <a:ext cx="3816350" cy="2368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/>
          <p:nvPr/>
        </p:nvSpPr>
        <p:spPr>
          <a:xfrm>
            <a:off x="1143000" y="2828836"/>
            <a:ext cx="5715000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/>
              <a:t>F</a:t>
            </a:r>
            <a:r>
              <a:rPr lang="en-US" sz="3200" dirty="0"/>
              <a:t> </a:t>
            </a:r>
            <a:r>
              <a:rPr lang="en-US" sz="2800" dirty="0"/>
              <a:t>t</a:t>
            </a:r>
            <a:r>
              <a:rPr lang="en-US" sz="2800" baseline="30000" dirty="0"/>
              <a:t>      </a:t>
            </a:r>
            <a:r>
              <a:rPr lang="en-US" sz="2800" dirty="0"/>
              <a:t>=  New forecast </a:t>
            </a:r>
          </a:p>
          <a:p>
            <a:r>
              <a:rPr lang="en-US" sz="4000" dirty="0"/>
              <a:t>F </a:t>
            </a:r>
            <a:r>
              <a:rPr lang="en-US" sz="2800" dirty="0"/>
              <a:t>t-1 </a:t>
            </a:r>
            <a:r>
              <a:rPr lang="en-US" sz="2800" baseline="30000" dirty="0"/>
              <a:t> </a:t>
            </a:r>
            <a:r>
              <a:rPr lang="en-US" sz="2800" dirty="0"/>
              <a:t>=  Previous forecast </a:t>
            </a:r>
          </a:p>
          <a:p>
            <a:r>
              <a:rPr lang="en-US" sz="2800" dirty="0"/>
              <a:t>α  =  Smoothing constant (0 &lt;= α &lt;= 1) </a:t>
            </a:r>
          </a:p>
          <a:p>
            <a:r>
              <a:rPr lang="en-US" sz="4000" dirty="0"/>
              <a:t>A</a:t>
            </a:r>
            <a:r>
              <a:rPr lang="en-US" sz="2800" dirty="0"/>
              <a:t> t-1</a:t>
            </a:r>
            <a:r>
              <a:rPr lang="en-US" sz="2800" baseline="30000" dirty="0"/>
              <a:t> </a:t>
            </a:r>
            <a:r>
              <a:rPr lang="en-US" sz="2800" dirty="0"/>
              <a:t>= Previous period’s actual    demand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66CDB4E-7C27-4E56-830E-AC9B5C40F283}" type="slidenum">
              <a:rPr lang="en-US"/>
              <a:pPr/>
              <a:t>14</a:t>
            </a:fld>
            <a:endParaRPr lang="en-US"/>
          </a:p>
        </p:txBody>
      </p:sp>
      <p:sp>
        <p:nvSpPr>
          <p:cNvPr id="9219" name="Text Box 2"/>
          <p:cNvSpPr txBox="1">
            <a:spLocks noChangeArrowheads="1"/>
          </p:cNvSpPr>
          <p:nvPr/>
        </p:nvSpPr>
        <p:spPr bwMode="auto">
          <a:xfrm>
            <a:off x="212725" y="457200"/>
            <a:ext cx="6873875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lang="en-US" dirty="0"/>
              <a:t>     Use Exponential smoothing to forecast demand for 11</a:t>
            </a:r>
            <a:r>
              <a:rPr lang="en-US" baseline="30000" dirty="0"/>
              <a:t>th</a:t>
            </a:r>
            <a:r>
              <a:rPr lang="en-US" dirty="0"/>
              <a:t> month for the given data. Initial forecast is 208 and  </a:t>
            </a:r>
            <a:r>
              <a:rPr lang="el-GR" dirty="0"/>
              <a:t>α</a:t>
            </a:r>
            <a:r>
              <a:rPr lang="en-US" dirty="0"/>
              <a:t> = 0.5</a:t>
            </a:r>
            <a:endParaRPr lang="el-GR" dirty="0"/>
          </a:p>
          <a:p>
            <a:pPr marL="342900" indent="-342900"/>
            <a:endParaRPr lang="en-US" dirty="0"/>
          </a:p>
        </p:txBody>
      </p:sp>
      <p:sp>
        <p:nvSpPr>
          <p:cNvPr id="9220" name="Text Box 3"/>
          <p:cNvSpPr txBox="1">
            <a:spLocks noChangeArrowheads="1"/>
          </p:cNvSpPr>
          <p:nvPr/>
        </p:nvSpPr>
        <p:spPr bwMode="auto">
          <a:xfrm>
            <a:off x="3048000" y="1700213"/>
            <a:ext cx="2533650" cy="421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u="sng" dirty="0">
                <a:solidFill>
                  <a:srgbClr val="FF00FF"/>
                </a:solidFill>
              </a:rPr>
              <a:t>Month</a:t>
            </a:r>
            <a:r>
              <a:rPr lang="en-US" b="1" dirty="0">
                <a:solidFill>
                  <a:srgbClr val="FF00FF"/>
                </a:solidFill>
              </a:rPr>
              <a:t>            </a:t>
            </a:r>
            <a:r>
              <a:rPr lang="en-US" b="1" u="sng" dirty="0">
                <a:solidFill>
                  <a:srgbClr val="FF00FF"/>
                </a:solidFill>
              </a:rPr>
              <a:t>Demand</a:t>
            </a:r>
          </a:p>
          <a:p>
            <a:endParaRPr lang="en-US" b="1" dirty="0">
              <a:solidFill>
                <a:srgbClr val="FF00FF"/>
              </a:solidFill>
            </a:endParaRPr>
          </a:p>
          <a:p>
            <a:r>
              <a:rPr lang="en-US" b="1" dirty="0">
                <a:solidFill>
                  <a:srgbClr val="FF00FF"/>
                </a:solidFill>
              </a:rPr>
              <a:t>   1                       213</a:t>
            </a:r>
          </a:p>
          <a:p>
            <a:r>
              <a:rPr lang="en-US" b="1" dirty="0">
                <a:solidFill>
                  <a:srgbClr val="FF00FF"/>
                </a:solidFill>
              </a:rPr>
              <a:t>   2                       201</a:t>
            </a:r>
          </a:p>
          <a:p>
            <a:r>
              <a:rPr lang="en-US" b="1" dirty="0">
                <a:solidFill>
                  <a:srgbClr val="FF00FF"/>
                </a:solidFill>
              </a:rPr>
              <a:t>   3                       198</a:t>
            </a:r>
          </a:p>
          <a:p>
            <a:r>
              <a:rPr lang="en-US" b="1" dirty="0">
                <a:solidFill>
                  <a:srgbClr val="FF00FF"/>
                </a:solidFill>
              </a:rPr>
              <a:t>   4                       207</a:t>
            </a:r>
          </a:p>
          <a:p>
            <a:r>
              <a:rPr lang="en-US" b="1" dirty="0">
                <a:solidFill>
                  <a:srgbClr val="FF00FF"/>
                </a:solidFill>
              </a:rPr>
              <a:t>   5                       220</a:t>
            </a:r>
          </a:p>
          <a:p>
            <a:r>
              <a:rPr lang="en-US" b="1" dirty="0">
                <a:solidFill>
                  <a:srgbClr val="FF00FF"/>
                </a:solidFill>
              </a:rPr>
              <a:t>   6                       232</a:t>
            </a:r>
          </a:p>
          <a:p>
            <a:r>
              <a:rPr lang="en-US" b="1" dirty="0">
                <a:solidFill>
                  <a:srgbClr val="FF00FF"/>
                </a:solidFill>
              </a:rPr>
              <a:t>   7                       210</a:t>
            </a:r>
          </a:p>
          <a:p>
            <a:r>
              <a:rPr lang="en-US" b="1" dirty="0">
                <a:solidFill>
                  <a:srgbClr val="FF00FF"/>
                </a:solidFill>
              </a:rPr>
              <a:t>   8                       217</a:t>
            </a:r>
          </a:p>
          <a:p>
            <a:r>
              <a:rPr lang="en-US" b="1" dirty="0">
                <a:solidFill>
                  <a:srgbClr val="FF00FF"/>
                </a:solidFill>
              </a:rPr>
              <a:t>   9                       212</a:t>
            </a:r>
          </a:p>
          <a:p>
            <a:r>
              <a:rPr lang="en-US" b="1" dirty="0">
                <a:solidFill>
                  <a:srgbClr val="FF00FF"/>
                </a:solidFill>
              </a:rPr>
              <a:t>  10                      225</a:t>
            </a:r>
          </a:p>
          <a:p>
            <a:r>
              <a:rPr lang="en-US" b="1" dirty="0">
                <a:solidFill>
                  <a:srgbClr val="FF00FF"/>
                </a:solidFill>
              </a:rPr>
              <a:t>  </a:t>
            </a:r>
          </a:p>
          <a:p>
            <a:endParaRPr lang="en-US" b="1" dirty="0">
              <a:solidFill>
                <a:srgbClr val="FF00FF"/>
              </a:solidFill>
            </a:endParaRPr>
          </a:p>
          <a:p>
            <a:endParaRPr lang="en-US" b="1" dirty="0"/>
          </a:p>
        </p:txBody>
      </p:sp>
      <p:sp>
        <p:nvSpPr>
          <p:cNvPr id="9221" name="Text Box 4"/>
          <p:cNvSpPr txBox="1">
            <a:spLocks noChangeArrowheads="1"/>
          </p:cNvSpPr>
          <p:nvPr/>
        </p:nvSpPr>
        <p:spPr bwMode="auto">
          <a:xfrm>
            <a:off x="136525" y="2170113"/>
            <a:ext cx="8626475" cy="146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endParaRPr lang="en-US"/>
          </a:p>
          <a:p>
            <a:pPr marL="342900" indent="-342900"/>
            <a:endParaRPr lang="en-US"/>
          </a:p>
          <a:p>
            <a:pPr marL="342900" indent="-342900"/>
            <a:endParaRPr lang="en-US"/>
          </a:p>
          <a:p>
            <a:pPr marL="342900" indent="-342900"/>
            <a:endParaRPr lang="en-US"/>
          </a:p>
          <a:p>
            <a:pPr marL="342900" indent="-342900"/>
            <a:endParaRPr lang="en-US"/>
          </a:p>
        </p:txBody>
      </p:sp>
      <p:sp>
        <p:nvSpPr>
          <p:cNvPr id="9222" name="Text Box 5"/>
          <p:cNvSpPr txBox="1">
            <a:spLocks noChangeArrowheads="1"/>
          </p:cNvSpPr>
          <p:nvPr/>
        </p:nvSpPr>
        <p:spPr bwMode="auto">
          <a:xfrm>
            <a:off x="3613150" y="36513"/>
            <a:ext cx="1085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0000FF"/>
                </a:solidFill>
              </a:rPr>
              <a:t>problem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B1214D6-6176-DD99-61AA-21D1B133B5D0}"/>
              </a:ext>
            </a:extLst>
          </p:cNvPr>
          <p:cNvGrpSpPr/>
          <p:nvPr/>
        </p:nvGrpSpPr>
        <p:grpSpPr>
          <a:xfrm>
            <a:off x="5235893" y="1150778"/>
            <a:ext cx="368640" cy="372240"/>
            <a:chOff x="5235893" y="1150778"/>
            <a:chExt cx="368640" cy="372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D9C0746A-266E-0E38-043E-0E1820281FFD}"/>
                    </a:ext>
                  </a:extLst>
                </p14:cNvPr>
                <p14:cNvContentPartPr/>
                <p14:nvPr/>
              </p14:nvContentPartPr>
              <p14:xfrm>
                <a:off x="5235893" y="1150778"/>
                <a:ext cx="21600" cy="25452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D9C0746A-266E-0E38-043E-0E1820281FFD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227253" y="1141778"/>
                  <a:ext cx="39240" cy="27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B4E3CF02-95E0-3975-08AE-69F6024D5077}"/>
                    </a:ext>
                  </a:extLst>
                </p14:cNvPr>
                <p14:cNvContentPartPr/>
                <p14:nvPr/>
              </p14:nvContentPartPr>
              <p14:xfrm>
                <a:off x="5248133" y="1157618"/>
                <a:ext cx="156600" cy="1548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B4E3CF02-95E0-3975-08AE-69F6024D507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239493" y="1148978"/>
                  <a:ext cx="17424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9FFAC1BB-F54C-57A2-7A79-4B69D290C5B0}"/>
                    </a:ext>
                  </a:extLst>
                </p14:cNvPr>
                <p14:cNvContentPartPr/>
                <p14:nvPr/>
              </p14:nvContentPartPr>
              <p14:xfrm>
                <a:off x="5253893" y="1298378"/>
                <a:ext cx="140400" cy="1116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9FFAC1BB-F54C-57A2-7A79-4B69D290C5B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244893" y="1289378"/>
                  <a:ext cx="15804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D0367FF9-C090-9875-6162-ED83CE87598F}"/>
                    </a:ext>
                  </a:extLst>
                </p14:cNvPr>
                <p14:cNvContentPartPr/>
                <p14:nvPr/>
              </p14:nvContentPartPr>
              <p14:xfrm>
                <a:off x="5544773" y="1232498"/>
                <a:ext cx="59760" cy="29052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D0367FF9-C090-9875-6162-ED83CE87598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535773" y="1223498"/>
                  <a:ext cx="77400" cy="30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9BEC6634-8B82-808E-F995-2E2E71278FB6}"/>
                    </a:ext>
                  </a:extLst>
                </p14:cNvPr>
                <p14:cNvContentPartPr/>
                <p14:nvPr/>
              </p14:nvContentPartPr>
              <p14:xfrm>
                <a:off x="5489693" y="1349498"/>
                <a:ext cx="103320" cy="216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9BEC6634-8B82-808E-F995-2E2E71278FB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480693" y="1340858"/>
                  <a:ext cx="120960" cy="39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67F4D53-B717-4C9C-A64E-E65A7577010A}"/>
              </a:ext>
            </a:extLst>
          </p:cNvPr>
          <p:cNvGrpSpPr/>
          <p:nvPr/>
        </p:nvGrpSpPr>
        <p:grpSpPr>
          <a:xfrm>
            <a:off x="5848973" y="1283978"/>
            <a:ext cx="270000" cy="116640"/>
            <a:chOff x="5848973" y="1283978"/>
            <a:chExt cx="270000" cy="116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094D5E08-6205-1C6C-D9B0-3DA80017DEA0}"/>
                    </a:ext>
                  </a:extLst>
                </p14:cNvPr>
                <p14:cNvContentPartPr/>
                <p14:nvPr/>
              </p14:nvContentPartPr>
              <p14:xfrm>
                <a:off x="5848973" y="1283978"/>
                <a:ext cx="218880" cy="234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094D5E08-6205-1C6C-D9B0-3DA80017DEA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839973" y="1274978"/>
                  <a:ext cx="23652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76CE35DD-985B-509C-ACC1-6BDFA3D2A4BB}"/>
                    </a:ext>
                  </a:extLst>
                </p14:cNvPr>
                <p14:cNvContentPartPr/>
                <p14:nvPr/>
              </p14:nvContentPartPr>
              <p14:xfrm>
                <a:off x="5940773" y="1380818"/>
                <a:ext cx="178200" cy="198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76CE35DD-985B-509C-ACC1-6BDFA3D2A4B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931773" y="1372178"/>
                  <a:ext cx="195840" cy="37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48780F7-B9A7-21B2-A46B-C81D17FC74E6}"/>
              </a:ext>
            </a:extLst>
          </p:cNvPr>
          <p:cNvGrpSpPr/>
          <p:nvPr/>
        </p:nvGrpSpPr>
        <p:grpSpPr>
          <a:xfrm>
            <a:off x="6496253" y="1074818"/>
            <a:ext cx="634320" cy="379800"/>
            <a:chOff x="6496253" y="1074818"/>
            <a:chExt cx="634320" cy="379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B4A8711A-CEA5-6276-ABCE-888785E0A8F5}"/>
                    </a:ext>
                  </a:extLst>
                </p14:cNvPr>
                <p14:cNvContentPartPr/>
                <p14:nvPr/>
              </p14:nvContentPartPr>
              <p14:xfrm>
                <a:off x="6496253" y="1088858"/>
                <a:ext cx="16200" cy="2674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B4A8711A-CEA5-6276-ABCE-888785E0A8F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487253" y="1079858"/>
                  <a:ext cx="33840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3CEEB45C-B9C1-911C-D2C8-62E1D013903C}"/>
                    </a:ext>
                  </a:extLst>
                </p14:cNvPr>
                <p14:cNvContentPartPr/>
                <p14:nvPr/>
              </p14:nvContentPartPr>
              <p14:xfrm>
                <a:off x="6504533" y="1074818"/>
                <a:ext cx="165960" cy="327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3CEEB45C-B9C1-911C-D2C8-62E1D013903C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495893" y="1065818"/>
                  <a:ext cx="18360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51FB4229-D918-8E4D-86D0-C3094E7E8EDB}"/>
                    </a:ext>
                  </a:extLst>
                </p14:cNvPr>
                <p14:cNvContentPartPr/>
                <p14:nvPr/>
              </p14:nvContentPartPr>
              <p14:xfrm>
                <a:off x="6553493" y="1228538"/>
                <a:ext cx="126000" cy="162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51FB4229-D918-8E4D-86D0-C3094E7E8EDB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544493" y="1219898"/>
                  <a:ext cx="14364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E7C47DE8-14E0-BDBA-CC90-8845B0E081AB}"/>
                    </a:ext>
                  </a:extLst>
                </p14:cNvPr>
                <p14:cNvContentPartPr/>
                <p14:nvPr/>
              </p14:nvContentPartPr>
              <p14:xfrm>
                <a:off x="6770933" y="1201178"/>
                <a:ext cx="65520" cy="2534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E7C47DE8-14E0-BDBA-CC90-8845B0E081AB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762293" y="1192538"/>
                  <a:ext cx="8316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FFE834BC-869D-B480-F526-95E26F4BCBF9}"/>
                    </a:ext>
                  </a:extLst>
                </p14:cNvPr>
                <p14:cNvContentPartPr/>
                <p14:nvPr/>
              </p14:nvContentPartPr>
              <p14:xfrm>
                <a:off x="6796853" y="1315658"/>
                <a:ext cx="252000" cy="255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FFE834BC-869D-B480-F526-95E26F4BCBF9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788213" y="1307018"/>
                  <a:ext cx="26964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208A8B67-2489-E810-6A9F-C9D0993E6799}"/>
                    </a:ext>
                  </a:extLst>
                </p14:cNvPr>
                <p14:cNvContentPartPr/>
                <p14:nvPr/>
              </p14:nvContentPartPr>
              <p14:xfrm>
                <a:off x="7120493" y="1259858"/>
                <a:ext cx="10080" cy="1764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208A8B67-2489-E810-6A9F-C9D0993E6799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111493" y="1251218"/>
                  <a:ext cx="27720" cy="194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466B96E-112F-F569-1425-1051C3CF81E0}"/>
              </a:ext>
            </a:extLst>
          </p:cNvPr>
          <p:cNvGrpSpPr/>
          <p:nvPr/>
        </p:nvGrpSpPr>
        <p:grpSpPr>
          <a:xfrm>
            <a:off x="7357373" y="1076618"/>
            <a:ext cx="1398240" cy="376200"/>
            <a:chOff x="7357373" y="1076618"/>
            <a:chExt cx="1398240" cy="376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B6CDA735-8F17-71E2-2C98-DBE9B2BAB320}"/>
                    </a:ext>
                  </a:extLst>
                </p14:cNvPr>
                <p14:cNvContentPartPr/>
                <p14:nvPr/>
              </p14:nvContentPartPr>
              <p14:xfrm>
                <a:off x="7357373" y="1255178"/>
                <a:ext cx="200880" cy="2232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B6CDA735-8F17-71E2-2C98-DBE9B2BAB320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348733" y="1246178"/>
                  <a:ext cx="21852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612B51EA-98AB-BEEB-AD40-CF1353BE07E9}"/>
                    </a:ext>
                  </a:extLst>
                </p14:cNvPr>
                <p14:cNvContentPartPr/>
                <p14:nvPr/>
              </p14:nvContentPartPr>
              <p14:xfrm>
                <a:off x="7449173" y="1144658"/>
                <a:ext cx="10440" cy="2343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612B51EA-98AB-BEEB-AD40-CF1353BE07E9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440533" y="1136018"/>
                  <a:ext cx="28080" cy="25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61E85203-7702-5D7C-3072-312CC2ABFA27}"/>
                    </a:ext>
                  </a:extLst>
                </p14:cNvPr>
                <p14:cNvContentPartPr/>
                <p14:nvPr/>
              </p14:nvContentPartPr>
              <p14:xfrm>
                <a:off x="7640333" y="1130618"/>
                <a:ext cx="177480" cy="30420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61E85203-7702-5D7C-3072-312CC2ABFA27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631333" y="1121618"/>
                  <a:ext cx="195120" cy="32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7CE758C3-D473-A8B9-EAFD-6C6332F71372}"/>
                    </a:ext>
                  </a:extLst>
                </p14:cNvPr>
                <p14:cNvContentPartPr/>
                <p14:nvPr/>
              </p14:nvContentPartPr>
              <p14:xfrm>
                <a:off x="7920053" y="1076618"/>
                <a:ext cx="75960" cy="36288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7CE758C3-D473-A8B9-EAFD-6C6332F71372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911053" y="1067618"/>
                  <a:ext cx="93600" cy="38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72F22F6B-D37D-019E-2F03-537506F57CB9}"/>
                    </a:ext>
                  </a:extLst>
                </p14:cNvPr>
                <p14:cNvContentPartPr/>
                <p14:nvPr/>
              </p14:nvContentPartPr>
              <p14:xfrm>
                <a:off x="8088173" y="1154018"/>
                <a:ext cx="118800" cy="2764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72F22F6B-D37D-019E-2F03-537506F57CB9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079173" y="1145018"/>
                  <a:ext cx="136440" cy="29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204504DB-EA9C-DEA6-D561-0961CBED3190}"/>
                    </a:ext>
                  </a:extLst>
                </p14:cNvPr>
                <p14:cNvContentPartPr/>
                <p14:nvPr/>
              </p14:nvContentPartPr>
              <p14:xfrm>
                <a:off x="8102933" y="1335098"/>
                <a:ext cx="106200" cy="792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204504DB-EA9C-DEA6-D561-0961CBED3190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093933" y="1326098"/>
                  <a:ext cx="12384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DD9E744F-AEDF-2253-EAA4-BC665D8E4595}"/>
                    </a:ext>
                  </a:extLst>
                </p14:cNvPr>
                <p14:cNvContentPartPr/>
                <p14:nvPr/>
              </p14:nvContentPartPr>
              <p14:xfrm>
                <a:off x="8322893" y="1237898"/>
                <a:ext cx="112680" cy="21492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DD9E744F-AEDF-2253-EAA4-BC665D8E4595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314253" y="1229258"/>
                  <a:ext cx="13032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26370E37-DE53-62AA-4F3F-46068A25260F}"/>
                    </a:ext>
                  </a:extLst>
                </p14:cNvPr>
                <p14:cNvContentPartPr/>
                <p14:nvPr/>
              </p14:nvContentPartPr>
              <p14:xfrm>
                <a:off x="8515133" y="1359938"/>
                <a:ext cx="46440" cy="75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26370E37-DE53-62AA-4F3F-46068A25260F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506133" y="1351298"/>
                  <a:ext cx="6408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3C6979DC-6FCA-6DF1-6B86-F9E31FCFF7BA}"/>
                    </a:ext>
                  </a:extLst>
                </p14:cNvPr>
                <p14:cNvContentPartPr/>
                <p14:nvPr/>
              </p14:nvContentPartPr>
              <p14:xfrm>
                <a:off x="8572013" y="1312778"/>
                <a:ext cx="14760" cy="12528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3C6979DC-6FCA-6DF1-6B86-F9E31FCFF7BA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563013" y="1303778"/>
                  <a:ext cx="3240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EB63ED69-B77E-FED4-4229-39295AD9CAEA}"/>
                    </a:ext>
                  </a:extLst>
                </p14:cNvPr>
                <p14:cNvContentPartPr/>
                <p14:nvPr/>
              </p14:nvContentPartPr>
              <p14:xfrm>
                <a:off x="8696573" y="1328258"/>
                <a:ext cx="59040" cy="1692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EB63ED69-B77E-FED4-4229-39295AD9CAEA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687573" y="1319258"/>
                  <a:ext cx="76680" cy="34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FEB9014-D13D-7384-49AC-43A16BEA377A}"/>
              </a:ext>
            </a:extLst>
          </p:cNvPr>
          <p:cNvGrpSpPr/>
          <p:nvPr/>
        </p:nvGrpSpPr>
        <p:grpSpPr>
          <a:xfrm>
            <a:off x="8468693" y="1584938"/>
            <a:ext cx="447480" cy="256680"/>
            <a:chOff x="8468693" y="1584938"/>
            <a:chExt cx="447480" cy="256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42072E99-C653-B29B-7FB0-1F759156E76B}"/>
                    </a:ext>
                  </a:extLst>
                </p14:cNvPr>
                <p14:cNvContentPartPr/>
                <p14:nvPr/>
              </p14:nvContentPartPr>
              <p14:xfrm>
                <a:off x="8471213" y="1613018"/>
                <a:ext cx="31680" cy="17064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42072E99-C653-B29B-7FB0-1F759156E76B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462573" y="1604378"/>
                  <a:ext cx="4932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00918177-60CF-6FDC-B64A-2C0789242098}"/>
                    </a:ext>
                  </a:extLst>
                </p14:cNvPr>
                <p14:cNvContentPartPr/>
                <p14:nvPr/>
              </p14:nvContentPartPr>
              <p14:xfrm>
                <a:off x="8475893" y="1584938"/>
                <a:ext cx="99000" cy="1404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00918177-60CF-6FDC-B64A-2C0789242098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466893" y="1575938"/>
                  <a:ext cx="11664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00E832C5-BA7C-1474-7BB0-7B7BA1A175C3}"/>
                    </a:ext>
                  </a:extLst>
                </p14:cNvPr>
                <p14:cNvContentPartPr/>
                <p14:nvPr/>
              </p14:nvContentPartPr>
              <p14:xfrm>
                <a:off x="8468693" y="1692218"/>
                <a:ext cx="67320" cy="2052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00E832C5-BA7C-1474-7BB0-7B7BA1A175C3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460053" y="1683218"/>
                  <a:ext cx="8496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965ABF97-1F45-554A-ABE4-026C806B028F}"/>
                    </a:ext>
                  </a:extLst>
                </p14:cNvPr>
                <p14:cNvContentPartPr/>
                <p14:nvPr/>
              </p14:nvContentPartPr>
              <p14:xfrm>
                <a:off x="8672813" y="1593218"/>
                <a:ext cx="151200" cy="20988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965ABF97-1F45-554A-ABE4-026C806B028F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664173" y="1584218"/>
                  <a:ext cx="16884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E07BC411-B9F4-380A-5391-947DF54751D8}"/>
                    </a:ext>
                  </a:extLst>
                </p14:cNvPr>
                <p14:cNvContentPartPr/>
                <p14:nvPr/>
              </p14:nvContentPartPr>
              <p14:xfrm>
                <a:off x="8894573" y="1727498"/>
                <a:ext cx="21600" cy="11412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E07BC411-B9F4-380A-5391-947DF54751D8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8885573" y="1718858"/>
                  <a:ext cx="39240" cy="131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AB8C4FA3-8DC0-CFC9-1E5D-AB1C3B9E0F45}"/>
              </a:ext>
            </a:extLst>
          </p:cNvPr>
          <p:cNvGrpSpPr/>
          <p:nvPr/>
        </p:nvGrpSpPr>
        <p:grpSpPr>
          <a:xfrm>
            <a:off x="5533973" y="2047178"/>
            <a:ext cx="345600" cy="339840"/>
            <a:chOff x="5533973" y="2047178"/>
            <a:chExt cx="345600" cy="339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1D78C517-97D7-4B13-F230-9DA8B3B8ACB2}"/>
                    </a:ext>
                  </a:extLst>
                </p14:cNvPr>
                <p14:cNvContentPartPr/>
                <p14:nvPr/>
              </p14:nvContentPartPr>
              <p14:xfrm>
                <a:off x="5533973" y="2063738"/>
                <a:ext cx="13680" cy="24336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1D78C517-97D7-4B13-F230-9DA8B3B8ACB2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525333" y="2054738"/>
                  <a:ext cx="3132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1491CD7E-69B1-1EC8-4E02-450C679A99AA}"/>
                    </a:ext>
                  </a:extLst>
                </p14:cNvPr>
                <p14:cNvContentPartPr/>
                <p14:nvPr/>
              </p14:nvContentPartPr>
              <p14:xfrm>
                <a:off x="5588333" y="2047178"/>
                <a:ext cx="160920" cy="2592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1491CD7E-69B1-1EC8-4E02-450C679A99AA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579693" y="2038178"/>
                  <a:ext cx="17856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8DB3FE1F-76BE-56CB-EDF8-5F7CB1C93BEA}"/>
                    </a:ext>
                  </a:extLst>
                </p14:cNvPr>
                <p14:cNvContentPartPr/>
                <p14:nvPr/>
              </p14:nvContentPartPr>
              <p14:xfrm>
                <a:off x="5607773" y="2172818"/>
                <a:ext cx="92160" cy="3456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8DB3FE1F-76BE-56CB-EDF8-5F7CB1C93BEA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599133" y="2163818"/>
                  <a:ext cx="10980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C0F59A07-24B1-0AF0-294F-D25FE3A2335D}"/>
                    </a:ext>
                  </a:extLst>
                </p14:cNvPr>
                <p14:cNvContentPartPr/>
                <p14:nvPr/>
              </p14:nvContentPartPr>
              <p14:xfrm>
                <a:off x="5731613" y="2282618"/>
                <a:ext cx="147960" cy="10440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C0F59A07-24B1-0AF0-294F-D25FE3A2335D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722973" y="2273978"/>
                  <a:ext cx="165600" cy="122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74CBFD8B-C1CB-9B65-682A-2F73C1DF4C1B}"/>
              </a:ext>
            </a:extLst>
          </p:cNvPr>
          <p:cNvGrpSpPr/>
          <p:nvPr/>
        </p:nvGrpSpPr>
        <p:grpSpPr>
          <a:xfrm>
            <a:off x="6152813" y="2075618"/>
            <a:ext cx="184680" cy="137880"/>
            <a:chOff x="6152813" y="2075618"/>
            <a:chExt cx="184680" cy="137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44FFF196-6321-220B-C30A-C0A9EC6952B7}"/>
                    </a:ext>
                  </a:extLst>
                </p14:cNvPr>
                <p14:cNvContentPartPr/>
                <p14:nvPr/>
              </p14:nvContentPartPr>
              <p14:xfrm>
                <a:off x="6152813" y="2075618"/>
                <a:ext cx="168480" cy="2052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44FFF196-6321-220B-C30A-C0A9EC6952B7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143813" y="2066978"/>
                  <a:ext cx="18612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9D7A5EDF-59B0-B7C6-AD90-6C3B1CEB7FD2}"/>
                    </a:ext>
                  </a:extLst>
                </p14:cNvPr>
                <p14:cNvContentPartPr/>
                <p14:nvPr/>
              </p14:nvContentPartPr>
              <p14:xfrm>
                <a:off x="6166853" y="2161658"/>
                <a:ext cx="170640" cy="5184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9D7A5EDF-59B0-B7C6-AD90-6C3B1CEB7FD2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6158213" y="2153018"/>
                  <a:ext cx="188280" cy="69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BEC92C97-918A-703C-D979-B056B2BE265D}"/>
              </a:ext>
            </a:extLst>
          </p:cNvPr>
          <p:cNvGrpSpPr/>
          <p:nvPr/>
        </p:nvGrpSpPr>
        <p:grpSpPr>
          <a:xfrm>
            <a:off x="6717653" y="1956818"/>
            <a:ext cx="316800" cy="367560"/>
            <a:chOff x="6717653" y="1956818"/>
            <a:chExt cx="316800" cy="367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00D6B0AD-5834-352F-CDB3-F2281E06CD20}"/>
                    </a:ext>
                  </a:extLst>
                </p14:cNvPr>
                <p14:cNvContentPartPr/>
                <p14:nvPr/>
              </p14:nvContentPartPr>
              <p14:xfrm>
                <a:off x="6717653" y="1991378"/>
                <a:ext cx="38880" cy="2253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00D6B0AD-5834-352F-CDB3-F2281E06CD20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709013" y="1982738"/>
                  <a:ext cx="5652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610ED6E1-611C-6377-460F-878AE8FD23D7}"/>
                    </a:ext>
                  </a:extLst>
                </p14:cNvPr>
                <p14:cNvContentPartPr/>
                <p14:nvPr/>
              </p14:nvContentPartPr>
              <p14:xfrm>
                <a:off x="6766973" y="1956818"/>
                <a:ext cx="182160" cy="4824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610ED6E1-611C-6377-460F-878AE8FD23D7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757973" y="1947818"/>
                  <a:ext cx="19980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6985B397-DD9F-31F2-906C-231C58DDF42C}"/>
                    </a:ext>
                  </a:extLst>
                </p14:cNvPr>
                <p14:cNvContentPartPr/>
                <p14:nvPr/>
              </p14:nvContentPartPr>
              <p14:xfrm>
                <a:off x="6779213" y="2117738"/>
                <a:ext cx="136440" cy="3888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6985B397-DD9F-31F2-906C-231C58DDF42C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770213" y="2109098"/>
                  <a:ext cx="15408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20B0A4BA-28EE-EF58-51DC-C0AB7BD8D835}"/>
                    </a:ext>
                  </a:extLst>
                </p14:cNvPr>
                <p14:cNvContentPartPr/>
                <p14:nvPr/>
              </p14:nvContentPartPr>
              <p14:xfrm>
                <a:off x="7010693" y="2217098"/>
                <a:ext cx="23760" cy="10728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20B0A4BA-28EE-EF58-51DC-C0AB7BD8D835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7001693" y="2208098"/>
                  <a:ext cx="41400" cy="124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6ABCC27A-B097-5A29-14D7-BC83BB85C24B}"/>
              </a:ext>
            </a:extLst>
          </p:cNvPr>
          <p:cNvGrpSpPr/>
          <p:nvPr/>
        </p:nvGrpSpPr>
        <p:grpSpPr>
          <a:xfrm>
            <a:off x="7213733" y="2046098"/>
            <a:ext cx="149400" cy="249120"/>
            <a:chOff x="7213733" y="2046098"/>
            <a:chExt cx="149400" cy="249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B426135D-5797-D7D3-23D7-82F241DA2D02}"/>
                    </a:ext>
                  </a:extLst>
                </p14:cNvPr>
                <p14:cNvContentPartPr/>
                <p14:nvPr/>
              </p14:nvContentPartPr>
              <p14:xfrm>
                <a:off x="7213733" y="2145818"/>
                <a:ext cx="149400" cy="2160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B426135D-5797-D7D3-23D7-82F241DA2D02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7205093" y="2136818"/>
                  <a:ext cx="16704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6EE93C6C-4008-D1F7-ED64-A5D27F91E201}"/>
                    </a:ext>
                  </a:extLst>
                </p14:cNvPr>
                <p14:cNvContentPartPr/>
                <p14:nvPr/>
              </p14:nvContentPartPr>
              <p14:xfrm>
                <a:off x="7287533" y="2046098"/>
                <a:ext cx="48600" cy="24912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6EE93C6C-4008-D1F7-ED64-A5D27F91E201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7278533" y="2037098"/>
                  <a:ext cx="66240" cy="266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3159F7BA-943C-0CF1-AFF5-BC2743CCEC48}"/>
              </a:ext>
            </a:extLst>
          </p:cNvPr>
          <p:cNvGrpSpPr/>
          <p:nvPr/>
        </p:nvGrpSpPr>
        <p:grpSpPr>
          <a:xfrm>
            <a:off x="7605413" y="2053298"/>
            <a:ext cx="579600" cy="373680"/>
            <a:chOff x="7605413" y="2053298"/>
            <a:chExt cx="579600" cy="373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D7C97E71-5BFA-C579-B4E1-68865EB3EE37}"/>
                    </a:ext>
                  </a:extLst>
                </p14:cNvPr>
                <p14:cNvContentPartPr/>
                <p14:nvPr/>
              </p14:nvContentPartPr>
              <p14:xfrm>
                <a:off x="7605413" y="2071298"/>
                <a:ext cx="172800" cy="24624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D7C97E71-5BFA-C579-B4E1-68865EB3EE37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7596413" y="2062298"/>
                  <a:ext cx="19044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3A990459-3493-C515-EE76-11125327E9FF}"/>
                    </a:ext>
                  </a:extLst>
                </p14:cNvPr>
                <p14:cNvContentPartPr/>
                <p14:nvPr/>
              </p14:nvContentPartPr>
              <p14:xfrm>
                <a:off x="7834013" y="2053298"/>
                <a:ext cx="82080" cy="33156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3A990459-3493-C515-EE76-11125327E9FF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7825013" y="2044298"/>
                  <a:ext cx="99720" cy="34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B6C455C2-4288-9AB1-E339-273E9A4FFCF7}"/>
                    </a:ext>
                  </a:extLst>
                </p14:cNvPr>
                <p14:cNvContentPartPr/>
                <p14:nvPr/>
              </p14:nvContentPartPr>
              <p14:xfrm>
                <a:off x="7975493" y="2111978"/>
                <a:ext cx="101880" cy="23184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B6C455C2-4288-9AB1-E339-273E9A4FFCF7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7966493" y="2103338"/>
                  <a:ext cx="11952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EC6A1B02-D13E-CB26-3AAD-1410699602A1}"/>
                    </a:ext>
                  </a:extLst>
                </p14:cNvPr>
                <p14:cNvContentPartPr/>
                <p14:nvPr/>
              </p14:nvContentPartPr>
              <p14:xfrm>
                <a:off x="7979813" y="2305658"/>
                <a:ext cx="85320" cy="2556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EC6A1B02-D13E-CB26-3AAD-1410699602A1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7970813" y="2296658"/>
                  <a:ext cx="10296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283EABD3-EC5E-E8D8-70BC-BB07309532AC}"/>
                    </a:ext>
                  </a:extLst>
                </p14:cNvPr>
                <p14:cNvContentPartPr/>
                <p14:nvPr/>
              </p14:nvContentPartPr>
              <p14:xfrm>
                <a:off x="8168813" y="2264978"/>
                <a:ext cx="16200" cy="16200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283EABD3-EC5E-E8D8-70BC-BB07309532AC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8159813" y="2256338"/>
                  <a:ext cx="33840" cy="179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228" name="Group 9227">
            <a:extLst>
              <a:ext uri="{FF2B5EF4-FFF2-40B4-BE49-F238E27FC236}">
                <a16:creationId xmlns:a16="http://schemas.microsoft.com/office/drawing/2014/main" id="{5A7C193E-79CA-FFBE-9545-B903A25BC382}"/>
              </a:ext>
            </a:extLst>
          </p:cNvPr>
          <p:cNvGrpSpPr/>
          <p:nvPr/>
        </p:nvGrpSpPr>
        <p:grpSpPr>
          <a:xfrm>
            <a:off x="8361413" y="2146538"/>
            <a:ext cx="556920" cy="407160"/>
            <a:chOff x="8361413" y="2146538"/>
            <a:chExt cx="556920" cy="407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70919F62-3414-A8B1-2809-0CEE12A6FD23}"/>
                    </a:ext>
                  </a:extLst>
                </p14:cNvPr>
                <p14:cNvContentPartPr/>
                <p14:nvPr/>
              </p14:nvContentPartPr>
              <p14:xfrm>
                <a:off x="8361413" y="2306738"/>
                <a:ext cx="132480" cy="5904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70919F62-3414-A8B1-2809-0CEE12A6FD23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8352773" y="2298098"/>
                  <a:ext cx="15012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696F4380-2C15-41AE-88D3-6F7E46F27DA8}"/>
                    </a:ext>
                  </a:extLst>
                </p14:cNvPr>
                <p14:cNvContentPartPr/>
                <p14:nvPr/>
              </p14:nvContentPartPr>
              <p14:xfrm>
                <a:off x="8567693" y="2146538"/>
                <a:ext cx="37080" cy="22968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696F4380-2C15-41AE-88D3-6F7E46F27DA8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8558693" y="2137898"/>
                  <a:ext cx="5472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B54F1C89-2FAF-C2E6-B2E6-0B17020D6C00}"/>
                    </a:ext>
                  </a:extLst>
                </p14:cNvPr>
                <p14:cNvContentPartPr/>
                <p14:nvPr/>
              </p14:nvContentPartPr>
              <p14:xfrm>
                <a:off x="8564813" y="2159138"/>
                <a:ext cx="129960" cy="5544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B54F1C89-2FAF-C2E6-B2E6-0B17020D6C00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8556173" y="2150138"/>
                  <a:ext cx="14760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E57752F0-D5F9-9DBA-DCFE-C981D633E916}"/>
                    </a:ext>
                  </a:extLst>
                </p14:cNvPr>
                <p14:cNvContentPartPr/>
                <p14:nvPr/>
              </p14:nvContentPartPr>
              <p14:xfrm>
                <a:off x="8605493" y="2314298"/>
                <a:ext cx="65160" cy="4608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E57752F0-D5F9-9DBA-DCFE-C981D633E916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8596493" y="2305298"/>
                  <a:ext cx="8280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E6318083-8ECA-996A-128C-AC55791F1763}"/>
                    </a:ext>
                  </a:extLst>
                </p14:cNvPr>
                <p14:cNvContentPartPr/>
                <p14:nvPr/>
              </p14:nvContentPartPr>
              <p14:xfrm>
                <a:off x="8722493" y="2236538"/>
                <a:ext cx="195840" cy="31716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E6318083-8ECA-996A-128C-AC55791F1763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8713493" y="2227898"/>
                  <a:ext cx="213480" cy="334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235" name="Group 9234">
            <a:extLst>
              <a:ext uri="{FF2B5EF4-FFF2-40B4-BE49-F238E27FC236}">
                <a16:creationId xmlns:a16="http://schemas.microsoft.com/office/drawing/2014/main" id="{309CA0B3-B0D2-3DD6-876D-5AFDB90DD029}"/>
              </a:ext>
            </a:extLst>
          </p:cNvPr>
          <p:cNvGrpSpPr/>
          <p:nvPr/>
        </p:nvGrpSpPr>
        <p:grpSpPr>
          <a:xfrm>
            <a:off x="6670853" y="2702378"/>
            <a:ext cx="446760" cy="240120"/>
            <a:chOff x="6670853" y="2702378"/>
            <a:chExt cx="446760" cy="240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9229" name="Ink 9228">
                  <a:extLst>
                    <a:ext uri="{FF2B5EF4-FFF2-40B4-BE49-F238E27FC236}">
                      <a16:creationId xmlns:a16="http://schemas.microsoft.com/office/drawing/2014/main" id="{AC2905A9-37EF-2D05-5680-8D6F30EDD720}"/>
                    </a:ext>
                  </a:extLst>
                </p14:cNvPr>
                <p14:cNvContentPartPr/>
                <p14:nvPr/>
              </p14:nvContentPartPr>
              <p14:xfrm>
                <a:off x="6670853" y="2702378"/>
                <a:ext cx="126000" cy="166320"/>
              </p14:xfrm>
            </p:contentPart>
          </mc:Choice>
          <mc:Fallback>
            <p:pic>
              <p:nvPicPr>
                <p:cNvPr id="9229" name="Ink 9228">
                  <a:extLst>
                    <a:ext uri="{FF2B5EF4-FFF2-40B4-BE49-F238E27FC236}">
                      <a16:creationId xmlns:a16="http://schemas.microsoft.com/office/drawing/2014/main" id="{AC2905A9-37EF-2D05-5680-8D6F30EDD720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6661853" y="2693738"/>
                  <a:ext cx="14364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9230" name="Ink 9229">
                  <a:extLst>
                    <a:ext uri="{FF2B5EF4-FFF2-40B4-BE49-F238E27FC236}">
                      <a16:creationId xmlns:a16="http://schemas.microsoft.com/office/drawing/2014/main" id="{355C26E8-1FC9-BE07-D29E-0CFC90A4BB26}"/>
                    </a:ext>
                  </a:extLst>
                </p14:cNvPr>
                <p14:cNvContentPartPr/>
                <p14:nvPr/>
              </p14:nvContentPartPr>
              <p14:xfrm>
                <a:off x="6804053" y="2726138"/>
                <a:ext cx="126000" cy="156960"/>
              </p14:xfrm>
            </p:contentPart>
          </mc:Choice>
          <mc:Fallback>
            <p:pic>
              <p:nvPicPr>
                <p:cNvPr id="9230" name="Ink 9229">
                  <a:extLst>
                    <a:ext uri="{FF2B5EF4-FFF2-40B4-BE49-F238E27FC236}">
                      <a16:creationId xmlns:a16="http://schemas.microsoft.com/office/drawing/2014/main" id="{355C26E8-1FC9-BE07-D29E-0CFC90A4BB26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6795053" y="2717138"/>
                  <a:ext cx="14364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9231" name="Ink 9230">
                  <a:extLst>
                    <a:ext uri="{FF2B5EF4-FFF2-40B4-BE49-F238E27FC236}">
                      <a16:creationId xmlns:a16="http://schemas.microsoft.com/office/drawing/2014/main" id="{6B35463D-E697-3AE1-AE5A-901241D53EB5}"/>
                    </a:ext>
                  </a:extLst>
                </p14:cNvPr>
                <p14:cNvContentPartPr/>
                <p14:nvPr/>
              </p14:nvContentPartPr>
              <p14:xfrm>
                <a:off x="6970733" y="2724698"/>
                <a:ext cx="146880" cy="217800"/>
              </p14:xfrm>
            </p:contentPart>
          </mc:Choice>
          <mc:Fallback>
            <p:pic>
              <p:nvPicPr>
                <p:cNvPr id="9231" name="Ink 9230">
                  <a:extLst>
                    <a:ext uri="{FF2B5EF4-FFF2-40B4-BE49-F238E27FC236}">
                      <a16:creationId xmlns:a16="http://schemas.microsoft.com/office/drawing/2014/main" id="{6B35463D-E697-3AE1-AE5A-901241D53EB5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6962093" y="2715698"/>
                  <a:ext cx="164520" cy="235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246" name="Group 9245">
            <a:extLst>
              <a:ext uri="{FF2B5EF4-FFF2-40B4-BE49-F238E27FC236}">
                <a16:creationId xmlns:a16="http://schemas.microsoft.com/office/drawing/2014/main" id="{352EDE3A-F3AE-B5A0-A59F-AA3B6E544518}"/>
              </a:ext>
            </a:extLst>
          </p:cNvPr>
          <p:cNvGrpSpPr/>
          <p:nvPr/>
        </p:nvGrpSpPr>
        <p:grpSpPr>
          <a:xfrm>
            <a:off x="7317773" y="2755298"/>
            <a:ext cx="1543320" cy="292320"/>
            <a:chOff x="7317773" y="2755298"/>
            <a:chExt cx="1543320" cy="292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9232" name="Ink 9231">
                  <a:extLst>
                    <a:ext uri="{FF2B5EF4-FFF2-40B4-BE49-F238E27FC236}">
                      <a16:creationId xmlns:a16="http://schemas.microsoft.com/office/drawing/2014/main" id="{4EF19528-81F7-8DB8-879B-A7CE826E91DF}"/>
                    </a:ext>
                  </a:extLst>
                </p14:cNvPr>
                <p14:cNvContentPartPr/>
                <p14:nvPr/>
              </p14:nvContentPartPr>
              <p14:xfrm>
                <a:off x="7317773" y="2871938"/>
                <a:ext cx="178200" cy="22320"/>
              </p14:xfrm>
            </p:contentPart>
          </mc:Choice>
          <mc:Fallback>
            <p:pic>
              <p:nvPicPr>
                <p:cNvPr id="9232" name="Ink 9231">
                  <a:extLst>
                    <a:ext uri="{FF2B5EF4-FFF2-40B4-BE49-F238E27FC236}">
                      <a16:creationId xmlns:a16="http://schemas.microsoft.com/office/drawing/2014/main" id="{4EF19528-81F7-8DB8-879B-A7CE826E91DF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7309133" y="2862938"/>
                  <a:ext cx="19584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9233" name="Ink 9232">
                  <a:extLst>
                    <a:ext uri="{FF2B5EF4-FFF2-40B4-BE49-F238E27FC236}">
                      <a16:creationId xmlns:a16="http://schemas.microsoft.com/office/drawing/2014/main" id="{1828E778-FB30-2067-0AF3-C6DD3F7ABB94}"/>
                    </a:ext>
                  </a:extLst>
                </p14:cNvPr>
                <p14:cNvContentPartPr/>
                <p14:nvPr/>
              </p14:nvContentPartPr>
              <p14:xfrm>
                <a:off x="7432613" y="2761418"/>
                <a:ext cx="40680" cy="262440"/>
              </p14:xfrm>
            </p:contentPart>
          </mc:Choice>
          <mc:Fallback>
            <p:pic>
              <p:nvPicPr>
                <p:cNvPr id="9233" name="Ink 9232">
                  <a:extLst>
                    <a:ext uri="{FF2B5EF4-FFF2-40B4-BE49-F238E27FC236}">
                      <a16:creationId xmlns:a16="http://schemas.microsoft.com/office/drawing/2014/main" id="{1828E778-FB30-2067-0AF3-C6DD3F7ABB94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7423613" y="2752778"/>
                  <a:ext cx="5832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9236" name="Ink 9235">
                  <a:extLst>
                    <a:ext uri="{FF2B5EF4-FFF2-40B4-BE49-F238E27FC236}">
                      <a16:creationId xmlns:a16="http://schemas.microsoft.com/office/drawing/2014/main" id="{B0EB93E4-E274-D378-0C67-1C4F3EDC112A}"/>
                    </a:ext>
                  </a:extLst>
                </p14:cNvPr>
                <p14:cNvContentPartPr/>
                <p14:nvPr/>
              </p14:nvContentPartPr>
              <p14:xfrm>
                <a:off x="7624853" y="2755298"/>
                <a:ext cx="146880" cy="186840"/>
              </p14:xfrm>
            </p:contentPart>
          </mc:Choice>
          <mc:Fallback>
            <p:pic>
              <p:nvPicPr>
                <p:cNvPr id="9236" name="Ink 9235">
                  <a:extLst>
                    <a:ext uri="{FF2B5EF4-FFF2-40B4-BE49-F238E27FC236}">
                      <a16:creationId xmlns:a16="http://schemas.microsoft.com/office/drawing/2014/main" id="{B0EB93E4-E274-D378-0C67-1C4F3EDC112A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7616213" y="2746298"/>
                  <a:ext cx="16452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9237" name="Ink 9236">
                  <a:extLst>
                    <a:ext uri="{FF2B5EF4-FFF2-40B4-BE49-F238E27FC236}">
                      <a16:creationId xmlns:a16="http://schemas.microsoft.com/office/drawing/2014/main" id="{7A66C6D6-A5D2-A9F5-BFD7-7D67D0BD1FA1}"/>
                    </a:ext>
                  </a:extLst>
                </p14:cNvPr>
                <p14:cNvContentPartPr/>
                <p14:nvPr/>
              </p14:nvContentPartPr>
              <p14:xfrm>
                <a:off x="7835453" y="2866178"/>
                <a:ext cx="36000" cy="48240"/>
              </p14:xfrm>
            </p:contentPart>
          </mc:Choice>
          <mc:Fallback>
            <p:pic>
              <p:nvPicPr>
                <p:cNvPr id="9237" name="Ink 9236">
                  <a:extLst>
                    <a:ext uri="{FF2B5EF4-FFF2-40B4-BE49-F238E27FC236}">
                      <a16:creationId xmlns:a16="http://schemas.microsoft.com/office/drawing/2014/main" id="{7A66C6D6-A5D2-A9F5-BFD7-7D67D0BD1FA1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7826813" y="2857538"/>
                  <a:ext cx="5364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9238" name="Ink 9237">
                  <a:extLst>
                    <a:ext uri="{FF2B5EF4-FFF2-40B4-BE49-F238E27FC236}">
                      <a16:creationId xmlns:a16="http://schemas.microsoft.com/office/drawing/2014/main" id="{559EE1D3-057B-E36B-E722-0FBB75635C30}"/>
                    </a:ext>
                  </a:extLst>
                </p14:cNvPr>
                <p14:cNvContentPartPr/>
                <p14:nvPr/>
              </p14:nvContentPartPr>
              <p14:xfrm>
                <a:off x="7943813" y="2817578"/>
                <a:ext cx="100800" cy="152640"/>
              </p14:xfrm>
            </p:contentPart>
          </mc:Choice>
          <mc:Fallback>
            <p:pic>
              <p:nvPicPr>
                <p:cNvPr id="9238" name="Ink 9237">
                  <a:extLst>
                    <a:ext uri="{FF2B5EF4-FFF2-40B4-BE49-F238E27FC236}">
                      <a16:creationId xmlns:a16="http://schemas.microsoft.com/office/drawing/2014/main" id="{559EE1D3-057B-E36B-E722-0FBB75635C30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7934813" y="2808578"/>
                  <a:ext cx="11844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9239" name="Ink 9238">
                  <a:extLst>
                    <a:ext uri="{FF2B5EF4-FFF2-40B4-BE49-F238E27FC236}">
                      <a16:creationId xmlns:a16="http://schemas.microsoft.com/office/drawing/2014/main" id="{28342CA2-D0B3-7A0A-2F7C-2288C579242D}"/>
                    </a:ext>
                  </a:extLst>
                </p14:cNvPr>
                <p14:cNvContentPartPr/>
                <p14:nvPr/>
              </p14:nvContentPartPr>
              <p14:xfrm>
                <a:off x="8132093" y="2784098"/>
                <a:ext cx="77040" cy="255960"/>
              </p14:xfrm>
            </p:contentPart>
          </mc:Choice>
          <mc:Fallback>
            <p:pic>
              <p:nvPicPr>
                <p:cNvPr id="9239" name="Ink 9238">
                  <a:extLst>
                    <a:ext uri="{FF2B5EF4-FFF2-40B4-BE49-F238E27FC236}">
                      <a16:creationId xmlns:a16="http://schemas.microsoft.com/office/drawing/2014/main" id="{28342CA2-D0B3-7A0A-2F7C-2288C579242D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8123453" y="2775098"/>
                  <a:ext cx="9468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9241" name="Ink 9240">
                  <a:extLst>
                    <a:ext uri="{FF2B5EF4-FFF2-40B4-BE49-F238E27FC236}">
                      <a16:creationId xmlns:a16="http://schemas.microsoft.com/office/drawing/2014/main" id="{C88937FE-730C-5444-23E0-1B590F7A5AB7}"/>
                    </a:ext>
                  </a:extLst>
                </p14:cNvPr>
                <p14:cNvContentPartPr/>
                <p14:nvPr/>
              </p14:nvContentPartPr>
              <p14:xfrm>
                <a:off x="8262773" y="2835578"/>
                <a:ext cx="124920" cy="162000"/>
              </p14:xfrm>
            </p:contentPart>
          </mc:Choice>
          <mc:Fallback>
            <p:pic>
              <p:nvPicPr>
                <p:cNvPr id="9241" name="Ink 9240">
                  <a:extLst>
                    <a:ext uri="{FF2B5EF4-FFF2-40B4-BE49-F238E27FC236}">
                      <a16:creationId xmlns:a16="http://schemas.microsoft.com/office/drawing/2014/main" id="{C88937FE-730C-5444-23E0-1B590F7A5AB7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8253773" y="2826578"/>
                  <a:ext cx="14256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9242" name="Ink 9241">
                  <a:extLst>
                    <a:ext uri="{FF2B5EF4-FFF2-40B4-BE49-F238E27FC236}">
                      <a16:creationId xmlns:a16="http://schemas.microsoft.com/office/drawing/2014/main" id="{65B1EB6E-DBA3-95E3-EE85-07E76E681972}"/>
                    </a:ext>
                  </a:extLst>
                </p14:cNvPr>
                <p14:cNvContentPartPr/>
                <p14:nvPr/>
              </p14:nvContentPartPr>
              <p14:xfrm>
                <a:off x="8469053" y="2852138"/>
                <a:ext cx="32400" cy="150840"/>
              </p14:xfrm>
            </p:contentPart>
          </mc:Choice>
          <mc:Fallback>
            <p:pic>
              <p:nvPicPr>
                <p:cNvPr id="9242" name="Ink 9241">
                  <a:extLst>
                    <a:ext uri="{FF2B5EF4-FFF2-40B4-BE49-F238E27FC236}">
                      <a16:creationId xmlns:a16="http://schemas.microsoft.com/office/drawing/2014/main" id="{65B1EB6E-DBA3-95E3-EE85-07E76E681972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8460413" y="2843498"/>
                  <a:ext cx="5004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9244" name="Ink 9243">
                  <a:extLst>
                    <a:ext uri="{FF2B5EF4-FFF2-40B4-BE49-F238E27FC236}">
                      <a16:creationId xmlns:a16="http://schemas.microsoft.com/office/drawing/2014/main" id="{109B9F74-FC45-28E9-F81B-3AD08AA91985}"/>
                    </a:ext>
                  </a:extLst>
                </p14:cNvPr>
                <p14:cNvContentPartPr/>
                <p14:nvPr/>
              </p14:nvContentPartPr>
              <p14:xfrm>
                <a:off x="8615573" y="2903978"/>
                <a:ext cx="85320" cy="136440"/>
              </p14:xfrm>
            </p:contentPart>
          </mc:Choice>
          <mc:Fallback>
            <p:pic>
              <p:nvPicPr>
                <p:cNvPr id="9244" name="Ink 9243">
                  <a:extLst>
                    <a:ext uri="{FF2B5EF4-FFF2-40B4-BE49-F238E27FC236}">
                      <a16:creationId xmlns:a16="http://schemas.microsoft.com/office/drawing/2014/main" id="{109B9F74-FC45-28E9-F81B-3AD08AA91985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8606573" y="2895338"/>
                  <a:ext cx="10296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9245" name="Ink 9244">
                  <a:extLst>
                    <a:ext uri="{FF2B5EF4-FFF2-40B4-BE49-F238E27FC236}">
                      <a16:creationId xmlns:a16="http://schemas.microsoft.com/office/drawing/2014/main" id="{EA7CC4B5-9332-A088-5838-B9F45DAD6E6E}"/>
                    </a:ext>
                  </a:extLst>
                </p14:cNvPr>
                <p14:cNvContentPartPr/>
                <p14:nvPr/>
              </p14:nvContentPartPr>
              <p14:xfrm>
                <a:off x="8801333" y="3024938"/>
                <a:ext cx="59760" cy="22680"/>
              </p14:xfrm>
            </p:contentPart>
          </mc:Choice>
          <mc:Fallback>
            <p:pic>
              <p:nvPicPr>
                <p:cNvPr id="9245" name="Ink 9244">
                  <a:extLst>
                    <a:ext uri="{FF2B5EF4-FFF2-40B4-BE49-F238E27FC236}">
                      <a16:creationId xmlns:a16="http://schemas.microsoft.com/office/drawing/2014/main" id="{EA7CC4B5-9332-A088-5838-B9F45DAD6E6E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8792693" y="3016298"/>
                  <a:ext cx="77400" cy="40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249" name="Group 9248">
            <a:extLst>
              <a:ext uri="{FF2B5EF4-FFF2-40B4-BE49-F238E27FC236}">
                <a16:creationId xmlns:a16="http://schemas.microsoft.com/office/drawing/2014/main" id="{BF52A218-7641-B6CC-2893-D6ED30D13A78}"/>
              </a:ext>
            </a:extLst>
          </p:cNvPr>
          <p:cNvGrpSpPr/>
          <p:nvPr/>
        </p:nvGrpSpPr>
        <p:grpSpPr>
          <a:xfrm>
            <a:off x="8352773" y="3199178"/>
            <a:ext cx="450360" cy="215280"/>
            <a:chOff x="8352773" y="3199178"/>
            <a:chExt cx="450360" cy="215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9247" name="Ink 9246">
                  <a:extLst>
                    <a:ext uri="{FF2B5EF4-FFF2-40B4-BE49-F238E27FC236}">
                      <a16:creationId xmlns:a16="http://schemas.microsoft.com/office/drawing/2014/main" id="{36C77931-905B-E5A9-0DCD-3484290444A4}"/>
                    </a:ext>
                  </a:extLst>
                </p14:cNvPr>
                <p14:cNvContentPartPr/>
                <p14:nvPr/>
              </p14:nvContentPartPr>
              <p14:xfrm>
                <a:off x="8352773" y="3199178"/>
                <a:ext cx="225360" cy="155880"/>
              </p14:xfrm>
            </p:contentPart>
          </mc:Choice>
          <mc:Fallback>
            <p:pic>
              <p:nvPicPr>
                <p:cNvPr id="9247" name="Ink 9246">
                  <a:extLst>
                    <a:ext uri="{FF2B5EF4-FFF2-40B4-BE49-F238E27FC236}">
                      <a16:creationId xmlns:a16="http://schemas.microsoft.com/office/drawing/2014/main" id="{36C77931-905B-E5A9-0DCD-3484290444A4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8343773" y="3190538"/>
                  <a:ext cx="24300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9248" name="Ink 9247">
                  <a:extLst>
                    <a:ext uri="{FF2B5EF4-FFF2-40B4-BE49-F238E27FC236}">
                      <a16:creationId xmlns:a16="http://schemas.microsoft.com/office/drawing/2014/main" id="{E81D06AB-D243-43F0-2467-806CD6198F2B}"/>
                    </a:ext>
                  </a:extLst>
                </p14:cNvPr>
                <p14:cNvContentPartPr/>
                <p14:nvPr/>
              </p14:nvContentPartPr>
              <p14:xfrm>
                <a:off x="8698373" y="3256058"/>
                <a:ext cx="104760" cy="158400"/>
              </p14:xfrm>
            </p:contentPart>
          </mc:Choice>
          <mc:Fallback>
            <p:pic>
              <p:nvPicPr>
                <p:cNvPr id="9248" name="Ink 9247">
                  <a:extLst>
                    <a:ext uri="{FF2B5EF4-FFF2-40B4-BE49-F238E27FC236}">
                      <a16:creationId xmlns:a16="http://schemas.microsoft.com/office/drawing/2014/main" id="{E81D06AB-D243-43F0-2467-806CD6198F2B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8689373" y="3247418"/>
                  <a:ext cx="122400" cy="176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259" name="Group 9258">
            <a:extLst>
              <a:ext uri="{FF2B5EF4-FFF2-40B4-BE49-F238E27FC236}">
                <a16:creationId xmlns:a16="http://schemas.microsoft.com/office/drawing/2014/main" id="{711C471A-D356-F724-B835-3E1CC912527A}"/>
              </a:ext>
            </a:extLst>
          </p:cNvPr>
          <p:cNvGrpSpPr/>
          <p:nvPr/>
        </p:nvGrpSpPr>
        <p:grpSpPr>
          <a:xfrm>
            <a:off x="5740613" y="3216458"/>
            <a:ext cx="655560" cy="333360"/>
            <a:chOff x="5740613" y="3216458"/>
            <a:chExt cx="655560" cy="333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9250" name="Ink 9249">
                  <a:extLst>
                    <a:ext uri="{FF2B5EF4-FFF2-40B4-BE49-F238E27FC236}">
                      <a16:creationId xmlns:a16="http://schemas.microsoft.com/office/drawing/2014/main" id="{8900BD3E-9EC7-152B-9D04-8C37D2B53ED5}"/>
                    </a:ext>
                  </a:extLst>
                </p14:cNvPr>
                <p14:cNvContentPartPr/>
                <p14:nvPr/>
              </p14:nvContentPartPr>
              <p14:xfrm>
                <a:off x="5740613" y="3216458"/>
                <a:ext cx="26640" cy="225720"/>
              </p14:xfrm>
            </p:contentPart>
          </mc:Choice>
          <mc:Fallback>
            <p:pic>
              <p:nvPicPr>
                <p:cNvPr id="9250" name="Ink 9249">
                  <a:extLst>
                    <a:ext uri="{FF2B5EF4-FFF2-40B4-BE49-F238E27FC236}">
                      <a16:creationId xmlns:a16="http://schemas.microsoft.com/office/drawing/2014/main" id="{8900BD3E-9EC7-152B-9D04-8C37D2B53ED5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5731613" y="3207818"/>
                  <a:ext cx="4428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9251" name="Ink 9250">
                  <a:extLst>
                    <a:ext uri="{FF2B5EF4-FFF2-40B4-BE49-F238E27FC236}">
                      <a16:creationId xmlns:a16="http://schemas.microsoft.com/office/drawing/2014/main" id="{B1A22D20-FAFE-65EA-5757-49B9390777DE}"/>
                    </a:ext>
                  </a:extLst>
                </p14:cNvPr>
                <p14:cNvContentPartPr/>
                <p14:nvPr/>
              </p14:nvContentPartPr>
              <p14:xfrm>
                <a:off x="5760773" y="3243458"/>
                <a:ext cx="117360" cy="12960"/>
              </p14:xfrm>
            </p:contentPart>
          </mc:Choice>
          <mc:Fallback>
            <p:pic>
              <p:nvPicPr>
                <p:cNvPr id="9251" name="Ink 9250">
                  <a:extLst>
                    <a:ext uri="{FF2B5EF4-FFF2-40B4-BE49-F238E27FC236}">
                      <a16:creationId xmlns:a16="http://schemas.microsoft.com/office/drawing/2014/main" id="{B1A22D20-FAFE-65EA-5757-49B9390777DE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5751773" y="3234458"/>
                  <a:ext cx="13500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9252" name="Ink 9251">
                  <a:extLst>
                    <a:ext uri="{FF2B5EF4-FFF2-40B4-BE49-F238E27FC236}">
                      <a16:creationId xmlns:a16="http://schemas.microsoft.com/office/drawing/2014/main" id="{31F30347-3E13-9527-D251-D6DBFD9C5323}"/>
                    </a:ext>
                  </a:extLst>
                </p14:cNvPr>
                <p14:cNvContentPartPr/>
                <p14:nvPr/>
              </p14:nvContentPartPr>
              <p14:xfrm>
                <a:off x="5788133" y="3384578"/>
                <a:ext cx="105840" cy="18360"/>
              </p14:xfrm>
            </p:contentPart>
          </mc:Choice>
          <mc:Fallback>
            <p:pic>
              <p:nvPicPr>
                <p:cNvPr id="9252" name="Ink 9251">
                  <a:extLst>
                    <a:ext uri="{FF2B5EF4-FFF2-40B4-BE49-F238E27FC236}">
                      <a16:creationId xmlns:a16="http://schemas.microsoft.com/office/drawing/2014/main" id="{31F30347-3E13-9527-D251-D6DBFD9C5323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5779133" y="3375578"/>
                  <a:ext cx="12348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9253" name="Ink 9252">
                  <a:extLst>
                    <a:ext uri="{FF2B5EF4-FFF2-40B4-BE49-F238E27FC236}">
                      <a16:creationId xmlns:a16="http://schemas.microsoft.com/office/drawing/2014/main" id="{F634F111-1B7B-169F-2EB2-68EEE963C9B5}"/>
                    </a:ext>
                  </a:extLst>
                </p14:cNvPr>
                <p14:cNvContentPartPr/>
                <p14:nvPr/>
              </p14:nvContentPartPr>
              <p14:xfrm>
                <a:off x="5988293" y="3412298"/>
                <a:ext cx="37800" cy="20880"/>
              </p14:xfrm>
            </p:contentPart>
          </mc:Choice>
          <mc:Fallback>
            <p:pic>
              <p:nvPicPr>
                <p:cNvPr id="9253" name="Ink 9252">
                  <a:extLst>
                    <a:ext uri="{FF2B5EF4-FFF2-40B4-BE49-F238E27FC236}">
                      <a16:creationId xmlns:a16="http://schemas.microsoft.com/office/drawing/2014/main" id="{F634F111-1B7B-169F-2EB2-68EEE963C9B5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5979653" y="3403658"/>
                  <a:ext cx="5544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9254" name="Ink 9253">
                  <a:extLst>
                    <a:ext uri="{FF2B5EF4-FFF2-40B4-BE49-F238E27FC236}">
                      <a16:creationId xmlns:a16="http://schemas.microsoft.com/office/drawing/2014/main" id="{BB858437-EC20-0E5E-E9F7-15922D0D99C0}"/>
                    </a:ext>
                  </a:extLst>
                </p14:cNvPr>
                <p14:cNvContentPartPr/>
                <p14:nvPr/>
              </p14:nvContentPartPr>
              <p14:xfrm>
                <a:off x="5985773" y="3399338"/>
                <a:ext cx="339840" cy="145440"/>
              </p14:xfrm>
            </p:contentPart>
          </mc:Choice>
          <mc:Fallback>
            <p:pic>
              <p:nvPicPr>
                <p:cNvPr id="9254" name="Ink 9253">
                  <a:extLst>
                    <a:ext uri="{FF2B5EF4-FFF2-40B4-BE49-F238E27FC236}">
                      <a16:creationId xmlns:a16="http://schemas.microsoft.com/office/drawing/2014/main" id="{BB858437-EC20-0E5E-E9F7-15922D0D99C0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5976773" y="3390338"/>
                  <a:ext cx="35748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9255" name="Ink 9254">
                  <a:extLst>
                    <a:ext uri="{FF2B5EF4-FFF2-40B4-BE49-F238E27FC236}">
                      <a16:creationId xmlns:a16="http://schemas.microsoft.com/office/drawing/2014/main" id="{DAC0A9B0-2467-341C-2E9A-9C747F9391AA}"/>
                    </a:ext>
                  </a:extLst>
                </p14:cNvPr>
                <p14:cNvContentPartPr/>
                <p14:nvPr/>
              </p14:nvContentPartPr>
              <p14:xfrm>
                <a:off x="6280973" y="3515258"/>
                <a:ext cx="115200" cy="34560"/>
              </p14:xfrm>
            </p:contentPart>
          </mc:Choice>
          <mc:Fallback>
            <p:pic>
              <p:nvPicPr>
                <p:cNvPr id="9255" name="Ink 9254">
                  <a:extLst>
                    <a:ext uri="{FF2B5EF4-FFF2-40B4-BE49-F238E27FC236}">
                      <a16:creationId xmlns:a16="http://schemas.microsoft.com/office/drawing/2014/main" id="{DAC0A9B0-2467-341C-2E9A-9C747F9391AA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6272333" y="3506258"/>
                  <a:ext cx="132840" cy="52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265" name="Group 9264">
            <a:extLst>
              <a:ext uri="{FF2B5EF4-FFF2-40B4-BE49-F238E27FC236}">
                <a16:creationId xmlns:a16="http://schemas.microsoft.com/office/drawing/2014/main" id="{6FC92DA0-F956-9CF1-1D64-5AB6FE61384B}"/>
              </a:ext>
            </a:extLst>
          </p:cNvPr>
          <p:cNvGrpSpPr/>
          <p:nvPr/>
        </p:nvGrpSpPr>
        <p:grpSpPr>
          <a:xfrm>
            <a:off x="6660413" y="3348218"/>
            <a:ext cx="835920" cy="793080"/>
            <a:chOff x="6660413" y="3348218"/>
            <a:chExt cx="835920" cy="793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9256" name="Ink 9255">
                  <a:extLst>
                    <a:ext uri="{FF2B5EF4-FFF2-40B4-BE49-F238E27FC236}">
                      <a16:creationId xmlns:a16="http://schemas.microsoft.com/office/drawing/2014/main" id="{580499FE-BBDE-B475-F2DB-7AB48A8CC106}"/>
                    </a:ext>
                  </a:extLst>
                </p14:cNvPr>
                <p14:cNvContentPartPr/>
                <p14:nvPr/>
              </p14:nvContentPartPr>
              <p14:xfrm>
                <a:off x="6758333" y="3348218"/>
                <a:ext cx="705960" cy="201960"/>
              </p14:xfrm>
            </p:contentPart>
          </mc:Choice>
          <mc:Fallback>
            <p:pic>
              <p:nvPicPr>
                <p:cNvPr id="9256" name="Ink 9255">
                  <a:extLst>
                    <a:ext uri="{FF2B5EF4-FFF2-40B4-BE49-F238E27FC236}">
                      <a16:creationId xmlns:a16="http://schemas.microsoft.com/office/drawing/2014/main" id="{580499FE-BBDE-B475-F2DB-7AB48A8CC106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6749693" y="3339218"/>
                  <a:ext cx="72360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9257" name="Ink 9256">
                  <a:extLst>
                    <a:ext uri="{FF2B5EF4-FFF2-40B4-BE49-F238E27FC236}">
                      <a16:creationId xmlns:a16="http://schemas.microsoft.com/office/drawing/2014/main" id="{0D954836-0210-708E-8E49-2E6CBCABF716}"/>
                    </a:ext>
                  </a:extLst>
                </p14:cNvPr>
                <p14:cNvContentPartPr/>
                <p14:nvPr/>
              </p14:nvContentPartPr>
              <p14:xfrm>
                <a:off x="6660413" y="3351098"/>
                <a:ext cx="835920" cy="790200"/>
              </p14:xfrm>
            </p:contentPart>
          </mc:Choice>
          <mc:Fallback>
            <p:pic>
              <p:nvPicPr>
                <p:cNvPr id="9257" name="Ink 9256">
                  <a:extLst>
                    <a:ext uri="{FF2B5EF4-FFF2-40B4-BE49-F238E27FC236}">
                      <a16:creationId xmlns:a16="http://schemas.microsoft.com/office/drawing/2014/main" id="{0D954836-0210-708E-8E49-2E6CBCABF716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6651413" y="3342458"/>
                  <a:ext cx="853560" cy="80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9260" name="Ink 9259">
                  <a:extLst>
                    <a:ext uri="{FF2B5EF4-FFF2-40B4-BE49-F238E27FC236}">
                      <a16:creationId xmlns:a16="http://schemas.microsoft.com/office/drawing/2014/main" id="{C14CF3AE-3B87-F06D-E630-76C36E7DB0FB}"/>
                    </a:ext>
                  </a:extLst>
                </p14:cNvPr>
                <p14:cNvContentPartPr/>
                <p14:nvPr/>
              </p14:nvContentPartPr>
              <p14:xfrm>
                <a:off x="6790373" y="3668978"/>
                <a:ext cx="75600" cy="129240"/>
              </p14:xfrm>
            </p:contentPart>
          </mc:Choice>
          <mc:Fallback>
            <p:pic>
              <p:nvPicPr>
                <p:cNvPr id="9260" name="Ink 9259">
                  <a:extLst>
                    <a:ext uri="{FF2B5EF4-FFF2-40B4-BE49-F238E27FC236}">
                      <a16:creationId xmlns:a16="http://schemas.microsoft.com/office/drawing/2014/main" id="{C14CF3AE-3B87-F06D-E630-76C36E7DB0FB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6781373" y="3660338"/>
                  <a:ext cx="9324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9261" name="Ink 9260">
                  <a:extLst>
                    <a:ext uri="{FF2B5EF4-FFF2-40B4-BE49-F238E27FC236}">
                      <a16:creationId xmlns:a16="http://schemas.microsoft.com/office/drawing/2014/main" id="{15C5B416-BB6B-7BED-FC07-C69CE0C20ED3}"/>
                    </a:ext>
                  </a:extLst>
                </p14:cNvPr>
                <p14:cNvContentPartPr/>
                <p14:nvPr/>
              </p14:nvContentPartPr>
              <p14:xfrm>
                <a:off x="6948413" y="3674738"/>
                <a:ext cx="27720" cy="150480"/>
              </p14:xfrm>
            </p:contentPart>
          </mc:Choice>
          <mc:Fallback>
            <p:pic>
              <p:nvPicPr>
                <p:cNvPr id="9261" name="Ink 9260">
                  <a:extLst>
                    <a:ext uri="{FF2B5EF4-FFF2-40B4-BE49-F238E27FC236}">
                      <a16:creationId xmlns:a16="http://schemas.microsoft.com/office/drawing/2014/main" id="{15C5B416-BB6B-7BED-FC07-C69CE0C20ED3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6939773" y="3665738"/>
                  <a:ext cx="4536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9262" name="Ink 9261">
                  <a:extLst>
                    <a:ext uri="{FF2B5EF4-FFF2-40B4-BE49-F238E27FC236}">
                      <a16:creationId xmlns:a16="http://schemas.microsoft.com/office/drawing/2014/main" id="{FE4E80AD-D470-71C8-20E9-EC884797AB63}"/>
                    </a:ext>
                  </a:extLst>
                </p14:cNvPr>
                <p14:cNvContentPartPr/>
                <p14:nvPr/>
              </p14:nvContentPartPr>
              <p14:xfrm>
                <a:off x="7000613" y="3746018"/>
                <a:ext cx="104040" cy="113040"/>
              </p14:xfrm>
            </p:contentPart>
          </mc:Choice>
          <mc:Fallback>
            <p:pic>
              <p:nvPicPr>
                <p:cNvPr id="9262" name="Ink 9261">
                  <a:extLst>
                    <a:ext uri="{FF2B5EF4-FFF2-40B4-BE49-F238E27FC236}">
                      <a16:creationId xmlns:a16="http://schemas.microsoft.com/office/drawing/2014/main" id="{FE4E80AD-D470-71C8-20E9-EC884797AB63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6991613" y="3737018"/>
                  <a:ext cx="12168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9263" name="Ink 9262">
                  <a:extLst>
                    <a:ext uri="{FF2B5EF4-FFF2-40B4-BE49-F238E27FC236}">
                      <a16:creationId xmlns:a16="http://schemas.microsoft.com/office/drawing/2014/main" id="{9BAFFE5D-4085-0A8F-F6C7-8BDD06AE2C00}"/>
                    </a:ext>
                  </a:extLst>
                </p14:cNvPr>
                <p14:cNvContentPartPr/>
                <p14:nvPr/>
              </p14:nvContentPartPr>
              <p14:xfrm>
                <a:off x="7168733" y="3875618"/>
                <a:ext cx="5040" cy="5760"/>
              </p14:xfrm>
            </p:contentPart>
          </mc:Choice>
          <mc:Fallback>
            <p:pic>
              <p:nvPicPr>
                <p:cNvPr id="9263" name="Ink 9262">
                  <a:extLst>
                    <a:ext uri="{FF2B5EF4-FFF2-40B4-BE49-F238E27FC236}">
                      <a16:creationId xmlns:a16="http://schemas.microsoft.com/office/drawing/2014/main" id="{9BAFFE5D-4085-0A8F-F6C7-8BDD06AE2C00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7160093" y="3866618"/>
                  <a:ext cx="2268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9264" name="Ink 9263">
                  <a:extLst>
                    <a:ext uri="{FF2B5EF4-FFF2-40B4-BE49-F238E27FC236}">
                      <a16:creationId xmlns:a16="http://schemas.microsoft.com/office/drawing/2014/main" id="{A1ABBB60-9D09-479F-E671-023557D54FFD}"/>
                    </a:ext>
                  </a:extLst>
                </p14:cNvPr>
                <p14:cNvContentPartPr/>
                <p14:nvPr/>
              </p14:nvContentPartPr>
              <p14:xfrm>
                <a:off x="7281773" y="3789938"/>
                <a:ext cx="119880" cy="173160"/>
              </p14:xfrm>
            </p:contentPart>
          </mc:Choice>
          <mc:Fallback>
            <p:pic>
              <p:nvPicPr>
                <p:cNvPr id="9264" name="Ink 9263">
                  <a:extLst>
                    <a:ext uri="{FF2B5EF4-FFF2-40B4-BE49-F238E27FC236}">
                      <a16:creationId xmlns:a16="http://schemas.microsoft.com/office/drawing/2014/main" id="{A1ABBB60-9D09-479F-E671-023557D54FFD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7272773" y="3780938"/>
                  <a:ext cx="137520" cy="190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270" name="Group 9269">
            <a:extLst>
              <a:ext uri="{FF2B5EF4-FFF2-40B4-BE49-F238E27FC236}">
                <a16:creationId xmlns:a16="http://schemas.microsoft.com/office/drawing/2014/main" id="{4D734EE7-BED7-763E-6EF6-0D86FEA30031}"/>
              </a:ext>
            </a:extLst>
          </p:cNvPr>
          <p:cNvGrpSpPr/>
          <p:nvPr/>
        </p:nvGrpSpPr>
        <p:grpSpPr>
          <a:xfrm>
            <a:off x="5539013" y="4469978"/>
            <a:ext cx="264960" cy="456120"/>
            <a:chOff x="5539013" y="4469978"/>
            <a:chExt cx="264960" cy="456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9266" name="Ink 9265">
                  <a:extLst>
                    <a:ext uri="{FF2B5EF4-FFF2-40B4-BE49-F238E27FC236}">
                      <a16:creationId xmlns:a16="http://schemas.microsoft.com/office/drawing/2014/main" id="{05797E8F-A7E8-DD7E-99B2-5CD93205D837}"/>
                    </a:ext>
                  </a:extLst>
                </p14:cNvPr>
                <p14:cNvContentPartPr/>
                <p14:nvPr/>
              </p14:nvContentPartPr>
              <p14:xfrm>
                <a:off x="5539013" y="4485458"/>
                <a:ext cx="27720" cy="302760"/>
              </p14:xfrm>
            </p:contentPart>
          </mc:Choice>
          <mc:Fallback>
            <p:pic>
              <p:nvPicPr>
                <p:cNvPr id="9266" name="Ink 9265">
                  <a:extLst>
                    <a:ext uri="{FF2B5EF4-FFF2-40B4-BE49-F238E27FC236}">
                      <a16:creationId xmlns:a16="http://schemas.microsoft.com/office/drawing/2014/main" id="{05797E8F-A7E8-DD7E-99B2-5CD93205D837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5530013" y="4476818"/>
                  <a:ext cx="45360" cy="32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9267" name="Ink 9266">
                  <a:extLst>
                    <a:ext uri="{FF2B5EF4-FFF2-40B4-BE49-F238E27FC236}">
                      <a16:creationId xmlns:a16="http://schemas.microsoft.com/office/drawing/2014/main" id="{B2DF0C6E-DBB4-85C8-1BC2-1903928A481E}"/>
                    </a:ext>
                  </a:extLst>
                </p14:cNvPr>
                <p14:cNvContentPartPr/>
                <p14:nvPr/>
              </p14:nvContentPartPr>
              <p14:xfrm>
                <a:off x="5554493" y="4469978"/>
                <a:ext cx="146880" cy="27720"/>
              </p14:xfrm>
            </p:contentPart>
          </mc:Choice>
          <mc:Fallback>
            <p:pic>
              <p:nvPicPr>
                <p:cNvPr id="9267" name="Ink 9266">
                  <a:extLst>
                    <a:ext uri="{FF2B5EF4-FFF2-40B4-BE49-F238E27FC236}">
                      <a16:creationId xmlns:a16="http://schemas.microsoft.com/office/drawing/2014/main" id="{B2DF0C6E-DBB4-85C8-1BC2-1903928A481E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5545853" y="4461338"/>
                  <a:ext cx="16452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9268" name="Ink 9267">
                  <a:extLst>
                    <a:ext uri="{FF2B5EF4-FFF2-40B4-BE49-F238E27FC236}">
                      <a16:creationId xmlns:a16="http://schemas.microsoft.com/office/drawing/2014/main" id="{85108B00-19A8-F7D0-7481-5A3B80BD426C}"/>
                    </a:ext>
                  </a:extLst>
                </p14:cNvPr>
                <p14:cNvContentPartPr/>
                <p14:nvPr/>
              </p14:nvContentPartPr>
              <p14:xfrm>
                <a:off x="5564933" y="4649258"/>
                <a:ext cx="99720" cy="39960"/>
              </p14:xfrm>
            </p:contentPart>
          </mc:Choice>
          <mc:Fallback>
            <p:pic>
              <p:nvPicPr>
                <p:cNvPr id="9268" name="Ink 9267">
                  <a:extLst>
                    <a:ext uri="{FF2B5EF4-FFF2-40B4-BE49-F238E27FC236}">
                      <a16:creationId xmlns:a16="http://schemas.microsoft.com/office/drawing/2014/main" id="{85108B00-19A8-F7D0-7481-5A3B80BD426C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5556293" y="4640258"/>
                  <a:ext cx="11736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9269" name="Ink 9268">
                  <a:extLst>
                    <a:ext uri="{FF2B5EF4-FFF2-40B4-BE49-F238E27FC236}">
                      <a16:creationId xmlns:a16="http://schemas.microsoft.com/office/drawing/2014/main" id="{0401A12C-BE28-B6DA-0560-0BEE1B3D2897}"/>
                    </a:ext>
                  </a:extLst>
                </p14:cNvPr>
                <p14:cNvContentPartPr/>
                <p14:nvPr/>
              </p14:nvContentPartPr>
              <p14:xfrm>
                <a:off x="5683013" y="4709378"/>
                <a:ext cx="120960" cy="216720"/>
              </p14:xfrm>
            </p:contentPart>
          </mc:Choice>
          <mc:Fallback>
            <p:pic>
              <p:nvPicPr>
                <p:cNvPr id="9269" name="Ink 9268">
                  <a:extLst>
                    <a:ext uri="{FF2B5EF4-FFF2-40B4-BE49-F238E27FC236}">
                      <a16:creationId xmlns:a16="http://schemas.microsoft.com/office/drawing/2014/main" id="{0401A12C-BE28-B6DA-0560-0BEE1B3D2897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5674013" y="4700738"/>
                  <a:ext cx="138600" cy="234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280" name="Group 9279">
            <a:extLst>
              <a:ext uri="{FF2B5EF4-FFF2-40B4-BE49-F238E27FC236}">
                <a16:creationId xmlns:a16="http://schemas.microsoft.com/office/drawing/2014/main" id="{284AB8F8-8D82-2614-4879-BA1C860654CD}"/>
              </a:ext>
            </a:extLst>
          </p:cNvPr>
          <p:cNvGrpSpPr/>
          <p:nvPr/>
        </p:nvGrpSpPr>
        <p:grpSpPr>
          <a:xfrm>
            <a:off x="6062813" y="4522898"/>
            <a:ext cx="826560" cy="335880"/>
            <a:chOff x="6062813" y="4522898"/>
            <a:chExt cx="826560" cy="335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9271" name="Ink 9270">
                  <a:extLst>
                    <a:ext uri="{FF2B5EF4-FFF2-40B4-BE49-F238E27FC236}">
                      <a16:creationId xmlns:a16="http://schemas.microsoft.com/office/drawing/2014/main" id="{32B47D9D-1C36-A9BD-CF57-2BD26FF22D90}"/>
                    </a:ext>
                  </a:extLst>
                </p14:cNvPr>
                <p14:cNvContentPartPr/>
                <p14:nvPr/>
              </p14:nvContentPartPr>
              <p14:xfrm>
                <a:off x="6069653" y="4620458"/>
                <a:ext cx="149400" cy="26280"/>
              </p14:xfrm>
            </p:contentPart>
          </mc:Choice>
          <mc:Fallback>
            <p:pic>
              <p:nvPicPr>
                <p:cNvPr id="9271" name="Ink 9270">
                  <a:extLst>
                    <a:ext uri="{FF2B5EF4-FFF2-40B4-BE49-F238E27FC236}">
                      <a16:creationId xmlns:a16="http://schemas.microsoft.com/office/drawing/2014/main" id="{32B47D9D-1C36-A9BD-CF57-2BD26FF22D90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6060653" y="4611818"/>
                  <a:ext cx="16704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9272" name="Ink 9271">
                  <a:extLst>
                    <a:ext uri="{FF2B5EF4-FFF2-40B4-BE49-F238E27FC236}">
                      <a16:creationId xmlns:a16="http://schemas.microsoft.com/office/drawing/2014/main" id="{3148C8AD-0D47-E8CD-D8DA-E86034F027C2}"/>
                    </a:ext>
                  </a:extLst>
                </p14:cNvPr>
                <p14:cNvContentPartPr/>
                <p14:nvPr/>
              </p14:nvContentPartPr>
              <p14:xfrm>
                <a:off x="6062813" y="4739978"/>
                <a:ext cx="235440" cy="28080"/>
              </p14:xfrm>
            </p:contentPart>
          </mc:Choice>
          <mc:Fallback>
            <p:pic>
              <p:nvPicPr>
                <p:cNvPr id="9272" name="Ink 9271">
                  <a:extLst>
                    <a:ext uri="{FF2B5EF4-FFF2-40B4-BE49-F238E27FC236}">
                      <a16:creationId xmlns:a16="http://schemas.microsoft.com/office/drawing/2014/main" id="{3148C8AD-0D47-E8CD-D8DA-E86034F027C2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6054173" y="4730978"/>
                  <a:ext cx="25308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9273" name="Ink 9272">
                  <a:extLst>
                    <a:ext uri="{FF2B5EF4-FFF2-40B4-BE49-F238E27FC236}">
                      <a16:creationId xmlns:a16="http://schemas.microsoft.com/office/drawing/2014/main" id="{95CF3AD5-CED5-4A94-3A52-6A2A0E8C5EDB}"/>
                    </a:ext>
                  </a:extLst>
                </p14:cNvPr>
                <p14:cNvContentPartPr/>
                <p14:nvPr/>
              </p14:nvContentPartPr>
              <p14:xfrm>
                <a:off x="6482213" y="4528658"/>
                <a:ext cx="6480" cy="228240"/>
              </p14:xfrm>
            </p:contentPart>
          </mc:Choice>
          <mc:Fallback>
            <p:pic>
              <p:nvPicPr>
                <p:cNvPr id="9273" name="Ink 9272">
                  <a:extLst>
                    <a:ext uri="{FF2B5EF4-FFF2-40B4-BE49-F238E27FC236}">
                      <a16:creationId xmlns:a16="http://schemas.microsoft.com/office/drawing/2014/main" id="{95CF3AD5-CED5-4A94-3A52-6A2A0E8C5EDB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6473213" y="4519658"/>
                  <a:ext cx="2412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9274" name="Ink 9273">
                  <a:extLst>
                    <a:ext uri="{FF2B5EF4-FFF2-40B4-BE49-F238E27FC236}">
                      <a16:creationId xmlns:a16="http://schemas.microsoft.com/office/drawing/2014/main" id="{B0479FF5-074D-BB0D-3BC3-D66C3A0AE91C}"/>
                    </a:ext>
                  </a:extLst>
                </p14:cNvPr>
                <p14:cNvContentPartPr/>
                <p14:nvPr/>
              </p14:nvContentPartPr>
              <p14:xfrm>
                <a:off x="6451253" y="4522898"/>
                <a:ext cx="197280" cy="24480"/>
              </p14:xfrm>
            </p:contentPart>
          </mc:Choice>
          <mc:Fallback>
            <p:pic>
              <p:nvPicPr>
                <p:cNvPr id="9274" name="Ink 9273">
                  <a:extLst>
                    <a:ext uri="{FF2B5EF4-FFF2-40B4-BE49-F238E27FC236}">
                      <a16:creationId xmlns:a16="http://schemas.microsoft.com/office/drawing/2014/main" id="{B0479FF5-074D-BB0D-3BC3-D66C3A0AE91C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6442253" y="4513898"/>
                  <a:ext cx="21492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9275" name="Ink 9274">
                  <a:extLst>
                    <a:ext uri="{FF2B5EF4-FFF2-40B4-BE49-F238E27FC236}">
                      <a16:creationId xmlns:a16="http://schemas.microsoft.com/office/drawing/2014/main" id="{E7D4DA10-B53B-2612-43D2-862EFC92DEEA}"/>
                    </a:ext>
                  </a:extLst>
                </p14:cNvPr>
                <p14:cNvContentPartPr/>
                <p14:nvPr/>
              </p14:nvContentPartPr>
              <p14:xfrm>
                <a:off x="6487613" y="4654658"/>
                <a:ext cx="130320" cy="19440"/>
              </p14:xfrm>
            </p:contentPart>
          </mc:Choice>
          <mc:Fallback>
            <p:pic>
              <p:nvPicPr>
                <p:cNvPr id="9275" name="Ink 9274">
                  <a:extLst>
                    <a:ext uri="{FF2B5EF4-FFF2-40B4-BE49-F238E27FC236}">
                      <a16:creationId xmlns:a16="http://schemas.microsoft.com/office/drawing/2014/main" id="{E7D4DA10-B53B-2612-43D2-862EFC92DEEA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6478973" y="4645658"/>
                  <a:ext cx="14796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9276" name="Ink 9275">
                  <a:extLst>
                    <a:ext uri="{FF2B5EF4-FFF2-40B4-BE49-F238E27FC236}">
                      <a16:creationId xmlns:a16="http://schemas.microsoft.com/office/drawing/2014/main" id="{9091D41F-E563-9588-8A0D-7264C4E1C174}"/>
                    </a:ext>
                  </a:extLst>
                </p14:cNvPr>
                <p14:cNvContentPartPr/>
                <p14:nvPr/>
              </p14:nvContentPartPr>
              <p14:xfrm>
                <a:off x="6653213" y="4657538"/>
                <a:ext cx="236160" cy="201240"/>
              </p14:xfrm>
            </p:contentPart>
          </mc:Choice>
          <mc:Fallback>
            <p:pic>
              <p:nvPicPr>
                <p:cNvPr id="9276" name="Ink 9275">
                  <a:extLst>
                    <a:ext uri="{FF2B5EF4-FFF2-40B4-BE49-F238E27FC236}">
                      <a16:creationId xmlns:a16="http://schemas.microsoft.com/office/drawing/2014/main" id="{9091D41F-E563-9588-8A0D-7264C4E1C174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6644213" y="4648538"/>
                  <a:ext cx="253800" cy="218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294" name="Group 9293">
            <a:extLst>
              <a:ext uri="{FF2B5EF4-FFF2-40B4-BE49-F238E27FC236}">
                <a16:creationId xmlns:a16="http://schemas.microsoft.com/office/drawing/2014/main" id="{88ADFA1D-2BD5-4189-7ACD-27831DF9A902}"/>
              </a:ext>
            </a:extLst>
          </p:cNvPr>
          <p:cNvGrpSpPr/>
          <p:nvPr/>
        </p:nvGrpSpPr>
        <p:grpSpPr>
          <a:xfrm>
            <a:off x="7087013" y="4466378"/>
            <a:ext cx="429120" cy="299160"/>
            <a:chOff x="7087013" y="4466378"/>
            <a:chExt cx="429120" cy="299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9277" name="Ink 9276">
                  <a:extLst>
                    <a:ext uri="{FF2B5EF4-FFF2-40B4-BE49-F238E27FC236}">
                      <a16:creationId xmlns:a16="http://schemas.microsoft.com/office/drawing/2014/main" id="{6C1DB825-44DE-9358-D28B-46E7763FA444}"/>
                    </a:ext>
                  </a:extLst>
                </p14:cNvPr>
                <p14:cNvContentPartPr/>
                <p14:nvPr/>
              </p14:nvContentPartPr>
              <p14:xfrm>
                <a:off x="7087013" y="4621178"/>
                <a:ext cx="187200" cy="29520"/>
              </p14:xfrm>
            </p:contentPart>
          </mc:Choice>
          <mc:Fallback>
            <p:pic>
              <p:nvPicPr>
                <p:cNvPr id="9277" name="Ink 9276">
                  <a:extLst>
                    <a:ext uri="{FF2B5EF4-FFF2-40B4-BE49-F238E27FC236}">
                      <a16:creationId xmlns:a16="http://schemas.microsoft.com/office/drawing/2014/main" id="{6C1DB825-44DE-9358-D28B-46E7763FA444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7078013" y="4612538"/>
                  <a:ext cx="20484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9278" name="Ink 9277">
                  <a:extLst>
                    <a:ext uri="{FF2B5EF4-FFF2-40B4-BE49-F238E27FC236}">
                      <a16:creationId xmlns:a16="http://schemas.microsoft.com/office/drawing/2014/main" id="{6793ADEE-097A-1FB1-BAD5-F4B733A5068A}"/>
                    </a:ext>
                  </a:extLst>
                </p14:cNvPr>
                <p14:cNvContentPartPr/>
                <p14:nvPr/>
              </p14:nvContentPartPr>
              <p14:xfrm>
                <a:off x="7211213" y="4544858"/>
                <a:ext cx="29880" cy="191160"/>
              </p14:xfrm>
            </p:contentPart>
          </mc:Choice>
          <mc:Fallback>
            <p:pic>
              <p:nvPicPr>
                <p:cNvPr id="9278" name="Ink 9277">
                  <a:extLst>
                    <a:ext uri="{FF2B5EF4-FFF2-40B4-BE49-F238E27FC236}">
                      <a16:creationId xmlns:a16="http://schemas.microsoft.com/office/drawing/2014/main" id="{6793ADEE-097A-1FB1-BAD5-F4B733A5068A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7202213" y="4535858"/>
                  <a:ext cx="4752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9281" name="Ink 9280">
                  <a:extLst>
                    <a:ext uri="{FF2B5EF4-FFF2-40B4-BE49-F238E27FC236}">
                      <a16:creationId xmlns:a16="http://schemas.microsoft.com/office/drawing/2014/main" id="{395AFFB3-6CE0-EF66-383A-3A59D4D56163}"/>
                    </a:ext>
                  </a:extLst>
                </p14:cNvPr>
                <p14:cNvContentPartPr/>
                <p14:nvPr/>
              </p14:nvContentPartPr>
              <p14:xfrm>
                <a:off x="7355213" y="4466378"/>
                <a:ext cx="160920" cy="299160"/>
              </p14:xfrm>
            </p:contentPart>
          </mc:Choice>
          <mc:Fallback>
            <p:pic>
              <p:nvPicPr>
                <p:cNvPr id="9281" name="Ink 9280">
                  <a:extLst>
                    <a:ext uri="{FF2B5EF4-FFF2-40B4-BE49-F238E27FC236}">
                      <a16:creationId xmlns:a16="http://schemas.microsoft.com/office/drawing/2014/main" id="{395AFFB3-6CE0-EF66-383A-3A59D4D56163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7346213" y="4457738"/>
                  <a:ext cx="178560" cy="316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293" name="Group 9292">
            <a:extLst>
              <a:ext uri="{FF2B5EF4-FFF2-40B4-BE49-F238E27FC236}">
                <a16:creationId xmlns:a16="http://schemas.microsoft.com/office/drawing/2014/main" id="{BBF6392F-0B00-C02A-23C1-68C613C5A875}"/>
              </a:ext>
            </a:extLst>
          </p:cNvPr>
          <p:cNvGrpSpPr/>
          <p:nvPr/>
        </p:nvGrpSpPr>
        <p:grpSpPr>
          <a:xfrm>
            <a:off x="7681373" y="4554938"/>
            <a:ext cx="1040760" cy="532080"/>
            <a:chOff x="7681373" y="4554938"/>
            <a:chExt cx="1040760" cy="532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9282" name="Ink 9281">
                  <a:extLst>
                    <a:ext uri="{FF2B5EF4-FFF2-40B4-BE49-F238E27FC236}">
                      <a16:creationId xmlns:a16="http://schemas.microsoft.com/office/drawing/2014/main" id="{16AA7602-DFEF-ED30-98F9-FBF0D13378BB}"/>
                    </a:ext>
                  </a:extLst>
                </p14:cNvPr>
                <p14:cNvContentPartPr/>
                <p14:nvPr/>
              </p14:nvContentPartPr>
              <p14:xfrm>
                <a:off x="7681373" y="4554938"/>
                <a:ext cx="105480" cy="357120"/>
              </p14:xfrm>
            </p:contentPart>
          </mc:Choice>
          <mc:Fallback>
            <p:pic>
              <p:nvPicPr>
                <p:cNvPr id="9282" name="Ink 9281">
                  <a:extLst>
                    <a:ext uri="{FF2B5EF4-FFF2-40B4-BE49-F238E27FC236}">
                      <a16:creationId xmlns:a16="http://schemas.microsoft.com/office/drawing/2014/main" id="{16AA7602-DFEF-ED30-98F9-FBF0D13378BB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7672733" y="4546298"/>
                  <a:ext cx="123120" cy="37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9283" name="Ink 9282">
                  <a:extLst>
                    <a:ext uri="{FF2B5EF4-FFF2-40B4-BE49-F238E27FC236}">
                      <a16:creationId xmlns:a16="http://schemas.microsoft.com/office/drawing/2014/main" id="{66CFF10D-3875-CEC4-DD63-B5CB8524F310}"/>
                    </a:ext>
                  </a:extLst>
                </p14:cNvPr>
                <p14:cNvContentPartPr/>
                <p14:nvPr/>
              </p14:nvContentPartPr>
              <p14:xfrm>
                <a:off x="7845893" y="4624418"/>
                <a:ext cx="102600" cy="279720"/>
              </p14:xfrm>
            </p:contentPart>
          </mc:Choice>
          <mc:Fallback>
            <p:pic>
              <p:nvPicPr>
                <p:cNvPr id="9283" name="Ink 9282">
                  <a:extLst>
                    <a:ext uri="{FF2B5EF4-FFF2-40B4-BE49-F238E27FC236}">
                      <a16:creationId xmlns:a16="http://schemas.microsoft.com/office/drawing/2014/main" id="{66CFF10D-3875-CEC4-DD63-B5CB8524F310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7836893" y="4615778"/>
                  <a:ext cx="120240" cy="29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9284" name="Ink 9283">
                  <a:extLst>
                    <a:ext uri="{FF2B5EF4-FFF2-40B4-BE49-F238E27FC236}">
                      <a16:creationId xmlns:a16="http://schemas.microsoft.com/office/drawing/2014/main" id="{06978325-4714-7B4C-660B-0694A5284304}"/>
                    </a:ext>
                  </a:extLst>
                </p14:cNvPr>
                <p14:cNvContentPartPr/>
                <p14:nvPr/>
              </p14:nvContentPartPr>
              <p14:xfrm>
                <a:off x="7891613" y="4831418"/>
                <a:ext cx="36000" cy="11880"/>
              </p14:xfrm>
            </p:contentPart>
          </mc:Choice>
          <mc:Fallback>
            <p:pic>
              <p:nvPicPr>
                <p:cNvPr id="9284" name="Ink 9283">
                  <a:extLst>
                    <a:ext uri="{FF2B5EF4-FFF2-40B4-BE49-F238E27FC236}">
                      <a16:creationId xmlns:a16="http://schemas.microsoft.com/office/drawing/2014/main" id="{06978325-4714-7B4C-660B-0694A5284304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7882973" y="4822418"/>
                  <a:ext cx="5364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9285" name="Ink 9284">
                  <a:extLst>
                    <a:ext uri="{FF2B5EF4-FFF2-40B4-BE49-F238E27FC236}">
                      <a16:creationId xmlns:a16="http://schemas.microsoft.com/office/drawing/2014/main" id="{310071A8-F18B-EB4E-94E9-A01E06F4E6F5}"/>
                    </a:ext>
                  </a:extLst>
                </p14:cNvPr>
                <p14:cNvContentPartPr/>
                <p14:nvPr/>
              </p14:nvContentPartPr>
              <p14:xfrm>
                <a:off x="8029853" y="4817378"/>
                <a:ext cx="108000" cy="146520"/>
              </p14:xfrm>
            </p:contentPart>
          </mc:Choice>
          <mc:Fallback>
            <p:pic>
              <p:nvPicPr>
                <p:cNvPr id="9285" name="Ink 9284">
                  <a:extLst>
                    <a:ext uri="{FF2B5EF4-FFF2-40B4-BE49-F238E27FC236}">
                      <a16:creationId xmlns:a16="http://schemas.microsoft.com/office/drawing/2014/main" id="{310071A8-F18B-EB4E-94E9-A01E06F4E6F5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8021213" y="4808738"/>
                  <a:ext cx="12564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9286" name="Ink 9285">
                  <a:extLst>
                    <a:ext uri="{FF2B5EF4-FFF2-40B4-BE49-F238E27FC236}">
                      <a16:creationId xmlns:a16="http://schemas.microsoft.com/office/drawing/2014/main" id="{2017E04B-8462-AED6-9915-24F2F6685BB5}"/>
                    </a:ext>
                  </a:extLst>
                </p14:cNvPr>
                <p14:cNvContentPartPr/>
                <p14:nvPr/>
              </p14:nvContentPartPr>
              <p14:xfrm>
                <a:off x="8204093" y="4847978"/>
                <a:ext cx="149040" cy="43920"/>
              </p14:xfrm>
            </p:contentPart>
          </mc:Choice>
          <mc:Fallback>
            <p:pic>
              <p:nvPicPr>
                <p:cNvPr id="9286" name="Ink 9285">
                  <a:extLst>
                    <a:ext uri="{FF2B5EF4-FFF2-40B4-BE49-F238E27FC236}">
                      <a16:creationId xmlns:a16="http://schemas.microsoft.com/office/drawing/2014/main" id="{2017E04B-8462-AED6-9915-24F2F6685BB5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8195453" y="4839338"/>
                  <a:ext cx="16668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9287" name="Ink 9286">
                  <a:extLst>
                    <a:ext uri="{FF2B5EF4-FFF2-40B4-BE49-F238E27FC236}">
                      <a16:creationId xmlns:a16="http://schemas.microsoft.com/office/drawing/2014/main" id="{3C60F7D4-341C-3926-3A20-DA8AFA799C36}"/>
                    </a:ext>
                  </a:extLst>
                </p14:cNvPr>
                <p14:cNvContentPartPr/>
                <p14:nvPr/>
              </p14:nvContentPartPr>
              <p14:xfrm>
                <a:off x="8455373" y="4742858"/>
                <a:ext cx="68760" cy="239400"/>
              </p14:xfrm>
            </p:contentPart>
          </mc:Choice>
          <mc:Fallback>
            <p:pic>
              <p:nvPicPr>
                <p:cNvPr id="9287" name="Ink 9286">
                  <a:extLst>
                    <a:ext uri="{FF2B5EF4-FFF2-40B4-BE49-F238E27FC236}">
                      <a16:creationId xmlns:a16="http://schemas.microsoft.com/office/drawing/2014/main" id="{3C60F7D4-341C-3926-3A20-DA8AFA799C36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8446733" y="4734218"/>
                  <a:ext cx="8640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9288" name="Ink 9287">
                  <a:extLst>
                    <a:ext uri="{FF2B5EF4-FFF2-40B4-BE49-F238E27FC236}">
                      <a16:creationId xmlns:a16="http://schemas.microsoft.com/office/drawing/2014/main" id="{8F6AD3D2-485F-8971-009F-75F69BAB1009}"/>
                    </a:ext>
                  </a:extLst>
                </p14:cNvPr>
                <p14:cNvContentPartPr/>
                <p14:nvPr/>
              </p14:nvContentPartPr>
              <p14:xfrm>
                <a:off x="8502533" y="4727378"/>
                <a:ext cx="124920" cy="67320"/>
              </p14:xfrm>
            </p:contentPart>
          </mc:Choice>
          <mc:Fallback>
            <p:pic>
              <p:nvPicPr>
                <p:cNvPr id="9288" name="Ink 9287">
                  <a:extLst>
                    <a:ext uri="{FF2B5EF4-FFF2-40B4-BE49-F238E27FC236}">
                      <a16:creationId xmlns:a16="http://schemas.microsoft.com/office/drawing/2014/main" id="{8F6AD3D2-485F-8971-009F-75F69BAB1009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8493893" y="4718378"/>
                  <a:ext cx="14256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9289" name="Ink 9288">
                  <a:extLst>
                    <a:ext uri="{FF2B5EF4-FFF2-40B4-BE49-F238E27FC236}">
                      <a16:creationId xmlns:a16="http://schemas.microsoft.com/office/drawing/2014/main" id="{E4C9DBE1-1941-ED83-2937-AD74FE3B8A6E}"/>
                    </a:ext>
                  </a:extLst>
                </p14:cNvPr>
                <p14:cNvContentPartPr/>
                <p14:nvPr/>
              </p14:nvContentPartPr>
              <p14:xfrm>
                <a:off x="8457533" y="4873898"/>
                <a:ext cx="93240" cy="38160"/>
              </p14:xfrm>
            </p:contentPart>
          </mc:Choice>
          <mc:Fallback>
            <p:pic>
              <p:nvPicPr>
                <p:cNvPr id="9289" name="Ink 9288">
                  <a:extLst>
                    <a:ext uri="{FF2B5EF4-FFF2-40B4-BE49-F238E27FC236}">
                      <a16:creationId xmlns:a16="http://schemas.microsoft.com/office/drawing/2014/main" id="{E4C9DBE1-1941-ED83-2937-AD74FE3B8A6E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8448893" y="4865258"/>
                  <a:ext cx="11088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9290" name="Ink 9289">
                  <a:extLst>
                    <a:ext uri="{FF2B5EF4-FFF2-40B4-BE49-F238E27FC236}">
                      <a16:creationId xmlns:a16="http://schemas.microsoft.com/office/drawing/2014/main" id="{DC4200F0-8662-6A25-E59A-9BB526ADB468}"/>
                    </a:ext>
                  </a:extLst>
                </p14:cNvPr>
                <p14:cNvContentPartPr/>
                <p14:nvPr/>
              </p14:nvContentPartPr>
              <p14:xfrm>
                <a:off x="8638973" y="4930058"/>
                <a:ext cx="83160" cy="156960"/>
              </p14:xfrm>
            </p:contentPart>
          </mc:Choice>
          <mc:Fallback>
            <p:pic>
              <p:nvPicPr>
                <p:cNvPr id="9290" name="Ink 9289">
                  <a:extLst>
                    <a:ext uri="{FF2B5EF4-FFF2-40B4-BE49-F238E27FC236}">
                      <a16:creationId xmlns:a16="http://schemas.microsoft.com/office/drawing/2014/main" id="{DC4200F0-8662-6A25-E59A-9BB526ADB468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8629973" y="4921058"/>
                  <a:ext cx="10080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9291" name="Ink 9290">
                  <a:extLst>
                    <a:ext uri="{FF2B5EF4-FFF2-40B4-BE49-F238E27FC236}">
                      <a16:creationId xmlns:a16="http://schemas.microsoft.com/office/drawing/2014/main" id="{DD3C7AC3-C131-EC29-D716-5464C256A6CE}"/>
                    </a:ext>
                  </a:extLst>
                </p14:cNvPr>
                <p14:cNvContentPartPr/>
                <p14:nvPr/>
              </p14:nvContentPartPr>
              <p14:xfrm>
                <a:off x="7920773" y="4729898"/>
                <a:ext cx="135000" cy="50400"/>
              </p14:xfrm>
            </p:contentPart>
          </mc:Choice>
          <mc:Fallback>
            <p:pic>
              <p:nvPicPr>
                <p:cNvPr id="9291" name="Ink 9290">
                  <a:extLst>
                    <a:ext uri="{FF2B5EF4-FFF2-40B4-BE49-F238E27FC236}">
                      <a16:creationId xmlns:a16="http://schemas.microsoft.com/office/drawing/2014/main" id="{DD3C7AC3-C131-EC29-D716-5464C256A6CE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7911773" y="4721258"/>
                  <a:ext cx="152640" cy="68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04">
            <p14:nvContentPartPr>
              <p14:cNvPr id="9292" name="Ink 9291">
                <a:extLst>
                  <a:ext uri="{FF2B5EF4-FFF2-40B4-BE49-F238E27FC236}">
                    <a16:creationId xmlns:a16="http://schemas.microsoft.com/office/drawing/2014/main" id="{A9BF2BE2-C52D-0E40-FF9C-FBCED70338A8}"/>
                  </a:ext>
                </a:extLst>
              </p14:cNvPr>
              <p14:cNvContentPartPr/>
              <p14:nvPr/>
            </p14:nvContentPartPr>
            <p14:xfrm>
              <a:off x="8885573" y="4819178"/>
              <a:ext cx="90000" cy="355680"/>
            </p14:xfrm>
          </p:contentPart>
        </mc:Choice>
        <mc:Fallback>
          <p:pic>
            <p:nvPicPr>
              <p:cNvPr id="9292" name="Ink 9291">
                <a:extLst>
                  <a:ext uri="{FF2B5EF4-FFF2-40B4-BE49-F238E27FC236}">
                    <a16:creationId xmlns:a16="http://schemas.microsoft.com/office/drawing/2014/main" id="{A9BF2BE2-C52D-0E40-FF9C-FBCED70338A8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8876933" y="4810538"/>
                <a:ext cx="107640" cy="373320"/>
              </a:xfrm>
              <a:prstGeom prst="rect">
                <a:avLst/>
              </a:prstGeom>
            </p:spPr>
          </p:pic>
        </mc:Fallback>
      </mc:AlternateContent>
      <p:grpSp>
        <p:nvGrpSpPr>
          <p:cNvPr id="9300" name="Group 9299">
            <a:extLst>
              <a:ext uri="{FF2B5EF4-FFF2-40B4-BE49-F238E27FC236}">
                <a16:creationId xmlns:a16="http://schemas.microsoft.com/office/drawing/2014/main" id="{982316AB-C8C7-3A77-937E-65C892486675}"/>
              </a:ext>
            </a:extLst>
          </p:cNvPr>
          <p:cNvGrpSpPr/>
          <p:nvPr/>
        </p:nvGrpSpPr>
        <p:grpSpPr>
          <a:xfrm>
            <a:off x="5504093" y="2600498"/>
            <a:ext cx="847440" cy="430200"/>
            <a:chOff x="5504093" y="2600498"/>
            <a:chExt cx="847440" cy="430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44BDCA5A-7F16-30DB-3BDE-5FF027A5E5CD}"/>
                    </a:ext>
                  </a:extLst>
                </p14:cNvPr>
                <p14:cNvContentPartPr/>
                <p14:nvPr/>
              </p14:nvContentPartPr>
              <p14:xfrm>
                <a:off x="5544773" y="2686178"/>
                <a:ext cx="20160" cy="12528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44BDCA5A-7F16-30DB-3BDE-5FF027A5E5CD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5535773" y="2677538"/>
                  <a:ext cx="3780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9216" name="Ink 9215">
                  <a:extLst>
                    <a:ext uri="{FF2B5EF4-FFF2-40B4-BE49-F238E27FC236}">
                      <a16:creationId xmlns:a16="http://schemas.microsoft.com/office/drawing/2014/main" id="{3B9CECA5-81AF-D116-3870-C11AD7A3DD59}"/>
                    </a:ext>
                  </a:extLst>
                </p14:cNvPr>
                <p14:cNvContentPartPr/>
                <p14:nvPr/>
              </p14:nvContentPartPr>
              <p14:xfrm>
                <a:off x="5548733" y="2600498"/>
                <a:ext cx="3960" cy="7920"/>
              </p14:xfrm>
            </p:contentPart>
          </mc:Choice>
          <mc:Fallback>
            <p:pic>
              <p:nvPicPr>
                <p:cNvPr id="9216" name="Ink 9215">
                  <a:extLst>
                    <a:ext uri="{FF2B5EF4-FFF2-40B4-BE49-F238E27FC236}">
                      <a16:creationId xmlns:a16="http://schemas.microsoft.com/office/drawing/2014/main" id="{3B9CECA5-81AF-D116-3870-C11AD7A3DD59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5539733" y="2591858"/>
                  <a:ext cx="2160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9217" name="Ink 9216">
                  <a:extLst>
                    <a:ext uri="{FF2B5EF4-FFF2-40B4-BE49-F238E27FC236}">
                      <a16:creationId xmlns:a16="http://schemas.microsoft.com/office/drawing/2014/main" id="{C7787134-BE89-CC0E-A1F1-4654D3C6EC3E}"/>
                    </a:ext>
                  </a:extLst>
                </p14:cNvPr>
                <p14:cNvContentPartPr/>
                <p14:nvPr/>
              </p14:nvContentPartPr>
              <p14:xfrm>
                <a:off x="5504093" y="2619218"/>
                <a:ext cx="46080" cy="284040"/>
              </p14:xfrm>
            </p:contentPart>
          </mc:Choice>
          <mc:Fallback>
            <p:pic>
              <p:nvPicPr>
                <p:cNvPr id="9217" name="Ink 9216">
                  <a:extLst>
                    <a:ext uri="{FF2B5EF4-FFF2-40B4-BE49-F238E27FC236}">
                      <a16:creationId xmlns:a16="http://schemas.microsoft.com/office/drawing/2014/main" id="{C7787134-BE89-CC0E-A1F1-4654D3C6EC3E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5495093" y="2610578"/>
                  <a:ext cx="63720" cy="30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9223" name="Ink 9222">
                  <a:extLst>
                    <a:ext uri="{FF2B5EF4-FFF2-40B4-BE49-F238E27FC236}">
                      <a16:creationId xmlns:a16="http://schemas.microsoft.com/office/drawing/2014/main" id="{62E9FAD5-9D3D-2228-CBD8-E13B7CFC8510}"/>
                    </a:ext>
                  </a:extLst>
                </p14:cNvPr>
                <p14:cNvContentPartPr/>
                <p14:nvPr/>
              </p14:nvContentPartPr>
              <p14:xfrm>
                <a:off x="5517413" y="2613458"/>
                <a:ext cx="179280" cy="176040"/>
              </p14:xfrm>
            </p:contentPart>
          </mc:Choice>
          <mc:Fallback>
            <p:pic>
              <p:nvPicPr>
                <p:cNvPr id="9223" name="Ink 9222">
                  <a:extLst>
                    <a:ext uri="{FF2B5EF4-FFF2-40B4-BE49-F238E27FC236}">
                      <a16:creationId xmlns:a16="http://schemas.microsoft.com/office/drawing/2014/main" id="{62E9FAD5-9D3D-2228-CBD8-E13B7CFC8510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5508773" y="2604458"/>
                  <a:ext cx="19692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9224" name="Ink 9223">
                  <a:extLst>
                    <a:ext uri="{FF2B5EF4-FFF2-40B4-BE49-F238E27FC236}">
                      <a16:creationId xmlns:a16="http://schemas.microsoft.com/office/drawing/2014/main" id="{9D6E30F5-E609-9782-78AD-E655A854E086}"/>
                    </a:ext>
                  </a:extLst>
                </p14:cNvPr>
                <p14:cNvContentPartPr/>
                <p14:nvPr/>
              </p14:nvContentPartPr>
              <p14:xfrm>
                <a:off x="5724773" y="2867618"/>
                <a:ext cx="125640" cy="138960"/>
              </p14:xfrm>
            </p:contentPart>
          </mc:Choice>
          <mc:Fallback>
            <p:pic>
              <p:nvPicPr>
                <p:cNvPr id="9224" name="Ink 9223">
                  <a:extLst>
                    <a:ext uri="{FF2B5EF4-FFF2-40B4-BE49-F238E27FC236}">
                      <a16:creationId xmlns:a16="http://schemas.microsoft.com/office/drawing/2014/main" id="{9D6E30F5-E609-9782-78AD-E655A854E086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5716133" y="2858618"/>
                  <a:ext cx="14328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9225" name="Ink 9224">
                  <a:extLst>
                    <a:ext uri="{FF2B5EF4-FFF2-40B4-BE49-F238E27FC236}">
                      <a16:creationId xmlns:a16="http://schemas.microsoft.com/office/drawing/2014/main" id="{B2479BE2-ECE9-1DD5-DA08-A30D10DEEFC6}"/>
                    </a:ext>
                  </a:extLst>
                </p14:cNvPr>
                <p14:cNvContentPartPr/>
                <p14:nvPr/>
              </p14:nvContentPartPr>
              <p14:xfrm>
                <a:off x="6113933" y="2851418"/>
                <a:ext cx="109080" cy="46800"/>
              </p14:xfrm>
            </p:contentPart>
          </mc:Choice>
          <mc:Fallback>
            <p:pic>
              <p:nvPicPr>
                <p:cNvPr id="9225" name="Ink 9224">
                  <a:extLst>
                    <a:ext uri="{FF2B5EF4-FFF2-40B4-BE49-F238E27FC236}">
                      <a16:creationId xmlns:a16="http://schemas.microsoft.com/office/drawing/2014/main" id="{B2479BE2-ECE9-1DD5-DA08-A30D10DEEFC6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6104933" y="2842778"/>
                  <a:ext cx="12672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9226" name="Ink 9225">
                  <a:extLst>
                    <a:ext uri="{FF2B5EF4-FFF2-40B4-BE49-F238E27FC236}">
                      <a16:creationId xmlns:a16="http://schemas.microsoft.com/office/drawing/2014/main" id="{864CE816-94F0-43A0-61E9-ED8124964984}"/>
                    </a:ext>
                  </a:extLst>
                </p14:cNvPr>
                <p14:cNvContentPartPr/>
                <p14:nvPr/>
              </p14:nvContentPartPr>
              <p14:xfrm>
                <a:off x="6146333" y="2992178"/>
                <a:ext cx="126720" cy="38520"/>
              </p14:xfrm>
            </p:contentPart>
          </mc:Choice>
          <mc:Fallback>
            <p:pic>
              <p:nvPicPr>
                <p:cNvPr id="9226" name="Ink 9225">
                  <a:extLst>
                    <a:ext uri="{FF2B5EF4-FFF2-40B4-BE49-F238E27FC236}">
                      <a16:creationId xmlns:a16="http://schemas.microsoft.com/office/drawing/2014/main" id="{864CE816-94F0-43A0-61E9-ED8124964984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6137333" y="2983538"/>
                  <a:ext cx="14436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9295" name="Ink 9294">
                  <a:extLst>
                    <a:ext uri="{FF2B5EF4-FFF2-40B4-BE49-F238E27FC236}">
                      <a16:creationId xmlns:a16="http://schemas.microsoft.com/office/drawing/2014/main" id="{4EEEFFE3-7C7B-FCE5-786A-242BDAEA734E}"/>
                    </a:ext>
                  </a:extLst>
                </p14:cNvPr>
                <p14:cNvContentPartPr/>
                <p14:nvPr/>
              </p14:nvContentPartPr>
              <p14:xfrm>
                <a:off x="5762573" y="2621018"/>
                <a:ext cx="121320" cy="147960"/>
              </p14:xfrm>
            </p:contentPart>
          </mc:Choice>
          <mc:Fallback>
            <p:pic>
              <p:nvPicPr>
                <p:cNvPr id="9295" name="Ink 9294">
                  <a:extLst>
                    <a:ext uri="{FF2B5EF4-FFF2-40B4-BE49-F238E27FC236}">
                      <a16:creationId xmlns:a16="http://schemas.microsoft.com/office/drawing/2014/main" id="{4EEEFFE3-7C7B-FCE5-786A-242BDAEA734E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5753573" y="2612378"/>
                  <a:ext cx="13896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9296" name="Ink 9295">
                  <a:extLst>
                    <a:ext uri="{FF2B5EF4-FFF2-40B4-BE49-F238E27FC236}">
                      <a16:creationId xmlns:a16="http://schemas.microsoft.com/office/drawing/2014/main" id="{C6B0950D-4878-E743-A947-2433F6A6935D}"/>
                    </a:ext>
                  </a:extLst>
                </p14:cNvPr>
                <p14:cNvContentPartPr/>
                <p14:nvPr/>
              </p14:nvContentPartPr>
              <p14:xfrm>
                <a:off x="5954813" y="2631818"/>
                <a:ext cx="112680" cy="152280"/>
              </p14:xfrm>
            </p:contentPart>
          </mc:Choice>
          <mc:Fallback>
            <p:pic>
              <p:nvPicPr>
                <p:cNvPr id="9296" name="Ink 9295">
                  <a:extLst>
                    <a:ext uri="{FF2B5EF4-FFF2-40B4-BE49-F238E27FC236}">
                      <a16:creationId xmlns:a16="http://schemas.microsoft.com/office/drawing/2014/main" id="{C6B0950D-4878-E743-A947-2433F6A6935D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5946173" y="2622818"/>
                  <a:ext cx="13032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9297" name="Ink 9296">
                  <a:extLst>
                    <a:ext uri="{FF2B5EF4-FFF2-40B4-BE49-F238E27FC236}">
                      <a16:creationId xmlns:a16="http://schemas.microsoft.com/office/drawing/2014/main" id="{D8B5ECC4-B77B-2E74-95BD-DF4D3D391428}"/>
                    </a:ext>
                  </a:extLst>
                </p14:cNvPr>
                <p14:cNvContentPartPr/>
                <p14:nvPr/>
              </p14:nvContentPartPr>
              <p14:xfrm>
                <a:off x="5923493" y="2617418"/>
                <a:ext cx="35280" cy="192600"/>
              </p14:xfrm>
            </p:contentPart>
          </mc:Choice>
          <mc:Fallback>
            <p:pic>
              <p:nvPicPr>
                <p:cNvPr id="9297" name="Ink 9296">
                  <a:extLst>
                    <a:ext uri="{FF2B5EF4-FFF2-40B4-BE49-F238E27FC236}">
                      <a16:creationId xmlns:a16="http://schemas.microsoft.com/office/drawing/2014/main" id="{D8B5ECC4-B77B-2E74-95BD-DF4D3D391428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5914493" y="2608418"/>
                  <a:ext cx="5292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9298" name="Ink 9297">
                  <a:extLst>
                    <a:ext uri="{FF2B5EF4-FFF2-40B4-BE49-F238E27FC236}">
                      <a16:creationId xmlns:a16="http://schemas.microsoft.com/office/drawing/2014/main" id="{452572EE-6F15-78CC-1D58-BFEE6A050DC2}"/>
                    </a:ext>
                  </a:extLst>
                </p14:cNvPr>
                <p14:cNvContentPartPr/>
                <p14:nvPr/>
              </p14:nvContentPartPr>
              <p14:xfrm>
                <a:off x="6132293" y="2713538"/>
                <a:ext cx="30240" cy="52200"/>
              </p14:xfrm>
            </p:contentPart>
          </mc:Choice>
          <mc:Fallback>
            <p:pic>
              <p:nvPicPr>
                <p:cNvPr id="9298" name="Ink 9297">
                  <a:extLst>
                    <a:ext uri="{FF2B5EF4-FFF2-40B4-BE49-F238E27FC236}">
                      <a16:creationId xmlns:a16="http://schemas.microsoft.com/office/drawing/2014/main" id="{452572EE-6F15-78CC-1D58-BFEE6A050DC2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6123293" y="2704898"/>
                  <a:ext cx="4788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9299" name="Ink 9298">
                  <a:extLst>
                    <a:ext uri="{FF2B5EF4-FFF2-40B4-BE49-F238E27FC236}">
                      <a16:creationId xmlns:a16="http://schemas.microsoft.com/office/drawing/2014/main" id="{8FE173AE-585E-BD63-E504-AA0BF264BC92}"/>
                    </a:ext>
                  </a:extLst>
                </p14:cNvPr>
                <p14:cNvContentPartPr/>
                <p14:nvPr/>
              </p14:nvContentPartPr>
              <p14:xfrm>
                <a:off x="6245693" y="2702018"/>
                <a:ext cx="105840" cy="143640"/>
              </p14:xfrm>
            </p:contentPart>
          </mc:Choice>
          <mc:Fallback>
            <p:pic>
              <p:nvPicPr>
                <p:cNvPr id="9299" name="Ink 9298">
                  <a:extLst>
                    <a:ext uri="{FF2B5EF4-FFF2-40B4-BE49-F238E27FC236}">
                      <a16:creationId xmlns:a16="http://schemas.microsoft.com/office/drawing/2014/main" id="{8FE173AE-585E-BD63-E504-AA0BF264BC92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6236693" y="2693018"/>
                  <a:ext cx="123480" cy="16128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BE320B0-2A9B-40E7-9FCF-83F3AE910D5D}" type="slidenum">
              <a:rPr lang="en-US"/>
              <a:pPr/>
              <a:t>15</a:t>
            </a:fld>
            <a:endParaRPr lang="en-US"/>
          </a:p>
        </p:txBody>
      </p:sp>
      <p:sp>
        <p:nvSpPr>
          <p:cNvPr id="10243" name="Line 4"/>
          <p:cNvSpPr>
            <a:spLocks noChangeShapeType="1"/>
          </p:cNvSpPr>
          <p:nvPr/>
        </p:nvSpPr>
        <p:spPr bwMode="auto">
          <a:xfrm>
            <a:off x="0" y="14478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44" name="Line 5"/>
          <p:cNvSpPr>
            <a:spLocks noChangeShapeType="1"/>
          </p:cNvSpPr>
          <p:nvPr/>
        </p:nvSpPr>
        <p:spPr bwMode="auto">
          <a:xfrm>
            <a:off x="0" y="20574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45" name="Text Box 6"/>
          <p:cNvSpPr txBox="1">
            <a:spLocks noChangeArrowheads="1"/>
          </p:cNvSpPr>
          <p:nvPr/>
        </p:nvSpPr>
        <p:spPr bwMode="auto">
          <a:xfrm>
            <a:off x="60325" y="1408113"/>
            <a:ext cx="77120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solidFill>
                  <a:srgbClr val="FF00FF"/>
                </a:solidFill>
              </a:rPr>
              <a:t>Month     Demand (Y</a:t>
            </a:r>
            <a:r>
              <a:rPr lang="en-US" sz="2000" baseline="-25000">
                <a:solidFill>
                  <a:srgbClr val="FF00FF"/>
                </a:solidFill>
              </a:rPr>
              <a:t>t</a:t>
            </a:r>
            <a:r>
              <a:rPr lang="en-US" sz="2000">
                <a:solidFill>
                  <a:srgbClr val="FF00FF"/>
                </a:solidFill>
              </a:rPr>
              <a:t>)                F</a:t>
            </a:r>
            <a:r>
              <a:rPr lang="en-US" sz="2000" b="1" baseline="-25000">
                <a:solidFill>
                  <a:srgbClr val="FF00FF"/>
                </a:solidFill>
              </a:rPr>
              <a:t>t </a:t>
            </a:r>
            <a:endParaRPr lang="el-GR" sz="2000">
              <a:solidFill>
                <a:srgbClr val="FF00FF"/>
              </a:solidFill>
            </a:endParaRPr>
          </a:p>
        </p:txBody>
      </p:sp>
      <p:sp>
        <p:nvSpPr>
          <p:cNvPr id="10246" name="Text Box 8"/>
          <p:cNvSpPr txBox="1">
            <a:spLocks noChangeArrowheads="1"/>
          </p:cNvSpPr>
          <p:nvPr/>
        </p:nvSpPr>
        <p:spPr bwMode="auto">
          <a:xfrm>
            <a:off x="136525" y="2170113"/>
            <a:ext cx="8626475" cy="338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buFontTx/>
              <a:buAutoNum type="arabicPlain"/>
            </a:pPr>
            <a:r>
              <a:rPr lang="en-US" dirty="0"/>
              <a:t>                  213                           208</a:t>
            </a:r>
          </a:p>
          <a:p>
            <a:pPr marL="342900" indent="-342900">
              <a:buFontTx/>
              <a:buAutoNum type="arabicPlain"/>
            </a:pPr>
            <a:r>
              <a:rPr lang="en-US" dirty="0"/>
              <a:t>                  201                           210.5</a:t>
            </a:r>
          </a:p>
          <a:p>
            <a:pPr marL="342900" indent="-342900">
              <a:buFontTx/>
              <a:buAutoNum type="arabicPlain"/>
            </a:pPr>
            <a:r>
              <a:rPr lang="en-US" dirty="0"/>
              <a:t>                  198                           205.8</a:t>
            </a:r>
          </a:p>
          <a:p>
            <a:pPr marL="342900" indent="-342900">
              <a:buFontTx/>
              <a:buAutoNum type="arabicPlain"/>
            </a:pPr>
            <a:r>
              <a:rPr lang="en-US" dirty="0"/>
              <a:t>                  207                           201.9</a:t>
            </a:r>
          </a:p>
          <a:p>
            <a:pPr marL="342900" indent="-342900">
              <a:buFontTx/>
              <a:buAutoNum type="arabicPlain"/>
            </a:pPr>
            <a:r>
              <a:rPr lang="en-US" dirty="0"/>
              <a:t>                  220                           204.4</a:t>
            </a:r>
          </a:p>
          <a:p>
            <a:pPr marL="342900" indent="-342900">
              <a:buFontTx/>
              <a:buAutoNum type="arabicPlain" startAt="6"/>
            </a:pPr>
            <a:r>
              <a:rPr lang="en-US" dirty="0"/>
              <a:t>                  232                           212.2</a:t>
            </a:r>
          </a:p>
          <a:p>
            <a:pPr marL="342900" indent="-342900">
              <a:buFontTx/>
              <a:buAutoNum type="arabicPlain" startAt="6"/>
            </a:pPr>
            <a:r>
              <a:rPr lang="en-US" dirty="0"/>
              <a:t>                  210                           222.1</a:t>
            </a:r>
          </a:p>
          <a:p>
            <a:pPr marL="342900" indent="-342900">
              <a:buFontTx/>
              <a:buAutoNum type="arabicPlain" startAt="6"/>
            </a:pPr>
            <a:r>
              <a:rPr lang="en-US" dirty="0"/>
              <a:t>                  217                           216.1</a:t>
            </a:r>
          </a:p>
          <a:p>
            <a:pPr marL="342900" indent="-342900">
              <a:buFontTx/>
              <a:buAutoNum type="arabicPlain" startAt="6"/>
            </a:pPr>
            <a:r>
              <a:rPr lang="en-US" dirty="0"/>
              <a:t>                  212                           216.5</a:t>
            </a:r>
          </a:p>
          <a:p>
            <a:pPr marL="342900" indent="-342900">
              <a:buFontTx/>
              <a:buAutoNum type="arabicPlain" startAt="6"/>
            </a:pPr>
            <a:r>
              <a:rPr lang="en-US" dirty="0"/>
              <a:t>                  225                           214.3 </a:t>
            </a:r>
          </a:p>
          <a:p>
            <a:pPr marL="342900" indent="-342900">
              <a:buFontTx/>
              <a:buAutoNum type="arabicPlain" startAt="6"/>
            </a:pPr>
            <a:r>
              <a:rPr lang="en-US" dirty="0"/>
              <a:t>                                                   219.6                </a:t>
            </a:r>
          </a:p>
          <a:p>
            <a:pPr marL="342900" indent="-342900"/>
            <a:r>
              <a:rPr lang="en-US" b="1" dirty="0">
                <a:solidFill>
                  <a:srgbClr val="A50021"/>
                </a:solidFill>
              </a:rPr>
              <a:t>  </a:t>
            </a:r>
            <a:r>
              <a:rPr lang="en-US" dirty="0"/>
              <a:t>      </a:t>
            </a:r>
          </a:p>
        </p:txBody>
      </p:sp>
      <p:sp>
        <p:nvSpPr>
          <p:cNvPr id="10247" name="Text Box 9"/>
          <p:cNvSpPr txBox="1">
            <a:spLocks noChangeArrowheads="1"/>
          </p:cNvSpPr>
          <p:nvPr/>
        </p:nvSpPr>
        <p:spPr bwMode="auto">
          <a:xfrm>
            <a:off x="365125" y="188913"/>
            <a:ext cx="1009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Solution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212725" y="457200"/>
            <a:ext cx="6873875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lang="en-US" dirty="0"/>
              <a:t>     Use Exponential smoothing to forecast demand for 11 month for the given data. Initial forecast is  105 and  </a:t>
            </a:r>
            <a:r>
              <a:rPr lang="el-GR" dirty="0"/>
              <a:t>α</a:t>
            </a:r>
            <a:r>
              <a:rPr lang="en-US" dirty="0"/>
              <a:t> = 0.7</a:t>
            </a:r>
            <a:endParaRPr lang="el-GR" dirty="0"/>
          </a:p>
          <a:p>
            <a:pPr marL="342900" indent="-342900"/>
            <a:endParaRPr lang="en-US" dirty="0"/>
          </a:p>
        </p:txBody>
      </p:sp>
      <p:graphicFrame>
        <p:nvGraphicFramePr>
          <p:cNvPr id="3" name="Group 105"/>
          <p:cNvGraphicFramePr>
            <a:graphicFrameLocks noGrp="1"/>
          </p:cNvGraphicFramePr>
          <p:nvPr/>
        </p:nvGraphicFramePr>
        <p:xfrm>
          <a:off x="2209800" y="1295400"/>
          <a:ext cx="4172857" cy="4754880"/>
        </p:xfrm>
        <a:graphic>
          <a:graphicData uri="http://schemas.openxmlformats.org/drawingml/2006/table">
            <a:tbl>
              <a:tblPr/>
              <a:tblGrid>
                <a:gridCol w="10885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21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21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3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Month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Deliveries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Forecast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Jan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Feb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88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Mar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Apr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May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Jun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97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Jul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Aug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Sep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Oct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152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Nov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2286000"/>
            <a:ext cx="8229600" cy="1143000"/>
          </a:xfrm>
          <a:prstGeom prst="rect">
            <a:avLst/>
          </a:prstGeom>
          <a:solidFill>
            <a:srgbClr val="FFFF00"/>
          </a:solidFill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Regression</a:t>
            </a:r>
            <a:r>
              <a:rPr kumimoji="0" lang="en-US" sz="4400" b="1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method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87E5E-B331-4845-97B5-1DD7F7DED4F6}" type="slidenum">
              <a:rPr lang="en-US"/>
              <a:pPr/>
              <a:t>18</a:t>
            </a:fld>
            <a:endParaRPr lang="en-US"/>
          </a:p>
        </p:txBody>
      </p:sp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212725" y="36513"/>
            <a:ext cx="1492250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u="sng">
                <a:solidFill>
                  <a:srgbClr val="3366FF"/>
                </a:solidFill>
              </a:rPr>
              <a:t>Problem : 1</a:t>
            </a:r>
            <a:r>
              <a:rPr lang="en-US"/>
              <a:t> 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228600" y="1182688"/>
            <a:ext cx="8820150" cy="4760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/>
              <a:t>A trading company has the following territory-wise data in respect of sales and </a:t>
            </a:r>
          </a:p>
          <a:p>
            <a:r>
              <a:rPr lang="en-US" b="1" dirty="0"/>
              <a:t>Advertising</a:t>
            </a:r>
          </a:p>
          <a:p>
            <a:endParaRPr lang="en-US" b="1" dirty="0"/>
          </a:p>
          <a:p>
            <a:r>
              <a:rPr lang="en-US" b="1" dirty="0"/>
              <a:t>Sales Territory                      Advertising  ( ‘000 Rs)              sales ( in units)</a:t>
            </a:r>
          </a:p>
          <a:p>
            <a:endParaRPr lang="en-US" b="1" dirty="0"/>
          </a:p>
          <a:p>
            <a:r>
              <a:rPr lang="en-US" b="1" dirty="0"/>
              <a:t>     1                                               40                                            100</a:t>
            </a:r>
          </a:p>
          <a:p>
            <a:r>
              <a:rPr lang="en-US" b="1" dirty="0"/>
              <a:t>     2                                               30                                              80</a:t>
            </a:r>
          </a:p>
          <a:p>
            <a:r>
              <a:rPr lang="en-US" b="1" dirty="0"/>
              <a:t>     3                                               20                                              60     </a:t>
            </a:r>
          </a:p>
          <a:p>
            <a:r>
              <a:rPr lang="en-US" b="1" dirty="0"/>
              <a:t>     4                                               50                                            120</a:t>
            </a:r>
          </a:p>
          <a:p>
            <a:r>
              <a:rPr lang="en-US" b="1" dirty="0"/>
              <a:t>     5                                               60                                            150</a:t>
            </a:r>
          </a:p>
          <a:p>
            <a:r>
              <a:rPr lang="en-US" b="1" dirty="0"/>
              <a:t>     6                                               40                                              90</a:t>
            </a:r>
          </a:p>
          <a:p>
            <a:r>
              <a:rPr lang="en-US" b="1" dirty="0"/>
              <a:t>     7                                               20                                              70 </a:t>
            </a:r>
          </a:p>
          <a:p>
            <a:r>
              <a:rPr lang="en-US" b="1" dirty="0"/>
              <a:t>     8                                               60                                            130</a:t>
            </a:r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Find out Regression line</a:t>
            </a:r>
          </a:p>
          <a:p>
            <a:r>
              <a:rPr lang="en-US" b="1" dirty="0"/>
              <a:t>     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19865-D159-4E3E-AA5A-AD760B6B6DEA}" type="slidenum">
              <a:rPr lang="en-US"/>
              <a:pPr/>
              <a:t>19</a:t>
            </a:fld>
            <a:endParaRPr lang="en-US"/>
          </a:p>
        </p:txBody>
      </p:sp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136525" y="493713"/>
            <a:ext cx="7105650" cy="393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b="1" dirty="0"/>
              <a:t>Sales             Advertising (X)        sales(Y)            (X)</a:t>
            </a:r>
            <a:r>
              <a:rPr lang="en-US" b="1" baseline="30000" dirty="0"/>
              <a:t>2</a:t>
            </a:r>
            <a:r>
              <a:rPr lang="en-US" b="1" dirty="0"/>
              <a:t>              XY</a:t>
            </a:r>
          </a:p>
          <a:p>
            <a:r>
              <a:rPr lang="en-US" b="1" dirty="0" err="1"/>
              <a:t>Territor</a:t>
            </a:r>
            <a:r>
              <a:rPr lang="en-US" b="1" dirty="0"/>
              <a:t>           ( ‘000 Rs)</a:t>
            </a:r>
          </a:p>
          <a:p>
            <a:r>
              <a:rPr lang="en-US" b="1" dirty="0"/>
              <a:t>     1                      40                         100              1600             4000  </a:t>
            </a:r>
          </a:p>
          <a:p>
            <a:r>
              <a:rPr lang="en-US" b="1" dirty="0"/>
              <a:t>     2                      30                           80                900             2400</a:t>
            </a:r>
          </a:p>
          <a:p>
            <a:r>
              <a:rPr lang="en-US" b="1" dirty="0"/>
              <a:t>     3                      20                           60                400             1200</a:t>
            </a:r>
          </a:p>
          <a:p>
            <a:r>
              <a:rPr lang="en-US" b="1" dirty="0"/>
              <a:t>     4                      50                         120              2500              6000</a:t>
            </a:r>
          </a:p>
          <a:p>
            <a:r>
              <a:rPr lang="en-US" b="1" dirty="0"/>
              <a:t>     5                      60                         150              3600              9000</a:t>
            </a:r>
          </a:p>
          <a:p>
            <a:r>
              <a:rPr lang="en-US" b="1" dirty="0"/>
              <a:t>     6                      40                           90              1600              3600</a:t>
            </a:r>
          </a:p>
          <a:p>
            <a:r>
              <a:rPr lang="en-US" b="1" dirty="0"/>
              <a:t>     7                      20                           70                400              1400</a:t>
            </a:r>
          </a:p>
          <a:p>
            <a:r>
              <a:rPr lang="en-US" b="1" dirty="0"/>
              <a:t>     8                      60                         130               3600             7800</a:t>
            </a:r>
          </a:p>
          <a:p>
            <a:endParaRPr lang="en-US" b="1" dirty="0"/>
          </a:p>
          <a:p>
            <a:r>
              <a:rPr lang="en-US" b="1" dirty="0"/>
              <a:t>      </a:t>
            </a:r>
          </a:p>
        </p:txBody>
      </p:sp>
      <p:sp>
        <p:nvSpPr>
          <p:cNvPr id="18435" name="Line 3"/>
          <p:cNvSpPr>
            <a:spLocks noChangeShapeType="1"/>
          </p:cNvSpPr>
          <p:nvPr/>
        </p:nvSpPr>
        <p:spPr bwMode="auto">
          <a:xfrm>
            <a:off x="1600200" y="4191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436" name="Line 4"/>
          <p:cNvSpPr>
            <a:spLocks noChangeShapeType="1"/>
          </p:cNvSpPr>
          <p:nvPr/>
        </p:nvSpPr>
        <p:spPr bwMode="auto">
          <a:xfrm>
            <a:off x="3276600" y="4191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437" name="Line 5"/>
          <p:cNvSpPr>
            <a:spLocks noChangeShapeType="1"/>
          </p:cNvSpPr>
          <p:nvPr/>
        </p:nvSpPr>
        <p:spPr bwMode="auto">
          <a:xfrm>
            <a:off x="4419600" y="4191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438" name="Line 6"/>
          <p:cNvSpPr>
            <a:spLocks noChangeShapeType="1"/>
          </p:cNvSpPr>
          <p:nvPr/>
        </p:nvSpPr>
        <p:spPr bwMode="auto">
          <a:xfrm>
            <a:off x="5562600" y="4191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439" name="Text Box 7"/>
          <p:cNvSpPr txBox="1">
            <a:spLocks noChangeArrowheads="1"/>
          </p:cNvSpPr>
          <p:nvPr/>
        </p:nvSpPr>
        <p:spPr bwMode="auto">
          <a:xfrm>
            <a:off x="1600200" y="4267200"/>
            <a:ext cx="526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/>
              <a:t>320                        800             14600           35400</a:t>
            </a:r>
          </a:p>
        </p:txBody>
      </p:sp>
      <p:sp>
        <p:nvSpPr>
          <p:cNvPr id="18441" name="Line 9"/>
          <p:cNvSpPr>
            <a:spLocks noChangeShapeType="1"/>
          </p:cNvSpPr>
          <p:nvPr/>
        </p:nvSpPr>
        <p:spPr bwMode="auto">
          <a:xfrm>
            <a:off x="0" y="838200"/>
            <a:ext cx="929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442" name="Line 10"/>
          <p:cNvSpPr>
            <a:spLocks noChangeShapeType="1"/>
          </p:cNvSpPr>
          <p:nvPr/>
        </p:nvSpPr>
        <p:spPr bwMode="auto">
          <a:xfrm>
            <a:off x="0" y="4800600"/>
            <a:ext cx="929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443" name="Line 11"/>
          <p:cNvSpPr>
            <a:spLocks noChangeShapeType="1"/>
          </p:cNvSpPr>
          <p:nvPr/>
        </p:nvSpPr>
        <p:spPr bwMode="auto">
          <a:xfrm>
            <a:off x="0" y="1600200"/>
            <a:ext cx="929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444" name="Text Box 12"/>
          <p:cNvSpPr txBox="1">
            <a:spLocks noChangeArrowheads="1"/>
          </p:cNvSpPr>
          <p:nvPr/>
        </p:nvSpPr>
        <p:spPr bwMode="auto">
          <a:xfrm>
            <a:off x="2952750" y="76200"/>
            <a:ext cx="37528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/>
              <a:t>The linear regression of the form</a:t>
            </a:r>
          </a:p>
          <a:p>
            <a:r>
              <a:rPr lang="en-US" b="1" dirty="0"/>
              <a:t>                Y= a + b X</a:t>
            </a:r>
          </a:p>
        </p:txBody>
      </p:sp>
      <p:sp>
        <p:nvSpPr>
          <p:cNvPr id="18445" name="Text Box 13"/>
          <p:cNvSpPr txBox="1">
            <a:spLocks noChangeArrowheads="1"/>
          </p:cNvSpPr>
          <p:nvPr/>
        </p:nvSpPr>
        <p:spPr bwMode="auto">
          <a:xfrm>
            <a:off x="365125" y="112713"/>
            <a:ext cx="1073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3366FF"/>
                </a:solidFill>
              </a:rPr>
              <a:t>solution</a:t>
            </a:r>
          </a:p>
        </p:txBody>
      </p:sp>
      <p:sp>
        <p:nvSpPr>
          <p:cNvPr id="17" name="Text Box 8"/>
          <p:cNvSpPr txBox="1">
            <a:spLocks noChangeArrowheads="1"/>
          </p:cNvSpPr>
          <p:nvPr/>
        </p:nvSpPr>
        <p:spPr bwMode="auto">
          <a:xfrm>
            <a:off x="2771910" y="4867791"/>
            <a:ext cx="3400290" cy="1456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/>
              <a:t>∑ X = 320                   ∑ X</a:t>
            </a:r>
            <a:r>
              <a:rPr lang="en-US" b="1" baseline="30000" dirty="0"/>
              <a:t>2     </a:t>
            </a:r>
            <a:r>
              <a:rPr lang="en-US" b="1" dirty="0"/>
              <a:t>= 14600</a:t>
            </a:r>
          </a:p>
          <a:p>
            <a:endParaRPr lang="en-US" b="1" dirty="0"/>
          </a:p>
          <a:p>
            <a:r>
              <a:rPr lang="en-US" b="1" dirty="0"/>
              <a:t>∑Y =  800                     ∑ XY = 35400</a:t>
            </a:r>
          </a:p>
          <a:p>
            <a:endParaRPr lang="en-US" sz="2400" b="1" baseline="30000" dirty="0"/>
          </a:p>
          <a:p>
            <a:r>
              <a:rPr lang="en-US" sz="2800" b="1" baseline="30000" dirty="0"/>
              <a:t>  Y =  100                     X = 40</a:t>
            </a:r>
          </a:p>
        </p:txBody>
      </p:sp>
      <p:sp>
        <p:nvSpPr>
          <p:cNvPr id="20" name="Line 3"/>
          <p:cNvSpPr>
            <a:spLocks noChangeShapeType="1"/>
          </p:cNvSpPr>
          <p:nvPr/>
        </p:nvSpPr>
        <p:spPr bwMode="auto">
          <a:xfrm>
            <a:off x="4876800" y="58674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" name="Line 3"/>
          <p:cNvSpPr>
            <a:spLocks noChangeShapeType="1"/>
          </p:cNvSpPr>
          <p:nvPr/>
        </p:nvSpPr>
        <p:spPr bwMode="auto">
          <a:xfrm>
            <a:off x="2971800" y="58674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demand forecasting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SALES MAXIMIZATION</a:t>
            </a:r>
          </a:p>
          <a:p>
            <a:r>
              <a:rPr lang="en-US" dirty="0"/>
              <a:t>HIGHER PROFIT</a:t>
            </a:r>
          </a:p>
          <a:p>
            <a:pPr>
              <a:spcBef>
                <a:spcPts val="1000"/>
              </a:spcBef>
            </a:pPr>
            <a:r>
              <a:rPr lang="en-US" dirty="0"/>
              <a:t>REDUCED INVESTMENTS FOR SAFETY  STOCKS</a:t>
            </a:r>
          </a:p>
          <a:p>
            <a:pPr>
              <a:spcBef>
                <a:spcPts val="1000"/>
              </a:spcBef>
            </a:pPr>
            <a:r>
              <a:rPr lang="en-US" dirty="0"/>
              <a:t>IMPROVED PRODUCTION PLANNING</a:t>
            </a:r>
          </a:p>
          <a:p>
            <a:pPr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14400" y="533400"/>
            <a:ext cx="51816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b  =  n ( ∑ XY ) -  ( ∑X ) ( ∑ Y)</a:t>
            </a:r>
          </a:p>
          <a:p>
            <a:r>
              <a:rPr lang="en-US" b="1" dirty="0"/>
              <a:t>        ---------------------------------</a:t>
            </a:r>
          </a:p>
          <a:p>
            <a:r>
              <a:rPr lang="en-US" b="1" dirty="0"/>
              <a:t>         n ( ∑X</a:t>
            </a:r>
            <a:r>
              <a:rPr lang="en-US" b="1" baseline="30000" dirty="0"/>
              <a:t>2</a:t>
            </a:r>
            <a:r>
              <a:rPr lang="en-US" b="1" dirty="0"/>
              <a:t> ) –(∑X )</a:t>
            </a:r>
            <a:r>
              <a:rPr lang="en-US" b="1" baseline="30000" dirty="0"/>
              <a:t>2</a:t>
            </a:r>
            <a:r>
              <a:rPr lang="en-US" b="1" dirty="0"/>
              <a:t>  </a:t>
            </a:r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a  = Y  -  b X</a:t>
            </a:r>
          </a:p>
        </p:txBody>
      </p:sp>
      <p:sp>
        <p:nvSpPr>
          <p:cNvPr id="3" name="Rectangle 2"/>
          <p:cNvSpPr/>
          <p:nvPr/>
        </p:nvSpPr>
        <p:spPr>
          <a:xfrm>
            <a:off x="1676400" y="4572000"/>
            <a:ext cx="525779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3366FF"/>
                </a:solidFill>
              </a:rPr>
              <a:t>Y = 24.444 + 1.889 X</a:t>
            </a:r>
          </a:p>
        </p:txBody>
      </p:sp>
      <p:sp>
        <p:nvSpPr>
          <p:cNvPr id="4" name="Line 3"/>
          <p:cNvSpPr>
            <a:spLocks noChangeShapeType="1"/>
          </p:cNvSpPr>
          <p:nvPr/>
        </p:nvSpPr>
        <p:spPr bwMode="auto">
          <a:xfrm>
            <a:off x="1371600" y="19050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" name="Line 3"/>
          <p:cNvSpPr>
            <a:spLocks noChangeShapeType="1"/>
          </p:cNvSpPr>
          <p:nvPr/>
        </p:nvSpPr>
        <p:spPr bwMode="auto">
          <a:xfrm>
            <a:off x="1905000" y="19050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3959225" y="381000"/>
            <a:ext cx="3400290" cy="1456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/>
              <a:t>∑ X = 320                   ∑ X</a:t>
            </a:r>
            <a:r>
              <a:rPr lang="en-US" b="1" baseline="30000" dirty="0"/>
              <a:t>2     </a:t>
            </a:r>
            <a:r>
              <a:rPr lang="en-US" b="1" dirty="0"/>
              <a:t>= 14600</a:t>
            </a:r>
          </a:p>
          <a:p>
            <a:endParaRPr lang="en-US" b="1" dirty="0"/>
          </a:p>
          <a:p>
            <a:r>
              <a:rPr lang="en-US" b="1" dirty="0"/>
              <a:t>∑Y =  800                     ∑ XY = 35400</a:t>
            </a:r>
          </a:p>
          <a:p>
            <a:endParaRPr lang="en-US" sz="2400" b="1" baseline="30000" dirty="0"/>
          </a:p>
          <a:p>
            <a:r>
              <a:rPr lang="en-US" sz="2800" b="1" baseline="30000" dirty="0"/>
              <a:t>  Y =  100                     X = 40</a:t>
            </a:r>
          </a:p>
        </p:txBody>
      </p:sp>
      <p:sp>
        <p:nvSpPr>
          <p:cNvPr id="7" name="Line 3"/>
          <p:cNvSpPr>
            <a:spLocks noChangeShapeType="1"/>
          </p:cNvSpPr>
          <p:nvPr/>
        </p:nvSpPr>
        <p:spPr bwMode="auto">
          <a:xfrm>
            <a:off x="6019800" y="13716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" name="Line 3"/>
          <p:cNvSpPr>
            <a:spLocks noChangeShapeType="1"/>
          </p:cNvSpPr>
          <p:nvPr/>
        </p:nvSpPr>
        <p:spPr bwMode="auto">
          <a:xfrm>
            <a:off x="4114800" y="13716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" name="Line 3"/>
          <p:cNvSpPr>
            <a:spLocks noChangeShapeType="1"/>
          </p:cNvSpPr>
          <p:nvPr/>
        </p:nvSpPr>
        <p:spPr bwMode="auto">
          <a:xfrm>
            <a:off x="4267200" y="15240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87E5E-B331-4845-97B5-1DD7F7DED4F6}" type="slidenum">
              <a:rPr lang="en-US"/>
              <a:pPr/>
              <a:t>21</a:t>
            </a:fld>
            <a:endParaRPr lang="en-US"/>
          </a:p>
        </p:txBody>
      </p:sp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212725" y="36513"/>
            <a:ext cx="1492250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u="sng">
                <a:solidFill>
                  <a:srgbClr val="3366FF"/>
                </a:solidFill>
              </a:rPr>
              <a:t>Problem : 1</a:t>
            </a:r>
            <a:r>
              <a:rPr lang="en-US"/>
              <a:t> 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228600" y="1182688"/>
            <a:ext cx="7746416" cy="507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 dirty="0"/>
              <a:t>A trading company has the following territory-wise data in respect of sales and </a:t>
            </a:r>
          </a:p>
          <a:p>
            <a:r>
              <a:rPr lang="en-US" b="1" dirty="0"/>
              <a:t>Advertising</a:t>
            </a:r>
          </a:p>
          <a:p>
            <a:endParaRPr lang="en-US" b="1" dirty="0"/>
          </a:p>
          <a:p>
            <a:r>
              <a:rPr lang="en-US" b="1" dirty="0"/>
              <a:t>Sales Territory                      Advertising  ( ‘000 Rs)              Sales ( in units)</a:t>
            </a:r>
          </a:p>
          <a:p>
            <a:endParaRPr lang="en-US" b="1" dirty="0"/>
          </a:p>
          <a:p>
            <a:r>
              <a:rPr lang="en-US" b="1" dirty="0"/>
              <a:t>     1                                               02                                               58</a:t>
            </a:r>
          </a:p>
          <a:p>
            <a:r>
              <a:rPr lang="en-US" b="1" dirty="0"/>
              <a:t>     2                                               06                                             105</a:t>
            </a:r>
          </a:p>
          <a:p>
            <a:r>
              <a:rPr lang="en-US" b="1" dirty="0"/>
              <a:t>     3                                               08                                               88    </a:t>
            </a:r>
          </a:p>
          <a:p>
            <a:r>
              <a:rPr lang="en-US" b="1" dirty="0"/>
              <a:t>     4                                               08                                             118</a:t>
            </a:r>
          </a:p>
          <a:p>
            <a:r>
              <a:rPr lang="en-US" b="1" dirty="0"/>
              <a:t>     5                                               12                                             117</a:t>
            </a:r>
          </a:p>
          <a:p>
            <a:r>
              <a:rPr lang="en-US" b="1" dirty="0"/>
              <a:t>     6                                               16                                             137</a:t>
            </a:r>
          </a:p>
          <a:p>
            <a:r>
              <a:rPr lang="en-US" b="1" dirty="0"/>
              <a:t>     7                                               20                                             157</a:t>
            </a:r>
          </a:p>
          <a:p>
            <a:r>
              <a:rPr lang="en-US" b="1" dirty="0"/>
              <a:t>     8                                               20                                             169</a:t>
            </a:r>
          </a:p>
          <a:p>
            <a:r>
              <a:rPr lang="en-US" b="1" dirty="0"/>
              <a:t>     9                                               22                                             149</a:t>
            </a:r>
          </a:p>
          <a:p>
            <a:r>
              <a:rPr lang="en-US" b="1" dirty="0"/>
              <a:t>     10                                             26                                             202</a:t>
            </a:r>
          </a:p>
          <a:p>
            <a:endParaRPr lang="en-US" b="1" dirty="0"/>
          </a:p>
          <a:p>
            <a:r>
              <a:rPr lang="en-US" b="1" dirty="0"/>
              <a:t>Find out Regression line</a:t>
            </a:r>
          </a:p>
          <a:p>
            <a:r>
              <a:rPr lang="en-US" b="1" dirty="0"/>
              <a:t>     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QUALITATIVE METHODS</a:t>
            </a:r>
            <a:br>
              <a:rPr lang="en-US" sz="3200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SURVEY OF BUYERS INTENSIONS</a:t>
            </a:r>
          </a:p>
          <a:p>
            <a:pPr>
              <a:buClr>
                <a:srgbClr val="FF0000"/>
              </a:buClr>
              <a:buSzPct val="75000"/>
              <a:buNone/>
            </a:pPr>
            <a:r>
              <a:rPr lang="en-US" sz="2400" dirty="0"/>
              <a:t>Employ sample survey techniques for gathering data. </a:t>
            </a:r>
          </a:p>
          <a:p>
            <a:pPr>
              <a:buClr>
                <a:srgbClr val="FF0000"/>
              </a:buClr>
              <a:buSzPct val="75000"/>
              <a:buNone/>
            </a:pPr>
            <a:r>
              <a:rPr lang="en-US" sz="2400" dirty="0"/>
              <a:t>Data is collected from end users of goods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QUALITATIVE METHODS</a:t>
            </a:r>
            <a:br>
              <a:rPr lang="en-US" sz="3200" dirty="0">
                <a:solidFill>
                  <a:schemeClr val="tx1"/>
                </a:solidFill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EXPERTS OPINION METHOD</a:t>
            </a:r>
          </a:p>
          <a:p>
            <a:pPr>
              <a:buNone/>
            </a:pPr>
            <a:r>
              <a:rPr lang="en-US" dirty="0"/>
              <a:t>    Panel of experts in same field with experience &amp; working knowledge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QUALITATIVE METHODS</a:t>
            </a:r>
            <a:br>
              <a:rPr lang="en-US" sz="3200" dirty="0">
                <a:solidFill>
                  <a:schemeClr val="tx1"/>
                </a:solidFill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DELPHI METHOD</a:t>
            </a:r>
          </a:p>
          <a:p>
            <a:pPr>
              <a:buSzPct val="75000"/>
            </a:pPr>
            <a:r>
              <a:rPr lang="en-US" sz="2000" dirty="0">
                <a:latin typeface="Bookman Old Style" pitchFamily="18" charset="0"/>
              </a:rPr>
              <a:t>PANEL OF EXPERTS IS SELECTED.</a:t>
            </a:r>
          </a:p>
          <a:p>
            <a:pPr>
              <a:buSzPct val="75000"/>
            </a:pPr>
            <a:r>
              <a:rPr lang="en-US" sz="2000" dirty="0">
                <a:latin typeface="Bookman Old Style" pitchFamily="18" charset="0"/>
              </a:rPr>
              <a:t>ONE CO-ORDINATOR IS CHOSEN BY</a:t>
            </a:r>
          </a:p>
          <a:p>
            <a:pPr>
              <a:buNone/>
            </a:pPr>
            <a:r>
              <a:rPr lang="en-US" sz="2000" dirty="0">
                <a:latin typeface="Bookman Old Style" pitchFamily="18" charset="0"/>
              </a:rPr>
              <a:t>     MEMBERS OF THE JURY</a:t>
            </a:r>
          </a:p>
          <a:p>
            <a:pPr>
              <a:buSzPct val="75000"/>
            </a:pPr>
            <a:r>
              <a:rPr lang="en-US" sz="2000" dirty="0">
                <a:latin typeface="Bookman Old Style" pitchFamily="18" charset="0"/>
              </a:rPr>
              <a:t>ANONYMOUS FORECASTS ARE MADE BY EXPERTS BASED ON A COMMON QUESTIONNAIRE.</a:t>
            </a:r>
          </a:p>
          <a:p>
            <a:pPr>
              <a:buSzPct val="75000"/>
            </a:pPr>
            <a:r>
              <a:rPr lang="en-US" sz="2000" dirty="0">
                <a:latin typeface="Bookman Old Style" pitchFamily="18" charset="0"/>
              </a:rPr>
              <a:t>CO-ORDINATOR RENDERS AN AVERAGE OF ALL FORECASTS MADE TO EACH OF THE MEMBERS</a:t>
            </a:r>
            <a:endParaRPr lang="en-US" sz="2000" dirty="0"/>
          </a:p>
          <a:p>
            <a:pPr>
              <a:lnSpc>
                <a:spcPct val="90000"/>
              </a:lnSpc>
              <a:buSzPct val="75000"/>
            </a:pPr>
            <a:r>
              <a:rPr lang="en-US" sz="2000" dirty="0">
                <a:latin typeface="Bookman Old Style" pitchFamily="18" charset="0"/>
              </a:rPr>
              <a:t>FORECASTS ARE REVISED UNTIL   </a:t>
            </a:r>
          </a:p>
          <a:p>
            <a:pPr>
              <a:lnSpc>
                <a:spcPct val="90000"/>
              </a:lnSpc>
              <a:buSzPct val="75000"/>
            </a:pPr>
            <a:r>
              <a:rPr lang="en-US" sz="2000" dirty="0">
                <a:latin typeface="Bookman Old Style" pitchFamily="18" charset="0"/>
              </a:rPr>
              <a:t>    A CONSENSUS IS REACHED BY ALL</a:t>
            </a:r>
          </a:p>
          <a:p>
            <a:pPr>
              <a:lnSpc>
                <a:spcPct val="90000"/>
              </a:lnSpc>
              <a:buSzPct val="75000"/>
              <a:buNone/>
            </a:pPr>
            <a:endParaRPr lang="en-US"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514600"/>
            <a:ext cx="8229600" cy="1143000"/>
          </a:xfrm>
        </p:spPr>
        <p:txBody>
          <a:bodyPr/>
          <a:lstStyle/>
          <a:p>
            <a:r>
              <a:rPr lang="en-US" dirty="0"/>
              <a:t>Quantitative methods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5641" name="Group 105"/>
          <p:cNvGraphicFramePr>
            <a:graphicFrameLocks noGrp="1"/>
          </p:cNvGraphicFramePr>
          <p:nvPr/>
        </p:nvGraphicFramePr>
        <p:xfrm>
          <a:off x="457200" y="685800"/>
          <a:ext cx="6172199" cy="5105400"/>
        </p:xfrm>
        <a:graphic>
          <a:graphicData uri="http://schemas.openxmlformats.org/drawingml/2006/table">
            <a:tbl>
              <a:tblPr/>
              <a:tblGrid>
                <a:gridCol w="11756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55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55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655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5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Month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Deliveries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MA(3)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MA(6)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5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Jan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5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Feb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5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Mar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5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Apr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5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May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5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Jun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5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Jul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5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Aug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25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Sep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25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Oct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25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Nov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0"/>
            <a:ext cx="5486400" cy="6858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Moving average method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5641" name="Group 105"/>
          <p:cNvGraphicFramePr>
            <a:graphicFrameLocks noGrp="1"/>
          </p:cNvGraphicFramePr>
          <p:nvPr/>
        </p:nvGraphicFramePr>
        <p:xfrm>
          <a:off x="457200" y="685800"/>
          <a:ext cx="6172199" cy="5105400"/>
        </p:xfrm>
        <a:graphic>
          <a:graphicData uri="http://schemas.openxmlformats.org/drawingml/2006/table">
            <a:tbl>
              <a:tblPr/>
              <a:tblGrid>
                <a:gridCol w="11756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55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55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655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5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Month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Deliveries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MA(3)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MA(6)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5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Jan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5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Feb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5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Mar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5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Apr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5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May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88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5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Jun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95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5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Jul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78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91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5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Aug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78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83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25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Sep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85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25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Oct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90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105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92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25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Nov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94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3" name="Content Placeholder 2"/>
          <p:cNvSpPr txBox="1">
            <a:spLocks/>
          </p:cNvSpPr>
          <p:nvPr/>
        </p:nvSpPr>
        <p:spPr>
          <a:xfrm>
            <a:off x="457200" y="0"/>
            <a:ext cx="5486400" cy="68580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Moving average method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105"/>
          <p:cNvGraphicFramePr>
            <a:graphicFrameLocks noGrp="1"/>
          </p:cNvGraphicFramePr>
          <p:nvPr/>
        </p:nvGraphicFramePr>
        <p:xfrm>
          <a:off x="457200" y="685800"/>
          <a:ext cx="6172199" cy="5105400"/>
        </p:xfrm>
        <a:graphic>
          <a:graphicData uri="http://schemas.openxmlformats.org/drawingml/2006/table">
            <a:tbl>
              <a:tblPr/>
              <a:tblGrid>
                <a:gridCol w="11756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55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55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655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5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Month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Deliveries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MA(3 months)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MA(6 months)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5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Jan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5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Feb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88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5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Mar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5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Apr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5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May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5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Jun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97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5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Jul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5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Aug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25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Sep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25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Oct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152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25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Nov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295</TotalTime>
  <Words>897</Words>
  <Application>Microsoft Office PowerPoint</Application>
  <PresentationFormat>On-screen Show (4:3)</PresentationFormat>
  <Paragraphs>315</Paragraphs>
  <Slides>21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Bookman Old Style</vt:lpstr>
      <vt:lpstr>Calibri</vt:lpstr>
      <vt:lpstr>Calibri Light</vt:lpstr>
      <vt:lpstr>Wingdings</vt:lpstr>
      <vt:lpstr>Office Theme</vt:lpstr>
      <vt:lpstr>Equation</vt:lpstr>
      <vt:lpstr>Demand forecasting</vt:lpstr>
      <vt:lpstr>Advantages of demand forecasting </vt:lpstr>
      <vt:lpstr> QUALITATIVE METHODS </vt:lpstr>
      <vt:lpstr> QUALITATIVE METHODS </vt:lpstr>
      <vt:lpstr> QUALITATIVE METHODS </vt:lpstr>
      <vt:lpstr>Quantitative methods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Exponential Smoothing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Demand forecasting</dc:title>
  <dc:creator>dinesh</dc:creator>
  <cp:lastModifiedBy>dinesh sonkul</cp:lastModifiedBy>
  <cp:revision>35</cp:revision>
  <dcterms:created xsi:type="dcterms:W3CDTF">2006-08-16T00:00:00Z</dcterms:created>
  <dcterms:modified xsi:type="dcterms:W3CDTF">2023-01-30T08:54:25Z</dcterms:modified>
</cp:coreProperties>
</file>