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3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sonkul" userId="3cd816a3feaa4976" providerId="LiveId" clId="{E8834D15-A8A4-4C8F-9192-3D850DB24AAD}"/>
    <pc:docChg chg="undo custSel addSld delSld modSld">
      <pc:chgData name="dinesh sonkul" userId="3cd816a3feaa4976" providerId="LiveId" clId="{E8834D15-A8A4-4C8F-9192-3D850DB24AAD}" dt="2022-11-28T16:43:33.512" v="3413" actId="313"/>
      <pc:docMkLst>
        <pc:docMk/>
      </pc:docMkLst>
      <pc:sldChg chg="new">
        <pc:chgData name="dinesh sonkul" userId="3cd816a3feaa4976" providerId="LiveId" clId="{E8834D15-A8A4-4C8F-9192-3D850DB24AAD}" dt="2022-11-15T05:16:45.601" v="0" actId="680"/>
        <pc:sldMkLst>
          <pc:docMk/>
          <pc:sldMk cId="3954075556" sldId="256"/>
        </pc:sldMkLst>
      </pc:sldChg>
      <pc:sldChg chg="modSp new mod">
        <pc:chgData name="dinesh sonkul" userId="3cd816a3feaa4976" providerId="LiveId" clId="{E8834D15-A8A4-4C8F-9192-3D850DB24AAD}" dt="2022-11-15T05:17:44.935" v="104" actId="20577"/>
        <pc:sldMkLst>
          <pc:docMk/>
          <pc:sldMk cId="164643842" sldId="257"/>
        </pc:sldMkLst>
        <pc:spChg chg="mod">
          <ac:chgData name="dinesh sonkul" userId="3cd816a3feaa4976" providerId="LiveId" clId="{E8834D15-A8A4-4C8F-9192-3D850DB24AAD}" dt="2022-11-15T05:17:34.632" v="73" actId="20577"/>
          <ac:spMkLst>
            <pc:docMk/>
            <pc:sldMk cId="164643842" sldId="257"/>
            <ac:spMk id="2" creationId="{8D66F52C-3231-0FAC-0FAA-ADFE3ED28372}"/>
          </ac:spMkLst>
        </pc:spChg>
        <pc:spChg chg="mod">
          <ac:chgData name="dinesh sonkul" userId="3cd816a3feaa4976" providerId="LiveId" clId="{E8834D15-A8A4-4C8F-9192-3D850DB24AAD}" dt="2022-11-15T05:17:44.935" v="104" actId="20577"/>
          <ac:spMkLst>
            <pc:docMk/>
            <pc:sldMk cId="164643842" sldId="257"/>
            <ac:spMk id="3" creationId="{7B9C117C-DB6F-73C2-4FAE-7B0DFFA407DB}"/>
          </ac:spMkLst>
        </pc:spChg>
      </pc:sldChg>
      <pc:sldChg chg="modSp new mod">
        <pc:chgData name="dinesh sonkul" userId="3cd816a3feaa4976" providerId="LiveId" clId="{E8834D15-A8A4-4C8F-9192-3D850DB24AAD}" dt="2022-11-15T05:20:11.242" v="251" actId="313"/>
        <pc:sldMkLst>
          <pc:docMk/>
          <pc:sldMk cId="296991133" sldId="258"/>
        </pc:sldMkLst>
        <pc:spChg chg="mod">
          <ac:chgData name="dinesh sonkul" userId="3cd816a3feaa4976" providerId="LiveId" clId="{E8834D15-A8A4-4C8F-9192-3D850DB24AAD}" dt="2022-11-15T05:20:11.242" v="251" actId="313"/>
          <ac:spMkLst>
            <pc:docMk/>
            <pc:sldMk cId="296991133" sldId="258"/>
            <ac:spMk id="2" creationId="{E396FC71-E4D3-41E2-6E14-D695014E128E}"/>
          </ac:spMkLst>
        </pc:spChg>
        <pc:spChg chg="mod">
          <ac:chgData name="dinesh sonkul" userId="3cd816a3feaa4976" providerId="LiveId" clId="{E8834D15-A8A4-4C8F-9192-3D850DB24AAD}" dt="2022-11-15T05:18:56.118" v="212" actId="20577"/>
          <ac:spMkLst>
            <pc:docMk/>
            <pc:sldMk cId="296991133" sldId="258"/>
            <ac:spMk id="3" creationId="{6143D99D-3D9B-10AF-6744-B7CB929983CD}"/>
          </ac:spMkLst>
        </pc:spChg>
      </pc:sldChg>
      <pc:sldChg chg="modSp new mod">
        <pc:chgData name="dinesh sonkul" userId="3cd816a3feaa4976" providerId="LiveId" clId="{E8834D15-A8A4-4C8F-9192-3D850DB24AAD}" dt="2022-11-15T05:23:16.011" v="317" actId="20577"/>
        <pc:sldMkLst>
          <pc:docMk/>
          <pc:sldMk cId="2028746102" sldId="259"/>
        </pc:sldMkLst>
        <pc:spChg chg="mod">
          <ac:chgData name="dinesh sonkul" userId="3cd816a3feaa4976" providerId="LiveId" clId="{E8834D15-A8A4-4C8F-9192-3D850DB24AAD}" dt="2022-11-15T05:20:31.405" v="275" actId="20577"/>
          <ac:spMkLst>
            <pc:docMk/>
            <pc:sldMk cId="2028746102" sldId="259"/>
            <ac:spMk id="2" creationId="{6B850F20-3C3C-5683-E882-E1841A2EABFD}"/>
          </ac:spMkLst>
        </pc:spChg>
        <pc:spChg chg="mod">
          <ac:chgData name="dinesh sonkul" userId="3cd816a3feaa4976" providerId="LiveId" clId="{E8834D15-A8A4-4C8F-9192-3D850DB24AAD}" dt="2022-11-15T05:23:16.011" v="317" actId="20577"/>
          <ac:spMkLst>
            <pc:docMk/>
            <pc:sldMk cId="2028746102" sldId="259"/>
            <ac:spMk id="3" creationId="{4CE7C74B-587D-CCCD-B2B5-1E85BA54E712}"/>
          </ac:spMkLst>
        </pc:spChg>
      </pc:sldChg>
      <pc:sldChg chg="modSp new mod">
        <pc:chgData name="dinesh sonkul" userId="3cd816a3feaa4976" providerId="LiveId" clId="{E8834D15-A8A4-4C8F-9192-3D850DB24AAD}" dt="2022-11-15T05:25:08.256" v="437" actId="20577"/>
        <pc:sldMkLst>
          <pc:docMk/>
          <pc:sldMk cId="762759930" sldId="260"/>
        </pc:sldMkLst>
        <pc:spChg chg="mod">
          <ac:chgData name="dinesh sonkul" userId="3cd816a3feaa4976" providerId="LiveId" clId="{E8834D15-A8A4-4C8F-9192-3D850DB24AAD}" dt="2022-11-15T05:23:41.036" v="336" actId="20577"/>
          <ac:spMkLst>
            <pc:docMk/>
            <pc:sldMk cId="762759930" sldId="260"/>
            <ac:spMk id="2" creationId="{AA176C4F-5762-ADBF-F6FE-6FFEF674718A}"/>
          </ac:spMkLst>
        </pc:spChg>
        <pc:spChg chg="mod">
          <ac:chgData name="dinesh sonkul" userId="3cd816a3feaa4976" providerId="LiveId" clId="{E8834D15-A8A4-4C8F-9192-3D850DB24AAD}" dt="2022-11-15T05:25:08.256" v="437" actId="20577"/>
          <ac:spMkLst>
            <pc:docMk/>
            <pc:sldMk cId="762759930" sldId="260"/>
            <ac:spMk id="3" creationId="{C0F2EEA8-990F-9AD0-3459-ACD3A559A16B}"/>
          </ac:spMkLst>
        </pc:spChg>
      </pc:sldChg>
      <pc:sldChg chg="modSp new mod">
        <pc:chgData name="dinesh sonkul" userId="3cd816a3feaa4976" providerId="LiveId" clId="{E8834D15-A8A4-4C8F-9192-3D850DB24AAD}" dt="2022-11-15T07:49:49.776" v="880" actId="20577"/>
        <pc:sldMkLst>
          <pc:docMk/>
          <pc:sldMk cId="524673160" sldId="261"/>
        </pc:sldMkLst>
        <pc:spChg chg="mod">
          <ac:chgData name="dinesh sonkul" userId="3cd816a3feaa4976" providerId="LiveId" clId="{E8834D15-A8A4-4C8F-9192-3D850DB24AAD}" dt="2022-11-15T05:25:30.933" v="470" actId="20577"/>
          <ac:spMkLst>
            <pc:docMk/>
            <pc:sldMk cId="524673160" sldId="261"/>
            <ac:spMk id="2" creationId="{93B72B8D-235C-F420-5A6F-715731F74DD2}"/>
          </ac:spMkLst>
        </pc:spChg>
        <pc:spChg chg="mod">
          <ac:chgData name="dinesh sonkul" userId="3cd816a3feaa4976" providerId="LiveId" clId="{E8834D15-A8A4-4C8F-9192-3D850DB24AAD}" dt="2022-11-15T07:49:49.776" v="880" actId="20577"/>
          <ac:spMkLst>
            <pc:docMk/>
            <pc:sldMk cId="524673160" sldId="261"/>
            <ac:spMk id="3" creationId="{FD9D114F-F15E-2091-B8B4-A1883D1EA7F7}"/>
          </ac:spMkLst>
        </pc:spChg>
      </pc:sldChg>
      <pc:sldChg chg="modSp new mod">
        <pc:chgData name="dinesh sonkul" userId="3cd816a3feaa4976" providerId="LiveId" clId="{E8834D15-A8A4-4C8F-9192-3D850DB24AAD}" dt="2022-11-21T16:46:19.605" v="905" actId="123"/>
        <pc:sldMkLst>
          <pc:docMk/>
          <pc:sldMk cId="3968058452" sldId="262"/>
        </pc:sldMkLst>
        <pc:spChg chg="mod">
          <ac:chgData name="dinesh sonkul" userId="3cd816a3feaa4976" providerId="LiveId" clId="{E8834D15-A8A4-4C8F-9192-3D850DB24AAD}" dt="2022-11-21T16:44:22.898" v="903" actId="20577"/>
          <ac:spMkLst>
            <pc:docMk/>
            <pc:sldMk cId="3968058452" sldId="262"/>
            <ac:spMk id="2" creationId="{DD31299B-392D-0A2B-E18B-A2F1BB377B2F}"/>
          </ac:spMkLst>
        </pc:spChg>
        <pc:spChg chg="mod">
          <ac:chgData name="dinesh sonkul" userId="3cd816a3feaa4976" providerId="LiveId" clId="{E8834D15-A8A4-4C8F-9192-3D850DB24AAD}" dt="2022-11-21T16:46:19.605" v="905" actId="123"/>
          <ac:spMkLst>
            <pc:docMk/>
            <pc:sldMk cId="3968058452" sldId="262"/>
            <ac:spMk id="3" creationId="{0E2C0ED8-9337-F937-9C1B-6EAEDE775674}"/>
          </ac:spMkLst>
        </pc:spChg>
      </pc:sldChg>
      <pc:sldChg chg="add">
        <pc:chgData name="dinesh sonkul" userId="3cd816a3feaa4976" providerId="LiveId" clId="{E8834D15-A8A4-4C8F-9192-3D850DB24AAD}" dt="2022-11-22T04:45:05.462" v="3362"/>
        <pc:sldMkLst>
          <pc:docMk/>
          <pc:sldMk cId="991428289" sldId="263"/>
        </pc:sldMkLst>
      </pc:sldChg>
      <pc:sldChg chg="modSp new del mod">
        <pc:chgData name="dinesh sonkul" userId="3cd816a3feaa4976" providerId="LiveId" clId="{E8834D15-A8A4-4C8F-9192-3D850DB24AAD}" dt="2022-11-22T04:44:59.190" v="3361" actId="2696"/>
        <pc:sldMkLst>
          <pc:docMk/>
          <pc:sldMk cId="2281013891" sldId="263"/>
        </pc:sldMkLst>
        <pc:spChg chg="mod">
          <ac:chgData name="dinesh sonkul" userId="3cd816a3feaa4976" providerId="LiveId" clId="{E8834D15-A8A4-4C8F-9192-3D850DB24AAD}" dt="2022-11-21T17:25:23.869" v="1114" actId="1076"/>
          <ac:spMkLst>
            <pc:docMk/>
            <pc:sldMk cId="2281013891" sldId="263"/>
            <ac:spMk id="2" creationId="{E89919F3-2182-3193-CF53-404EBA19A6D7}"/>
          </ac:spMkLst>
        </pc:spChg>
        <pc:spChg chg="mod">
          <ac:chgData name="dinesh sonkul" userId="3cd816a3feaa4976" providerId="LiveId" clId="{E8834D15-A8A4-4C8F-9192-3D850DB24AAD}" dt="2022-11-21T17:23:23.479" v="1066" actId="20577"/>
          <ac:spMkLst>
            <pc:docMk/>
            <pc:sldMk cId="2281013891" sldId="263"/>
            <ac:spMk id="3" creationId="{70A7B913-0677-8076-AB50-4A7E28276C81}"/>
          </ac:spMkLst>
        </pc:spChg>
      </pc:sldChg>
      <pc:sldChg chg="add">
        <pc:chgData name="dinesh sonkul" userId="3cd816a3feaa4976" providerId="LiveId" clId="{E8834D15-A8A4-4C8F-9192-3D850DB24AAD}" dt="2022-11-22T04:45:05.462" v="3362"/>
        <pc:sldMkLst>
          <pc:docMk/>
          <pc:sldMk cId="2416816138" sldId="264"/>
        </pc:sldMkLst>
      </pc:sldChg>
      <pc:sldChg chg="modSp new del mod">
        <pc:chgData name="dinesh sonkul" userId="3cd816a3feaa4976" providerId="LiveId" clId="{E8834D15-A8A4-4C8F-9192-3D850DB24AAD}" dt="2022-11-22T04:44:59.190" v="3361" actId="2696"/>
        <pc:sldMkLst>
          <pc:docMk/>
          <pc:sldMk cId="3693488190" sldId="264"/>
        </pc:sldMkLst>
        <pc:spChg chg="mod">
          <ac:chgData name="dinesh sonkul" userId="3cd816a3feaa4976" providerId="LiveId" clId="{E8834D15-A8A4-4C8F-9192-3D850DB24AAD}" dt="2022-11-21T17:25:47.392" v="1138"/>
          <ac:spMkLst>
            <pc:docMk/>
            <pc:sldMk cId="3693488190" sldId="264"/>
            <ac:spMk id="2" creationId="{DEE15029-F0A2-793E-3B10-236046465E23}"/>
          </ac:spMkLst>
        </pc:spChg>
        <pc:spChg chg="mod">
          <ac:chgData name="dinesh sonkul" userId="3cd816a3feaa4976" providerId="LiveId" clId="{E8834D15-A8A4-4C8F-9192-3D850DB24AAD}" dt="2022-11-21T17:39:37.294" v="1619" actId="20577"/>
          <ac:spMkLst>
            <pc:docMk/>
            <pc:sldMk cId="3693488190" sldId="264"/>
            <ac:spMk id="3" creationId="{E03D1082-85FA-5254-7BAA-7C5AB1A6B4DF}"/>
          </ac:spMkLst>
        </pc:spChg>
      </pc:sldChg>
      <pc:sldChg chg="modSp new del mod">
        <pc:chgData name="dinesh sonkul" userId="3cd816a3feaa4976" providerId="LiveId" clId="{E8834D15-A8A4-4C8F-9192-3D850DB24AAD}" dt="2022-11-22T03:56:12.801" v="1853" actId="2696"/>
        <pc:sldMkLst>
          <pc:docMk/>
          <pc:sldMk cId="2668483173" sldId="265"/>
        </pc:sldMkLst>
        <pc:spChg chg="mod">
          <ac:chgData name="dinesh sonkul" userId="3cd816a3feaa4976" providerId="LiveId" clId="{E8834D15-A8A4-4C8F-9192-3D850DB24AAD}" dt="2022-11-22T03:50:01.714" v="1664" actId="20577"/>
          <ac:spMkLst>
            <pc:docMk/>
            <pc:sldMk cId="2668483173" sldId="265"/>
            <ac:spMk id="2" creationId="{E40B30FC-70C8-254F-9BB5-B633869B2AB0}"/>
          </ac:spMkLst>
        </pc:spChg>
        <pc:spChg chg="mod">
          <ac:chgData name="dinesh sonkul" userId="3cd816a3feaa4976" providerId="LiveId" clId="{E8834D15-A8A4-4C8F-9192-3D850DB24AAD}" dt="2022-11-22T03:55:24.728" v="1852" actId="20577"/>
          <ac:spMkLst>
            <pc:docMk/>
            <pc:sldMk cId="2668483173" sldId="265"/>
            <ac:spMk id="3" creationId="{F5A4A6C8-AB42-DED3-037B-AF1AB6750456}"/>
          </ac:spMkLst>
        </pc:spChg>
      </pc:sldChg>
      <pc:sldChg chg="modSp add mod">
        <pc:chgData name="dinesh sonkul" userId="3cd816a3feaa4976" providerId="LiveId" clId="{E8834D15-A8A4-4C8F-9192-3D850DB24AAD}" dt="2022-11-28T16:43:33.512" v="3413" actId="313"/>
        <pc:sldMkLst>
          <pc:docMk/>
          <pc:sldMk cId="3485268592" sldId="265"/>
        </pc:sldMkLst>
        <pc:spChg chg="mod">
          <ac:chgData name="dinesh sonkul" userId="3cd816a3feaa4976" providerId="LiveId" clId="{E8834D15-A8A4-4C8F-9192-3D850DB24AAD}" dt="2022-11-28T16:43:33.512" v="3413" actId="313"/>
          <ac:spMkLst>
            <pc:docMk/>
            <pc:sldMk cId="3485268592" sldId="265"/>
            <ac:spMk id="3" creationId="{F5A4A6C8-AB42-DED3-037B-AF1AB6750456}"/>
          </ac:spMkLst>
        </pc:spChg>
      </pc:sldChg>
      <pc:sldChg chg="modSp new mod">
        <pc:chgData name="dinesh sonkul" userId="3cd816a3feaa4976" providerId="LiveId" clId="{E8834D15-A8A4-4C8F-9192-3D850DB24AAD}" dt="2022-11-22T04:04:09.398" v="2415" actId="20577"/>
        <pc:sldMkLst>
          <pc:docMk/>
          <pc:sldMk cId="1574918459" sldId="266"/>
        </pc:sldMkLst>
        <pc:spChg chg="mod">
          <ac:chgData name="dinesh sonkul" userId="3cd816a3feaa4976" providerId="LiveId" clId="{E8834D15-A8A4-4C8F-9192-3D850DB24AAD}" dt="2022-11-22T04:04:09.398" v="2415" actId="20577"/>
          <ac:spMkLst>
            <pc:docMk/>
            <pc:sldMk cId="1574918459" sldId="266"/>
            <ac:spMk id="3" creationId="{AB64E6CB-733C-9771-2681-4AFA3B45F94E}"/>
          </ac:spMkLst>
        </pc:spChg>
      </pc:sldChg>
      <pc:sldChg chg="modSp new mod">
        <pc:chgData name="dinesh sonkul" userId="3cd816a3feaa4976" providerId="LiveId" clId="{E8834D15-A8A4-4C8F-9192-3D850DB24AAD}" dt="2022-11-22T05:30:04.941" v="3412" actId="27636"/>
        <pc:sldMkLst>
          <pc:docMk/>
          <pc:sldMk cId="2099033312" sldId="267"/>
        </pc:sldMkLst>
        <pc:spChg chg="mod">
          <ac:chgData name="dinesh sonkul" userId="3cd816a3feaa4976" providerId="LiveId" clId="{E8834D15-A8A4-4C8F-9192-3D850DB24AAD}" dt="2022-11-22T04:10:48.426" v="2460" actId="20577"/>
          <ac:spMkLst>
            <pc:docMk/>
            <pc:sldMk cId="2099033312" sldId="267"/>
            <ac:spMk id="2" creationId="{3DD65EE3-3EF0-695A-C676-0272A336AE2D}"/>
          </ac:spMkLst>
        </pc:spChg>
        <pc:spChg chg="mod">
          <ac:chgData name="dinesh sonkul" userId="3cd816a3feaa4976" providerId="LiveId" clId="{E8834D15-A8A4-4C8F-9192-3D850DB24AAD}" dt="2022-11-22T05:30:04.941" v="3412" actId="27636"/>
          <ac:spMkLst>
            <pc:docMk/>
            <pc:sldMk cId="2099033312" sldId="267"/>
            <ac:spMk id="3" creationId="{D0CDB9E6-141C-919D-99B1-B9E46D00D83B}"/>
          </ac:spMkLst>
        </pc:spChg>
      </pc:sldChg>
      <pc:sldChg chg="modSp new mod">
        <pc:chgData name="dinesh sonkul" userId="3cd816a3feaa4976" providerId="LiveId" clId="{E8834D15-A8A4-4C8F-9192-3D850DB24AAD}" dt="2022-11-22T04:43:55.765" v="3360" actId="5793"/>
        <pc:sldMkLst>
          <pc:docMk/>
          <pc:sldMk cId="4005021517" sldId="268"/>
        </pc:sldMkLst>
        <pc:spChg chg="mod">
          <ac:chgData name="dinesh sonkul" userId="3cd816a3feaa4976" providerId="LiveId" clId="{E8834D15-A8A4-4C8F-9192-3D850DB24AAD}" dt="2022-11-22T04:43:55.765" v="3360" actId="5793"/>
          <ac:spMkLst>
            <pc:docMk/>
            <pc:sldMk cId="4005021517" sldId="268"/>
            <ac:spMk id="3" creationId="{8B817BF4-04F8-A092-9DCD-3E401B5F46E0}"/>
          </ac:spMkLst>
        </pc:spChg>
      </pc:sldChg>
    </pc:docChg>
  </pc:docChgLst>
  <pc:docChgLst>
    <pc:chgData name="dinesh sonkul" userId="3cd816a3feaa4976" providerId="LiveId" clId="{469C9F80-C133-4259-8906-2B3F74119BEE}"/>
    <pc:docChg chg="undo custSel addSld delSld modSld">
      <pc:chgData name="dinesh sonkul" userId="3cd816a3feaa4976" providerId="LiveId" clId="{469C9F80-C133-4259-8906-2B3F74119BEE}" dt="2023-01-31T07:03:24.235" v="800" actId="47"/>
      <pc:docMkLst>
        <pc:docMk/>
      </pc:docMkLst>
      <pc:sldChg chg="modSp new mod">
        <pc:chgData name="dinesh sonkul" userId="3cd816a3feaa4976" providerId="LiveId" clId="{469C9F80-C133-4259-8906-2B3F74119BEE}" dt="2022-12-04T08:30:55.953" v="276" actId="20577"/>
        <pc:sldMkLst>
          <pc:docMk/>
          <pc:sldMk cId="2989880814" sldId="269"/>
        </pc:sldMkLst>
        <pc:spChg chg="mod">
          <ac:chgData name="dinesh sonkul" userId="3cd816a3feaa4976" providerId="LiveId" clId="{469C9F80-C133-4259-8906-2B3F74119BEE}" dt="2022-12-04T08:25:47.717" v="22" actId="20577"/>
          <ac:spMkLst>
            <pc:docMk/>
            <pc:sldMk cId="2989880814" sldId="269"/>
            <ac:spMk id="2" creationId="{1D5ADC56-2E1D-D6C4-B287-2281B000D211}"/>
          </ac:spMkLst>
        </pc:spChg>
        <pc:spChg chg="mod">
          <ac:chgData name="dinesh sonkul" userId="3cd816a3feaa4976" providerId="LiveId" clId="{469C9F80-C133-4259-8906-2B3F74119BEE}" dt="2022-12-04T08:30:55.953" v="276" actId="20577"/>
          <ac:spMkLst>
            <pc:docMk/>
            <pc:sldMk cId="2989880814" sldId="269"/>
            <ac:spMk id="3" creationId="{AC579D77-A8DB-71AF-6F6A-40350053EDB0}"/>
          </ac:spMkLst>
        </pc:spChg>
      </pc:sldChg>
      <pc:sldChg chg="modSp new del mod">
        <pc:chgData name="dinesh sonkul" userId="3cd816a3feaa4976" providerId="LiveId" clId="{469C9F80-C133-4259-8906-2B3F74119BEE}" dt="2023-01-31T07:02:42.495" v="762" actId="47"/>
        <pc:sldMkLst>
          <pc:docMk/>
          <pc:sldMk cId="3066969355" sldId="270"/>
        </pc:sldMkLst>
        <pc:spChg chg="mod">
          <ac:chgData name="dinesh sonkul" userId="3cd816a3feaa4976" providerId="LiveId" clId="{469C9F80-C133-4259-8906-2B3F74119BEE}" dt="2022-12-04T09:06:04.348" v="360" actId="20577"/>
          <ac:spMkLst>
            <pc:docMk/>
            <pc:sldMk cId="3066969355" sldId="270"/>
            <ac:spMk id="2" creationId="{D02D518D-D089-605A-F6FF-5CC269DE4AEB}"/>
          </ac:spMkLst>
        </pc:spChg>
        <pc:spChg chg="mod">
          <ac:chgData name="dinesh sonkul" userId="3cd816a3feaa4976" providerId="LiveId" clId="{469C9F80-C133-4259-8906-2B3F74119BEE}" dt="2022-12-04T09:33:55.794" v="676" actId="313"/>
          <ac:spMkLst>
            <pc:docMk/>
            <pc:sldMk cId="3066969355" sldId="270"/>
            <ac:spMk id="3" creationId="{8835CDBB-FB0A-EFDB-641A-B29080B6B28D}"/>
          </ac:spMkLst>
        </pc:spChg>
      </pc:sldChg>
      <pc:sldChg chg="modSp new del mod">
        <pc:chgData name="dinesh sonkul" userId="3cd816a3feaa4976" providerId="LiveId" clId="{469C9F80-C133-4259-8906-2B3F74119BEE}" dt="2023-01-31T07:03:24.235" v="800" actId="47"/>
        <pc:sldMkLst>
          <pc:docMk/>
          <pc:sldMk cId="3057726239" sldId="271"/>
        </pc:sldMkLst>
        <pc:spChg chg="mod">
          <ac:chgData name="dinesh sonkul" userId="3cd816a3feaa4976" providerId="LiveId" clId="{469C9F80-C133-4259-8906-2B3F74119BEE}" dt="2022-12-04T09:28:02.063" v="612" actId="20577"/>
          <ac:spMkLst>
            <pc:docMk/>
            <pc:sldMk cId="3057726239" sldId="271"/>
            <ac:spMk id="3" creationId="{1C572BA2-43FB-6C1A-BAA9-8081B770A6FC}"/>
          </ac:spMkLst>
        </pc:spChg>
      </pc:sldChg>
      <pc:sldChg chg="modSp new del mod">
        <pc:chgData name="dinesh sonkul" userId="3cd816a3feaa4976" providerId="LiveId" clId="{469C9F80-C133-4259-8906-2B3F74119BEE}" dt="2023-01-31T07:02:29.483" v="761" actId="47"/>
        <pc:sldMkLst>
          <pc:docMk/>
          <pc:sldMk cId="650571597" sldId="272"/>
        </pc:sldMkLst>
        <pc:spChg chg="mod">
          <ac:chgData name="dinesh sonkul" userId="3cd816a3feaa4976" providerId="LiveId" clId="{469C9F80-C133-4259-8906-2B3F74119BEE}" dt="2022-12-04T09:36:03.453" v="759" actId="20577"/>
          <ac:spMkLst>
            <pc:docMk/>
            <pc:sldMk cId="650571597" sldId="272"/>
            <ac:spMk id="3" creationId="{9EF674F7-4D4C-66A8-6DD6-1929B9C9E41A}"/>
          </ac:spMkLst>
        </pc:spChg>
      </pc:sldChg>
      <pc:sldChg chg="addSp modSp new mod">
        <pc:chgData name="dinesh sonkul" userId="3cd816a3feaa4976" providerId="LiveId" clId="{469C9F80-C133-4259-8906-2B3F74119BEE}" dt="2023-01-31T07:03:16.577" v="799" actId="14100"/>
        <pc:sldMkLst>
          <pc:docMk/>
          <pc:sldMk cId="226597962" sldId="273"/>
        </pc:sldMkLst>
        <pc:spChg chg="mod">
          <ac:chgData name="dinesh sonkul" userId="3cd816a3feaa4976" providerId="LiveId" clId="{469C9F80-C133-4259-8906-2B3F74119BEE}" dt="2023-01-31T07:03:09.216" v="798"/>
          <ac:spMkLst>
            <pc:docMk/>
            <pc:sldMk cId="226597962" sldId="273"/>
            <ac:spMk id="2" creationId="{C4039547-8EDF-1FF9-C1C9-8DFAB17FB142}"/>
          </ac:spMkLst>
        </pc:spChg>
        <pc:picChg chg="add mod">
          <ac:chgData name="dinesh sonkul" userId="3cd816a3feaa4976" providerId="LiveId" clId="{469C9F80-C133-4259-8906-2B3F74119BEE}" dt="2023-01-31T07:03:16.577" v="799" actId="14100"/>
          <ac:picMkLst>
            <pc:docMk/>
            <pc:sldMk cId="226597962" sldId="273"/>
            <ac:picMk id="1026" creationId="{EFDB13DD-585F-C86A-8A2A-3E65ECD369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1B63-33E8-E873-55F4-3A9C27D20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B6BC9-0BDB-A28F-08C0-6F4E96328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FBBF2-F8A1-F9B2-E81B-D23AC916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8381-062D-45EB-A0F7-3ED18A108195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2539F-4730-5356-E5B1-6E76A0CB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E53C1-0799-E814-9C21-DDCAC560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ED1-2FED-4E09-8EBD-8B8888031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57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31DC-7C80-F902-7003-507B7DA7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228BC-B378-2C14-EAF4-C8C386710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8AF0F-6EF0-CFBB-247B-56DB1790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8381-062D-45EB-A0F7-3ED18A108195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1D7AF-9517-F1E7-88A3-1B776444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B996C-5865-C93A-681D-5A24C527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ED1-2FED-4E09-8EBD-8B8888031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75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D57DC-4885-2C8F-3456-BBBFB5913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DDA9D-BF0E-4D47-33C0-331598D48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B9B35-5F24-B172-3220-78D8269F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8381-062D-45EB-A0F7-3ED18A108195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E52B5-EE7B-D232-93CD-04AE2B78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7E32E-F4C9-DF43-EA50-F218D2AC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ED1-2FED-4E09-8EBD-8B8888031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75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529D-E123-674D-55F0-FD867DB0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E45A5-0024-EDFB-2C67-964DA7863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5257D-ED50-EF58-8A4F-FFEC49B4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8381-062D-45EB-A0F7-3ED18A108195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CA891-0329-06EA-9D13-4C0FAF11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4127C-EC30-7E5B-B634-81926743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ED1-2FED-4E09-8EBD-8B8888031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9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E9DB-EAE7-A901-5434-D9137777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98961-B874-3375-3C02-98FC410C2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93B17-F6CE-AD6A-BF4E-98B878F5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8381-062D-45EB-A0F7-3ED18A108195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9B7D-B664-463C-0DEF-10013CE94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9C06D-E835-F9C8-BBDE-A9588C89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ED1-2FED-4E09-8EBD-8B8888031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89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5EA39-3C91-5973-2C5A-8F565376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096D-0EE2-78AF-9B1C-347442ECC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9D10B-B01C-3369-8B06-573C70CE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FE20-9EC0-DBB4-50E6-270CAAE3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8381-062D-45EB-A0F7-3ED18A108195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8ABA2-38C6-8984-8B8C-68B076DE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A65A7-24F7-F699-B2DD-8FF4365E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ED1-2FED-4E09-8EBD-8B8888031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93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7B02-542B-3BD9-60A0-6CDE14F8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5E9EA-92E8-F91E-258F-ED5951537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B0D0B-6C5E-8405-C55A-BD8BF4E73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A7ECC-EA6E-0E94-958D-67AB54172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99FD8-F751-FEF3-893A-7D50015BB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A4910-A890-17CE-3A55-0931BC57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8381-062D-45EB-A0F7-3ED18A108195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CA2CA-A1AD-9AD3-D956-FED5A939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552E9-41D6-1C60-028C-B7333F80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ED1-2FED-4E09-8EBD-8B8888031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14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C080-9203-7F7C-AF9F-EDC6B333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E6B9C-1AB2-D851-AC61-9E104A2B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8381-062D-45EB-A0F7-3ED18A108195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1F8FE-3E7B-B74A-838E-1131A7F1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6B4D1-4D08-893F-64EB-A88D16C4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ED1-2FED-4E09-8EBD-8B8888031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78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08AB7-2E62-DFF2-5C60-0AA624EE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8381-062D-45EB-A0F7-3ED18A108195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8FAB3C-7A4E-9E30-D7A8-DC3B2D6F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73AB0-348B-9389-9CAE-C108F91B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ED1-2FED-4E09-8EBD-8B8888031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DF76-388D-3D84-ADE5-EAD340D8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8ACDA-DAE3-1713-1D68-B0D2EEE8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17B64-0550-EABC-3E46-2C99F9328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3FDF8-B7A7-D877-5F84-B83D7C75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8381-062D-45EB-A0F7-3ED18A108195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06EEC-04A3-8CB0-5D9C-69560790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DDD23-55E5-484E-A774-0CD64858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ED1-2FED-4E09-8EBD-8B8888031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35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BECD-D35E-D703-CA70-F1D3C5B3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25DD6-3464-6317-E37A-A2318BBE0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DBB25-B9D2-6204-DEEC-6E6DFF093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DED32-3FC2-0E1F-6963-09182A3E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8381-062D-45EB-A0F7-3ED18A108195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B5F2-A0BB-A266-3087-FA2A170D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A0616-E4AA-736A-26F2-888BD553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D7ED1-2FED-4E09-8EBD-8B8888031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94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5BCC6-2EE0-3D7D-86B2-BE91965D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13680-C342-52CF-38C5-6ECBD094A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9EBA1-274B-5CE1-BD8E-8F45C1AEC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18381-062D-45EB-A0F7-3ED18A108195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2E59A-6F7F-C6DD-AE2F-F57B5DCC3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7FFC3-618A-EF9A-1589-46813D218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7ED1-2FED-4E09-8EBD-8B8888031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863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BAF0-273B-4847-B2B9-7383FC14E5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4DEEE-B925-0710-274B-B91E3D055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07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19F3-2182-3193-CF53-404EBA19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Competitive advantage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B913-0677-8076-AB50-4A7E2827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Competitive advantage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refers to ability of an organization to produce  goods or services better than its competitors.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42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5029-F0A2-793E-3B10-23604646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Competitive advantage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D1082-85FA-5254-7BAA-7C5AB1A6B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Cost leadership strategy: Providing cheap product to the customers at lowest price with better quality</a:t>
            </a:r>
          </a:p>
          <a:p>
            <a:r>
              <a:rPr lang="en-IN" dirty="0"/>
              <a:t>Differentiation strategy : Providing unique, different and district product to the customer in comparison to the competitors</a:t>
            </a:r>
          </a:p>
          <a:p>
            <a:r>
              <a:rPr lang="en-IN" dirty="0"/>
              <a:t>Focus  strategy: identifying small niche market and selling cheap  or differentiated products </a:t>
            </a:r>
          </a:p>
        </p:txBody>
      </p:sp>
    </p:spTree>
    <p:extLst>
      <p:ext uri="{BB962C8B-B14F-4D97-AF65-F5344CB8AC3E}">
        <p14:creationId xmlns:p14="http://schemas.microsoft.com/office/powerpoint/2010/main" val="2416816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5EE3-3EF0-695A-C676-0272A336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for successful marketing strategy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DB9E6-141C-919D-99B1-B9E46D00D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Knowing your target audience : Identification of need of the customers</a:t>
            </a:r>
          </a:p>
          <a:p>
            <a:r>
              <a:rPr lang="en-US" dirty="0"/>
              <a:t>Proper market segmentation:</a:t>
            </a:r>
          </a:p>
          <a:p>
            <a:r>
              <a:rPr lang="en-US" dirty="0"/>
              <a:t>Unique selling proposition: what makes you special</a:t>
            </a:r>
          </a:p>
          <a:p>
            <a:r>
              <a:rPr lang="en-US" dirty="0"/>
              <a:t>Situation analysis: Swot analysis</a:t>
            </a:r>
          </a:p>
          <a:p>
            <a:r>
              <a:rPr lang="en-US" dirty="0"/>
              <a:t>Objective oriented: marketing strategy should be in line with organizational objectives</a:t>
            </a:r>
          </a:p>
          <a:p>
            <a:r>
              <a:rPr lang="en-US" dirty="0"/>
              <a:t>Identification of competitive advantage:</a:t>
            </a:r>
          </a:p>
          <a:p>
            <a:r>
              <a:rPr lang="en-US" dirty="0"/>
              <a:t>Simplicity of the strategy: It should be understood by everybody in your department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03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4547-32AD-41AA-27FE-9B97531E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17BF4-04F8-A092-9DCD-3E401B5F4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Flexibility of the strategy : flexible enough to survive in the uncertain business environment </a:t>
            </a:r>
          </a:p>
          <a:p>
            <a:r>
              <a:rPr lang="en-US" dirty="0"/>
              <a:t>Resources deployments: how to utilize available resources effectively</a:t>
            </a:r>
          </a:p>
          <a:p>
            <a:r>
              <a:rPr lang="en-US" dirty="0"/>
              <a:t>Comprehensive &amp; consistent : it should be in line with strategies of other departments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021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30FC-70C8-254F-9BB5-B633869B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of Marketing strategy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A6C8-AB42-DED3-037B-AF1AB6750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Strategic planning : having plan in place for both expected and unexpected situation</a:t>
            </a:r>
          </a:p>
          <a:p>
            <a:r>
              <a:rPr lang="en-US" dirty="0"/>
              <a:t>Establish effective distribution: </a:t>
            </a:r>
          </a:p>
          <a:p>
            <a:r>
              <a:rPr lang="en-US" dirty="0"/>
              <a:t>Developing financial goal: Planning for sales &amp; controlling expenses</a:t>
            </a:r>
          </a:p>
          <a:p>
            <a:r>
              <a:rPr lang="en-US" dirty="0"/>
              <a:t>Developing marketing plan: Expected strategies for your product</a:t>
            </a:r>
          </a:p>
          <a:p>
            <a:r>
              <a:rPr lang="en-US" dirty="0"/>
              <a:t>Understanding customers: need identification</a:t>
            </a:r>
          </a:p>
          <a:p>
            <a:r>
              <a:rPr lang="en-US" dirty="0"/>
              <a:t>Assist marketing communication: How to connect to target customs (to Inform to remind to persuade)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268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9367-53AA-BA6A-1DD0-59BB7072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4E6CB-733C-9771-2681-4AFA3B45F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Facilitating optimum usage of resources : use of too many resources may lead to wastage, usage of too little resources may lead to opportunity loss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91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F52C-3231-0FAC-0FAA-ADFE3ED2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Suppose China wages war against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C117C-DB6F-73C2-4FAE-7B0DFFA40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What India should do</a:t>
            </a:r>
          </a:p>
        </p:txBody>
      </p:sp>
    </p:spTree>
    <p:extLst>
      <p:ext uri="{BB962C8B-B14F-4D97-AF65-F5344CB8AC3E}">
        <p14:creationId xmlns:p14="http://schemas.microsoft.com/office/powerpoint/2010/main" val="164643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FC71-E4D3-41E2-6E14-D695014E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India will determine and evaluate alternatives and adopt those alternatives   to win war against China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3D99D-3D9B-10AF-6744-B7CB9299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9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50F20-3C3C-5683-E882-E1841A2E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C74B-587D-CCCD-B2B5-1E85BA54E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Strategoes</a:t>
            </a:r>
            <a:r>
              <a:rPr lang="en-IN" dirty="0"/>
              <a:t> : Art of </a:t>
            </a:r>
            <a:r>
              <a:rPr lang="en-IN" dirty="0" err="1"/>
              <a:t>generalship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874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DC56-2E1D-D6C4-B287-2281B000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strategy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79D77-A8DB-71AF-6F6A-40350053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 is the determination  of goals and objectives of the origination and adopting courses of actions and allocating resources necessary for attainment of these goals and objectives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88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9547-8EDF-1FF9-C1C9-8DFAB17F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Mintzberg’s 5 Ps of Strategy</a:t>
            </a:r>
            <a:br>
              <a:rPr lang="en-US" b="1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729B-8CEF-2557-B32D-319D643C2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The 5 P's of Strategy by Henry Mintzberg - Process and examples">
            <a:extLst>
              <a:ext uri="{FF2B5EF4-FFF2-40B4-BE49-F238E27FC236}">
                <a16:creationId xmlns:a16="http://schemas.microsoft.com/office/drawing/2014/main" id="{EFDB13DD-585F-C86A-8A2A-3E65ECD36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371" y="1456625"/>
            <a:ext cx="6302829" cy="472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9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6C4F-5762-ADBF-F6FE-6FFEF674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Nature of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EEA8-990F-9AD0-3459-ACD3A559A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Ongoing process</a:t>
            </a:r>
          </a:p>
          <a:p>
            <a:r>
              <a:rPr lang="en-IN" dirty="0"/>
              <a:t>Dynamic process</a:t>
            </a:r>
          </a:p>
          <a:p>
            <a:r>
              <a:rPr lang="en-IN" dirty="0"/>
              <a:t>Multi disciplinary</a:t>
            </a:r>
          </a:p>
          <a:p>
            <a:r>
              <a:rPr lang="en-IN" dirty="0"/>
              <a:t>Hierarchical ( Top to bottom) </a:t>
            </a:r>
          </a:p>
          <a:p>
            <a:r>
              <a:rPr lang="en-IN" dirty="0"/>
              <a:t> Future oriented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75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2B8D-235C-F420-5A6F-715731F7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Strategies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D114F-F15E-2091-B8B4-A1883D1EA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Corporate Strategy : It is meant for entire businesses in which company operates </a:t>
            </a:r>
          </a:p>
          <a:p>
            <a:r>
              <a:rPr lang="en-IN" dirty="0"/>
              <a:t> Business Strategy/ Business Unit Strategy: Strategy meant for business units which are functioning independently in market.</a:t>
            </a:r>
          </a:p>
          <a:p>
            <a:r>
              <a:rPr lang="en-IN" dirty="0"/>
              <a:t>Functional Strategy :  Strategy meant for various departments (</a:t>
            </a:r>
            <a:r>
              <a:rPr lang="en-IN" b="0" i="0" dirty="0">
                <a:solidFill>
                  <a:srgbClr val="151515"/>
                </a:solidFill>
                <a:effectLst/>
                <a:latin typeface="-apple-system"/>
              </a:rPr>
              <a:t>production strategy, marketing strategy, advertisement strategy, sales strategy, </a:t>
            </a:r>
            <a:r>
              <a:rPr lang="en-IN" dirty="0"/>
              <a:t>human resource strategy</a:t>
            </a:r>
            <a:r>
              <a:rPr lang="en-IN" b="0" i="0" dirty="0">
                <a:solidFill>
                  <a:srgbClr val="151515"/>
                </a:solidFill>
                <a:effectLst/>
                <a:latin typeface="-apple-system"/>
              </a:rPr>
              <a:t>, inventory strategy, financial strategy, training strategy, etc.</a:t>
            </a:r>
            <a:r>
              <a:rPr lang="en-IN" dirty="0"/>
              <a:t> 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67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299B-392D-0A2B-E18B-A2F1BB37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Marketing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C0ED8-9337-F937-9C1B-6EAEDE77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marketing strategy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long-term plan for achieving a company's goals by understanding the needs of customers and creating a distinct and sustainable competitive advantage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058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450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Arial</vt:lpstr>
      <vt:lpstr>Arial</vt:lpstr>
      <vt:lpstr>Calibri</vt:lpstr>
      <vt:lpstr>Calibri Light</vt:lpstr>
      <vt:lpstr>Office Theme</vt:lpstr>
      <vt:lpstr>PowerPoint Presentation</vt:lpstr>
      <vt:lpstr> Suppose China wages war against India</vt:lpstr>
      <vt:lpstr>India will determine and evaluate alternatives and adopt those alternatives   to win war against China</vt:lpstr>
      <vt:lpstr>What is Strategy </vt:lpstr>
      <vt:lpstr>Definition of strategy</vt:lpstr>
      <vt:lpstr>Mintzberg’s 5 Ps of Strategy </vt:lpstr>
      <vt:lpstr>Nature of Strategy</vt:lpstr>
      <vt:lpstr>Types of Strategies </vt:lpstr>
      <vt:lpstr>Marketing Strategy </vt:lpstr>
      <vt:lpstr>Competitive advantage </vt:lpstr>
      <vt:lpstr> Competitive advantage </vt:lpstr>
      <vt:lpstr>Conditions for successful marketing strategy</vt:lpstr>
      <vt:lpstr>PowerPoint Presentation</vt:lpstr>
      <vt:lpstr>Significance of Marketing strategy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dinesh sonkul</dc:creator>
  <cp:lastModifiedBy>dinesh sonkul</cp:lastModifiedBy>
  <cp:revision>1</cp:revision>
  <dcterms:created xsi:type="dcterms:W3CDTF">2022-11-15T05:16:42Z</dcterms:created>
  <dcterms:modified xsi:type="dcterms:W3CDTF">2023-01-31T07:03:29Z</dcterms:modified>
</cp:coreProperties>
</file>