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7"/>
  </p:notesMasterIdLst>
  <p:sldIdLst>
    <p:sldId id="256" r:id="rId2"/>
    <p:sldId id="257" r:id="rId3"/>
    <p:sldId id="258" r:id="rId4"/>
    <p:sldId id="262" r:id="rId5"/>
    <p:sldId id="263" r:id="rId6"/>
    <p:sldId id="264" r:id="rId7"/>
    <p:sldId id="265" r:id="rId8"/>
    <p:sldId id="266" r:id="rId9"/>
    <p:sldId id="267" r:id="rId10"/>
    <p:sldId id="268"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3" r:id="rId24"/>
    <p:sldId id="282"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326" r:id="rId38"/>
    <p:sldId id="296" r:id="rId39"/>
    <p:sldId id="327" r:id="rId40"/>
    <p:sldId id="297" r:id="rId41"/>
    <p:sldId id="298" r:id="rId42"/>
    <p:sldId id="300" r:id="rId43"/>
    <p:sldId id="302" r:id="rId44"/>
    <p:sldId id="303" r:id="rId45"/>
    <p:sldId id="304" r:id="rId46"/>
    <p:sldId id="305" r:id="rId47"/>
    <p:sldId id="306" r:id="rId48"/>
    <p:sldId id="307" r:id="rId49"/>
    <p:sldId id="308" r:id="rId50"/>
    <p:sldId id="309" r:id="rId51"/>
    <p:sldId id="310" r:id="rId52"/>
    <p:sldId id="311" r:id="rId53"/>
    <p:sldId id="312"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9" d="100"/>
          <a:sy n="69" d="100"/>
        </p:scale>
        <p:origin x="4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sonkul" userId="3cd816a3feaa4976" providerId="LiveId" clId="{298CF360-ED16-4193-8388-A27FA6E84890}"/>
    <pc:docChg chg="undo redo custSel addSld delSld modSld">
      <pc:chgData name="dinesh sonkul" userId="3cd816a3feaa4976" providerId="LiveId" clId="{298CF360-ED16-4193-8388-A27FA6E84890}" dt="2023-01-31T06:17:45.899" v="12272" actId="122"/>
      <pc:docMkLst>
        <pc:docMk/>
      </pc:docMkLst>
      <pc:sldChg chg="modSp new mod">
        <pc:chgData name="dinesh sonkul" userId="3cd816a3feaa4976" providerId="LiveId" clId="{298CF360-ED16-4193-8388-A27FA6E84890}" dt="2022-12-27T05:47:14.912" v="6815" actId="20577"/>
        <pc:sldMkLst>
          <pc:docMk/>
          <pc:sldMk cId="517771674" sldId="256"/>
        </pc:sldMkLst>
        <pc:spChg chg="mod">
          <ac:chgData name="dinesh sonkul" userId="3cd816a3feaa4976" providerId="LiveId" clId="{298CF360-ED16-4193-8388-A27FA6E84890}" dt="2022-12-27T05:47:14.912" v="6815" actId="20577"/>
          <ac:spMkLst>
            <pc:docMk/>
            <pc:sldMk cId="517771674" sldId="256"/>
            <ac:spMk id="2" creationId="{E9D02418-183E-800E-7F1E-328B95567433}"/>
          </ac:spMkLst>
        </pc:spChg>
      </pc:sldChg>
      <pc:sldChg chg="modSp new mod modAnim">
        <pc:chgData name="dinesh sonkul" userId="3cd816a3feaa4976" providerId="LiveId" clId="{298CF360-ED16-4193-8388-A27FA6E84890}" dt="2022-12-27T07:11:53.416" v="7651" actId="20577"/>
        <pc:sldMkLst>
          <pc:docMk/>
          <pc:sldMk cId="2187880810" sldId="257"/>
        </pc:sldMkLst>
        <pc:spChg chg="mod">
          <ac:chgData name="dinesh sonkul" userId="3cd816a3feaa4976" providerId="LiveId" clId="{298CF360-ED16-4193-8388-A27FA6E84890}" dt="2022-12-24T11:45:27.123" v="13" actId="20577"/>
          <ac:spMkLst>
            <pc:docMk/>
            <pc:sldMk cId="2187880810" sldId="257"/>
            <ac:spMk id="2" creationId="{95E213F8-28B8-45A9-987C-686ECDE737E1}"/>
          </ac:spMkLst>
        </pc:spChg>
        <pc:spChg chg="mod">
          <ac:chgData name="dinesh sonkul" userId="3cd816a3feaa4976" providerId="LiveId" clId="{298CF360-ED16-4193-8388-A27FA6E84890}" dt="2022-12-27T07:11:53.416" v="7651" actId="20577"/>
          <ac:spMkLst>
            <pc:docMk/>
            <pc:sldMk cId="2187880810" sldId="257"/>
            <ac:spMk id="3" creationId="{AF32A4A1-01DF-7075-7381-DDB6CC090B0F}"/>
          </ac:spMkLst>
        </pc:spChg>
      </pc:sldChg>
      <pc:sldChg chg="modSp new mod modAnim">
        <pc:chgData name="dinesh sonkul" userId="3cd816a3feaa4976" providerId="LiveId" clId="{298CF360-ED16-4193-8388-A27FA6E84890}" dt="2022-12-27T05:24:09.642" v="6718"/>
        <pc:sldMkLst>
          <pc:docMk/>
          <pc:sldMk cId="1397939760" sldId="258"/>
        </pc:sldMkLst>
        <pc:spChg chg="mod">
          <ac:chgData name="dinesh sonkul" userId="3cd816a3feaa4976" providerId="LiveId" clId="{298CF360-ED16-4193-8388-A27FA6E84890}" dt="2022-12-24T12:15:49.911" v="542" actId="20577"/>
          <ac:spMkLst>
            <pc:docMk/>
            <pc:sldMk cId="1397939760" sldId="258"/>
            <ac:spMk id="3" creationId="{205DA95D-108B-714B-BCE4-F687746C7216}"/>
          </ac:spMkLst>
        </pc:spChg>
      </pc:sldChg>
      <pc:sldChg chg="addSp modSp new del">
        <pc:chgData name="dinesh sonkul" userId="3cd816a3feaa4976" providerId="LiveId" clId="{298CF360-ED16-4193-8388-A27FA6E84890}" dt="2022-12-24T12:21:03.523" v="597" actId="47"/>
        <pc:sldMkLst>
          <pc:docMk/>
          <pc:sldMk cId="1296273875" sldId="259"/>
        </pc:sldMkLst>
        <pc:picChg chg="add mod">
          <ac:chgData name="dinesh sonkul" userId="3cd816a3feaa4976" providerId="LiveId" clId="{298CF360-ED16-4193-8388-A27FA6E84890}" dt="2022-12-24T12:20:20.938" v="546" actId="14100"/>
          <ac:picMkLst>
            <pc:docMk/>
            <pc:sldMk cId="1296273875" sldId="259"/>
            <ac:picMk id="1026" creationId="{4FEE3DDA-CA23-F660-5D78-662B20C3C0DB}"/>
          </ac:picMkLst>
        </pc:picChg>
      </pc:sldChg>
      <pc:sldChg chg="addSp modSp new del">
        <pc:chgData name="dinesh sonkul" userId="3cd816a3feaa4976" providerId="LiveId" clId="{298CF360-ED16-4193-8388-A27FA6E84890}" dt="2022-12-26T11:13:09.384" v="2901" actId="47"/>
        <pc:sldMkLst>
          <pc:docMk/>
          <pc:sldMk cId="157611158" sldId="260"/>
        </pc:sldMkLst>
        <pc:picChg chg="add mod">
          <ac:chgData name="dinesh sonkul" userId="3cd816a3feaa4976" providerId="LiveId" clId="{298CF360-ED16-4193-8388-A27FA6E84890}" dt="2022-12-24T12:21:00.878" v="596" actId="1035"/>
          <ac:picMkLst>
            <pc:docMk/>
            <pc:sldMk cId="157611158" sldId="260"/>
            <ac:picMk id="2050" creationId="{077F648E-7605-8EC6-BE78-326F66E92E1D}"/>
          </ac:picMkLst>
        </pc:picChg>
      </pc:sldChg>
      <pc:sldChg chg="new del">
        <pc:chgData name="dinesh sonkul" userId="3cd816a3feaa4976" providerId="LiveId" clId="{298CF360-ED16-4193-8388-A27FA6E84890}" dt="2022-12-24T12:27:10.938" v="600" actId="47"/>
        <pc:sldMkLst>
          <pc:docMk/>
          <pc:sldMk cId="3724688976" sldId="261"/>
        </pc:sldMkLst>
      </pc:sldChg>
      <pc:sldChg chg="delSp modSp new mod">
        <pc:chgData name="dinesh sonkul" userId="3cd816a3feaa4976" providerId="LiveId" clId="{298CF360-ED16-4193-8388-A27FA6E84890}" dt="2022-12-24T12:27:53.605" v="675" actId="478"/>
        <pc:sldMkLst>
          <pc:docMk/>
          <pc:sldMk cId="3501546847" sldId="262"/>
        </pc:sldMkLst>
        <pc:spChg chg="mod">
          <ac:chgData name="dinesh sonkul" userId="3cd816a3feaa4976" providerId="LiveId" clId="{298CF360-ED16-4193-8388-A27FA6E84890}" dt="2022-12-24T12:27:45.996" v="674" actId="27636"/>
          <ac:spMkLst>
            <pc:docMk/>
            <pc:sldMk cId="3501546847" sldId="262"/>
            <ac:spMk id="2" creationId="{9A5596CA-DCB3-FC04-1654-CA17F505D912}"/>
          </ac:spMkLst>
        </pc:spChg>
        <pc:spChg chg="del">
          <ac:chgData name="dinesh sonkul" userId="3cd816a3feaa4976" providerId="LiveId" clId="{298CF360-ED16-4193-8388-A27FA6E84890}" dt="2022-12-24T12:27:53.605" v="675" actId="478"/>
          <ac:spMkLst>
            <pc:docMk/>
            <pc:sldMk cId="3501546847" sldId="262"/>
            <ac:spMk id="3" creationId="{7FF77A54-69CE-644A-9B3D-2DC4B487340E}"/>
          </ac:spMkLst>
        </pc:spChg>
      </pc:sldChg>
      <pc:sldChg chg="modSp new mod modAnim">
        <pc:chgData name="dinesh sonkul" userId="3cd816a3feaa4976" providerId="LiveId" clId="{298CF360-ED16-4193-8388-A27FA6E84890}" dt="2022-12-27T05:54:15.412" v="6817"/>
        <pc:sldMkLst>
          <pc:docMk/>
          <pc:sldMk cId="2977979035" sldId="263"/>
        </pc:sldMkLst>
        <pc:spChg chg="mod">
          <ac:chgData name="dinesh sonkul" userId="3cd816a3feaa4976" providerId="LiveId" clId="{298CF360-ED16-4193-8388-A27FA6E84890}" dt="2022-12-24T12:33:18.394" v="869" actId="113"/>
          <ac:spMkLst>
            <pc:docMk/>
            <pc:sldMk cId="2977979035" sldId="263"/>
            <ac:spMk id="2" creationId="{57C1DB0B-D3E5-FFB7-4B98-9D48AD3326EE}"/>
          </ac:spMkLst>
        </pc:spChg>
        <pc:spChg chg="mod">
          <ac:chgData name="dinesh sonkul" userId="3cd816a3feaa4976" providerId="LiveId" clId="{298CF360-ED16-4193-8388-A27FA6E84890}" dt="2022-12-24T12:32:23.261" v="862" actId="5793"/>
          <ac:spMkLst>
            <pc:docMk/>
            <pc:sldMk cId="2977979035" sldId="263"/>
            <ac:spMk id="3" creationId="{EE632360-F359-5E0E-B512-182DB96C8021}"/>
          </ac:spMkLst>
        </pc:spChg>
      </pc:sldChg>
      <pc:sldChg chg="modSp new mod modAnim">
        <pc:chgData name="dinesh sonkul" userId="3cd816a3feaa4976" providerId="LiveId" clId="{298CF360-ED16-4193-8388-A27FA6E84890}" dt="2022-12-27T05:54:25.907" v="6819"/>
        <pc:sldMkLst>
          <pc:docMk/>
          <pc:sldMk cId="1385913663" sldId="264"/>
        </pc:sldMkLst>
        <pc:spChg chg="mod">
          <ac:chgData name="dinesh sonkul" userId="3cd816a3feaa4976" providerId="LiveId" clId="{298CF360-ED16-4193-8388-A27FA6E84890}" dt="2022-12-24T12:33:08.844" v="867" actId="20577"/>
          <ac:spMkLst>
            <pc:docMk/>
            <pc:sldMk cId="1385913663" sldId="264"/>
            <ac:spMk id="2" creationId="{C16C7209-E96D-CA1E-A873-635B75E37323}"/>
          </ac:spMkLst>
        </pc:spChg>
        <pc:spChg chg="mod">
          <ac:chgData name="dinesh sonkul" userId="3cd816a3feaa4976" providerId="LiveId" clId="{298CF360-ED16-4193-8388-A27FA6E84890}" dt="2022-12-24T12:36:33.653" v="1180" actId="20577"/>
          <ac:spMkLst>
            <pc:docMk/>
            <pc:sldMk cId="1385913663" sldId="264"/>
            <ac:spMk id="3" creationId="{1AB42C78-D378-4711-557E-493210AA414C}"/>
          </ac:spMkLst>
        </pc:spChg>
      </pc:sldChg>
      <pc:sldChg chg="modSp new mod modAnim">
        <pc:chgData name="dinesh sonkul" userId="3cd816a3feaa4976" providerId="LiveId" clId="{298CF360-ED16-4193-8388-A27FA6E84890}" dt="2022-12-27T05:54:37.722" v="6821"/>
        <pc:sldMkLst>
          <pc:docMk/>
          <pc:sldMk cId="2696839861" sldId="265"/>
        </pc:sldMkLst>
        <pc:spChg chg="mod">
          <ac:chgData name="dinesh sonkul" userId="3cd816a3feaa4976" providerId="LiveId" clId="{298CF360-ED16-4193-8388-A27FA6E84890}" dt="2022-12-24T12:37:05.465" v="1182"/>
          <ac:spMkLst>
            <pc:docMk/>
            <pc:sldMk cId="2696839861" sldId="265"/>
            <ac:spMk id="2" creationId="{72CB7C0E-9668-26F2-11F7-DA0CA3403D9D}"/>
          </ac:spMkLst>
        </pc:spChg>
        <pc:spChg chg="mod">
          <ac:chgData name="dinesh sonkul" userId="3cd816a3feaa4976" providerId="LiveId" clId="{298CF360-ED16-4193-8388-A27FA6E84890}" dt="2022-12-24T12:40:56.392" v="1312" actId="5793"/>
          <ac:spMkLst>
            <pc:docMk/>
            <pc:sldMk cId="2696839861" sldId="265"/>
            <ac:spMk id="3" creationId="{963F59EC-08B3-D95A-58FB-EC4A4D1991AB}"/>
          </ac:spMkLst>
        </pc:spChg>
      </pc:sldChg>
      <pc:sldChg chg="modSp new mod modAnim">
        <pc:chgData name="dinesh sonkul" userId="3cd816a3feaa4976" providerId="LiveId" clId="{298CF360-ED16-4193-8388-A27FA6E84890}" dt="2022-12-27T05:54:51.348" v="6823"/>
        <pc:sldMkLst>
          <pc:docMk/>
          <pc:sldMk cId="2660127060" sldId="266"/>
        </pc:sldMkLst>
        <pc:spChg chg="mod">
          <ac:chgData name="dinesh sonkul" userId="3cd816a3feaa4976" providerId="LiveId" clId="{298CF360-ED16-4193-8388-A27FA6E84890}" dt="2022-12-24T12:41:24.618" v="1314"/>
          <ac:spMkLst>
            <pc:docMk/>
            <pc:sldMk cId="2660127060" sldId="266"/>
            <ac:spMk id="2" creationId="{80D6BFBE-7971-5ACB-D742-E3BCDF1028FB}"/>
          </ac:spMkLst>
        </pc:spChg>
        <pc:spChg chg="mod">
          <ac:chgData name="dinesh sonkul" userId="3cd816a3feaa4976" providerId="LiveId" clId="{298CF360-ED16-4193-8388-A27FA6E84890}" dt="2022-12-24T12:44:21.607" v="1453" actId="5793"/>
          <ac:spMkLst>
            <pc:docMk/>
            <pc:sldMk cId="2660127060" sldId="266"/>
            <ac:spMk id="3" creationId="{A95295F1-1A27-A49E-52F9-995F4521EBCE}"/>
          </ac:spMkLst>
        </pc:spChg>
      </pc:sldChg>
      <pc:sldChg chg="modSp new mod modAnim">
        <pc:chgData name="dinesh sonkul" userId="3cd816a3feaa4976" providerId="LiveId" clId="{298CF360-ED16-4193-8388-A27FA6E84890}" dt="2022-12-27T05:55:08.901" v="6825"/>
        <pc:sldMkLst>
          <pc:docMk/>
          <pc:sldMk cId="2192767859" sldId="267"/>
        </pc:sldMkLst>
        <pc:spChg chg="mod">
          <ac:chgData name="dinesh sonkul" userId="3cd816a3feaa4976" providerId="LiveId" clId="{298CF360-ED16-4193-8388-A27FA6E84890}" dt="2022-12-24T12:44:43.332" v="1462" actId="20577"/>
          <ac:spMkLst>
            <pc:docMk/>
            <pc:sldMk cId="2192767859" sldId="267"/>
            <ac:spMk id="2" creationId="{1F98A7B4-154D-6F69-422A-308271FC720C}"/>
          </ac:spMkLst>
        </pc:spChg>
        <pc:spChg chg="mod">
          <ac:chgData name="dinesh sonkul" userId="3cd816a3feaa4976" providerId="LiveId" clId="{298CF360-ED16-4193-8388-A27FA6E84890}" dt="2022-12-24T14:17:33.058" v="1624" actId="20577"/>
          <ac:spMkLst>
            <pc:docMk/>
            <pc:sldMk cId="2192767859" sldId="267"/>
            <ac:spMk id="3" creationId="{2655E539-57E6-5A67-4B2D-26B58FB9C1E5}"/>
          </ac:spMkLst>
        </pc:spChg>
      </pc:sldChg>
      <pc:sldChg chg="addSp modSp new">
        <pc:chgData name="dinesh sonkul" userId="3cd816a3feaa4976" providerId="LiveId" clId="{298CF360-ED16-4193-8388-A27FA6E84890}" dt="2022-12-24T14:21:33.748" v="1629" actId="14100"/>
        <pc:sldMkLst>
          <pc:docMk/>
          <pc:sldMk cId="3930052844" sldId="268"/>
        </pc:sldMkLst>
        <pc:picChg chg="add mod">
          <ac:chgData name="dinesh sonkul" userId="3cd816a3feaa4976" providerId="LiveId" clId="{298CF360-ED16-4193-8388-A27FA6E84890}" dt="2022-12-24T14:21:33.748" v="1629" actId="14100"/>
          <ac:picMkLst>
            <pc:docMk/>
            <pc:sldMk cId="3930052844" sldId="268"/>
            <ac:picMk id="3074" creationId="{B7D42887-8A38-79AC-9774-10D595EB44E7}"/>
          </ac:picMkLst>
        </pc:picChg>
      </pc:sldChg>
      <pc:sldChg chg="new del">
        <pc:chgData name="dinesh sonkul" userId="3cd816a3feaa4976" providerId="LiveId" clId="{298CF360-ED16-4193-8388-A27FA6E84890}" dt="2022-12-24T16:35:33.721" v="2831" actId="47"/>
        <pc:sldMkLst>
          <pc:docMk/>
          <pc:sldMk cId="3874484922" sldId="269"/>
        </pc:sldMkLst>
      </pc:sldChg>
      <pc:sldChg chg="delSp modSp new mod">
        <pc:chgData name="dinesh sonkul" userId="3cd816a3feaa4976" providerId="LiveId" clId="{298CF360-ED16-4193-8388-A27FA6E84890}" dt="2022-12-24T14:24:13.157" v="1661" actId="27636"/>
        <pc:sldMkLst>
          <pc:docMk/>
          <pc:sldMk cId="2356985928" sldId="270"/>
        </pc:sldMkLst>
        <pc:spChg chg="mod">
          <ac:chgData name="dinesh sonkul" userId="3cd816a3feaa4976" providerId="LiveId" clId="{298CF360-ED16-4193-8388-A27FA6E84890}" dt="2022-12-24T14:24:13.157" v="1661" actId="27636"/>
          <ac:spMkLst>
            <pc:docMk/>
            <pc:sldMk cId="2356985928" sldId="270"/>
            <ac:spMk id="2" creationId="{A6B61C97-4F76-773B-3B4E-E86013428951}"/>
          </ac:spMkLst>
        </pc:spChg>
        <pc:spChg chg="del">
          <ac:chgData name="dinesh sonkul" userId="3cd816a3feaa4976" providerId="LiveId" clId="{298CF360-ED16-4193-8388-A27FA6E84890}" dt="2022-12-24T14:24:08.730" v="1659" actId="478"/>
          <ac:spMkLst>
            <pc:docMk/>
            <pc:sldMk cId="2356985928" sldId="270"/>
            <ac:spMk id="3" creationId="{18BE0AAC-EB6C-34A5-8703-2E822002622E}"/>
          </ac:spMkLst>
        </pc:spChg>
      </pc:sldChg>
      <pc:sldChg chg="modSp new mod modAnim">
        <pc:chgData name="dinesh sonkul" userId="3cd816a3feaa4976" providerId="LiveId" clId="{298CF360-ED16-4193-8388-A27FA6E84890}" dt="2022-12-27T05:55:25.494" v="6827"/>
        <pc:sldMkLst>
          <pc:docMk/>
          <pc:sldMk cId="1627843344" sldId="271"/>
        </pc:sldMkLst>
        <pc:spChg chg="mod">
          <ac:chgData name="dinesh sonkul" userId="3cd816a3feaa4976" providerId="LiveId" clId="{298CF360-ED16-4193-8388-A27FA6E84890}" dt="2022-12-24T14:33:23.688" v="1688" actId="313"/>
          <ac:spMkLst>
            <pc:docMk/>
            <pc:sldMk cId="1627843344" sldId="271"/>
            <ac:spMk id="2" creationId="{0A2D2005-8932-1810-B42A-18589A84A81B}"/>
          </ac:spMkLst>
        </pc:spChg>
        <pc:spChg chg="mod">
          <ac:chgData name="dinesh sonkul" userId="3cd816a3feaa4976" providerId="LiveId" clId="{298CF360-ED16-4193-8388-A27FA6E84890}" dt="2022-12-25T08:57:12.125" v="2900" actId="20577"/>
          <ac:spMkLst>
            <pc:docMk/>
            <pc:sldMk cId="1627843344" sldId="271"/>
            <ac:spMk id="3" creationId="{7D3132FE-A391-D757-D0F9-79BF12561555}"/>
          </ac:spMkLst>
        </pc:spChg>
      </pc:sldChg>
      <pc:sldChg chg="modSp new mod modAnim">
        <pc:chgData name="dinesh sonkul" userId="3cd816a3feaa4976" providerId="LiveId" clId="{298CF360-ED16-4193-8388-A27FA6E84890}" dt="2022-12-27T05:55:37.176" v="6829"/>
        <pc:sldMkLst>
          <pc:docMk/>
          <pc:sldMk cId="897780880" sldId="272"/>
        </pc:sldMkLst>
        <pc:spChg chg="mod">
          <ac:chgData name="dinesh sonkul" userId="3cd816a3feaa4976" providerId="LiveId" clId="{298CF360-ED16-4193-8388-A27FA6E84890}" dt="2022-12-24T15:06:12.509" v="1898" actId="20577"/>
          <ac:spMkLst>
            <pc:docMk/>
            <pc:sldMk cId="897780880" sldId="272"/>
            <ac:spMk id="2" creationId="{30DD06DD-EE59-DA36-ED73-697C5D240CC3}"/>
          </ac:spMkLst>
        </pc:spChg>
        <pc:spChg chg="mod">
          <ac:chgData name="dinesh sonkul" userId="3cd816a3feaa4976" providerId="LiveId" clId="{298CF360-ED16-4193-8388-A27FA6E84890}" dt="2022-12-27T05:17:33.796" v="6688" actId="14100"/>
          <ac:spMkLst>
            <pc:docMk/>
            <pc:sldMk cId="897780880" sldId="272"/>
            <ac:spMk id="3" creationId="{DED5A18A-D680-DE98-17E4-BDAE2202D4B8}"/>
          </ac:spMkLst>
        </pc:spChg>
      </pc:sldChg>
      <pc:sldChg chg="new del">
        <pc:chgData name="dinesh sonkul" userId="3cd816a3feaa4976" providerId="LiveId" clId="{298CF360-ED16-4193-8388-A27FA6E84890}" dt="2022-12-24T15:06:02.968" v="1887" actId="47"/>
        <pc:sldMkLst>
          <pc:docMk/>
          <pc:sldMk cId="4133575277" sldId="272"/>
        </pc:sldMkLst>
      </pc:sldChg>
      <pc:sldChg chg="modSp new mod">
        <pc:chgData name="dinesh sonkul" userId="3cd816a3feaa4976" providerId="LiveId" clId="{298CF360-ED16-4193-8388-A27FA6E84890}" dt="2022-12-26T11:18:17.617" v="3121" actId="20577"/>
        <pc:sldMkLst>
          <pc:docMk/>
          <pc:sldMk cId="1156734659" sldId="273"/>
        </pc:sldMkLst>
        <pc:spChg chg="mod">
          <ac:chgData name="dinesh sonkul" userId="3cd816a3feaa4976" providerId="LiveId" clId="{298CF360-ED16-4193-8388-A27FA6E84890}" dt="2022-12-24T16:45:43.978" v="2896" actId="20577"/>
          <ac:spMkLst>
            <pc:docMk/>
            <pc:sldMk cId="1156734659" sldId="273"/>
            <ac:spMk id="2" creationId="{06660033-2E95-6C93-7107-17DAC06BF15B}"/>
          </ac:spMkLst>
        </pc:spChg>
        <pc:spChg chg="mod">
          <ac:chgData name="dinesh sonkul" userId="3cd816a3feaa4976" providerId="LiveId" clId="{298CF360-ED16-4193-8388-A27FA6E84890}" dt="2022-12-26T11:18:17.617" v="3121" actId="20577"/>
          <ac:spMkLst>
            <pc:docMk/>
            <pc:sldMk cId="1156734659" sldId="273"/>
            <ac:spMk id="3" creationId="{F854A75C-60FE-245F-30FF-BE62D0A83641}"/>
          </ac:spMkLst>
        </pc:spChg>
      </pc:sldChg>
      <pc:sldChg chg="new del">
        <pc:chgData name="dinesh sonkul" userId="3cd816a3feaa4976" providerId="LiveId" clId="{298CF360-ED16-4193-8388-A27FA6E84890}" dt="2022-12-24T16:45:26.208" v="2874" actId="47"/>
        <pc:sldMkLst>
          <pc:docMk/>
          <pc:sldMk cId="3864974817" sldId="273"/>
        </pc:sldMkLst>
      </pc:sldChg>
      <pc:sldChg chg="modSp new mod">
        <pc:chgData name="dinesh sonkul" userId="3cd816a3feaa4976" providerId="LiveId" clId="{298CF360-ED16-4193-8388-A27FA6E84890}" dt="2022-12-27T05:20:56.033" v="6714" actId="20577"/>
        <pc:sldMkLst>
          <pc:docMk/>
          <pc:sldMk cId="652965423" sldId="274"/>
        </pc:sldMkLst>
        <pc:spChg chg="mod">
          <ac:chgData name="dinesh sonkul" userId="3cd816a3feaa4976" providerId="LiveId" clId="{298CF360-ED16-4193-8388-A27FA6E84890}" dt="2022-12-26T11:19:45.278" v="3150" actId="5793"/>
          <ac:spMkLst>
            <pc:docMk/>
            <pc:sldMk cId="652965423" sldId="274"/>
            <ac:spMk id="2" creationId="{25B8FC9E-954E-1A95-BE9B-8418C52F3858}"/>
          </ac:spMkLst>
        </pc:spChg>
        <pc:spChg chg="mod">
          <ac:chgData name="dinesh sonkul" userId="3cd816a3feaa4976" providerId="LiveId" clId="{298CF360-ED16-4193-8388-A27FA6E84890}" dt="2022-12-27T05:20:56.033" v="6714" actId="20577"/>
          <ac:spMkLst>
            <pc:docMk/>
            <pc:sldMk cId="652965423" sldId="274"/>
            <ac:spMk id="3" creationId="{D54D5ED4-C3D5-3A8F-D7EC-DC5254DF9946}"/>
          </ac:spMkLst>
        </pc:spChg>
      </pc:sldChg>
      <pc:sldChg chg="new del">
        <pc:chgData name="dinesh sonkul" userId="3cd816a3feaa4976" providerId="LiveId" clId="{298CF360-ED16-4193-8388-A27FA6E84890}" dt="2022-12-24T16:45:28.932" v="2875" actId="47"/>
        <pc:sldMkLst>
          <pc:docMk/>
          <pc:sldMk cId="1497641397" sldId="274"/>
        </pc:sldMkLst>
      </pc:sldChg>
      <pc:sldChg chg="modSp new del mod">
        <pc:chgData name="dinesh sonkul" userId="3cd816a3feaa4976" providerId="LiveId" clId="{298CF360-ED16-4193-8388-A27FA6E84890}" dt="2022-12-24T16:43:24.481" v="2872" actId="47"/>
        <pc:sldMkLst>
          <pc:docMk/>
          <pc:sldMk cId="2616626906" sldId="274"/>
        </pc:sldMkLst>
        <pc:spChg chg="mod">
          <ac:chgData name="dinesh sonkul" userId="3cd816a3feaa4976" providerId="LiveId" clId="{298CF360-ED16-4193-8388-A27FA6E84890}" dt="2022-12-24T16:38:36.355" v="2864" actId="20577"/>
          <ac:spMkLst>
            <pc:docMk/>
            <pc:sldMk cId="2616626906" sldId="274"/>
            <ac:spMk id="2" creationId="{20474762-16E2-3C4B-DDF0-253697073AC9}"/>
          </ac:spMkLst>
        </pc:spChg>
        <pc:spChg chg="mod">
          <ac:chgData name="dinesh sonkul" userId="3cd816a3feaa4976" providerId="LiveId" clId="{298CF360-ED16-4193-8388-A27FA6E84890}" dt="2022-12-24T16:41:37.649" v="2871" actId="20577"/>
          <ac:spMkLst>
            <pc:docMk/>
            <pc:sldMk cId="2616626906" sldId="274"/>
            <ac:spMk id="3" creationId="{EDBC4D4F-6325-5FC5-5D48-D86831EA23C1}"/>
          </ac:spMkLst>
        </pc:spChg>
      </pc:sldChg>
      <pc:sldChg chg="modSp new mod">
        <pc:chgData name="dinesh sonkul" userId="3cd816a3feaa4976" providerId="LiveId" clId="{298CF360-ED16-4193-8388-A27FA6E84890}" dt="2022-12-26T13:45:19.338" v="3503" actId="313"/>
        <pc:sldMkLst>
          <pc:docMk/>
          <pc:sldMk cId="3511186828" sldId="275"/>
        </pc:sldMkLst>
        <pc:spChg chg="mod">
          <ac:chgData name="dinesh sonkul" userId="3cd816a3feaa4976" providerId="LiveId" clId="{298CF360-ED16-4193-8388-A27FA6E84890}" dt="2022-12-26T11:24:03.680" v="3327" actId="20577"/>
          <ac:spMkLst>
            <pc:docMk/>
            <pc:sldMk cId="3511186828" sldId="275"/>
            <ac:spMk id="2" creationId="{8639F0A5-816C-7960-2116-7426272A7FDD}"/>
          </ac:spMkLst>
        </pc:spChg>
        <pc:spChg chg="mod">
          <ac:chgData name="dinesh sonkul" userId="3cd816a3feaa4976" providerId="LiveId" clId="{298CF360-ED16-4193-8388-A27FA6E84890}" dt="2022-12-26T13:45:19.338" v="3503" actId="313"/>
          <ac:spMkLst>
            <pc:docMk/>
            <pc:sldMk cId="3511186828" sldId="275"/>
            <ac:spMk id="3" creationId="{B0845772-BB8D-D37C-918E-48DBE4CC0DE9}"/>
          </ac:spMkLst>
        </pc:spChg>
      </pc:sldChg>
      <pc:sldChg chg="modSp new mod">
        <pc:chgData name="dinesh sonkul" userId="3cd816a3feaa4976" providerId="LiveId" clId="{298CF360-ED16-4193-8388-A27FA6E84890}" dt="2022-12-26T13:54:59.776" v="3535" actId="20577"/>
        <pc:sldMkLst>
          <pc:docMk/>
          <pc:sldMk cId="1358638990" sldId="276"/>
        </pc:sldMkLst>
        <pc:spChg chg="mod">
          <ac:chgData name="dinesh sonkul" userId="3cd816a3feaa4976" providerId="LiveId" clId="{298CF360-ED16-4193-8388-A27FA6E84890}" dt="2022-12-26T13:54:59.776" v="3535" actId="20577"/>
          <ac:spMkLst>
            <pc:docMk/>
            <pc:sldMk cId="1358638990" sldId="276"/>
            <ac:spMk id="2" creationId="{DE7301A0-4B43-5941-22E4-0FD1E2561CD8}"/>
          </ac:spMkLst>
        </pc:spChg>
        <pc:spChg chg="mod">
          <ac:chgData name="dinesh sonkul" userId="3cd816a3feaa4976" providerId="LiveId" clId="{298CF360-ED16-4193-8388-A27FA6E84890}" dt="2022-12-26T13:54:39.018" v="3520" actId="5793"/>
          <ac:spMkLst>
            <pc:docMk/>
            <pc:sldMk cId="1358638990" sldId="276"/>
            <ac:spMk id="3" creationId="{DEA1C771-C2F1-1AF2-16CA-86407351E148}"/>
          </ac:spMkLst>
        </pc:spChg>
      </pc:sldChg>
      <pc:sldChg chg="modSp new mod modAnim">
        <pc:chgData name="dinesh sonkul" userId="3cd816a3feaa4976" providerId="LiveId" clId="{298CF360-ED16-4193-8388-A27FA6E84890}" dt="2022-12-27T07:09:24.189" v="7580"/>
        <pc:sldMkLst>
          <pc:docMk/>
          <pc:sldMk cId="3045037821" sldId="277"/>
        </pc:sldMkLst>
        <pc:spChg chg="mod">
          <ac:chgData name="dinesh sonkul" userId="3cd816a3feaa4976" providerId="LiveId" clId="{298CF360-ED16-4193-8388-A27FA6E84890}" dt="2022-12-26T14:02:29.365" v="4084" actId="20577"/>
          <ac:spMkLst>
            <pc:docMk/>
            <pc:sldMk cId="3045037821" sldId="277"/>
            <ac:spMk id="2" creationId="{1A35D180-17F7-5CD4-A432-F7D98758342A}"/>
          </ac:spMkLst>
        </pc:spChg>
        <pc:spChg chg="mod">
          <ac:chgData name="dinesh sonkul" userId="3cd816a3feaa4976" providerId="LiveId" clId="{298CF360-ED16-4193-8388-A27FA6E84890}" dt="2022-12-26T14:05:30.969" v="4343" actId="20577"/>
          <ac:spMkLst>
            <pc:docMk/>
            <pc:sldMk cId="3045037821" sldId="277"/>
            <ac:spMk id="3" creationId="{A446FCC3-A3AB-F251-DD0B-1D912D7B099C}"/>
          </ac:spMkLst>
        </pc:spChg>
      </pc:sldChg>
      <pc:sldChg chg="modSp new mod modAnim">
        <pc:chgData name="dinesh sonkul" userId="3cd816a3feaa4976" providerId="LiveId" clId="{298CF360-ED16-4193-8388-A27FA6E84890}" dt="2022-12-27T07:09:34.113" v="7582"/>
        <pc:sldMkLst>
          <pc:docMk/>
          <pc:sldMk cId="449926429" sldId="278"/>
        </pc:sldMkLst>
        <pc:spChg chg="mod">
          <ac:chgData name="dinesh sonkul" userId="3cd816a3feaa4976" providerId="LiveId" clId="{298CF360-ED16-4193-8388-A27FA6E84890}" dt="2022-12-26T14:05:58.614" v="4352" actId="20577"/>
          <ac:spMkLst>
            <pc:docMk/>
            <pc:sldMk cId="449926429" sldId="278"/>
            <ac:spMk id="2" creationId="{EC2E7060-04A0-4AB8-3C74-EFA2B75FEA96}"/>
          </ac:spMkLst>
        </pc:spChg>
        <pc:spChg chg="mod">
          <ac:chgData name="dinesh sonkul" userId="3cd816a3feaa4976" providerId="LiveId" clId="{298CF360-ED16-4193-8388-A27FA6E84890}" dt="2022-12-26T14:13:18.228" v="4910" actId="20577"/>
          <ac:spMkLst>
            <pc:docMk/>
            <pc:sldMk cId="449926429" sldId="278"/>
            <ac:spMk id="3" creationId="{F4420A86-E255-45F9-09F9-C71FB1860FC7}"/>
          </ac:spMkLst>
        </pc:spChg>
      </pc:sldChg>
      <pc:sldChg chg="modSp new mod modAnim">
        <pc:chgData name="dinesh sonkul" userId="3cd816a3feaa4976" providerId="LiveId" clId="{298CF360-ED16-4193-8388-A27FA6E84890}" dt="2022-12-27T07:09:48.928" v="7584"/>
        <pc:sldMkLst>
          <pc:docMk/>
          <pc:sldMk cId="1071743684" sldId="279"/>
        </pc:sldMkLst>
        <pc:spChg chg="mod">
          <ac:chgData name="dinesh sonkul" userId="3cd816a3feaa4976" providerId="LiveId" clId="{298CF360-ED16-4193-8388-A27FA6E84890}" dt="2022-12-26T14:13:43.336" v="4942" actId="20577"/>
          <ac:spMkLst>
            <pc:docMk/>
            <pc:sldMk cId="1071743684" sldId="279"/>
            <ac:spMk id="2" creationId="{68685CBC-DBA3-A3B5-3878-7A1BDEEDC0BE}"/>
          </ac:spMkLst>
        </pc:spChg>
        <pc:spChg chg="mod">
          <ac:chgData name="dinesh sonkul" userId="3cd816a3feaa4976" providerId="LiveId" clId="{298CF360-ED16-4193-8388-A27FA6E84890}" dt="2022-12-26T14:19:06.267" v="5264" actId="27636"/>
          <ac:spMkLst>
            <pc:docMk/>
            <pc:sldMk cId="1071743684" sldId="279"/>
            <ac:spMk id="3" creationId="{7649F7DA-05F1-00BE-BF9E-70153916B3C1}"/>
          </ac:spMkLst>
        </pc:spChg>
      </pc:sldChg>
      <pc:sldChg chg="modSp new mod modAnim">
        <pc:chgData name="dinesh sonkul" userId="3cd816a3feaa4976" providerId="LiveId" clId="{298CF360-ED16-4193-8388-A27FA6E84890}" dt="2022-12-27T07:10:04.887" v="7586"/>
        <pc:sldMkLst>
          <pc:docMk/>
          <pc:sldMk cId="467455571" sldId="280"/>
        </pc:sldMkLst>
        <pc:spChg chg="mod">
          <ac:chgData name="dinesh sonkul" userId="3cd816a3feaa4976" providerId="LiveId" clId="{298CF360-ED16-4193-8388-A27FA6E84890}" dt="2022-12-27T04:53:46.557" v="6531" actId="20577"/>
          <ac:spMkLst>
            <pc:docMk/>
            <pc:sldMk cId="467455571" sldId="280"/>
            <ac:spMk id="2" creationId="{130A46AA-1B1C-5714-2E02-E5FFF2737EB9}"/>
          </ac:spMkLst>
        </pc:spChg>
        <pc:spChg chg="mod">
          <ac:chgData name="dinesh sonkul" userId="3cd816a3feaa4976" providerId="LiveId" clId="{298CF360-ED16-4193-8388-A27FA6E84890}" dt="2022-12-26T14:25:20.084" v="5717" actId="20577"/>
          <ac:spMkLst>
            <pc:docMk/>
            <pc:sldMk cId="467455571" sldId="280"/>
            <ac:spMk id="3" creationId="{B316BE23-DFB6-6867-053F-9ABEF7063D95}"/>
          </ac:spMkLst>
        </pc:spChg>
      </pc:sldChg>
      <pc:sldChg chg="modSp new mod modAnim">
        <pc:chgData name="dinesh sonkul" userId="3cd816a3feaa4976" providerId="LiveId" clId="{298CF360-ED16-4193-8388-A27FA6E84890}" dt="2022-12-27T07:10:19.056" v="7588"/>
        <pc:sldMkLst>
          <pc:docMk/>
          <pc:sldMk cId="1814065912" sldId="281"/>
        </pc:sldMkLst>
        <pc:spChg chg="mod">
          <ac:chgData name="dinesh sonkul" userId="3cd816a3feaa4976" providerId="LiveId" clId="{298CF360-ED16-4193-8388-A27FA6E84890}" dt="2022-12-27T06:01:31.869" v="6838" actId="20577"/>
          <ac:spMkLst>
            <pc:docMk/>
            <pc:sldMk cId="1814065912" sldId="281"/>
            <ac:spMk id="2" creationId="{9D19DB2B-8546-D02D-A4B9-C8071C2FAD20}"/>
          </ac:spMkLst>
        </pc:spChg>
        <pc:spChg chg="mod">
          <ac:chgData name="dinesh sonkul" userId="3cd816a3feaa4976" providerId="LiveId" clId="{298CF360-ED16-4193-8388-A27FA6E84890}" dt="2022-12-26T14:39:03.284" v="6530" actId="20577"/>
          <ac:spMkLst>
            <pc:docMk/>
            <pc:sldMk cId="1814065912" sldId="281"/>
            <ac:spMk id="3" creationId="{549A238C-818E-63CB-97DE-76800A697AB2}"/>
          </ac:spMkLst>
        </pc:spChg>
      </pc:sldChg>
      <pc:sldChg chg="addSp delSp modSp new mod">
        <pc:chgData name="dinesh sonkul" userId="3cd816a3feaa4976" providerId="LiveId" clId="{298CF360-ED16-4193-8388-A27FA6E84890}" dt="2022-12-27T06:10:06.654" v="7125" actId="255"/>
        <pc:sldMkLst>
          <pc:docMk/>
          <pc:sldMk cId="136096033" sldId="282"/>
        </pc:sldMkLst>
        <pc:spChg chg="mod">
          <ac:chgData name="dinesh sonkul" userId="3cd816a3feaa4976" providerId="LiveId" clId="{298CF360-ED16-4193-8388-A27FA6E84890}" dt="2022-12-27T06:04:22.015" v="6841" actId="255"/>
          <ac:spMkLst>
            <pc:docMk/>
            <pc:sldMk cId="136096033" sldId="282"/>
            <ac:spMk id="2" creationId="{EDD5A966-AF34-D0A3-361C-258795064B0B}"/>
          </ac:spMkLst>
        </pc:spChg>
        <pc:spChg chg="mod">
          <ac:chgData name="dinesh sonkul" userId="3cd816a3feaa4976" providerId="LiveId" clId="{298CF360-ED16-4193-8388-A27FA6E84890}" dt="2022-12-27T06:10:06.654" v="7125" actId="255"/>
          <ac:spMkLst>
            <pc:docMk/>
            <pc:sldMk cId="136096033" sldId="282"/>
            <ac:spMk id="3" creationId="{652330F8-EC91-7097-8DE7-30E999743217}"/>
          </ac:spMkLst>
        </pc:spChg>
        <pc:spChg chg="add del">
          <ac:chgData name="dinesh sonkul" userId="3cd816a3feaa4976" providerId="LiveId" clId="{298CF360-ED16-4193-8388-A27FA6E84890}" dt="2022-12-27T06:04:45.098" v="6844" actId="22"/>
          <ac:spMkLst>
            <pc:docMk/>
            <pc:sldMk cId="136096033" sldId="282"/>
            <ac:spMk id="5" creationId="{6614CBB7-3CF3-2760-C386-77FB524FDFC5}"/>
          </ac:spMkLst>
        </pc:spChg>
      </pc:sldChg>
      <pc:sldChg chg="modSp new mod">
        <pc:chgData name="dinesh sonkul" userId="3cd816a3feaa4976" providerId="LiveId" clId="{298CF360-ED16-4193-8388-A27FA6E84890}" dt="2022-12-27T06:11:13.107" v="7134" actId="20577"/>
        <pc:sldMkLst>
          <pc:docMk/>
          <pc:sldMk cId="2818456726" sldId="283"/>
        </pc:sldMkLst>
        <pc:spChg chg="mod">
          <ac:chgData name="dinesh sonkul" userId="3cd816a3feaa4976" providerId="LiveId" clId="{298CF360-ED16-4193-8388-A27FA6E84890}" dt="2022-12-27T06:10:24.308" v="7127"/>
          <ac:spMkLst>
            <pc:docMk/>
            <pc:sldMk cId="2818456726" sldId="283"/>
            <ac:spMk id="2" creationId="{9A6277E6-A19A-D797-40B1-BA087C786B41}"/>
          </ac:spMkLst>
        </pc:spChg>
        <pc:spChg chg="mod">
          <ac:chgData name="dinesh sonkul" userId="3cd816a3feaa4976" providerId="LiveId" clId="{298CF360-ED16-4193-8388-A27FA6E84890}" dt="2022-12-27T06:11:13.107" v="7134" actId="20577"/>
          <ac:spMkLst>
            <pc:docMk/>
            <pc:sldMk cId="2818456726" sldId="283"/>
            <ac:spMk id="3" creationId="{6F46D085-9A94-16A0-D56D-06E8928CCD26}"/>
          </ac:spMkLst>
        </pc:spChg>
      </pc:sldChg>
      <pc:sldChg chg="modSp new mod">
        <pc:chgData name="dinesh sonkul" userId="3cd816a3feaa4976" providerId="LiveId" clId="{298CF360-ED16-4193-8388-A27FA6E84890}" dt="2022-12-27T06:16:08.733" v="7165" actId="20577"/>
        <pc:sldMkLst>
          <pc:docMk/>
          <pc:sldMk cId="872090384" sldId="284"/>
        </pc:sldMkLst>
        <pc:spChg chg="mod">
          <ac:chgData name="dinesh sonkul" userId="3cd816a3feaa4976" providerId="LiveId" clId="{298CF360-ED16-4193-8388-A27FA6E84890}" dt="2022-12-27T06:15:47.361" v="7157" actId="20577"/>
          <ac:spMkLst>
            <pc:docMk/>
            <pc:sldMk cId="872090384" sldId="284"/>
            <ac:spMk id="2" creationId="{4C6560F8-6923-1746-A3D2-DB84E7A65D45}"/>
          </ac:spMkLst>
        </pc:spChg>
        <pc:spChg chg="mod">
          <ac:chgData name="dinesh sonkul" userId="3cd816a3feaa4976" providerId="LiveId" clId="{298CF360-ED16-4193-8388-A27FA6E84890}" dt="2022-12-27T06:16:08.733" v="7165" actId="20577"/>
          <ac:spMkLst>
            <pc:docMk/>
            <pc:sldMk cId="872090384" sldId="284"/>
            <ac:spMk id="3" creationId="{9ED2BD2D-5ECC-A6D9-9F7F-74505C352F6E}"/>
          </ac:spMkLst>
        </pc:spChg>
      </pc:sldChg>
      <pc:sldChg chg="modSp new mod">
        <pc:chgData name="dinesh sonkul" userId="3cd816a3feaa4976" providerId="LiveId" clId="{298CF360-ED16-4193-8388-A27FA6E84890}" dt="2022-12-27T06:19:08.736" v="7178" actId="313"/>
        <pc:sldMkLst>
          <pc:docMk/>
          <pc:sldMk cId="1548824664" sldId="285"/>
        </pc:sldMkLst>
        <pc:spChg chg="mod">
          <ac:chgData name="dinesh sonkul" userId="3cd816a3feaa4976" providerId="LiveId" clId="{298CF360-ED16-4193-8388-A27FA6E84890}" dt="2022-12-27T06:18:21.987" v="7175" actId="20577"/>
          <ac:spMkLst>
            <pc:docMk/>
            <pc:sldMk cId="1548824664" sldId="285"/>
            <ac:spMk id="2" creationId="{40D01907-3D7B-E7CB-AFE8-BC3D2B9F9999}"/>
          </ac:spMkLst>
        </pc:spChg>
        <pc:spChg chg="mod">
          <ac:chgData name="dinesh sonkul" userId="3cd816a3feaa4976" providerId="LiveId" clId="{298CF360-ED16-4193-8388-A27FA6E84890}" dt="2022-12-27T06:19:08.736" v="7178" actId="313"/>
          <ac:spMkLst>
            <pc:docMk/>
            <pc:sldMk cId="1548824664" sldId="285"/>
            <ac:spMk id="3" creationId="{3089C2C7-8B87-7F08-12C8-1E585EE36ADF}"/>
          </ac:spMkLst>
        </pc:spChg>
      </pc:sldChg>
      <pc:sldChg chg="modSp new mod">
        <pc:chgData name="dinesh sonkul" userId="3cd816a3feaa4976" providerId="LiveId" clId="{298CF360-ED16-4193-8388-A27FA6E84890}" dt="2022-12-27T06:21:42.799" v="7190" actId="255"/>
        <pc:sldMkLst>
          <pc:docMk/>
          <pc:sldMk cId="2290056858" sldId="286"/>
        </pc:sldMkLst>
        <pc:spChg chg="mod">
          <ac:chgData name="dinesh sonkul" userId="3cd816a3feaa4976" providerId="LiveId" clId="{298CF360-ED16-4193-8388-A27FA6E84890}" dt="2022-12-27T06:21:29.550" v="7189" actId="20577"/>
          <ac:spMkLst>
            <pc:docMk/>
            <pc:sldMk cId="2290056858" sldId="286"/>
            <ac:spMk id="2" creationId="{D8B5AE8B-98C8-39D8-798C-343E4DC1953F}"/>
          </ac:spMkLst>
        </pc:spChg>
        <pc:spChg chg="mod">
          <ac:chgData name="dinesh sonkul" userId="3cd816a3feaa4976" providerId="LiveId" clId="{298CF360-ED16-4193-8388-A27FA6E84890}" dt="2022-12-27T06:21:42.799" v="7190" actId="255"/>
          <ac:spMkLst>
            <pc:docMk/>
            <pc:sldMk cId="2290056858" sldId="286"/>
            <ac:spMk id="3" creationId="{6DCC42D4-CE69-8D5F-CE22-4A398DB31FAE}"/>
          </ac:spMkLst>
        </pc:spChg>
      </pc:sldChg>
      <pc:sldChg chg="modSp new mod">
        <pc:chgData name="dinesh sonkul" userId="3cd816a3feaa4976" providerId="LiveId" clId="{298CF360-ED16-4193-8388-A27FA6E84890}" dt="2022-12-27T06:25:32.917" v="7204" actId="5793"/>
        <pc:sldMkLst>
          <pc:docMk/>
          <pc:sldMk cId="4166209304" sldId="287"/>
        </pc:sldMkLst>
        <pc:spChg chg="mod">
          <ac:chgData name="dinesh sonkul" userId="3cd816a3feaa4976" providerId="LiveId" clId="{298CF360-ED16-4193-8388-A27FA6E84890}" dt="2022-12-27T06:25:09.308" v="7201" actId="20577"/>
          <ac:spMkLst>
            <pc:docMk/>
            <pc:sldMk cId="4166209304" sldId="287"/>
            <ac:spMk id="2" creationId="{82FF0323-5329-F01A-029C-48DDA29ACF0A}"/>
          </ac:spMkLst>
        </pc:spChg>
        <pc:spChg chg="mod">
          <ac:chgData name="dinesh sonkul" userId="3cd816a3feaa4976" providerId="LiveId" clId="{298CF360-ED16-4193-8388-A27FA6E84890}" dt="2022-12-27T06:25:32.917" v="7204" actId="5793"/>
          <ac:spMkLst>
            <pc:docMk/>
            <pc:sldMk cId="4166209304" sldId="287"/>
            <ac:spMk id="3" creationId="{73DAC0E1-8485-D9E2-D4D3-ABBCF4265C96}"/>
          </ac:spMkLst>
        </pc:spChg>
      </pc:sldChg>
      <pc:sldChg chg="modSp new mod">
        <pc:chgData name="dinesh sonkul" userId="3cd816a3feaa4976" providerId="LiveId" clId="{298CF360-ED16-4193-8388-A27FA6E84890}" dt="2022-12-27T06:32:53.670" v="7220" actId="5793"/>
        <pc:sldMkLst>
          <pc:docMk/>
          <pc:sldMk cId="335906993" sldId="288"/>
        </pc:sldMkLst>
        <pc:spChg chg="mod">
          <ac:chgData name="dinesh sonkul" userId="3cd816a3feaa4976" providerId="LiveId" clId="{298CF360-ED16-4193-8388-A27FA6E84890}" dt="2022-12-27T06:32:41.466" v="7217" actId="20577"/>
          <ac:spMkLst>
            <pc:docMk/>
            <pc:sldMk cId="335906993" sldId="288"/>
            <ac:spMk id="2" creationId="{7DADBA73-94EE-4661-6192-4891C829AC9A}"/>
          </ac:spMkLst>
        </pc:spChg>
        <pc:spChg chg="mod">
          <ac:chgData name="dinesh sonkul" userId="3cd816a3feaa4976" providerId="LiveId" clId="{298CF360-ED16-4193-8388-A27FA6E84890}" dt="2022-12-27T06:32:53.670" v="7220" actId="5793"/>
          <ac:spMkLst>
            <pc:docMk/>
            <pc:sldMk cId="335906993" sldId="288"/>
            <ac:spMk id="3" creationId="{BEFBAA90-C872-E9D1-647C-43D0DCA43EF9}"/>
          </ac:spMkLst>
        </pc:spChg>
      </pc:sldChg>
      <pc:sldChg chg="modSp new mod">
        <pc:chgData name="dinesh sonkul" userId="3cd816a3feaa4976" providerId="LiveId" clId="{298CF360-ED16-4193-8388-A27FA6E84890}" dt="2022-12-27T06:35:49.935" v="7278" actId="20577"/>
        <pc:sldMkLst>
          <pc:docMk/>
          <pc:sldMk cId="3357511289" sldId="289"/>
        </pc:sldMkLst>
        <pc:spChg chg="mod">
          <ac:chgData name="dinesh sonkul" userId="3cd816a3feaa4976" providerId="LiveId" clId="{298CF360-ED16-4193-8388-A27FA6E84890}" dt="2022-12-27T06:35:13.984" v="7247" actId="20577"/>
          <ac:spMkLst>
            <pc:docMk/>
            <pc:sldMk cId="3357511289" sldId="289"/>
            <ac:spMk id="2" creationId="{396F2D2C-DCF3-B4BB-AFE3-068C5BF45B4D}"/>
          </ac:spMkLst>
        </pc:spChg>
        <pc:spChg chg="mod">
          <ac:chgData name="dinesh sonkul" userId="3cd816a3feaa4976" providerId="LiveId" clId="{298CF360-ED16-4193-8388-A27FA6E84890}" dt="2022-12-27T06:35:49.935" v="7278" actId="20577"/>
          <ac:spMkLst>
            <pc:docMk/>
            <pc:sldMk cId="3357511289" sldId="289"/>
            <ac:spMk id="3" creationId="{1553FB86-CE03-7DD3-E80D-56FC8A726BD1}"/>
          </ac:spMkLst>
        </pc:spChg>
      </pc:sldChg>
      <pc:sldChg chg="modSp new mod">
        <pc:chgData name="dinesh sonkul" userId="3cd816a3feaa4976" providerId="LiveId" clId="{298CF360-ED16-4193-8388-A27FA6E84890}" dt="2022-12-27T06:36:19.962" v="7281" actId="255"/>
        <pc:sldMkLst>
          <pc:docMk/>
          <pc:sldMk cId="3839503923" sldId="290"/>
        </pc:sldMkLst>
        <pc:spChg chg="mod">
          <ac:chgData name="dinesh sonkul" userId="3cd816a3feaa4976" providerId="LiveId" clId="{298CF360-ED16-4193-8388-A27FA6E84890}" dt="2022-12-27T06:36:19.962" v="7281" actId="255"/>
          <ac:spMkLst>
            <pc:docMk/>
            <pc:sldMk cId="3839503923" sldId="290"/>
            <ac:spMk id="3" creationId="{9AEA9B53-EBC6-51B1-2F7C-51AA41C3D141}"/>
          </ac:spMkLst>
        </pc:spChg>
      </pc:sldChg>
      <pc:sldChg chg="modSp new mod">
        <pc:chgData name="dinesh sonkul" userId="3cd816a3feaa4976" providerId="LiveId" clId="{298CF360-ED16-4193-8388-A27FA6E84890}" dt="2022-12-27T06:37:15.234" v="7328" actId="123"/>
        <pc:sldMkLst>
          <pc:docMk/>
          <pc:sldMk cId="3212599314" sldId="291"/>
        </pc:sldMkLst>
        <pc:spChg chg="mod">
          <ac:chgData name="dinesh sonkul" userId="3cd816a3feaa4976" providerId="LiveId" clId="{298CF360-ED16-4193-8388-A27FA6E84890}" dt="2022-12-27T06:36:49.580" v="7295" actId="20577"/>
          <ac:spMkLst>
            <pc:docMk/>
            <pc:sldMk cId="3212599314" sldId="291"/>
            <ac:spMk id="2" creationId="{2BBBAD9E-7D87-8149-F16C-EC3876AE3AF3}"/>
          </ac:spMkLst>
        </pc:spChg>
        <pc:spChg chg="mod">
          <ac:chgData name="dinesh sonkul" userId="3cd816a3feaa4976" providerId="LiveId" clId="{298CF360-ED16-4193-8388-A27FA6E84890}" dt="2022-12-27T06:37:15.234" v="7328" actId="123"/>
          <ac:spMkLst>
            <pc:docMk/>
            <pc:sldMk cId="3212599314" sldId="291"/>
            <ac:spMk id="3" creationId="{C2288026-180C-2641-8DE9-65C4D66649EF}"/>
          </ac:spMkLst>
        </pc:spChg>
      </pc:sldChg>
      <pc:sldChg chg="modSp new mod">
        <pc:chgData name="dinesh sonkul" userId="3cd816a3feaa4976" providerId="LiveId" clId="{298CF360-ED16-4193-8388-A27FA6E84890}" dt="2022-12-27T06:38:28.962" v="7406" actId="2711"/>
        <pc:sldMkLst>
          <pc:docMk/>
          <pc:sldMk cId="1919270775" sldId="292"/>
        </pc:sldMkLst>
        <pc:spChg chg="mod">
          <ac:chgData name="dinesh sonkul" userId="3cd816a3feaa4976" providerId="LiveId" clId="{298CF360-ED16-4193-8388-A27FA6E84890}" dt="2022-12-27T06:37:54.684" v="7351" actId="20577"/>
          <ac:spMkLst>
            <pc:docMk/>
            <pc:sldMk cId="1919270775" sldId="292"/>
            <ac:spMk id="2" creationId="{87CC3E8A-4550-294D-ABA4-90FADC51B171}"/>
          </ac:spMkLst>
        </pc:spChg>
        <pc:spChg chg="mod">
          <ac:chgData name="dinesh sonkul" userId="3cd816a3feaa4976" providerId="LiveId" clId="{298CF360-ED16-4193-8388-A27FA6E84890}" dt="2022-12-27T06:38:28.962" v="7406" actId="2711"/>
          <ac:spMkLst>
            <pc:docMk/>
            <pc:sldMk cId="1919270775" sldId="292"/>
            <ac:spMk id="3" creationId="{89803669-A29C-DC4B-C81D-FE57F58B2B5A}"/>
          </ac:spMkLst>
        </pc:spChg>
      </pc:sldChg>
      <pc:sldChg chg="modSp new mod">
        <pc:chgData name="dinesh sonkul" userId="3cd816a3feaa4976" providerId="LiveId" clId="{298CF360-ED16-4193-8388-A27FA6E84890}" dt="2022-12-27T06:39:59.865" v="7423" actId="20577"/>
        <pc:sldMkLst>
          <pc:docMk/>
          <pc:sldMk cId="2410454893" sldId="293"/>
        </pc:sldMkLst>
        <pc:spChg chg="mod">
          <ac:chgData name="dinesh sonkul" userId="3cd816a3feaa4976" providerId="LiveId" clId="{298CF360-ED16-4193-8388-A27FA6E84890}" dt="2022-12-27T06:39:18.483" v="7410" actId="20577"/>
          <ac:spMkLst>
            <pc:docMk/>
            <pc:sldMk cId="2410454893" sldId="293"/>
            <ac:spMk id="2" creationId="{4DA40F51-1D5B-62F1-07F3-7508E47D4C91}"/>
          </ac:spMkLst>
        </pc:spChg>
        <pc:spChg chg="mod">
          <ac:chgData name="dinesh sonkul" userId="3cd816a3feaa4976" providerId="LiveId" clId="{298CF360-ED16-4193-8388-A27FA6E84890}" dt="2022-12-27T06:39:59.865" v="7423" actId="20577"/>
          <ac:spMkLst>
            <pc:docMk/>
            <pc:sldMk cId="2410454893" sldId="293"/>
            <ac:spMk id="3" creationId="{615D5366-B3E4-BB56-D069-6E2A94351630}"/>
          </ac:spMkLst>
        </pc:spChg>
      </pc:sldChg>
      <pc:sldChg chg="modSp new mod">
        <pc:chgData name="dinesh sonkul" userId="3cd816a3feaa4976" providerId="LiveId" clId="{298CF360-ED16-4193-8388-A27FA6E84890}" dt="2022-12-27T06:40:45.709" v="7444" actId="255"/>
        <pc:sldMkLst>
          <pc:docMk/>
          <pc:sldMk cId="3943302832" sldId="294"/>
        </pc:sldMkLst>
        <pc:spChg chg="mod">
          <ac:chgData name="dinesh sonkul" userId="3cd816a3feaa4976" providerId="LiveId" clId="{298CF360-ED16-4193-8388-A27FA6E84890}" dt="2022-12-27T06:40:38.072" v="7443" actId="20577"/>
          <ac:spMkLst>
            <pc:docMk/>
            <pc:sldMk cId="3943302832" sldId="294"/>
            <ac:spMk id="2" creationId="{2C41A36F-078D-BEDA-DC5A-611B12779C07}"/>
          </ac:spMkLst>
        </pc:spChg>
        <pc:spChg chg="mod">
          <ac:chgData name="dinesh sonkul" userId="3cd816a3feaa4976" providerId="LiveId" clId="{298CF360-ED16-4193-8388-A27FA6E84890}" dt="2022-12-27T06:40:45.709" v="7444" actId="255"/>
          <ac:spMkLst>
            <pc:docMk/>
            <pc:sldMk cId="3943302832" sldId="294"/>
            <ac:spMk id="3" creationId="{568D2775-C13C-5B97-F865-D695C8224B99}"/>
          </ac:spMkLst>
        </pc:spChg>
      </pc:sldChg>
      <pc:sldChg chg="modSp new mod">
        <pc:chgData name="dinesh sonkul" userId="3cd816a3feaa4976" providerId="LiveId" clId="{298CF360-ED16-4193-8388-A27FA6E84890}" dt="2022-12-27T06:43:32.638" v="7567" actId="1076"/>
        <pc:sldMkLst>
          <pc:docMk/>
          <pc:sldMk cId="3359087802" sldId="295"/>
        </pc:sldMkLst>
        <pc:spChg chg="mod">
          <ac:chgData name="dinesh sonkul" userId="3cd816a3feaa4976" providerId="LiveId" clId="{298CF360-ED16-4193-8388-A27FA6E84890}" dt="2022-12-27T06:43:32.638" v="7567" actId="1076"/>
          <ac:spMkLst>
            <pc:docMk/>
            <pc:sldMk cId="3359087802" sldId="295"/>
            <ac:spMk id="2" creationId="{78863B40-BB00-D0E6-B6F2-6F37B157A982}"/>
          </ac:spMkLst>
        </pc:spChg>
        <pc:spChg chg="mod">
          <ac:chgData name="dinesh sonkul" userId="3cd816a3feaa4976" providerId="LiveId" clId="{298CF360-ED16-4193-8388-A27FA6E84890}" dt="2022-12-27T06:41:49.521" v="7479" actId="255"/>
          <ac:spMkLst>
            <pc:docMk/>
            <pc:sldMk cId="3359087802" sldId="295"/>
            <ac:spMk id="3" creationId="{54214EBF-74C0-6F4C-14A8-96AA9896D0D1}"/>
          </ac:spMkLst>
        </pc:spChg>
      </pc:sldChg>
      <pc:sldChg chg="modSp new mod">
        <pc:chgData name="dinesh sonkul" userId="3cd816a3feaa4976" providerId="LiveId" clId="{298CF360-ED16-4193-8388-A27FA6E84890}" dt="2022-12-27T06:43:58.489" v="7571" actId="255"/>
        <pc:sldMkLst>
          <pc:docMk/>
          <pc:sldMk cId="2212388037" sldId="296"/>
        </pc:sldMkLst>
        <pc:spChg chg="mod">
          <ac:chgData name="dinesh sonkul" userId="3cd816a3feaa4976" providerId="LiveId" clId="{298CF360-ED16-4193-8388-A27FA6E84890}" dt="2022-12-27T06:43:49.561" v="7570" actId="20577"/>
          <ac:spMkLst>
            <pc:docMk/>
            <pc:sldMk cId="2212388037" sldId="296"/>
            <ac:spMk id="2" creationId="{2BEB5B9D-9D88-6841-3F45-C9AC41B678CF}"/>
          </ac:spMkLst>
        </pc:spChg>
        <pc:spChg chg="mod">
          <ac:chgData name="dinesh sonkul" userId="3cd816a3feaa4976" providerId="LiveId" clId="{298CF360-ED16-4193-8388-A27FA6E84890}" dt="2022-12-27T06:43:58.489" v="7571" actId="255"/>
          <ac:spMkLst>
            <pc:docMk/>
            <pc:sldMk cId="2212388037" sldId="296"/>
            <ac:spMk id="3" creationId="{EAD26B93-CD6B-1FEA-BFA4-91A8F209F8AA}"/>
          </ac:spMkLst>
        </pc:spChg>
      </pc:sldChg>
      <pc:sldChg chg="modSp new mod">
        <pc:chgData name="dinesh sonkul" userId="3cd816a3feaa4976" providerId="LiveId" clId="{298CF360-ED16-4193-8388-A27FA6E84890}" dt="2022-12-27T06:44:52.912" v="7578" actId="5793"/>
        <pc:sldMkLst>
          <pc:docMk/>
          <pc:sldMk cId="2031607138" sldId="297"/>
        </pc:sldMkLst>
        <pc:spChg chg="mod">
          <ac:chgData name="dinesh sonkul" userId="3cd816a3feaa4976" providerId="LiveId" clId="{298CF360-ED16-4193-8388-A27FA6E84890}" dt="2022-12-27T06:44:38.153" v="7576" actId="20577"/>
          <ac:spMkLst>
            <pc:docMk/>
            <pc:sldMk cId="2031607138" sldId="297"/>
            <ac:spMk id="2" creationId="{88C0A2C9-ADE2-F5CD-A85F-8F1CEEE8EADC}"/>
          </ac:spMkLst>
        </pc:spChg>
        <pc:spChg chg="mod">
          <ac:chgData name="dinesh sonkul" userId="3cd816a3feaa4976" providerId="LiveId" clId="{298CF360-ED16-4193-8388-A27FA6E84890}" dt="2022-12-27T06:44:52.912" v="7578" actId="5793"/>
          <ac:spMkLst>
            <pc:docMk/>
            <pc:sldMk cId="2031607138" sldId="297"/>
            <ac:spMk id="3" creationId="{24ADAF6F-4B81-993D-DC8E-434AA2DAF913}"/>
          </ac:spMkLst>
        </pc:spChg>
      </pc:sldChg>
      <pc:sldChg chg="addSp modSp new mod">
        <pc:chgData name="dinesh sonkul" userId="3cd816a3feaa4976" providerId="LiveId" clId="{298CF360-ED16-4193-8388-A27FA6E84890}" dt="2023-01-03T06:20:07.717" v="11971" actId="20577"/>
        <pc:sldMkLst>
          <pc:docMk/>
          <pc:sldMk cId="232480603" sldId="298"/>
        </pc:sldMkLst>
        <pc:spChg chg="mod">
          <ac:chgData name="dinesh sonkul" userId="3cd816a3feaa4976" providerId="LiveId" clId="{298CF360-ED16-4193-8388-A27FA6E84890}" dt="2023-01-02T12:35:58.838" v="7670" actId="20577"/>
          <ac:spMkLst>
            <pc:docMk/>
            <pc:sldMk cId="232480603" sldId="298"/>
            <ac:spMk id="2" creationId="{57B3771D-F826-B365-64C4-CDF1F616F573}"/>
          </ac:spMkLst>
        </pc:spChg>
        <pc:spChg chg="mod">
          <ac:chgData name="dinesh sonkul" userId="3cd816a3feaa4976" providerId="LiveId" clId="{298CF360-ED16-4193-8388-A27FA6E84890}" dt="2023-01-03T06:20:07.717" v="11971" actId="20577"/>
          <ac:spMkLst>
            <pc:docMk/>
            <pc:sldMk cId="232480603" sldId="298"/>
            <ac:spMk id="3" creationId="{AB3D16C7-6F63-4ACB-0B56-C9041153578E}"/>
          </ac:spMkLst>
        </pc:spChg>
        <pc:spChg chg="add">
          <ac:chgData name="dinesh sonkul" userId="3cd816a3feaa4976" providerId="LiveId" clId="{298CF360-ED16-4193-8388-A27FA6E84890}" dt="2023-01-02T13:21:48.102" v="7674"/>
          <ac:spMkLst>
            <pc:docMk/>
            <pc:sldMk cId="232480603" sldId="298"/>
            <ac:spMk id="4" creationId="{71B72171-07FC-8EA0-4A5A-071A65B9CBBC}"/>
          </ac:spMkLst>
        </pc:spChg>
      </pc:sldChg>
      <pc:sldChg chg="new del">
        <pc:chgData name="dinesh sonkul" userId="3cd816a3feaa4976" providerId="LiveId" clId="{298CF360-ED16-4193-8388-A27FA6E84890}" dt="2023-01-02T13:22:04.527" v="7677" actId="47"/>
        <pc:sldMkLst>
          <pc:docMk/>
          <pc:sldMk cId="4102441157" sldId="299"/>
        </pc:sldMkLst>
      </pc:sldChg>
      <pc:sldChg chg="addSp delSp modSp new">
        <pc:chgData name="dinesh sonkul" userId="3cd816a3feaa4976" providerId="LiveId" clId="{298CF360-ED16-4193-8388-A27FA6E84890}" dt="2023-01-02T13:22:48.944" v="7682" actId="14100"/>
        <pc:sldMkLst>
          <pc:docMk/>
          <pc:sldMk cId="2815373046" sldId="300"/>
        </pc:sldMkLst>
        <pc:spChg chg="add del">
          <ac:chgData name="dinesh sonkul" userId="3cd816a3feaa4976" providerId="LiveId" clId="{298CF360-ED16-4193-8388-A27FA6E84890}" dt="2023-01-02T13:22:16.105" v="7679"/>
          <ac:spMkLst>
            <pc:docMk/>
            <pc:sldMk cId="2815373046" sldId="300"/>
            <ac:spMk id="2" creationId="{6F2ACE78-7E82-523D-103A-5EC2677E2C42}"/>
          </ac:spMkLst>
        </pc:spChg>
        <pc:picChg chg="add mod">
          <ac:chgData name="dinesh sonkul" userId="3cd816a3feaa4976" providerId="LiveId" clId="{298CF360-ED16-4193-8388-A27FA6E84890}" dt="2023-01-02T13:22:48.944" v="7682" actId="14100"/>
          <ac:picMkLst>
            <pc:docMk/>
            <pc:sldMk cId="2815373046" sldId="300"/>
            <ac:picMk id="2052" creationId="{7067DF35-E45F-93D4-B7A7-759DC1BB4701}"/>
          </ac:picMkLst>
        </pc:picChg>
      </pc:sldChg>
      <pc:sldChg chg="new del">
        <pc:chgData name="dinesh sonkul" userId="3cd816a3feaa4976" providerId="LiveId" clId="{298CF360-ED16-4193-8388-A27FA6E84890}" dt="2023-01-02T15:54:20.060" v="8343" actId="47"/>
        <pc:sldMkLst>
          <pc:docMk/>
          <pc:sldMk cId="1409261171" sldId="301"/>
        </pc:sldMkLst>
      </pc:sldChg>
      <pc:sldChg chg="new del">
        <pc:chgData name="dinesh sonkul" userId="3cd816a3feaa4976" providerId="LiveId" clId="{298CF360-ED16-4193-8388-A27FA6E84890}" dt="2023-01-02T13:28:06.106" v="7685" actId="47"/>
        <pc:sldMkLst>
          <pc:docMk/>
          <pc:sldMk cId="81356213" sldId="302"/>
        </pc:sldMkLst>
      </pc:sldChg>
      <pc:sldChg chg="modSp new mod">
        <pc:chgData name="dinesh sonkul" userId="3cd816a3feaa4976" providerId="LiveId" clId="{298CF360-ED16-4193-8388-A27FA6E84890}" dt="2023-01-02T13:34:40.050" v="7755" actId="20577"/>
        <pc:sldMkLst>
          <pc:docMk/>
          <pc:sldMk cId="1998606675" sldId="302"/>
        </pc:sldMkLst>
        <pc:spChg chg="mod">
          <ac:chgData name="dinesh sonkul" userId="3cd816a3feaa4976" providerId="LiveId" clId="{298CF360-ED16-4193-8388-A27FA6E84890}" dt="2023-01-02T13:34:40.050" v="7755" actId="20577"/>
          <ac:spMkLst>
            <pc:docMk/>
            <pc:sldMk cId="1998606675" sldId="302"/>
            <ac:spMk id="2" creationId="{D8928014-99E7-73DF-7888-CD130035CA90}"/>
          </ac:spMkLst>
        </pc:spChg>
        <pc:spChg chg="mod">
          <ac:chgData name="dinesh sonkul" userId="3cd816a3feaa4976" providerId="LiveId" clId="{298CF360-ED16-4193-8388-A27FA6E84890}" dt="2023-01-02T13:28:45.880" v="7735" actId="20577"/>
          <ac:spMkLst>
            <pc:docMk/>
            <pc:sldMk cId="1998606675" sldId="302"/>
            <ac:spMk id="3" creationId="{B90C9647-B6E5-2065-BD03-89C71F22460D}"/>
          </ac:spMkLst>
        </pc:spChg>
      </pc:sldChg>
      <pc:sldChg chg="addSp delSp modSp new mod">
        <pc:chgData name="dinesh sonkul" userId="3cd816a3feaa4976" providerId="LiveId" clId="{298CF360-ED16-4193-8388-A27FA6E84890}" dt="2023-01-02T13:34:47.099" v="7766" actId="20577"/>
        <pc:sldMkLst>
          <pc:docMk/>
          <pc:sldMk cId="51982153" sldId="303"/>
        </pc:sldMkLst>
        <pc:spChg chg="mod">
          <ac:chgData name="dinesh sonkul" userId="3cd816a3feaa4976" providerId="LiveId" clId="{298CF360-ED16-4193-8388-A27FA6E84890}" dt="2023-01-02T13:34:47.099" v="7766" actId="20577"/>
          <ac:spMkLst>
            <pc:docMk/>
            <pc:sldMk cId="51982153" sldId="303"/>
            <ac:spMk id="2" creationId="{92585662-89BA-BDF2-AC24-69C590B46142}"/>
          </ac:spMkLst>
        </pc:spChg>
        <pc:spChg chg="del mod">
          <ac:chgData name="dinesh sonkul" userId="3cd816a3feaa4976" providerId="LiveId" clId="{298CF360-ED16-4193-8388-A27FA6E84890}" dt="2023-01-02T13:34:13.045" v="7742"/>
          <ac:spMkLst>
            <pc:docMk/>
            <pc:sldMk cId="51982153" sldId="303"/>
            <ac:spMk id="3" creationId="{0DA027C0-70BF-1FD9-83DA-06EA5E76DD33}"/>
          </ac:spMkLst>
        </pc:spChg>
        <pc:graphicFrameChg chg="add mod modGraphic">
          <ac:chgData name="dinesh sonkul" userId="3cd816a3feaa4976" providerId="LiveId" clId="{298CF360-ED16-4193-8388-A27FA6E84890}" dt="2023-01-02T13:34:33.272" v="7746" actId="14100"/>
          <ac:graphicFrameMkLst>
            <pc:docMk/>
            <pc:sldMk cId="51982153" sldId="303"/>
            <ac:graphicFrameMk id="4" creationId="{06F51212-AEF8-8039-77F7-17996B2FA69A}"/>
          </ac:graphicFrameMkLst>
        </pc:graphicFrameChg>
      </pc:sldChg>
      <pc:sldChg chg="modSp new mod">
        <pc:chgData name="dinesh sonkul" userId="3cd816a3feaa4976" providerId="LiveId" clId="{298CF360-ED16-4193-8388-A27FA6E84890}" dt="2023-01-03T06:29:51.890" v="12176" actId="20577"/>
        <pc:sldMkLst>
          <pc:docMk/>
          <pc:sldMk cId="2609374294" sldId="304"/>
        </pc:sldMkLst>
        <pc:spChg chg="mod">
          <ac:chgData name="dinesh sonkul" userId="3cd816a3feaa4976" providerId="LiveId" clId="{298CF360-ED16-4193-8388-A27FA6E84890}" dt="2023-01-03T04:06:26.875" v="11345" actId="20577"/>
          <ac:spMkLst>
            <pc:docMk/>
            <pc:sldMk cId="2609374294" sldId="304"/>
            <ac:spMk id="2" creationId="{AC1B19A6-4544-49D8-F72C-09DF83B3AF0D}"/>
          </ac:spMkLst>
        </pc:spChg>
        <pc:spChg chg="mod">
          <ac:chgData name="dinesh sonkul" userId="3cd816a3feaa4976" providerId="LiveId" clId="{298CF360-ED16-4193-8388-A27FA6E84890}" dt="2023-01-03T06:29:51.890" v="12176" actId="20577"/>
          <ac:spMkLst>
            <pc:docMk/>
            <pc:sldMk cId="2609374294" sldId="304"/>
            <ac:spMk id="3" creationId="{38DB8EB8-F092-7A53-B9AC-1126DCBAD093}"/>
          </ac:spMkLst>
        </pc:spChg>
      </pc:sldChg>
      <pc:sldChg chg="new del">
        <pc:chgData name="dinesh sonkul" userId="3cd816a3feaa4976" providerId="LiveId" clId="{298CF360-ED16-4193-8388-A27FA6E84890}" dt="2023-01-02T15:37:56.311" v="7768" actId="47"/>
        <pc:sldMkLst>
          <pc:docMk/>
          <pc:sldMk cId="3473083794" sldId="304"/>
        </pc:sldMkLst>
      </pc:sldChg>
      <pc:sldChg chg="addSp delSp modSp new mod">
        <pc:chgData name="dinesh sonkul" userId="3cd816a3feaa4976" providerId="LiveId" clId="{298CF360-ED16-4193-8388-A27FA6E84890}" dt="2023-01-02T15:52:05.288" v="8224"/>
        <pc:sldMkLst>
          <pc:docMk/>
          <pc:sldMk cId="557463611" sldId="305"/>
        </pc:sldMkLst>
        <pc:spChg chg="del">
          <ac:chgData name="dinesh sonkul" userId="3cd816a3feaa4976" providerId="LiveId" clId="{298CF360-ED16-4193-8388-A27FA6E84890}" dt="2023-01-02T15:46:58.970" v="7970" actId="3680"/>
          <ac:spMkLst>
            <pc:docMk/>
            <pc:sldMk cId="557463611" sldId="305"/>
            <ac:spMk id="3" creationId="{5AA21356-C345-B393-4757-F9968A036AEF}"/>
          </ac:spMkLst>
        </pc:spChg>
        <pc:graphicFrameChg chg="add mod ord modGraphic">
          <ac:chgData name="dinesh sonkul" userId="3cd816a3feaa4976" providerId="LiveId" clId="{298CF360-ED16-4193-8388-A27FA6E84890}" dt="2023-01-02T15:52:05.288" v="8224"/>
          <ac:graphicFrameMkLst>
            <pc:docMk/>
            <pc:sldMk cId="557463611" sldId="305"/>
            <ac:graphicFrameMk id="4" creationId="{9F05B3A6-1B8A-EBA8-0365-EF3E058DCE38}"/>
          </ac:graphicFrameMkLst>
        </pc:graphicFrameChg>
      </pc:sldChg>
      <pc:sldChg chg="modSp new mod">
        <pc:chgData name="dinesh sonkul" userId="3cd816a3feaa4976" providerId="LiveId" clId="{298CF360-ED16-4193-8388-A27FA6E84890}" dt="2023-01-03T06:28:27.904" v="12079" actId="5793"/>
        <pc:sldMkLst>
          <pc:docMk/>
          <pc:sldMk cId="3885498262" sldId="306"/>
        </pc:sldMkLst>
        <pc:spChg chg="mod">
          <ac:chgData name="dinesh sonkul" userId="3cd816a3feaa4976" providerId="LiveId" clId="{298CF360-ED16-4193-8388-A27FA6E84890}" dt="2023-01-03T06:28:27.904" v="12079" actId="5793"/>
          <ac:spMkLst>
            <pc:docMk/>
            <pc:sldMk cId="3885498262" sldId="306"/>
            <ac:spMk id="3" creationId="{0384175C-8455-636C-8AF1-434B597FEE14}"/>
          </ac:spMkLst>
        </pc:spChg>
      </pc:sldChg>
      <pc:sldChg chg="addSp delSp modSp new mod">
        <pc:chgData name="dinesh sonkul" userId="3cd816a3feaa4976" providerId="LiveId" clId="{298CF360-ED16-4193-8388-A27FA6E84890}" dt="2023-01-03T04:08:42.956" v="11347" actId="313"/>
        <pc:sldMkLst>
          <pc:docMk/>
          <pc:sldMk cId="2980282221" sldId="307"/>
        </pc:sldMkLst>
        <pc:spChg chg="mod">
          <ac:chgData name="dinesh sonkul" userId="3cd816a3feaa4976" providerId="LiveId" clId="{298CF360-ED16-4193-8388-A27FA6E84890}" dt="2023-01-03T04:08:42.956" v="11347" actId="313"/>
          <ac:spMkLst>
            <pc:docMk/>
            <pc:sldMk cId="2980282221" sldId="307"/>
            <ac:spMk id="2" creationId="{D7A68FDD-35A4-A092-E7C7-FC13D168CB0F}"/>
          </ac:spMkLst>
        </pc:spChg>
        <pc:spChg chg="mod">
          <ac:chgData name="dinesh sonkul" userId="3cd816a3feaa4976" providerId="LiveId" clId="{298CF360-ED16-4193-8388-A27FA6E84890}" dt="2023-01-02T16:05:54.093" v="8807" actId="20577"/>
          <ac:spMkLst>
            <pc:docMk/>
            <pc:sldMk cId="2980282221" sldId="307"/>
            <ac:spMk id="3" creationId="{7C75992E-B068-A9CC-27D1-9425C3AA1417}"/>
          </ac:spMkLst>
        </pc:spChg>
        <pc:picChg chg="add del">
          <ac:chgData name="dinesh sonkul" userId="3cd816a3feaa4976" providerId="LiveId" clId="{298CF360-ED16-4193-8388-A27FA6E84890}" dt="2023-01-02T16:06:11.485" v="8809"/>
          <ac:picMkLst>
            <pc:docMk/>
            <pc:sldMk cId="2980282221" sldId="307"/>
            <ac:picMk id="4098" creationId="{550E8109-DC7F-AFA9-7EFD-32B2EB31CB22}"/>
          </ac:picMkLst>
        </pc:picChg>
      </pc:sldChg>
      <pc:sldChg chg="addSp delSp modSp new">
        <pc:chgData name="dinesh sonkul" userId="3cd816a3feaa4976" providerId="LiveId" clId="{298CF360-ED16-4193-8388-A27FA6E84890}" dt="2023-01-02T16:06:31.635" v="8814" actId="14100"/>
        <pc:sldMkLst>
          <pc:docMk/>
          <pc:sldMk cId="2804275207" sldId="308"/>
        </pc:sldMkLst>
        <pc:spChg chg="del">
          <ac:chgData name="dinesh sonkul" userId="3cd816a3feaa4976" providerId="LiveId" clId="{298CF360-ED16-4193-8388-A27FA6E84890}" dt="2023-01-02T16:06:15.182" v="8811"/>
          <ac:spMkLst>
            <pc:docMk/>
            <pc:sldMk cId="2804275207" sldId="308"/>
            <ac:spMk id="3" creationId="{3707563F-2703-B167-7E27-4C0487D4AA2B}"/>
          </ac:spMkLst>
        </pc:spChg>
        <pc:picChg chg="add mod">
          <ac:chgData name="dinesh sonkul" userId="3cd816a3feaa4976" providerId="LiveId" clId="{298CF360-ED16-4193-8388-A27FA6E84890}" dt="2023-01-02T16:06:31.635" v="8814" actId="14100"/>
          <ac:picMkLst>
            <pc:docMk/>
            <pc:sldMk cId="2804275207" sldId="308"/>
            <ac:picMk id="5122" creationId="{46417804-DECF-0D13-4FD2-4757357F6A4A}"/>
          </ac:picMkLst>
        </pc:picChg>
      </pc:sldChg>
      <pc:sldChg chg="addSp delSp modSp new mod">
        <pc:chgData name="dinesh sonkul" userId="3cd816a3feaa4976" providerId="LiveId" clId="{298CF360-ED16-4193-8388-A27FA6E84890}" dt="2023-01-02T16:25:43.166" v="8847" actId="14100"/>
        <pc:sldMkLst>
          <pc:docMk/>
          <pc:sldMk cId="2932416673" sldId="309"/>
        </pc:sldMkLst>
        <pc:spChg chg="mod">
          <ac:chgData name="dinesh sonkul" userId="3cd816a3feaa4976" providerId="LiveId" clId="{298CF360-ED16-4193-8388-A27FA6E84890}" dt="2023-01-02T16:10:13.592" v="8828" actId="20577"/>
          <ac:spMkLst>
            <pc:docMk/>
            <pc:sldMk cId="2932416673" sldId="309"/>
            <ac:spMk id="2" creationId="{41243DE5-3A51-12C4-2E91-14661A6C0928}"/>
          </ac:spMkLst>
        </pc:spChg>
        <pc:spChg chg="del">
          <ac:chgData name="dinesh sonkul" userId="3cd816a3feaa4976" providerId="LiveId" clId="{298CF360-ED16-4193-8388-A27FA6E84890}" dt="2023-01-02T16:25:26.889" v="8829"/>
          <ac:spMkLst>
            <pc:docMk/>
            <pc:sldMk cId="2932416673" sldId="309"/>
            <ac:spMk id="3" creationId="{A6373690-BAF5-3A26-9F18-2D74A87F05C0}"/>
          </ac:spMkLst>
        </pc:spChg>
        <pc:picChg chg="add mod">
          <ac:chgData name="dinesh sonkul" userId="3cd816a3feaa4976" providerId="LiveId" clId="{298CF360-ED16-4193-8388-A27FA6E84890}" dt="2023-01-02T16:25:43.166" v="8847" actId="14100"/>
          <ac:picMkLst>
            <pc:docMk/>
            <pc:sldMk cId="2932416673" sldId="309"/>
            <ac:picMk id="6146" creationId="{1AEAE9BA-6B23-C506-3A7E-F771FCF461FF}"/>
          </ac:picMkLst>
        </pc:picChg>
      </pc:sldChg>
      <pc:sldChg chg="modSp new mod">
        <pc:chgData name="dinesh sonkul" userId="3cd816a3feaa4976" providerId="LiveId" clId="{298CF360-ED16-4193-8388-A27FA6E84890}" dt="2023-01-02T16:27:21.539" v="8929" actId="20577"/>
        <pc:sldMkLst>
          <pc:docMk/>
          <pc:sldMk cId="2677060497" sldId="310"/>
        </pc:sldMkLst>
        <pc:spChg chg="mod">
          <ac:chgData name="dinesh sonkul" userId="3cd816a3feaa4976" providerId="LiveId" clId="{298CF360-ED16-4193-8388-A27FA6E84890}" dt="2023-01-02T16:27:21.539" v="8929" actId="20577"/>
          <ac:spMkLst>
            <pc:docMk/>
            <pc:sldMk cId="2677060497" sldId="310"/>
            <ac:spMk id="3" creationId="{CFD402AC-EAE8-704E-E19B-0E9B02629A01}"/>
          </ac:spMkLst>
        </pc:spChg>
      </pc:sldChg>
      <pc:sldChg chg="modSp new mod">
        <pc:chgData name="dinesh sonkul" userId="3cd816a3feaa4976" providerId="LiveId" clId="{298CF360-ED16-4193-8388-A27FA6E84890}" dt="2023-01-02T16:34:29.955" v="8962" actId="20577"/>
        <pc:sldMkLst>
          <pc:docMk/>
          <pc:sldMk cId="1396004633" sldId="311"/>
        </pc:sldMkLst>
        <pc:spChg chg="mod">
          <ac:chgData name="dinesh sonkul" userId="3cd816a3feaa4976" providerId="LiveId" clId="{298CF360-ED16-4193-8388-A27FA6E84890}" dt="2023-01-02T16:33:37.024" v="8940" actId="20577"/>
          <ac:spMkLst>
            <pc:docMk/>
            <pc:sldMk cId="1396004633" sldId="311"/>
            <ac:spMk id="2" creationId="{72C63076-1890-F43C-AC68-A97C54673DCC}"/>
          </ac:spMkLst>
        </pc:spChg>
        <pc:spChg chg="mod">
          <ac:chgData name="dinesh sonkul" userId="3cd816a3feaa4976" providerId="LiveId" clId="{298CF360-ED16-4193-8388-A27FA6E84890}" dt="2023-01-02T16:34:29.955" v="8962" actId="20577"/>
          <ac:spMkLst>
            <pc:docMk/>
            <pc:sldMk cId="1396004633" sldId="311"/>
            <ac:spMk id="3" creationId="{4C0306F9-19F5-C141-5CF4-4C8FFC8931EE}"/>
          </ac:spMkLst>
        </pc:spChg>
      </pc:sldChg>
      <pc:sldChg chg="modSp new mod">
        <pc:chgData name="dinesh sonkul" userId="3cd816a3feaa4976" providerId="LiveId" clId="{298CF360-ED16-4193-8388-A27FA6E84890}" dt="2023-01-02T16:43:06.085" v="9245" actId="20577"/>
        <pc:sldMkLst>
          <pc:docMk/>
          <pc:sldMk cId="1327531283" sldId="312"/>
        </pc:sldMkLst>
        <pc:spChg chg="mod">
          <ac:chgData name="dinesh sonkul" userId="3cd816a3feaa4976" providerId="LiveId" clId="{298CF360-ED16-4193-8388-A27FA6E84890}" dt="2023-01-02T16:38:54.584" v="8987" actId="20577"/>
          <ac:spMkLst>
            <pc:docMk/>
            <pc:sldMk cId="1327531283" sldId="312"/>
            <ac:spMk id="2" creationId="{7D1A8F08-6032-7D9E-F9C8-1F79AD14D00B}"/>
          </ac:spMkLst>
        </pc:spChg>
        <pc:spChg chg="mod">
          <ac:chgData name="dinesh sonkul" userId="3cd816a3feaa4976" providerId="LiveId" clId="{298CF360-ED16-4193-8388-A27FA6E84890}" dt="2023-01-02T16:43:06.085" v="9245" actId="20577"/>
          <ac:spMkLst>
            <pc:docMk/>
            <pc:sldMk cId="1327531283" sldId="312"/>
            <ac:spMk id="3" creationId="{7F7F3543-FDB2-352A-F881-3BD5C1FF00A9}"/>
          </ac:spMkLst>
        </pc:spChg>
      </pc:sldChg>
      <pc:sldChg chg="new del">
        <pc:chgData name="dinesh sonkul" userId="3cd816a3feaa4976" providerId="LiveId" clId="{298CF360-ED16-4193-8388-A27FA6E84890}" dt="2023-01-02T16:44:46.251" v="9252" actId="47"/>
        <pc:sldMkLst>
          <pc:docMk/>
          <pc:sldMk cId="3149681028" sldId="313"/>
        </pc:sldMkLst>
      </pc:sldChg>
      <pc:sldChg chg="addSp new">
        <pc:chgData name="dinesh sonkul" userId="3cd816a3feaa4976" providerId="LiveId" clId="{298CF360-ED16-4193-8388-A27FA6E84890}" dt="2023-01-02T16:44:15.546" v="9248"/>
        <pc:sldMkLst>
          <pc:docMk/>
          <pc:sldMk cId="1320841551" sldId="314"/>
        </pc:sldMkLst>
        <pc:picChg chg="add">
          <ac:chgData name="dinesh sonkul" userId="3cd816a3feaa4976" providerId="LiveId" clId="{298CF360-ED16-4193-8388-A27FA6E84890}" dt="2023-01-02T16:44:15.546" v="9248"/>
          <ac:picMkLst>
            <pc:docMk/>
            <pc:sldMk cId="1320841551" sldId="314"/>
            <ac:picMk id="7170" creationId="{6BA820BE-0042-5D8F-42AC-A846339AB0F9}"/>
          </ac:picMkLst>
        </pc:picChg>
      </pc:sldChg>
      <pc:sldChg chg="modSp new mod">
        <pc:chgData name="dinesh sonkul" userId="3cd816a3feaa4976" providerId="LiveId" clId="{298CF360-ED16-4193-8388-A27FA6E84890}" dt="2023-01-02T16:53:47.063" v="9911" actId="6549"/>
        <pc:sldMkLst>
          <pc:docMk/>
          <pc:sldMk cId="419135758" sldId="315"/>
        </pc:sldMkLst>
        <pc:spChg chg="mod">
          <ac:chgData name="dinesh sonkul" userId="3cd816a3feaa4976" providerId="LiveId" clId="{298CF360-ED16-4193-8388-A27FA6E84890}" dt="2023-01-02T16:52:00.321" v="9698" actId="20577"/>
          <ac:spMkLst>
            <pc:docMk/>
            <pc:sldMk cId="419135758" sldId="315"/>
            <ac:spMk id="2" creationId="{0A2FEE97-EA01-E7D0-DE19-326C0145BA0B}"/>
          </ac:spMkLst>
        </pc:spChg>
        <pc:spChg chg="mod">
          <ac:chgData name="dinesh sonkul" userId="3cd816a3feaa4976" providerId="LiveId" clId="{298CF360-ED16-4193-8388-A27FA6E84890}" dt="2023-01-02T16:53:47.063" v="9911" actId="6549"/>
          <ac:spMkLst>
            <pc:docMk/>
            <pc:sldMk cId="419135758" sldId="315"/>
            <ac:spMk id="3" creationId="{1A715812-5249-96DF-10EE-78A81C4B8774}"/>
          </ac:spMkLst>
        </pc:spChg>
      </pc:sldChg>
      <pc:sldChg chg="new del">
        <pc:chgData name="dinesh sonkul" userId="3cd816a3feaa4976" providerId="LiveId" clId="{298CF360-ED16-4193-8388-A27FA6E84890}" dt="2023-01-02T16:44:39.005" v="9250" actId="47"/>
        <pc:sldMkLst>
          <pc:docMk/>
          <pc:sldMk cId="757766028" sldId="315"/>
        </pc:sldMkLst>
      </pc:sldChg>
      <pc:sldChg chg="modSp new mod">
        <pc:chgData name="dinesh sonkul" userId="3cd816a3feaa4976" providerId="LiveId" clId="{298CF360-ED16-4193-8388-A27FA6E84890}" dt="2023-01-02T16:54:27.406" v="10004" actId="20577"/>
        <pc:sldMkLst>
          <pc:docMk/>
          <pc:sldMk cId="114906722" sldId="316"/>
        </pc:sldMkLst>
        <pc:spChg chg="mod">
          <ac:chgData name="dinesh sonkul" userId="3cd816a3feaa4976" providerId="LiveId" clId="{298CF360-ED16-4193-8388-A27FA6E84890}" dt="2023-01-02T16:52:20.977" v="9742" actId="20577"/>
          <ac:spMkLst>
            <pc:docMk/>
            <pc:sldMk cId="114906722" sldId="316"/>
            <ac:spMk id="2" creationId="{3D9AFB4C-EFA3-552E-D8C0-34175A949994}"/>
          </ac:spMkLst>
        </pc:spChg>
        <pc:spChg chg="mod">
          <ac:chgData name="dinesh sonkul" userId="3cd816a3feaa4976" providerId="LiveId" clId="{298CF360-ED16-4193-8388-A27FA6E84890}" dt="2023-01-02T16:54:27.406" v="10004" actId="20577"/>
          <ac:spMkLst>
            <pc:docMk/>
            <pc:sldMk cId="114906722" sldId="316"/>
            <ac:spMk id="3" creationId="{614CC763-5DB9-180B-F14B-EAF729572D9E}"/>
          </ac:spMkLst>
        </pc:spChg>
      </pc:sldChg>
      <pc:sldChg chg="modSp new mod">
        <pc:chgData name="dinesh sonkul" userId="3cd816a3feaa4976" providerId="LiveId" clId="{298CF360-ED16-4193-8388-A27FA6E84890}" dt="2023-01-02T16:57:51.664" v="10278" actId="20577"/>
        <pc:sldMkLst>
          <pc:docMk/>
          <pc:sldMk cId="3059554582" sldId="317"/>
        </pc:sldMkLst>
        <pc:spChg chg="mod">
          <ac:chgData name="dinesh sonkul" userId="3cd816a3feaa4976" providerId="LiveId" clId="{298CF360-ED16-4193-8388-A27FA6E84890}" dt="2023-01-02T16:55:14.935" v="10014" actId="20577"/>
          <ac:spMkLst>
            <pc:docMk/>
            <pc:sldMk cId="3059554582" sldId="317"/>
            <ac:spMk id="2" creationId="{CDC37B6B-D0A5-6596-CE04-C0D8D817C5E6}"/>
          </ac:spMkLst>
        </pc:spChg>
        <pc:spChg chg="mod">
          <ac:chgData name="dinesh sonkul" userId="3cd816a3feaa4976" providerId="LiveId" clId="{298CF360-ED16-4193-8388-A27FA6E84890}" dt="2023-01-02T16:57:51.664" v="10278" actId="20577"/>
          <ac:spMkLst>
            <pc:docMk/>
            <pc:sldMk cId="3059554582" sldId="317"/>
            <ac:spMk id="3" creationId="{94B5E8E5-23D7-5F72-0B48-5230D48B478A}"/>
          </ac:spMkLst>
        </pc:spChg>
      </pc:sldChg>
      <pc:sldChg chg="addSp delSp modSp new mod">
        <pc:chgData name="dinesh sonkul" userId="3cd816a3feaa4976" providerId="LiveId" clId="{298CF360-ED16-4193-8388-A27FA6E84890}" dt="2023-01-02T16:59:14.536" v="10341" actId="20577"/>
        <pc:sldMkLst>
          <pc:docMk/>
          <pc:sldMk cId="1306076852" sldId="318"/>
        </pc:sldMkLst>
        <pc:spChg chg="mod">
          <ac:chgData name="dinesh sonkul" userId="3cd816a3feaa4976" providerId="LiveId" clId="{298CF360-ED16-4193-8388-A27FA6E84890}" dt="2023-01-02T16:59:14.536" v="10341" actId="20577"/>
          <ac:spMkLst>
            <pc:docMk/>
            <pc:sldMk cId="1306076852" sldId="318"/>
            <ac:spMk id="2" creationId="{ED3A8689-AE3B-3042-697D-A09010B4BB13}"/>
          </ac:spMkLst>
        </pc:spChg>
        <pc:spChg chg="del mod">
          <ac:chgData name="dinesh sonkul" userId="3cd816a3feaa4976" providerId="LiveId" clId="{298CF360-ED16-4193-8388-A27FA6E84890}" dt="2023-01-02T16:58:44.143" v="10283"/>
          <ac:spMkLst>
            <pc:docMk/>
            <pc:sldMk cId="1306076852" sldId="318"/>
            <ac:spMk id="3" creationId="{FF3FD904-CCDA-6860-CE34-D017C6E03B06}"/>
          </ac:spMkLst>
        </pc:spChg>
        <pc:picChg chg="add mod">
          <ac:chgData name="dinesh sonkul" userId="3cd816a3feaa4976" providerId="LiveId" clId="{298CF360-ED16-4193-8388-A27FA6E84890}" dt="2023-01-02T16:59:10.769" v="10332" actId="1036"/>
          <ac:picMkLst>
            <pc:docMk/>
            <pc:sldMk cId="1306076852" sldId="318"/>
            <ac:picMk id="8194" creationId="{99520FB8-2D43-0FCF-E7A0-A446A63830BC}"/>
          </ac:picMkLst>
        </pc:picChg>
      </pc:sldChg>
      <pc:sldChg chg="modSp new mod">
        <pc:chgData name="dinesh sonkul" userId="3cd816a3feaa4976" providerId="LiveId" clId="{298CF360-ED16-4193-8388-A27FA6E84890}" dt="2023-01-02T17:05:30.267" v="10682" actId="20577"/>
        <pc:sldMkLst>
          <pc:docMk/>
          <pc:sldMk cId="1675131009" sldId="319"/>
        </pc:sldMkLst>
        <pc:spChg chg="mod">
          <ac:chgData name="dinesh sonkul" userId="3cd816a3feaa4976" providerId="LiveId" clId="{298CF360-ED16-4193-8388-A27FA6E84890}" dt="2023-01-02T17:05:30.267" v="10682" actId="20577"/>
          <ac:spMkLst>
            <pc:docMk/>
            <pc:sldMk cId="1675131009" sldId="319"/>
            <ac:spMk id="3" creationId="{00551E56-F56D-6E4C-6D00-9315D7B5CFDE}"/>
          </ac:spMkLst>
        </pc:spChg>
      </pc:sldChg>
      <pc:sldChg chg="modSp new mod">
        <pc:chgData name="dinesh sonkul" userId="3cd816a3feaa4976" providerId="LiveId" clId="{298CF360-ED16-4193-8388-A27FA6E84890}" dt="2023-01-02T18:19:52.056" v="11344" actId="20577"/>
        <pc:sldMkLst>
          <pc:docMk/>
          <pc:sldMk cId="888690257" sldId="320"/>
        </pc:sldMkLst>
        <pc:spChg chg="mod">
          <ac:chgData name="dinesh sonkul" userId="3cd816a3feaa4976" providerId="LiveId" clId="{298CF360-ED16-4193-8388-A27FA6E84890}" dt="2023-01-02T17:05:49.742" v="10703" actId="20577"/>
          <ac:spMkLst>
            <pc:docMk/>
            <pc:sldMk cId="888690257" sldId="320"/>
            <ac:spMk id="2" creationId="{09C0D1CF-F98B-C4F8-8E31-D3B7429FFEC7}"/>
          </ac:spMkLst>
        </pc:spChg>
        <pc:spChg chg="mod">
          <ac:chgData name="dinesh sonkul" userId="3cd816a3feaa4976" providerId="LiveId" clId="{298CF360-ED16-4193-8388-A27FA6E84890}" dt="2023-01-02T18:19:52.056" v="11344" actId="20577"/>
          <ac:spMkLst>
            <pc:docMk/>
            <pc:sldMk cId="888690257" sldId="320"/>
            <ac:spMk id="3" creationId="{55966F25-774B-F6A1-B1B1-E7C71AEF293E}"/>
          </ac:spMkLst>
        </pc:spChg>
      </pc:sldChg>
      <pc:sldChg chg="modSp new mod">
        <pc:chgData name="dinesh sonkul" userId="3cd816a3feaa4976" providerId="LiveId" clId="{298CF360-ED16-4193-8388-A27FA6E84890}" dt="2023-01-02T17:53:33.745" v="10728" actId="20577"/>
        <pc:sldMkLst>
          <pc:docMk/>
          <pc:sldMk cId="854218423" sldId="321"/>
        </pc:sldMkLst>
        <pc:spChg chg="mod">
          <ac:chgData name="dinesh sonkul" userId="3cd816a3feaa4976" providerId="LiveId" clId="{298CF360-ED16-4193-8388-A27FA6E84890}" dt="2023-01-02T17:53:02.936" v="10726" actId="20577"/>
          <ac:spMkLst>
            <pc:docMk/>
            <pc:sldMk cId="854218423" sldId="321"/>
            <ac:spMk id="2" creationId="{0287AA21-FA0D-535A-B2AA-222FDFE6E1DC}"/>
          </ac:spMkLst>
        </pc:spChg>
        <pc:spChg chg="mod">
          <ac:chgData name="dinesh sonkul" userId="3cd816a3feaa4976" providerId="LiveId" clId="{298CF360-ED16-4193-8388-A27FA6E84890}" dt="2023-01-02T17:53:33.745" v="10728" actId="20577"/>
          <ac:spMkLst>
            <pc:docMk/>
            <pc:sldMk cId="854218423" sldId="321"/>
            <ac:spMk id="3" creationId="{9F30368D-8EE1-17AA-3462-3F7046DF04B2}"/>
          </ac:spMkLst>
        </pc:spChg>
      </pc:sldChg>
      <pc:sldChg chg="addSp delSp modSp new mod">
        <pc:chgData name="dinesh sonkul" userId="3cd816a3feaa4976" providerId="LiveId" clId="{298CF360-ED16-4193-8388-A27FA6E84890}" dt="2023-01-02T18:01:01.291" v="10969" actId="14100"/>
        <pc:sldMkLst>
          <pc:docMk/>
          <pc:sldMk cId="789020338" sldId="322"/>
        </pc:sldMkLst>
        <pc:spChg chg="del">
          <ac:chgData name="dinesh sonkul" userId="3cd816a3feaa4976" providerId="LiveId" clId="{298CF360-ED16-4193-8388-A27FA6E84890}" dt="2023-01-02T17:54:16.463" v="10730" actId="3680"/>
          <ac:spMkLst>
            <pc:docMk/>
            <pc:sldMk cId="789020338" sldId="322"/>
            <ac:spMk id="3" creationId="{3736A505-8D1E-3FE9-F3C6-EF78C6E67853}"/>
          </ac:spMkLst>
        </pc:spChg>
        <pc:graphicFrameChg chg="add mod ord modGraphic">
          <ac:chgData name="dinesh sonkul" userId="3cd816a3feaa4976" providerId="LiveId" clId="{298CF360-ED16-4193-8388-A27FA6E84890}" dt="2023-01-02T18:01:01.291" v="10969" actId="14100"/>
          <ac:graphicFrameMkLst>
            <pc:docMk/>
            <pc:sldMk cId="789020338" sldId="322"/>
            <ac:graphicFrameMk id="4" creationId="{482748D3-595F-11F8-3A8E-7D34D5EC3763}"/>
          </ac:graphicFrameMkLst>
        </pc:graphicFrameChg>
      </pc:sldChg>
      <pc:sldChg chg="modSp new mod">
        <pc:chgData name="dinesh sonkul" userId="3cd816a3feaa4976" providerId="LiveId" clId="{298CF360-ED16-4193-8388-A27FA6E84890}" dt="2023-01-02T18:07:13.034" v="11034" actId="20577"/>
        <pc:sldMkLst>
          <pc:docMk/>
          <pc:sldMk cId="2471008799" sldId="323"/>
        </pc:sldMkLst>
        <pc:spChg chg="mod">
          <ac:chgData name="dinesh sonkul" userId="3cd816a3feaa4976" providerId="LiveId" clId="{298CF360-ED16-4193-8388-A27FA6E84890}" dt="2023-01-02T18:01:58.802" v="10971"/>
          <ac:spMkLst>
            <pc:docMk/>
            <pc:sldMk cId="2471008799" sldId="323"/>
            <ac:spMk id="2" creationId="{71599010-4D0C-4BEF-2E16-B5324D90AC64}"/>
          </ac:spMkLst>
        </pc:spChg>
        <pc:spChg chg="mod">
          <ac:chgData name="dinesh sonkul" userId="3cd816a3feaa4976" providerId="LiveId" clId="{298CF360-ED16-4193-8388-A27FA6E84890}" dt="2023-01-02T18:07:13.034" v="11034" actId="20577"/>
          <ac:spMkLst>
            <pc:docMk/>
            <pc:sldMk cId="2471008799" sldId="323"/>
            <ac:spMk id="3" creationId="{4DE07CB4-C591-9DBA-A6B6-80856C991148}"/>
          </ac:spMkLst>
        </pc:spChg>
      </pc:sldChg>
      <pc:sldChg chg="modSp new mod">
        <pc:chgData name="dinesh sonkul" userId="3cd816a3feaa4976" providerId="LiveId" clId="{298CF360-ED16-4193-8388-A27FA6E84890}" dt="2023-01-02T18:15:30.913" v="11341" actId="20577"/>
        <pc:sldMkLst>
          <pc:docMk/>
          <pc:sldMk cId="3830405740" sldId="324"/>
        </pc:sldMkLst>
        <pc:spChg chg="mod">
          <ac:chgData name="dinesh sonkul" userId="3cd816a3feaa4976" providerId="LiveId" clId="{298CF360-ED16-4193-8388-A27FA6E84890}" dt="2023-01-02T18:14:47.541" v="11316" actId="20577"/>
          <ac:spMkLst>
            <pc:docMk/>
            <pc:sldMk cId="3830405740" sldId="324"/>
            <ac:spMk id="2" creationId="{B4C57736-019A-F39B-D7A7-42D273A01B4A}"/>
          </ac:spMkLst>
        </pc:spChg>
        <pc:spChg chg="mod">
          <ac:chgData name="dinesh sonkul" userId="3cd816a3feaa4976" providerId="LiveId" clId="{298CF360-ED16-4193-8388-A27FA6E84890}" dt="2023-01-02T18:15:30.913" v="11341" actId="20577"/>
          <ac:spMkLst>
            <pc:docMk/>
            <pc:sldMk cId="3830405740" sldId="324"/>
            <ac:spMk id="3" creationId="{F4BA128A-942B-6591-FDEC-9CC90E6F1FE2}"/>
          </ac:spMkLst>
        </pc:spChg>
      </pc:sldChg>
      <pc:sldChg chg="modSp new mod">
        <pc:chgData name="dinesh sonkul" userId="3cd816a3feaa4976" providerId="LiveId" clId="{298CF360-ED16-4193-8388-A27FA6E84890}" dt="2023-01-03T06:17:04.598" v="11937" actId="20577"/>
        <pc:sldMkLst>
          <pc:docMk/>
          <pc:sldMk cId="3215073347" sldId="325"/>
        </pc:sldMkLst>
        <pc:spChg chg="mod">
          <ac:chgData name="dinesh sonkul" userId="3cd816a3feaa4976" providerId="LiveId" clId="{298CF360-ED16-4193-8388-A27FA6E84890}" dt="2023-01-03T05:30:12.454" v="11887" actId="1076"/>
          <ac:spMkLst>
            <pc:docMk/>
            <pc:sldMk cId="3215073347" sldId="325"/>
            <ac:spMk id="2" creationId="{DD9467F7-A1D9-CA29-BDD1-E51AF12C038F}"/>
          </ac:spMkLst>
        </pc:spChg>
        <pc:spChg chg="mod">
          <ac:chgData name="dinesh sonkul" userId="3cd816a3feaa4976" providerId="LiveId" clId="{298CF360-ED16-4193-8388-A27FA6E84890}" dt="2023-01-03T06:17:04.598" v="11937" actId="20577"/>
          <ac:spMkLst>
            <pc:docMk/>
            <pc:sldMk cId="3215073347" sldId="325"/>
            <ac:spMk id="3" creationId="{AB9786C8-6E05-001F-B9F4-9A77EF76D43A}"/>
          </ac:spMkLst>
        </pc:spChg>
      </pc:sldChg>
      <pc:sldChg chg="addSp delSp modSp new mod">
        <pc:chgData name="dinesh sonkul" userId="3cd816a3feaa4976" providerId="LiveId" clId="{298CF360-ED16-4193-8388-A27FA6E84890}" dt="2023-01-31T05:57:27.488" v="12267" actId="1036"/>
        <pc:sldMkLst>
          <pc:docMk/>
          <pc:sldMk cId="3341099398" sldId="326"/>
        </pc:sldMkLst>
        <pc:spChg chg="del mod">
          <ac:chgData name="dinesh sonkul" userId="3cd816a3feaa4976" providerId="LiveId" clId="{298CF360-ED16-4193-8388-A27FA6E84890}" dt="2023-01-31T05:56:16.278" v="12183" actId="478"/>
          <ac:spMkLst>
            <pc:docMk/>
            <pc:sldMk cId="3341099398" sldId="326"/>
            <ac:spMk id="2" creationId="{12816AEF-997B-98F4-2892-5807B029B9EB}"/>
          </ac:spMkLst>
        </pc:spChg>
        <pc:spChg chg="del">
          <ac:chgData name="dinesh sonkul" userId="3cd816a3feaa4976" providerId="LiveId" clId="{298CF360-ED16-4193-8388-A27FA6E84890}" dt="2023-01-31T05:55:53.137" v="12178"/>
          <ac:spMkLst>
            <pc:docMk/>
            <pc:sldMk cId="3341099398" sldId="326"/>
            <ac:spMk id="3" creationId="{1CDC762A-FDFD-DADB-6CD0-EB896335B4FC}"/>
          </ac:spMkLst>
        </pc:spChg>
        <pc:spChg chg="add del mod">
          <ac:chgData name="dinesh sonkul" userId="3cd816a3feaa4976" providerId="LiveId" clId="{298CF360-ED16-4193-8388-A27FA6E84890}" dt="2023-01-31T05:56:22.561" v="12184"/>
          <ac:spMkLst>
            <pc:docMk/>
            <pc:sldMk cId="3341099398" sldId="326"/>
            <ac:spMk id="6" creationId="{F159C24E-2EE3-8F55-9DF4-53C6118E9E6B}"/>
          </ac:spMkLst>
        </pc:spChg>
        <pc:spChg chg="add mod">
          <ac:chgData name="dinesh sonkul" userId="3cd816a3feaa4976" providerId="LiveId" clId="{298CF360-ED16-4193-8388-A27FA6E84890}" dt="2023-01-31T05:57:27.488" v="12267" actId="1036"/>
          <ac:spMkLst>
            <pc:docMk/>
            <pc:sldMk cId="3341099398" sldId="326"/>
            <ac:spMk id="9" creationId="{59D0BD9D-B795-C9AB-CF37-EC4D356B5D3C}"/>
          </ac:spMkLst>
        </pc:spChg>
        <pc:graphicFrameChg chg="add del mod modGraphic">
          <ac:chgData name="dinesh sonkul" userId="3cd816a3feaa4976" providerId="LiveId" clId="{298CF360-ED16-4193-8388-A27FA6E84890}" dt="2023-01-31T05:56:16.278" v="12183" actId="478"/>
          <ac:graphicFrameMkLst>
            <pc:docMk/>
            <pc:sldMk cId="3341099398" sldId="326"/>
            <ac:graphicFrameMk id="4" creationId="{AA05DC0E-2673-9A69-D00D-5FA43A17A9B3}"/>
          </ac:graphicFrameMkLst>
        </pc:graphicFrameChg>
        <pc:graphicFrameChg chg="add mod modGraphic">
          <ac:chgData name="dinesh sonkul" userId="3cd816a3feaa4976" providerId="LiveId" clId="{298CF360-ED16-4193-8388-A27FA6E84890}" dt="2023-01-31T05:57:16.232" v="12216" actId="1035"/>
          <ac:graphicFrameMkLst>
            <pc:docMk/>
            <pc:sldMk cId="3341099398" sldId="326"/>
            <ac:graphicFrameMk id="7" creationId="{8DA1275E-8F20-D911-EEE2-8ABD2BB488FB}"/>
          </ac:graphicFrameMkLst>
        </pc:graphicFrameChg>
      </pc:sldChg>
      <pc:sldChg chg="addSp delSp modSp new mod">
        <pc:chgData name="dinesh sonkul" userId="3cd816a3feaa4976" providerId="LiveId" clId="{298CF360-ED16-4193-8388-A27FA6E84890}" dt="2023-01-31T06:17:45.899" v="12272" actId="122"/>
        <pc:sldMkLst>
          <pc:docMk/>
          <pc:sldMk cId="1000992268" sldId="327"/>
        </pc:sldMkLst>
        <pc:spChg chg="mod">
          <ac:chgData name="dinesh sonkul" userId="3cd816a3feaa4976" providerId="LiveId" clId="{298CF360-ED16-4193-8388-A27FA6E84890}" dt="2023-01-31T05:58:45.188" v="12270" actId="14100"/>
          <ac:spMkLst>
            <pc:docMk/>
            <pc:sldMk cId="1000992268" sldId="327"/>
            <ac:spMk id="2" creationId="{9EE7D140-66FA-8890-2846-1EC116796300}"/>
          </ac:spMkLst>
        </pc:spChg>
        <pc:spChg chg="del">
          <ac:chgData name="dinesh sonkul" userId="3cd816a3feaa4976" providerId="LiveId" clId="{298CF360-ED16-4193-8388-A27FA6E84890}" dt="2023-01-31T05:58:40.479" v="12269"/>
          <ac:spMkLst>
            <pc:docMk/>
            <pc:sldMk cId="1000992268" sldId="327"/>
            <ac:spMk id="3" creationId="{27B7BAFB-756E-D53B-B03C-59CC31D0C0C3}"/>
          </ac:spMkLst>
        </pc:spChg>
        <pc:graphicFrameChg chg="add mod modGraphic">
          <ac:chgData name="dinesh sonkul" userId="3cd816a3feaa4976" providerId="LiveId" clId="{298CF360-ED16-4193-8388-A27FA6E84890}" dt="2023-01-31T06:17:45.899" v="12272" actId="122"/>
          <ac:graphicFrameMkLst>
            <pc:docMk/>
            <pc:sldMk cId="1000992268" sldId="327"/>
            <ac:graphicFrameMk id="4" creationId="{D7615EAE-B414-9E8E-5779-3FF289041F15}"/>
          </ac:graphicFrameMkLst>
        </pc:graphicFrameChg>
      </pc:sldChg>
    </pc:docChg>
  </pc:docChgLst>
  <pc:docChgLst>
    <pc:chgData name="dinesh sonkul" userId="3cd816a3feaa4976" providerId="LiveId" clId="{A6E3F3CA-5F07-4904-9F5C-A0CFCB3F8D1D}"/>
    <pc:docChg chg="modSld">
      <pc:chgData name="dinesh sonkul" userId="3cd816a3feaa4976" providerId="LiveId" clId="{A6E3F3CA-5F07-4904-9F5C-A0CFCB3F8D1D}" dt="2023-02-02T06:12:31.655" v="653" actId="9405"/>
      <pc:docMkLst>
        <pc:docMk/>
      </pc:docMkLst>
      <pc:sldChg chg="addSp delSp modSp mod">
        <pc:chgData name="dinesh sonkul" userId="3cd816a3feaa4976" providerId="LiveId" clId="{A6E3F3CA-5F07-4904-9F5C-A0CFCB3F8D1D}" dt="2023-02-02T05:42:07.958" v="178"/>
        <pc:sldMkLst>
          <pc:docMk/>
          <pc:sldMk cId="136096033" sldId="282"/>
        </pc:sldMkLst>
        <pc:grpChg chg="mod">
          <ac:chgData name="dinesh sonkul" userId="3cd816a3feaa4976" providerId="LiveId" clId="{A6E3F3CA-5F07-4904-9F5C-A0CFCB3F8D1D}" dt="2023-02-02T05:41:33.867" v="143"/>
          <ac:grpSpMkLst>
            <pc:docMk/>
            <pc:sldMk cId="136096033" sldId="282"/>
            <ac:grpSpMk id="6" creationId="{D7B13792-65F1-6028-B043-69C60A9A6EDF}"/>
          </ac:grpSpMkLst>
        </pc:grpChg>
        <pc:grpChg chg="del mod">
          <ac:chgData name="dinesh sonkul" userId="3cd816a3feaa4976" providerId="LiveId" clId="{A6E3F3CA-5F07-4904-9F5C-A0CFCB3F8D1D}" dt="2023-02-02T05:41:45.319" v="155"/>
          <ac:grpSpMkLst>
            <pc:docMk/>
            <pc:sldMk cId="136096033" sldId="282"/>
            <ac:grpSpMk id="13" creationId="{0A775864-1F95-3862-3264-EFDEF4C617D0}"/>
          </ac:grpSpMkLst>
        </pc:grpChg>
        <pc:grpChg chg="del mod">
          <ac:chgData name="dinesh sonkul" userId="3cd816a3feaa4976" providerId="LiveId" clId="{A6E3F3CA-5F07-4904-9F5C-A0CFCB3F8D1D}" dt="2023-02-02T05:41:46.606" v="157"/>
          <ac:grpSpMkLst>
            <pc:docMk/>
            <pc:sldMk cId="136096033" sldId="282"/>
            <ac:grpSpMk id="18" creationId="{E3C117FA-475F-3D53-D3B3-AF46F5FF6C75}"/>
          </ac:grpSpMkLst>
        </pc:grpChg>
        <pc:grpChg chg="mod">
          <ac:chgData name="dinesh sonkul" userId="3cd816a3feaa4976" providerId="LiveId" clId="{A6E3F3CA-5F07-4904-9F5C-A0CFCB3F8D1D}" dt="2023-02-02T05:41:46.606" v="157"/>
          <ac:grpSpMkLst>
            <pc:docMk/>
            <pc:sldMk cId="136096033" sldId="282"/>
            <ac:grpSpMk id="20" creationId="{956689DE-6658-1137-BE90-99853445AC39}"/>
          </ac:grpSpMkLst>
        </pc:grpChg>
        <pc:grpChg chg="mod">
          <ac:chgData name="dinesh sonkul" userId="3cd816a3feaa4976" providerId="LiveId" clId="{A6E3F3CA-5F07-4904-9F5C-A0CFCB3F8D1D}" dt="2023-02-02T05:41:50.670" v="165"/>
          <ac:grpSpMkLst>
            <pc:docMk/>
            <pc:sldMk cId="136096033" sldId="282"/>
            <ac:grpSpMk id="28" creationId="{283843BA-0CAC-E670-5545-6648F1B5EC9A}"/>
          </ac:grpSpMkLst>
        </pc:grpChg>
        <pc:grpChg chg="mod">
          <ac:chgData name="dinesh sonkul" userId="3cd816a3feaa4976" providerId="LiveId" clId="{A6E3F3CA-5F07-4904-9F5C-A0CFCB3F8D1D}" dt="2023-02-02T05:41:50.670" v="165"/>
          <ac:grpSpMkLst>
            <pc:docMk/>
            <pc:sldMk cId="136096033" sldId="282"/>
            <ac:grpSpMk id="29" creationId="{9716BFB1-C1CC-24A2-B08D-7424C7A92D92}"/>
          </ac:grpSpMkLst>
        </pc:grpChg>
        <pc:grpChg chg="mod">
          <ac:chgData name="dinesh sonkul" userId="3cd816a3feaa4976" providerId="LiveId" clId="{A6E3F3CA-5F07-4904-9F5C-A0CFCB3F8D1D}" dt="2023-02-02T05:41:56.707" v="171"/>
          <ac:grpSpMkLst>
            <pc:docMk/>
            <pc:sldMk cId="136096033" sldId="282"/>
            <ac:grpSpMk id="35" creationId="{4BEF2EC7-D44B-F8DC-0D9A-B973A1402687}"/>
          </ac:grpSpMkLst>
        </pc:grpChg>
        <pc:grpChg chg="mod">
          <ac:chgData name="dinesh sonkul" userId="3cd816a3feaa4976" providerId="LiveId" clId="{A6E3F3CA-5F07-4904-9F5C-A0CFCB3F8D1D}" dt="2023-02-02T05:42:07.958" v="178"/>
          <ac:grpSpMkLst>
            <pc:docMk/>
            <pc:sldMk cId="136096033" sldId="282"/>
            <ac:grpSpMk id="42" creationId="{5729D0FA-11CB-873B-9B37-59A230200193}"/>
          </ac:grpSpMkLst>
        </pc:grpChg>
        <pc:grpChg chg="mod">
          <ac:chgData name="dinesh sonkul" userId="3cd816a3feaa4976" providerId="LiveId" clId="{A6E3F3CA-5F07-4904-9F5C-A0CFCB3F8D1D}" dt="2023-02-02T05:42:07.958" v="178"/>
          <ac:grpSpMkLst>
            <pc:docMk/>
            <pc:sldMk cId="136096033" sldId="282"/>
            <ac:grpSpMk id="43" creationId="{22D09301-A58B-D6EC-5BED-175E5275FA8C}"/>
          </ac:grpSpMkLst>
        </pc:grpChg>
        <pc:inkChg chg="add mod">
          <ac:chgData name="dinesh sonkul" userId="3cd816a3feaa4976" providerId="LiveId" clId="{A6E3F3CA-5F07-4904-9F5C-A0CFCB3F8D1D}" dt="2023-02-02T05:41:33.867" v="143"/>
          <ac:inkMkLst>
            <pc:docMk/>
            <pc:sldMk cId="136096033" sldId="282"/>
            <ac:inkMk id="4" creationId="{E94ED66E-9D1A-EC9C-7138-39508CF2AD92}"/>
          </ac:inkMkLst>
        </pc:inkChg>
        <pc:inkChg chg="add mod">
          <ac:chgData name="dinesh sonkul" userId="3cd816a3feaa4976" providerId="LiveId" clId="{A6E3F3CA-5F07-4904-9F5C-A0CFCB3F8D1D}" dt="2023-02-02T05:41:33.867" v="143"/>
          <ac:inkMkLst>
            <pc:docMk/>
            <pc:sldMk cId="136096033" sldId="282"/>
            <ac:inkMk id="5" creationId="{AECB23CF-5431-E5EA-1F67-B6B8508BA32A}"/>
          </ac:inkMkLst>
        </pc:inkChg>
        <pc:inkChg chg="add mod">
          <ac:chgData name="dinesh sonkul" userId="3cd816a3feaa4976" providerId="LiveId" clId="{A6E3F3CA-5F07-4904-9F5C-A0CFCB3F8D1D}" dt="2023-02-02T05:41:46.606" v="157"/>
          <ac:inkMkLst>
            <pc:docMk/>
            <pc:sldMk cId="136096033" sldId="282"/>
            <ac:inkMk id="7" creationId="{C13FFF44-F181-D17E-61DC-87069111DFC9}"/>
          </ac:inkMkLst>
        </pc:inkChg>
        <pc:inkChg chg="add mod">
          <ac:chgData name="dinesh sonkul" userId="3cd816a3feaa4976" providerId="LiveId" clId="{A6E3F3CA-5F07-4904-9F5C-A0CFCB3F8D1D}" dt="2023-02-02T05:41:46.606" v="157"/>
          <ac:inkMkLst>
            <pc:docMk/>
            <pc:sldMk cId="136096033" sldId="282"/>
            <ac:inkMk id="8" creationId="{8972548D-5275-09E4-4E18-8028F8A39C7F}"/>
          </ac:inkMkLst>
        </pc:inkChg>
        <pc:inkChg chg="add mod">
          <ac:chgData name="dinesh sonkul" userId="3cd816a3feaa4976" providerId="LiveId" clId="{A6E3F3CA-5F07-4904-9F5C-A0CFCB3F8D1D}" dt="2023-02-02T05:41:46.606" v="157"/>
          <ac:inkMkLst>
            <pc:docMk/>
            <pc:sldMk cId="136096033" sldId="282"/>
            <ac:inkMk id="9" creationId="{A77F82C3-4572-2657-1F44-39A8040C5F41}"/>
          </ac:inkMkLst>
        </pc:inkChg>
        <pc:inkChg chg="add mod">
          <ac:chgData name="dinesh sonkul" userId="3cd816a3feaa4976" providerId="LiveId" clId="{A6E3F3CA-5F07-4904-9F5C-A0CFCB3F8D1D}" dt="2023-02-02T05:41:46.606" v="157"/>
          <ac:inkMkLst>
            <pc:docMk/>
            <pc:sldMk cId="136096033" sldId="282"/>
            <ac:inkMk id="10" creationId="{25366E6E-7CC3-FD02-0F46-5F5FCE652C2C}"/>
          </ac:inkMkLst>
        </pc:inkChg>
        <pc:inkChg chg="add mod">
          <ac:chgData name="dinesh sonkul" userId="3cd816a3feaa4976" providerId="LiveId" clId="{A6E3F3CA-5F07-4904-9F5C-A0CFCB3F8D1D}" dt="2023-02-02T05:41:46.606" v="157"/>
          <ac:inkMkLst>
            <pc:docMk/>
            <pc:sldMk cId="136096033" sldId="282"/>
            <ac:inkMk id="11" creationId="{8F5B79C2-4006-4AF0-67F0-D59E536EF862}"/>
          </ac:inkMkLst>
        </pc:inkChg>
        <pc:inkChg chg="add mod">
          <ac:chgData name="dinesh sonkul" userId="3cd816a3feaa4976" providerId="LiveId" clId="{A6E3F3CA-5F07-4904-9F5C-A0CFCB3F8D1D}" dt="2023-02-02T05:41:46.606" v="157"/>
          <ac:inkMkLst>
            <pc:docMk/>
            <pc:sldMk cId="136096033" sldId="282"/>
            <ac:inkMk id="12" creationId="{7C6819CE-6F1E-3337-A8BF-F2619BEBCAC5}"/>
          </ac:inkMkLst>
        </pc:inkChg>
        <pc:inkChg chg="add mod">
          <ac:chgData name="dinesh sonkul" userId="3cd816a3feaa4976" providerId="LiveId" clId="{A6E3F3CA-5F07-4904-9F5C-A0CFCB3F8D1D}" dt="2023-02-02T05:41:46.606" v="157"/>
          <ac:inkMkLst>
            <pc:docMk/>
            <pc:sldMk cId="136096033" sldId="282"/>
            <ac:inkMk id="14" creationId="{34C28F9B-6E34-981B-DF21-96D9F13CFC35}"/>
          </ac:inkMkLst>
        </pc:inkChg>
        <pc:inkChg chg="add mod">
          <ac:chgData name="dinesh sonkul" userId="3cd816a3feaa4976" providerId="LiveId" clId="{A6E3F3CA-5F07-4904-9F5C-A0CFCB3F8D1D}" dt="2023-02-02T05:41:46.606" v="157"/>
          <ac:inkMkLst>
            <pc:docMk/>
            <pc:sldMk cId="136096033" sldId="282"/>
            <ac:inkMk id="15" creationId="{FC57762D-B1E8-17DB-3EAD-F06D382F577A}"/>
          </ac:inkMkLst>
        </pc:inkChg>
        <pc:inkChg chg="add mod">
          <ac:chgData name="dinesh sonkul" userId="3cd816a3feaa4976" providerId="LiveId" clId="{A6E3F3CA-5F07-4904-9F5C-A0CFCB3F8D1D}" dt="2023-02-02T05:41:46.606" v="157"/>
          <ac:inkMkLst>
            <pc:docMk/>
            <pc:sldMk cId="136096033" sldId="282"/>
            <ac:inkMk id="16" creationId="{9EAF1994-38A9-5D27-05BE-4048FF53E101}"/>
          </ac:inkMkLst>
        </pc:inkChg>
        <pc:inkChg chg="add mod">
          <ac:chgData name="dinesh sonkul" userId="3cd816a3feaa4976" providerId="LiveId" clId="{A6E3F3CA-5F07-4904-9F5C-A0CFCB3F8D1D}" dt="2023-02-02T05:41:46.606" v="157"/>
          <ac:inkMkLst>
            <pc:docMk/>
            <pc:sldMk cId="136096033" sldId="282"/>
            <ac:inkMk id="17" creationId="{9E7807DC-E2ED-DD7C-9465-183786F4DFA7}"/>
          </ac:inkMkLst>
        </pc:inkChg>
        <pc:inkChg chg="add mod">
          <ac:chgData name="dinesh sonkul" userId="3cd816a3feaa4976" providerId="LiveId" clId="{A6E3F3CA-5F07-4904-9F5C-A0CFCB3F8D1D}" dt="2023-02-02T05:41:46.606" v="157"/>
          <ac:inkMkLst>
            <pc:docMk/>
            <pc:sldMk cId="136096033" sldId="282"/>
            <ac:inkMk id="19" creationId="{7AB18DC8-8C78-3A94-59FC-2740ECDB045B}"/>
          </ac:inkMkLst>
        </pc:inkChg>
        <pc:inkChg chg="add mod">
          <ac:chgData name="dinesh sonkul" userId="3cd816a3feaa4976" providerId="LiveId" clId="{A6E3F3CA-5F07-4904-9F5C-A0CFCB3F8D1D}" dt="2023-02-02T05:41:50.670" v="165"/>
          <ac:inkMkLst>
            <pc:docMk/>
            <pc:sldMk cId="136096033" sldId="282"/>
            <ac:inkMk id="21" creationId="{FC66ACA2-2A55-02C0-8A49-CC55BCDF4B75}"/>
          </ac:inkMkLst>
        </pc:inkChg>
        <pc:inkChg chg="add mod">
          <ac:chgData name="dinesh sonkul" userId="3cd816a3feaa4976" providerId="LiveId" clId="{A6E3F3CA-5F07-4904-9F5C-A0CFCB3F8D1D}" dt="2023-02-02T05:41:50.670" v="165"/>
          <ac:inkMkLst>
            <pc:docMk/>
            <pc:sldMk cId="136096033" sldId="282"/>
            <ac:inkMk id="22" creationId="{68B0F911-91E3-93F5-F039-A3F0DC5C351B}"/>
          </ac:inkMkLst>
        </pc:inkChg>
        <pc:inkChg chg="add mod">
          <ac:chgData name="dinesh sonkul" userId="3cd816a3feaa4976" providerId="LiveId" clId="{A6E3F3CA-5F07-4904-9F5C-A0CFCB3F8D1D}" dt="2023-02-02T05:41:50.670" v="165"/>
          <ac:inkMkLst>
            <pc:docMk/>
            <pc:sldMk cId="136096033" sldId="282"/>
            <ac:inkMk id="23" creationId="{839ABBFA-B327-749A-8284-9C517009A884}"/>
          </ac:inkMkLst>
        </pc:inkChg>
        <pc:inkChg chg="add mod">
          <ac:chgData name="dinesh sonkul" userId="3cd816a3feaa4976" providerId="LiveId" clId="{A6E3F3CA-5F07-4904-9F5C-A0CFCB3F8D1D}" dt="2023-02-02T05:41:50.670" v="165"/>
          <ac:inkMkLst>
            <pc:docMk/>
            <pc:sldMk cId="136096033" sldId="282"/>
            <ac:inkMk id="24" creationId="{F63A0E16-9630-3A7A-B82B-5112CCD0DE5C}"/>
          </ac:inkMkLst>
        </pc:inkChg>
        <pc:inkChg chg="add mod">
          <ac:chgData name="dinesh sonkul" userId="3cd816a3feaa4976" providerId="LiveId" clId="{A6E3F3CA-5F07-4904-9F5C-A0CFCB3F8D1D}" dt="2023-02-02T05:41:50.670" v="165"/>
          <ac:inkMkLst>
            <pc:docMk/>
            <pc:sldMk cId="136096033" sldId="282"/>
            <ac:inkMk id="25" creationId="{7A6D7894-B056-616D-F4B6-C2517572BCEC}"/>
          </ac:inkMkLst>
        </pc:inkChg>
        <pc:inkChg chg="add mod">
          <ac:chgData name="dinesh sonkul" userId="3cd816a3feaa4976" providerId="LiveId" clId="{A6E3F3CA-5F07-4904-9F5C-A0CFCB3F8D1D}" dt="2023-02-02T05:41:50.670" v="165"/>
          <ac:inkMkLst>
            <pc:docMk/>
            <pc:sldMk cId="136096033" sldId="282"/>
            <ac:inkMk id="26" creationId="{BC19374F-D640-5688-6FA6-F6784A8B39BE}"/>
          </ac:inkMkLst>
        </pc:inkChg>
        <pc:inkChg chg="add mod">
          <ac:chgData name="dinesh sonkul" userId="3cd816a3feaa4976" providerId="LiveId" clId="{A6E3F3CA-5F07-4904-9F5C-A0CFCB3F8D1D}" dt="2023-02-02T05:41:50.670" v="165"/>
          <ac:inkMkLst>
            <pc:docMk/>
            <pc:sldMk cId="136096033" sldId="282"/>
            <ac:inkMk id="27" creationId="{E88FA89C-D0E9-F7ED-44E5-DAAAD3828AC0}"/>
          </ac:inkMkLst>
        </pc:inkChg>
        <pc:inkChg chg="add mod">
          <ac:chgData name="dinesh sonkul" userId="3cd816a3feaa4976" providerId="LiveId" clId="{A6E3F3CA-5F07-4904-9F5C-A0CFCB3F8D1D}" dt="2023-02-02T05:41:56.707" v="171"/>
          <ac:inkMkLst>
            <pc:docMk/>
            <pc:sldMk cId="136096033" sldId="282"/>
            <ac:inkMk id="30" creationId="{A463E71B-FE39-1B8A-07A6-89BAFBDD79BA}"/>
          </ac:inkMkLst>
        </pc:inkChg>
        <pc:inkChg chg="add mod">
          <ac:chgData name="dinesh sonkul" userId="3cd816a3feaa4976" providerId="LiveId" clId="{A6E3F3CA-5F07-4904-9F5C-A0CFCB3F8D1D}" dt="2023-02-02T05:41:56.707" v="171"/>
          <ac:inkMkLst>
            <pc:docMk/>
            <pc:sldMk cId="136096033" sldId="282"/>
            <ac:inkMk id="31" creationId="{41DDAB4F-6BE2-D0C6-8D6D-7797C86FEA50}"/>
          </ac:inkMkLst>
        </pc:inkChg>
        <pc:inkChg chg="add mod">
          <ac:chgData name="dinesh sonkul" userId="3cd816a3feaa4976" providerId="LiveId" clId="{A6E3F3CA-5F07-4904-9F5C-A0CFCB3F8D1D}" dt="2023-02-02T05:41:56.707" v="171"/>
          <ac:inkMkLst>
            <pc:docMk/>
            <pc:sldMk cId="136096033" sldId="282"/>
            <ac:inkMk id="32" creationId="{0214AB08-95CE-41D3-B735-5CC79E6C006A}"/>
          </ac:inkMkLst>
        </pc:inkChg>
        <pc:inkChg chg="add mod">
          <ac:chgData name="dinesh sonkul" userId="3cd816a3feaa4976" providerId="LiveId" clId="{A6E3F3CA-5F07-4904-9F5C-A0CFCB3F8D1D}" dt="2023-02-02T05:41:56.707" v="171"/>
          <ac:inkMkLst>
            <pc:docMk/>
            <pc:sldMk cId="136096033" sldId="282"/>
            <ac:inkMk id="33" creationId="{98CEFD79-2733-903A-49AE-D37502CC76DF}"/>
          </ac:inkMkLst>
        </pc:inkChg>
        <pc:inkChg chg="add mod">
          <ac:chgData name="dinesh sonkul" userId="3cd816a3feaa4976" providerId="LiveId" clId="{A6E3F3CA-5F07-4904-9F5C-A0CFCB3F8D1D}" dt="2023-02-02T05:41:56.707" v="171"/>
          <ac:inkMkLst>
            <pc:docMk/>
            <pc:sldMk cId="136096033" sldId="282"/>
            <ac:inkMk id="34" creationId="{5FAB6ADD-9081-CE01-D932-BAABEE885080}"/>
          </ac:inkMkLst>
        </pc:inkChg>
        <pc:inkChg chg="add mod">
          <ac:chgData name="dinesh sonkul" userId="3cd816a3feaa4976" providerId="LiveId" clId="{A6E3F3CA-5F07-4904-9F5C-A0CFCB3F8D1D}" dt="2023-02-02T05:42:07.958" v="178"/>
          <ac:inkMkLst>
            <pc:docMk/>
            <pc:sldMk cId="136096033" sldId="282"/>
            <ac:inkMk id="36" creationId="{1DBC3E15-AFC1-2902-54D2-B60AA7693E3D}"/>
          </ac:inkMkLst>
        </pc:inkChg>
        <pc:inkChg chg="add mod">
          <ac:chgData name="dinesh sonkul" userId="3cd816a3feaa4976" providerId="LiveId" clId="{A6E3F3CA-5F07-4904-9F5C-A0CFCB3F8D1D}" dt="2023-02-02T05:42:07.958" v="178"/>
          <ac:inkMkLst>
            <pc:docMk/>
            <pc:sldMk cId="136096033" sldId="282"/>
            <ac:inkMk id="37" creationId="{9F90E21A-AE12-220C-03FC-0F649571BEA4}"/>
          </ac:inkMkLst>
        </pc:inkChg>
        <pc:inkChg chg="add mod">
          <ac:chgData name="dinesh sonkul" userId="3cd816a3feaa4976" providerId="LiveId" clId="{A6E3F3CA-5F07-4904-9F5C-A0CFCB3F8D1D}" dt="2023-02-02T05:42:07.958" v="178"/>
          <ac:inkMkLst>
            <pc:docMk/>
            <pc:sldMk cId="136096033" sldId="282"/>
            <ac:inkMk id="38" creationId="{BDA783DC-8359-79E8-7D95-ED091D591A2F}"/>
          </ac:inkMkLst>
        </pc:inkChg>
        <pc:inkChg chg="add mod">
          <ac:chgData name="dinesh sonkul" userId="3cd816a3feaa4976" providerId="LiveId" clId="{A6E3F3CA-5F07-4904-9F5C-A0CFCB3F8D1D}" dt="2023-02-02T05:42:07.958" v="178"/>
          <ac:inkMkLst>
            <pc:docMk/>
            <pc:sldMk cId="136096033" sldId="282"/>
            <ac:inkMk id="39" creationId="{918EC4D0-B76E-931D-B454-1CB8D833A728}"/>
          </ac:inkMkLst>
        </pc:inkChg>
        <pc:inkChg chg="add mod">
          <ac:chgData name="dinesh sonkul" userId="3cd816a3feaa4976" providerId="LiveId" clId="{A6E3F3CA-5F07-4904-9F5C-A0CFCB3F8D1D}" dt="2023-02-02T05:42:07.958" v="178"/>
          <ac:inkMkLst>
            <pc:docMk/>
            <pc:sldMk cId="136096033" sldId="282"/>
            <ac:inkMk id="40" creationId="{2C415E0E-1C7E-6ABD-50D1-776C6B8D8E01}"/>
          </ac:inkMkLst>
        </pc:inkChg>
        <pc:inkChg chg="add mod">
          <ac:chgData name="dinesh sonkul" userId="3cd816a3feaa4976" providerId="LiveId" clId="{A6E3F3CA-5F07-4904-9F5C-A0CFCB3F8D1D}" dt="2023-02-02T05:42:07.958" v="178"/>
          <ac:inkMkLst>
            <pc:docMk/>
            <pc:sldMk cId="136096033" sldId="282"/>
            <ac:inkMk id="41" creationId="{55284CC5-E010-3B4D-D95D-06914314B140}"/>
          </ac:inkMkLst>
        </pc:inkChg>
      </pc:sldChg>
      <pc:sldChg chg="addSp delSp modSp mod">
        <pc:chgData name="dinesh sonkul" userId="3cd816a3feaa4976" providerId="LiveId" clId="{A6E3F3CA-5F07-4904-9F5C-A0CFCB3F8D1D}" dt="2023-02-02T05:39:16.581" v="140"/>
        <pc:sldMkLst>
          <pc:docMk/>
          <pc:sldMk cId="4166209304" sldId="287"/>
        </pc:sldMkLst>
        <pc:grpChg chg="del mod">
          <ac:chgData name="dinesh sonkul" userId="3cd816a3feaa4976" providerId="LiveId" clId="{A6E3F3CA-5F07-4904-9F5C-A0CFCB3F8D1D}" dt="2023-02-02T05:33:51.290" v="16"/>
          <ac:grpSpMkLst>
            <pc:docMk/>
            <pc:sldMk cId="4166209304" sldId="287"/>
            <ac:grpSpMk id="14" creationId="{35EA20F7-6CD7-618C-0010-6AAF3055C76E}"/>
          </ac:grpSpMkLst>
        </pc:grpChg>
        <pc:grpChg chg="del mod">
          <ac:chgData name="dinesh sonkul" userId="3cd816a3feaa4976" providerId="LiveId" clId="{A6E3F3CA-5F07-4904-9F5C-A0CFCB3F8D1D}" dt="2023-02-02T05:34:03.036" v="34"/>
          <ac:grpSpMkLst>
            <pc:docMk/>
            <pc:sldMk cId="4166209304" sldId="287"/>
            <ac:grpSpMk id="15" creationId="{2961E095-A389-A414-712C-AC954D008B2D}"/>
          </ac:grpSpMkLst>
        </pc:grpChg>
        <pc:grpChg chg="del mod">
          <ac:chgData name="dinesh sonkul" userId="3cd816a3feaa4976" providerId="LiveId" clId="{A6E3F3CA-5F07-4904-9F5C-A0CFCB3F8D1D}" dt="2023-02-02T05:33:58.361" v="28"/>
          <ac:grpSpMkLst>
            <pc:docMk/>
            <pc:sldMk cId="4166209304" sldId="287"/>
            <ac:grpSpMk id="21" creationId="{801F13A6-D993-3B61-ADE1-11499FE5D780}"/>
          </ac:grpSpMkLst>
        </pc:grpChg>
        <pc:grpChg chg="del mod">
          <ac:chgData name="dinesh sonkul" userId="3cd816a3feaa4976" providerId="LiveId" clId="{A6E3F3CA-5F07-4904-9F5C-A0CFCB3F8D1D}" dt="2023-02-02T05:34:33.251" v="52"/>
          <ac:grpSpMkLst>
            <pc:docMk/>
            <pc:sldMk cId="4166209304" sldId="287"/>
            <ac:grpSpMk id="33" creationId="{CEE1A5FD-46A6-A3D0-AB81-8A9D9C013F17}"/>
          </ac:grpSpMkLst>
        </pc:grpChg>
        <pc:grpChg chg="del mod">
          <ac:chgData name="dinesh sonkul" userId="3cd816a3feaa4976" providerId="LiveId" clId="{A6E3F3CA-5F07-4904-9F5C-A0CFCB3F8D1D}" dt="2023-02-02T05:34:33.251" v="52"/>
          <ac:grpSpMkLst>
            <pc:docMk/>
            <pc:sldMk cId="4166209304" sldId="287"/>
            <ac:grpSpMk id="34" creationId="{4C86890A-CFFD-CC05-B731-7CF5E74A0963}"/>
          </ac:grpSpMkLst>
        </pc:grpChg>
        <pc:grpChg chg="del mod">
          <ac:chgData name="dinesh sonkul" userId="3cd816a3feaa4976" providerId="LiveId" clId="{A6E3F3CA-5F07-4904-9F5C-A0CFCB3F8D1D}" dt="2023-02-02T05:34:03.036" v="34"/>
          <ac:grpSpMkLst>
            <pc:docMk/>
            <pc:sldMk cId="4166209304" sldId="287"/>
            <ac:grpSpMk id="35" creationId="{E5F0B0D6-FFA4-990B-E710-BF44543215D4}"/>
          </ac:grpSpMkLst>
        </pc:grpChg>
        <pc:grpChg chg="del mod">
          <ac:chgData name="dinesh sonkul" userId="3cd816a3feaa4976" providerId="LiveId" clId="{A6E3F3CA-5F07-4904-9F5C-A0CFCB3F8D1D}" dt="2023-02-02T05:34:07.414" v="42"/>
          <ac:grpSpMkLst>
            <pc:docMk/>
            <pc:sldMk cId="4166209304" sldId="287"/>
            <ac:grpSpMk id="41" creationId="{C1350CCC-2523-11B2-B215-E72B3439B370}"/>
          </ac:grpSpMkLst>
        </pc:grpChg>
        <pc:grpChg chg="mod">
          <ac:chgData name="dinesh sonkul" userId="3cd816a3feaa4976" providerId="LiveId" clId="{A6E3F3CA-5F07-4904-9F5C-A0CFCB3F8D1D}" dt="2023-02-02T05:34:07.414" v="42"/>
          <ac:grpSpMkLst>
            <pc:docMk/>
            <pc:sldMk cId="4166209304" sldId="287"/>
            <ac:grpSpMk id="49" creationId="{8903DAFF-6620-189B-3726-34B389176EAF}"/>
          </ac:grpSpMkLst>
        </pc:grpChg>
        <pc:grpChg chg="mod">
          <ac:chgData name="dinesh sonkul" userId="3cd816a3feaa4976" providerId="LiveId" clId="{A6E3F3CA-5F07-4904-9F5C-A0CFCB3F8D1D}" dt="2023-02-02T05:34:07.414" v="42"/>
          <ac:grpSpMkLst>
            <pc:docMk/>
            <pc:sldMk cId="4166209304" sldId="287"/>
            <ac:grpSpMk id="50" creationId="{D38B58BC-ADFA-D688-4B35-4474C5F0F01E}"/>
          </ac:grpSpMkLst>
        </pc:grpChg>
        <pc:grpChg chg="del mod">
          <ac:chgData name="dinesh sonkul" userId="3cd816a3feaa4976" providerId="LiveId" clId="{A6E3F3CA-5F07-4904-9F5C-A0CFCB3F8D1D}" dt="2023-02-02T05:34:38.035" v="57"/>
          <ac:grpSpMkLst>
            <pc:docMk/>
            <pc:sldMk cId="4166209304" sldId="287"/>
            <ac:grpSpMk id="51" creationId="{AFDA1984-DD93-06F4-5894-45E74B2E7198}"/>
          </ac:grpSpMkLst>
        </pc:grpChg>
        <pc:grpChg chg="del mod">
          <ac:chgData name="dinesh sonkul" userId="3cd816a3feaa4976" providerId="LiveId" clId="{A6E3F3CA-5F07-4904-9F5C-A0CFCB3F8D1D}" dt="2023-02-02T05:35:28.234" v="92"/>
          <ac:grpSpMkLst>
            <pc:docMk/>
            <pc:sldMk cId="4166209304" sldId="287"/>
            <ac:grpSpMk id="61" creationId="{0BBA70AF-1ABC-C253-F64A-990AEB6983F9}"/>
          </ac:grpSpMkLst>
        </pc:grpChg>
        <pc:grpChg chg="mod">
          <ac:chgData name="dinesh sonkul" userId="3cd816a3feaa4976" providerId="LiveId" clId="{A6E3F3CA-5F07-4904-9F5C-A0CFCB3F8D1D}" dt="2023-02-02T05:34:33.251" v="52"/>
          <ac:grpSpMkLst>
            <pc:docMk/>
            <pc:sldMk cId="4166209304" sldId="287"/>
            <ac:grpSpMk id="62" creationId="{7F1BA26E-EA27-CD6C-C8C5-CA6D60C083B1}"/>
          </ac:grpSpMkLst>
        </pc:grpChg>
        <pc:grpChg chg="mod">
          <ac:chgData name="dinesh sonkul" userId="3cd816a3feaa4976" providerId="LiveId" clId="{A6E3F3CA-5F07-4904-9F5C-A0CFCB3F8D1D}" dt="2023-02-02T05:34:38.035" v="57"/>
          <ac:grpSpMkLst>
            <pc:docMk/>
            <pc:sldMk cId="4166209304" sldId="287"/>
            <ac:grpSpMk id="67" creationId="{EBBCC51F-B687-E95B-0BE6-98E200D84B6B}"/>
          </ac:grpSpMkLst>
        </pc:grpChg>
        <pc:grpChg chg="del mod">
          <ac:chgData name="dinesh sonkul" userId="3cd816a3feaa4976" providerId="LiveId" clId="{A6E3F3CA-5F07-4904-9F5C-A0CFCB3F8D1D}" dt="2023-02-02T05:35:28.234" v="92"/>
          <ac:grpSpMkLst>
            <pc:docMk/>
            <pc:sldMk cId="4166209304" sldId="287"/>
            <ac:grpSpMk id="71" creationId="{D62A9059-FA4D-21F4-53ED-C552EAC56B82}"/>
          </ac:grpSpMkLst>
        </pc:grpChg>
        <pc:grpChg chg="del mod">
          <ac:chgData name="dinesh sonkul" userId="3cd816a3feaa4976" providerId="LiveId" clId="{A6E3F3CA-5F07-4904-9F5C-A0CFCB3F8D1D}" dt="2023-02-02T05:35:28.234" v="92"/>
          <ac:grpSpMkLst>
            <pc:docMk/>
            <pc:sldMk cId="4166209304" sldId="287"/>
            <ac:grpSpMk id="76" creationId="{530FD683-7D80-FBFC-3FB6-63EACDDC44BD}"/>
          </ac:grpSpMkLst>
        </pc:grpChg>
        <pc:grpChg chg="del mod">
          <ac:chgData name="dinesh sonkul" userId="3cd816a3feaa4976" providerId="LiveId" clId="{A6E3F3CA-5F07-4904-9F5C-A0CFCB3F8D1D}" dt="2023-02-02T05:35:16.782" v="74"/>
          <ac:grpSpMkLst>
            <pc:docMk/>
            <pc:sldMk cId="4166209304" sldId="287"/>
            <ac:grpSpMk id="82" creationId="{602EE674-8CC7-1F1D-2F39-E24F98416E08}"/>
          </ac:grpSpMkLst>
        </pc:grpChg>
        <pc:grpChg chg="del mod">
          <ac:chgData name="dinesh sonkul" userId="3cd816a3feaa4976" providerId="LiveId" clId="{A6E3F3CA-5F07-4904-9F5C-A0CFCB3F8D1D}" dt="2023-02-02T05:35:28.234" v="92"/>
          <ac:grpSpMkLst>
            <pc:docMk/>
            <pc:sldMk cId="4166209304" sldId="287"/>
            <ac:grpSpMk id="84" creationId="{74CF1C1D-E9DE-2CF2-7D2F-88D95B50CFF3}"/>
          </ac:grpSpMkLst>
        </pc:grpChg>
        <pc:grpChg chg="del mod">
          <ac:chgData name="dinesh sonkul" userId="3cd816a3feaa4976" providerId="LiveId" clId="{A6E3F3CA-5F07-4904-9F5C-A0CFCB3F8D1D}" dt="2023-02-02T05:35:28.234" v="92"/>
          <ac:grpSpMkLst>
            <pc:docMk/>
            <pc:sldMk cId="4166209304" sldId="287"/>
            <ac:grpSpMk id="90" creationId="{347D9FF9-F677-5401-18F6-AF99BFC022A1}"/>
          </ac:grpSpMkLst>
        </pc:grpChg>
        <pc:grpChg chg="del mod">
          <ac:chgData name="dinesh sonkul" userId="3cd816a3feaa4976" providerId="LiveId" clId="{A6E3F3CA-5F07-4904-9F5C-A0CFCB3F8D1D}" dt="2023-02-02T05:35:28.234" v="92"/>
          <ac:grpSpMkLst>
            <pc:docMk/>
            <pc:sldMk cId="4166209304" sldId="287"/>
            <ac:grpSpMk id="102" creationId="{5560FF1A-A6ED-F094-274C-43775D01C41C}"/>
          </ac:grpSpMkLst>
        </pc:grpChg>
        <pc:grpChg chg="del mod">
          <ac:chgData name="dinesh sonkul" userId="3cd816a3feaa4976" providerId="LiveId" clId="{A6E3F3CA-5F07-4904-9F5C-A0CFCB3F8D1D}" dt="2023-02-02T05:37:26.878" v="94"/>
          <ac:grpSpMkLst>
            <pc:docMk/>
            <pc:sldMk cId="4166209304" sldId="287"/>
            <ac:grpSpMk id="103" creationId="{CEEA0A84-2432-417E-8043-E35F5386C264}"/>
          </ac:grpSpMkLst>
        </pc:grpChg>
        <pc:grpChg chg="mod">
          <ac:chgData name="dinesh sonkul" userId="3cd816a3feaa4976" providerId="LiveId" clId="{A6E3F3CA-5F07-4904-9F5C-A0CFCB3F8D1D}" dt="2023-02-02T05:37:26.878" v="94"/>
          <ac:grpSpMkLst>
            <pc:docMk/>
            <pc:sldMk cId="4166209304" sldId="287"/>
            <ac:grpSpMk id="105" creationId="{EF3CA34A-C456-0BCC-DDA7-DB57833D8D30}"/>
          </ac:grpSpMkLst>
        </pc:grpChg>
        <pc:grpChg chg="del mod">
          <ac:chgData name="dinesh sonkul" userId="3cd816a3feaa4976" providerId="LiveId" clId="{A6E3F3CA-5F07-4904-9F5C-A0CFCB3F8D1D}" dt="2023-02-02T05:37:36.828" v="108"/>
          <ac:grpSpMkLst>
            <pc:docMk/>
            <pc:sldMk cId="4166209304" sldId="287"/>
            <ac:grpSpMk id="111" creationId="{5E25AACF-B36E-5FB1-336E-13C748BE419B}"/>
          </ac:grpSpMkLst>
        </pc:grpChg>
        <pc:grpChg chg="mod">
          <ac:chgData name="dinesh sonkul" userId="3cd816a3feaa4976" providerId="LiveId" clId="{A6E3F3CA-5F07-4904-9F5C-A0CFCB3F8D1D}" dt="2023-02-02T05:37:36.828" v="108"/>
          <ac:grpSpMkLst>
            <pc:docMk/>
            <pc:sldMk cId="4166209304" sldId="287"/>
            <ac:grpSpMk id="119" creationId="{DD18FD7A-5BA5-7D02-F595-703B21E5CD6F}"/>
          </ac:grpSpMkLst>
        </pc:grpChg>
        <pc:grpChg chg="mod">
          <ac:chgData name="dinesh sonkul" userId="3cd816a3feaa4976" providerId="LiveId" clId="{A6E3F3CA-5F07-4904-9F5C-A0CFCB3F8D1D}" dt="2023-02-02T05:37:36.828" v="108"/>
          <ac:grpSpMkLst>
            <pc:docMk/>
            <pc:sldMk cId="4166209304" sldId="287"/>
            <ac:grpSpMk id="120" creationId="{E61D0DA0-D21E-66A1-C5E5-ED37B10D5386}"/>
          </ac:grpSpMkLst>
        </pc:grpChg>
        <pc:grpChg chg="del mod">
          <ac:chgData name="dinesh sonkul" userId="3cd816a3feaa4976" providerId="LiveId" clId="{A6E3F3CA-5F07-4904-9F5C-A0CFCB3F8D1D}" dt="2023-02-02T05:39:05.425" v="127"/>
          <ac:grpSpMkLst>
            <pc:docMk/>
            <pc:sldMk cId="4166209304" sldId="287"/>
            <ac:grpSpMk id="128" creationId="{CA26ED38-9AE2-FCF9-1148-42CE5B91A6CD}"/>
          </ac:grpSpMkLst>
        </pc:grpChg>
        <pc:grpChg chg="del mod">
          <ac:chgData name="dinesh sonkul" userId="3cd816a3feaa4976" providerId="LiveId" clId="{A6E3F3CA-5F07-4904-9F5C-A0CFCB3F8D1D}" dt="2023-02-02T05:39:16.581" v="140"/>
          <ac:grpSpMkLst>
            <pc:docMk/>
            <pc:sldMk cId="4166209304" sldId="287"/>
            <ac:grpSpMk id="139" creationId="{9401339E-11E6-377A-7740-AFF219E08FF9}"/>
          </ac:grpSpMkLst>
        </pc:grpChg>
        <pc:grpChg chg="mod">
          <ac:chgData name="dinesh sonkul" userId="3cd816a3feaa4976" providerId="LiveId" clId="{A6E3F3CA-5F07-4904-9F5C-A0CFCB3F8D1D}" dt="2023-02-02T05:39:16.581" v="140"/>
          <ac:grpSpMkLst>
            <pc:docMk/>
            <pc:sldMk cId="4166209304" sldId="287"/>
            <ac:grpSpMk id="152" creationId="{FB56E9BA-99C5-A979-F222-864D789D142F}"/>
          </ac:grpSpMkLst>
        </pc:grpChg>
        <pc:grpChg chg="mod">
          <ac:chgData name="dinesh sonkul" userId="3cd816a3feaa4976" providerId="LiveId" clId="{A6E3F3CA-5F07-4904-9F5C-A0CFCB3F8D1D}" dt="2023-02-02T05:39:16.581" v="140"/>
          <ac:grpSpMkLst>
            <pc:docMk/>
            <pc:sldMk cId="4166209304" sldId="287"/>
            <ac:grpSpMk id="153" creationId="{E243156E-89D0-5591-D480-62BA4C3DCD69}"/>
          </ac:grpSpMkLst>
        </pc:grpChg>
        <pc:grpChg chg="mod">
          <ac:chgData name="dinesh sonkul" userId="3cd816a3feaa4976" providerId="LiveId" clId="{A6E3F3CA-5F07-4904-9F5C-A0CFCB3F8D1D}" dt="2023-02-02T05:39:16.581" v="140"/>
          <ac:grpSpMkLst>
            <pc:docMk/>
            <pc:sldMk cId="4166209304" sldId="287"/>
            <ac:grpSpMk id="154" creationId="{16C13F12-A249-3FC6-C755-C32F2A440872}"/>
          </ac:grpSpMkLst>
        </pc:grpChg>
        <pc:inkChg chg="add mod">
          <ac:chgData name="dinesh sonkul" userId="3cd816a3feaa4976" providerId="LiveId" clId="{A6E3F3CA-5F07-4904-9F5C-A0CFCB3F8D1D}" dt="2023-02-02T05:34:38.035" v="57"/>
          <ac:inkMkLst>
            <pc:docMk/>
            <pc:sldMk cId="4166209304" sldId="287"/>
            <ac:inkMk id="4" creationId="{19D5C53A-48E1-D3FC-F514-A73CCE7A7AD6}"/>
          </ac:inkMkLst>
        </pc:inkChg>
        <pc:inkChg chg="add mod">
          <ac:chgData name="dinesh sonkul" userId="3cd816a3feaa4976" providerId="LiveId" clId="{A6E3F3CA-5F07-4904-9F5C-A0CFCB3F8D1D}" dt="2023-02-02T05:34:38.035" v="57"/>
          <ac:inkMkLst>
            <pc:docMk/>
            <pc:sldMk cId="4166209304" sldId="287"/>
            <ac:inkMk id="5" creationId="{4EEAA14F-BA33-29D4-CB77-B28622049CA8}"/>
          </ac:inkMkLst>
        </pc:inkChg>
        <pc:inkChg chg="add mod">
          <ac:chgData name="dinesh sonkul" userId="3cd816a3feaa4976" providerId="LiveId" clId="{A6E3F3CA-5F07-4904-9F5C-A0CFCB3F8D1D}" dt="2023-02-02T05:34:38.035" v="57"/>
          <ac:inkMkLst>
            <pc:docMk/>
            <pc:sldMk cId="4166209304" sldId="287"/>
            <ac:inkMk id="6" creationId="{FF74730A-8108-CE26-2DDE-16C337D49B73}"/>
          </ac:inkMkLst>
        </pc:inkChg>
        <pc:inkChg chg="add mod">
          <ac:chgData name="dinesh sonkul" userId="3cd816a3feaa4976" providerId="LiveId" clId="{A6E3F3CA-5F07-4904-9F5C-A0CFCB3F8D1D}" dt="2023-02-02T05:34:38.035" v="57"/>
          <ac:inkMkLst>
            <pc:docMk/>
            <pc:sldMk cId="4166209304" sldId="287"/>
            <ac:inkMk id="7" creationId="{55242A88-773C-5451-D314-B5B4CB173FC9}"/>
          </ac:inkMkLst>
        </pc:inkChg>
        <pc:inkChg chg="add mod">
          <ac:chgData name="dinesh sonkul" userId="3cd816a3feaa4976" providerId="LiveId" clId="{A6E3F3CA-5F07-4904-9F5C-A0CFCB3F8D1D}" dt="2023-02-02T05:34:38.035" v="57"/>
          <ac:inkMkLst>
            <pc:docMk/>
            <pc:sldMk cId="4166209304" sldId="287"/>
            <ac:inkMk id="8" creationId="{4BAEDA3C-2A85-F254-BC9B-0DBD0A49E8F1}"/>
          </ac:inkMkLst>
        </pc:inkChg>
        <pc:inkChg chg="add mod">
          <ac:chgData name="dinesh sonkul" userId="3cd816a3feaa4976" providerId="LiveId" clId="{A6E3F3CA-5F07-4904-9F5C-A0CFCB3F8D1D}" dt="2023-02-02T05:34:38.035" v="57"/>
          <ac:inkMkLst>
            <pc:docMk/>
            <pc:sldMk cId="4166209304" sldId="287"/>
            <ac:inkMk id="9" creationId="{5CA269B9-86C1-B159-5AB1-82FB7530DF8E}"/>
          </ac:inkMkLst>
        </pc:inkChg>
        <pc:inkChg chg="add mod">
          <ac:chgData name="dinesh sonkul" userId="3cd816a3feaa4976" providerId="LiveId" clId="{A6E3F3CA-5F07-4904-9F5C-A0CFCB3F8D1D}" dt="2023-02-02T05:34:38.035" v="57"/>
          <ac:inkMkLst>
            <pc:docMk/>
            <pc:sldMk cId="4166209304" sldId="287"/>
            <ac:inkMk id="10" creationId="{D1D9C84F-5ED8-C6D8-243F-971A5CFADAF9}"/>
          </ac:inkMkLst>
        </pc:inkChg>
        <pc:inkChg chg="add mod">
          <ac:chgData name="dinesh sonkul" userId="3cd816a3feaa4976" providerId="LiveId" clId="{A6E3F3CA-5F07-4904-9F5C-A0CFCB3F8D1D}" dt="2023-02-02T05:34:38.035" v="57"/>
          <ac:inkMkLst>
            <pc:docMk/>
            <pc:sldMk cId="4166209304" sldId="287"/>
            <ac:inkMk id="11" creationId="{FF03C378-3006-36B6-8249-A84075AADD4F}"/>
          </ac:inkMkLst>
        </pc:inkChg>
        <pc:inkChg chg="add mod">
          <ac:chgData name="dinesh sonkul" userId="3cd816a3feaa4976" providerId="LiveId" clId="{A6E3F3CA-5F07-4904-9F5C-A0CFCB3F8D1D}" dt="2023-02-02T05:34:38.035" v="57"/>
          <ac:inkMkLst>
            <pc:docMk/>
            <pc:sldMk cId="4166209304" sldId="287"/>
            <ac:inkMk id="12" creationId="{9EFB4088-5785-3715-B398-6B3724F4994E}"/>
          </ac:inkMkLst>
        </pc:inkChg>
        <pc:inkChg chg="add mod">
          <ac:chgData name="dinesh sonkul" userId="3cd816a3feaa4976" providerId="LiveId" clId="{A6E3F3CA-5F07-4904-9F5C-A0CFCB3F8D1D}" dt="2023-02-02T05:34:38.035" v="57"/>
          <ac:inkMkLst>
            <pc:docMk/>
            <pc:sldMk cId="4166209304" sldId="287"/>
            <ac:inkMk id="13" creationId="{25D1FF5D-0475-A9D1-FBB4-99DC7D318C1B}"/>
          </ac:inkMkLst>
        </pc:inkChg>
        <pc:inkChg chg="add mod">
          <ac:chgData name="dinesh sonkul" userId="3cd816a3feaa4976" providerId="LiveId" clId="{A6E3F3CA-5F07-4904-9F5C-A0CFCB3F8D1D}" dt="2023-02-02T05:34:38.035" v="57"/>
          <ac:inkMkLst>
            <pc:docMk/>
            <pc:sldMk cId="4166209304" sldId="287"/>
            <ac:inkMk id="16" creationId="{E7FF934D-B4DB-B5EE-6AB3-B2DCA1CA8F3D}"/>
          </ac:inkMkLst>
        </pc:inkChg>
        <pc:inkChg chg="add mod">
          <ac:chgData name="dinesh sonkul" userId="3cd816a3feaa4976" providerId="LiveId" clId="{A6E3F3CA-5F07-4904-9F5C-A0CFCB3F8D1D}" dt="2023-02-02T05:34:38.035" v="57"/>
          <ac:inkMkLst>
            <pc:docMk/>
            <pc:sldMk cId="4166209304" sldId="287"/>
            <ac:inkMk id="17" creationId="{9972386B-F582-553A-57FD-FED864369B7C}"/>
          </ac:inkMkLst>
        </pc:inkChg>
        <pc:inkChg chg="add mod">
          <ac:chgData name="dinesh sonkul" userId="3cd816a3feaa4976" providerId="LiveId" clId="{A6E3F3CA-5F07-4904-9F5C-A0CFCB3F8D1D}" dt="2023-02-02T05:34:38.035" v="57"/>
          <ac:inkMkLst>
            <pc:docMk/>
            <pc:sldMk cId="4166209304" sldId="287"/>
            <ac:inkMk id="18" creationId="{B5E42A52-C545-18FC-30B4-352AB861455F}"/>
          </ac:inkMkLst>
        </pc:inkChg>
        <pc:inkChg chg="add mod">
          <ac:chgData name="dinesh sonkul" userId="3cd816a3feaa4976" providerId="LiveId" clId="{A6E3F3CA-5F07-4904-9F5C-A0CFCB3F8D1D}" dt="2023-02-02T05:34:38.035" v="57"/>
          <ac:inkMkLst>
            <pc:docMk/>
            <pc:sldMk cId="4166209304" sldId="287"/>
            <ac:inkMk id="19" creationId="{E498028A-89F4-330A-81E1-3F86FE6BD490}"/>
          </ac:inkMkLst>
        </pc:inkChg>
        <pc:inkChg chg="add mod">
          <ac:chgData name="dinesh sonkul" userId="3cd816a3feaa4976" providerId="LiveId" clId="{A6E3F3CA-5F07-4904-9F5C-A0CFCB3F8D1D}" dt="2023-02-02T05:34:38.035" v="57"/>
          <ac:inkMkLst>
            <pc:docMk/>
            <pc:sldMk cId="4166209304" sldId="287"/>
            <ac:inkMk id="20" creationId="{7F79487F-09CA-EF18-FB7D-DBDDC33DD88E}"/>
          </ac:inkMkLst>
        </pc:inkChg>
        <pc:inkChg chg="add mod">
          <ac:chgData name="dinesh sonkul" userId="3cd816a3feaa4976" providerId="LiveId" clId="{A6E3F3CA-5F07-4904-9F5C-A0CFCB3F8D1D}" dt="2023-02-02T05:34:38.035" v="57"/>
          <ac:inkMkLst>
            <pc:docMk/>
            <pc:sldMk cId="4166209304" sldId="287"/>
            <ac:inkMk id="22" creationId="{4C0DB5AE-9D18-ACB9-A4D7-9D2DB65AB0F1}"/>
          </ac:inkMkLst>
        </pc:inkChg>
        <pc:inkChg chg="add mod">
          <ac:chgData name="dinesh sonkul" userId="3cd816a3feaa4976" providerId="LiveId" clId="{A6E3F3CA-5F07-4904-9F5C-A0CFCB3F8D1D}" dt="2023-02-02T05:34:38.035" v="57"/>
          <ac:inkMkLst>
            <pc:docMk/>
            <pc:sldMk cId="4166209304" sldId="287"/>
            <ac:inkMk id="23" creationId="{4CADB1E3-67D0-EF1C-95E9-41D550BCBD8A}"/>
          </ac:inkMkLst>
        </pc:inkChg>
        <pc:inkChg chg="add mod">
          <ac:chgData name="dinesh sonkul" userId="3cd816a3feaa4976" providerId="LiveId" clId="{A6E3F3CA-5F07-4904-9F5C-A0CFCB3F8D1D}" dt="2023-02-02T05:34:38.035" v="57"/>
          <ac:inkMkLst>
            <pc:docMk/>
            <pc:sldMk cId="4166209304" sldId="287"/>
            <ac:inkMk id="24" creationId="{7C5E1D25-53F8-CEBC-828D-C60D03EE20B1}"/>
          </ac:inkMkLst>
        </pc:inkChg>
        <pc:inkChg chg="add mod">
          <ac:chgData name="dinesh sonkul" userId="3cd816a3feaa4976" providerId="LiveId" clId="{A6E3F3CA-5F07-4904-9F5C-A0CFCB3F8D1D}" dt="2023-02-02T05:34:33.251" v="52"/>
          <ac:inkMkLst>
            <pc:docMk/>
            <pc:sldMk cId="4166209304" sldId="287"/>
            <ac:inkMk id="25" creationId="{A87BB2D4-ABC9-E12A-72AE-B8BF65557CD8}"/>
          </ac:inkMkLst>
        </pc:inkChg>
        <pc:inkChg chg="add mod">
          <ac:chgData name="dinesh sonkul" userId="3cd816a3feaa4976" providerId="LiveId" clId="{A6E3F3CA-5F07-4904-9F5C-A0CFCB3F8D1D}" dt="2023-02-02T05:34:33.251" v="52"/>
          <ac:inkMkLst>
            <pc:docMk/>
            <pc:sldMk cId="4166209304" sldId="287"/>
            <ac:inkMk id="26" creationId="{55C226CD-BE9A-A84E-8C58-716393A295AD}"/>
          </ac:inkMkLst>
        </pc:inkChg>
        <pc:inkChg chg="add mod">
          <ac:chgData name="dinesh sonkul" userId="3cd816a3feaa4976" providerId="LiveId" clId="{A6E3F3CA-5F07-4904-9F5C-A0CFCB3F8D1D}" dt="2023-02-02T05:34:33.251" v="52"/>
          <ac:inkMkLst>
            <pc:docMk/>
            <pc:sldMk cId="4166209304" sldId="287"/>
            <ac:inkMk id="27" creationId="{C9C65726-80FD-6893-FF17-EC224C742CAC}"/>
          </ac:inkMkLst>
        </pc:inkChg>
        <pc:inkChg chg="add mod">
          <ac:chgData name="dinesh sonkul" userId="3cd816a3feaa4976" providerId="LiveId" clId="{A6E3F3CA-5F07-4904-9F5C-A0CFCB3F8D1D}" dt="2023-02-02T05:34:33.251" v="52"/>
          <ac:inkMkLst>
            <pc:docMk/>
            <pc:sldMk cId="4166209304" sldId="287"/>
            <ac:inkMk id="28" creationId="{D1FB2F69-6D9F-CB44-BDA3-3CB48A683EEF}"/>
          </ac:inkMkLst>
        </pc:inkChg>
        <pc:inkChg chg="add mod">
          <ac:chgData name="dinesh sonkul" userId="3cd816a3feaa4976" providerId="LiveId" clId="{A6E3F3CA-5F07-4904-9F5C-A0CFCB3F8D1D}" dt="2023-02-02T05:34:33.251" v="52"/>
          <ac:inkMkLst>
            <pc:docMk/>
            <pc:sldMk cId="4166209304" sldId="287"/>
            <ac:inkMk id="29" creationId="{0E0EEFF5-B8DA-DEF5-64C8-BF5AF93CA70B}"/>
          </ac:inkMkLst>
        </pc:inkChg>
        <pc:inkChg chg="add mod">
          <ac:chgData name="dinesh sonkul" userId="3cd816a3feaa4976" providerId="LiveId" clId="{A6E3F3CA-5F07-4904-9F5C-A0CFCB3F8D1D}" dt="2023-02-02T05:34:33.251" v="52"/>
          <ac:inkMkLst>
            <pc:docMk/>
            <pc:sldMk cId="4166209304" sldId="287"/>
            <ac:inkMk id="30" creationId="{F2C1BB35-C3AA-8CB1-49CA-F6D0E5411938}"/>
          </ac:inkMkLst>
        </pc:inkChg>
        <pc:inkChg chg="add mod">
          <ac:chgData name="dinesh sonkul" userId="3cd816a3feaa4976" providerId="LiveId" clId="{A6E3F3CA-5F07-4904-9F5C-A0CFCB3F8D1D}" dt="2023-02-02T05:34:33.251" v="52"/>
          <ac:inkMkLst>
            <pc:docMk/>
            <pc:sldMk cId="4166209304" sldId="287"/>
            <ac:inkMk id="31" creationId="{371AFF7F-F8B0-9507-8A57-08E70AD40F05}"/>
          </ac:inkMkLst>
        </pc:inkChg>
        <pc:inkChg chg="add mod">
          <ac:chgData name="dinesh sonkul" userId="3cd816a3feaa4976" providerId="LiveId" clId="{A6E3F3CA-5F07-4904-9F5C-A0CFCB3F8D1D}" dt="2023-02-02T05:34:33.251" v="52"/>
          <ac:inkMkLst>
            <pc:docMk/>
            <pc:sldMk cId="4166209304" sldId="287"/>
            <ac:inkMk id="32" creationId="{6B3F1036-CAF4-B806-D2AE-7D76876BDDCC}"/>
          </ac:inkMkLst>
        </pc:inkChg>
        <pc:inkChg chg="add mod">
          <ac:chgData name="dinesh sonkul" userId="3cd816a3feaa4976" providerId="LiveId" clId="{A6E3F3CA-5F07-4904-9F5C-A0CFCB3F8D1D}" dt="2023-02-02T05:34:38.035" v="57"/>
          <ac:inkMkLst>
            <pc:docMk/>
            <pc:sldMk cId="4166209304" sldId="287"/>
            <ac:inkMk id="36" creationId="{FCE3B03E-43BB-9C7C-D9C0-83F5AD5427B9}"/>
          </ac:inkMkLst>
        </pc:inkChg>
        <pc:inkChg chg="add mod">
          <ac:chgData name="dinesh sonkul" userId="3cd816a3feaa4976" providerId="LiveId" clId="{A6E3F3CA-5F07-4904-9F5C-A0CFCB3F8D1D}" dt="2023-02-02T05:34:38.035" v="57"/>
          <ac:inkMkLst>
            <pc:docMk/>
            <pc:sldMk cId="4166209304" sldId="287"/>
            <ac:inkMk id="37" creationId="{D0904C70-8B03-360B-3ABC-F5F0FB80A924}"/>
          </ac:inkMkLst>
        </pc:inkChg>
        <pc:inkChg chg="add mod">
          <ac:chgData name="dinesh sonkul" userId="3cd816a3feaa4976" providerId="LiveId" clId="{A6E3F3CA-5F07-4904-9F5C-A0CFCB3F8D1D}" dt="2023-02-02T05:34:38.035" v="57"/>
          <ac:inkMkLst>
            <pc:docMk/>
            <pc:sldMk cId="4166209304" sldId="287"/>
            <ac:inkMk id="38" creationId="{9F47A45E-463E-6BFA-E00F-7B0C54159DD5}"/>
          </ac:inkMkLst>
        </pc:inkChg>
        <pc:inkChg chg="add mod">
          <ac:chgData name="dinesh sonkul" userId="3cd816a3feaa4976" providerId="LiveId" clId="{A6E3F3CA-5F07-4904-9F5C-A0CFCB3F8D1D}" dt="2023-02-02T05:34:38.035" v="57"/>
          <ac:inkMkLst>
            <pc:docMk/>
            <pc:sldMk cId="4166209304" sldId="287"/>
            <ac:inkMk id="39" creationId="{C8D3E7C6-2FF7-5597-D0D4-E2E05846AD06}"/>
          </ac:inkMkLst>
        </pc:inkChg>
        <pc:inkChg chg="add mod">
          <ac:chgData name="dinesh sonkul" userId="3cd816a3feaa4976" providerId="LiveId" clId="{A6E3F3CA-5F07-4904-9F5C-A0CFCB3F8D1D}" dt="2023-02-02T05:34:38.035" v="57"/>
          <ac:inkMkLst>
            <pc:docMk/>
            <pc:sldMk cId="4166209304" sldId="287"/>
            <ac:inkMk id="40" creationId="{C254E684-E970-CE25-9453-5616B4FE72AF}"/>
          </ac:inkMkLst>
        </pc:inkChg>
        <pc:inkChg chg="add mod">
          <ac:chgData name="dinesh sonkul" userId="3cd816a3feaa4976" providerId="LiveId" clId="{A6E3F3CA-5F07-4904-9F5C-A0CFCB3F8D1D}" dt="2023-02-02T05:34:38.035" v="57"/>
          <ac:inkMkLst>
            <pc:docMk/>
            <pc:sldMk cId="4166209304" sldId="287"/>
            <ac:inkMk id="42" creationId="{DC9B0952-F5FF-317A-60F7-174DBAC362D8}"/>
          </ac:inkMkLst>
        </pc:inkChg>
        <pc:inkChg chg="add mod">
          <ac:chgData name="dinesh sonkul" userId="3cd816a3feaa4976" providerId="LiveId" clId="{A6E3F3CA-5F07-4904-9F5C-A0CFCB3F8D1D}" dt="2023-02-02T05:34:38.035" v="57"/>
          <ac:inkMkLst>
            <pc:docMk/>
            <pc:sldMk cId="4166209304" sldId="287"/>
            <ac:inkMk id="43" creationId="{F101B6E0-0A50-649D-FBA4-32F88449DBEA}"/>
          </ac:inkMkLst>
        </pc:inkChg>
        <pc:inkChg chg="add mod">
          <ac:chgData name="dinesh sonkul" userId="3cd816a3feaa4976" providerId="LiveId" clId="{A6E3F3CA-5F07-4904-9F5C-A0CFCB3F8D1D}" dt="2023-02-02T05:34:38.035" v="57"/>
          <ac:inkMkLst>
            <pc:docMk/>
            <pc:sldMk cId="4166209304" sldId="287"/>
            <ac:inkMk id="44" creationId="{6A6484E0-307B-41C5-BC65-638A9C741D77}"/>
          </ac:inkMkLst>
        </pc:inkChg>
        <pc:inkChg chg="add mod">
          <ac:chgData name="dinesh sonkul" userId="3cd816a3feaa4976" providerId="LiveId" clId="{A6E3F3CA-5F07-4904-9F5C-A0CFCB3F8D1D}" dt="2023-02-02T05:34:07.414" v="42"/>
          <ac:inkMkLst>
            <pc:docMk/>
            <pc:sldMk cId="4166209304" sldId="287"/>
            <ac:inkMk id="45" creationId="{A10E1CC5-CF7E-1E8F-B11F-DF7AA4C6E4C4}"/>
          </ac:inkMkLst>
        </pc:inkChg>
        <pc:inkChg chg="add mod">
          <ac:chgData name="dinesh sonkul" userId="3cd816a3feaa4976" providerId="LiveId" clId="{A6E3F3CA-5F07-4904-9F5C-A0CFCB3F8D1D}" dt="2023-02-02T05:34:07.414" v="42"/>
          <ac:inkMkLst>
            <pc:docMk/>
            <pc:sldMk cId="4166209304" sldId="287"/>
            <ac:inkMk id="46" creationId="{4001EB07-FA18-66A6-1243-6CB0E9B26113}"/>
          </ac:inkMkLst>
        </pc:inkChg>
        <pc:inkChg chg="add mod">
          <ac:chgData name="dinesh sonkul" userId="3cd816a3feaa4976" providerId="LiveId" clId="{A6E3F3CA-5F07-4904-9F5C-A0CFCB3F8D1D}" dt="2023-02-02T05:34:07.414" v="42"/>
          <ac:inkMkLst>
            <pc:docMk/>
            <pc:sldMk cId="4166209304" sldId="287"/>
            <ac:inkMk id="47" creationId="{5C4A50DE-1CAC-002E-E797-BA6466B2C631}"/>
          </ac:inkMkLst>
        </pc:inkChg>
        <pc:inkChg chg="add mod">
          <ac:chgData name="dinesh sonkul" userId="3cd816a3feaa4976" providerId="LiveId" clId="{A6E3F3CA-5F07-4904-9F5C-A0CFCB3F8D1D}" dt="2023-02-02T05:34:07.414" v="42"/>
          <ac:inkMkLst>
            <pc:docMk/>
            <pc:sldMk cId="4166209304" sldId="287"/>
            <ac:inkMk id="48" creationId="{336D9E41-3F84-658E-B953-C069DCB36B53}"/>
          </ac:inkMkLst>
        </pc:inkChg>
        <pc:inkChg chg="add">
          <ac:chgData name="dinesh sonkul" userId="3cd816a3feaa4976" providerId="LiveId" clId="{A6E3F3CA-5F07-4904-9F5C-A0CFCB3F8D1D}" dt="2023-02-02T05:34:11.224" v="43" actId="9405"/>
          <ac:inkMkLst>
            <pc:docMk/>
            <pc:sldMk cId="4166209304" sldId="287"/>
            <ac:inkMk id="52" creationId="{7FDA2CA6-6BBA-75CF-A7F6-8ED7601EF777}"/>
          </ac:inkMkLst>
        </pc:inkChg>
        <pc:inkChg chg="add mod">
          <ac:chgData name="dinesh sonkul" userId="3cd816a3feaa4976" providerId="LiveId" clId="{A6E3F3CA-5F07-4904-9F5C-A0CFCB3F8D1D}" dt="2023-02-02T05:34:33.251" v="52"/>
          <ac:inkMkLst>
            <pc:docMk/>
            <pc:sldMk cId="4166209304" sldId="287"/>
            <ac:inkMk id="53" creationId="{DAC69961-1113-4CE1-1674-BA5C22D7B6E7}"/>
          </ac:inkMkLst>
        </pc:inkChg>
        <pc:inkChg chg="add mod">
          <ac:chgData name="dinesh sonkul" userId="3cd816a3feaa4976" providerId="LiveId" clId="{A6E3F3CA-5F07-4904-9F5C-A0CFCB3F8D1D}" dt="2023-02-02T05:34:33.251" v="52"/>
          <ac:inkMkLst>
            <pc:docMk/>
            <pc:sldMk cId="4166209304" sldId="287"/>
            <ac:inkMk id="54" creationId="{6939B5AE-EEDE-DDCA-355F-562D24841BB3}"/>
          </ac:inkMkLst>
        </pc:inkChg>
        <pc:inkChg chg="add mod">
          <ac:chgData name="dinesh sonkul" userId="3cd816a3feaa4976" providerId="LiveId" clId="{A6E3F3CA-5F07-4904-9F5C-A0CFCB3F8D1D}" dt="2023-02-02T05:34:33.251" v="52"/>
          <ac:inkMkLst>
            <pc:docMk/>
            <pc:sldMk cId="4166209304" sldId="287"/>
            <ac:inkMk id="55" creationId="{E78DB10A-E92E-C7E9-558E-BDDE0BBBF51C}"/>
          </ac:inkMkLst>
        </pc:inkChg>
        <pc:inkChg chg="add mod">
          <ac:chgData name="dinesh sonkul" userId="3cd816a3feaa4976" providerId="LiveId" clId="{A6E3F3CA-5F07-4904-9F5C-A0CFCB3F8D1D}" dt="2023-02-02T05:34:33.251" v="52"/>
          <ac:inkMkLst>
            <pc:docMk/>
            <pc:sldMk cId="4166209304" sldId="287"/>
            <ac:inkMk id="56" creationId="{F6098C76-ED1F-6FE6-558E-93B9DDB3C3AC}"/>
          </ac:inkMkLst>
        </pc:inkChg>
        <pc:inkChg chg="add mod">
          <ac:chgData name="dinesh sonkul" userId="3cd816a3feaa4976" providerId="LiveId" clId="{A6E3F3CA-5F07-4904-9F5C-A0CFCB3F8D1D}" dt="2023-02-02T05:37:26.878" v="94"/>
          <ac:inkMkLst>
            <pc:docMk/>
            <pc:sldMk cId="4166209304" sldId="287"/>
            <ac:inkMk id="57" creationId="{B02B80E2-D369-27F2-697E-AC3079177D4B}"/>
          </ac:inkMkLst>
        </pc:inkChg>
        <pc:inkChg chg="add mod">
          <ac:chgData name="dinesh sonkul" userId="3cd816a3feaa4976" providerId="LiveId" clId="{A6E3F3CA-5F07-4904-9F5C-A0CFCB3F8D1D}" dt="2023-02-02T05:37:26.878" v="94"/>
          <ac:inkMkLst>
            <pc:docMk/>
            <pc:sldMk cId="4166209304" sldId="287"/>
            <ac:inkMk id="58" creationId="{617B3DF0-A7E1-86BF-F3D8-02C6112C409B}"/>
          </ac:inkMkLst>
        </pc:inkChg>
        <pc:inkChg chg="add mod">
          <ac:chgData name="dinesh sonkul" userId="3cd816a3feaa4976" providerId="LiveId" clId="{A6E3F3CA-5F07-4904-9F5C-A0CFCB3F8D1D}" dt="2023-02-02T05:37:26.878" v="94"/>
          <ac:inkMkLst>
            <pc:docMk/>
            <pc:sldMk cId="4166209304" sldId="287"/>
            <ac:inkMk id="59" creationId="{8FF9AF44-179A-FC3C-3590-B6D63423BC37}"/>
          </ac:inkMkLst>
        </pc:inkChg>
        <pc:inkChg chg="add mod">
          <ac:chgData name="dinesh sonkul" userId="3cd816a3feaa4976" providerId="LiveId" clId="{A6E3F3CA-5F07-4904-9F5C-A0CFCB3F8D1D}" dt="2023-02-02T05:37:26.878" v="94"/>
          <ac:inkMkLst>
            <pc:docMk/>
            <pc:sldMk cId="4166209304" sldId="287"/>
            <ac:inkMk id="60" creationId="{F34BD94D-A750-C9A3-BB4B-A70F05E722E9}"/>
          </ac:inkMkLst>
        </pc:inkChg>
        <pc:inkChg chg="add mod">
          <ac:chgData name="dinesh sonkul" userId="3cd816a3feaa4976" providerId="LiveId" clId="{A6E3F3CA-5F07-4904-9F5C-A0CFCB3F8D1D}" dt="2023-02-02T05:34:38.035" v="57"/>
          <ac:inkMkLst>
            <pc:docMk/>
            <pc:sldMk cId="4166209304" sldId="287"/>
            <ac:inkMk id="63" creationId="{BE4B3832-CE33-F1BD-20DA-A583B6394073}"/>
          </ac:inkMkLst>
        </pc:inkChg>
        <pc:inkChg chg="add mod">
          <ac:chgData name="dinesh sonkul" userId="3cd816a3feaa4976" providerId="LiveId" clId="{A6E3F3CA-5F07-4904-9F5C-A0CFCB3F8D1D}" dt="2023-02-02T05:34:38.035" v="57"/>
          <ac:inkMkLst>
            <pc:docMk/>
            <pc:sldMk cId="4166209304" sldId="287"/>
            <ac:inkMk id="64" creationId="{572FF3E4-4457-1A4D-0BE3-A0D6A5F11479}"/>
          </ac:inkMkLst>
        </pc:inkChg>
        <pc:inkChg chg="add mod">
          <ac:chgData name="dinesh sonkul" userId="3cd816a3feaa4976" providerId="LiveId" clId="{A6E3F3CA-5F07-4904-9F5C-A0CFCB3F8D1D}" dt="2023-02-02T05:34:38.035" v="57"/>
          <ac:inkMkLst>
            <pc:docMk/>
            <pc:sldMk cId="4166209304" sldId="287"/>
            <ac:inkMk id="65" creationId="{02C2102E-CF0C-E3BC-14A7-BBE92027AF32}"/>
          </ac:inkMkLst>
        </pc:inkChg>
        <pc:inkChg chg="add mod">
          <ac:chgData name="dinesh sonkul" userId="3cd816a3feaa4976" providerId="LiveId" clId="{A6E3F3CA-5F07-4904-9F5C-A0CFCB3F8D1D}" dt="2023-02-02T05:34:38.035" v="57"/>
          <ac:inkMkLst>
            <pc:docMk/>
            <pc:sldMk cId="4166209304" sldId="287"/>
            <ac:inkMk id="66" creationId="{1E219569-BE64-53C2-EF77-A154F93FEABA}"/>
          </ac:inkMkLst>
        </pc:inkChg>
        <pc:inkChg chg="add mod">
          <ac:chgData name="dinesh sonkul" userId="3cd816a3feaa4976" providerId="LiveId" clId="{A6E3F3CA-5F07-4904-9F5C-A0CFCB3F8D1D}" dt="2023-02-02T05:37:26.878" v="94"/>
          <ac:inkMkLst>
            <pc:docMk/>
            <pc:sldMk cId="4166209304" sldId="287"/>
            <ac:inkMk id="68" creationId="{5CC64F9E-9B19-92E6-44F3-19EC650C7F10}"/>
          </ac:inkMkLst>
        </pc:inkChg>
        <pc:inkChg chg="add mod">
          <ac:chgData name="dinesh sonkul" userId="3cd816a3feaa4976" providerId="LiveId" clId="{A6E3F3CA-5F07-4904-9F5C-A0CFCB3F8D1D}" dt="2023-02-02T05:37:26.878" v="94"/>
          <ac:inkMkLst>
            <pc:docMk/>
            <pc:sldMk cId="4166209304" sldId="287"/>
            <ac:inkMk id="69" creationId="{FA0345C8-D972-B75F-0638-2E7C4D00EA32}"/>
          </ac:inkMkLst>
        </pc:inkChg>
        <pc:inkChg chg="add mod">
          <ac:chgData name="dinesh sonkul" userId="3cd816a3feaa4976" providerId="LiveId" clId="{A6E3F3CA-5F07-4904-9F5C-A0CFCB3F8D1D}" dt="2023-02-02T05:37:26.878" v="94"/>
          <ac:inkMkLst>
            <pc:docMk/>
            <pc:sldMk cId="4166209304" sldId="287"/>
            <ac:inkMk id="70" creationId="{EF9F946A-2F5A-7AEA-D337-EC2C9072AE94}"/>
          </ac:inkMkLst>
        </pc:inkChg>
        <pc:inkChg chg="add mod">
          <ac:chgData name="dinesh sonkul" userId="3cd816a3feaa4976" providerId="LiveId" clId="{A6E3F3CA-5F07-4904-9F5C-A0CFCB3F8D1D}" dt="2023-02-02T05:37:26.878" v="94"/>
          <ac:inkMkLst>
            <pc:docMk/>
            <pc:sldMk cId="4166209304" sldId="287"/>
            <ac:inkMk id="72" creationId="{63CC29AF-E062-083E-7026-7D3F78AA1858}"/>
          </ac:inkMkLst>
        </pc:inkChg>
        <pc:inkChg chg="add mod">
          <ac:chgData name="dinesh sonkul" userId="3cd816a3feaa4976" providerId="LiveId" clId="{A6E3F3CA-5F07-4904-9F5C-A0CFCB3F8D1D}" dt="2023-02-02T05:37:26.878" v="94"/>
          <ac:inkMkLst>
            <pc:docMk/>
            <pc:sldMk cId="4166209304" sldId="287"/>
            <ac:inkMk id="73" creationId="{DC8FCA1A-53A2-AEFA-D0DC-D12B0D25A4AF}"/>
          </ac:inkMkLst>
        </pc:inkChg>
        <pc:inkChg chg="add mod">
          <ac:chgData name="dinesh sonkul" userId="3cd816a3feaa4976" providerId="LiveId" clId="{A6E3F3CA-5F07-4904-9F5C-A0CFCB3F8D1D}" dt="2023-02-02T05:37:26.878" v="94"/>
          <ac:inkMkLst>
            <pc:docMk/>
            <pc:sldMk cId="4166209304" sldId="287"/>
            <ac:inkMk id="74" creationId="{33AD2F3E-C40F-9BF4-B560-2ADBE3FEC4DD}"/>
          </ac:inkMkLst>
        </pc:inkChg>
        <pc:inkChg chg="add mod">
          <ac:chgData name="dinesh sonkul" userId="3cd816a3feaa4976" providerId="LiveId" clId="{A6E3F3CA-5F07-4904-9F5C-A0CFCB3F8D1D}" dt="2023-02-02T05:37:26.878" v="94"/>
          <ac:inkMkLst>
            <pc:docMk/>
            <pc:sldMk cId="4166209304" sldId="287"/>
            <ac:inkMk id="75" creationId="{6910E56E-0847-ACE1-69FD-D63AD686AB6C}"/>
          </ac:inkMkLst>
        </pc:inkChg>
        <pc:inkChg chg="add mod">
          <ac:chgData name="dinesh sonkul" userId="3cd816a3feaa4976" providerId="LiveId" clId="{A6E3F3CA-5F07-4904-9F5C-A0CFCB3F8D1D}" dt="2023-02-02T05:37:26.878" v="94"/>
          <ac:inkMkLst>
            <pc:docMk/>
            <pc:sldMk cId="4166209304" sldId="287"/>
            <ac:inkMk id="77" creationId="{EF0B4E1D-F2D8-DDAB-22E9-988B0F91BF1A}"/>
          </ac:inkMkLst>
        </pc:inkChg>
        <pc:inkChg chg="add mod">
          <ac:chgData name="dinesh sonkul" userId="3cd816a3feaa4976" providerId="LiveId" clId="{A6E3F3CA-5F07-4904-9F5C-A0CFCB3F8D1D}" dt="2023-02-02T05:37:26.878" v="94"/>
          <ac:inkMkLst>
            <pc:docMk/>
            <pc:sldMk cId="4166209304" sldId="287"/>
            <ac:inkMk id="78" creationId="{2BED40CE-846E-C1C6-F68F-36B5F09611AD}"/>
          </ac:inkMkLst>
        </pc:inkChg>
        <pc:inkChg chg="add mod">
          <ac:chgData name="dinesh sonkul" userId="3cd816a3feaa4976" providerId="LiveId" clId="{A6E3F3CA-5F07-4904-9F5C-A0CFCB3F8D1D}" dt="2023-02-02T05:37:26.878" v="94"/>
          <ac:inkMkLst>
            <pc:docMk/>
            <pc:sldMk cId="4166209304" sldId="287"/>
            <ac:inkMk id="79" creationId="{7A574541-6F15-FAC9-C324-96A6BF1A71E2}"/>
          </ac:inkMkLst>
        </pc:inkChg>
        <pc:inkChg chg="add mod">
          <ac:chgData name="dinesh sonkul" userId="3cd816a3feaa4976" providerId="LiveId" clId="{A6E3F3CA-5F07-4904-9F5C-A0CFCB3F8D1D}" dt="2023-02-02T05:37:26.878" v="94"/>
          <ac:inkMkLst>
            <pc:docMk/>
            <pc:sldMk cId="4166209304" sldId="287"/>
            <ac:inkMk id="80" creationId="{8A68A17C-1873-498B-82C6-FE792B6903AC}"/>
          </ac:inkMkLst>
        </pc:inkChg>
        <pc:inkChg chg="add mod">
          <ac:chgData name="dinesh sonkul" userId="3cd816a3feaa4976" providerId="LiveId" clId="{A6E3F3CA-5F07-4904-9F5C-A0CFCB3F8D1D}" dt="2023-02-02T05:37:26.878" v="94"/>
          <ac:inkMkLst>
            <pc:docMk/>
            <pc:sldMk cId="4166209304" sldId="287"/>
            <ac:inkMk id="81" creationId="{DB347206-6A93-DEBB-4FFF-273F8BA96DAF}"/>
          </ac:inkMkLst>
        </pc:inkChg>
        <pc:inkChg chg="add mod">
          <ac:chgData name="dinesh sonkul" userId="3cd816a3feaa4976" providerId="LiveId" clId="{A6E3F3CA-5F07-4904-9F5C-A0CFCB3F8D1D}" dt="2023-02-02T05:37:26.878" v="94"/>
          <ac:inkMkLst>
            <pc:docMk/>
            <pc:sldMk cId="4166209304" sldId="287"/>
            <ac:inkMk id="83" creationId="{82033C30-437C-FB10-1EA9-FB3450209807}"/>
          </ac:inkMkLst>
        </pc:inkChg>
        <pc:inkChg chg="add mod">
          <ac:chgData name="dinesh sonkul" userId="3cd816a3feaa4976" providerId="LiveId" clId="{A6E3F3CA-5F07-4904-9F5C-A0CFCB3F8D1D}" dt="2023-02-02T05:37:26.878" v="94"/>
          <ac:inkMkLst>
            <pc:docMk/>
            <pc:sldMk cId="4166209304" sldId="287"/>
            <ac:inkMk id="85" creationId="{55204EC5-6C18-007F-DC8E-7F40B2CF2CC1}"/>
          </ac:inkMkLst>
        </pc:inkChg>
        <pc:inkChg chg="add mod">
          <ac:chgData name="dinesh sonkul" userId="3cd816a3feaa4976" providerId="LiveId" clId="{A6E3F3CA-5F07-4904-9F5C-A0CFCB3F8D1D}" dt="2023-02-02T05:37:26.878" v="94"/>
          <ac:inkMkLst>
            <pc:docMk/>
            <pc:sldMk cId="4166209304" sldId="287"/>
            <ac:inkMk id="86" creationId="{A0B356AB-5FE8-C363-1320-6C2DB8AE6506}"/>
          </ac:inkMkLst>
        </pc:inkChg>
        <pc:inkChg chg="add mod">
          <ac:chgData name="dinesh sonkul" userId="3cd816a3feaa4976" providerId="LiveId" clId="{A6E3F3CA-5F07-4904-9F5C-A0CFCB3F8D1D}" dt="2023-02-02T05:37:26.878" v="94"/>
          <ac:inkMkLst>
            <pc:docMk/>
            <pc:sldMk cId="4166209304" sldId="287"/>
            <ac:inkMk id="87" creationId="{E8A02566-447E-8621-03CD-2E0EC889C62A}"/>
          </ac:inkMkLst>
        </pc:inkChg>
        <pc:inkChg chg="add mod">
          <ac:chgData name="dinesh sonkul" userId="3cd816a3feaa4976" providerId="LiveId" clId="{A6E3F3CA-5F07-4904-9F5C-A0CFCB3F8D1D}" dt="2023-02-02T05:37:26.878" v="94"/>
          <ac:inkMkLst>
            <pc:docMk/>
            <pc:sldMk cId="4166209304" sldId="287"/>
            <ac:inkMk id="88" creationId="{5ED29ED4-A272-4E69-28DB-B969179DE2AF}"/>
          </ac:inkMkLst>
        </pc:inkChg>
        <pc:inkChg chg="add mod">
          <ac:chgData name="dinesh sonkul" userId="3cd816a3feaa4976" providerId="LiveId" clId="{A6E3F3CA-5F07-4904-9F5C-A0CFCB3F8D1D}" dt="2023-02-02T05:37:26.878" v="94"/>
          <ac:inkMkLst>
            <pc:docMk/>
            <pc:sldMk cId="4166209304" sldId="287"/>
            <ac:inkMk id="89" creationId="{1DA5158A-2784-DD6D-50F3-8EA855B6C988}"/>
          </ac:inkMkLst>
        </pc:inkChg>
        <pc:inkChg chg="add mod">
          <ac:chgData name="dinesh sonkul" userId="3cd816a3feaa4976" providerId="LiveId" clId="{A6E3F3CA-5F07-4904-9F5C-A0CFCB3F8D1D}" dt="2023-02-02T05:37:26.878" v="94"/>
          <ac:inkMkLst>
            <pc:docMk/>
            <pc:sldMk cId="4166209304" sldId="287"/>
            <ac:inkMk id="91" creationId="{D9E8B154-D14B-E2E0-28C7-6474C09B0A6B}"/>
          </ac:inkMkLst>
        </pc:inkChg>
        <pc:inkChg chg="add mod">
          <ac:chgData name="dinesh sonkul" userId="3cd816a3feaa4976" providerId="LiveId" clId="{A6E3F3CA-5F07-4904-9F5C-A0CFCB3F8D1D}" dt="2023-02-02T05:37:26.878" v="94"/>
          <ac:inkMkLst>
            <pc:docMk/>
            <pc:sldMk cId="4166209304" sldId="287"/>
            <ac:inkMk id="92" creationId="{C3C99F5E-F394-50F5-423F-2DA731252757}"/>
          </ac:inkMkLst>
        </pc:inkChg>
        <pc:inkChg chg="add mod">
          <ac:chgData name="dinesh sonkul" userId="3cd816a3feaa4976" providerId="LiveId" clId="{A6E3F3CA-5F07-4904-9F5C-A0CFCB3F8D1D}" dt="2023-02-02T05:37:26.878" v="94"/>
          <ac:inkMkLst>
            <pc:docMk/>
            <pc:sldMk cId="4166209304" sldId="287"/>
            <ac:inkMk id="93" creationId="{77B8413D-7A50-6DAC-4ACF-45CCA63DABEE}"/>
          </ac:inkMkLst>
        </pc:inkChg>
        <pc:inkChg chg="add mod">
          <ac:chgData name="dinesh sonkul" userId="3cd816a3feaa4976" providerId="LiveId" clId="{A6E3F3CA-5F07-4904-9F5C-A0CFCB3F8D1D}" dt="2023-02-02T05:37:26.878" v="94"/>
          <ac:inkMkLst>
            <pc:docMk/>
            <pc:sldMk cId="4166209304" sldId="287"/>
            <ac:inkMk id="94" creationId="{84A393C4-23D3-1205-FA17-18175F095324}"/>
          </ac:inkMkLst>
        </pc:inkChg>
        <pc:inkChg chg="add mod">
          <ac:chgData name="dinesh sonkul" userId="3cd816a3feaa4976" providerId="LiveId" clId="{A6E3F3CA-5F07-4904-9F5C-A0CFCB3F8D1D}" dt="2023-02-02T05:37:26.878" v="94"/>
          <ac:inkMkLst>
            <pc:docMk/>
            <pc:sldMk cId="4166209304" sldId="287"/>
            <ac:inkMk id="95" creationId="{0759AAD5-068B-3E77-2879-E7E0660EEC94}"/>
          </ac:inkMkLst>
        </pc:inkChg>
        <pc:inkChg chg="add mod">
          <ac:chgData name="dinesh sonkul" userId="3cd816a3feaa4976" providerId="LiveId" clId="{A6E3F3CA-5F07-4904-9F5C-A0CFCB3F8D1D}" dt="2023-02-02T05:37:26.878" v="94"/>
          <ac:inkMkLst>
            <pc:docMk/>
            <pc:sldMk cId="4166209304" sldId="287"/>
            <ac:inkMk id="96" creationId="{73F83AF2-C084-267E-EEDA-A6D2E129F93D}"/>
          </ac:inkMkLst>
        </pc:inkChg>
        <pc:inkChg chg="add mod">
          <ac:chgData name="dinesh sonkul" userId="3cd816a3feaa4976" providerId="LiveId" clId="{A6E3F3CA-5F07-4904-9F5C-A0CFCB3F8D1D}" dt="2023-02-02T05:37:26.878" v="94"/>
          <ac:inkMkLst>
            <pc:docMk/>
            <pc:sldMk cId="4166209304" sldId="287"/>
            <ac:inkMk id="97" creationId="{A17C1579-AB50-E3EC-D41C-8A652E44D66C}"/>
          </ac:inkMkLst>
        </pc:inkChg>
        <pc:inkChg chg="add mod">
          <ac:chgData name="dinesh sonkul" userId="3cd816a3feaa4976" providerId="LiveId" clId="{A6E3F3CA-5F07-4904-9F5C-A0CFCB3F8D1D}" dt="2023-02-02T05:37:26.878" v="94"/>
          <ac:inkMkLst>
            <pc:docMk/>
            <pc:sldMk cId="4166209304" sldId="287"/>
            <ac:inkMk id="98" creationId="{83AB0BC4-8CE0-003D-CD05-3ACAB3951A0A}"/>
          </ac:inkMkLst>
        </pc:inkChg>
        <pc:inkChg chg="add mod">
          <ac:chgData name="dinesh sonkul" userId="3cd816a3feaa4976" providerId="LiveId" clId="{A6E3F3CA-5F07-4904-9F5C-A0CFCB3F8D1D}" dt="2023-02-02T05:37:26.878" v="94"/>
          <ac:inkMkLst>
            <pc:docMk/>
            <pc:sldMk cId="4166209304" sldId="287"/>
            <ac:inkMk id="99" creationId="{2FBD3D46-EFF1-DE1D-43A6-FF7CC5D34566}"/>
          </ac:inkMkLst>
        </pc:inkChg>
        <pc:inkChg chg="add mod">
          <ac:chgData name="dinesh sonkul" userId="3cd816a3feaa4976" providerId="LiveId" clId="{A6E3F3CA-5F07-4904-9F5C-A0CFCB3F8D1D}" dt="2023-02-02T05:37:26.878" v="94"/>
          <ac:inkMkLst>
            <pc:docMk/>
            <pc:sldMk cId="4166209304" sldId="287"/>
            <ac:inkMk id="100" creationId="{A57184D4-4DA1-09A1-0D34-AD117CF242E8}"/>
          </ac:inkMkLst>
        </pc:inkChg>
        <pc:inkChg chg="add mod">
          <ac:chgData name="dinesh sonkul" userId="3cd816a3feaa4976" providerId="LiveId" clId="{A6E3F3CA-5F07-4904-9F5C-A0CFCB3F8D1D}" dt="2023-02-02T05:37:26.878" v="94"/>
          <ac:inkMkLst>
            <pc:docMk/>
            <pc:sldMk cId="4166209304" sldId="287"/>
            <ac:inkMk id="101" creationId="{829F17DA-BDC5-2027-802C-01057BF08692}"/>
          </ac:inkMkLst>
        </pc:inkChg>
        <pc:inkChg chg="add mod">
          <ac:chgData name="dinesh sonkul" userId="3cd816a3feaa4976" providerId="LiveId" clId="{A6E3F3CA-5F07-4904-9F5C-A0CFCB3F8D1D}" dt="2023-02-02T05:37:26.878" v="94"/>
          <ac:inkMkLst>
            <pc:docMk/>
            <pc:sldMk cId="4166209304" sldId="287"/>
            <ac:inkMk id="104" creationId="{ADD9738F-EDCA-F7EB-3432-44EB4E25BA60}"/>
          </ac:inkMkLst>
        </pc:inkChg>
        <pc:inkChg chg="add mod">
          <ac:chgData name="dinesh sonkul" userId="3cd816a3feaa4976" providerId="LiveId" clId="{A6E3F3CA-5F07-4904-9F5C-A0CFCB3F8D1D}" dt="2023-02-02T05:37:36.828" v="108"/>
          <ac:inkMkLst>
            <pc:docMk/>
            <pc:sldMk cId="4166209304" sldId="287"/>
            <ac:inkMk id="106" creationId="{6FD1CBF5-A669-AC00-79BC-CDF2CC83A34C}"/>
          </ac:inkMkLst>
        </pc:inkChg>
        <pc:inkChg chg="add mod">
          <ac:chgData name="dinesh sonkul" userId="3cd816a3feaa4976" providerId="LiveId" clId="{A6E3F3CA-5F07-4904-9F5C-A0CFCB3F8D1D}" dt="2023-02-02T05:37:36.828" v="108"/>
          <ac:inkMkLst>
            <pc:docMk/>
            <pc:sldMk cId="4166209304" sldId="287"/>
            <ac:inkMk id="107" creationId="{BA8C675D-D851-642E-62A2-00232721DF5F}"/>
          </ac:inkMkLst>
        </pc:inkChg>
        <pc:inkChg chg="add mod">
          <ac:chgData name="dinesh sonkul" userId="3cd816a3feaa4976" providerId="LiveId" clId="{A6E3F3CA-5F07-4904-9F5C-A0CFCB3F8D1D}" dt="2023-02-02T05:37:36.828" v="108"/>
          <ac:inkMkLst>
            <pc:docMk/>
            <pc:sldMk cId="4166209304" sldId="287"/>
            <ac:inkMk id="108" creationId="{55D32587-0680-D0E4-AFF2-3F3ED7B8ABD4}"/>
          </ac:inkMkLst>
        </pc:inkChg>
        <pc:inkChg chg="add mod">
          <ac:chgData name="dinesh sonkul" userId="3cd816a3feaa4976" providerId="LiveId" clId="{A6E3F3CA-5F07-4904-9F5C-A0CFCB3F8D1D}" dt="2023-02-02T05:37:36.828" v="108"/>
          <ac:inkMkLst>
            <pc:docMk/>
            <pc:sldMk cId="4166209304" sldId="287"/>
            <ac:inkMk id="109" creationId="{7AB21508-3768-466E-1ED8-FD78FC13CBC3}"/>
          </ac:inkMkLst>
        </pc:inkChg>
        <pc:inkChg chg="add mod">
          <ac:chgData name="dinesh sonkul" userId="3cd816a3feaa4976" providerId="LiveId" clId="{A6E3F3CA-5F07-4904-9F5C-A0CFCB3F8D1D}" dt="2023-02-02T05:37:36.828" v="108"/>
          <ac:inkMkLst>
            <pc:docMk/>
            <pc:sldMk cId="4166209304" sldId="287"/>
            <ac:inkMk id="110" creationId="{EBAC685B-6F7E-B570-AEDF-67A70020DA87}"/>
          </ac:inkMkLst>
        </pc:inkChg>
        <pc:inkChg chg="add mod">
          <ac:chgData name="dinesh sonkul" userId="3cd816a3feaa4976" providerId="LiveId" clId="{A6E3F3CA-5F07-4904-9F5C-A0CFCB3F8D1D}" dt="2023-02-02T05:37:36.828" v="108"/>
          <ac:inkMkLst>
            <pc:docMk/>
            <pc:sldMk cId="4166209304" sldId="287"/>
            <ac:inkMk id="112" creationId="{3EC60C48-C6CE-249E-A733-C9D08EBDD870}"/>
          </ac:inkMkLst>
        </pc:inkChg>
        <pc:inkChg chg="add mod">
          <ac:chgData name="dinesh sonkul" userId="3cd816a3feaa4976" providerId="LiveId" clId="{A6E3F3CA-5F07-4904-9F5C-A0CFCB3F8D1D}" dt="2023-02-02T05:37:36.828" v="108"/>
          <ac:inkMkLst>
            <pc:docMk/>
            <pc:sldMk cId="4166209304" sldId="287"/>
            <ac:inkMk id="113" creationId="{96CB79DC-F97B-DBA8-41B4-9ECC737F02FD}"/>
          </ac:inkMkLst>
        </pc:inkChg>
        <pc:inkChg chg="add mod">
          <ac:chgData name="dinesh sonkul" userId="3cd816a3feaa4976" providerId="LiveId" clId="{A6E3F3CA-5F07-4904-9F5C-A0CFCB3F8D1D}" dt="2023-02-02T05:37:36.828" v="108"/>
          <ac:inkMkLst>
            <pc:docMk/>
            <pc:sldMk cId="4166209304" sldId="287"/>
            <ac:inkMk id="114" creationId="{2545FE56-EEA4-9C91-C33B-5DA55753465D}"/>
          </ac:inkMkLst>
        </pc:inkChg>
        <pc:inkChg chg="add mod">
          <ac:chgData name="dinesh sonkul" userId="3cd816a3feaa4976" providerId="LiveId" clId="{A6E3F3CA-5F07-4904-9F5C-A0CFCB3F8D1D}" dt="2023-02-02T05:37:36.828" v="108"/>
          <ac:inkMkLst>
            <pc:docMk/>
            <pc:sldMk cId="4166209304" sldId="287"/>
            <ac:inkMk id="115" creationId="{E29DDAE8-D7E3-0F56-8FA9-974D15338142}"/>
          </ac:inkMkLst>
        </pc:inkChg>
        <pc:inkChg chg="add mod">
          <ac:chgData name="dinesh sonkul" userId="3cd816a3feaa4976" providerId="LiveId" clId="{A6E3F3CA-5F07-4904-9F5C-A0CFCB3F8D1D}" dt="2023-02-02T05:37:36.828" v="108"/>
          <ac:inkMkLst>
            <pc:docMk/>
            <pc:sldMk cId="4166209304" sldId="287"/>
            <ac:inkMk id="116" creationId="{CC3AF721-4F63-CF43-6DED-5E8556F17C1C}"/>
          </ac:inkMkLst>
        </pc:inkChg>
        <pc:inkChg chg="add mod">
          <ac:chgData name="dinesh sonkul" userId="3cd816a3feaa4976" providerId="LiveId" clId="{A6E3F3CA-5F07-4904-9F5C-A0CFCB3F8D1D}" dt="2023-02-02T05:37:36.828" v="108"/>
          <ac:inkMkLst>
            <pc:docMk/>
            <pc:sldMk cId="4166209304" sldId="287"/>
            <ac:inkMk id="117" creationId="{815650A6-9940-AB7F-CB34-4394BEFDA3D0}"/>
          </ac:inkMkLst>
        </pc:inkChg>
        <pc:inkChg chg="add mod">
          <ac:chgData name="dinesh sonkul" userId="3cd816a3feaa4976" providerId="LiveId" clId="{A6E3F3CA-5F07-4904-9F5C-A0CFCB3F8D1D}" dt="2023-02-02T05:37:36.828" v="108"/>
          <ac:inkMkLst>
            <pc:docMk/>
            <pc:sldMk cId="4166209304" sldId="287"/>
            <ac:inkMk id="118" creationId="{74AD08C4-29BE-4EA1-48FF-6473CEB8C313}"/>
          </ac:inkMkLst>
        </pc:inkChg>
        <pc:inkChg chg="add">
          <ac:chgData name="dinesh sonkul" userId="3cd816a3feaa4976" providerId="LiveId" clId="{A6E3F3CA-5F07-4904-9F5C-A0CFCB3F8D1D}" dt="2023-02-02T05:38:40.291" v="109" actId="9405"/>
          <ac:inkMkLst>
            <pc:docMk/>
            <pc:sldMk cId="4166209304" sldId="287"/>
            <ac:inkMk id="121" creationId="{E97254AE-A9B3-7C48-1B54-1809FCEB83D2}"/>
          </ac:inkMkLst>
        </pc:inkChg>
        <pc:inkChg chg="add">
          <ac:chgData name="dinesh sonkul" userId="3cd816a3feaa4976" providerId="LiveId" clId="{A6E3F3CA-5F07-4904-9F5C-A0CFCB3F8D1D}" dt="2023-02-02T05:38:48.115" v="110" actId="9405"/>
          <ac:inkMkLst>
            <pc:docMk/>
            <pc:sldMk cId="4166209304" sldId="287"/>
            <ac:inkMk id="122" creationId="{9A7A5FF7-2B22-4B92-4CE1-9C3D61780DAB}"/>
          </ac:inkMkLst>
        </pc:inkChg>
        <pc:inkChg chg="add">
          <ac:chgData name="dinesh sonkul" userId="3cd816a3feaa4976" providerId="LiveId" clId="{A6E3F3CA-5F07-4904-9F5C-A0CFCB3F8D1D}" dt="2023-02-02T05:38:50.608" v="111" actId="9405"/>
          <ac:inkMkLst>
            <pc:docMk/>
            <pc:sldMk cId="4166209304" sldId="287"/>
            <ac:inkMk id="123" creationId="{EF493067-981A-BB1F-00BD-C5E66010D867}"/>
          </ac:inkMkLst>
        </pc:inkChg>
        <pc:inkChg chg="add mod">
          <ac:chgData name="dinesh sonkul" userId="3cd816a3feaa4976" providerId="LiveId" clId="{A6E3F3CA-5F07-4904-9F5C-A0CFCB3F8D1D}" dt="2023-02-02T05:39:16.581" v="140"/>
          <ac:inkMkLst>
            <pc:docMk/>
            <pc:sldMk cId="4166209304" sldId="287"/>
            <ac:inkMk id="124" creationId="{962EEF86-56AD-590F-FA06-EC139667456F}"/>
          </ac:inkMkLst>
        </pc:inkChg>
        <pc:inkChg chg="add mod">
          <ac:chgData name="dinesh sonkul" userId="3cd816a3feaa4976" providerId="LiveId" clId="{A6E3F3CA-5F07-4904-9F5C-A0CFCB3F8D1D}" dt="2023-02-02T05:39:16.581" v="140"/>
          <ac:inkMkLst>
            <pc:docMk/>
            <pc:sldMk cId="4166209304" sldId="287"/>
            <ac:inkMk id="125" creationId="{DEAE4888-B194-422F-B331-4A67DB03742A}"/>
          </ac:inkMkLst>
        </pc:inkChg>
        <pc:inkChg chg="add mod">
          <ac:chgData name="dinesh sonkul" userId="3cd816a3feaa4976" providerId="LiveId" clId="{A6E3F3CA-5F07-4904-9F5C-A0CFCB3F8D1D}" dt="2023-02-02T05:39:16.581" v="140"/>
          <ac:inkMkLst>
            <pc:docMk/>
            <pc:sldMk cId="4166209304" sldId="287"/>
            <ac:inkMk id="126" creationId="{6E9CB0E4-0B3A-B2C6-C6FF-E0750B32AEF4}"/>
          </ac:inkMkLst>
        </pc:inkChg>
        <pc:inkChg chg="add mod">
          <ac:chgData name="dinesh sonkul" userId="3cd816a3feaa4976" providerId="LiveId" clId="{A6E3F3CA-5F07-4904-9F5C-A0CFCB3F8D1D}" dt="2023-02-02T05:39:16.581" v="140"/>
          <ac:inkMkLst>
            <pc:docMk/>
            <pc:sldMk cId="4166209304" sldId="287"/>
            <ac:inkMk id="127" creationId="{F11A6D8E-ED69-6F59-64EA-3B19CA7E5F59}"/>
          </ac:inkMkLst>
        </pc:inkChg>
        <pc:inkChg chg="add mod">
          <ac:chgData name="dinesh sonkul" userId="3cd816a3feaa4976" providerId="LiveId" clId="{A6E3F3CA-5F07-4904-9F5C-A0CFCB3F8D1D}" dt="2023-02-02T05:39:16.581" v="140"/>
          <ac:inkMkLst>
            <pc:docMk/>
            <pc:sldMk cId="4166209304" sldId="287"/>
            <ac:inkMk id="129" creationId="{A7110F9E-5059-AD73-8E43-D40FDD489462}"/>
          </ac:inkMkLst>
        </pc:inkChg>
        <pc:inkChg chg="add mod">
          <ac:chgData name="dinesh sonkul" userId="3cd816a3feaa4976" providerId="LiveId" clId="{A6E3F3CA-5F07-4904-9F5C-A0CFCB3F8D1D}" dt="2023-02-02T05:39:16.581" v="140"/>
          <ac:inkMkLst>
            <pc:docMk/>
            <pc:sldMk cId="4166209304" sldId="287"/>
            <ac:inkMk id="130" creationId="{29B0A2AB-3AD3-569E-4C57-371B517A25DA}"/>
          </ac:inkMkLst>
        </pc:inkChg>
        <pc:inkChg chg="add mod">
          <ac:chgData name="dinesh sonkul" userId="3cd816a3feaa4976" providerId="LiveId" clId="{A6E3F3CA-5F07-4904-9F5C-A0CFCB3F8D1D}" dt="2023-02-02T05:39:16.581" v="140"/>
          <ac:inkMkLst>
            <pc:docMk/>
            <pc:sldMk cId="4166209304" sldId="287"/>
            <ac:inkMk id="131" creationId="{EB8AD8C3-1053-73A8-218E-FA243354FE62}"/>
          </ac:inkMkLst>
        </pc:inkChg>
        <pc:inkChg chg="add mod">
          <ac:chgData name="dinesh sonkul" userId="3cd816a3feaa4976" providerId="LiveId" clId="{A6E3F3CA-5F07-4904-9F5C-A0CFCB3F8D1D}" dt="2023-02-02T05:39:16.581" v="140"/>
          <ac:inkMkLst>
            <pc:docMk/>
            <pc:sldMk cId="4166209304" sldId="287"/>
            <ac:inkMk id="132" creationId="{14DEC554-1F9A-A6B8-D430-B78B2D669E9F}"/>
          </ac:inkMkLst>
        </pc:inkChg>
        <pc:inkChg chg="add mod">
          <ac:chgData name="dinesh sonkul" userId="3cd816a3feaa4976" providerId="LiveId" clId="{A6E3F3CA-5F07-4904-9F5C-A0CFCB3F8D1D}" dt="2023-02-02T05:39:16.581" v="140"/>
          <ac:inkMkLst>
            <pc:docMk/>
            <pc:sldMk cId="4166209304" sldId="287"/>
            <ac:inkMk id="133" creationId="{D3310225-1E99-914D-B780-EEC8CC8572DD}"/>
          </ac:inkMkLst>
        </pc:inkChg>
        <pc:inkChg chg="add mod">
          <ac:chgData name="dinesh sonkul" userId="3cd816a3feaa4976" providerId="LiveId" clId="{A6E3F3CA-5F07-4904-9F5C-A0CFCB3F8D1D}" dt="2023-02-02T05:39:16.581" v="140"/>
          <ac:inkMkLst>
            <pc:docMk/>
            <pc:sldMk cId="4166209304" sldId="287"/>
            <ac:inkMk id="134" creationId="{D3FACA88-8EDD-472B-DCDC-5ADE367B478D}"/>
          </ac:inkMkLst>
        </pc:inkChg>
        <pc:inkChg chg="add mod">
          <ac:chgData name="dinesh sonkul" userId="3cd816a3feaa4976" providerId="LiveId" clId="{A6E3F3CA-5F07-4904-9F5C-A0CFCB3F8D1D}" dt="2023-02-02T05:39:16.581" v="140"/>
          <ac:inkMkLst>
            <pc:docMk/>
            <pc:sldMk cId="4166209304" sldId="287"/>
            <ac:inkMk id="135" creationId="{AB7D44C1-78C8-7C50-9012-06F351D66843}"/>
          </ac:inkMkLst>
        </pc:inkChg>
        <pc:inkChg chg="add mod">
          <ac:chgData name="dinesh sonkul" userId="3cd816a3feaa4976" providerId="LiveId" clId="{A6E3F3CA-5F07-4904-9F5C-A0CFCB3F8D1D}" dt="2023-02-02T05:39:16.581" v="140"/>
          <ac:inkMkLst>
            <pc:docMk/>
            <pc:sldMk cId="4166209304" sldId="287"/>
            <ac:inkMk id="136" creationId="{7A8B0FE5-8AC0-35FF-1061-CC1A8AE3A344}"/>
          </ac:inkMkLst>
        </pc:inkChg>
        <pc:inkChg chg="add mod">
          <ac:chgData name="dinesh sonkul" userId="3cd816a3feaa4976" providerId="LiveId" clId="{A6E3F3CA-5F07-4904-9F5C-A0CFCB3F8D1D}" dt="2023-02-02T05:39:16.581" v="140"/>
          <ac:inkMkLst>
            <pc:docMk/>
            <pc:sldMk cId="4166209304" sldId="287"/>
            <ac:inkMk id="137" creationId="{B30465EE-8129-3F94-483E-F52507C8CEF9}"/>
          </ac:inkMkLst>
        </pc:inkChg>
        <pc:inkChg chg="add mod">
          <ac:chgData name="dinesh sonkul" userId="3cd816a3feaa4976" providerId="LiveId" clId="{A6E3F3CA-5F07-4904-9F5C-A0CFCB3F8D1D}" dt="2023-02-02T05:39:16.581" v="140"/>
          <ac:inkMkLst>
            <pc:docMk/>
            <pc:sldMk cId="4166209304" sldId="287"/>
            <ac:inkMk id="138" creationId="{15A951B9-8038-03E0-16B6-37A6B31FCC82}"/>
          </ac:inkMkLst>
        </pc:inkChg>
        <pc:inkChg chg="add">
          <ac:chgData name="dinesh sonkul" userId="3cd816a3feaa4976" providerId="LiveId" clId="{A6E3F3CA-5F07-4904-9F5C-A0CFCB3F8D1D}" dt="2023-02-02T05:39:06.179" v="128" actId="9405"/>
          <ac:inkMkLst>
            <pc:docMk/>
            <pc:sldMk cId="4166209304" sldId="287"/>
            <ac:inkMk id="140" creationId="{56272141-5707-C4F9-9896-1CDECF23F164}"/>
          </ac:inkMkLst>
        </pc:inkChg>
        <pc:inkChg chg="add mod">
          <ac:chgData name="dinesh sonkul" userId="3cd816a3feaa4976" providerId="LiveId" clId="{A6E3F3CA-5F07-4904-9F5C-A0CFCB3F8D1D}" dt="2023-02-02T05:39:16.581" v="140"/>
          <ac:inkMkLst>
            <pc:docMk/>
            <pc:sldMk cId="4166209304" sldId="287"/>
            <ac:inkMk id="141" creationId="{DE767F7B-8E90-522C-69D8-F587E2E330E4}"/>
          </ac:inkMkLst>
        </pc:inkChg>
        <pc:inkChg chg="add mod">
          <ac:chgData name="dinesh sonkul" userId="3cd816a3feaa4976" providerId="LiveId" clId="{A6E3F3CA-5F07-4904-9F5C-A0CFCB3F8D1D}" dt="2023-02-02T05:39:16.581" v="140"/>
          <ac:inkMkLst>
            <pc:docMk/>
            <pc:sldMk cId="4166209304" sldId="287"/>
            <ac:inkMk id="142" creationId="{8043637A-D749-FB88-FC82-DDC4AD0E78F1}"/>
          </ac:inkMkLst>
        </pc:inkChg>
        <pc:inkChg chg="add mod">
          <ac:chgData name="dinesh sonkul" userId="3cd816a3feaa4976" providerId="LiveId" clId="{A6E3F3CA-5F07-4904-9F5C-A0CFCB3F8D1D}" dt="2023-02-02T05:39:16.581" v="140"/>
          <ac:inkMkLst>
            <pc:docMk/>
            <pc:sldMk cId="4166209304" sldId="287"/>
            <ac:inkMk id="143" creationId="{6FE2E879-2E46-E4D8-682F-3927B584F96B}"/>
          </ac:inkMkLst>
        </pc:inkChg>
        <pc:inkChg chg="add mod">
          <ac:chgData name="dinesh sonkul" userId="3cd816a3feaa4976" providerId="LiveId" clId="{A6E3F3CA-5F07-4904-9F5C-A0CFCB3F8D1D}" dt="2023-02-02T05:39:16.581" v="140"/>
          <ac:inkMkLst>
            <pc:docMk/>
            <pc:sldMk cId="4166209304" sldId="287"/>
            <ac:inkMk id="144" creationId="{DC89B89D-052F-6A37-3E57-D19060953270}"/>
          </ac:inkMkLst>
        </pc:inkChg>
        <pc:inkChg chg="add mod">
          <ac:chgData name="dinesh sonkul" userId="3cd816a3feaa4976" providerId="LiveId" clId="{A6E3F3CA-5F07-4904-9F5C-A0CFCB3F8D1D}" dt="2023-02-02T05:39:16.581" v="140"/>
          <ac:inkMkLst>
            <pc:docMk/>
            <pc:sldMk cId="4166209304" sldId="287"/>
            <ac:inkMk id="145" creationId="{69701874-6A66-31EF-1724-AD4C4C555FCC}"/>
          </ac:inkMkLst>
        </pc:inkChg>
        <pc:inkChg chg="add mod">
          <ac:chgData name="dinesh sonkul" userId="3cd816a3feaa4976" providerId="LiveId" clId="{A6E3F3CA-5F07-4904-9F5C-A0CFCB3F8D1D}" dt="2023-02-02T05:39:16.581" v="140"/>
          <ac:inkMkLst>
            <pc:docMk/>
            <pc:sldMk cId="4166209304" sldId="287"/>
            <ac:inkMk id="146" creationId="{B0727B95-9878-4F16-7AE9-D6512AF00D72}"/>
          </ac:inkMkLst>
        </pc:inkChg>
        <pc:inkChg chg="add mod">
          <ac:chgData name="dinesh sonkul" userId="3cd816a3feaa4976" providerId="LiveId" clId="{A6E3F3CA-5F07-4904-9F5C-A0CFCB3F8D1D}" dt="2023-02-02T05:39:16.581" v="140"/>
          <ac:inkMkLst>
            <pc:docMk/>
            <pc:sldMk cId="4166209304" sldId="287"/>
            <ac:inkMk id="147" creationId="{F601E266-DA86-5872-AD78-5B45021DEDC3}"/>
          </ac:inkMkLst>
        </pc:inkChg>
        <pc:inkChg chg="add mod">
          <ac:chgData name="dinesh sonkul" userId="3cd816a3feaa4976" providerId="LiveId" clId="{A6E3F3CA-5F07-4904-9F5C-A0CFCB3F8D1D}" dt="2023-02-02T05:39:16.581" v="140"/>
          <ac:inkMkLst>
            <pc:docMk/>
            <pc:sldMk cId="4166209304" sldId="287"/>
            <ac:inkMk id="148" creationId="{35A62C50-6F92-1AA2-67F5-944E097DDFCC}"/>
          </ac:inkMkLst>
        </pc:inkChg>
        <pc:inkChg chg="add mod">
          <ac:chgData name="dinesh sonkul" userId="3cd816a3feaa4976" providerId="LiveId" clId="{A6E3F3CA-5F07-4904-9F5C-A0CFCB3F8D1D}" dt="2023-02-02T05:39:16.581" v="140"/>
          <ac:inkMkLst>
            <pc:docMk/>
            <pc:sldMk cId="4166209304" sldId="287"/>
            <ac:inkMk id="149" creationId="{C33BD147-83EF-2F06-2F78-402F0627857C}"/>
          </ac:inkMkLst>
        </pc:inkChg>
        <pc:inkChg chg="add mod">
          <ac:chgData name="dinesh sonkul" userId="3cd816a3feaa4976" providerId="LiveId" clId="{A6E3F3CA-5F07-4904-9F5C-A0CFCB3F8D1D}" dt="2023-02-02T05:39:16.581" v="140"/>
          <ac:inkMkLst>
            <pc:docMk/>
            <pc:sldMk cId="4166209304" sldId="287"/>
            <ac:inkMk id="150" creationId="{1B73118E-7866-AD2E-D9FD-E5F736AE75F7}"/>
          </ac:inkMkLst>
        </pc:inkChg>
        <pc:inkChg chg="add mod">
          <ac:chgData name="dinesh sonkul" userId="3cd816a3feaa4976" providerId="LiveId" clId="{A6E3F3CA-5F07-4904-9F5C-A0CFCB3F8D1D}" dt="2023-02-02T05:39:16.581" v="140"/>
          <ac:inkMkLst>
            <pc:docMk/>
            <pc:sldMk cId="4166209304" sldId="287"/>
            <ac:inkMk id="151" creationId="{6B6276F7-E73B-30FB-E6DD-191DB2CFC785}"/>
          </ac:inkMkLst>
        </pc:inkChg>
      </pc:sldChg>
      <pc:sldChg chg="addSp delSp modSp mod">
        <pc:chgData name="dinesh sonkul" userId="3cd816a3feaa4976" providerId="LiveId" clId="{A6E3F3CA-5F07-4904-9F5C-A0CFCB3F8D1D}" dt="2023-02-02T05:45:22.150" v="214" actId="9405"/>
        <pc:sldMkLst>
          <pc:docMk/>
          <pc:sldMk cId="335906993" sldId="288"/>
        </pc:sldMkLst>
        <pc:grpChg chg="del mod">
          <ac:chgData name="dinesh sonkul" userId="3cd816a3feaa4976" providerId="LiveId" clId="{A6E3F3CA-5F07-4904-9F5C-A0CFCB3F8D1D}" dt="2023-02-02T05:45:21.306" v="212"/>
          <ac:grpSpMkLst>
            <pc:docMk/>
            <pc:sldMk cId="335906993" sldId="288"/>
            <ac:grpSpMk id="11" creationId="{B15F0223-4E0B-8FC7-04FF-2163F11E0667}"/>
          </ac:grpSpMkLst>
        </pc:grpChg>
        <pc:grpChg chg="del mod">
          <ac:chgData name="dinesh sonkul" userId="3cd816a3feaa4976" providerId="LiveId" clId="{A6E3F3CA-5F07-4904-9F5C-A0CFCB3F8D1D}" dt="2023-02-02T05:45:10.119" v="196"/>
          <ac:grpSpMkLst>
            <pc:docMk/>
            <pc:sldMk cId="335906993" sldId="288"/>
            <ac:grpSpMk id="21" creationId="{BEBA7A83-4E44-7A65-D056-AE13823B870D}"/>
          </ac:grpSpMkLst>
        </pc:grpChg>
        <pc:grpChg chg="del mod">
          <ac:chgData name="dinesh sonkul" userId="3cd816a3feaa4976" providerId="LiveId" clId="{A6E3F3CA-5F07-4904-9F5C-A0CFCB3F8D1D}" dt="2023-02-02T05:45:21.306" v="212"/>
          <ac:grpSpMkLst>
            <pc:docMk/>
            <pc:sldMk cId="335906993" sldId="288"/>
            <ac:grpSpMk id="22" creationId="{E965A492-156F-C2A6-5A16-47F52892BFED}"/>
          </ac:grpSpMkLst>
        </pc:grpChg>
        <pc:grpChg chg="del mod">
          <ac:chgData name="dinesh sonkul" userId="3cd816a3feaa4976" providerId="LiveId" clId="{A6E3F3CA-5F07-4904-9F5C-A0CFCB3F8D1D}" dt="2023-02-02T05:45:21.306" v="212"/>
          <ac:grpSpMkLst>
            <pc:docMk/>
            <pc:sldMk cId="335906993" sldId="288"/>
            <ac:grpSpMk id="25" creationId="{C3376786-FE51-1ADE-0ACF-FE5B52E3A3C3}"/>
          </ac:grpSpMkLst>
        </pc:grpChg>
        <pc:grpChg chg="del mod">
          <ac:chgData name="dinesh sonkul" userId="3cd816a3feaa4976" providerId="LiveId" clId="{A6E3F3CA-5F07-4904-9F5C-A0CFCB3F8D1D}" dt="2023-02-02T05:45:21.306" v="212"/>
          <ac:grpSpMkLst>
            <pc:docMk/>
            <pc:sldMk cId="335906993" sldId="288"/>
            <ac:grpSpMk id="38" creationId="{731FD2B3-B34B-5FD0-E1D0-39CD2AD088AC}"/>
          </ac:grpSpMkLst>
        </pc:grpChg>
        <pc:grpChg chg="mod">
          <ac:chgData name="dinesh sonkul" userId="3cd816a3feaa4976" providerId="LiveId" clId="{A6E3F3CA-5F07-4904-9F5C-A0CFCB3F8D1D}" dt="2023-02-02T05:45:21.306" v="212"/>
          <ac:grpSpMkLst>
            <pc:docMk/>
            <pc:sldMk cId="335906993" sldId="288"/>
            <ac:grpSpMk id="39" creationId="{2DD355E5-22A7-BD05-8BFF-B839BA8230D9}"/>
          </ac:grpSpMkLst>
        </pc:grpChg>
        <pc:inkChg chg="add">
          <ac:chgData name="dinesh sonkul" userId="3cd816a3feaa4976" providerId="LiveId" clId="{A6E3F3CA-5F07-4904-9F5C-A0CFCB3F8D1D}" dt="2023-02-02T05:44:20.584" v="179" actId="9405"/>
          <ac:inkMkLst>
            <pc:docMk/>
            <pc:sldMk cId="335906993" sldId="288"/>
            <ac:inkMk id="4" creationId="{EC97639A-1628-1ACC-3609-E6262EE71316}"/>
          </ac:inkMkLst>
        </pc:inkChg>
        <pc:inkChg chg="add">
          <ac:chgData name="dinesh sonkul" userId="3cd816a3feaa4976" providerId="LiveId" clId="{A6E3F3CA-5F07-4904-9F5C-A0CFCB3F8D1D}" dt="2023-02-02T05:44:56.132" v="180" actId="9405"/>
          <ac:inkMkLst>
            <pc:docMk/>
            <pc:sldMk cId="335906993" sldId="288"/>
            <ac:inkMk id="5" creationId="{109C0939-D37B-DCE6-55C7-F062C92C4971}"/>
          </ac:inkMkLst>
        </pc:inkChg>
        <pc:inkChg chg="add">
          <ac:chgData name="dinesh sonkul" userId="3cd816a3feaa4976" providerId="LiveId" clId="{A6E3F3CA-5F07-4904-9F5C-A0CFCB3F8D1D}" dt="2023-02-02T05:44:58.857" v="181" actId="9405"/>
          <ac:inkMkLst>
            <pc:docMk/>
            <pc:sldMk cId="335906993" sldId="288"/>
            <ac:inkMk id="6" creationId="{7FCBF4DE-49A1-B798-198A-93D82128084F}"/>
          </ac:inkMkLst>
        </pc:inkChg>
        <pc:inkChg chg="add mod">
          <ac:chgData name="dinesh sonkul" userId="3cd816a3feaa4976" providerId="LiveId" clId="{A6E3F3CA-5F07-4904-9F5C-A0CFCB3F8D1D}" dt="2023-02-02T05:45:21.306" v="212"/>
          <ac:inkMkLst>
            <pc:docMk/>
            <pc:sldMk cId="335906993" sldId="288"/>
            <ac:inkMk id="7" creationId="{688E6B43-BF5D-DAA0-E732-7FABFD1414E6}"/>
          </ac:inkMkLst>
        </pc:inkChg>
        <pc:inkChg chg="add mod">
          <ac:chgData name="dinesh sonkul" userId="3cd816a3feaa4976" providerId="LiveId" clId="{A6E3F3CA-5F07-4904-9F5C-A0CFCB3F8D1D}" dt="2023-02-02T05:45:21.306" v="212"/>
          <ac:inkMkLst>
            <pc:docMk/>
            <pc:sldMk cId="335906993" sldId="288"/>
            <ac:inkMk id="8" creationId="{B56548F4-8865-4BED-E81A-F0B1C0DD6C68}"/>
          </ac:inkMkLst>
        </pc:inkChg>
        <pc:inkChg chg="add mod">
          <ac:chgData name="dinesh sonkul" userId="3cd816a3feaa4976" providerId="LiveId" clId="{A6E3F3CA-5F07-4904-9F5C-A0CFCB3F8D1D}" dt="2023-02-02T05:45:21.306" v="212"/>
          <ac:inkMkLst>
            <pc:docMk/>
            <pc:sldMk cId="335906993" sldId="288"/>
            <ac:inkMk id="9" creationId="{66D30F7E-35A5-54E3-2501-5BFA3684BDB3}"/>
          </ac:inkMkLst>
        </pc:inkChg>
        <pc:inkChg chg="add mod">
          <ac:chgData name="dinesh sonkul" userId="3cd816a3feaa4976" providerId="LiveId" clId="{A6E3F3CA-5F07-4904-9F5C-A0CFCB3F8D1D}" dt="2023-02-02T05:45:21.306" v="212"/>
          <ac:inkMkLst>
            <pc:docMk/>
            <pc:sldMk cId="335906993" sldId="288"/>
            <ac:inkMk id="10" creationId="{7A8A74D7-07E7-B009-F070-6BDEF708E5CC}"/>
          </ac:inkMkLst>
        </pc:inkChg>
        <pc:inkChg chg="add mod">
          <ac:chgData name="dinesh sonkul" userId="3cd816a3feaa4976" providerId="LiveId" clId="{A6E3F3CA-5F07-4904-9F5C-A0CFCB3F8D1D}" dt="2023-02-02T05:45:21.306" v="212"/>
          <ac:inkMkLst>
            <pc:docMk/>
            <pc:sldMk cId="335906993" sldId="288"/>
            <ac:inkMk id="12" creationId="{872A1844-610D-808F-32B8-322D25119850}"/>
          </ac:inkMkLst>
        </pc:inkChg>
        <pc:inkChg chg="add mod">
          <ac:chgData name="dinesh sonkul" userId="3cd816a3feaa4976" providerId="LiveId" clId="{A6E3F3CA-5F07-4904-9F5C-A0CFCB3F8D1D}" dt="2023-02-02T05:45:21.306" v="212"/>
          <ac:inkMkLst>
            <pc:docMk/>
            <pc:sldMk cId="335906993" sldId="288"/>
            <ac:inkMk id="13" creationId="{871469C6-3BC5-9453-B186-B9FCBD23EEEE}"/>
          </ac:inkMkLst>
        </pc:inkChg>
        <pc:inkChg chg="add mod">
          <ac:chgData name="dinesh sonkul" userId="3cd816a3feaa4976" providerId="LiveId" clId="{A6E3F3CA-5F07-4904-9F5C-A0CFCB3F8D1D}" dt="2023-02-02T05:45:21.306" v="212"/>
          <ac:inkMkLst>
            <pc:docMk/>
            <pc:sldMk cId="335906993" sldId="288"/>
            <ac:inkMk id="14" creationId="{E7386FAB-B7B9-2AFE-C92D-140DA0889EA1}"/>
          </ac:inkMkLst>
        </pc:inkChg>
        <pc:inkChg chg="add mod">
          <ac:chgData name="dinesh sonkul" userId="3cd816a3feaa4976" providerId="LiveId" clId="{A6E3F3CA-5F07-4904-9F5C-A0CFCB3F8D1D}" dt="2023-02-02T05:45:21.306" v="212"/>
          <ac:inkMkLst>
            <pc:docMk/>
            <pc:sldMk cId="335906993" sldId="288"/>
            <ac:inkMk id="15" creationId="{38032073-01F4-F402-7A7B-F2CEEB9AA178}"/>
          </ac:inkMkLst>
        </pc:inkChg>
        <pc:inkChg chg="add mod">
          <ac:chgData name="dinesh sonkul" userId="3cd816a3feaa4976" providerId="LiveId" clId="{A6E3F3CA-5F07-4904-9F5C-A0CFCB3F8D1D}" dt="2023-02-02T05:45:21.306" v="212"/>
          <ac:inkMkLst>
            <pc:docMk/>
            <pc:sldMk cId="335906993" sldId="288"/>
            <ac:inkMk id="16" creationId="{A37EE799-0192-1048-E73C-ED3CB783CAA3}"/>
          </ac:inkMkLst>
        </pc:inkChg>
        <pc:inkChg chg="add mod">
          <ac:chgData name="dinesh sonkul" userId="3cd816a3feaa4976" providerId="LiveId" clId="{A6E3F3CA-5F07-4904-9F5C-A0CFCB3F8D1D}" dt="2023-02-02T05:45:21.306" v="212"/>
          <ac:inkMkLst>
            <pc:docMk/>
            <pc:sldMk cId="335906993" sldId="288"/>
            <ac:inkMk id="17" creationId="{F0B334D0-6F86-9A5B-7071-ED85307157B8}"/>
          </ac:inkMkLst>
        </pc:inkChg>
        <pc:inkChg chg="add mod">
          <ac:chgData name="dinesh sonkul" userId="3cd816a3feaa4976" providerId="LiveId" clId="{A6E3F3CA-5F07-4904-9F5C-A0CFCB3F8D1D}" dt="2023-02-02T05:45:21.306" v="212"/>
          <ac:inkMkLst>
            <pc:docMk/>
            <pc:sldMk cId="335906993" sldId="288"/>
            <ac:inkMk id="18" creationId="{44FAAC49-8567-8BB6-5C61-44300C1F7555}"/>
          </ac:inkMkLst>
        </pc:inkChg>
        <pc:inkChg chg="add mod">
          <ac:chgData name="dinesh sonkul" userId="3cd816a3feaa4976" providerId="LiveId" clId="{A6E3F3CA-5F07-4904-9F5C-A0CFCB3F8D1D}" dt="2023-02-02T05:45:21.306" v="212"/>
          <ac:inkMkLst>
            <pc:docMk/>
            <pc:sldMk cId="335906993" sldId="288"/>
            <ac:inkMk id="19" creationId="{C4DA1F11-E243-B754-DEBF-59B3E7313737}"/>
          </ac:inkMkLst>
        </pc:inkChg>
        <pc:inkChg chg="add mod">
          <ac:chgData name="dinesh sonkul" userId="3cd816a3feaa4976" providerId="LiveId" clId="{A6E3F3CA-5F07-4904-9F5C-A0CFCB3F8D1D}" dt="2023-02-02T05:45:21.306" v="212"/>
          <ac:inkMkLst>
            <pc:docMk/>
            <pc:sldMk cId="335906993" sldId="288"/>
            <ac:inkMk id="20" creationId="{FCB56553-2EB5-DE3A-207A-B832448E295D}"/>
          </ac:inkMkLst>
        </pc:inkChg>
        <pc:inkChg chg="add mod">
          <ac:chgData name="dinesh sonkul" userId="3cd816a3feaa4976" providerId="LiveId" clId="{A6E3F3CA-5F07-4904-9F5C-A0CFCB3F8D1D}" dt="2023-02-02T05:45:21.306" v="212"/>
          <ac:inkMkLst>
            <pc:docMk/>
            <pc:sldMk cId="335906993" sldId="288"/>
            <ac:inkMk id="23" creationId="{16FF8699-F029-A474-D3C7-9C23925656E8}"/>
          </ac:inkMkLst>
        </pc:inkChg>
        <pc:inkChg chg="add mod">
          <ac:chgData name="dinesh sonkul" userId="3cd816a3feaa4976" providerId="LiveId" clId="{A6E3F3CA-5F07-4904-9F5C-A0CFCB3F8D1D}" dt="2023-02-02T05:45:21.306" v="212"/>
          <ac:inkMkLst>
            <pc:docMk/>
            <pc:sldMk cId="335906993" sldId="288"/>
            <ac:inkMk id="24" creationId="{ABE2088E-C10E-BF01-EE8F-825E0B771D7A}"/>
          </ac:inkMkLst>
        </pc:inkChg>
        <pc:inkChg chg="add mod">
          <ac:chgData name="dinesh sonkul" userId="3cd816a3feaa4976" providerId="LiveId" clId="{A6E3F3CA-5F07-4904-9F5C-A0CFCB3F8D1D}" dt="2023-02-02T05:45:21.306" v="212"/>
          <ac:inkMkLst>
            <pc:docMk/>
            <pc:sldMk cId="335906993" sldId="288"/>
            <ac:inkMk id="26" creationId="{F5E9AD0B-CEB8-4BB6-E596-7042BB17B320}"/>
          </ac:inkMkLst>
        </pc:inkChg>
        <pc:inkChg chg="add mod">
          <ac:chgData name="dinesh sonkul" userId="3cd816a3feaa4976" providerId="LiveId" clId="{A6E3F3CA-5F07-4904-9F5C-A0CFCB3F8D1D}" dt="2023-02-02T05:45:21.306" v="212"/>
          <ac:inkMkLst>
            <pc:docMk/>
            <pc:sldMk cId="335906993" sldId="288"/>
            <ac:inkMk id="27" creationId="{F236A1C5-A78A-2BD2-96CF-38F492E1B5D0}"/>
          </ac:inkMkLst>
        </pc:inkChg>
        <pc:inkChg chg="add mod">
          <ac:chgData name="dinesh sonkul" userId="3cd816a3feaa4976" providerId="LiveId" clId="{A6E3F3CA-5F07-4904-9F5C-A0CFCB3F8D1D}" dt="2023-02-02T05:45:21.306" v="212"/>
          <ac:inkMkLst>
            <pc:docMk/>
            <pc:sldMk cId="335906993" sldId="288"/>
            <ac:inkMk id="28" creationId="{A906E170-1CEA-D0D3-3448-867844AB4913}"/>
          </ac:inkMkLst>
        </pc:inkChg>
        <pc:inkChg chg="add mod">
          <ac:chgData name="dinesh sonkul" userId="3cd816a3feaa4976" providerId="LiveId" clId="{A6E3F3CA-5F07-4904-9F5C-A0CFCB3F8D1D}" dt="2023-02-02T05:45:21.306" v="212"/>
          <ac:inkMkLst>
            <pc:docMk/>
            <pc:sldMk cId="335906993" sldId="288"/>
            <ac:inkMk id="29" creationId="{5CDC6128-84A0-8338-27F1-C44511953706}"/>
          </ac:inkMkLst>
        </pc:inkChg>
        <pc:inkChg chg="add mod">
          <ac:chgData name="dinesh sonkul" userId="3cd816a3feaa4976" providerId="LiveId" clId="{A6E3F3CA-5F07-4904-9F5C-A0CFCB3F8D1D}" dt="2023-02-02T05:45:21.306" v="212"/>
          <ac:inkMkLst>
            <pc:docMk/>
            <pc:sldMk cId="335906993" sldId="288"/>
            <ac:inkMk id="30" creationId="{63709011-87F0-EBEB-F956-156F307272A7}"/>
          </ac:inkMkLst>
        </pc:inkChg>
        <pc:inkChg chg="add mod">
          <ac:chgData name="dinesh sonkul" userId="3cd816a3feaa4976" providerId="LiveId" clId="{A6E3F3CA-5F07-4904-9F5C-A0CFCB3F8D1D}" dt="2023-02-02T05:45:21.306" v="212"/>
          <ac:inkMkLst>
            <pc:docMk/>
            <pc:sldMk cId="335906993" sldId="288"/>
            <ac:inkMk id="31" creationId="{3A6FBD5E-1B40-4525-DF0C-B8F1E64E14A4}"/>
          </ac:inkMkLst>
        </pc:inkChg>
        <pc:inkChg chg="add mod">
          <ac:chgData name="dinesh sonkul" userId="3cd816a3feaa4976" providerId="LiveId" clId="{A6E3F3CA-5F07-4904-9F5C-A0CFCB3F8D1D}" dt="2023-02-02T05:45:21.306" v="212"/>
          <ac:inkMkLst>
            <pc:docMk/>
            <pc:sldMk cId="335906993" sldId="288"/>
            <ac:inkMk id="32" creationId="{EC75452D-BDEC-99DE-6C4C-08E839E01346}"/>
          </ac:inkMkLst>
        </pc:inkChg>
        <pc:inkChg chg="add mod">
          <ac:chgData name="dinesh sonkul" userId="3cd816a3feaa4976" providerId="LiveId" clId="{A6E3F3CA-5F07-4904-9F5C-A0CFCB3F8D1D}" dt="2023-02-02T05:45:21.306" v="212"/>
          <ac:inkMkLst>
            <pc:docMk/>
            <pc:sldMk cId="335906993" sldId="288"/>
            <ac:inkMk id="33" creationId="{2FC9FEF6-2B22-A601-A2BC-DA61ECFECE30}"/>
          </ac:inkMkLst>
        </pc:inkChg>
        <pc:inkChg chg="add mod">
          <ac:chgData name="dinesh sonkul" userId="3cd816a3feaa4976" providerId="LiveId" clId="{A6E3F3CA-5F07-4904-9F5C-A0CFCB3F8D1D}" dt="2023-02-02T05:45:21.306" v="212"/>
          <ac:inkMkLst>
            <pc:docMk/>
            <pc:sldMk cId="335906993" sldId="288"/>
            <ac:inkMk id="34" creationId="{0197F837-BD08-455A-DC5A-06B178764777}"/>
          </ac:inkMkLst>
        </pc:inkChg>
        <pc:inkChg chg="add mod">
          <ac:chgData name="dinesh sonkul" userId="3cd816a3feaa4976" providerId="LiveId" clId="{A6E3F3CA-5F07-4904-9F5C-A0CFCB3F8D1D}" dt="2023-02-02T05:45:21.306" v="212"/>
          <ac:inkMkLst>
            <pc:docMk/>
            <pc:sldMk cId="335906993" sldId="288"/>
            <ac:inkMk id="35" creationId="{8FC1B990-E586-98B4-F81A-FEA064B98FB5}"/>
          </ac:inkMkLst>
        </pc:inkChg>
        <pc:inkChg chg="add mod">
          <ac:chgData name="dinesh sonkul" userId="3cd816a3feaa4976" providerId="LiveId" clId="{A6E3F3CA-5F07-4904-9F5C-A0CFCB3F8D1D}" dt="2023-02-02T05:45:21.306" v="212"/>
          <ac:inkMkLst>
            <pc:docMk/>
            <pc:sldMk cId="335906993" sldId="288"/>
            <ac:inkMk id="36" creationId="{0D9FEE24-D22C-7C49-0D51-703B93C9D71D}"/>
          </ac:inkMkLst>
        </pc:inkChg>
        <pc:inkChg chg="add mod">
          <ac:chgData name="dinesh sonkul" userId="3cd816a3feaa4976" providerId="LiveId" clId="{A6E3F3CA-5F07-4904-9F5C-A0CFCB3F8D1D}" dt="2023-02-02T05:45:21.306" v="212"/>
          <ac:inkMkLst>
            <pc:docMk/>
            <pc:sldMk cId="335906993" sldId="288"/>
            <ac:inkMk id="37" creationId="{274EE8BB-DE48-FD4A-FC9F-BBCA5623C034}"/>
          </ac:inkMkLst>
        </pc:inkChg>
        <pc:inkChg chg="add">
          <ac:chgData name="dinesh sonkul" userId="3cd816a3feaa4976" providerId="LiveId" clId="{A6E3F3CA-5F07-4904-9F5C-A0CFCB3F8D1D}" dt="2023-02-02T05:45:21.775" v="213" actId="9405"/>
          <ac:inkMkLst>
            <pc:docMk/>
            <pc:sldMk cId="335906993" sldId="288"/>
            <ac:inkMk id="40" creationId="{1AC12A41-5410-397D-DA57-B668179F1FA9}"/>
          </ac:inkMkLst>
        </pc:inkChg>
        <pc:inkChg chg="add">
          <ac:chgData name="dinesh sonkul" userId="3cd816a3feaa4976" providerId="LiveId" clId="{A6E3F3CA-5F07-4904-9F5C-A0CFCB3F8D1D}" dt="2023-02-02T05:45:22.150" v="214" actId="9405"/>
          <ac:inkMkLst>
            <pc:docMk/>
            <pc:sldMk cId="335906993" sldId="288"/>
            <ac:inkMk id="41" creationId="{E60807D1-7CE4-315F-7C64-7290C0F04E75}"/>
          </ac:inkMkLst>
        </pc:inkChg>
      </pc:sldChg>
      <pc:sldChg chg="addSp mod">
        <pc:chgData name="dinesh sonkul" userId="3cd816a3feaa4976" providerId="LiveId" clId="{A6E3F3CA-5F07-4904-9F5C-A0CFCB3F8D1D}" dt="2023-02-02T05:49:17.294" v="215" actId="9405"/>
        <pc:sldMkLst>
          <pc:docMk/>
          <pc:sldMk cId="3212599314" sldId="291"/>
        </pc:sldMkLst>
        <pc:inkChg chg="add">
          <ac:chgData name="dinesh sonkul" userId="3cd816a3feaa4976" providerId="LiveId" clId="{A6E3F3CA-5F07-4904-9F5C-A0CFCB3F8D1D}" dt="2023-02-02T05:49:17.294" v="215" actId="9405"/>
          <ac:inkMkLst>
            <pc:docMk/>
            <pc:sldMk cId="3212599314" sldId="291"/>
            <ac:inkMk id="4" creationId="{0D619BD5-B4CC-8861-935E-B6C3DBF3CE30}"/>
          </ac:inkMkLst>
        </pc:inkChg>
      </pc:sldChg>
      <pc:sldChg chg="addSp modSp mod">
        <pc:chgData name="dinesh sonkul" userId="3cd816a3feaa4976" providerId="LiveId" clId="{A6E3F3CA-5F07-4904-9F5C-A0CFCB3F8D1D}" dt="2023-02-02T05:49:56.148" v="238"/>
        <pc:sldMkLst>
          <pc:docMk/>
          <pc:sldMk cId="1919270775" sldId="292"/>
        </pc:sldMkLst>
        <pc:grpChg chg="mod">
          <ac:chgData name="dinesh sonkul" userId="3cd816a3feaa4976" providerId="LiveId" clId="{A6E3F3CA-5F07-4904-9F5C-A0CFCB3F8D1D}" dt="2023-02-02T05:49:49.680" v="227"/>
          <ac:grpSpMkLst>
            <pc:docMk/>
            <pc:sldMk cId="1919270775" sldId="292"/>
            <ac:grpSpMk id="15" creationId="{A8F69B36-1552-20C0-E86E-76B4B09711C6}"/>
          </ac:grpSpMkLst>
        </pc:grpChg>
        <pc:grpChg chg="mod">
          <ac:chgData name="dinesh sonkul" userId="3cd816a3feaa4976" providerId="LiveId" clId="{A6E3F3CA-5F07-4904-9F5C-A0CFCB3F8D1D}" dt="2023-02-02T05:49:49.680" v="227"/>
          <ac:grpSpMkLst>
            <pc:docMk/>
            <pc:sldMk cId="1919270775" sldId="292"/>
            <ac:grpSpMk id="16" creationId="{5844533A-6077-CAD6-C6E4-4EAA74471497}"/>
          </ac:grpSpMkLst>
        </pc:grpChg>
        <pc:grpChg chg="mod">
          <ac:chgData name="dinesh sonkul" userId="3cd816a3feaa4976" providerId="LiveId" clId="{A6E3F3CA-5F07-4904-9F5C-A0CFCB3F8D1D}" dt="2023-02-02T05:49:56.148" v="238"/>
          <ac:grpSpMkLst>
            <pc:docMk/>
            <pc:sldMk cId="1919270775" sldId="292"/>
            <ac:grpSpMk id="27" creationId="{84059B34-5C50-27DE-8ACA-552C953A5ADA}"/>
          </ac:grpSpMkLst>
        </pc:grpChg>
        <pc:grpChg chg="mod">
          <ac:chgData name="dinesh sonkul" userId="3cd816a3feaa4976" providerId="LiveId" clId="{A6E3F3CA-5F07-4904-9F5C-A0CFCB3F8D1D}" dt="2023-02-02T05:49:56.148" v="238"/>
          <ac:grpSpMkLst>
            <pc:docMk/>
            <pc:sldMk cId="1919270775" sldId="292"/>
            <ac:grpSpMk id="28" creationId="{14FC955C-DFD3-387D-57D2-6CA7FC82D178}"/>
          </ac:grpSpMkLst>
        </pc:grpChg>
        <pc:inkChg chg="add">
          <ac:chgData name="dinesh sonkul" userId="3cd816a3feaa4976" providerId="LiveId" clId="{A6E3F3CA-5F07-4904-9F5C-A0CFCB3F8D1D}" dt="2023-02-02T05:49:39.001" v="216" actId="9405"/>
          <ac:inkMkLst>
            <pc:docMk/>
            <pc:sldMk cId="1919270775" sldId="292"/>
            <ac:inkMk id="4" creationId="{31766B6A-C255-900D-9A7F-54CE85373923}"/>
          </ac:inkMkLst>
        </pc:inkChg>
        <pc:inkChg chg="add mod">
          <ac:chgData name="dinesh sonkul" userId="3cd816a3feaa4976" providerId="LiveId" clId="{A6E3F3CA-5F07-4904-9F5C-A0CFCB3F8D1D}" dt="2023-02-02T05:49:49.680" v="227"/>
          <ac:inkMkLst>
            <pc:docMk/>
            <pc:sldMk cId="1919270775" sldId="292"/>
            <ac:inkMk id="5" creationId="{EBE11073-93A5-53C0-01FA-CE516E7C9021}"/>
          </ac:inkMkLst>
        </pc:inkChg>
        <pc:inkChg chg="add mod">
          <ac:chgData name="dinesh sonkul" userId="3cd816a3feaa4976" providerId="LiveId" clId="{A6E3F3CA-5F07-4904-9F5C-A0CFCB3F8D1D}" dt="2023-02-02T05:49:49.680" v="227"/>
          <ac:inkMkLst>
            <pc:docMk/>
            <pc:sldMk cId="1919270775" sldId="292"/>
            <ac:inkMk id="6" creationId="{FFEA8AC2-861D-93A2-605A-E91B4E07C764}"/>
          </ac:inkMkLst>
        </pc:inkChg>
        <pc:inkChg chg="add mod">
          <ac:chgData name="dinesh sonkul" userId="3cd816a3feaa4976" providerId="LiveId" clId="{A6E3F3CA-5F07-4904-9F5C-A0CFCB3F8D1D}" dt="2023-02-02T05:49:49.680" v="227"/>
          <ac:inkMkLst>
            <pc:docMk/>
            <pc:sldMk cId="1919270775" sldId="292"/>
            <ac:inkMk id="7" creationId="{D23FB2B2-8CD4-F49C-7656-661C6E035C06}"/>
          </ac:inkMkLst>
        </pc:inkChg>
        <pc:inkChg chg="add mod">
          <ac:chgData name="dinesh sonkul" userId="3cd816a3feaa4976" providerId="LiveId" clId="{A6E3F3CA-5F07-4904-9F5C-A0CFCB3F8D1D}" dt="2023-02-02T05:49:49.680" v="227"/>
          <ac:inkMkLst>
            <pc:docMk/>
            <pc:sldMk cId="1919270775" sldId="292"/>
            <ac:inkMk id="8" creationId="{B47890A1-898B-40A9-ACD5-64368B097C6F}"/>
          </ac:inkMkLst>
        </pc:inkChg>
        <pc:inkChg chg="add mod">
          <ac:chgData name="dinesh sonkul" userId="3cd816a3feaa4976" providerId="LiveId" clId="{A6E3F3CA-5F07-4904-9F5C-A0CFCB3F8D1D}" dt="2023-02-02T05:49:49.680" v="227"/>
          <ac:inkMkLst>
            <pc:docMk/>
            <pc:sldMk cId="1919270775" sldId="292"/>
            <ac:inkMk id="9" creationId="{3EC2C8A0-DE74-64F8-5CE6-9DA30A2835BF}"/>
          </ac:inkMkLst>
        </pc:inkChg>
        <pc:inkChg chg="add mod">
          <ac:chgData name="dinesh sonkul" userId="3cd816a3feaa4976" providerId="LiveId" clId="{A6E3F3CA-5F07-4904-9F5C-A0CFCB3F8D1D}" dt="2023-02-02T05:49:49.680" v="227"/>
          <ac:inkMkLst>
            <pc:docMk/>
            <pc:sldMk cId="1919270775" sldId="292"/>
            <ac:inkMk id="10" creationId="{4040DB04-EEF4-EBF5-2CAF-419CAEE3CCA2}"/>
          </ac:inkMkLst>
        </pc:inkChg>
        <pc:inkChg chg="add mod">
          <ac:chgData name="dinesh sonkul" userId="3cd816a3feaa4976" providerId="LiveId" clId="{A6E3F3CA-5F07-4904-9F5C-A0CFCB3F8D1D}" dt="2023-02-02T05:49:49.680" v="227"/>
          <ac:inkMkLst>
            <pc:docMk/>
            <pc:sldMk cId="1919270775" sldId="292"/>
            <ac:inkMk id="11" creationId="{4CE63D41-7EED-6DF3-82CC-A3F446C6ABE8}"/>
          </ac:inkMkLst>
        </pc:inkChg>
        <pc:inkChg chg="add mod">
          <ac:chgData name="dinesh sonkul" userId="3cd816a3feaa4976" providerId="LiveId" clId="{A6E3F3CA-5F07-4904-9F5C-A0CFCB3F8D1D}" dt="2023-02-02T05:49:49.680" v="227"/>
          <ac:inkMkLst>
            <pc:docMk/>
            <pc:sldMk cId="1919270775" sldId="292"/>
            <ac:inkMk id="12" creationId="{E5213BB2-AB6C-9133-9F77-2085FFA06594}"/>
          </ac:inkMkLst>
        </pc:inkChg>
        <pc:inkChg chg="add mod">
          <ac:chgData name="dinesh sonkul" userId="3cd816a3feaa4976" providerId="LiveId" clId="{A6E3F3CA-5F07-4904-9F5C-A0CFCB3F8D1D}" dt="2023-02-02T05:49:49.680" v="227"/>
          <ac:inkMkLst>
            <pc:docMk/>
            <pc:sldMk cId="1919270775" sldId="292"/>
            <ac:inkMk id="13" creationId="{2F9BD7E3-3535-0349-A155-3E17F8854341}"/>
          </ac:inkMkLst>
        </pc:inkChg>
        <pc:inkChg chg="add mod">
          <ac:chgData name="dinesh sonkul" userId="3cd816a3feaa4976" providerId="LiveId" clId="{A6E3F3CA-5F07-4904-9F5C-A0CFCB3F8D1D}" dt="2023-02-02T05:49:49.680" v="227"/>
          <ac:inkMkLst>
            <pc:docMk/>
            <pc:sldMk cId="1919270775" sldId="292"/>
            <ac:inkMk id="14" creationId="{C0310372-8F24-27F4-4569-332ADCF21980}"/>
          </ac:inkMkLst>
        </pc:inkChg>
        <pc:inkChg chg="add mod">
          <ac:chgData name="dinesh sonkul" userId="3cd816a3feaa4976" providerId="LiveId" clId="{A6E3F3CA-5F07-4904-9F5C-A0CFCB3F8D1D}" dt="2023-02-02T05:49:56.148" v="238"/>
          <ac:inkMkLst>
            <pc:docMk/>
            <pc:sldMk cId="1919270775" sldId="292"/>
            <ac:inkMk id="17" creationId="{63B27F57-AC01-7A63-8D42-3B0FCBD4E93B}"/>
          </ac:inkMkLst>
        </pc:inkChg>
        <pc:inkChg chg="add mod">
          <ac:chgData name="dinesh sonkul" userId="3cd816a3feaa4976" providerId="LiveId" clId="{A6E3F3CA-5F07-4904-9F5C-A0CFCB3F8D1D}" dt="2023-02-02T05:49:56.148" v="238"/>
          <ac:inkMkLst>
            <pc:docMk/>
            <pc:sldMk cId="1919270775" sldId="292"/>
            <ac:inkMk id="18" creationId="{F477C690-1A63-B205-A64E-CB087BFF5E19}"/>
          </ac:inkMkLst>
        </pc:inkChg>
        <pc:inkChg chg="add mod">
          <ac:chgData name="dinesh sonkul" userId="3cd816a3feaa4976" providerId="LiveId" clId="{A6E3F3CA-5F07-4904-9F5C-A0CFCB3F8D1D}" dt="2023-02-02T05:49:56.148" v="238"/>
          <ac:inkMkLst>
            <pc:docMk/>
            <pc:sldMk cId="1919270775" sldId="292"/>
            <ac:inkMk id="19" creationId="{F5E1D2CA-E180-F839-2565-E1CA3C7455EF}"/>
          </ac:inkMkLst>
        </pc:inkChg>
        <pc:inkChg chg="add mod">
          <ac:chgData name="dinesh sonkul" userId="3cd816a3feaa4976" providerId="LiveId" clId="{A6E3F3CA-5F07-4904-9F5C-A0CFCB3F8D1D}" dt="2023-02-02T05:49:56.148" v="238"/>
          <ac:inkMkLst>
            <pc:docMk/>
            <pc:sldMk cId="1919270775" sldId="292"/>
            <ac:inkMk id="20" creationId="{4DC7F822-EE6F-DD07-940D-5698CBF0724B}"/>
          </ac:inkMkLst>
        </pc:inkChg>
        <pc:inkChg chg="add">
          <ac:chgData name="dinesh sonkul" userId="3cd816a3feaa4976" providerId="LiveId" clId="{A6E3F3CA-5F07-4904-9F5C-A0CFCB3F8D1D}" dt="2023-02-02T05:49:52.562" v="232" actId="9405"/>
          <ac:inkMkLst>
            <pc:docMk/>
            <pc:sldMk cId="1919270775" sldId="292"/>
            <ac:inkMk id="21" creationId="{DB7398C1-ECB6-1B6E-615D-198599FA331F}"/>
          </ac:inkMkLst>
        </pc:inkChg>
        <pc:inkChg chg="add mod">
          <ac:chgData name="dinesh sonkul" userId="3cd816a3feaa4976" providerId="LiveId" clId="{A6E3F3CA-5F07-4904-9F5C-A0CFCB3F8D1D}" dt="2023-02-02T05:49:56.148" v="238"/>
          <ac:inkMkLst>
            <pc:docMk/>
            <pc:sldMk cId="1919270775" sldId="292"/>
            <ac:inkMk id="22" creationId="{BBE113A3-7D44-A095-9AA3-3A2C02E34172}"/>
          </ac:inkMkLst>
        </pc:inkChg>
        <pc:inkChg chg="add mod">
          <ac:chgData name="dinesh sonkul" userId="3cd816a3feaa4976" providerId="LiveId" clId="{A6E3F3CA-5F07-4904-9F5C-A0CFCB3F8D1D}" dt="2023-02-02T05:49:56.148" v="238"/>
          <ac:inkMkLst>
            <pc:docMk/>
            <pc:sldMk cId="1919270775" sldId="292"/>
            <ac:inkMk id="23" creationId="{B1E7ED55-D4B6-75BA-D105-64CC22F557B7}"/>
          </ac:inkMkLst>
        </pc:inkChg>
        <pc:inkChg chg="add mod">
          <ac:chgData name="dinesh sonkul" userId="3cd816a3feaa4976" providerId="LiveId" clId="{A6E3F3CA-5F07-4904-9F5C-A0CFCB3F8D1D}" dt="2023-02-02T05:49:56.148" v="238"/>
          <ac:inkMkLst>
            <pc:docMk/>
            <pc:sldMk cId="1919270775" sldId="292"/>
            <ac:inkMk id="24" creationId="{BD651DF8-23FD-F997-DF93-FFBF77AB9CB1}"/>
          </ac:inkMkLst>
        </pc:inkChg>
        <pc:inkChg chg="add mod">
          <ac:chgData name="dinesh sonkul" userId="3cd816a3feaa4976" providerId="LiveId" clId="{A6E3F3CA-5F07-4904-9F5C-A0CFCB3F8D1D}" dt="2023-02-02T05:49:56.148" v="238"/>
          <ac:inkMkLst>
            <pc:docMk/>
            <pc:sldMk cId="1919270775" sldId="292"/>
            <ac:inkMk id="25" creationId="{C1F7B949-83C1-B285-0D3D-6843140ACBAA}"/>
          </ac:inkMkLst>
        </pc:inkChg>
        <pc:inkChg chg="add mod">
          <ac:chgData name="dinesh sonkul" userId="3cd816a3feaa4976" providerId="LiveId" clId="{A6E3F3CA-5F07-4904-9F5C-A0CFCB3F8D1D}" dt="2023-02-02T05:49:56.148" v="238"/>
          <ac:inkMkLst>
            <pc:docMk/>
            <pc:sldMk cId="1919270775" sldId="292"/>
            <ac:inkMk id="26" creationId="{52D9E696-C9B0-E347-FAC6-AC8A303B3AFC}"/>
          </ac:inkMkLst>
        </pc:inkChg>
      </pc:sldChg>
      <pc:sldChg chg="addSp mod">
        <pc:chgData name="dinesh sonkul" userId="3cd816a3feaa4976" providerId="LiveId" clId="{A6E3F3CA-5F07-4904-9F5C-A0CFCB3F8D1D}" dt="2023-02-02T05:52:03.977" v="246" actId="9405"/>
        <pc:sldMkLst>
          <pc:docMk/>
          <pc:sldMk cId="3359087802" sldId="295"/>
        </pc:sldMkLst>
        <pc:inkChg chg="add">
          <ac:chgData name="dinesh sonkul" userId="3cd816a3feaa4976" providerId="LiveId" clId="{A6E3F3CA-5F07-4904-9F5C-A0CFCB3F8D1D}" dt="2023-02-02T05:51:31.225" v="239" actId="9405"/>
          <ac:inkMkLst>
            <pc:docMk/>
            <pc:sldMk cId="3359087802" sldId="295"/>
            <ac:inkMk id="4" creationId="{4D5C857E-1C18-94B5-AC4F-66A779F87789}"/>
          </ac:inkMkLst>
        </pc:inkChg>
        <pc:inkChg chg="add">
          <ac:chgData name="dinesh sonkul" userId="3cd816a3feaa4976" providerId="LiveId" clId="{A6E3F3CA-5F07-4904-9F5C-A0CFCB3F8D1D}" dt="2023-02-02T05:51:36.655" v="240" actId="9405"/>
          <ac:inkMkLst>
            <pc:docMk/>
            <pc:sldMk cId="3359087802" sldId="295"/>
            <ac:inkMk id="5" creationId="{FCAA071C-AD6F-CC70-BBF4-0D87863FF2BA}"/>
          </ac:inkMkLst>
        </pc:inkChg>
        <pc:inkChg chg="add">
          <ac:chgData name="dinesh sonkul" userId="3cd816a3feaa4976" providerId="LiveId" clId="{A6E3F3CA-5F07-4904-9F5C-A0CFCB3F8D1D}" dt="2023-02-02T05:51:39.033" v="241" actId="9405"/>
          <ac:inkMkLst>
            <pc:docMk/>
            <pc:sldMk cId="3359087802" sldId="295"/>
            <ac:inkMk id="6" creationId="{FD1061C8-B304-9C67-F27B-AA0ECA83E10B}"/>
          </ac:inkMkLst>
        </pc:inkChg>
        <pc:inkChg chg="add">
          <ac:chgData name="dinesh sonkul" userId="3cd816a3feaa4976" providerId="LiveId" clId="{A6E3F3CA-5F07-4904-9F5C-A0CFCB3F8D1D}" dt="2023-02-02T05:51:41.042" v="242" actId="9405"/>
          <ac:inkMkLst>
            <pc:docMk/>
            <pc:sldMk cId="3359087802" sldId="295"/>
            <ac:inkMk id="7" creationId="{AB88AE24-B1E9-80D1-CADE-E70F75F7CC52}"/>
          </ac:inkMkLst>
        </pc:inkChg>
        <pc:inkChg chg="add">
          <ac:chgData name="dinesh sonkul" userId="3cd816a3feaa4976" providerId="LiveId" clId="{A6E3F3CA-5F07-4904-9F5C-A0CFCB3F8D1D}" dt="2023-02-02T05:51:42.716" v="243" actId="9405"/>
          <ac:inkMkLst>
            <pc:docMk/>
            <pc:sldMk cId="3359087802" sldId="295"/>
            <ac:inkMk id="8" creationId="{436BFE3D-B0DB-3626-A4B4-4FC5F97AACBC}"/>
          </ac:inkMkLst>
        </pc:inkChg>
        <pc:inkChg chg="add">
          <ac:chgData name="dinesh sonkul" userId="3cd816a3feaa4976" providerId="LiveId" clId="{A6E3F3CA-5F07-4904-9F5C-A0CFCB3F8D1D}" dt="2023-02-02T05:51:44.626" v="244" actId="9405"/>
          <ac:inkMkLst>
            <pc:docMk/>
            <pc:sldMk cId="3359087802" sldId="295"/>
            <ac:inkMk id="9" creationId="{1F8BDCF8-E844-CE95-C947-8A6B5F9A5CEC}"/>
          </ac:inkMkLst>
        </pc:inkChg>
        <pc:inkChg chg="add">
          <ac:chgData name="dinesh sonkul" userId="3cd816a3feaa4976" providerId="LiveId" clId="{A6E3F3CA-5F07-4904-9F5C-A0CFCB3F8D1D}" dt="2023-02-02T05:52:01.230" v="245" actId="9405"/>
          <ac:inkMkLst>
            <pc:docMk/>
            <pc:sldMk cId="3359087802" sldId="295"/>
            <ac:inkMk id="10" creationId="{582FD7E7-1BF6-8C2F-FBF2-B5B9335EE228}"/>
          </ac:inkMkLst>
        </pc:inkChg>
        <pc:inkChg chg="add">
          <ac:chgData name="dinesh sonkul" userId="3cd816a3feaa4976" providerId="LiveId" clId="{A6E3F3CA-5F07-4904-9F5C-A0CFCB3F8D1D}" dt="2023-02-02T05:52:03.977" v="246" actId="9405"/>
          <ac:inkMkLst>
            <pc:docMk/>
            <pc:sldMk cId="3359087802" sldId="295"/>
            <ac:inkMk id="11" creationId="{B95A3A3A-FD31-BFFB-2944-C2F9A8C62228}"/>
          </ac:inkMkLst>
        </pc:inkChg>
      </pc:sldChg>
      <pc:sldChg chg="addSp delSp modSp mod">
        <pc:chgData name="dinesh sonkul" userId="3cd816a3feaa4976" providerId="LiveId" clId="{A6E3F3CA-5F07-4904-9F5C-A0CFCB3F8D1D}" dt="2023-02-02T06:01:12.189" v="325"/>
        <pc:sldMkLst>
          <pc:docMk/>
          <pc:sldMk cId="1998606675" sldId="302"/>
        </pc:sldMkLst>
        <pc:grpChg chg="mod">
          <ac:chgData name="dinesh sonkul" userId="3cd816a3feaa4976" providerId="LiveId" clId="{A6E3F3CA-5F07-4904-9F5C-A0CFCB3F8D1D}" dt="2023-02-02T06:00:10.949" v="273"/>
          <ac:grpSpMkLst>
            <pc:docMk/>
            <pc:sldMk cId="1998606675" sldId="302"/>
            <ac:grpSpMk id="11" creationId="{B2979EAF-E297-FE56-B001-34D8942229D4}"/>
          </ac:grpSpMkLst>
        </pc:grpChg>
        <pc:grpChg chg="mod">
          <ac:chgData name="dinesh sonkul" userId="3cd816a3feaa4976" providerId="LiveId" clId="{A6E3F3CA-5F07-4904-9F5C-A0CFCB3F8D1D}" dt="2023-02-02T06:00:14.078" v="280"/>
          <ac:grpSpMkLst>
            <pc:docMk/>
            <pc:sldMk cId="1998606675" sldId="302"/>
            <ac:grpSpMk id="18" creationId="{3A8F9167-90CF-6048-B807-0F039DF7940C}"/>
          </ac:grpSpMkLst>
        </pc:grpChg>
        <pc:grpChg chg="mod">
          <ac:chgData name="dinesh sonkul" userId="3cd816a3feaa4976" providerId="LiveId" clId="{A6E3F3CA-5F07-4904-9F5C-A0CFCB3F8D1D}" dt="2023-02-02T06:00:14.078" v="280"/>
          <ac:grpSpMkLst>
            <pc:docMk/>
            <pc:sldMk cId="1998606675" sldId="302"/>
            <ac:grpSpMk id="19" creationId="{06645FEF-7357-F673-2D93-4218610879A2}"/>
          </ac:grpSpMkLst>
        </pc:grpChg>
        <pc:grpChg chg="mod">
          <ac:chgData name="dinesh sonkul" userId="3cd816a3feaa4976" providerId="LiveId" clId="{A6E3F3CA-5F07-4904-9F5C-A0CFCB3F8D1D}" dt="2023-02-02T06:00:14.078" v="280"/>
          <ac:grpSpMkLst>
            <pc:docMk/>
            <pc:sldMk cId="1998606675" sldId="302"/>
            <ac:grpSpMk id="20" creationId="{5740AADC-DA5B-4DF3-F711-BDB794D1BBBD}"/>
          </ac:grpSpMkLst>
        </pc:grpChg>
        <pc:grpChg chg="mod">
          <ac:chgData name="dinesh sonkul" userId="3cd816a3feaa4976" providerId="LiveId" clId="{A6E3F3CA-5F07-4904-9F5C-A0CFCB3F8D1D}" dt="2023-02-02T06:00:18.348" v="287"/>
          <ac:grpSpMkLst>
            <pc:docMk/>
            <pc:sldMk cId="1998606675" sldId="302"/>
            <ac:grpSpMk id="27" creationId="{2FF112B4-336B-5398-8C8F-5FE7767084F5}"/>
          </ac:grpSpMkLst>
        </pc:grpChg>
        <pc:grpChg chg="mod">
          <ac:chgData name="dinesh sonkul" userId="3cd816a3feaa4976" providerId="LiveId" clId="{A6E3F3CA-5F07-4904-9F5C-A0CFCB3F8D1D}" dt="2023-02-02T06:00:24.704" v="298"/>
          <ac:grpSpMkLst>
            <pc:docMk/>
            <pc:sldMk cId="1998606675" sldId="302"/>
            <ac:grpSpMk id="38" creationId="{FB6D7E0D-3F24-7B0C-0861-7C147381E53C}"/>
          </ac:grpSpMkLst>
        </pc:grpChg>
        <pc:grpChg chg="del mod">
          <ac:chgData name="dinesh sonkul" userId="3cd816a3feaa4976" providerId="LiveId" clId="{A6E3F3CA-5F07-4904-9F5C-A0CFCB3F8D1D}" dt="2023-02-02T06:01:09.538" v="321"/>
          <ac:grpSpMkLst>
            <pc:docMk/>
            <pc:sldMk cId="1998606675" sldId="302"/>
            <ac:grpSpMk id="39" creationId="{1CC850B2-70D5-07ED-0C9E-C652A81049B7}"/>
          </ac:grpSpMkLst>
        </pc:grpChg>
        <pc:grpChg chg="del mod">
          <ac:chgData name="dinesh sonkul" userId="3cd816a3feaa4976" providerId="LiveId" clId="{A6E3F3CA-5F07-4904-9F5C-A0CFCB3F8D1D}" dt="2023-02-02T06:01:04.614" v="313"/>
          <ac:grpSpMkLst>
            <pc:docMk/>
            <pc:sldMk cId="1998606675" sldId="302"/>
            <ac:grpSpMk id="44" creationId="{6078AA9D-CC9E-78C6-791C-1841D4BF91CE}"/>
          </ac:grpSpMkLst>
        </pc:grpChg>
        <pc:grpChg chg="del mod">
          <ac:chgData name="dinesh sonkul" userId="3cd816a3feaa4976" providerId="LiveId" clId="{A6E3F3CA-5F07-4904-9F5C-A0CFCB3F8D1D}" dt="2023-02-02T06:01:06.646" v="317"/>
          <ac:grpSpMkLst>
            <pc:docMk/>
            <pc:sldMk cId="1998606675" sldId="302"/>
            <ac:grpSpMk id="54" creationId="{9CF3917A-64FE-D94E-6911-4D0294E62C68}"/>
          </ac:grpSpMkLst>
        </pc:grpChg>
        <pc:grpChg chg="mod">
          <ac:chgData name="dinesh sonkul" userId="3cd816a3feaa4976" providerId="LiveId" clId="{A6E3F3CA-5F07-4904-9F5C-A0CFCB3F8D1D}" dt="2023-02-02T06:01:06.646" v="317"/>
          <ac:grpSpMkLst>
            <pc:docMk/>
            <pc:sldMk cId="1998606675" sldId="302"/>
            <ac:grpSpMk id="58" creationId="{BF232AEA-B887-85A7-E629-90E8A007A5A9}"/>
          </ac:grpSpMkLst>
        </pc:grpChg>
        <pc:grpChg chg="del mod">
          <ac:chgData name="dinesh sonkul" userId="3cd816a3feaa4976" providerId="LiveId" clId="{A6E3F3CA-5F07-4904-9F5C-A0CFCB3F8D1D}" dt="2023-02-02T06:01:12.189" v="325"/>
          <ac:grpSpMkLst>
            <pc:docMk/>
            <pc:sldMk cId="1998606675" sldId="302"/>
            <ac:grpSpMk id="62" creationId="{20EAD00C-FA99-E0A7-03E6-E7E1754FFFD5}"/>
          </ac:grpSpMkLst>
        </pc:grpChg>
        <pc:grpChg chg="mod">
          <ac:chgData name="dinesh sonkul" userId="3cd816a3feaa4976" providerId="LiveId" clId="{A6E3F3CA-5F07-4904-9F5C-A0CFCB3F8D1D}" dt="2023-02-02T06:01:12.189" v="325"/>
          <ac:grpSpMkLst>
            <pc:docMk/>
            <pc:sldMk cId="1998606675" sldId="302"/>
            <ac:grpSpMk id="66" creationId="{4FBB59D2-5C35-0E59-620F-89995B6A5708}"/>
          </ac:grpSpMkLst>
        </pc:grpChg>
        <pc:inkChg chg="add">
          <ac:chgData name="dinesh sonkul" userId="3cd816a3feaa4976" providerId="LiveId" clId="{A6E3F3CA-5F07-4904-9F5C-A0CFCB3F8D1D}" dt="2023-02-02T05:59:57.551" v="266" actId="9405"/>
          <ac:inkMkLst>
            <pc:docMk/>
            <pc:sldMk cId="1998606675" sldId="302"/>
            <ac:inkMk id="4" creationId="{B7C28E4E-91DB-BFD4-4DB0-92CB7DB61E1B}"/>
          </ac:inkMkLst>
        </pc:inkChg>
        <pc:inkChg chg="add">
          <ac:chgData name="dinesh sonkul" userId="3cd816a3feaa4976" providerId="LiveId" clId="{A6E3F3CA-5F07-4904-9F5C-A0CFCB3F8D1D}" dt="2023-02-02T06:00:00.147" v="267" actId="9405"/>
          <ac:inkMkLst>
            <pc:docMk/>
            <pc:sldMk cId="1998606675" sldId="302"/>
            <ac:inkMk id="5" creationId="{BA727AB9-D142-A1BA-295D-6A8F0E5D9838}"/>
          </ac:inkMkLst>
        </pc:inkChg>
        <pc:inkChg chg="add">
          <ac:chgData name="dinesh sonkul" userId="3cd816a3feaa4976" providerId="LiveId" clId="{A6E3F3CA-5F07-4904-9F5C-A0CFCB3F8D1D}" dt="2023-02-02T06:00:02.180" v="268" actId="9405"/>
          <ac:inkMkLst>
            <pc:docMk/>
            <pc:sldMk cId="1998606675" sldId="302"/>
            <ac:inkMk id="6" creationId="{CB57ABFA-2A36-6DD8-1422-68AA03C52E3E}"/>
          </ac:inkMkLst>
        </pc:inkChg>
        <pc:inkChg chg="add mod">
          <ac:chgData name="dinesh sonkul" userId="3cd816a3feaa4976" providerId="LiveId" clId="{A6E3F3CA-5F07-4904-9F5C-A0CFCB3F8D1D}" dt="2023-02-02T06:00:10.949" v="273"/>
          <ac:inkMkLst>
            <pc:docMk/>
            <pc:sldMk cId="1998606675" sldId="302"/>
            <ac:inkMk id="7" creationId="{D5AD821C-EAA9-5204-F2DE-CAC29E099E58}"/>
          </ac:inkMkLst>
        </pc:inkChg>
        <pc:inkChg chg="add mod">
          <ac:chgData name="dinesh sonkul" userId="3cd816a3feaa4976" providerId="LiveId" clId="{A6E3F3CA-5F07-4904-9F5C-A0CFCB3F8D1D}" dt="2023-02-02T06:00:10.949" v="273"/>
          <ac:inkMkLst>
            <pc:docMk/>
            <pc:sldMk cId="1998606675" sldId="302"/>
            <ac:inkMk id="8" creationId="{2B9D273D-9C8B-30B9-5F88-417D331001DF}"/>
          </ac:inkMkLst>
        </pc:inkChg>
        <pc:inkChg chg="add mod">
          <ac:chgData name="dinesh sonkul" userId="3cd816a3feaa4976" providerId="LiveId" clId="{A6E3F3CA-5F07-4904-9F5C-A0CFCB3F8D1D}" dt="2023-02-02T06:00:10.949" v="273"/>
          <ac:inkMkLst>
            <pc:docMk/>
            <pc:sldMk cId="1998606675" sldId="302"/>
            <ac:inkMk id="9" creationId="{2F4C23E1-84F8-7DA2-3DE4-6C1840F0958F}"/>
          </ac:inkMkLst>
        </pc:inkChg>
        <pc:inkChg chg="add mod">
          <ac:chgData name="dinesh sonkul" userId="3cd816a3feaa4976" providerId="LiveId" clId="{A6E3F3CA-5F07-4904-9F5C-A0CFCB3F8D1D}" dt="2023-02-02T06:00:10.949" v="273"/>
          <ac:inkMkLst>
            <pc:docMk/>
            <pc:sldMk cId="1998606675" sldId="302"/>
            <ac:inkMk id="10" creationId="{8DB4CDF5-B393-8470-E9BA-9D1E3AFBD63A}"/>
          </ac:inkMkLst>
        </pc:inkChg>
        <pc:inkChg chg="add mod">
          <ac:chgData name="dinesh sonkul" userId="3cd816a3feaa4976" providerId="LiveId" clId="{A6E3F3CA-5F07-4904-9F5C-A0CFCB3F8D1D}" dt="2023-02-02T06:00:14.078" v="280"/>
          <ac:inkMkLst>
            <pc:docMk/>
            <pc:sldMk cId="1998606675" sldId="302"/>
            <ac:inkMk id="12" creationId="{11A86E67-D3DB-F3C8-EB7C-2C582E7A53C3}"/>
          </ac:inkMkLst>
        </pc:inkChg>
        <pc:inkChg chg="add mod">
          <ac:chgData name="dinesh sonkul" userId="3cd816a3feaa4976" providerId="LiveId" clId="{A6E3F3CA-5F07-4904-9F5C-A0CFCB3F8D1D}" dt="2023-02-02T06:00:14.078" v="280"/>
          <ac:inkMkLst>
            <pc:docMk/>
            <pc:sldMk cId="1998606675" sldId="302"/>
            <ac:inkMk id="13" creationId="{C5B280F2-E4EF-6F98-35EB-343814D1286B}"/>
          </ac:inkMkLst>
        </pc:inkChg>
        <pc:inkChg chg="add mod">
          <ac:chgData name="dinesh sonkul" userId="3cd816a3feaa4976" providerId="LiveId" clId="{A6E3F3CA-5F07-4904-9F5C-A0CFCB3F8D1D}" dt="2023-02-02T06:00:14.078" v="280"/>
          <ac:inkMkLst>
            <pc:docMk/>
            <pc:sldMk cId="1998606675" sldId="302"/>
            <ac:inkMk id="14" creationId="{E1D8872B-9393-9055-F163-26B81A5266A2}"/>
          </ac:inkMkLst>
        </pc:inkChg>
        <pc:inkChg chg="add mod">
          <ac:chgData name="dinesh sonkul" userId="3cd816a3feaa4976" providerId="LiveId" clId="{A6E3F3CA-5F07-4904-9F5C-A0CFCB3F8D1D}" dt="2023-02-02T06:00:14.078" v="280"/>
          <ac:inkMkLst>
            <pc:docMk/>
            <pc:sldMk cId="1998606675" sldId="302"/>
            <ac:inkMk id="15" creationId="{CD8BA408-C685-D44C-627D-E45A8962C967}"/>
          </ac:inkMkLst>
        </pc:inkChg>
        <pc:inkChg chg="add mod">
          <ac:chgData name="dinesh sonkul" userId="3cd816a3feaa4976" providerId="LiveId" clId="{A6E3F3CA-5F07-4904-9F5C-A0CFCB3F8D1D}" dt="2023-02-02T06:00:14.078" v="280"/>
          <ac:inkMkLst>
            <pc:docMk/>
            <pc:sldMk cId="1998606675" sldId="302"/>
            <ac:inkMk id="16" creationId="{09975832-160E-B083-9BD7-93FCBB3EDA63}"/>
          </ac:inkMkLst>
        </pc:inkChg>
        <pc:inkChg chg="add mod">
          <ac:chgData name="dinesh sonkul" userId="3cd816a3feaa4976" providerId="LiveId" clId="{A6E3F3CA-5F07-4904-9F5C-A0CFCB3F8D1D}" dt="2023-02-02T06:00:14.078" v="280"/>
          <ac:inkMkLst>
            <pc:docMk/>
            <pc:sldMk cId="1998606675" sldId="302"/>
            <ac:inkMk id="17" creationId="{89B27625-35A3-B56C-787A-2A9713CBEE3D}"/>
          </ac:inkMkLst>
        </pc:inkChg>
        <pc:inkChg chg="add">
          <ac:chgData name="dinesh sonkul" userId="3cd816a3feaa4976" providerId="LiveId" clId="{A6E3F3CA-5F07-4904-9F5C-A0CFCB3F8D1D}" dt="2023-02-02T06:00:14.406" v="281" actId="9405"/>
          <ac:inkMkLst>
            <pc:docMk/>
            <pc:sldMk cId="1998606675" sldId="302"/>
            <ac:inkMk id="21" creationId="{8A30FE03-3C38-B1B5-1366-D637BC1B0632}"/>
          </ac:inkMkLst>
        </pc:inkChg>
        <pc:inkChg chg="add mod">
          <ac:chgData name="dinesh sonkul" userId="3cd816a3feaa4976" providerId="LiveId" clId="{A6E3F3CA-5F07-4904-9F5C-A0CFCB3F8D1D}" dt="2023-02-02T06:00:18.348" v="287"/>
          <ac:inkMkLst>
            <pc:docMk/>
            <pc:sldMk cId="1998606675" sldId="302"/>
            <ac:inkMk id="22" creationId="{421F98B7-6598-0E2E-DB10-D8B11595A1C5}"/>
          </ac:inkMkLst>
        </pc:inkChg>
        <pc:inkChg chg="add mod">
          <ac:chgData name="dinesh sonkul" userId="3cd816a3feaa4976" providerId="LiveId" clId="{A6E3F3CA-5F07-4904-9F5C-A0CFCB3F8D1D}" dt="2023-02-02T06:00:18.348" v="287"/>
          <ac:inkMkLst>
            <pc:docMk/>
            <pc:sldMk cId="1998606675" sldId="302"/>
            <ac:inkMk id="23" creationId="{7F16BE01-8DAF-8799-FEF4-F8EDF04AC256}"/>
          </ac:inkMkLst>
        </pc:inkChg>
        <pc:inkChg chg="add mod">
          <ac:chgData name="dinesh sonkul" userId="3cd816a3feaa4976" providerId="LiveId" clId="{A6E3F3CA-5F07-4904-9F5C-A0CFCB3F8D1D}" dt="2023-02-02T06:00:18.348" v="287"/>
          <ac:inkMkLst>
            <pc:docMk/>
            <pc:sldMk cId="1998606675" sldId="302"/>
            <ac:inkMk id="24" creationId="{5118AD61-C1B0-9A07-75E0-B0A54A7EE0A1}"/>
          </ac:inkMkLst>
        </pc:inkChg>
        <pc:inkChg chg="add mod">
          <ac:chgData name="dinesh sonkul" userId="3cd816a3feaa4976" providerId="LiveId" clId="{A6E3F3CA-5F07-4904-9F5C-A0CFCB3F8D1D}" dt="2023-02-02T06:00:18.348" v="287"/>
          <ac:inkMkLst>
            <pc:docMk/>
            <pc:sldMk cId="1998606675" sldId="302"/>
            <ac:inkMk id="25" creationId="{66264058-AFD3-737B-F5E7-B4B57F3DDF2C}"/>
          </ac:inkMkLst>
        </pc:inkChg>
        <pc:inkChg chg="add mod">
          <ac:chgData name="dinesh sonkul" userId="3cd816a3feaa4976" providerId="LiveId" clId="{A6E3F3CA-5F07-4904-9F5C-A0CFCB3F8D1D}" dt="2023-02-02T06:00:18.348" v="287"/>
          <ac:inkMkLst>
            <pc:docMk/>
            <pc:sldMk cId="1998606675" sldId="302"/>
            <ac:inkMk id="26" creationId="{C23B3821-DA93-4FB8-5E36-AF6D240498AC}"/>
          </ac:inkMkLst>
        </pc:inkChg>
        <pc:inkChg chg="add mod">
          <ac:chgData name="dinesh sonkul" userId="3cd816a3feaa4976" providerId="LiveId" clId="{A6E3F3CA-5F07-4904-9F5C-A0CFCB3F8D1D}" dt="2023-02-02T06:01:12.189" v="325"/>
          <ac:inkMkLst>
            <pc:docMk/>
            <pc:sldMk cId="1998606675" sldId="302"/>
            <ac:inkMk id="28" creationId="{E5CED253-C534-19D8-52C0-1191872D5D39}"/>
          </ac:inkMkLst>
        </pc:inkChg>
        <pc:inkChg chg="add mod">
          <ac:chgData name="dinesh sonkul" userId="3cd816a3feaa4976" providerId="LiveId" clId="{A6E3F3CA-5F07-4904-9F5C-A0CFCB3F8D1D}" dt="2023-02-02T06:01:12.189" v="325"/>
          <ac:inkMkLst>
            <pc:docMk/>
            <pc:sldMk cId="1998606675" sldId="302"/>
            <ac:inkMk id="29" creationId="{65788909-713E-4867-97A8-32B62B6C2A5C}"/>
          </ac:inkMkLst>
        </pc:inkChg>
        <pc:inkChg chg="add mod">
          <ac:chgData name="dinesh sonkul" userId="3cd816a3feaa4976" providerId="LiveId" clId="{A6E3F3CA-5F07-4904-9F5C-A0CFCB3F8D1D}" dt="2023-02-02T06:01:12.189" v="325"/>
          <ac:inkMkLst>
            <pc:docMk/>
            <pc:sldMk cId="1998606675" sldId="302"/>
            <ac:inkMk id="30" creationId="{AEDDCF67-77B5-0345-7C69-414BB4EF7FD1}"/>
          </ac:inkMkLst>
        </pc:inkChg>
        <pc:inkChg chg="add mod">
          <ac:chgData name="dinesh sonkul" userId="3cd816a3feaa4976" providerId="LiveId" clId="{A6E3F3CA-5F07-4904-9F5C-A0CFCB3F8D1D}" dt="2023-02-02T06:01:12.189" v="325"/>
          <ac:inkMkLst>
            <pc:docMk/>
            <pc:sldMk cId="1998606675" sldId="302"/>
            <ac:inkMk id="31" creationId="{FC5CC2F7-98D2-4982-C1EC-872BFC9C99C1}"/>
          </ac:inkMkLst>
        </pc:inkChg>
        <pc:inkChg chg="add mod">
          <ac:chgData name="dinesh sonkul" userId="3cd816a3feaa4976" providerId="LiveId" clId="{A6E3F3CA-5F07-4904-9F5C-A0CFCB3F8D1D}" dt="2023-02-02T06:01:12.189" v="325"/>
          <ac:inkMkLst>
            <pc:docMk/>
            <pc:sldMk cId="1998606675" sldId="302"/>
            <ac:inkMk id="32" creationId="{082C007B-3F80-C730-6F81-C4F8DBDC68B4}"/>
          </ac:inkMkLst>
        </pc:inkChg>
        <pc:inkChg chg="add mod">
          <ac:chgData name="dinesh sonkul" userId="3cd816a3feaa4976" providerId="LiveId" clId="{A6E3F3CA-5F07-4904-9F5C-A0CFCB3F8D1D}" dt="2023-02-02T06:01:12.189" v="325"/>
          <ac:inkMkLst>
            <pc:docMk/>
            <pc:sldMk cId="1998606675" sldId="302"/>
            <ac:inkMk id="33" creationId="{8DA273E9-42AF-DB75-44C8-E425ED57DB94}"/>
          </ac:inkMkLst>
        </pc:inkChg>
        <pc:inkChg chg="add mod">
          <ac:chgData name="dinesh sonkul" userId="3cd816a3feaa4976" providerId="LiveId" clId="{A6E3F3CA-5F07-4904-9F5C-A0CFCB3F8D1D}" dt="2023-02-02T06:00:24.704" v="298"/>
          <ac:inkMkLst>
            <pc:docMk/>
            <pc:sldMk cId="1998606675" sldId="302"/>
            <ac:inkMk id="34" creationId="{D35376BC-B813-179A-BBD5-E461C22C2262}"/>
          </ac:inkMkLst>
        </pc:inkChg>
        <pc:inkChg chg="add mod">
          <ac:chgData name="dinesh sonkul" userId="3cd816a3feaa4976" providerId="LiveId" clId="{A6E3F3CA-5F07-4904-9F5C-A0CFCB3F8D1D}" dt="2023-02-02T06:00:24.704" v="298"/>
          <ac:inkMkLst>
            <pc:docMk/>
            <pc:sldMk cId="1998606675" sldId="302"/>
            <ac:inkMk id="35" creationId="{0D693C70-62B2-18D6-8434-AAA782662486}"/>
          </ac:inkMkLst>
        </pc:inkChg>
        <pc:inkChg chg="add mod">
          <ac:chgData name="dinesh sonkul" userId="3cd816a3feaa4976" providerId="LiveId" clId="{A6E3F3CA-5F07-4904-9F5C-A0CFCB3F8D1D}" dt="2023-02-02T06:00:24.704" v="298"/>
          <ac:inkMkLst>
            <pc:docMk/>
            <pc:sldMk cId="1998606675" sldId="302"/>
            <ac:inkMk id="36" creationId="{0ACB89B1-08A8-506D-C06F-F99D6BA701D2}"/>
          </ac:inkMkLst>
        </pc:inkChg>
        <pc:inkChg chg="add mod">
          <ac:chgData name="dinesh sonkul" userId="3cd816a3feaa4976" providerId="LiveId" clId="{A6E3F3CA-5F07-4904-9F5C-A0CFCB3F8D1D}" dt="2023-02-02T06:00:24.704" v="298"/>
          <ac:inkMkLst>
            <pc:docMk/>
            <pc:sldMk cId="1998606675" sldId="302"/>
            <ac:inkMk id="37" creationId="{A5E40CA6-6370-5D01-8128-CC0CC20D9407}"/>
          </ac:inkMkLst>
        </pc:inkChg>
        <pc:inkChg chg="add mod">
          <ac:chgData name="dinesh sonkul" userId="3cd816a3feaa4976" providerId="LiveId" clId="{A6E3F3CA-5F07-4904-9F5C-A0CFCB3F8D1D}" dt="2023-02-02T06:01:06.646" v="317"/>
          <ac:inkMkLst>
            <pc:docMk/>
            <pc:sldMk cId="1998606675" sldId="302"/>
            <ac:inkMk id="40" creationId="{E2FC9318-2986-CC0B-1F59-B8115E5EC6AD}"/>
          </ac:inkMkLst>
        </pc:inkChg>
        <pc:inkChg chg="add mod">
          <ac:chgData name="dinesh sonkul" userId="3cd816a3feaa4976" providerId="LiveId" clId="{A6E3F3CA-5F07-4904-9F5C-A0CFCB3F8D1D}" dt="2023-02-02T06:01:06.646" v="317"/>
          <ac:inkMkLst>
            <pc:docMk/>
            <pc:sldMk cId="1998606675" sldId="302"/>
            <ac:inkMk id="41" creationId="{7F142B35-90D5-AD3B-9EE3-2E1EF69CB70C}"/>
          </ac:inkMkLst>
        </pc:inkChg>
        <pc:inkChg chg="add mod">
          <ac:chgData name="dinesh sonkul" userId="3cd816a3feaa4976" providerId="LiveId" clId="{A6E3F3CA-5F07-4904-9F5C-A0CFCB3F8D1D}" dt="2023-02-02T06:01:06.646" v="317"/>
          <ac:inkMkLst>
            <pc:docMk/>
            <pc:sldMk cId="1998606675" sldId="302"/>
            <ac:inkMk id="42" creationId="{161003F1-AE56-A114-284F-BDEC4039A6F1}"/>
          </ac:inkMkLst>
        </pc:inkChg>
        <pc:inkChg chg="add mod">
          <ac:chgData name="dinesh sonkul" userId="3cd816a3feaa4976" providerId="LiveId" clId="{A6E3F3CA-5F07-4904-9F5C-A0CFCB3F8D1D}" dt="2023-02-02T06:01:06.646" v="317"/>
          <ac:inkMkLst>
            <pc:docMk/>
            <pc:sldMk cId="1998606675" sldId="302"/>
            <ac:inkMk id="43" creationId="{0C265281-5D04-DF97-6629-AF9BE114EF9E}"/>
          </ac:inkMkLst>
        </pc:inkChg>
        <pc:inkChg chg="add mod">
          <ac:chgData name="dinesh sonkul" userId="3cd816a3feaa4976" providerId="LiveId" clId="{A6E3F3CA-5F07-4904-9F5C-A0CFCB3F8D1D}" dt="2023-02-02T06:01:06.646" v="317"/>
          <ac:inkMkLst>
            <pc:docMk/>
            <pc:sldMk cId="1998606675" sldId="302"/>
            <ac:inkMk id="45" creationId="{2275C779-288D-7539-AA01-CEC4DD60FE02}"/>
          </ac:inkMkLst>
        </pc:inkChg>
        <pc:inkChg chg="add mod">
          <ac:chgData name="dinesh sonkul" userId="3cd816a3feaa4976" providerId="LiveId" clId="{A6E3F3CA-5F07-4904-9F5C-A0CFCB3F8D1D}" dt="2023-02-02T06:01:06.646" v="317"/>
          <ac:inkMkLst>
            <pc:docMk/>
            <pc:sldMk cId="1998606675" sldId="302"/>
            <ac:inkMk id="46" creationId="{E2D743B5-73CC-66E3-5A5A-0ADF2D502788}"/>
          </ac:inkMkLst>
        </pc:inkChg>
        <pc:inkChg chg="add mod">
          <ac:chgData name="dinesh sonkul" userId="3cd816a3feaa4976" providerId="LiveId" clId="{A6E3F3CA-5F07-4904-9F5C-A0CFCB3F8D1D}" dt="2023-02-02T06:01:06.646" v="317"/>
          <ac:inkMkLst>
            <pc:docMk/>
            <pc:sldMk cId="1998606675" sldId="302"/>
            <ac:inkMk id="47" creationId="{4E195A62-E7B9-D7C9-2CE1-55E40F6C0558}"/>
          </ac:inkMkLst>
        </pc:inkChg>
        <pc:inkChg chg="add mod">
          <ac:chgData name="dinesh sonkul" userId="3cd816a3feaa4976" providerId="LiveId" clId="{A6E3F3CA-5F07-4904-9F5C-A0CFCB3F8D1D}" dt="2023-02-02T06:01:06.646" v="317"/>
          <ac:inkMkLst>
            <pc:docMk/>
            <pc:sldMk cId="1998606675" sldId="302"/>
            <ac:inkMk id="48" creationId="{E7B22522-630E-DA14-7730-339A91C7C77E}"/>
          </ac:inkMkLst>
        </pc:inkChg>
        <pc:inkChg chg="add mod">
          <ac:chgData name="dinesh sonkul" userId="3cd816a3feaa4976" providerId="LiveId" clId="{A6E3F3CA-5F07-4904-9F5C-A0CFCB3F8D1D}" dt="2023-02-02T06:01:06.646" v="317"/>
          <ac:inkMkLst>
            <pc:docMk/>
            <pc:sldMk cId="1998606675" sldId="302"/>
            <ac:inkMk id="49" creationId="{33B2C48B-F562-3413-636B-5165DE5350A8}"/>
          </ac:inkMkLst>
        </pc:inkChg>
        <pc:inkChg chg="add mod">
          <ac:chgData name="dinesh sonkul" userId="3cd816a3feaa4976" providerId="LiveId" clId="{A6E3F3CA-5F07-4904-9F5C-A0CFCB3F8D1D}" dt="2023-02-02T06:01:06.646" v="317"/>
          <ac:inkMkLst>
            <pc:docMk/>
            <pc:sldMk cId="1998606675" sldId="302"/>
            <ac:inkMk id="50" creationId="{9C54FF8B-CFB4-248E-13AC-0878004654C0}"/>
          </ac:inkMkLst>
        </pc:inkChg>
        <pc:inkChg chg="add mod">
          <ac:chgData name="dinesh sonkul" userId="3cd816a3feaa4976" providerId="LiveId" clId="{A6E3F3CA-5F07-4904-9F5C-A0CFCB3F8D1D}" dt="2023-02-02T06:01:06.646" v="317"/>
          <ac:inkMkLst>
            <pc:docMk/>
            <pc:sldMk cId="1998606675" sldId="302"/>
            <ac:inkMk id="51" creationId="{49A02841-8F17-36D5-1DE1-B276AD90B420}"/>
          </ac:inkMkLst>
        </pc:inkChg>
        <pc:inkChg chg="add mod">
          <ac:chgData name="dinesh sonkul" userId="3cd816a3feaa4976" providerId="LiveId" clId="{A6E3F3CA-5F07-4904-9F5C-A0CFCB3F8D1D}" dt="2023-02-02T06:01:06.646" v="317"/>
          <ac:inkMkLst>
            <pc:docMk/>
            <pc:sldMk cId="1998606675" sldId="302"/>
            <ac:inkMk id="52" creationId="{8C567006-1B9B-3880-5352-BC0F6D87FB08}"/>
          </ac:inkMkLst>
        </pc:inkChg>
        <pc:inkChg chg="add mod">
          <ac:chgData name="dinesh sonkul" userId="3cd816a3feaa4976" providerId="LiveId" clId="{A6E3F3CA-5F07-4904-9F5C-A0CFCB3F8D1D}" dt="2023-02-02T06:01:06.646" v="317"/>
          <ac:inkMkLst>
            <pc:docMk/>
            <pc:sldMk cId="1998606675" sldId="302"/>
            <ac:inkMk id="53" creationId="{64A76E8C-BE86-0928-8624-BCEF72E1EA27}"/>
          </ac:inkMkLst>
        </pc:inkChg>
        <pc:inkChg chg="add mod">
          <ac:chgData name="dinesh sonkul" userId="3cd816a3feaa4976" providerId="LiveId" clId="{A6E3F3CA-5F07-4904-9F5C-A0CFCB3F8D1D}" dt="2023-02-02T06:01:06.646" v="317"/>
          <ac:inkMkLst>
            <pc:docMk/>
            <pc:sldMk cId="1998606675" sldId="302"/>
            <ac:inkMk id="55" creationId="{260AC23C-E343-66EA-5777-47DD0415157D}"/>
          </ac:inkMkLst>
        </pc:inkChg>
        <pc:inkChg chg="add mod">
          <ac:chgData name="dinesh sonkul" userId="3cd816a3feaa4976" providerId="LiveId" clId="{A6E3F3CA-5F07-4904-9F5C-A0CFCB3F8D1D}" dt="2023-02-02T06:01:06.646" v="317"/>
          <ac:inkMkLst>
            <pc:docMk/>
            <pc:sldMk cId="1998606675" sldId="302"/>
            <ac:inkMk id="56" creationId="{D12CC8CF-B203-15EF-F766-CC7249983F0F}"/>
          </ac:inkMkLst>
        </pc:inkChg>
        <pc:inkChg chg="add mod">
          <ac:chgData name="dinesh sonkul" userId="3cd816a3feaa4976" providerId="LiveId" clId="{A6E3F3CA-5F07-4904-9F5C-A0CFCB3F8D1D}" dt="2023-02-02T06:01:06.646" v="317"/>
          <ac:inkMkLst>
            <pc:docMk/>
            <pc:sldMk cId="1998606675" sldId="302"/>
            <ac:inkMk id="57" creationId="{B71CC87E-B6F4-D1FA-A622-4718D2FF6FA5}"/>
          </ac:inkMkLst>
        </pc:inkChg>
        <pc:inkChg chg="add mod">
          <ac:chgData name="dinesh sonkul" userId="3cd816a3feaa4976" providerId="LiveId" clId="{A6E3F3CA-5F07-4904-9F5C-A0CFCB3F8D1D}" dt="2023-02-02T06:01:12.189" v="325"/>
          <ac:inkMkLst>
            <pc:docMk/>
            <pc:sldMk cId="1998606675" sldId="302"/>
            <ac:inkMk id="59" creationId="{2ABC87DC-1147-39B5-EA6A-CCCE0EF418CD}"/>
          </ac:inkMkLst>
        </pc:inkChg>
        <pc:inkChg chg="add mod">
          <ac:chgData name="dinesh sonkul" userId="3cd816a3feaa4976" providerId="LiveId" clId="{A6E3F3CA-5F07-4904-9F5C-A0CFCB3F8D1D}" dt="2023-02-02T06:01:12.189" v="325"/>
          <ac:inkMkLst>
            <pc:docMk/>
            <pc:sldMk cId="1998606675" sldId="302"/>
            <ac:inkMk id="60" creationId="{25FFAB47-C480-2A96-33AC-25A8B5D68F2D}"/>
          </ac:inkMkLst>
        </pc:inkChg>
        <pc:inkChg chg="add mod">
          <ac:chgData name="dinesh sonkul" userId="3cd816a3feaa4976" providerId="LiveId" clId="{A6E3F3CA-5F07-4904-9F5C-A0CFCB3F8D1D}" dt="2023-02-02T06:01:12.189" v="325"/>
          <ac:inkMkLst>
            <pc:docMk/>
            <pc:sldMk cId="1998606675" sldId="302"/>
            <ac:inkMk id="61" creationId="{48FCDF20-5355-A5FE-325F-DAD3C60D24F0}"/>
          </ac:inkMkLst>
        </pc:inkChg>
        <pc:inkChg chg="add mod">
          <ac:chgData name="dinesh sonkul" userId="3cd816a3feaa4976" providerId="LiveId" clId="{A6E3F3CA-5F07-4904-9F5C-A0CFCB3F8D1D}" dt="2023-02-02T06:01:12.189" v="325"/>
          <ac:inkMkLst>
            <pc:docMk/>
            <pc:sldMk cId="1998606675" sldId="302"/>
            <ac:inkMk id="63" creationId="{117F0741-A416-2468-6160-C3637A16437B}"/>
          </ac:inkMkLst>
        </pc:inkChg>
        <pc:inkChg chg="add mod">
          <ac:chgData name="dinesh sonkul" userId="3cd816a3feaa4976" providerId="LiveId" clId="{A6E3F3CA-5F07-4904-9F5C-A0CFCB3F8D1D}" dt="2023-02-02T06:01:12.189" v="325"/>
          <ac:inkMkLst>
            <pc:docMk/>
            <pc:sldMk cId="1998606675" sldId="302"/>
            <ac:inkMk id="64" creationId="{4B089E08-F618-DB33-A856-B475EBBC00B8}"/>
          </ac:inkMkLst>
        </pc:inkChg>
        <pc:inkChg chg="add mod">
          <ac:chgData name="dinesh sonkul" userId="3cd816a3feaa4976" providerId="LiveId" clId="{A6E3F3CA-5F07-4904-9F5C-A0CFCB3F8D1D}" dt="2023-02-02T06:01:12.189" v="325"/>
          <ac:inkMkLst>
            <pc:docMk/>
            <pc:sldMk cId="1998606675" sldId="302"/>
            <ac:inkMk id="65" creationId="{E82C1D20-A95C-28E9-E385-464AC5D18B15}"/>
          </ac:inkMkLst>
        </pc:inkChg>
      </pc:sldChg>
      <pc:sldChg chg="addSp delSp modSp mod">
        <pc:chgData name="dinesh sonkul" userId="3cd816a3feaa4976" providerId="LiveId" clId="{A6E3F3CA-5F07-4904-9F5C-A0CFCB3F8D1D}" dt="2023-02-02T06:06:07.914" v="418"/>
        <pc:sldMkLst>
          <pc:docMk/>
          <pc:sldMk cId="2804275207" sldId="308"/>
        </pc:sldMkLst>
        <pc:grpChg chg="mod">
          <ac:chgData name="dinesh sonkul" userId="3cd816a3feaa4976" providerId="LiveId" clId="{A6E3F3CA-5F07-4904-9F5C-A0CFCB3F8D1D}" dt="2023-02-02T06:05:28.507" v="384"/>
          <ac:grpSpMkLst>
            <pc:docMk/>
            <pc:sldMk cId="2804275207" sldId="308"/>
            <ac:grpSpMk id="20" creationId="{4C0EA341-5054-F8C5-D333-45383B30D377}"/>
          </ac:grpSpMkLst>
        </pc:grpChg>
        <pc:grpChg chg="mod">
          <ac:chgData name="dinesh sonkul" userId="3cd816a3feaa4976" providerId="LiveId" clId="{A6E3F3CA-5F07-4904-9F5C-A0CFCB3F8D1D}" dt="2023-02-02T06:05:28.507" v="384"/>
          <ac:grpSpMkLst>
            <pc:docMk/>
            <pc:sldMk cId="2804275207" sldId="308"/>
            <ac:grpSpMk id="21" creationId="{302863AD-5049-A588-3F76-92787A95333C}"/>
          </ac:grpSpMkLst>
        </pc:grpChg>
        <pc:grpChg chg="mod">
          <ac:chgData name="dinesh sonkul" userId="3cd816a3feaa4976" providerId="LiveId" clId="{A6E3F3CA-5F07-4904-9F5C-A0CFCB3F8D1D}" dt="2023-02-02T06:05:28.507" v="384"/>
          <ac:grpSpMkLst>
            <pc:docMk/>
            <pc:sldMk cId="2804275207" sldId="308"/>
            <ac:grpSpMk id="22" creationId="{C5E9E1AE-47D6-265C-B4EF-25EED535807E}"/>
          </ac:grpSpMkLst>
        </pc:grpChg>
        <pc:grpChg chg="mod">
          <ac:chgData name="dinesh sonkul" userId="3cd816a3feaa4976" providerId="LiveId" clId="{A6E3F3CA-5F07-4904-9F5C-A0CFCB3F8D1D}" dt="2023-02-02T06:05:28.507" v="384"/>
          <ac:grpSpMkLst>
            <pc:docMk/>
            <pc:sldMk cId="2804275207" sldId="308"/>
            <ac:grpSpMk id="23" creationId="{7EA6795E-F159-8CD6-4987-B8D73E54C209}"/>
          </ac:grpSpMkLst>
        </pc:grpChg>
        <pc:grpChg chg="mod">
          <ac:chgData name="dinesh sonkul" userId="3cd816a3feaa4976" providerId="LiveId" clId="{A6E3F3CA-5F07-4904-9F5C-A0CFCB3F8D1D}" dt="2023-02-02T06:05:34.780" v="397"/>
          <ac:grpSpMkLst>
            <pc:docMk/>
            <pc:sldMk cId="2804275207" sldId="308"/>
            <ac:grpSpMk id="36" creationId="{CC4D53F8-A6AB-E434-5889-721B0A993661}"/>
          </ac:grpSpMkLst>
        </pc:grpChg>
        <pc:grpChg chg="mod">
          <ac:chgData name="dinesh sonkul" userId="3cd816a3feaa4976" providerId="LiveId" clId="{A6E3F3CA-5F07-4904-9F5C-A0CFCB3F8D1D}" dt="2023-02-02T06:05:38.251" v="407"/>
          <ac:grpSpMkLst>
            <pc:docMk/>
            <pc:sldMk cId="2804275207" sldId="308"/>
            <ac:grpSpMk id="46" creationId="{EFFBB95C-8671-B6A3-4ECD-2D53BFD507DA}"/>
          </ac:grpSpMkLst>
        </pc:grpChg>
        <pc:grpChg chg="mod">
          <ac:chgData name="dinesh sonkul" userId="3cd816a3feaa4976" providerId="LiveId" clId="{A6E3F3CA-5F07-4904-9F5C-A0CFCB3F8D1D}" dt="2023-02-02T06:05:38.251" v="407"/>
          <ac:grpSpMkLst>
            <pc:docMk/>
            <pc:sldMk cId="2804275207" sldId="308"/>
            <ac:grpSpMk id="47" creationId="{BC6C0A17-01E0-9227-CF61-BAA764ADB7A9}"/>
          </ac:grpSpMkLst>
        </pc:grpChg>
        <pc:grpChg chg="mod">
          <ac:chgData name="dinesh sonkul" userId="3cd816a3feaa4976" providerId="LiveId" clId="{A6E3F3CA-5F07-4904-9F5C-A0CFCB3F8D1D}" dt="2023-02-02T06:05:38.251" v="407"/>
          <ac:grpSpMkLst>
            <pc:docMk/>
            <pc:sldMk cId="2804275207" sldId="308"/>
            <ac:grpSpMk id="48" creationId="{8E85E49F-4A6A-69A4-7099-E5F81A4F8EDB}"/>
          </ac:grpSpMkLst>
        </pc:grpChg>
        <pc:grpChg chg="del mod">
          <ac:chgData name="dinesh sonkul" userId="3cd816a3feaa4976" providerId="LiveId" clId="{A6E3F3CA-5F07-4904-9F5C-A0CFCB3F8D1D}" dt="2023-02-02T06:06:05.881" v="414"/>
          <ac:grpSpMkLst>
            <pc:docMk/>
            <pc:sldMk cId="2804275207" sldId="308"/>
            <ac:grpSpMk id="52" creationId="{0E9AF243-98A8-C46F-E176-384244D6C4D9}"/>
          </ac:grpSpMkLst>
        </pc:grpChg>
        <pc:grpChg chg="mod">
          <ac:chgData name="dinesh sonkul" userId="3cd816a3feaa4976" providerId="LiveId" clId="{A6E3F3CA-5F07-4904-9F5C-A0CFCB3F8D1D}" dt="2023-02-02T06:06:05.881" v="414"/>
          <ac:grpSpMkLst>
            <pc:docMk/>
            <pc:sldMk cId="2804275207" sldId="308"/>
            <ac:grpSpMk id="55" creationId="{CB46A2EE-9BA7-CBF0-52E8-8C73E7ACD8B6}"/>
          </ac:grpSpMkLst>
        </pc:grpChg>
        <pc:grpChg chg="mod">
          <ac:chgData name="dinesh sonkul" userId="3cd816a3feaa4976" providerId="LiveId" clId="{A6E3F3CA-5F07-4904-9F5C-A0CFCB3F8D1D}" dt="2023-02-02T06:06:07.914" v="418"/>
          <ac:grpSpMkLst>
            <pc:docMk/>
            <pc:sldMk cId="2804275207" sldId="308"/>
            <ac:grpSpMk id="59" creationId="{34906C56-DA4B-48AC-1BD5-904AB2478769}"/>
          </ac:grpSpMkLst>
        </pc:grpChg>
        <pc:inkChg chg="add mod">
          <ac:chgData name="dinesh sonkul" userId="3cd816a3feaa4976" providerId="LiveId" clId="{A6E3F3CA-5F07-4904-9F5C-A0CFCB3F8D1D}" dt="2023-02-02T06:05:28.507" v="384"/>
          <ac:inkMkLst>
            <pc:docMk/>
            <pc:sldMk cId="2804275207" sldId="308"/>
            <ac:inkMk id="3" creationId="{C274AE8D-82A3-007E-03CE-1242B96A6EEF}"/>
          </ac:inkMkLst>
        </pc:inkChg>
        <pc:inkChg chg="add mod">
          <ac:chgData name="dinesh sonkul" userId="3cd816a3feaa4976" providerId="LiveId" clId="{A6E3F3CA-5F07-4904-9F5C-A0CFCB3F8D1D}" dt="2023-02-02T06:05:28.507" v="384"/>
          <ac:inkMkLst>
            <pc:docMk/>
            <pc:sldMk cId="2804275207" sldId="308"/>
            <ac:inkMk id="4" creationId="{805CF121-615A-FAB7-82A2-C3B92BEA379D}"/>
          </ac:inkMkLst>
        </pc:inkChg>
        <pc:inkChg chg="add mod">
          <ac:chgData name="dinesh sonkul" userId="3cd816a3feaa4976" providerId="LiveId" clId="{A6E3F3CA-5F07-4904-9F5C-A0CFCB3F8D1D}" dt="2023-02-02T06:05:28.507" v="384"/>
          <ac:inkMkLst>
            <pc:docMk/>
            <pc:sldMk cId="2804275207" sldId="308"/>
            <ac:inkMk id="5" creationId="{BCA5D0B1-1601-C173-B5E1-2C8C98D86850}"/>
          </ac:inkMkLst>
        </pc:inkChg>
        <pc:inkChg chg="add mod">
          <ac:chgData name="dinesh sonkul" userId="3cd816a3feaa4976" providerId="LiveId" clId="{A6E3F3CA-5F07-4904-9F5C-A0CFCB3F8D1D}" dt="2023-02-02T06:05:28.507" v="384"/>
          <ac:inkMkLst>
            <pc:docMk/>
            <pc:sldMk cId="2804275207" sldId="308"/>
            <ac:inkMk id="6" creationId="{738C41CD-495F-85E8-FEE8-0F995FE4C771}"/>
          </ac:inkMkLst>
        </pc:inkChg>
        <pc:inkChg chg="add mod">
          <ac:chgData name="dinesh sonkul" userId="3cd816a3feaa4976" providerId="LiveId" clId="{A6E3F3CA-5F07-4904-9F5C-A0CFCB3F8D1D}" dt="2023-02-02T06:05:28.507" v="384"/>
          <ac:inkMkLst>
            <pc:docMk/>
            <pc:sldMk cId="2804275207" sldId="308"/>
            <ac:inkMk id="7" creationId="{FBF493ED-B968-9EAA-DD1B-C959793FAC22}"/>
          </ac:inkMkLst>
        </pc:inkChg>
        <pc:inkChg chg="add mod">
          <ac:chgData name="dinesh sonkul" userId="3cd816a3feaa4976" providerId="LiveId" clId="{A6E3F3CA-5F07-4904-9F5C-A0CFCB3F8D1D}" dt="2023-02-02T06:05:28.507" v="384"/>
          <ac:inkMkLst>
            <pc:docMk/>
            <pc:sldMk cId="2804275207" sldId="308"/>
            <ac:inkMk id="8" creationId="{E56643CF-9EB0-5CD4-8420-FACDABAAA4F4}"/>
          </ac:inkMkLst>
        </pc:inkChg>
        <pc:inkChg chg="add mod">
          <ac:chgData name="dinesh sonkul" userId="3cd816a3feaa4976" providerId="LiveId" clId="{A6E3F3CA-5F07-4904-9F5C-A0CFCB3F8D1D}" dt="2023-02-02T06:05:28.507" v="384"/>
          <ac:inkMkLst>
            <pc:docMk/>
            <pc:sldMk cId="2804275207" sldId="308"/>
            <ac:inkMk id="9" creationId="{A4192900-4824-F4C4-0275-C4046A2177C8}"/>
          </ac:inkMkLst>
        </pc:inkChg>
        <pc:inkChg chg="add mod">
          <ac:chgData name="dinesh sonkul" userId="3cd816a3feaa4976" providerId="LiveId" clId="{A6E3F3CA-5F07-4904-9F5C-A0CFCB3F8D1D}" dt="2023-02-02T06:05:28.507" v="384"/>
          <ac:inkMkLst>
            <pc:docMk/>
            <pc:sldMk cId="2804275207" sldId="308"/>
            <ac:inkMk id="10" creationId="{AC336DAC-113C-774B-FE77-83E88F1AFD00}"/>
          </ac:inkMkLst>
        </pc:inkChg>
        <pc:inkChg chg="add">
          <ac:chgData name="dinesh sonkul" userId="3cd816a3feaa4976" providerId="LiveId" clId="{A6E3F3CA-5F07-4904-9F5C-A0CFCB3F8D1D}" dt="2023-02-02T06:05:24.383" v="375" actId="9405"/>
          <ac:inkMkLst>
            <pc:docMk/>
            <pc:sldMk cId="2804275207" sldId="308"/>
            <ac:inkMk id="11" creationId="{8F2C0C87-EB08-D117-879D-85A9FC4B54A6}"/>
          </ac:inkMkLst>
        </pc:inkChg>
        <pc:inkChg chg="add mod">
          <ac:chgData name="dinesh sonkul" userId="3cd816a3feaa4976" providerId="LiveId" clId="{A6E3F3CA-5F07-4904-9F5C-A0CFCB3F8D1D}" dt="2023-02-02T06:05:28.507" v="384"/>
          <ac:inkMkLst>
            <pc:docMk/>
            <pc:sldMk cId="2804275207" sldId="308"/>
            <ac:inkMk id="12" creationId="{E95E4A94-4B8F-78F2-4CFD-E3A156F91D45}"/>
          </ac:inkMkLst>
        </pc:inkChg>
        <pc:inkChg chg="add mod">
          <ac:chgData name="dinesh sonkul" userId="3cd816a3feaa4976" providerId="LiveId" clId="{A6E3F3CA-5F07-4904-9F5C-A0CFCB3F8D1D}" dt="2023-02-02T06:05:28.507" v="384"/>
          <ac:inkMkLst>
            <pc:docMk/>
            <pc:sldMk cId="2804275207" sldId="308"/>
            <ac:inkMk id="13" creationId="{AA344C9A-960E-A4E6-7491-F43545B30855}"/>
          </ac:inkMkLst>
        </pc:inkChg>
        <pc:inkChg chg="add mod">
          <ac:chgData name="dinesh sonkul" userId="3cd816a3feaa4976" providerId="LiveId" clId="{A6E3F3CA-5F07-4904-9F5C-A0CFCB3F8D1D}" dt="2023-02-02T06:05:28.507" v="384"/>
          <ac:inkMkLst>
            <pc:docMk/>
            <pc:sldMk cId="2804275207" sldId="308"/>
            <ac:inkMk id="14" creationId="{DF8C6EEC-30E5-224D-E4DF-19B036052325}"/>
          </ac:inkMkLst>
        </pc:inkChg>
        <pc:inkChg chg="add mod">
          <ac:chgData name="dinesh sonkul" userId="3cd816a3feaa4976" providerId="LiveId" clId="{A6E3F3CA-5F07-4904-9F5C-A0CFCB3F8D1D}" dt="2023-02-02T06:05:28.507" v="384"/>
          <ac:inkMkLst>
            <pc:docMk/>
            <pc:sldMk cId="2804275207" sldId="308"/>
            <ac:inkMk id="15" creationId="{11A0AC62-3A9F-C4AD-C1F9-7312D6850998}"/>
          </ac:inkMkLst>
        </pc:inkChg>
        <pc:inkChg chg="add mod">
          <ac:chgData name="dinesh sonkul" userId="3cd816a3feaa4976" providerId="LiveId" clId="{A6E3F3CA-5F07-4904-9F5C-A0CFCB3F8D1D}" dt="2023-02-02T06:05:28.507" v="384"/>
          <ac:inkMkLst>
            <pc:docMk/>
            <pc:sldMk cId="2804275207" sldId="308"/>
            <ac:inkMk id="16" creationId="{1D428605-33DA-4A82-F17A-A9BC8A2E079D}"/>
          </ac:inkMkLst>
        </pc:inkChg>
        <pc:inkChg chg="add mod">
          <ac:chgData name="dinesh sonkul" userId="3cd816a3feaa4976" providerId="LiveId" clId="{A6E3F3CA-5F07-4904-9F5C-A0CFCB3F8D1D}" dt="2023-02-02T06:05:28.507" v="384"/>
          <ac:inkMkLst>
            <pc:docMk/>
            <pc:sldMk cId="2804275207" sldId="308"/>
            <ac:inkMk id="17" creationId="{F086E9FC-D9AA-26E9-7077-2C3CE717D206}"/>
          </ac:inkMkLst>
        </pc:inkChg>
        <pc:inkChg chg="add mod">
          <ac:chgData name="dinesh sonkul" userId="3cd816a3feaa4976" providerId="LiveId" clId="{A6E3F3CA-5F07-4904-9F5C-A0CFCB3F8D1D}" dt="2023-02-02T06:05:28.507" v="384"/>
          <ac:inkMkLst>
            <pc:docMk/>
            <pc:sldMk cId="2804275207" sldId="308"/>
            <ac:inkMk id="18" creationId="{B8122771-34BB-AFCC-C268-9838EF71A2E5}"/>
          </ac:inkMkLst>
        </pc:inkChg>
        <pc:inkChg chg="add mod">
          <ac:chgData name="dinesh sonkul" userId="3cd816a3feaa4976" providerId="LiveId" clId="{A6E3F3CA-5F07-4904-9F5C-A0CFCB3F8D1D}" dt="2023-02-02T06:05:28.507" v="384"/>
          <ac:inkMkLst>
            <pc:docMk/>
            <pc:sldMk cId="2804275207" sldId="308"/>
            <ac:inkMk id="19" creationId="{7D13B20D-61E4-45A0-DD31-F90A51F34914}"/>
          </ac:inkMkLst>
        </pc:inkChg>
        <pc:inkChg chg="add mod">
          <ac:chgData name="dinesh sonkul" userId="3cd816a3feaa4976" providerId="LiveId" clId="{A6E3F3CA-5F07-4904-9F5C-A0CFCB3F8D1D}" dt="2023-02-02T06:05:34.780" v="397"/>
          <ac:inkMkLst>
            <pc:docMk/>
            <pc:sldMk cId="2804275207" sldId="308"/>
            <ac:inkMk id="24" creationId="{4A6F5238-AFF2-CC5E-981B-99F7F88F81FB}"/>
          </ac:inkMkLst>
        </pc:inkChg>
        <pc:inkChg chg="add mod">
          <ac:chgData name="dinesh sonkul" userId="3cd816a3feaa4976" providerId="LiveId" clId="{A6E3F3CA-5F07-4904-9F5C-A0CFCB3F8D1D}" dt="2023-02-02T06:05:34.780" v="397"/>
          <ac:inkMkLst>
            <pc:docMk/>
            <pc:sldMk cId="2804275207" sldId="308"/>
            <ac:inkMk id="25" creationId="{1D1DBC08-CA9F-8632-472E-D5F0CD540370}"/>
          </ac:inkMkLst>
        </pc:inkChg>
        <pc:inkChg chg="add mod">
          <ac:chgData name="dinesh sonkul" userId="3cd816a3feaa4976" providerId="LiveId" clId="{A6E3F3CA-5F07-4904-9F5C-A0CFCB3F8D1D}" dt="2023-02-02T06:05:34.780" v="397"/>
          <ac:inkMkLst>
            <pc:docMk/>
            <pc:sldMk cId="2804275207" sldId="308"/>
            <ac:inkMk id="26" creationId="{3667D14C-055D-F1B0-EDFD-03B0E49BDB2C}"/>
          </ac:inkMkLst>
        </pc:inkChg>
        <pc:inkChg chg="add mod">
          <ac:chgData name="dinesh sonkul" userId="3cd816a3feaa4976" providerId="LiveId" clId="{A6E3F3CA-5F07-4904-9F5C-A0CFCB3F8D1D}" dt="2023-02-02T06:05:34.780" v="397"/>
          <ac:inkMkLst>
            <pc:docMk/>
            <pc:sldMk cId="2804275207" sldId="308"/>
            <ac:inkMk id="27" creationId="{3A2B2519-94F1-9E8A-7969-737DBAC9F901}"/>
          </ac:inkMkLst>
        </pc:inkChg>
        <pc:inkChg chg="add mod">
          <ac:chgData name="dinesh sonkul" userId="3cd816a3feaa4976" providerId="LiveId" clId="{A6E3F3CA-5F07-4904-9F5C-A0CFCB3F8D1D}" dt="2023-02-02T06:05:34.780" v="397"/>
          <ac:inkMkLst>
            <pc:docMk/>
            <pc:sldMk cId="2804275207" sldId="308"/>
            <ac:inkMk id="28" creationId="{1E753C3D-2ACA-78B3-B2E6-A47B02CCFD36}"/>
          </ac:inkMkLst>
        </pc:inkChg>
        <pc:inkChg chg="add mod">
          <ac:chgData name="dinesh sonkul" userId="3cd816a3feaa4976" providerId="LiveId" clId="{A6E3F3CA-5F07-4904-9F5C-A0CFCB3F8D1D}" dt="2023-02-02T06:05:34.780" v="397"/>
          <ac:inkMkLst>
            <pc:docMk/>
            <pc:sldMk cId="2804275207" sldId="308"/>
            <ac:inkMk id="29" creationId="{AB6E19C1-ED83-3FD9-0767-130992BA1E1F}"/>
          </ac:inkMkLst>
        </pc:inkChg>
        <pc:inkChg chg="add mod">
          <ac:chgData name="dinesh sonkul" userId="3cd816a3feaa4976" providerId="LiveId" clId="{A6E3F3CA-5F07-4904-9F5C-A0CFCB3F8D1D}" dt="2023-02-02T06:05:34.780" v="397"/>
          <ac:inkMkLst>
            <pc:docMk/>
            <pc:sldMk cId="2804275207" sldId="308"/>
            <ac:inkMk id="30" creationId="{2CA4068D-3E56-0F6B-0BFE-913EBF9572F3}"/>
          </ac:inkMkLst>
        </pc:inkChg>
        <pc:inkChg chg="add mod">
          <ac:chgData name="dinesh sonkul" userId="3cd816a3feaa4976" providerId="LiveId" clId="{A6E3F3CA-5F07-4904-9F5C-A0CFCB3F8D1D}" dt="2023-02-02T06:05:34.780" v="397"/>
          <ac:inkMkLst>
            <pc:docMk/>
            <pc:sldMk cId="2804275207" sldId="308"/>
            <ac:inkMk id="31" creationId="{35469F5C-7FEF-9A6D-2D1C-0AA5DC4054D7}"/>
          </ac:inkMkLst>
        </pc:inkChg>
        <pc:inkChg chg="add mod">
          <ac:chgData name="dinesh sonkul" userId="3cd816a3feaa4976" providerId="LiveId" clId="{A6E3F3CA-5F07-4904-9F5C-A0CFCB3F8D1D}" dt="2023-02-02T06:05:34.780" v="397"/>
          <ac:inkMkLst>
            <pc:docMk/>
            <pc:sldMk cId="2804275207" sldId="308"/>
            <ac:inkMk id="32" creationId="{B3C8F1F2-3E2F-21A0-977F-7BE191BC34C4}"/>
          </ac:inkMkLst>
        </pc:inkChg>
        <pc:inkChg chg="add mod">
          <ac:chgData name="dinesh sonkul" userId="3cd816a3feaa4976" providerId="LiveId" clId="{A6E3F3CA-5F07-4904-9F5C-A0CFCB3F8D1D}" dt="2023-02-02T06:05:34.780" v="397"/>
          <ac:inkMkLst>
            <pc:docMk/>
            <pc:sldMk cId="2804275207" sldId="308"/>
            <ac:inkMk id="33" creationId="{62DD1056-1E42-C092-AB13-FBFCC1D69CB1}"/>
          </ac:inkMkLst>
        </pc:inkChg>
        <pc:inkChg chg="add mod">
          <ac:chgData name="dinesh sonkul" userId="3cd816a3feaa4976" providerId="LiveId" clId="{A6E3F3CA-5F07-4904-9F5C-A0CFCB3F8D1D}" dt="2023-02-02T06:05:34.780" v="397"/>
          <ac:inkMkLst>
            <pc:docMk/>
            <pc:sldMk cId="2804275207" sldId="308"/>
            <ac:inkMk id="34" creationId="{72B0791D-CC7A-A57A-6729-7EB8E6C9910D}"/>
          </ac:inkMkLst>
        </pc:inkChg>
        <pc:inkChg chg="add mod">
          <ac:chgData name="dinesh sonkul" userId="3cd816a3feaa4976" providerId="LiveId" clId="{A6E3F3CA-5F07-4904-9F5C-A0CFCB3F8D1D}" dt="2023-02-02T06:05:34.780" v="397"/>
          <ac:inkMkLst>
            <pc:docMk/>
            <pc:sldMk cId="2804275207" sldId="308"/>
            <ac:inkMk id="35" creationId="{1860BE9C-BA27-2030-D52C-4BD0C8EEDA94}"/>
          </ac:inkMkLst>
        </pc:inkChg>
        <pc:inkChg chg="add mod">
          <ac:chgData name="dinesh sonkul" userId="3cd816a3feaa4976" providerId="LiveId" clId="{A6E3F3CA-5F07-4904-9F5C-A0CFCB3F8D1D}" dt="2023-02-02T06:05:38.251" v="407"/>
          <ac:inkMkLst>
            <pc:docMk/>
            <pc:sldMk cId="2804275207" sldId="308"/>
            <ac:inkMk id="37" creationId="{969E9F5A-874E-0B44-F7D8-CF1D825DE92B}"/>
          </ac:inkMkLst>
        </pc:inkChg>
        <pc:inkChg chg="add mod">
          <ac:chgData name="dinesh sonkul" userId="3cd816a3feaa4976" providerId="LiveId" clId="{A6E3F3CA-5F07-4904-9F5C-A0CFCB3F8D1D}" dt="2023-02-02T06:05:38.251" v="407"/>
          <ac:inkMkLst>
            <pc:docMk/>
            <pc:sldMk cId="2804275207" sldId="308"/>
            <ac:inkMk id="38" creationId="{48BAB1BA-B372-DE0D-6C71-BEF5D06904E5}"/>
          </ac:inkMkLst>
        </pc:inkChg>
        <pc:inkChg chg="add mod">
          <ac:chgData name="dinesh sonkul" userId="3cd816a3feaa4976" providerId="LiveId" clId="{A6E3F3CA-5F07-4904-9F5C-A0CFCB3F8D1D}" dt="2023-02-02T06:05:38.251" v="407"/>
          <ac:inkMkLst>
            <pc:docMk/>
            <pc:sldMk cId="2804275207" sldId="308"/>
            <ac:inkMk id="39" creationId="{0FDB287D-58E0-AA36-8982-8F3D6DA3F6A3}"/>
          </ac:inkMkLst>
        </pc:inkChg>
        <pc:inkChg chg="add mod">
          <ac:chgData name="dinesh sonkul" userId="3cd816a3feaa4976" providerId="LiveId" clId="{A6E3F3CA-5F07-4904-9F5C-A0CFCB3F8D1D}" dt="2023-02-02T06:05:38.251" v="407"/>
          <ac:inkMkLst>
            <pc:docMk/>
            <pc:sldMk cId="2804275207" sldId="308"/>
            <ac:inkMk id="40" creationId="{F334F1DA-1EAB-6D44-17A9-B4A4BF4375AF}"/>
          </ac:inkMkLst>
        </pc:inkChg>
        <pc:inkChg chg="add mod">
          <ac:chgData name="dinesh sonkul" userId="3cd816a3feaa4976" providerId="LiveId" clId="{A6E3F3CA-5F07-4904-9F5C-A0CFCB3F8D1D}" dt="2023-02-02T06:05:38.251" v="407"/>
          <ac:inkMkLst>
            <pc:docMk/>
            <pc:sldMk cId="2804275207" sldId="308"/>
            <ac:inkMk id="41" creationId="{FD675400-04E8-921C-A2EE-F20ED1005B2C}"/>
          </ac:inkMkLst>
        </pc:inkChg>
        <pc:inkChg chg="add mod">
          <ac:chgData name="dinesh sonkul" userId="3cd816a3feaa4976" providerId="LiveId" clId="{A6E3F3CA-5F07-4904-9F5C-A0CFCB3F8D1D}" dt="2023-02-02T06:05:38.251" v="407"/>
          <ac:inkMkLst>
            <pc:docMk/>
            <pc:sldMk cId="2804275207" sldId="308"/>
            <ac:inkMk id="42" creationId="{6532850A-3D3B-831A-A999-F9CA6BA593F6}"/>
          </ac:inkMkLst>
        </pc:inkChg>
        <pc:inkChg chg="add mod">
          <ac:chgData name="dinesh sonkul" userId="3cd816a3feaa4976" providerId="LiveId" clId="{A6E3F3CA-5F07-4904-9F5C-A0CFCB3F8D1D}" dt="2023-02-02T06:05:38.251" v="407"/>
          <ac:inkMkLst>
            <pc:docMk/>
            <pc:sldMk cId="2804275207" sldId="308"/>
            <ac:inkMk id="43" creationId="{79245961-02C0-4FC7-4E43-B4BBC4AF3CB1}"/>
          </ac:inkMkLst>
        </pc:inkChg>
        <pc:inkChg chg="add mod">
          <ac:chgData name="dinesh sonkul" userId="3cd816a3feaa4976" providerId="LiveId" clId="{A6E3F3CA-5F07-4904-9F5C-A0CFCB3F8D1D}" dt="2023-02-02T06:05:38.251" v="407"/>
          <ac:inkMkLst>
            <pc:docMk/>
            <pc:sldMk cId="2804275207" sldId="308"/>
            <ac:inkMk id="44" creationId="{7BFC375C-CB1D-247A-8951-FDB86B66886B}"/>
          </ac:inkMkLst>
        </pc:inkChg>
        <pc:inkChg chg="add mod">
          <ac:chgData name="dinesh sonkul" userId="3cd816a3feaa4976" providerId="LiveId" clId="{A6E3F3CA-5F07-4904-9F5C-A0CFCB3F8D1D}" dt="2023-02-02T06:05:38.251" v="407"/>
          <ac:inkMkLst>
            <pc:docMk/>
            <pc:sldMk cId="2804275207" sldId="308"/>
            <ac:inkMk id="45" creationId="{B80DC2BE-BC17-9CB1-5F4A-365B3960473E}"/>
          </ac:inkMkLst>
        </pc:inkChg>
        <pc:inkChg chg="add mod">
          <ac:chgData name="dinesh sonkul" userId="3cd816a3feaa4976" providerId="LiveId" clId="{A6E3F3CA-5F07-4904-9F5C-A0CFCB3F8D1D}" dt="2023-02-02T06:06:05.881" v="414"/>
          <ac:inkMkLst>
            <pc:docMk/>
            <pc:sldMk cId="2804275207" sldId="308"/>
            <ac:inkMk id="49" creationId="{55AC5B40-02B5-C0A2-0E58-F230AD6B1676}"/>
          </ac:inkMkLst>
        </pc:inkChg>
        <pc:inkChg chg="add mod">
          <ac:chgData name="dinesh sonkul" userId="3cd816a3feaa4976" providerId="LiveId" clId="{A6E3F3CA-5F07-4904-9F5C-A0CFCB3F8D1D}" dt="2023-02-02T06:06:05.881" v="414"/>
          <ac:inkMkLst>
            <pc:docMk/>
            <pc:sldMk cId="2804275207" sldId="308"/>
            <ac:inkMk id="50" creationId="{24114F2D-4E7B-0403-5CF3-220617557B03}"/>
          </ac:inkMkLst>
        </pc:inkChg>
        <pc:inkChg chg="add mod">
          <ac:chgData name="dinesh sonkul" userId="3cd816a3feaa4976" providerId="LiveId" clId="{A6E3F3CA-5F07-4904-9F5C-A0CFCB3F8D1D}" dt="2023-02-02T06:06:05.881" v="414"/>
          <ac:inkMkLst>
            <pc:docMk/>
            <pc:sldMk cId="2804275207" sldId="308"/>
            <ac:inkMk id="51" creationId="{1D90B29D-2B38-588D-2DD6-FB5037B99F76}"/>
          </ac:inkMkLst>
        </pc:inkChg>
        <pc:inkChg chg="add mod">
          <ac:chgData name="dinesh sonkul" userId="3cd816a3feaa4976" providerId="LiveId" clId="{A6E3F3CA-5F07-4904-9F5C-A0CFCB3F8D1D}" dt="2023-02-02T06:06:05.881" v="414"/>
          <ac:inkMkLst>
            <pc:docMk/>
            <pc:sldMk cId="2804275207" sldId="308"/>
            <ac:inkMk id="53" creationId="{4358A348-EBF4-1F06-4491-5609DE0B7C7F}"/>
          </ac:inkMkLst>
        </pc:inkChg>
        <pc:inkChg chg="add mod">
          <ac:chgData name="dinesh sonkul" userId="3cd816a3feaa4976" providerId="LiveId" clId="{A6E3F3CA-5F07-4904-9F5C-A0CFCB3F8D1D}" dt="2023-02-02T06:06:05.881" v="414"/>
          <ac:inkMkLst>
            <pc:docMk/>
            <pc:sldMk cId="2804275207" sldId="308"/>
            <ac:inkMk id="54" creationId="{2476841D-980B-4694-810F-21DB888EC9AB}"/>
          </ac:inkMkLst>
        </pc:inkChg>
        <pc:inkChg chg="add mod">
          <ac:chgData name="dinesh sonkul" userId="3cd816a3feaa4976" providerId="LiveId" clId="{A6E3F3CA-5F07-4904-9F5C-A0CFCB3F8D1D}" dt="2023-02-02T06:06:07.914" v="418"/>
          <ac:inkMkLst>
            <pc:docMk/>
            <pc:sldMk cId="2804275207" sldId="308"/>
            <ac:inkMk id="56" creationId="{B76B5A46-DF31-8B63-804C-D8DC4AA64E6D}"/>
          </ac:inkMkLst>
        </pc:inkChg>
        <pc:inkChg chg="add mod">
          <ac:chgData name="dinesh sonkul" userId="3cd816a3feaa4976" providerId="LiveId" clId="{A6E3F3CA-5F07-4904-9F5C-A0CFCB3F8D1D}" dt="2023-02-02T06:06:07.914" v="418"/>
          <ac:inkMkLst>
            <pc:docMk/>
            <pc:sldMk cId="2804275207" sldId="308"/>
            <ac:inkMk id="57" creationId="{44367951-20C1-080E-9C83-54DCB3FEBC5C}"/>
          </ac:inkMkLst>
        </pc:inkChg>
        <pc:inkChg chg="add mod">
          <ac:chgData name="dinesh sonkul" userId="3cd816a3feaa4976" providerId="LiveId" clId="{A6E3F3CA-5F07-4904-9F5C-A0CFCB3F8D1D}" dt="2023-02-02T06:06:07.914" v="418"/>
          <ac:inkMkLst>
            <pc:docMk/>
            <pc:sldMk cId="2804275207" sldId="308"/>
            <ac:inkMk id="58" creationId="{1A41F429-06AD-4900-5C00-F3537B896101}"/>
          </ac:inkMkLst>
        </pc:inkChg>
      </pc:sldChg>
      <pc:sldChg chg="addSp delSp modSp mod">
        <pc:chgData name="dinesh sonkul" userId="3cd816a3feaa4976" providerId="LiveId" clId="{A6E3F3CA-5F07-4904-9F5C-A0CFCB3F8D1D}" dt="2023-02-02T06:05:15.167" v="366"/>
        <pc:sldMkLst>
          <pc:docMk/>
          <pc:sldMk cId="2932416673" sldId="309"/>
        </pc:sldMkLst>
        <pc:grpChg chg="mod">
          <ac:chgData name="dinesh sonkul" userId="3cd816a3feaa4976" providerId="LiveId" clId="{A6E3F3CA-5F07-4904-9F5C-A0CFCB3F8D1D}" dt="2023-02-02T06:03:59.345" v="329"/>
          <ac:grpSpMkLst>
            <pc:docMk/>
            <pc:sldMk cId="2932416673" sldId="309"/>
            <ac:grpSpMk id="6" creationId="{8096576E-21C3-D0DD-4CDF-06102BF3B778}"/>
          </ac:grpSpMkLst>
        </pc:grpChg>
        <pc:grpChg chg="del mod">
          <ac:chgData name="dinesh sonkul" userId="3cd816a3feaa4976" providerId="LiveId" clId="{A6E3F3CA-5F07-4904-9F5C-A0CFCB3F8D1D}" dt="2023-02-02T06:04:32.312" v="338"/>
          <ac:grpSpMkLst>
            <pc:docMk/>
            <pc:sldMk cId="2932416673" sldId="309"/>
            <ac:grpSpMk id="12" creationId="{FDF592AD-CB38-97DE-3B79-49E8AF98A928}"/>
          </ac:grpSpMkLst>
        </pc:grpChg>
        <pc:grpChg chg="mod">
          <ac:chgData name="dinesh sonkul" userId="3cd816a3feaa4976" providerId="LiveId" clId="{A6E3F3CA-5F07-4904-9F5C-A0CFCB3F8D1D}" dt="2023-02-02T06:04:32.312" v="338"/>
          <ac:grpSpMkLst>
            <pc:docMk/>
            <pc:sldMk cId="2932416673" sldId="309"/>
            <ac:grpSpMk id="15" creationId="{86BDF4D9-B4C2-3F18-42E8-57A2C75B8236}"/>
          </ac:grpSpMkLst>
        </pc:grpChg>
        <pc:grpChg chg="mod">
          <ac:chgData name="dinesh sonkul" userId="3cd816a3feaa4976" providerId="LiveId" clId="{A6E3F3CA-5F07-4904-9F5C-A0CFCB3F8D1D}" dt="2023-02-02T06:04:44.481" v="346"/>
          <ac:grpSpMkLst>
            <pc:docMk/>
            <pc:sldMk cId="2932416673" sldId="309"/>
            <ac:grpSpMk id="23" creationId="{9540BBD7-1F7D-758E-C4E1-A046F148E3DD}"/>
          </ac:grpSpMkLst>
        </pc:grpChg>
        <pc:grpChg chg="mod">
          <ac:chgData name="dinesh sonkul" userId="3cd816a3feaa4976" providerId="LiveId" clId="{A6E3F3CA-5F07-4904-9F5C-A0CFCB3F8D1D}" dt="2023-02-02T06:04:54.196" v="349"/>
          <ac:grpSpMkLst>
            <pc:docMk/>
            <pc:sldMk cId="2932416673" sldId="309"/>
            <ac:grpSpMk id="26" creationId="{AEE80B37-4E36-9917-EF3A-1AD7DC55D801}"/>
          </ac:grpSpMkLst>
        </pc:grpChg>
        <pc:grpChg chg="mod">
          <ac:chgData name="dinesh sonkul" userId="3cd816a3feaa4976" providerId="LiveId" clId="{A6E3F3CA-5F07-4904-9F5C-A0CFCB3F8D1D}" dt="2023-02-02T06:05:11.105" v="357"/>
          <ac:grpSpMkLst>
            <pc:docMk/>
            <pc:sldMk cId="2932416673" sldId="309"/>
            <ac:grpSpMk id="34" creationId="{28EFCD88-D66A-5188-8945-078F294EBEE6}"/>
          </ac:grpSpMkLst>
        </pc:grpChg>
        <pc:grpChg chg="del mod">
          <ac:chgData name="dinesh sonkul" userId="3cd816a3feaa4976" providerId="LiveId" clId="{A6E3F3CA-5F07-4904-9F5C-A0CFCB3F8D1D}" dt="2023-02-02T06:05:15.167" v="366"/>
          <ac:grpSpMkLst>
            <pc:docMk/>
            <pc:sldMk cId="2932416673" sldId="309"/>
            <ac:grpSpMk id="38" creationId="{9A5A7DA9-2A93-04D4-E668-D2FBDD9F34BE}"/>
          </ac:grpSpMkLst>
        </pc:grpChg>
        <pc:grpChg chg="mod">
          <ac:chgData name="dinesh sonkul" userId="3cd816a3feaa4976" providerId="LiveId" clId="{A6E3F3CA-5F07-4904-9F5C-A0CFCB3F8D1D}" dt="2023-02-02T06:05:15.167" v="366"/>
          <ac:grpSpMkLst>
            <pc:docMk/>
            <pc:sldMk cId="2932416673" sldId="309"/>
            <ac:grpSpMk id="43" creationId="{F18B917F-A353-6E32-06F6-3010C000F0A1}"/>
          </ac:grpSpMkLst>
        </pc:grpChg>
        <pc:inkChg chg="add">
          <ac:chgData name="dinesh sonkul" userId="3cd816a3feaa4976" providerId="LiveId" clId="{A6E3F3CA-5F07-4904-9F5C-A0CFCB3F8D1D}" dt="2023-02-02T06:03:50.364" v="326" actId="9405"/>
          <ac:inkMkLst>
            <pc:docMk/>
            <pc:sldMk cId="2932416673" sldId="309"/>
            <ac:inkMk id="3" creationId="{4F06B79E-FE93-2C08-724D-2E26E0B9D17E}"/>
          </ac:inkMkLst>
        </pc:inkChg>
        <pc:inkChg chg="add mod">
          <ac:chgData name="dinesh sonkul" userId="3cd816a3feaa4976" providerId="LiveId" clId="{A6E3F3CA-5F07-4904-9F5C-A0CFCB3F8D1D}" dt="2023-02-02T06:03:59.345" v="329"/>
          <ac:inkMkLst>
            <pc:docMk/>
            <pc:sldMk cId="2932416673" sldId="309"/>
            <ac:inkMk id="4" creationId="{1693AC41-D0DF-E4A7-E2A6-9D9025A9A34C}"/>
          </ac:inkMkLst>
        </pc:inkChg>
        <pc:inkChg chg="add mod">
          <ac:chgData name="dinesh sonkul" userId="3cd816a3feaa4976" providerId="LiveId" clId="{A6E3F3CA-5F07-4904-9F5C-A0CFCB3F8D1D}" dt="2023-02-02T06:03:59.345" v="329"/>
          <ac:inkMkLst>
            <pc:docMk/>
            <pc:sldMk cId="2932416673" sldId="309"/>
            <ac:inkMk id="5" creationId="{0FF75076-3CB0-C8C1-468F-2F956358370D}"/>
          </ac:inkMkLst>
        </pc:inkChg>
        <pc:inkChg chg="add">
          <ac:chgData name="dinesh sonkul" userId="3cd816a3feaa4976" providerId="LiveId" clId="{A6E3F3CA-5F07-4904-9F5C-A0CFCB3F8D1D}" dt="2023-02-02T06:04:14.957" v="330" actId="9405"/>
          <ac:inkMkLst>
            <pc:docMk/>
            <pc:sldMk cId="2932416673" sldId="309"/>
            <ac:inkMk id="7" creationId="{F2D4C70E-3C60-6844-3862-0AF38181FFD7}"/>
          </ac:inkMkLst>
        </pc:inkChg>
        <pc:inkChg chg="add">
          <ac:chgData name="dinesh sonkul" userId="3cd816a3feaa4976" providerId="LiveId" clId="{A6E3F3CA-5F07-4904-9F5C-A0CFCB3F8D1D}" dt="2023-02-02T06:04:25.056" v="331" actId="9405"/>
          <ac:inkMkLst>
            <pc:docMk/>
            <pc:sldMk cId="2932416673" sldId="309"/>
            <ac:inkMk id="8" creationId="{0989385A-A598-8BF9-B2AD-7791CC87739F}"/>
          </ac:inkMkLst>
        </pc:inkChg>
        <pc:inkChg chg="add mod">
          <ac:chgData name="dinesh sonkul" userId="3cd816a3feaa4976" providerId="LiveId" clId="{A6E3F3CA-5F07-4904-9F5C-A0CFCB3F8D1D}" dt="2023-02-02T06:04:32.312" v="338"/>
          <ac:inkMkLst>
            <pc:docMk/>
            <pc:sldMk cId="2932416673" sldId="309"/>
            <ac:inkMk id="9" creationId="{380085FE-0456-02DF-E5F4-CFE021ACF2C1}"/>
          </ac:inkMkLst>
        </pc:inkChg>
        <pc:inkChg chg="add mod">
          <ac:chgData name="dinesh sonkul" userId="3cd816a3feaa4976" providerId="LiveId" clId="{A6E3F3CA-5F07-4904-9F5C-A0CFCB3F8D1D}" dt="2023-02-02T06:04:32.312" v="338"/>
          <ac:inkMkLst>
            <pc:docMk/>
            <pc:sldMk cId="2932416673" sldId="309"/>
            <ac:inkMk id="10" creationId="{A984FC22-E473-B544-85C4-130EEB875638}"/>
          </ac:inkMkLst>
        </pc:inkChg>
        <pc:inkChg chg="add mod">
          <ac:chgData name="dinesh sonkul" userId="3cd816a3feaa4976" providerId="LiveId" clId="{A6E3F3CA-5F07-4904-9F5C-A0CFCB3F8D1D}" dt="2023-02-02T06:04:32.312" v="338"/>
          <ac:inkMkLst>
            <pc:docMk/>
            <pc:sldMk cId="2932416673" sldId="309"/>
            <ac:inkMk id="11" creationId="{03A8D7EE-3B49-A989-0E93-B35B17FD2D7D}"/>
          </ac:inkMkLst>
        </pc:inkChg>
        <pc:inkChg chg="add mod">
          <ac:chgData name="dinesh sonkul" userId="3cd816a3feaa4976" providerId="LiveId" clId="{A6E3F3CA-5F07-4904-9F5C-A0CFCB3F8D1D}" dt="2023-02-02T06:04:32.312" v="338"/>
          <ac:inkMkLst>
            <pc:docMk/>
            <pc:sldMk cId="2932416673" sldId="309"/>
            <ac:inkMk id="13" creationId="{819AAACD-9C49-1C96-AAAC-CE4F48876D29}"/>
          </ac:inkMkLst>
        </pc:inkChg>
        <pc:inkChg chg="add mod">
          <ac:chgData name="dinesh sonkul" userId="3cd816a3feaa4976" providerId="LiveId" clId="{A6E3F3CA-5F07-4904-9F5C-A0CFCB3F8D1D}" dt="2023-02-02T06:04:32.312" v="338"/>
          <ac:inkMkLst>
            <pc:docMk/>
            <pc:sldMk cId="2932416673" sldId="309"/>
            <ac:inkMk id="14" creationId="{1C452D0A-6100-44B3-2659-893876AA7029}"/>
          </ac:inkMkLst>
        </pc:inkChg>
        <pc:inkChg chg="add">
          <ac:chgData name="dinesh sonkul" userId="3cd816a3feaa4976" providerId="LiveId" clId="{A6E3F3CA-5F07-4904-9F5C-A0CFCB3F8D1D}" dt="2023-02-02T06:04:33.704" v="339" actId="9405"/>
          <ac:inkMkLst>
            <pc:docMk/>
            <pc:sldMk cId="2932416673" sldId="309"/>
            <ac:inkMk id="16" creationId="{41551765-293F-6AE5-404E-71640F0E5F89}"/>
          </ac:inkMkLst>
        </pc:inkChg>
        <pc:inkChg chg="add">
          <ac:chgData name="dinesh sonkul" userId="3cd816a3feaa4976" providerId="LiveId" clId="{A6E3F3CA-5F07-4904-9F5C-A0CFCB3F8D1D}" dt="2023-02-02T06:04:36.471" v="340" actId="9405"/>
          <ac:inkMkLst>
            <pc:docMk/>
            <pc:sldMk cId="2932416673" sldId="309"/>
            <ac:inkMk id="17" creationId="{18FE665A-9EC9-2C31-33F2-0674F1B3EF5A}"/>
          </ac:inkMkLst>
        </pc:inkChg>
        <pc:inkChg chg="add mod">
          <ac:chgData name="dinesh sonkul" userId="3cd816a3feaa4976" providerId="LiveId" clId="{A6E3F3CA-5F07-4904-9F5C-A0CFCB3F8D1D}" dt="2023-02-02T06:04:44.481" v="346"/>
          <ac:inkMkLst>
            <pc:docMk/>
            <pc:sldMk cId="2932416673" sldId="309"/>
            <ac:inkMk id="18" creationId="{41C2A2FC-9DB2-8AD1-3F05-3962E0E4CA8D}"/>
          </ac:inkMkLst>
        </pc:inkChg>
        <pc:inkChg chg="add mod">
          <ac:chgData name="dinesh sonkul" userId="3cd816a3feaa4976" providerId="LiveId" clId="{A6E3F3CA-5F07-4904-9F5C-A0CFCB3F8D1D}" dt="2023-02-02T06:04:44.481" v="346"/>
          <ac:inkMkLst>
            <pc:docMk/>
            <pc:sldMk cId="2932416673" sldId="309"/>
            <ac:inkMk id="19" creationId="{E82A9AD5-1FC7-D981-1262-18C786034722}"/>
          </ac:inkMkLst>
        </pc:inkChg>
        <pc:inkChg chg="add mod">
          <ac:chgData name="dinesh sonkul" userId="3cd816a3feaa4976" providerId="LiveId" clId="{A6E3F3CA-5F07-4904-9F5C-A0CFCB3F8D1D}" dt="2023-02-02T06:04:44.481" v="346"/>
          <ac:inkMkLst>
            <pc:docMk/>
            <pc:sldMk cId="2932416673" sldId="309"/>
            <ac:inkMk id="20" creationId="{AF7C6AB4-3287-BD7A-6022-9ED09C5998BD}"/>
          </ac:inkMkLst>
        </pc:inkChg>
        <pc:inkChg chg="add mod">
          <ac:chgData name="dinesh sonkul" userId="3cd816a3feaa4976" providerId="LiveId" clId="{A6E3F3CA-5F07-4904-9F5C-A0CFCB3F8D1D}" dt="2023-02-02T06:04:44.481" v="346"/>
          <ac:inkMkLst>
            <pc:docMk/>
            <pc:sldMk cId="2932416673" sldId="309"/>
            <ac:inkMk id="21" creationId="{055EBBC6-E960-A49C-0C40-DB0E47D5C8C9}"/>
          </ac:inkMkLst>
        </pc:inkChg>
        <pc:inkChg chg="add mod">
          <ac:chgData name="dinesh sonkul" userId="3cd816a3feaa4976" providerId="LiveId" clId="{A6E3F3CA-5F07-4904-9F5C-A0CFCB3F8D1D}" dt="2023-02-02T06:04:44.481" v="346"/>
          <ac:inkMkLst>
            <pc:docMk/>
            <pc:sldMk cId="2932416673" sldId="309"/>
            <ac:inkMk id="22" creationId="{DC5CB0DA-1B5C-1448-F69A-58B1FC70E9E6}"/>
          </ac:inkMkLst>
        </pc:inkChg>
        <pc:inkChg chg="add mod">
          <ac:chgData name="dinesh sonkul" userId="3cd816a3feaa4976" providerId="LiveId" clId="{A6E3F3CA-5F07-4904-9F5C-A0CFCB3F8D1D}" dt="2023-02-02T06:04:54.196" v="349"/>
          <ac:inkMkLst>
            <pc:docMk/>
            <pc:sldMk cId="2932416673" sldId="309"/>
            <ac:inkMk id="24" creationId="{EFE320CF-8F45-2CFB-5469-D186D10136D8}"/>
          </ac:inkMkLst>
        </pc:inkChg>
        <pc:inkChg chg="add mod">
          <ac:chgData name="dinesh sonkul" userId="3cd816a3feaa4976" providerId="LiveId" clId="{A6E3F3CA-5F07-4904-9F5C-A0CFCB3F8D1D}" dt="2023-02-02T06:04:54.196" v="349"/>
          <ac:inkMkLst>
            <pc:docMk/>
            <pc:sldMk cId="2932416673" sldId="309"/>
            <ac:inkMk id="25" creationId="{E35AE031-B30C-C882-AF4F-35052FFD5176}"/>
          </ac:inkMkLst>
        </pc:inkChg>
        <pc:inkChg chg="add">
          <ac:chgData name="dinesh sonkul" userId="3cd816a3feaa4976" providerId="LiveId" clId="{A6E3F3CA-5F07-4904-9F5C-A0CFCB3F8D1D}" dt="2023-02-02T06:05:00.723" v="350" actId="9405"/>
          <ac:inkMkLst>
            <pc:docMk/>
            <pc:sldMk cId="2932416673" sldId="309"/>
            <ac:inkMk id="27" creationId="{0CD05DDB-2A09-0069-BE7F-4C34BC2968F3}"/>
          </ac:inkMkLst>
        </pc:inkChg>
        <pc:inkChg chg="add">
          <ac:chgData name="dinesh sonkul" userId="3cd816a3feaa4976" providerId="LiveId" clId="{A6E3F3CA-5F07-4904-9F5C-A0CFCB3F8D1D}" dt="2023-02-02T06:05:05.766" v="351" actId="9405"/>
          <ac:inkMkLst>
            <pc:docMk/>
            <pc:sldMk cId="2932416673" sldId="309"/>
            <ac:inkMk id="28" creationId="{96DF529B-C1BF-4807-A7C4-2C4903993D6D}"/>
          </ac:inkMkLst>
        </pc:inkChg>
        <pc:inkChg chg="add mod">
          <ac:chgData name="dinesh sonkul" userId="3cd816a3feaa4976" providerId="LiveId" clId="{A6E3F3CA-5F07-4904-9F5C-A0CFCB3F8D1D}" dt="2023-02-02T06:05:11.105" v="357"/>
          <ac:inkMkLst>
            <pc:docMk/>
            <pc:sldMk cId="2932416673" sldId="309"/>
            <ac:inkMk id="29" creationId="{D42CE06E-249D-185C-2FA5-4EAAC5FDA8C5}"/>
          </ac:inkMkLst>
        </pc:inkChg>
        <pc:inkChg chg="add mod">
          <ac:chgData name="dinesh sonkul" userId="3cd816a3feaa4976" providerId="LiveId" clId="{A6E3F3CA-5F07-4904-9F5C-A0CFCB3F8D1D}" dt="2023-02-02T06:05:11.105" v="357"/>
          <ac:inkMkLst>
            <pc:docMk/>
            <pc:sldMk cId="2932416673" sldId="309"/>
            <ac:inkMk id="30" creationId="{27899BFA-5B78-F2C2-D90D-C791CE0CC1B6}"/>
          </ac:inkMkLst>
        </pc:inkChg>
        <pc:inkChg chg="add mod">
          <ac:chgData name="dinesh sonkul" userId="3cd816a3feaa4976" providerId="LiveId" clId="{A6E3F3CA-5F07-4904-9F5C-A0CFCB3F8D1D}" dt="2023-02-02T06:05:11.105" v="357"/>
          <ac:inkMkLst>
            <pc:docMk/>
            <pc:sldMk cId="2932416673" sldId="309"/>
            <ac:inkMk id="31" creationId="{1D4BB533-3278-89CE-9D7A-6FD90B504D45}"/>
          </ac:inkMkLst>
        </pc:inkChg>
        <pc:inkChg chg="add mod">
          <ac:chgData name="dinesh sonkul" userId="3cd816a3feaa4976" providerId="LiveId" clId="{A6E3F3CA-5F07-4904-9F5C-A0CFCB3F8D1D}" dt="2023-02-02T06:05:11.105" v="357"/>
          <ac:inkMkLst>
            <pc:docMk/>
            <pc:sldMk cId="2932416673" sldId="309"/>
            <ac:inkMk id="32" creationId="{B001DD20-9F50-5905-FDE7-DBA08C437859}"/>
          </ac:inkMkLst>
        </pc:inkChg>
        <pc:inkChg chg="add mod">
          <ac:chgData name="dinesh sonkul" userId="3cd816a3feaa4976" providerId="LiveId" clId="{A6E3F3CA-5F07-4904-9F5C-A0CFCB3F8D1D}" dt="2023-02-02T06:05:11.105" v="357"/>
          <ac:inkMkLst>
            <pc:docMk/>
            <pc:sldMk cId="2932416673" sldId="309"/>
            <ac:inkMk id="33" creationId="{43629B35-2A05-2C38-3076-0EFF4C414FA8}"/>
          </ac:inkMkLst>
        </pc:inkChg>
        <pc:inkChg chg="add mod">
          <ac:chgData name="dinesh sonkul" userId="3cd816a3feaa4976" providerId="LiveId" clId="{A6E3F3CA-5F07-4904-9F5C-A0CFCB3F8D1D}" dt="2023-02-02T06:05:15.167" v="366"/>
          <ac:inkMkLst>
            <pc:docMk/>
            <pc:sldMk cId="2932416673" sldId="309"/>
            <ac:inkMk id="35" creationId="{35206CEE-BDA6-1E1A-CB06-88D9FF0C7235}"/>
          </ac:inkMkLst>
        </pc:inkChg>
        <pc:inkChg chg="add mod">
          <ac:chgData name="dinesh sonkul" userId="3cd816a3feaa4976" providerId="LiveId" clId="{A6E3F3CA-5F07-4904-9F5C-A0CFCB3F8D1D}" dt="2023-02-02T06:05:15.167" v="366"/>
          <ac:inkMkLst>
            <pc:docMk/>
            <pc:sldMk cId="2932416673" sldId="309"/>
            <ac:inkMk id="36" creationId="{FC424DD3-7EAA-7152-B547-68996FD691B9}"/>
          </ac:inkMkLst>
        </pc:inkChg>
        <pc:inkChg chg="add mod">
          <ac:chgData name="dinesh sonkul" userId="3cd816a3feaa4976" providerId="LiveId" clId="{A6E3F3CA-5F07-4904-9F5C-A0CFCB3F8D1D}" dt="2023-02-02T06:05:15.167" v="366"/>
          <ac:inkMkLst>
            <pc:docMk/>
            <pc:sldMk cId="2932416673" sldId="309"/>
            <ac:inkMk id="37" creationId="{27F0BE12-F75C-B0D0-1773-66315EF1B965}"/>
          </ac:inkMkLst>
        </pc:inkChg>
        <pc:inkChg chg="add mod">
          <ac:chgData name="dinesh sonkul" userId="3cd816a3feaa4976" providerId="LiveId" clId="{A6E3F3CA-5F07-4904-9F5C-A0CFCB3F8D1D}" dt="2023-02-02T06:05:15.167" v="366"/>
          <ac:inkMkLst>
            <pc:docMk/>
            <pc:sldMk cId="2932416673" sldId="309"/>
            <ac:inkMk id="39" creationId="{5E0A5AF6-E934-E383-C1C8-0154B4A8F239}"/>
          </ac:inkMkLst>
        </pc:inkChg>
        <pc:inkChg chg="add mod">
          <ac:chgData name="dinesh sonkul" userId="3cd816a3feaa4976" providerId="LiveId" clId="{A6E3F3CA-5F07-4904-9F5C-A0CFCB3F8D1D}" dt="2023-02-02T06:05:15.167" v="366"/>
          <ac:inkMkLst>
            <pc:docMk/>
            <pc:sldMk cId="2932416673" sldId="309"/>
            <ac:inkMk id="40" creationId="{DB72ACAE-045A-5918-D571-C8B4E848C31F}"/>
          </ac:inkMkLst>
        </pc:inkChg>
        <pc:inkChg chg="add mod">
          <ac:chgData name="dinesh sonkul" userId="3cd816a3feaa4976" providerId="LiveId" clId="{A6E3F3CA-5F07-4904-9F5C-A0CFCB3F8D1D}" dt="2023-02-02T06:05:15.167" v="366"/>
          <ac:inkMkLst>
            <pc:docMk/>
            <pc:sldMk cId="2932416673" sldId="309"/>
            <ac:inkMk id="41" creationId="{B6F9ED7D-0443-FEA2-88C5-1A056267804D}"/>
          </ac:inkMkLst>
        </pc:inkChg>
        <pc:inkChg chg="add mod">
          <ac:chgData name="dinesh sonkul" userId="3cd816a3feaa4976" providerId="LiveId" clId="{A6E3F3CA-5F07-4904-9F5C-A0CFCB3F8D1D}" dt="2023-02-02T06:05:15.167" v="366"/>
          <ac:inkMkLst>
            <pc:docMk/>
            <pc:sldMk cId="2932416673" sldId="309"/>
            <ac:inkMk id="42" creationId="{33E5C5AB-AF3F-F6FA-71CF-55F332813EFF}"/>
          </ac:inkMkLst>
        </pc:inkChg>
      </pc:sldChg>
      <pc:sldChg chg="addSp delSp modSp mod">
        <pc:chgData name="dinesh sonkul" userId="3cd816a3feaa4976" providerId="LiveId" clId="{A6E3F3CA-5F07-4904-9F5C-A0CFCB3F8D1D}" dt="2023-02-02T06:10:06.030" v="641"/>
        <pc:sldMkLst>
          <pc:docMk/>
          <pc:sldMk cId="1396004633" sldId="311"/>
        </pc:sldMkLst>
        <pc:grpChg chg="del mod">
          <ac:chgData name="dinesh sonkul" userId="3cd816a3feaa4976" providerId="LiveId" clId="{A6E3F3CA-5F07-4904-9F5C-A0CFCB3F8D1D}" dt="2023-02-02T06:08:27.627" v="557"/>
          <ac:grpSpMkLst>
            <pc:docMk/>
            <pc:sldMk cId="1396004633" sldId="311"/>
            <ac:grpSpMk id="11" creationId="{DE767CB4-5961-2434-3E99-8BC42C574A71}"/>
          </ac:grpSpMkLst>
        </pc:grpChg>
        <pc:grpChg chg="del mod">
          <ac:chgData name="dinesh sonkul" userId="3cd816a3feaa4976" providerId="LiveId" clId="{A6E3F3CA-5F07-4904-9F5C-A0CFCB3F8D1D}" dt="2023-02-02T06:07:12.933" v="431"/>
          <ac:grpSpMkLst>
            <pc:docMk/>
            <pc:sldMk cId="1396004633" sldId="311"/>
            <ac:grpSpMk id="14" creationId="{1146AAE1-584D-8456-0430-F3CF056AC473}"/>
          </ac:grpSpMkLst>
        </pc:grpChg>
        <pc:grpChg chg="del mod">
          <ac:chgData name="dinesh sonkul" userId="3cd816a3feaa4976" providerId="LiveId" clId="{A6E3F3CA-5F07-4904-9F5C-A0CFCB3F8D1D}" dt="2023-02-02T06:08:19.917" v="506"/>
          <ac:grpSpMkLst>
            <pc:docMk/>
            <pc:sldMk cId="1396004633" sldId="311"/>
            <ac:grpSpMk id="16" creationId="{B4B5FE26-9FA1-05BE-FADE-A55026E72561}"/>
          </ac:grpSpMkLst>
        </pc:grpChg>
        <pc:grpChg chg="del mod">
          <ac:chgData name="dinesh sonkul" userId="3cd816a3feaa4976" providerId="LiveId" clId="{A6E3F3CA-5F07-4904-9F5C-A0CFCB3F8D1D}" dt="2023-02-02T06:07:24.290" v="449"/>
          <ac:grpSpMkLst>
            <pc:docMk/>
            <pc:sldMk cId="1396004633" sldId="311"/>
            <ac:grpSpMk id="29" creationId="{52EEA506-0E1E-BACC-B4E5-69D5DC2295AA}"/>
          </ac:grpSpMkLst>
        </pc:grpChg>
        <pc:grpChg chg="del mod">
          <ac:chgData name="dinesh sonkul" userId="3cd816a3feaa4976" providerId="LiveId" clId="{A6E3F3CA-5F07-4904-9F5C-A0CFCB3F8D1D}" dt="2023-02-02T06:08:14.959" v="500"/>
          <ac:grpSpMkLst>
            <pc:docMk/>
            <pc:sldMk cId="1396004633" sldId="311"/>
            <ac:grpSpMk id="30" creationId="{6F4C1922-E8C2-8084-ADC1-8EA79401E132}"/>
          </ac:grpSpMkLst>
        </pc:grpChg>
        <pc:grpChg chg="del mod">
          <ac:chgData name="dinesh sonkul" userId="3cd816a3feaa4976" providerId="LiveId" clId="{A6E3F3CA-5F07-4904-9F5C-A0CFCB3F8D1D}" dt="2023-02-02T06:08:19.932" v="519"/>
          <ac:grpSpMkLst>
            <pc:docMk/>
            <pc:sldMk cId="1396004633" sldId="311"/>
            <ac:grpSpMk id="35" creationId="{156BCA6B-7AE4-59FB-9F58-C6345788A1F9}"/>
          </ac:grpSpMkLst>
        </pc:grpChg>
        <pc:grpChg chg="del mod">
          <ac:chgData name="dinesh sonkul" userId="3cd816a3feaa4976" providerId="LiveId" clId="{A6E3F3CA-5F07-4904-9F5C-A0CFCB3F8D1D}" dt="2023-02-02T06:08:19.932" v="514"/>
          <ac:grpSpMkLst>
            <pc:docMk/>
            <pc:sldMk cId="1396004633" sldId="311"/>
            <ac:grpSpMk id="40" creationId="{690798E8-66B9-F1C5-EF07-824F72C4EA4B}"/>
          </ac:grpSpMkLst>
        </pc:grpChg>
        <pc:grpChg chg="del mod">
          <ac:chgData name="dinesh sonkul" userId="3cd816a3feaa4976" providerId="LiveId" clId="{A6E3F3CA-5F07-4904-9F5C-A0CFCB3F8D1D}" dt="2023-02-02T06:07:51.687" v="473"/>
          <ac:grpSpMkLst>
            <pc:docMk/>
            <pc:sldMk cId="1396004633" sldId="311"/>
            <ac:grpSpMk id="45" creationId="{96712125-E70A-603A-A6C4-F33E46023DB5}"/>
          </ac:grpSpMkLst>
        </pc:grpChg>
        <pc:grpChg chg="del mod">
          <ac:chgData name="dinesh sonkul" userId="3cd816a3feaa4976" providerId="LiveId" clId="{A6E3F3CA-5F07-4904-9F5C-A0CFCB3F8D1D}" dt="2023-02-02T06:08:27.611" v="535"/>
          <ac:grpSpMkLst>
            <pc:docMk/>
            <pc:sldMk cId="1396004633" sldId="311"/>
            <ac:grpSpMk id="59" creationId="{6806B0A9-E1EA-A84F-0800-01B494C901DB}"/>
          </ac:grpSpMkLst>
        </pc:grpChg>
        <pc:grpChg chg="del mod">
          <ac:chgData name="dinesh sonkul" userId="3cd816a3feaa4976" providerId="LiveId" clId="{A6E3F3CA-5F07-4904-9F5C-A0CFCB3F8D1D}" dt="2023-02-02T06:08:27.627" v="555"/>
          <ac:grpSpMkLst>
            <pc:docMk/>
            <pc:sldMk cId="1396004633" sldId="311"/>
            <ac:grpSpMk id="60" creationId="{7AC807D8-4B94-D776-7838-E5913F17DB2C}"/>
          </ac:grpSpMkLst>
        </pc:grpChg>
        <pc:grpChg chg="del mod">
          <ac:chgData name="dinesh sonkul" userId="3cd816a3feaa4976" providerId="LiveId" clId="{A6E3F3CA-5F07-4904-9F5C-A0CFCB3F8D1D}" dt="2023-02-02T06:08:27.611" v="548"/>
          <ac:grpSpMkLst>
            <pc:docMk/>
            <pc:sldMk cId="1396004633" sldId="311"/>
            <ac:grpSpMk id="61" creationId="{54F185EF-8808-45AA-BA0C-6517C3775EEF}"/>
          </ac:grpSpMkLst>
        </pc:grpChg>
        <pc:grpChg chg="del mod">
          <ac:chgData name="dinesh sonkul" userId="3cd816a3feaa4976" providerId="LiveId" clId="{A6E3F3CA-5F07-4904-9F5C-A0CFCB3F8D1D}" dt="2023-02-02T06:08:27.627" v="556"/>
          <ac:grpSpMkLst>
            <pc:docMk/>
            <pc:sldMk cId="1396004633" sldId="311"/>
            <ac:grpSpMk id="86" creationId="{8436E910-3BCB-2CEB-FB86-A3B027231965}"/>
          </ac:grpSpMkLst>
        </pc:grpChg>
        <pc:grpChg chg="del mod">
          <ac:chgData name="dinesh sonkul" userId="3cd816a3feaa4976" providerId="LiveId" clId="{A6E3F3CA-5F07-4904-9F5C-A0CFCB3F8D1D}" dt="2023-02-02T06:08:27.627" v="559"/>
          <ac:grpSpMkLst>
            <pc:docMk/>
            <pc:sldMk cId="1396004633" sldId="311"/>
            <ac:grpSpMk id="87" creationId="{76F4B8CF-AB66-7C15-7ED6-020331CF300E}"/>
          </ac:grpSpMkLst>
        </pc:grpChg>
        <pc:grpChg chg="del mod">
          <ac:chgData name="dinesh sonkul" userId="3cd816a3feaa4976" providerId="LiveId" clId="{A6E3F3CA-5F07-4904-9F5C-A0CFCB3F8D1D}" dt="2023-02-02T06:08:27.611" v="552"/>
          <ac:grpSpMkLst>
            <pc:docMk/>
            <pc:sldMk cId="1396004633" sldId="311"/>
            <ac:grpSpMk id="88" creationId="{057D3AFA-A42D-24B6-4AD0-76A8B5BB2563}"/>
          </ac:grpSpMkLst>
        </pc:grpChg>
        <pc:grpChg chg="del mod">
          <ac:chgData name="dinesh sonkul" userId="3cd816a3feaa4976" providerId="LiveId" clId="{A6E3F3CA-5F07-4904-9F5C-A0CFCB3F8D1D}" dt="2023-02-02T06:08:27.627" v="553"/>
          <ac:grpSpMkLst>
            <pc:docMk/>
            <pc:sldMk cId="1396004633" sldId="311"/>
            <ac:grpSpMk id="89" creationId="{D207B0D5-1600-7016-10EB-182B42AA75CD}"/>
          </ac:grpSpMkLst>
        </pc:grpChg>
        <pc:grpChg chg="del mod">
          <ac:chgData name="dinesh sonkul" userId="3cd816a3feaa4976" providerId="LiveId" clId="{A6E3F3CA-5F07-4904-9F5C-A0CFCB3F8D1D}" dt="2023-02-02T06:08:19.932" v="518"/>
          <ac:grpSpMkLst>
            <pc:docMk/>
            <pc:sldMk cId="1396004633" sldId="311"/>
            <ac:grpSpMk id="91" creationId="{389C1561-E86C-C14F-24EE-6F1632B553EF}"/>
          </ac:grpSpMkLst>
        </pc:grpChg>
        <pc:grpChg chg="mod">
          <ac:chgData name="dinesh sonkul" userId="3cd816a3feaa4976" providerId="LiveId" clId="{A6E3F3CA-5F07-4904-9F5C-A0CFCB3F8D1D}" dt="2023-02-02T06:08:45.384" v="565"/>
          <ac:grpSpMkLst>
            <pc:docMk/>
            <pc:sldMk cId="1396004633" sldId="311"/>
            <ac:grpSpMk id="95" creationId="{2E3CEB00-6DD9-6ED2-420D-5DED8E7DFBD6}"/>
          </ac:grpSpMkLst>
        </pc:grpChg>
        <pc:grpChg chg="mod">
          <ac:chgData name="dinesh sonkul" userId="3cd816a3feaa4976" providerId="LiveId" clId="{A6E3F3CA-5F07-4904-9F5C-A0CFCB3F8D1D}" dt="2023-02-02T06:08:50.012" v="574"/>
          <ac:grpSpMkLst>
            <pc:docMk/>
            <pc:sldMk cId="1396004633" sldId="311"/>
            <ac:grpSpMk id="104" creationId="{E6C167DB-74AA-37C5-073C-93064BF8B715}"/>
          </ac:grpSpMkLst>
        </pc:grpChg>
        <pc:grpChg chg="mod">
          <ac:chgData name="dinesh sonkul" userId="3cd816a3feaa4976" providerId="LiveId" clId="{A6E3F3CA-5F07-4904-9F5C-A0CFCB3F8D1D}" dt="2023-02-02T06:08:50.012" v="574"/>
          <ac:grpSpMkLst>
            <pc:docMk/>
            <pc:sldMk cId="1396004633" sldId="311"/>
            <ac:grpSpMk id="105" creationId="{F50B9C9C-782B-18AD-FB65-A9C2E5098BE8}"/>
          </ac:grpSpMkLst>
        </pc:grpChg>
        <pc:grpChg chg="mod">
          <ac:chgData name="dinesh sonkul" userId="3cd816a3feaa4976" providerId="LiveId" clId="{A6E3F3CA-5F07-4904-9F5C-A0CFCB3F8D1D}" dt="2023-02-02T06:08:53.500" v="578"/>
          <ac:grpSpMkLst>
            <pc:docMk/>
            <pc:sldMk cId="1396004633" sldId="311"/>
            <ac:grpSpMk id="109" creationId="{D6C48F1B-7C3E-775F-B900-0B8B4D7A4F5D}"/>
          </ac:grpSpMkLst>
        </pc:grpChg>
        <pc:grpChg chg="mod">
          <ac:chgData name="dinesh sonkul" userId="3cd816a3feaa4976" providerId="LiveId" clId="{A6E3F3CA-5F07-4904-9F5C-A0CFCB3F8D1D}" dt="2023-02-02T06:09:03.807" v="587"/>
          <ac:grpSpMkLst>
            <pc:docMk/>
            <pc:sldMk cId="1396004633" sldId="311"/>
            <ac:grpSpMk id="118" creationId="{68A6C0C8-6770-C9C3-219F-FBD251F58B2A}"/>
          </ac:grpSpMkLst>
        </pc:grpChg>
        <pc:grpChg chg="mod">
          <ac:chgData name="dinesh sonkul" userId="3cd816a3feaa4976" providerId="LiveId" clId="{A6E3F3CA-5F07-4904-9F5C-A0CFCB3F8D1D}" dt="2023-02-02T06:09:23.409" v="601"/>
          <ac:grpSpMkLst>
            <pc:docMk/>
            <pc:sldMk cId="1396004633" sldId="311"/>
            <ac:grpSpMk id="132" creationId="{F3F30E29-C3EF-6233-03AD-4342AAE3C534}"/>
          </ac:grpSpMkLst>
        </pc:grpChg>
        <pc:grpChg chg="mod">
          <ac:chgData name="dinesh sonkul" userId="3cd816a3feaa4976" providerId="LiveId" clId="{A6E3F3CA-5F07-4904-9F5C-A0CFCB3F8D1D}" dt="2023-02-02T06:09:23.409" v="601"/>
          <ac:grpSpMkLst>
            <pc:docMk/>
            <pc:sldMk cId="1396004633" sldId="311"/>
            <ac:grpSpMk id="133" creationId="{F32AF910-6FED-87BC-0256-91C44D62F00B}"/>
          </ac:grpSpMkLst>
        </pc:grpChg>
        <pc:grpChg chg="mod">
          <ac:chgData name="dinesh sonkul" userId="3cd816a3feaa4976" providerId="LiveId" clId="{A6E3F3CA-5F07-4904-9F5C-A0CFCB3F8D1D}" dt="2023-02-02T06:09:23.409" v="601"/>
          <ac:grpSpMkLst>
            <pc:docMk/>
            <pc:sldMk cId="1396004633" sldId="311"/>
            <ac:grpSpMk id="134" creationId="{E5AE4C78-C725-6629-67D0-6DCE4EE4FEF6}"/>
          </ac:grpSpMkLst>
        </pc:grpChg>
        <pc:grpChg chg="mod">
          <ac:chgData name="dinesh sonkul" userId="3cd816a3feaa4976" providerId="LiveId" clId="{A6E3F3CA-5F07-4904-9F5C-A0CFCB3F8D1D}" dt="2023-02-02T06:09:37.234" v="612"/>
          <ac:grpSpMkLst>
            <pc:docMk/>
            <pc:sldMk cId="1396004633" sldId="311"/>
            <ac:grpSpMk id="145" creationId="{3B844078-0D40-CDFA-B2B8-9131D23A9B0A}"/>
          </ac:grpSpMkLst>
        </pc:grpChg>
        <pc:grpChg chg="mod">
          <ac:chgData name="dinesh sonkul" userId="3cd816a3feaa4976" providerId="LiveId" clId="{A6E3F3CA-5F07-4904-9F5C-A0CFCB3F8D1D}" dt="2023-02-02T06:09:37.234" v="612"/>
          <ac:grpSpMkLst>
            <pc:docMk/>
            <pc:sldMk cId="1396004633" sldId="311"/>
            <ac:grpSpMk id="146" creationId="{8BE19B91-A87C-C27A-E20D-D8E1B6143A54}"/>
          </ac:grpSpMkLst>
        </pc:grpChg>
        <pc:grpChg chg="mod">
          <ac:chgData name="dinesh sonkul" userId="3cd816a3feaa4976" providerId="LiveId" clId="{A6E3F3CA-5F07-4904-9F5C-A0CFCB3F8D1D}" dt="2023-02-02T06:09:37.234" v="612"/>
          <ac:grpSpMkLst>
            <pc:docMk/>
            <pc:sldMk cId="1396004633" sldId="311"/>
            <ac:grpSpMk id="147" creationId="{124E52A2-56A9-18FA-8BCB-C04F90E9C4D7}"/>
          </ac:grpSpMkLst>
        </pc:grpChg>
        <pc:grpChg chg="mod">
          <ac:chgData name="dinesh sonkul" userId="3cd816a3feaa4976" providerId="LiveId" clId="{A6E3F3CA-5F07-4904-9F5C-A0CFCB3F8D1D}" dt="2023-02-02T06:09:49.352" v="620"/>
          <ac:grpSpMkLst>
            <pc:docMk/>
            <pc:sldMk cId="1396004633" sldId="311"/>
            <ac:grpSpMk id="155" creationId="{1EC50ED9-35CF-A971-280D-CAF0CB7445D3}"/>
          </ac:grpSpMkLst>
        </pc:grpChg>
        <pc:grpChg chg="mod">
          <ac:chgData name="dinesh sonkul" userId="3cd816a3feaa4976" providerId="LiveId" clId="{A6E3F3CA-5F07-4904-9F5C-A0CFCB3F8D1D}" dt="2023-02-02T06:09:55.220" v="627"/>
          <ac:grpSpMkLst>
            <pc:docMk/>
            <pc:sldMk cId="1396004633" sldId="311"/>
            <ac:grpSpMk id="162" creationId="{DFD9162A-C3CB-F1AF-37DE-ECE5C94E305D}"/>
          </ac:grpSpMkLst>
        </pc:grpChg>
        <pc:grpChg chg="mod">
          <ac:chgData name="dinesh sonkul" userId="3cd816a3feaa4976" providerId="LiveId" clId="{A6E3F3CA-5F07-4904-9F5C-A0CFCB3F8D1D}" dt="2023-02-02T06:10:06.030" v="641"/>
          <ac:grpSpMkLst>
            <pc:docMk/>
            <pc:sldMk cId="1396004633" sldId="311"/>
            <ac:grpSpMk id="176" creationId="{E7A7398A-E0E3-C6A3-FEF1-4507BC7F3C86}"/>
          </ac:grpSpMkLst>
        </pc:grpChg>
        <pc:grpChg chg="mod">
          <ac:chgData name="dinesh sonkul" userId="3cd816a3feaa4976" providerId="LiveId" clId="{A6E3F3CA-5F07-4904-9F5C-A0CFCB3F8D1D}" dt="2023-02-02T06:10:06.030" v="641"/>
          <ac:grpSpMkLst>
            <pc:docMk/>
            <pc:sldMk cId="1396004633" sldId="311"/>
            <ac:grpSpMk id="177" creationId="{D91BC9FA-B017-19FF-AF30-D89969050F89}"/>
          </ac:grpSpMkLst>
        </pc:grpChg>
        <pc:inkChg chg="add">
          <ac:chgData name="dinesh sonkul" userId="3cd816a3feaa4976" providerId="LiveId" clId="{A6E3F3CA-5F07-4904-9F5C-A0CFCB3F8D1D}" dt="2023-02-02T06:06:59.379" v="419" actId="9405"/>
          <ac:inkMkLst>
            <pc:docMk/>
            <pc:sldMk cId="1396004633" sldId="311"/>
            <ac:inkMk id="4" creationId="{5CC145B5-4C0C-324E-7D8F-760516C6812C}"/>
          </ac:inkMkLst>
        </pc:inkChg>
        <pc:inkChg chg="add">
          <ac:chgData name="dinesh sonkul" userId="3cd816a3feaa4976" providerId="LiveId" clId="{A6E3F3CA-5F07-4904-9F5C-A0CFCB3F8D1D}" dt="2023-02-02T06:07:01.553" v="420" actId="9405"/>
          <ac:inkMkLst>
            <pc:docMk/>
            <pc:sldMk cId="1396004633" sldId="311"/>
            <ac:inkMk id="5" creationId="{918614F4-A83A-19A9-2DA4-6213AD0D7A04}"/>
          </ac:inkMkLst>
        </pc:inkChg>
        <pc:inkChg chg="add del mod">
          <ac:chgData name="dinesh sonkul" userId="3cd816a3feaa4976" providerId="LiveId" clId="{A6E3F3CA-5F07-4904-9F5C-A0CFCB3F8D1D}" dt="2023-02-02T06:08:27.627" v="557"/>
          <ac:inkMkLst>
            <pc:docMk/>
            <pc:sldMk cId="1396004633" sldId="311"/>
            <ac:inkMk id="6" creationId="{F9E25F37-0782-D9AE-FDC8-168D8A869AF3}"/>
          </ac:inkMkLst>
        </pc:inkChg>
        <pc:inkChg chg="add mod">
          <ac:chgData name="dinesh sonkul" userId="3cd816a3feaa4976" providerId="LiveId" clId="{A6E3F3CA-5F07-4904-9F5C-A0CFCB3F8D1D}" dt="2023-02-02T06:08:27.627" v="557"/>
          <ac:inkMkLst>
            <pc:docMk/>
            <pc:sldMk cId="1396004633" sldId="311"/>
            <ac:inkMk id="7" creationId="{08B8059E-B5CB-B4D1-4EA7-4AA4D7E28435}"/>
          </ac:inkMkLst>
        </pc:inkChg>
        <pc:inkChg chg="add del mod">
          <ac:chgData name="dinesh sonkul" userId="3cd816a3feaa4976" providerId="LiveId" clId="{A6E3F3CA-5F07-4904-9F5C-A0CFCB3F8D1D}" dt="2023-02-02T06:08:27.611" v="526"/>
          <ac:inkMkLst>
            <pc:docMk/>
            <pc:sldMk cId="1396004633" sldId="311"/>
            <ac:inkMk id="8" creationId="{B9127224-7AAF-ABE1-8F3B-AE3B341A7484}"/>
          </ac:inkMkLst>
        </pc:inkChg>
        <pc:inkChg chg="add del mod">
          <ac:chgData name="dinesh sonkul" userId="3cd816a3feaa4976" providerId="LiveId" clId="{A6E3F3CA-5F07-4904-9F5C-A0CFCB3F8D1D}" dt="2023-02-02T06:08:27.627" v="554"/>
          <ac:inkMkLst>
            <pc:docMk/>
            <pc:sldMk cId="1396004633" sldId="311"/>
            <ac:inkMk id="9" creationId="{885F521F-71CF-C531-CDC0-B3324882CE56}"/>
          </ac:inkMkLst>
        </pc:inkChg>
        <pc:inkChg chg="add del mod">
          <ac:chgData name="dinesh sonkul" userId="3cd816a3feaa4976" providerId="LiveId" clId="{A6E3F3CA-5F07-4904-9F5C-A0CFCB3F8D1D}" dt="2023-02-02T06:08:27.611" v="550"/>
          <ac:inkMkLst>
            <pc:docMk/>
            <pc:sldMk cId="1396004633" sldId="311"/>
            <ac:inkMk id="10" creationId="{29F9C612-D257-0408-6CBD-B806E056005D}"/>
          </ac:inkMkLst>
        </pc:inkChg>
        <pc:inkChg chg="add del mod">
          <ac:chgData name="dinesh sonkul" userId="3cd816a3feaa4976" providerId="LiveId" clId="{A6E3F3CA-5F07-4904-9F5C-A0CFCB3F8D1D}" dt="2023-02-02T06:08:19.932" v="511"/>
          <ac:inkMkLst>
            <pc:docMk/>
            <pc:sldMk cId="1396004633" sldId="311"/>
            <ac:inkMk id="12" creationId="{1F67D463-ED79-7396-D2A5-6A47671C6FBB}"/>
          </ac:inkMkLst>
        </pc:inkChg>
        <pc:inkChg chg="add del mod">
          <ac:chgData name="dinesh sonkul" userId="3cd816a3feaa4976" providerId="LiveId" clId="{A6E3F3CA-5F07-4904-9F5C-A0CFCB3F8D1D}" dt="2023-02-02T06:08:19.917" v="506"/>
          <ac:inkMkLst>
            <pc:docMk/>
            <pc:sldMk cId="1396004633" sldId="311"/>
            <ac:inkMk id="13" creationId="{E781135A-12CC-98A4-0251-BFDBAAB59C07}"/>
          </ac:inkMkLst>
        </pc:inkChg>
        <pc:inkChg chg="add del mod">
          <ac:chgData name="dinesh sonkul" userId="3cd816a3feaa4976" providerId="LiveId" clId="{A6E3F3CA-5F07-4904-9F5C-A0CFCB3F8D1D}" dt="2023-02-02T06:08:19.917" v="502"/>
          <ac:inkMkLst>
            <pc:docMk/>
            <pc:sldMk cId="1396004633" sldId="311"/>
            <ac:inkMk id="15" creationId="{A53296CD-35FE-E6EF-EA7F-140CAED43CB0}"/>
          </ac:inkMkLst>
        </pc:inkChg>
        <pc:inkChg chg="add del">
          <ac:chgData name="dinesh sonkul" userId="3cd816a3feaa4976" providerId="LiveId" clId="{A6E3F3CA-5F07-4904-9F5C-A0CFCB3F8D1D}" dt="2023-02-02T06:08:19.917" v="510"/>
          <ac:inkMkLst>
            <pc:docMk/>
            <pc:sldMk cId="1396004633" sldId="311"/>
            <ac:inkMk id="17" creationId="{0BB5EE79-2158-F3A5-027A-275C0BC71921}"/>
          </ac:inkMkLst>
        </pc:inkChg>
        <pc:inkChg chg="add del mod">
          <ac:chgData name="dinesh sonkul" userId="3cd816a3feaa4976" providerId="LiveId" clId="{A6E3F3CA-5F07-4904-9F5C-A0CFCB3F8D1D}" dt="2023-02-02T06:08:19.917" v="501"/>
          <ac:inkMkLst>
            <pc:docMk/>
            <pc:sldMk cId="1396004633" sldId="311"/>
            <ac:inkMk id="18" creationId="{D3E58608-F95D-79F6-C0A5-E7E6920EF627}"/>
          </ac:inkMkLst>
        </pc:inkChg>
        <pc:inkChg chg="add del mod">
          <ac:chgData name="dinesh sonkul" userId="3cd816a3feaa4976" providerId="LiveId" clId="{A6E3F3CA-5F07-4904-9F5C-A0CFCB3F8D1D}" dt="2023-02-02T06:08:19.932" v="518"/>
          <ac:inkMkLst>
            <pc:docMk/>
            <pc:sldMk cId="1396004633" sldId="311"/>
            <ac:inkMk id="19" creationId="{CAB42880-1075-9D6E-B7E5-E7BEB4C9118C}"/>
          </ac:inkMkLst>
        </pc:inkChg>
        <pc:inkChg chg="add del mod">
          <ac:chgData name="dinesh sonkul" userId="3cd816a3feaa4976" providerId="LiveId" clId="{A6E3F3CA-5F07-4904-9F5C-A0CFCB3F8D1D}" dt="2023-02-02T06:08:19.917" v="508"/>
          <ac:inkMkLst>
            <pc:docMk/>
            <pc:sldMk cId="1396004633" sldId="311"/>
            <ac:inkMk id="20" creationId="{8D7E98A0-9938-6F5F-F1E2-205BE8CDD173}"/>
          </ac:inkMkLst>
        </pc:inkChg>
        <pc:inkChg chg="add del mod">
          <ac:chgData name="dinesh sonkul" userId="3cd816a3feaa4976" providerId="LiveId" clId="{A6E3F3CA-5F07-4904-9F5C-A0CFCB3F8D1D}" dt="2023-02-02T06:08:19.917" v="507"/>
          <ac:inkMkLst>
            <pc:docMk/>
            <pc:sldMk cId="1396004633" sldId="311"/>
            <ac:inkMk id="21" creationId="{FB926E8B-C0F8-EA4A-BB07-95948F19D96D}"/>
          </ac:inkMkLst>
        </pc:inkChg>
        <pc:inkChg chg="add del mod">
          <ac:chgData name="dinesh sonkul" userId="3cd816a3feaa4976" providerId="LiveId" clId="{A6E3F3CA-5F07-4904-9F5C-A0CFCB3F8D1D}" dt="2023-02-02T06:08:19.932" v="521"/>
          <ac:inkMkLst>
            <pc:docMk/>
            <pc:sldMk cId="1396004633" sldId="311"/>
            <ac:inkMk id="22" creationId="{C02DB217-B4B6-4275-74C4-65A2F37DFE97}"/>
          </ac:inkMkLst>
        </pc:inkChg>
        <pc:inkChg chg="add del mod">
          <ac:chgData name="dinesh sonkul" userId="3cd816a3feaa4976" providerId="LiveId" clId="{A6E3F3CA-5F07-4904-9F5C-A0CFCB3F8D1D}" dt="2023-02-02T06:08:19.917" v="504"/>
          <ac:inkMkLst>
            <pc:docMk/>
            <pc:sldMk cId="1396004633" sldId="311"/>
            <ac:inkMk id="23" creationId="{163D53DA-B93D-3F73-FEBC-BB52F4CE1B5F}"/>
          </ac:inkMkLst>
        </pc:inkChg>
        <pc:inkChg chg="add del mod">
          <ac:chgData name="dinesh sonkul" userId="3cd816a3feaa4976" providerId="LiveId" clId="{A6E3F3CA-5F07-4904-9F5C-A0CFCB3F8D1D}" dt="2023-02-02T06:08:19.917" v="505"/>
          <ac:inkMkLst>
            <pc:docMk/>
            <pc:sldMk cId="1396004633" sldId="311"/>
            <ac:inkMk id="24" creationId="{116F56AB-FE7F-1B10-CBAC-C682809DFB86}"/>
          </ac:inkMkLst>
        </pc:inkChg>
        <pc:inkChg chg="add del mod">
          <ac:chgData name="dinesh sonkul" userId="3cd816a3feaa4976" providerId="LiveId" clId="{A6E3F3CA-5F07-4904-9F5C-A0CFCB3F8D1D}" dt="2023-02-02T06:08:19.932" v="516"/>
          <ac:inkMkLst>
            <pc:docMk/>
            <pc:sldMk cId="1396004633" sldId="311"/>
            <ac:inkMk id="25" creationId="{E7DAEE12-579F-553F-546D-E41669BE2092}"/>
          </ac:inkMkLst>
        </pc:inkChg>
        <pc:inkChg chg="add del mod">
          <ac:chgData name="dinesh sonkul" userId="3cd816a3feaa4976" providerId="LiveId" clId="{A6E3F3CA-5F07-4904-9F5C-A0CFCB3F8D1D}" dt="2023-02-02T06:08:19.917" v="503"/>
          <ac:inkMkLst>
            <pc:docMk/>
            <pc:sldMk cId="1396004633" sldId="311"/>
            <ac:inkMk id="26" creationId="{E9BABB1A-B5AC-FDAE-4974-C5AA6FF0EBE5}"/>
          </ac:inkMkLst>
        </pc:inkChg>
        <pc:inkChg chg="add mod">
          <ac:chgData name="dinesh sonkul" userId="3cd816a3feaa4976" providerId="LiveId" clId="{A6E3F3CA-5F07-4904-9F5C-A0CFCB3F8D1D}" dt="2023-02-02T06:07:24.290" v="449"/>
          <ac:inkMkLst>
            <pc:docMk/>
            <pc:sldMk cId="1396004633" sldId="311"/>
            <ac:inkMk id="27" creationId="{A964BFF8-89A6-AED9-1B6F-4A6AD74B632C}"/>
          </ac:inkMkLst>
        </pc:inkChg>
        <pc:inkChg chg="add del mod">
          <ac:chgData name="dinesh sonkul" userId="3cd816a3feaa4976" providerId="LiveId" clId="{A6E3F3CA-5F07-4904-9F5C-A0CFCB3F8D1D}" dt="2023-02-02T06:08:19.932" v="520"/>
          <ac:inkMkLst>
            <pc:docMk/>
            <pc:sldMk cId="1396004633" sldId="311"/>
            <ac:inkMk id="28" creationId="{5AA8C474-57AD-C7AC-F55F-8FEEAC6081DB}"/>
          </ac:inkMkLst>
        </pc:inkChg>
        <pc:inkChg chg="add del mod">
          <ac:chgData name="dinesh sonkul" userId="3cd816a3feaa4976" providerId="LiveId" clId="{A6E3F3CA-5F07-4904-9F5C-A0CFCB3F8D1D}" dt="2023-02-02T06:08:19.932" v="515"/>
          <ac:inkMkLst>
            <pc:docMk/>
            <pc:sldMk cId="1396004633" sldId="311"/>
            <ac:inkMk id="31" creationId="{1A045874-2544-435E-E2A5-8E24D11C0CC9}"/>
          </ac:inkMkLst>
        </pc:inkChg>
        <pc:inkChg chg="add del mod">
          <ac:chgData name="dinesh sonkul" userId="3cd816a3feaa4976" providerId="LiveId" clId="{A6E3F3CA-5F07-4904-9F5C-A0CFCB3F8D1D}" dt="2023-02-02T06:08:19.932" v="519"/>
          <ac:inkMkLst>
            <pc:docMk/>
            <pc:sldMk cId="1396004633" sldId="311"/>
            <ac:inkMk id="32" creationId="{DA38B6B5-3AFE-955F-95C4-2FDCCF1799A5}"/>
          </ac:inkMkLst>
        </pc:inkChg>
        <pc:inkChg chg="add del mod">
          <ac:chgData name="dinesh sonkul" userId="3cd816a3feaa4976" providerId="LiveId" clId="{A6E3F3CA-5F07-4904-9F5C-A0CFCB3F8D1D}" dt="2023-02-02T06:08:19.932" v="512"/>
          <ac:inkMkLst>
            <pc:docMk/>
            <pc:sldMk cId="1396004633" sldId="311"/>
            <ac:inkMk id="33" creationId="{75A3C37F-58D9-C5EB-8341-875DB4FF8BF0}"/>
          </ac:inkMkLst>
        </pc:inkChg>
        <pc:inkChg chg="add del mod">
          <ac:chgData name="dinesh sonkul" userId="3cd816a3feaa4976" providerId="LiveId" clId="{A6E3F3CA-5F07-4904-9F5C-A0CFCB3F8D1D}" dt="2023-02-02T06:08:19.932" v="513"/>
          <ac:inkMkLst>
            <pc:docMk/>
            <pc:sldMk cId="1396004633" sldId="311"/>
            <ac:inkMk id="34" creationId="{B877BA39-42AE-384E-7675-E2FD6A9E91B2}"/>
          </ac:inkMkLst>
        </pc:inkChg>
        <pc:inkChg chg="add">
          <ac:chgData name="dinesh sonkul" userId="3cd816a3feaa4976" providerId="LiveId" clId="{A6E3F3CA-5F07-4904-9F5C-A0CFCB3F8D1D}" dt="2023-02-02T06:07:30.082" v="450" actId="9405"/>
          <ac:inkMkLst>
            <pc:docMk/>
            <pc:sldMk cId="1396004633" sldId="311"/>
            <ac:inkMk id="36" creationId="{6AF5ECBE-51E4-6A19-EB1D-2FC808734790}"/>
          </ac:inkMkLst>
        </pc:inkChg>
        <pc:inkChg chg="add">
          <ac:chgData name="dinesh sonkul" userId="3cd816a3feaa4976" providerId="LiveId" clId="{A6E3F3CA-5F07-4904-9F5C-A0CFCB3F8D1D}" dt="2023-02-02T06:07:31.021" v="451" actId="9405"/>
          <ac:inkMkLst>
            <pc:docMk/>
            <pc:sldMk cId="1396004633" sldId="311"/>
            <ac:inkMk id="37" creationId="{3354D701-48EC-8FD2-4CAF-D66CD2887748}"/>
          </ac:inkMkLst>
        </pc:inkChg>
        <pc:inkChg chg="add del mod">
          <ac:chgData name="dinesh sonkul" userId="3cd816a3feaa4976" providerId="LiveId" clId="{A6E3F3CA-5F07-4904-9F5C-A0CFCB3F8D1D}" dt="2023-02-02T06:08:19.932" v="514"/>
          <ac:inkMkLst>
            <pc:docMk/>
            <pc:sldMk cId="1396004633" sldId="311"/>
            <ac:inkMk id="38" creationId="{BB409A02-E9A5-9687-0E9F-39B94742F56E}"/>
          </ac:inkMkLst>
        </pc:inkChg>
        <pc:inkChg chg="add del mod">
          <ac:chgData name="dinesh sonkul" userId="3cd816a3feaa4976" providerId="LiveId" clId="{A6E3F3CA-5F07-4904-9F5C-A0CFCB3F8D1D}" dt="2023-02-02T06:08:19.932" v="517"/>
          <ac:inkMkLst>
            <pc:docMk/>
            <pc:sldMk cId="1396004633" sldId="311"/>
            <ac:inkMk id="39" creationId="{FC8FC371-CDB5-D5D2-40FE-611F901BA800}"/>
          </ac:inkMkLst>
        </pc:inkChg>
        <pc:inkChg chg="add del mod">
          <ac:chgData name="dinesh sonkul" userId="3cd816a3feaa4976" providerId="LiveId" clId="{A6E3F3CA-5F07-4904-9F5C-A0CFCB3F8D1D}" dt="2023-02-02T06:08:27.611" v="540"/>
          <ac:inkMkLst>
            <pc:docMk/>
            <pc:sldMk cId="1396004633" sldId="311"/>
            <ac:inkMk id="41" creationId="{FFD3F756-EC89-659D-871E-FEACD539A28B}"/>
          </ac:inkMkLst>
        </pc:inkChg>
        <pc:inkChg chg="add del mod">
          <ac:chgData name="dinesh sonkul" userId="3cd816a3feaa4976" providerId="LiveId" clId="{A6E3F3CA-5F07-4904-9F5C-A0CFCB3F8D1D}" dt="2023-02-02T06:08:27.611" v="541"/>
          <ac:inkMkLst>
            <pc:docMk/>
            <pc:sldMk cId="1396004633" sldId="311"/>
            <ac:inkMk id="42" creationId="{6A01A99D-40C0-37F3-BCEF-8B0014B72839}"/>
          </ac:inkMkLst>
        </pc:inkChg>
        <pc:inkChg chg="add del mod">
          <ac:chgData name="dinesh sonkul" userId="3cd816a3feaa4976" providerId="LiveId" clId="{A6E3F3CA-5F07-4904-9F5C-A0CFCB3F8D1D}" dt="2023-02-02T06:08:27.611" v="528"/>
          <ac:inkMkLst>
            <pc:docMk/>
            <pc:sldMk cId="1396004633" sldId="311"/>
            <ac:inkMk id="43" creationId="{FB720A98-6C35-04E8-A7D3-EB12DCA6631A}"/>
          </ac:inkMkLst>
        </pc:inkChg>
        <pc:inkChg chg="add del mod">
          <ac:chgData name="dinesh sonkul" userId="3cd816a3feaa4976" providerId="LiveId" clId="{A6E3F3CA-5F07-4904-9F5C-A0CFCB3F8D1D}" dt="2023-02-02T06:08:27.611" v="529"/>
          <ac:inkMkLst>
            <pc:docMk/>
            <pc:sldMk cId="1396004633" sldId="311"/>
            <ac:inkMk id="44" creationId="{7D35C1B8-1552-71A6-8103-30E0B0CB7275}"/>
          </ac:inkMkLst>
        </pc:inkChg>
        <pc:inkChg chg="add del mod">
          <ac:chgData name="dinesh sonkul" userId="3cd816a3feaa4976" providerId="LiveId" clId="{A6E3F3CA-5F07-4904-9F5C-A0CFCB3F8D1D}" dt="2023-02-02T06:08:27.627" v="561"/>
          <ac:inkMkLst>
            <pc:docMk/>
            <pc:sldMk cId="1396004633" sldId="311"/>
            <ac:inkMk id="46" creationId="{A324739F-5D5D-4541-D1AC-4BC5B588606A}"/>
          </ac:inkMkLst>
        </pc:inkChg>
        <pc:inkChg chg="add del mod">
          <ac:chgData name="dinesh sonkul" userId="3cd816a3feaa4976" providerId="LiveId" clId="{A6E3F3CA-5F07-4904-9F5C-A0CFCB3F8D1D}" dt="2023-02-02T06:08:27.611" v="548"/>
          <ac:inkMkLst>
            <pc:docMk/>
            <pc:sldMk cId="1396004633" sldId="311"/>
            <ac:inkMk id="47" creationId="{8B11AC69-BCFB-98BC-EBC6-B915171AF694}"/>
          </ac:inkMkLst>
        </pc:inkChg>
        <pc:inkChg chg="add del mod">
          <ac:chgData name="dinesh sonkul" userId="3cd816a3feaa4976" providerId="LiveId" clId="{A6E3F3CA-5F07-4904-9F5C-A0CFCB3F8D1D}" dt="2023-02-02T06:08:27.611" v="539"/>
          <ac:inkMkLst>
            <pc:docMk/>
            <pc:sldMk cId="1396004633" sldId="311"/>
            <ac:inkMk id="48" creationId="{AD8D35AA-84B8-1C1A-04C1-1EC5DD920500}"/>
          </ac:inkMkLst>
        </pc:inkChg>
        <pc:inkChg chg="add del mod">
          <ac:chgData name="dinesh sonkul" userId="3cd816a3feaa4976" providerId="LiveId" clId="{A6E3F3CA-5F07-4904-9F5C-A0CFCB3F8D1D}" dt="2023-02-02T06:08:27.611" v="527"/>
          <ac:inkMkLst>
            <pc:docMk/>
            <pc:sldMk cId="1396004633" sldId="311"/>
            <ac:inkMk id="49" creationId="{74B0452B-6CF3-2C65-2216-6F9565214032}"/>
          </ac:inkMkLst>
        </pc:inkChg>
        <pc:inkChg chg="add del mod">
          <ac:chgData name="dinesh sonkul" userId="3cd816a3feaa4976" providerId="LiveId" clId="{A6E3F3CA-5F07-4904-9F5C-A0CFCB3F8D1D}" dt="2023-02-02T06:08:27.611" v="525"/>
          <ac:inkMkLst>
            <pc:docMk/>
            <pc:sldMk cId="1396004633" sldId="311"/>
            <ac:inkMk id="50" creationId="{C20215B8-E877-159B-12E2-762852506B01}"/>
          </ac:inkMkLst>
        </pc:inkChg>
        <pc:inkChg chg="add del mod">
          <ac:chgData name="dinesh sonkul" userId="3cd816a3feaa4976" providerId="LiveId" clId="{A6E3F3CA-5F07-4904-9F5C-A0CFCB3F8D1D}" dt="2023-02-02T06:08:27.611" v="534"/>
          <ac:inkMkLst>
            <pc:docMk/>
            <pc:sldMk cId="1396004633" sldId="311"/>
            <ac:inkMk id="51" creationId="{02366EBD-C57A-1AE4-8E5B-3ADF62197A0B}"/>
          </ac:inkMkLst>
        </pc:inkChg>
        <pc:inkChg chg="add del mod">
          <ac:chgData name="dinesh sonkul" userId="3cd816a3feaa4976" providerId="LiveId" clId="{A6E3F3CA-5F07-4904-9F5C-A0CFCB3F8D1D}" dt="2023-02-02T06:08:27.611" v="533"/>
          <ac:inkMkLst>
            <pc:docMk/>
            <pc:sldMk cId="1396004633" sldId="311"/>
            <ac:inkMk id="52" creationId="{A1417047-7AFE-A4B2-2F55-B392AF1E4074}"/>
          </ac:inkMkLst>
        </pc:inkChg>
        <pc:inkChg chg="add del mod">
          <ac:chgData name="dinesh sonkul" userId="3cd816a3feaa4976" providerId="LiveId" clId="{A6E3F3CA-5F07-4904-9F5C-A0CFCB3F8D1D}" dt="2023-02-02T06:08:27.627" v="555"/>
          <ac:inkMkLst>
            <pc:docMk/>
            <pc:sldMk cId="1396004633" sldId="311"/>
            <ac:inkMk id="53" creationId="{827F552F-748B-6365-08BE-08444D101B0F}"/>
          </ac:inkMkLst>
        </pc:inkChg>
        <pc:inkChg chg="add del mod">
          <ac:chgData name="dinesh sonkul" userId="3cd816a3feaa4976" providerId="LiveId" clId="{A6E3F3CA-5F07-4904-9F5C-A0CFCB3F8D1D}" dt="2023-02-02T06:08:27.611" v="536"/>
          <ac:inkMkLst>
            <pc:docMk/>
            <pc:sldMk cId="1396004633" sldId="311"/>
            <ac:inkMk id="54" creationId="{92ED5A35-F860-C1F6-763C-B1A678B7C88A}"/>
          </ac:inkMkLst>
        </pc:inkChg>
        <pc:inkChg chg="add del mod">
          <ac:chgData name="dinesh sonkul" userId="3cd816a3feaa4976" providerId="LiveId" clId="{A6E3F3CA-5F07-4904-9F5C-A0CFCB3F8D1D}" dt="2023-02-02T06:08:27.611" v="538"/>
          <ac:inkMkLst>
            <pc:docMk/>
            <pc:sldMk cId="1396004633" sldId="311"/>
            <ac:inkMk id="55" creationId="{7C62C0CB-7E00-BEF5-4BC7-5F312B797917}"/>
          </ac:inkMkLst>
        </pc:inkChg>
        <pc:inkChg chg="add mod">
          <ac:chgData name="dinesh sonkul" userId="3cd816a3feaa4976" providerId="LiveId" clId="{A6E3F3CA-5F07-4904-9F5C-A0CFCB3F8D1D}" dt="2023-02-02T06:08:27.627" v="555"/>
          <ac:inkMkLst>
            <pc:docMk/>
            <pc:sldMk cId="1396004633" sldId="311"/>
            <ac:inkMk id="56" creationId="{E41EFD09-A9AD-782D-CC9D-0DE02CF9E5E2}"/>
          </ac:inkMkLst>
        </pc:inkChg>
        <pc:inkChg chg="add mod">
          <ac:chgData name="dinesh sonkul" userId="3cd816a3feaa4976" providerId="LiveId" clId="{A6E3F3CA-5F07-4904-9F5C-A0CFCB3F8D1D}" dt="2023-02-02T06:08:27.611" v="535"/>
          <ac:inkMkLst>
            <pc:docMk/>
            <pc:sldMk cId="1396004633" sldId="311"/>
            <ac:inkMk id="57" creationId="{6F3AE6D7-2B2B-A44D-D9BE-78C4950C9CB0}"/>
          </ac:inkMkLst>
        </pc:inkChg>
        <pc:inkChg chg="add del mod">
          <ac:chgData name="dinesh sonkul" userId="3cd816a3feaa4976" providerId="LiveId" clId="{A6E3F3CA-5F07-4904-9F5C-A0CFCB3F8D1D}" dt="2023-02-02T06:08:27.611" v="535"/>
          <ac:inkMkLst>
            <pc:docMk/>
            <pc:sldMk cId="1396004633" sldId="311"/>
            <ac:inkMk id="58" creationId="{25AFF1CC-F138-767A-33D3-AC5AF49BE638}"/>
          </ac:inkMkLst>
        </pc:inkChg>
        <pc:inkChg chg="add del mod">
          <ac:chgData name="dinesh sonkul" userId="3cd816a3feaa4976" providerId="LiveId" clId="{A6E3F3CA-5F07-4904-9F5C-A0CFCB3F8D1D}" dt="2023-02-02T06:08:27.596" v="522"/>
          <ac:inkMkLst>
            <pc:docMk/>
            <pc:sldMk cId="1396004633" sldId="311"/>
            <ac:inkMk id="62" creationId="{1126683A-B366-61DA-33CE-0AFE7FEA0E48}"/>
          </ac:inkMkLst>
        </pc:inkChg>
        <pc:inkChg chg="add mod">
          <ac:chgData name="dinesh sonkul" userId="3cd816a3feaa4976" providerId="LiveId" clId="{A6E3F3CA-5F07-4904-9F5C-A0CFCB3F8D1D}" dt="2023-02-02T06:08:27.627" v="553"/>
          <ac:inkMkLst>
            <pc:docMk/>
            <pc:sldMk cId="1396004633" sldId="311"/>
            <ac:inkMk id="63" creationId="{2F96B643-5FFE-16B7-1221-900FC2CF4BD0}"/>
          </ac:inkMkLst>
        </pc:inkChg>
        <pc:inkChg chg="add del mod">
          <ac:chgData name="dinesh sonkul" userId="3cd816a3feaa4976" providerId="LiveId" clId="{A6E3F3CA-5F07-4904-9F5C-A0CFCB3F8D1D}" dt="2023-02-02T06:08:27.627" v="553"/>
          <ac:inkMkLst>
            <pc:docMk/>
            <pc:sldMk cId="1396004633" sldId="311"/>
            <ac:inkMk id="64" creationId="{D926B2AB-61FC-2C47-DF96-6F31A84083B2}"/>
          </ac:inkMkLst>
        </pc:inkChg>
        <pc:inkChg chg="add del mod">
          <ac:chgData name="dinesh sonkul" userId="3cd816a3feaa4976" providerId="LiveId" clId="{A6E3F3CA-5F07-4904-9F5C-A0CFCB3F8D1D}" dt="2023-02-02T06:08:27.611" v="544"/>
          <ac:inkMkLst>
            <pc:docMk/>
            <pc:sldMk cId="1396004633" sldId="311"/>
            <ac:inkMk id="65" creationId="{32D04E06-D305-C025-D744-272014679688}"/>
          </ac:inkMkLst>
        </pc:inkChg>
        <pc:inkChg chg="add del mod">
          <ac:chgData name="dinesh sonkul" userId="3cd816a3feaa4976" providerId="LiveId" clId="{A6E3F3CA-5F07-4904-9F5C-A0CFCB3F8D1D}" dt="2023-02-02T06:08:27.611" v="545"/>
          <ac:inkMkLst>
            <pc:docMk/>
            <pc:sldMk cId="1396004633" sldId="311"/>
            <ac:inkMk id="66" creationId="{8DC52315-767A-9D3B-0360-38B50DD36F99}"/>
          </ac:inkMkLst>
        </pc:inkChg>
        <pc:inkChg chg="add del mod">
          <ac:chgData name="dinesh sonkul" userId="3cd816a3feaa4976" providerId="LiveId" clId="{A6E3F3CA-5F07-4904-9F5C-A0CFCB3F8D1D}" dt="2023-02-02T06:08:27.611" v="532"/>
          <ac:inkMkLst>
            <pc:docMk/>
            <pc:sldMk cId="1396004633" sldId="311"/>
            <ac:inkMk id="67" creationId="{E9ACCD03-FEB9-931D-C505-B00E4D0E9609}"/>
          </ac:inkMkLst>
        </pc:inkChg>
        <pc:inkChg chg="add mod">
          <ac:chgData name="dinesh sonkul" userId="3cd816a3feaa4976" providerId="LiveId" clId="{A6E3F3CA-5F07-4904-9F5C-A0CFCB3F8D1D}" dt="2023-02-02T06:08:27.611" v="552"/>
          <ac:inkMkLst>
            <pc:docMk/>
            <pc:sldMk cId="1396004633" sldId="311"/>
            <ac:inkMk id="68" creationId="{71B7759D-7923-753B-E787-2622D83B2515}"/>
          </ac:inkMkLst>
        </pc:inkChg>
        <pc:inkChg chg="add del mod">
          <ac:chgData name="dinesh sonkul" userId="3cd816a3feaa4976" providerId="LiveId" clId="{A6E3F3CA-5F07-4904-9F5C-A0CFCB3F8D1D}" dt="2023-02-02T06:08:27.611" v="552"/>
          <ac:inkMkLst>
            <pc:docMk/>
            <pc:sldMk cId="1396004633" sldId="311"/>
            <ac:inkMk id="69" creationId="{23D33843-0ED8-ABFD-FE14-717F1736071A}"/>
          </ac:inkMkLst>
        </pc:inkChg>
        <pc:inkChg chg="add del mod">
          <ac:chgData name="dinesh sonkul" userId="3cd816a3feaa4976" providerId="LiveId" clId="{A6E3F3CA-5F07-4904-9F5C-A0CFCB3F8D1D}" dt="2023-02-02T06:08:27.611" v="549"/>
          <ac:inkMkLst>
            <pc:docMk/>
            <pc:sldMk cId="1396004633" sldId="311"/>
            <ac:inkMk id="70" creationId="{E3D6ADD4-5981-8BD2-B960-8A582FF6316D}"/>
          </ac:inkMkLst>
        </pc:inkChg>
        <pc:inkChg chg="add del mod">
          <ac:chgData name="dinesh sonkul" userId="3cd816a3feaa4976" providerId="LiveId" clId="{A6E3F3CA-5F07-4904-9F5C-A0CFCB3F8D1D}" dt="2023-02-02T06:08:27.611" v="531"/>
          <ac:inkMkLst>
            <pc:docMk/>
            <pc:sldMk cId="1396004633" sldId="311"/>
            <ac:inkMk id="71" creationId="{FA861AFF-EFDB-505C-42C1-21C6D8372147}"/>
          </ac:inkMkLst>
        </pc:inkChg>
        <pc:inkChg chg="add del mod">
          <ac:chgData name="dinesh sonkul" userId="3cd816a3feaa4976" providerId="LiveId" clId="{A6E3F3CA-5F07-4904-9F5C-A0CFCB3F8D1D}" dt="2023-02-02T06:08:27.611" v="542"/>
          <ac:inkMkLst>
            <pc:docMk/>
            <pc:sldMk cId="1396004633" sldId="311"/>
            <ac:inkMk id="72" creationId="{BB0F9905-E6EB-6010-675D-9E0FF4B704EF}"/>
          </ac:inkMkLst>
        </pc:inkChg>
        <pc:inkChg chg="add del mod">
          <ac:chgData name="dinesh sonkul" userId="3cd816a3feaa4976" providerId="LiveId" clId="{A6E3F3CA-5F07-4904-9F5C-A0CFCB3F8D1D}" dt="2023-02-02T06:08:27.596" v="523"/>
          <ac:inkMkLst>
            <pc:docMk/>
            <pc:sldMk cId="1396004633" sldId="311"/>
            <ac:inkMk id="73" creationId="{43B8E267-31C7-963F-4FF5-C2E5C730FA59}"/>
          </ac:inkMkLst>
        </pc:inkChg>
        <pc:inkChg chg="add del mod">
          <ac:chgData name="dinesh sonkul" userId="3cd816a3feaa4976" providerId="LiveId" clId="{A6E3F3CA-5F07-4904-9F5C-A0CFCB3F8D1D}" dt="2023-02-02T06:08:27.611" v="530"/>
          <ac:inkMkLst>
            <pc:docMk/>
            <pc:sldMk cId="1396004633" sldId="311"/>
            <ac:inkMk id="74" creationId="{033847AF-E5C9-B1FD-2404-CC26DC2750C2}"/>
          </ac:inkMkLst>
        </pc:inkChg>
        <pc:inkChg chg="add del mod">
          <ac:chgData name="dinesh sonkul" userId="3cd816a3feaa4976" providerId="LiveId" clId="{A6E3F3CA-5F07-4904-9F5C-A0CFCB3F8D1D}" dt="2023-02-02T06:08:27.596" v="524"/>
          <ac:inkMkLst>
            <pc:docMk/>
            <pc:sldMk cId="1396004633" sldId="311"/>
            <ac:inkMk id="75" creationId="{7A970212-94F4-32F5-777B-D2EBBF3D3476}"/>
          </ac:inkMkLst>
        </pc:inkChg>
        <pc:inkChg chg="add del">
          <ac:chgData name="dinesh sonkul" userId="3cd816a3feaa4976" providerId="LiveId" clId="{A6E3F3CA-5F07-4904-9F5C-A0CFCB3F8D1D}" dt="2023-02-02T06:08:27.611" v="543"/>
          <ac:inkMkLst>
            <pc:docMk/>
            <pc:sldMk cId="1396004633" sldId="311"/>
            <ac:inkMk id="76" creationId="{37FA1D62-076D-658E-1DE6-A05B5FD73BB6}"/>
          </ac:inkMkLst>
        </pc:inkChg>
        <pc:inkChg chg="add del mod">
          <ac:chgData name="dinesh sonkul" userId="3cd816a3feaa4976" providerId="LiveId" clId="{A6E3F3CA-5F07-4904-9F5C-A0CFCB3F8D1D}" dt="2023-02-02T06:08:27.627" v="560"/>
          <ac:inkMkLst>
            <pc:docMk/>
            <pc:sldMk cId="1396004633" sldId="311"/>
            <ac:inkMk id="77" creationId="{F4CCDDD2-65A9-F72E-F64D-8B48F88CD531}"/>
          </ac:inkMkLst>
        </pc:inkChg>
        <pc:inkChg chg="add del mod">
          <ac:chgData name="dinesh sonkul" userId="3cd816a3feaa4976" providerId="LiveId" clId="{A6E3F3CA-5F07-4904-9F5C-A0CFCB3F8D1D}" dt="2023-02-02T06:08:27.611" v="551"/>
          <ac:inkMkLst>
            <pc:docMk/>
            <pc:sldMk cId="1396004633" sldId="311"/>
            <ac:inkMk id="78" creationId="{3EFA5637-7742-72A4-16F1-AC3599E96D15}"/>
          </ac:inkMkLst>
        </pc:inkChg>
        <pc:inkChg chg="add del mod">
          <ac:chgData name="dinesh sonkul" userId="3cd816a3feaa4976" providerId="LiveId" clId="{A6E3F3CA-5F07-4904-9F5C-A0CFCB3F8D1D}" dt="2023-02-02T06:08:27.611" v="537"/>
          <ac:inkMkLst>
            <pc:docMk/>
            <pc:sldMk cId="1396004633" sldId="311"/>
            <ac:inkMk id="79" creationId="{483FE548-C463-441B-485B-38F3962EB0DA}"/>
          </ac:inkMkLst>
        </pc:inkChg>
        <pc:inkChg chg="add del mod">
          <ac:chgData name="dinesh sonkul" userId="3cd816a3feaa4976" providerId="LiveId" clId="{A6E3F3CA-5F07-4904-9F5C-A0CFCB3F8D1D}" dt="2023-02-02T06:08:27.627" v="558"/>
          <ac:inkMkLst>
            <pc:docMk/>
            <pc:sldMk cId="1396004633" sldId="311"/>
            <ac:inkMk id="80" creationId="{17D0F4ED-8991-155C-9908-A7611D938CF8}"/>
          </ac:inkMkLst>
        </pc:inkChg>
        <pc:inkChg chg="add del mod">
          <ac:chgData name="dinesh sonkul" userId="3cd816a3feaa4976" providerId="LiveId" clId="{A6E3F3CA-5F07-4904-9F5C-A0CFCB3F8D1D}" dt="2023-02-02T06:08:27.627" v="559"/>
          <ac:inkMkLst>
            <pc:docMk/>
            <pc:sldMk cId="1396004633" sldId="311"/>
            <ac:inkMk id="81" creationId="{202B687E-E763-86D2-FB35-44CE282B2AE4}"/>
          </ac:inkMkLst>
        </pc:inkChg>
        <pc:inkChg chg="add del mod">
          <ac:chgData name="dinesh sonkul" userId="3cd816a3feaa4976" providerId="LiveId" clId="{A6E3F3CA-5F07-4904-9F5C-A0CFCB3F8D1D}" dt="2023-02-02T06:08:27.611" v="546"/>
          <ac:inkMkLst>
            <pc:docMk/>
            <pc:sldMk cId="1396004633" sldId="311"/>
            <ac:inkMk id="82" creationId="{A5411046-62CE-8B62-C7A8-251DD754F236}"/>
          </ac:inkMkLst>
        </pc:inkChg>
        <pc:inkChg chg="add del mod">
          <ac:chgData name="dinesh sonkul" userId="3cd816a3feaa4976" providerId="LiveId" clId="{A6E3F3CA-5F07-4904-9F5C-A0CFCB3F8D1D}" dt="2023-02-02T06:08:27.627" v="556"/>
          <ac:inkMkLst>
            <pc:docMk/>
            <pc:sldMk cId="1396004633" sldId="311"/>
            <ac:inkMk id="83" creationId="{52201E70-E1F5-BE8E-C60D-076E9FA4E22A}"/>
          </ac:inkMkLst>
        </pc:inkChg>
        <pc:inkChg chg="add del mod">
          <ac:chgData name="dinesh sonkul" userId="3cd816a3feaa4976" providerId="LiveId" clId="{A6E3F3CA-5F07-4904-9F5C-A0CFCB3F8D1D}" dt="2023-02-02T06:08:27.611" v="547"/>
          <ac:inkMkLst>
            <pc:docMk/>
            <pc:sldMk cId="1396004633" sldId="311"/>
            <ac:inkMk id="84" creationId="{945149BC-0505-B6B8-E581-9947963D8A95}"/>
          </ac:inkMkLst>
        </pc:inkChg>
        <pc:inkChg chg="add mod">
          <ac:chgData name="dinesh sonkul" userId="3cd816a3feaa4976" providerId="LiveId" clId="{A6E3F3CA-5F07-4904-9F5C-A0CFCB3F8D1D}" dt="2023-02-02T06:08:27.627" v="556"/>
          <ac:inkMkLst>
            <pc:docMk/>
            <pc:sldMk cId="1396004633" sldId="311"/>
            <ac:inkMk id="85" creationId="{4552CBF8-D6E1-1633-8EBF-A74937A55EE2}"/>
          </ac:inkMkLst>
        </pc:inkChg>
        <pc:inkChg chg="add del mod">
          <ac:chgData name="dinesh sonkul" userId="3cd816a3feaa4976" providerId="LiveId" clId="{A6E3F3CA-5F07-4904-9F5C-A0CFCB3F8D1D}" dt="2023-02-02T06:08:19.917" v="509"/>
          <ac:inkMkLst>
            <pc:docMk/>
            <pc:sldMk cId="1396004633" sldId="311"/>
            <ac:inkMk id="90" creationId="{AE8FB2AB-DE89-A43A-9E3F-82144ADB5B4C}"/>
          </ac:inkMkLst>
        </pc:inkChg>
        <pc:inkChg chg="add mod">
          <ac:chgData name="dinesh sonkul" userId="3cd816a3feaa4976" providerId="LiveId" clId="{A6E3F3CA-5F07-4904-9F5C-A0CFCB3F8D1D}" dt="2023-02-02T06:08:45.384" v="565"/>
          <ac:inkMkLst>
            <pc:docMk/>
            <pc:sldMk cId="1396004633" sldId="311"/>
            <ac:inkMk id="92" creationId="{7C43DEC5-91B1-3EF7-D2E2-CC285116A13C}"/>
          </ac:inkMkLst>
        </pc:inkChg>
        <pc:inkChg chg="add mod">
          <ac:chgData name="dinesh sonkul" userId="3cd816a3feaa4976" providerId="LiveId" clId="{A6E3F3CA-5F07-4904-9F5C-A0CFCB3F8D1D}" dt="2023-02-02T06:08:45.384" v="565"/>
          <ac:inkMkLst>
            <pc:docMk/>
            <pc:sldMk cId="1396004633" sldId="311"/>
            <ac:inkMk id="93" creationId="{401609A9-8E4A-F530-843D-D03DB2F19DCC}"/>
          </ac:inkMkLst>
        </pc:inkChg>
        <pc:inkChg chg="add mod">
          <ac:chgData name="dinesh sonkul" userId="3cd816a3feaa4976" providerId="LiveId" clId="{A6E3F3CA-5F07-4904-9F5C-A0CFCB3F8D1D}" dt="2023-02-02T06:08:45.384" v="565"/>
          <ac:inkMkLst>
            <pc:docMk/>
            <pc:sldMk cId="1396004633" sldId="311"/>
            <ac:inkMk id="94" creationId="{28EB680E-B2A4-B457-0E21-7265A9550386}"/>
          </ac:inkMkLst>
        </pc:inkChg>
        <pc:inkChg chg="add">
          <ac:chgData name="dinesh sonkul" userId="3cd816a3feaa4976" providerId="LiveId" clId="{A6E3F3CA-5F07-4904-9F5C-A0CFCB3F8D1D}" dt="2023-02-02T06:08:46.057" v="566" actId="9405"/>
          <ac:inkMkLst>
            <pc:docMk/>
            <pc:sldMk cId="1396004633" sldId="311"/>
            <ac:inkMk id="96" creationId="{A91F79C0-26BC-F21A-5711-E49937192F44}"/>
          </ac:inkMkLst>
        </pc:inkChg>
        <pc:inkChg chg="add mod">
          <ac:chgData name="dinesh sonkul" userId="3cd816a3feaa4976" providerId="LiveId" clId="{A6E3F3CA-5F07-4904-9F5C-A0CFCB3F8D1D}" dt="2023-02-02T06:08:50.012" v="574"/>
          <ac:inkMkLst>
            <pc:docMk/>
            <pc:sldMk cId="1396004633" sldId="311"/>
            <ac:inkMk id="97" creationId="{70766E5E-68EA-8160-5338-9F1DA6B4D0E6}"/>
          </ac:inkMkLst>
        </pc:inkChg>
        <pc:inkChg chg="add mod">
          <ac:chgData name="dinesh sonkul" userId="3cd816a3feaa4976" providerId="LiveId" clId="{A6E3F3CA-5F07-4904-9F5C-A0CFCB3F8D1D}" dt="2023-02-02T06:08:50.012" v="574"/>
          <ac:inkMkLst>
            <pc:docMk/>
            <pc:sldMk cId="1396004633" sldId="311"/>
            <ac:inkMk id="98" creationId="{43EEFE7D-7B1D-4057-0C62-5C5DE8F877EB}"/>
          </ac:inkMkLst>
        </pc:inkChg>
        <pc:inkChg chg="add mod">
          <ac:chgData name="dinesh sonkul" userId="3cd816a3feaa4976" providerId="LiveId" clId="{A6E3F3CA-5F07-4904-9F5C-A0CFCB3F8D1D}" dt="2023-02-02T06:08:50.012" v="574"/>
          <ac:inkMkLst>
            <pc:docMk/>
            <pc:sldMk cId="1396004633" sldId="311"/>
            <ac:inkMk id="99" creationId="{CE35022F-8D6A-E983-C83E-F3A7D024C0B6}"/>
          </ac:inkMkLst>
        </pc:inkChg>
        <pc:inkChg chg="add">
          <ac:chgData name="dinesh sonkul" userId="3cd816a3feaa4976" providerId="LiveId" clId="{A6E3F3CA-5F07-4904-9F5C-A0CFCB3F8D1D}" dt="2023-02-02T06:08:48.140" v="570" actId="9405"/>
          <ac:inkMkLst>
            <pc:docMk/>
            <pc:sldMk cId="1396004633" sldId="311"/>
            <ac:inkMk id="100" creationId="{8767AA85-B08B-707C-5E9F-9CA41B8E7537}"/>
          </ac:inkMkLst>
        </pc:inkChg>
        <pc:inkChg chg="add mod">
          <ac:chgData name="dinesh sonkul" userId="3cd816a3feaa4976" providerId="LiveId" clId="{A6E3F3CA-5F07-4904-9F5C-A0CFCB3F8D1D}" dt="2023-02-02T06:08:50.012" v="574"/>
          <ac:inkMkLst>
            <pc:docMk/>
            <pc:sldMk cId="1396004633" sldId="311"/>
            <ac:inkMk id="101" creationId="{167E31D5-14A2-79D3-6B2B-5DB97AA7CCCA}"/>
          </ac:inkMkLst>
        </pc:inkChg>
        <pc:inkChg chg="add mod">
          <ac:chgData name="dinesh sonkul" userId="3cd816a3feaa4976" providerId="LiveId" clId="{A6E3F3CA-5F07-4904-9F5C-A0CFCB3F8D1D}" dt="2023-02-02T06:08:50.012" v="574"/>
          <ac:inkMkLst>
            <pc:docMk/>
            <pc:sldMk cId="1396004633" sldId="311"/>
            <ac:inkMk id="102" creationId="{F0C5DBD4-E636-6C6C-AC27-856557E22A07}"/>
          </ac:inkMkLst>
        </pc:inkChg>
        <pc:inkChg chg="add mod">
          <ac:chgData name="dinesh sonkul" userId="3cd816a3feaa4976" providerId="LiveId" clId="{A6E3F3CA-5F07-4904-9F5C-A0CFCB3F8D1D}" dt="2023-02-02T06:08:50.012" v="574"/>
          <ac:inkMkLst>
            <pc:docMk/>
            <pc:sldMk cId="1396004633" sldId="311"/>
            <ac:inkMk id="103" creationId="{1CD58861-2BC4-B78D-9AAF-CDA6B98AC074}"/>
          </ac:inkMkLst>
        </pc:inkChg>
        <pc:inkChg chg="add mod">
          <ac:chgData name="dinesh sonkul" userId="3cd816a3feaa4976" providerId="LiveId" clId="{A6E3F3CA-5F07-4904-9F5C-A0CFCB3F8D1D}" dt="2023-02-02T06:08:53.500" v="578"/>
          <ac:inkMkLst>
            <pc:docMk/>
            <pc:sldMk cId="1396004633" sldId="311"/>
            <ac:inkMk id="106" creationId="{DDCC97E6-9B56-8BFB-15C2-B8E7ED28691A}"/>
          </ac:inkMkLst>
        </pc:inkChg>
        <pc:inkChg chg="add mod">
          <ac:chgData name="dinesh sonkul" userId="3cd816a3feaa4976" providerId="LiveId" clId="{A6E3F3CA-5F07-4904-9F5C-A0CFCB3F8D1D}" dt="2023-02-02T06:08:53.500" v="578"/>
          <ac:inkMkLst>
            <pc:docMk/>
            <pc:sldMk cId="1396004633" sldId="311"/>
            <ac:inkMk id="107" creationId="{96670F3A-4700-FD6D-30C7-8407996ABC42}"/>
          </ac:inkMkLst>
        </pc:inkChg>
        <pc:inkChg chg="add mod">
          <ac:chgData name="dinesh sonkul" userId="3cd816a3feaa4976" providerId="LiveId" clId="{A6E3F3CA-5F07-4904-9F5C-A0CFCB3F8D1D}" dt="2023-02-02T06:08:53.500" v="578"/>
          <ac:inkMkLst>
            <pc:docMk/>
            <pc:sldMk cId="1396004633" sldId="311"/>
            <ac:inkMk id="108" creationId="{D91422E6-2A5E-27FF-8EEC-487F197BF111}"/>
          </ac:inkMkLst>
        </pc:inkChg>
        <pc:inkChg chg="add">
          <ac:chgData name="dinesh sonkul" userId="3cd816a3feaa4976" providerId="LiveId" clId="{A6E3F3CA-5F07-4904-9F5C-A0CFCB3F8D1D}" dt="2023-02-02T06:08:58.981" v="579" actId="9405"/>
          <ac:inkMkLst>
            <pc:docMk/>
            <pc:sldMk cId="1396004633" sldId="311"/>
            <ac:inkMk id="110" creationId="{6BF80AC4-4E52-88CD-9633-2DC54FCD1C4F}"/>
          </ac:inkMkLst>
        </pc:inkChg>
        <pc:inkChg chg="add mod">
          <ac:chgData name="dinesh sonkul" userId="3cd816a3feaa4976" providerId="LiveId" clId="{A6E3F3CA-5F07-4904-9F5C-A0CFCB3F8D1D}" dt="2023-02-02T06:09:03.807" v="587"/>
          <ac:inkMkLst>
            <pc:docMk/>
            <pc:sldMk cId="1396004633" sldId="311"/>
            <ac:inkMk id="111" creationId="{DDEB4982-9461-BC2B-6843-CECECC890F6D}"/>
          </ac:inkMkLst>
        </pc:inkChg>
        <pc:inkChg chg="add mod">
          <ac:chgData name="dinesh sonkul" userId="3cd816a3feaa4976" providerId="LiveId" clId="{A6E3F3CA-5F07-4904-9F5C-A0CFCB3F8D1D}" dt="2023-02-02T06:09:03.807" v="587"/>
          <ac:inkMkLst>
            <pc:docMk/>
            <pc:sldMk cId="1396004633" sldId="311"/>
            <ac:inkMk id="112" creationId="{E2B0D55F-7A5C-22D5-84EC-A854EA3AA9D5}"/>
          </ac:inkMkLst>
        </pc:inkChg>
        <pc:inkChg chg="add mod">
          <ac:chgData name="dinesh sonkul" userId="3cd816a3feaa4976" providerId="LiveId" clId="{A6E3F3CA-5F07-4904-9F5C-A0CFCB3F8D1D}" dt="2023-02-02T06:09:03.807" v="587"/>
          <ac:inkMkLst>
            <pc:docMk/>
            <pc:sldMk cId="1396004633" sldId="311"/>
            <ac:inkMk id="113" creationId="{0443AB6C-925F-BD37-1562-CD9BCDAC7DA3}"/>
          </ac:inkMkLst>
        </pc:inkChg>
        <pc:inkChg chg="add mod">
          <ac:chgData name="dinesh sonkul" userId="3cd816a3feaa4976" providerId="LiveId" clId="{A6E3F3CA-5F07-4904-9F5C-A0CFCB3F8D1D}" dt="2023-02-02T06:09:03.807" v="587"/>
          <ac:inkMkLst>
            <pc:docMk/>
            <pc:sldMk cId="1396004633" sldId="311"/>
            <ac:inkMk id="114" creationId="{C001B9D2-50C1-8BB9-7175-74F6FA6AAFA0}"/>
          </ac:inkMkLst>
        </pc:inkChg>
        <pc:inkChg chg="add mod">
          <ac:chgData name="dinesh sonkul" userId="3cd816a3feaa4976" providerId="LiveId" clId="{A6E3F3CA-5F07-4904-9F5C-A0CFCB3F8D1D}" dt="2023-02-02T06:09:03.807" v="587"/>
          <ac:inkMkLst>
            <pc:docMk/>
            <pc:sldMk cId="1396004633" sldId="311"/>
            <ac:inkMk id="115" creationId="{BD86AD9C-C14D-15AA-23AD-D45783E286EC}"/>
          </ac:inkMkLst>
        </pc:inkChg>
        <pc:inkChg chg="add mod">
          <ac:chgData name="dinesh sonkul" userId="3cd816a3feaa4976" providerId="LiveId" clId="{A6E3F3CA-5F07-4904-9F5C-A0CFCB3F8D1D}" dt="2023-02-02T06:09:03.807" v="587"/>
          <ac:inkMkLst>
            <pc:docMk/>
            <pc:sldMk cId="1396004633" sldId="311"/>
            <ac:inkMk id="116" creationId="{7FCB76B3-3154-7431-646D-95EE32A9DC82}"/>
          </ac:inkMkLst>
        </pc:inkChg>
        <pc:inkChg chg="add mod">
          <ac:chgData name="dinesh sonkul" userId="3cd816a3feaa4976" providerId="LiveId" clId="{A6E3F3CA-5F07-4904-9F5C-A0CFCB3F8D1D}" dt="2023-02-02T06:09:03.807" v="587"/>
          <ac:inkMkLst>
            <pc:docMk/>
            <pc:sldMk cId="1396004633" sldId="311"/>
            <ac:inkMk id="117" creationId="{E137985E-2740-F7FC-1AA2-5853244C8014}"/>
          </ac:inkMkLst>
        </pc:inkChg>
        <pc:inkChg chg="add mod">
          <ac:chgData name="dinesh sonkul" userId="3cd816a3feaa4976" providerId="LiveId" clId="{A6E3F3CA-5F07-4904-9F5C-A0CFCB3F8D1D}" dt="2023-02-02T06:09:23.409" v="601"/>
          <ac:inkMkLst>
            <pc:docMk/>
            <pc:sldMk cId="1396004633" sldId="311"/>
            <ac:inkMk id="119" creationId="{A9E8350A-7876-9D26-B794-F5C1CB5B9551}"/>
          </ac:inkMkLst>
        </pc:inkChg>
        <pc:inkChg chg="add mod">
          <ac:chgData name="dinesh sonkul" userId="3cd816a3feaa4976" providerId="LiveId" clId="{A6E3F3CA-5F07-4904-9F5C-A0CFCB3F8D1D}" dt="2023-02-02T06:09:23.409" v="601"/>
          <ac:inkMkLst>
            <pc:docMk/>
            <pc:sldMk cId="1396004633" sldId="311"/>
            <ac:inkMk id="120" creationId="{C5BD869D-0ECF-817D-C1DF-F34A73916C59}"/>
          </ac:inkMkLst>
        </pc:inkChg>
        <pc:inkChg chg="add mod">
          <ac:chgData name="dinesh sonkul" userId="3cd816a3feaa4976" providerId="LiveId" clId="{A6E3F3CA-5F07-4904-9F5C-A0CFCB3F8D1D}" dt="2023-02-02T06:09:23.409" v="601"/>
          <ac:inkMkLst>
            <pc:docMk/>
            <pc:sldMk cId="1396004633" sldId="311"/>
            <ac:inkMk id="121" creationId="{D3672724-79C8-95C3-962E-8D65B042FBBA}"/>
          </ac:inkMkLst>
        </pc:inkChg>
        <pc:inkChg chg="add mod">
          <ac:chgData name="dinesh sonkul" userId="3cd816a3feaa4976" providerId="LiveId" clId="{A6E3F3CA-5F07-4904-9F5C-A0CFCB3F8D1D}" dt="2023-02-02T06:09:23.409" v="601"/>
          <ac:inkMkLst>
            <pc:docMk/>
            <pc:sldMk cId="1396004633" sldId="311"/>
            <ac:inkMk id="122" creationId="{FCC41285-5E2D-6A16-C225-39A2979E3B19}"/>
          </ac:inkMkLst>
        </pc:inkChg>
        <pc:inkChg chg="add mod">
          <ac:chgData name="dinesh sonkul" userId="3cd816a3feaa4976" providerId="LiveId" clId="{A6E3F3CA-5F07-4904-9F5C-A0CFCB3F8D1D}" dt="2023-02-02T06:09:23.409" v="601"/>
          <ac:inkMkLst>
            <pc:docMk/>
            <pc:sldMk cId="1396004633" sldId="311"/>
            <ac:inkMk id="123" creationId="{53FEDC5B-180E-2EE5-4012-EEC4A936517A}"/>
          </ac:inkMkLst>
        </pc:inkChg>
        <pc:inkChg chg="add mod">
          <ac:chgData name="dinesh sonkul" userId="3cd816a3feaa4976" providerId="LiveId" clId="{A6E3F3CA-5F07-4904-9F5C-A0CFCB3F8D1D}" dt="2023-02-02T06:09:23.409" v="601"/>
          <ac:inkMkLst>
            <pc:docMk/>
            <pc:sldMk cId="1396004633" sldId="311"/>
            <ac:inkMk id="124" creationId="{64238E2B-2CA5-12E6-DB41-75933B89F6C3}"/>
          </ac:inkMkLst>
        </pc:inkChg>
        <pc:inkChg chg="add mod">
          <ac:chgData name="dinesh sonkul" userId="3cd816a3feaa4976" providerId="LiveId" clId="{A6E3F3CA-5F07-4904-9F5C-A0CFCB3F8D1D}" dt="2023-02-02T06:09:23.409" v="601"/>
          <ac:inkMkLst>
            <pc:docMk/>
            <pc:sldMk cId="1396004633" sldId="311"/>
            <ac:inkMk id="125" creationId="{D7A15982-31B4-814D-93D1-B1E1996271E0}"/>
          </ac:inkMkLst>
        </pc:inkChg>
        <pc:inkChg chg="add mod">
          <ac:chgData name="dinesh sonkul" userId="3cd816a3feaa4976" providerId="LiveId" clId="{A6E3F3CA-5F07-4904-9F5C-A0CFCB3F8D1D}" dt="2023-02-02T06:09:23.409" v="601"/>
          <ac:inkMkLst>
            <pc:docMk/>
            <pc:sldMk cId="1396004633" sldId="311"/>
            <ac:inkMk id="126" creationId="{ACF941EC-FCB1-F0F9-D105-58939653DF9B}"/>
          </ac:inkMkLst>
        </pc:inkChg>
        <pc:inkChg chg="add mod">
          <ac:chgData name="dinesh sonkul" userId="3cd816a3feaa4976" providerId="LiveId" clId="{A6E3F3CA-5F07-4904-9F5C-A0CFCB3F8D1D}" dt="2023-02-02T06:09:23.409" v="601"/>
          <ac:inkMkLst>
            <pc:docMk/>
            <pc:sldMk cId="1396004633" sldId="311"/>
            <ac:inkMk id="127" creationId="{8B15ACD8-90D7-5765-B53F-FDFEB607CCB7}"/>
          </ac:inkMkLst>
        </pc:inkChg>
        <pc:inkChg chg="add mod">
          <ac:chgData name="dinesh sonkul" userId="3cd816a3feaa4976" providerId="LiveId" clId="{A6E3F3CA-5F07-4904-9F5C-A0CFCB3F8D1D}" dt="2023-02-02T06:09:23.409" v="601"/>
          <ac:inkMkLst>
            <pc:docMk/>
            <pc:sldMk cId="1396004633" sldId="311"/>
            <ac:inkMk id="128" creationId="{7A091620-FCA7-5E5C-DFF7-E279E44B4D91}"/>
          </ac:inkMkLst>
        </pc:inkChg>
        <pc:inkChg chg="add mod">
          <ac:chgData name="dinesh sonkul" userId="3cd816a3feaa4976" providerId="LiveId" clId="{A6E3F3CA-5F07-4904-9F5C-A0CFCB3F8D1D}" dt="2023-02-02T06:09:23.409" v="601"/>
          <ac:inkMkLst>
            <pc:docMk/>
            <pc:sldMk cId="1396004633" sldId="311"/>
            <ac:inkMk id="129" creationId="{78BA7F4E-C21C-1C56-D3DA-50E745878314}"/>
          </ac:inkMkLst>
        </pc:inkChg>
        <pc:inkChg chg="add mod">
          <ac:chgData name="dinesh sonkul" userId="3cd816a3feaa4976" providerId="LiveId" clId="{A6E3F3CA-5F07-4904-9F5C-A0CFCB3F8D1D}" dt="2023-02-02T06:09:23.409" v="601"/>
          <ac:inkMkLst>
            <pc:docMk/>
            <pc:sldMk cId="1396004633" sldId="311"/>
            <ac:inkMk id="130" creationId="{FB66F234-0C50-CD70-BD3D-22CFDADE0293}"/>
          </ac:inkMkLst>
        </pc:inkChg>
        <pc:inkChg chg="add mod">
          <ac:chgData name="dinesh sonkul" userId="3cd816a3feaa4976" providerId="LiveId" clId="{A6E3F3CA-5F07-4904-9F5C-A0CFCB3F8D1D}" dt="2023-02-02T06:09:23.409" v="601"/>
          <ac:inkMkLst>
            <pc:docMk/>
            <pc:sldMk cId="1396004633" sldId="311"/>
            <ac:inkMk id="131" creationId="{33E6230F-11F0-1119-D312-C6EE1E527313}"/>
          </ac:inkMkLst>
        </pc:inkChg>
        <pc:inkChg chg="add mod">
          <ac:chgData name="dinesh sonkul" userId="3cd816a3feaa4976" providerId="LiveId" clId="{A6E3F3CA-5F07-4904-9F5C-A0CFCB3F8D1D}" dt="2023-02-02T06:09:37.234" v="612"/>
          <ac:inkMkLst>
            <pc:docMk/>
            <pc:sldMk cId="1396004633" sldId="311"/>
            <ac:inkMk id="135" creationId="{C6B011DD-2F65-A1BB-C9A5-72D7982E7E77}"/>
          </ac:inkMkLst>
        </pc:inkChg>
        <pc:inkChg chg="add mod">
          <ac:chgData name="dinesh sonkul" userId="3cd816a3feaa4976" providerId="LiveId" clId="{A6E3F3CA-5F07-4904-9F5C-A0CFCB3F8D1D}" dt="2023-02-02T06:09:37.234" v="612"/>
          <ac:inkMkLst>
            <pc:docMk/>
            <pc:sldMk cId="1396004633" sldId="311"/>
            <ac:inkMk id="136" creationId="{6D018BD3-D052-D33B-FCE4-4BCBD02E6E60}"/>
          </ac:inkMkLst>
        </pc:inkChg>
        <pc:inkChg chg="add mod">
          <ac:chgData name="dinesh sonkul" userId="3cd816a3feaa4976" providerId="LiveId" clId="{A6E3F3CA-5F07-4904-9F5C-A0CFCB3F8D1D}" dt="2023-02-02T06:09:37.234" v="612"/>
          <ac:inkMkLst>
            <pc:docMk/>
            <pc:sldMk cId="1396004633" sldId="311"/>
            <ac:inkMk id="137" creationId="{F95019BF-FE6D-A06F-7F09-20C2DFA52384}"/>
          </ac:inkMkLst>
        </pc:inkChg>
        <pc:inkChg chg="add mod">
          <ac:chgData name="dinesh sonkul" userId="3cd816a3feaa4976" providerId="LiveId" clId="{A6E3F3CA-5F07-4904-9F5C-A0CFCB3F8D1D}" dt="2023-02-02T06:09:37.234" v="612"/>
          <ac:inkMkLst>
            <pc:docMk/>
            <pc:sldMk cId="1396004633" sldId="311"/>
            <ac:inkMk id="138" creationId="{B25B701E-0561-A3A1-8830-BCF66584F41B}"/>
          </ac:inkMkLst>
        </pc:inkChg>
        <pc:inkChg chg="add mod">
          <ac:chgData name="dinesh sonkul" userId="3cd816a3feaa4976" providerId="LiveId" clId="{A6E3F3CA-5F07-4904-9F5C-A0CFCB3F8D1D}" dt="2023-02-02T06:09:37.234" v="612"/>
          <ac:inkMkLst>
            <pc:docMk/>
            <pc:sldMk cId="1396004633" sldId="311"/>
            <ac:inkMk id="139" creationId="{476C2C51-BF50-1851-99AB-A737397793A9}"/>
          </ac:inkMkLst>
        </pc:inkChg>
        <pc:inkChg chg="add mod">
          <ac:chgData name="dinesh sonkul" userId="3cd816a3feaa4976" providerId="LiveId" clId="{A6E3F3CA-5F07-4904-9F5C-A0CFCB3F8D1D}" dt="2023-02-02T06:09:37.234" v="612"/>
          <ac:inkMkLst>
            <pc:docMk/>
            <pc:sldMk cId="1396004633" sldId="311"/>
            <ac:inkMk id="140" creationId="{4F36B9B3-D88A-4D47-53F0-7C5B319B6A5F}"/>
          </ac:inkMkLst>
        </pc:inkChg>
        <pc:inkChg chg="add mod">
          <ac:chgData name="dinesh sonkul" userId="3cd816a3feaa4976" providerId="LiveId" clId="{A6E3F3CA-5F07-4904-9F5C-A0CFCB3F8D1D}" dt="2023-02-02T06:09:37.234" v="612"/>
          <ac:inkMkLst>
            <pc:docMk/>
            <pc:sldMk cId="1396004633" sldId="311"/>
            <ac:inkMk id="141" creationId="{D924A9CD-8E8E-8C5F-21DC-BC722942E93A}"/>
          </ac:inkMkLst>
        </pc:inkChg>
        <pc:inkChg chg="add mod">
          <ac:chgData name="dinesh sonkul" userId="3cd816a3feaa4976" providerId="LiveId" clId="{A6E3F3CA-5F07-4904-9F5C-A0CFCB3F8D1D}" dt="2023-02-02T06:09:37.234" v="612"/>
          <ac:inkMkLst>
            <pc:docMk/>
            <pc:sldMk cId="1396004633" sldId="311"/>
            <ac:inkMk id="142" creationId="{449040E2-B410-EC68-3E4B-100CC2C514A4}"/>
          </ac:inkMkLst>
        </pc:inkChg>
        <pc:inkChg chg="add mod">
          <ac:chgData name="dinesh sonkul" userId="3cd816a3feaa4976" providerId="LiveId" clId="{A6E3F3CA-5F07-4904-9F5C-A0CFCB3F8D1D}" dt="2023-02-02T06:09:37.234" v="612"/>
          <ac:inkMkLst>
            <pc:docMk/>
            <pc:sldMk cId="1396004633" sldId="311"/>
            <ac:inkMk id="143" creationId="{F7F17EAD-A130-892F-02C5-591ACE150857}"/>
          </ac:inkMkLst>
        </pc:inkChg>
        <pc:inkChg chg="add mod">
          <ac:chgData name="dinesh sonkul" userId="3cd816a3feaa4976" providerId="LiveId" clId="{A6E3F3CA-5F07-4904-9F5C-A0CFCB3F8D1D}" dt="2023-02-02T06:09:37.234" v="612"/>
          <ac:inkMkLst>
            <pc:docMk/>
            <pc:sldMk cId="1396004633" sldId="311"/>
            <ac:inkMk id="144" creationId="{052A8E7D-BBB5-9DE3-E326-7B142B889536}"/>
          </ac:inkMkLst>
        </pc:inkChg>
        <pc:inkChg chg="add mod">
          <ac:chgData name="dinesh sonkul" userId="3cd816a3feaa4976" providerId="LiveId" clId="{A6E3F3CA-5F07-4904-9F5C-A0CFCB3F8D1D}" dt="2023-02-02T06:09:49.352" v="620"/>
          <ac:inkMkLst>
            <pc:docMk/>
            <pc:sldMk cId="1396004633" sldId="311"/>
            <ac:inkMk id="148" creationId="{C8A17F91-14DE-C304-D6F4-BD70EC06355C}"/>
          </ac:inkMkLst>
        </pc:inkChg>
        <pc:inkChg chg="add mod">
          <ac:chgData name="dinesh sonkul" userId="3cd816a3feaa4976" providerId="LiveId" clId="{A6E3F3CA-5F07-4904-9F5C-A0CFCB3F8D1D}" dt="2023-02-02T06:09:49.352" v="620"/>
          <ac:inkMkLst>
            <pc:docMk/>
            <pc:sldMk cId="1396004633" sldId="311"/>
            <ac:inkMk id="149" creationId="{DF60A37F-D9CF-FA6A-FF77-A4BD733C7DB8}"/>
          </ac:inkMkLst>
        </pc:inkChg>
        <pc:inkChg chg="add mod">
          <ac:chgData name="dinesh sonkul" userId="3cd816a3feaa4976" providerId="LiveId" clId="{A6E3F3CA-5F07-4904-9F5C-A0CFCB3F8D1D}" dt="2023-02-02T06:09:49.352" v="620"/>
          <ac:inkMkLst>
            <pc:docMk/>
            <pc:sldMk cId="1396004633" sldId="311"/>
            <ac:inkMk id="150" creationId="{372FE765-5395-D0E8-227D-78B459276291}"/>
          </ac:inkMkLst>
        </pc:inkChg>
        <pc:inkChg chg="add mod">
          <ac:chgData name="dinesh sonkul" userId="3cd816a3feaa4976" providerId="LiveId" clId="{A6E3F3CA-5F07-4904-9F5C-A0CFCB3F8D1D}" dt="2023-02-02T06:09:49.352" v="620"/>
          <ac:inkMkLst>
            <pc:docMk/>
            <pc:sldMk cId="1396004633" sldId="311"/>
            <ac:inkMk id="151" creationId="{9772BAB5-9FA8-7D76-DC46-56D060820EC8}"/>
          </ac:inkMkLst>
        </pc:inkChg>
        <pc:inkChg chg="add mod">
          <ac:chgData name="dinesh sonkul" userId="3cd816a3feaa4976" providerId="LiveId" clId="{A6E3F3CA-5F07-4904-9F5C-A0CFCB3F8D1D}" dt="2023-02-02T06:09:49.352" v="620"/>
          <ac:inkMkLst>
            <pc:docMk/>
            <pc:sldMk cId="1396004633" sldId="311"/>
            <ac:inkMk id="152" creationId="{6B6C2904-7B41-5AFB-CA3E-6D524368A11A}"/>
          </ac:inkMkLst>
        </pc:inkChg>
        <pc:inkChg chg="add mod">
          <ac:chgData name="dinesh sonkul" userId="3cd816a3feaa4976" providerId="LiveId" clId="{A6E3F3CA-5F07-4904-9F5C-A0CFCB3F8D1D}" dt="2023-02-02T06:09:49.352" v="620"/>
          <ac:inkMkLst>
            <pc:docMk/>
            <pc:sldMk cId="1396004633" sldId="311"/>
            <ac:inkMk id="153" creationId="{8106E419-6136-A461-B560-8A532F52C8C9}"/>
          </ac:inkMkLst>
        </pc:inkChg>
        <pc:inkChg chg="add mod">
          <ac:chgData name="dinesh sonkul" userId="3cd816a3feaa4976" providerId="LiveId" clId="{A6E3F3CA-5F07-4904-9F5C-A0CFCB3F8D1D}" dt="2023-02-02T06:09:49.352" v="620"/>
          <ac:inkMkLst>
            <pc:docMk/>
            <pc:sldMk cId="1396004633" sldId="311"/>
            <ac:inkMk id="154" creationId="{4AF91CC8-DEC1-0BFE-0EF6-19C194ECB7B6}"/>
          </ac:inkMkLst>
        </pc:inkChg>
        <pc:inkChg chg="add">
          <ac:chgData name="dinesh sonkul" userId="3cd816a3feaa4976" providerId="LiveId" clId="{A6E3F3CA-5F07-4904-9F5C-A0CFCB3F8D1D}" dt="2023-02-02T06:09:51.762" v="621" actId="9405"/>
          <ac:inkMkLst>
            <pc:docMk/>
            <pc:sldMk cId="1396004633" sldId="311"/>
            <ac:inkMk id="156" creationId="{99E85662-16B3-C946-CC74-EB5837737536}"/>
          </ac:inkMkLst>
        </pc:inkChg>
        <pc:inkChg chg="add mod">
          <ac:chgData name="dinesh sonkul" userId="3cd816a3feaa4976" providerId="LiveId" clId="{A6E3F3CA-5F07-4904-9F5C-A0CFCB3F8D1D}" dt="2023-02-02T06:09:55.220" v="627"/>
          <ac:inkMkLst>
            <pc:docMk/>
            <pc:sldMk cId="1396004633" sldId="311"/>
            <ac:inkMk id="157" creationId="{78F60419-8EF2-2D3E-130D-F6CFFF9C0641}"/>
          </ac:inkMkLst>
        </pc:inkChg>
        <pc:inkChg chg="add mod">
          <ac:chgData name="dinesh sonkul" userId="3cd816a3feaa4976" providerId="LiveId" clId="{A6E3F3CA-5F07-4904-9F5C-A0CFCB3F8D1D}" dt="2023-02-02T06:09:55.220" v="627"/>
          <ac:inkMkLst>
            <pc:docMk/>
            <pc:sldMk cId="1396004633" sldId="311"/>
            <ac:inkMk id="158" creationId="{097B419D-401A-02BE-FB82-ACBEB9A8D33A}"/>
          </ac:inkMkLst>
        </pc:inkChg>
        <pc:inkChg chg="add mod">
          <ac:chgData name="dinesh sonkul" userId="3cd816a3feaa4976" providerId="LiveId" clId="{A6E3F3CA-5F07-4904-9F5C-A0CFCB3F8D1D}" dt="2023-02-02T06:09:55.220" v="627"/>
          <ac:inkMkLst>
            <pc:docMk/>
            <pc:sldMk cId="1396004633" sldId="311"/>
            <ac:inkMk id="159" creationId="{AB92349B-A33E-7C0D-F6FE-14D2A1E02705}"/>
          </ac:inkMkLst>
        </pc:inkChg>
        <pc:inkChg chg="add mod">
          <ac:chgData name="dinesh sonkul" userId="3cd816a3feaa4976" providerId="LiveId" clId="{A6E3F3CA-5F07-4904-9F5C-A0CFCB3F8D1D}" dt="2023-02-02T06:09:55.220" v="627"/>
          <ac:inkMkLst>
            <pc:docMk/>
            <pc:sldMk cId="1396004633" sldId="311"/>
            <ac:inkMk id="160" creationId="{0748792C-0EB6-9CE4-1B40-32833CEFDEF6}"/>
          </ac:inkMkLst>
        </pc:inkChg>
        <pc:inkChg chg="add mod">
          <ac:chgData name="dinesh sonkul" userId="3cd816a3feaa4976" providerId="LiveId" clId="{A6E3F3CA-5F07-4904-9F5C-A0CFCB3F8D1D}" dt="2023-02-02T06:09:55.220" v="627"/>
          <ac:inkMkLst>
            <pc:docMk/>
            <pc:sldMk cId="1396004633" sldId="311"/>
            <ac:inkMk id="161" creationId="{6EA631F4-547E-674F-A342-997F045C24D5}"/>
          </ac:inkMkLst>
        </pc:inkChg>
        <pc:inkChg chg="add mod">
          <ac:chgData name="dinesh sonkul" userId="3cd816a3feaa4976" providerId="LiveId" clId="{A6E3F3CA-5F07-4904-9F5C-A0CFCB3F8D1D}" dt="2023-02-02T06:10:06.030" v="641"/>
          <ac:inkMkLst>
            <pc:docMk/>
            <pc:sldMk cId="1396004633" sldId="311"/>
            <ac:inkMk id="163" creationId="{EE39514F-6D1F-8D82-2948-7B2C0AF43211}"/>
          </ac:inkMkLst>
        </pc:inkChg>
        <pc:inkChg chg="add mod">
          <ac:chgData name="dinesh sonkul" userId="3cd816a3feaa4976" providerId="LiveId" clId="{A6E3F3CA-5F07-4904-9F5C-A0CFCB3F8D1D}" dt="2023-02-02T06:10:06.030" v="641"/>
          <ac:inkMkLst>
            <pc:docMk/>
            <pc:sldMk cId="1396004633" sldId="311"/>
            <ac:inkMk id="164" creationId="{32C6CE15-2646-5B41-A431-F25E213FF460}"/>
          </ac:inkMkLst>
        </pc:inkChg>
        <pc:inkChg chg="add mod">
          <ac:chgData name="dinesh sonkul" userId="3cd816a3feaa4976" providerId="LiveId" clId="{A6E3F3CA-5F07-4904-9F5C-A0CFCB3F8D1D}" dt="2023-02-02T06:10:06.030" v="641"/>
          <ac:inkMkLst>
            <pc:docMk/>
            <pc:sldMk cId="1396004633" sldId="311"/>
            <ac:inkMk id="165" creationId="{AA8D5CAB-C9B1-F345-C2B4-FE2C2305C3C1}"/>
          </ac:inkMkLst>
        </pc:inkChg>
        <pc:inkChg chg="add mod">
          <ac:chgData name="dinesh sonkul" userId="3cd816a3feaa4976" providerId="LiveId" clId="{A6E3F3CA-5F07-4904-9F5C-A0CFCB3F8D1D}" dt="2023-02-02T06:10:06.030" v="641"/>
          <ac:inkMkLst>
            <pc:docMk/>
            <pc:sldMk cId="1396004633" sldId="311"/>
            <ac:inkMk id="166" creationId="{AEB6B2EA-13BA-2A16-A80E-B397751878E9}"/>
          </ac:inkMkLst>
        </pc:inkChg>
        <pc:inkChg chg="add mod">
          <ac:chgData name="dinesh sonkul" userId="3cd816a3feaa4976" providerId="LiveId" clId="{A6E3F3CA-5F07-4904-9F5C-A0CFCB3F8D1D}" dt="2023-02-02T06:10:06.030" v="641"/>
          <ac:inkMkLst>
            <pc:docMk/>
            <pc:sldMk cId="1396004633" sldId="311"/>
            <ac:inkMk id="167" creationId="{BD211F44-BFB9-9E7C-2C47-A1F772AF5A95}"/>
          </ac:inkMkLst>
        </pc:inkChg>
        <pc:inkChg chg="add mod">
          <ac:chgData name="dinesh sonkul" userId="3cd816a3feaa4976" providerId="LiveId" clId="{A6E3F3CA-5F07-4904-9F5C-A0CFCB3F8D1D}" dt="2023-02-02T06:10:06.030" v="641"/>
          <ac:inkMkLst>
            <pc:docMk/>
            <pc:sldMk cId="1396004633" sldId="311"/>
            <ac:inkMk id="168" creationId="{E62E913F-868F-5141-512F-1518ADFA6294}"/>
          </ac:inkMkLst>
        </pc:inkChg>
        <pc:inkChg chg="add mod">
          <ac:chgData name="dinesh sonkul" userId="3cd816a3feaa4976" providerId="LiveId" clId="{A6E3F3CA-5F07-4904-9F5C-A0CFCB3F8D1D}" dt="2023-02-02T06:10:06.030" v="641"/>
          <ac:inkMkLst>
            <pc:docMk/>
            <pc:sldMk cId="1396004633" sldId="311"/>
            <ac:inkMk id="169" creationId="{9F7DDB97-FB8A-4A91-F454-9C43EFAB68A1}"/>
          </ac:inkMkLst>
        </pc:inkChg>
        <pc:inkChg chg="add mod">
          <ac:chgData name="dinesh sonkul" userId="3cd816a3feaa4976" providerId="LiveId" clId="{A6E3F3CA-5F07-4904-9F5C-A0CFCB3F8D1D}" dt="2023-02-02T06:10:06.030" v="641"/>
          <ac:inkMkLst>
            <pc:docMk/>
            <pc:sldMk cId="1396004633" sldId="311"/>
            <ac:inkMk id="170" creationId="{DF39861E-5537-786F-2257-4893EB649F0C}"/>
          </ac:inkMkLst>
        </pc:inkChg>
        <pc:inkChg chg="add mod">
          <ac:chgData name="dinesh sonkul" userId="3cd816a3feaa4976" providerId="LiveId" clId="{A6E3F3CA-5F07-4904-9F5C-A0CFCB3F8D1D}" dt="2023-02-02T06:10:06.030" v="641"/>
          <ac:inkMkLst>
            <pc:docMk/>
            <pc:sldMk cId="1396004633" sldId="311"/>
            <ac:inkMk id="171" creationId="{22E117AC-F865-E046-59D8-441839CD8A97}"/>
          </ac:inkMkLst>
        </pc:inkChg>
        <pc:inkChg chg="add mod">
          <ac:chgData name="dinesh sonkul" userId="3cd816a3feaa4976" providerId="LiveId" clId="{A6E3F3CA-5F07-4904-9F5C-A0CFCB3F8D1D}" dt="2023-02-02T06:10:06.030" v="641"/>
          <ac:inkMkLst>
            <pc:docMk/>
            <pc:sldMk cId="1396004633" sldId="311"/>
            <ac:inkMk id="172" creationId="{9E801A2C-08B0-726A-DDC6-30E7E29FA316}"/>
          </ac:inkMkLst>
        </pc:inkChg>
        <pc:inkChg chg="add mod">
          <ac:chgData name="dinesh sonkul" userId="3cd816a3feaa4976" providerId="LiveId" clId="{A6E3F3CA-5F07-4904-9F5C-A0CFCB3F8D1D}" dt="2023-02-02T06:10:06.030" v="641"/>
          <ac:inkMkLst>
            <pc:docMk/>
            <pc:sldMk cId="1396004633" sldId="311"/>
            <ac:inkMk id="173" creationId="{AD47A05D-4848-AE0D-10A5-FE9354F0D896}"/>
          </ac:inkMkLst>
        </pc:inkChg>
        <pc:inkChg chg="add mod">
          <ac:chgData name="dinesh sonkul" userId="3cd816a3feaa4976" providerId="LiveId" clId="{A6E3F3CA-5F07-4904-9F5C-A0CFCB3F8D1D}" dt="2023-02-02T06:10:06.030" v="641"/>
          <ac:inkMkLst>
            <pc:docMk/>
            <pc:sldMk cId="1396004633" sldId="311"/>
            <ac:inkMk id="174" creationId="{29040C14-CF33-F0B5-CA5D-D6A3D2589EEE}"/>
          </ac:inkMkLst>
        </pc:inkChg>
        <pc:inkChg chg="add mod">
          <ac:chgData name="dinesh sonkul" userId="3cd816a3feaa4976" providerId="LiveId" clId="{A6E3F3CA-5F07-4904-9F5C-A0CFCB3F8D1D}" dt="2023-02-02T06:10:06.030" v="641"/>
          <ac:inkMkLst>
            <pc:docMk/>
            <pc:sldMk cId="1396004633" sldId="311"/>
            <ac:inkMk id="175" creationId="{95645FE6-9F55-9ADB-E2F0-0ADED94A0C70}"/>
          </ac:inkMkLst>
        </pc:inkChg>
      </pc:sldChg>
      <pc:sldChg chg="addSp mod">
        <pc:chgData name="dinesh sonkul" userId="3cd816a3feaa4976" providerId="LiveId" clId="{A6E3F3CA-5F07-4904-9F5C-A0CFCB3F8D1D}" dt="2023-02-02T06:11:25.067" v="643" actId="9405"/>
        <pc:sldMkLst>
          <pc:docMk/>
          <pc:sldMk cId="1306076852" sldId="318"/>
        </pc:sldMkLst>
        <pc:inkChg chg="add">
          <ac:chgData name="dinesh sonkul" userId="3cd816a3feaa4976" providerId="LiveId" clId="{A6E3F3CA-5F07-4904-9F5C-A0CFCB3F8D1D}" dt="2023-02-02T06:11:23.785" v="642" actId="9405"/>
          <ac:inkMkLst>
            <pc:docMk/>
            <pc:sldMk cId="1306076852" sldId="318"/>
            <ac:inkMk id="3" creationId="{0BA35BF1-7568-997B-5DF3-295E9B265DB7}"/>
          </ac:inkMkLst>
        </pc:inkChg>
        <pc:inkChg chg="add">
          <ac:chgData name="dinesh sonkul" userId="3cd816a3feaa4976" providerId="LiveId" clId="{A6E3F3CA-5F07-4904-9F5C-A0CFCB3F8D1D}" dt="2023-02-02T06:11:25.067" v="643" actId="9405"/>
          <ac:inkMkLst>
            <pc:docMk/>
            <pc:sldMk cId="1306076852" sldId="318"/>
            <ac:inkMk id="4" creationId="{39B5EE25-4025-E545-7AEF-5E0717EE5A32}"/>
          </ac:inkMkLst>
        </pc:inkChg>
      </pc:sldChg>
      <pc:sldChg chg="addSp modSp mod">
        <pc:chgData name="dinesh sonkul" userId="3cd816a3feaa4976" providerId="LiveId" clId="{A6E3F3CA-5F07-4904-9F5C-A0CFCB3F8D1D}" dt="2023-02-02T06:12:31.655" v="653" actId="9405"/>
        <pc:sldMkLst>
          <pc:docMk/>
          <pc:sldMk cId="1675131009" sldId="319"/>
        </pc:sldMkLst>
        <pc:grpChg chg="mod">
          <ac:chgData name="dinesh sonkul" userId="3cd816a3feaa4976" providerId="LiveId" clId="{A6E3F3CA-5F07-4904-9F5C-A0CFCB3F8D1D}" dt="2023-02-02T06:11:53.046" v="649"/>
          <ac:grpSpMkLst>
            <pc:docMk/>
            <pc:sldMk cId="1675131009" sldId="319"/>
            <ac:grpSpMk id="9" creationId="{441B4E22-C645-43FB-7A09-0261017F3480}"/>
          </ac:grpSpMkLst>
        </pc:grpChg>
        <pc:inkChg chg="add">
          <ac:chgData name="dinesh sonkul" userId="3cd816a3feaa4976" providerId="LiveId" clId="{A6E3F3CA-5F07-4904-9F5C-A0CFCB3F8D1D}" dt="2023-02-02T06:11:37.868" v="644" actId="9405"/>
          <ac:inkMkLst>
            <pc:docMk/>
            <pc:sldMk cId="1675131009" sldId="319"/>
            <ac:inkMk id="4" creationId="{9258D4E5-BB83-6E17-7C1B-04927ECD0D91}"/>
          </ac:inkMkLst>
        </pc:inkChg>
        <pc:inkChg chg="add">
          <ac:chgData name="dinesh sonkul" userId="3cd816a3feaa4976" providerId="LiveId" clId="{A6E3F3CA-5F07-4904-9F5C-A0CFCB3F8D1D}" dt="2023-02-02T06:11:39.623" v="645" actId="9405"/>
          <ac:inkMkLst>
            <pc:docMk/>
            <pc:sldMk cId="1675131009" sldId="319"/>
            <ac:inkMk id="5" creationId="{573209BD-C2A3-3097-2A86-4180F0365FEE}"/>
          </ac:inkMkLst>
        </pc:inkChg>
        <pc:inkChg chg="add">
          <ac:chgData name="dinesh sonkul" userId="3cd816a3feaa4976" providerId="LiveId" clId="{A6E3F3CA-5F07-4904-9F5C-A0CFCB3F8D1D}" dt="2023-02-02T06:11:44.704" v="646" actId="9405"/>
          <ac:inkMkLst>
            <pc:docMk/>
            <pc:sldMk cId="1675131009" sldId="319"/>
            <ac:inkMk id="6" creationId="{20E5C5E2-A1C7-031D-FA87-9DA12ED5584E}"/>
          </ac:inkMkLst>
        </pc:inkChg>
        <pc:inkChg chg="add mod">
          <ac:chgData name="dinesh sonkul" userId="3cd816a3feaa4976" providerId="LiveId" clId="{A6E3F3CA-5F07-4904-9F5C-A0CFCB3F8D1D}" dt="2023-02-02T06:11:53.046" v="649"/>
          <ac:inkMkLst>
            <pc:docMk/>
            <pc:sldMk cId="1675131009" sldId="319"/>
            <ac:inkMk id="7" creationId="{BCDBED0D-2E61-3A1F-DF3A-28F29ABB4533}"/>
          </ac:inkMkLst>
        </pc:inkChg>
        <pc:inkChg chg="add mod">
          <ac:chgData name="dinesh sonkul" userId="3cd816a3feaa4976" providerId="LiveId" clId="{A6E3F3CA-5F07-4904-9F5C-A0CFCB3F8D1D}" dt="2023-02-02T06:11:53.046" v="649"/>
          <ac:inkMkLst>
            <pc:docMk/>
            <pc:sldMk cId="1675131009" sldId="319"/>
            <ac:inkMk id="8" creationId="{8724701C-D93F-1AE6-CDEC-F7F98355A00C}"/>
          </ac:inkMkLst>
        </pc:inkChg>
        <pc:inkChg chg="add">
          <ac:chgData name="dinesh sonkul" userId="3cd816a3feaa4976" providerId="LiveId" clId="{A6E3F3CA-5F07-4904-9F5C-A0CFCB3F8D1D}" dt="2023-02-02T06:12:12.123" v="650" actId="9405"/>
          <ac:inkMkLst>
            <pc:docMk/>
            <pc:sldMk cId="1675131009" sldId="319"/>
            <ac:inkMk id="10" creationId="{47147FE2-583C-0E33-F3DD-D83DA686B467}"/>
          </ac:inkMkLst>
        </pc:inkChg>
        <pc:inkChg chg="add">
          <ac:chgData name="dinesh sonkul" userId="3cd816a3feaa4976" providerId="LiveId" clId="{A6E3F3CA-5F07-4904-9F5C-A0CFCB3F8D1D}" dt="2023-02-02T06:12:21.005" v="651" actId="9405"/>
          <ac:inkMkLst>
            <pc:docMk/>
            <pc:sldMk cId="1675131009" sldId="319"/>
            <ac:inkMk id="11" creationId="{2BA769B6-3D8F-63F0-8741-59D5BE517F19}"/>
          </ac:inkMkLst>
        </pc:inkChg>
        <pc:inkChg chg="add">
          <ac:chgData name="dinesh sonkul" userId="3cd816a3feaa4976" providerId="LiveId" clId="{A6E3F3CA-5F07-4904-9F5C-A0CFCB3F8D1D}" dt="2023-02-02T06:12:28.872" v="652" actId="9405"/>
          <ac:inkMkLst>
            <pc:docMk/>
            <pc:sldMk cId="1675131009" sldId="319"/>
            <ac:inkMk id="12" creationId="{3C00685F-991D-8330-C69C-1143F25547DB}"/>
          </ac:inkMkLst>
        </pc:inkChg>
        <pc:inkChg chg="add">
          <ac:chgData name="dinesh sonkul" userId="3cd816a3feaa4976" providerId="LiveId" clId="{A6E3F3CA-5F07-4904-9F5C-A0CFCB3F8D1D}" dt="2023-02-02T06:12:31.655" v="653" actId="9405"/>
          <ac:inkMkLst>
            <pc:docMk/>
            <pc:sldMk cId="1675131009" sldId="319"/>
            <ac:inkMk id="13" creationId="{3C0A815D-90B4-1A36-0A9E-1B6BD52A9D3F}"/>
          </ac:inkMkLst>
        </pc:inkChg>
      </pc:sldChg>
      <pc:sldChg chg="addSp modSp mod">
        <pc:chgData name="dinesh sonkul" userId="3cd816a3feaa4976" providerId="LiveId" clId="{A6E3F3CA-5F07-4904-9F5C-A0CFCB3F8D1D}" dt="2023-02-02T05:55:45.889" v="265"/>
        <pc:sldMkLst>
          <pc:docMk/>
          <pc:sldMk cId="3341099398" sldId="326"/>
        </pc:sldMkLst>
        <pc:grpChg chg="mod">
          <ac:chgData name="dinesh sonkul" userId="3cd816a3feaa4976" providerId="LiveId" clId="{A6E3F3CA-5F07-4904-9F5C-A0CFCB3F8D1D}" dt="2023-02-02T05:55:40.556" v="258"/>
          <ac:grpSpMkLst>
            <pc:docMk/>
            <pc:sldMk cId="3341099398" sldId="326"/>
            <ac:grpSpMk id="15" creationId="{4F350D9D-B3ED-01FD-A726-9436B841DD11}"/>
          </ac:grpSpMkLst>
        </pc:grpChg>
        <pc:grpChg chg="mod">
          <ac:chgData name="dinesh sonkul" userId="3cd816a3feaa4976" providerId="LiveId" clId="{A6E3F3CA-5F07-4904-9F5C-A0CFCB3F8D1D}" dt="2023-02-02T05:55:40.556" v="258"/>
          <ac:grpSpMkLst>
            <pc:docMk/>
            <pc:sldMk cId="3341099398" sldId="326"/>
            <ac:grpSpMk id="16" creationId="{97C8F38F-E73B-84B1-B427-5945946B3675}"/>
          </ac:grpSpMkLst>
        </pc:grpChg>
        <pc:grpChg chg="mod">
          <ac:chgData name="dinesh sonkul" userId="3cd816a3feaa4976" providerId="LiveId" clId="{A6E3F3CA-5F07-4904-9F5C-A0CFCB3F8D1D}" dt="2023-02-02T05:55:40.556" v="258"/>
          <ac:grpSpMkLst>
            <pc:docMk/>
            <pc:sldMk cId="3341099398" sldId="326"/>
            <ac:grpSpMk id="17" creationId="{18DBAE50-9712-4AFA-660A-E21748D50FBF}"/>
          </ac:grpSpMkLst>
        </pc:grpChg>
        <pc:grpChg chg="mod">
          <ac:chgData name="dinesh sonkul" userId="3cd816a3feaa4976" providerId="LiveId" clId="{A6E3F3CA-5F07-4904-9F5C-A0CFCB3F8D1D}" dt="2023-02-02T05:55:45.889" v="265"/>
          <ac:grpSpMkLst>
            <pc:docMk/>
            <pc:sldMk cId="3341099398" sldId="326"/>
            <ac:grpSpMk id="24" creationId="{93263C56-7C0C-8EDD-C89E-ACD442EEC455}"/>
          </ac:grpSpMkLst>
        </pc:grpChg>
        <pc:grpChg chg="mod">
          <ac:chgData name="dinesh sonkul" userId="3cd816a3feaa4976" providerId="LiveId" clId="{A6E3F3CA-5F07-4904-9F5C-A0CFCB3F8D1D}" dt="2023-02-02T05:55:45.889" v="265"/>
          <ac:grpSpMkLst>
            <pc:docMk/>
            <pc:sldMk cId="3341099398" sldId="326"/>
            <ac:grpSpMk id="25" creationId="{88436ABA-BB6A-7F19-A2CC-B70D1C8B65A5}"/>
          </ac:grpSpMkLst>
        </pc:grpChg>
        <pc:inkChg chg="add mod">
          <ac:chgData name="dinesh sonkul" userId="3cd816a3feaa4976" providerId="LiveId" clId="{A6E3F3CA-5F07-4904-9F5C-A0CFCB3F8D1D}" dt="2023-02-02T05:55:40.556" v="258"/>
          <ac:inkMkLst>
            <pc:docMk/>
            <pc:sldMk cId="3341099398" sldId="326"/>
            <ac:inkMk id="2" creationId="{7E408CE4-0F44-7293-9DD6-5E7AA147E07A}"/>
          </ac:inkMkLst>
        </pc:inkChg>
        <pc:inkChg chg="add mod">
          <ac:chgData name="dinesh sonkul" userId="3cd816a3feaa4976" providerId="LiveId" clId="{A6E3F3CA-5F07-4904-9F5C-A0CFCB3F8D1D}" dt="2023-02-02T05:55:40.556" v="258"/>
          <ac:inkMkLst>
            <pc:docMk/>
            <pc:sldMk cId="3341099398" sldId="326"/>
            <ac:inkMk id="3" creationId="{82F17C53-3BFA-BF5C-C18F-B4F2AAAB1E5E}"/>
          </ac:inkMkLst>
        </pc:inkChg>
        <pc:inkChg chg="add mod">
          <ac:chgData name="dinesh sonkul" userId="3cd816a3feaa4976" providerId="LiveId" clId="{A6E3F3CA-5F07-4904-9F5C-A0CFCB3F8D1D}" dt="2023-02-02T05:55:40.556" v="258"/>
          <ac:inkMkLst>
            <pc:docMk/>
            <pc:sldMk cId="3341099398" sldId="326"/>
            <ac:inkMk id="4" creationId="{DF23BF09-2CA0-9FE9-D0D7-711D7E794AAD}"/>
          </ac:inkMkLst>
        </pc:inkChg>
        <pc:inkChg chg="add mod">
          <ac:chgData name="dinesh sonkul" userId="3cd816a3feaa4976" providerId="LiveId" clId="{A6E3F3CA-5F07-4904-9F5C-A0CFCB3F8D1D}" dt="2023-02-02T05:55:40.556" v="258"/>
          <ac:inkMkLst>
            <pc:docMk/>
            <pc:sldMk cId="3341099398" sldId="326"/>
            <ac:inkMk id="5" creationId="{490FAF3A-DB9E-AF7A-62C4-AA8AF7F3EAB3}"/>
          </ac:inkMkLst>
        </pc:inkChg>
        <pc:inkChg chg="add mod">
          <ac:chgData name="dinesh sonkul" userId="3cd816a3feaa4976" providerId="LiveId" clId="{A6E3F3CA-5F07-4904-9F5C-A0CFCB3F8D1D}" dt="2023-02-02T05:55:40.556" v="258"/>
          <ac:inkMkLst>
            <pc:docMk/>
            <pc:sldMk cId="3341099398" sldId="326"/>
            <ac:inkMk id="6" creationId="{F1DD1042-1D85-F659-3414-61702E561C90}"/>
          </ac:inkMkLst>
        </pc:inkChg>
        <pc:inkChg chg="add mod">
          <ac:chgData name="dinesh sonkul" userId="3cd816a3feaa4976" providerId="LiveId" clId="{A6E3F3CA-5F07-4904-9F5C-A0CFCB3F8D1D}" dt="2023-02-02T05:55:40.556" v="258"/>
          <ac:inkMkLst>
            <pc:docMk/>
            <pc:sldMk cId="3341099398" sldId="326"/>
            <ac:inkMk id="8" creationId="{C1DDE0F8-9B79-03BC-59E2-B97A557FC3D3}"/>
          </ac:inkMkLst>
        </pc:inkChg>
        <pc:inkChg chg="add mod">
          <ac:chgData name="dinesh sonkul" userId="3cd816a3feaa4976" providerId="LiveId" clId="{A6E3F3CA-5F07-4904-9F5C-A0CFCB3F8D1D}" dt="2023-02-02T05:55:40.556" v="258"/>
          <ac:inkMkLst>
            <pc:docMk/>
            <pc:sldMk cId="3341099398" sldId="326"/>
            <ac:inkMk id="10" creationId="{5B9E17F4-89E5-A750-CB0D-E254AC518FF0}"/>
          </ac:inkMkLst>
        </pc:inkChg>
        <pc:inkChg chg="add mod">
          <ac:chgData name="dinesh sonkul" userId="3cd816a3feaa4976" providerId="LiveId" clId="{A6E3F3CA-5F07-4904-9F5C-A0CFCB3F8D1D}" dt="2023-02-02T05:55:40.556" v="258"/>
          <ac:inkMkLst>
            <pc:docMk/>
            <pc:sldMk cId="3341099398" sldId="326"/>
            <ac:inkMk id="11" creationId="{103812C9-A676-CF4B-D9E5-9FFD729EC277}"/>
          </ac:inkMkLst>
        </pc:inkChg>
        <pc:inkChg chg="add mod">
          <ac:chgData name="dinesh sonkul" userId="3cd816a3feaa4976" providerId="LiveId" clId="{A6E3F3CA-5F07-4904-9F5C-A0CFCB3F8D1D}" dt="2023-02-02T05:55:40.556" v="258"/>
          <ac:inkMkLst>
            <pc:docMk/>
            <pc:sldMk cId="3341099398" sldId="326"/>
            <ac:inkMk id="12" creationId="{F4237911-8141-2D03-A2DA-E1BFEF69822F}"/>
          </ac:inkMkLst>
        </pc:inkChg>
        <pc:inkChg chg="add mod">
          <ac:chgData name="dinesh sonkul" userId="3cd816a3feaa4976" providerId="LiveId" clId="{A6E3F3CA-5F07-4904-9F5C-A0CFCB3F8D1D}" dt="2023-02-02T05:55:40.556" v="258"/>
          <ac:inkMkLst>
            <pc:docMk/>
            <pc:sldMk cId="3341099398" sldId="326"/>
            <ac:inkMk id="13" creationId="{E0061EF9-978A-5173-7038-658340D1EBB5}"/>
          </ac:inkMkLst>
        </pc:inkChg>
        <pc:inkChg chg="add mod">
          <ac:chgData name="dinesh sonkul" userId="3cd816a3feaa4976" providerId="LiveId" clId="{A6E3F3CA-5F07-4904-9F5C-A0CFCB3F8D1D}" dt="2023-02-02T05:55:40.556" v="258"/>
          <ac:inkMkLst>
            <pc:docMk/>
            <pc:sldMk cId="3341099398" sldId="326"/>
            <ac:inkMk id="14" creationId="{1D891DA3-D41C-15AA-44DD-CDF4EEA306EE}"/>
          </ac:inkMkLst>
        </pc:inkChg>
        <pc:inkChg chg="add mod">
          <ac:chgData name="dinesh sonkul" userId="3cd816a3feaa4976" providerId="LiveId" clId="{A6E3F3CA-5F07-4904-9F5C-A0CFCB3F8D1D}" dt="2023-02-02T05:55:45.889" v="265"/>
          <ac:inkMkLst>
            <pc:docMk/>
            <pc:sldMk cId="3341099398" sldId="326"/>
            <ac:inkMk id="18" creationId="{F329138A-F9ED-C300-2078-23D5D78F7A2E}"/>
          </ac:inkMkLst>
        </pc:inkChg>
        <pc:inkChg chg="add mod">
          <ac:chgData name="dinesh sonkul" userId="3cd816a3feaa4976" providerId="LiveId" clId="{A6E3F3CA-5F07-4904-9F5C-A0CFCB3F8D1D}" dt="2023-02-02T05:55:45.889" v="265"/>
          <ac:inkMkLst>
            <pc:docMk/>
            <pc:sldMk cId="3341099398" sldId="326"/>
            <ac:inkMk id="19" creationId="{AFE444A3-1220-CF1E-D7A2-363D96838385}"/>
          </ac:inkMkLst>
        </pc:inkChg>
        <pc:inkChg chg="add mod">
          <ac:chgData name="dinesh sonkul" userId="3cd816a3feaa4976" providerId="LiveId" clId="{A6E3F3CA-5F07-4904-9F5C-A0CFCB3F8D1D}" dt="2023-02-02T05:55:45.889" v="265"/>
          <ac:inkMkLst>
            <pc:docMk/>
            <pc:sldMk cId="3341099398" sldId="326"/>
            <ac:inkMk id="20" creationId="{71B2ECA8-13F8-C27A-3980-63FE2BB428BF}"/>
          </ac:inkMkLst>
        </pc:inkChg>
        <pc:inkChg chg="add mod">
          <ac:chgData name="dinesh sonkul" userId="3cd816a3feaa4976" providerId="LiveId" clId="{A6E3F3CA-5F07-4904-9F5C-A0CFCB3F8D1D}" dt="2023-02-02T05:55:45.889" v="265"/>
          <ac:inkMkLst>
            <pc:docMk/>
            <pc:sldMk cId="3341099398" sldId="326"/>
            <ac:inkMk id="21" creationId="{5665ADDE-D420-7324-BB2E-9CC3F07474EF}"/>
          </ac:inkMkLst>
        </pc:inkChg>
        <pc:inkChg chg="add mod">
          <ac:chgData name="dinesh sonkul" userId="3cd816a3feaa4976" providerId="LiveId" clId="{A6E3F3CA-5F07-4904-9F5C-A0CFCB3F8D1D}" dt="2023-02-02T05:55:45.889" v="265"/>
          <ac:inkMkLst>
            <pc:docMk/>
            <pc:sldMk cId="3341099398" sldId="326"/>
            <ac:inkMk id="22" creationId="{6D20AD07-45F0-B2B6-1E80-E98AA5AF391D}"/>
          </ac:inkMkLst>
        </pc:inkChg>
        <pc:inkChg chg="add mod">
          <ac:chgData name="dinesh sonkul" userId="3cd816a3feaa4976" providerId="LiveId" clId="{A6E3F3CA-5F07-4904-9F5C-A0CFCB3F8D1D}" dt="2023-02-02T05:55:45.889" v="265"/>
          <ac:inkMkLst>
            <pc:docMk/>
            <pc:sldMk cId="3341099398" sldId="326"/>
            <ac:inkMk id="23" creationId="{17F24DC2-5A57-4749-5A69-FD12EFC69510}"/>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32.320"/>
    </inkml:context>
    <inkml:brush xml:id="br0">
      <inkml:brushProperty name="width" value="0.1" units="cm"/>
      <inkml:brushProperty name="height" value="0.1" units="cm"/>
    </inkml:brush>
  </inkml:definitions>
  <inkml:trace contextRef="#ctx0" brushRef="#br0">3 42 212 0 0,'0'0'2735'0'0,"-3"-16"652"0"0,6-4 2541 0 0,-3 20-5919 0 0,0 0 0 0 0,0 0 0 0 0,-1-1 0 0 0,1 1 0 0 0,0 0 0 0 0,0 0 0 0 0,0 0 0 0 0,0 0 0 0 0,0 0-1 0 0,0-1 1 0 0,0 1 0 0 0,0 0 0 0 0,0 0 0 0 0,0 0 0 0 0,0 0 0 0 0,0-1 0 0 0,0 1 0 0 0,0 0 0 0 0,0 0-1 0 0,0 0 1 0 0,0 0 0 0 0,0-1 0 0 0,1 1 0 0 0,-1 0 0 0 0,0 0 0 0 0,0 0 0 0 0,0 0 0 0 0,0 0 0 0 0,0-1-1 0 0,0 1 1 0 0,0 0 0 0 0,0 0 0 0 0,1 0 0 0 0,-1 0 0 0 0,0 0 0 0 0,0 0 0 0 0,0 0 0 0 0,0 0 0 0 0,0-1-1 0 0,1 1 1 0 0,-1 0 0 0 0,0 0 0 0 0,0 0 0 0 0,0 0 0 0 0,0 0 0 0 0,1 0 0 0 0,-1 0 0 0 0,0 0 0 0 0,0 0-1 0 0,0 0 1 0 0,0 0 0 0 0,1 0 0 0 0,-1 0 0 0 0,0 0 0 0 0,0 0 0 0 0,0 0 0 0 0,0 0 0 0 0,0 0 0 0 0,1 1-1 0 0,-1-1 1 0 0,0 0 0 0 0,0 0 0 0 0,7 8-25 0 0,-2 1 1 0 0,1 0-1 0 0,-1 0 0 0 0,0 0 0 0 0,-1 1 0 0 0,0 0 0 0 0,3 12 1 0 0,18 81-41 0 0,-13-46 32 0 0,-7-25 38 0 0,0 1 0 0 0,-3 0 1 0 0,-1 59-1 0 0,-2-43 73 0 0,-1-23-44 0 0,0-22-29 0 0,2-2 9 0 0,-5 23-58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3.175"/>
    </inkml:context>
    <inkml:brush xml:id="br0">
      <inkml:brushProperty name="width" value="0.1" units="cm"/>
      <inkml:brushProperty name="height" value="0.1" units="cm"/>
    </inkml:brush>
  </inkml:definitions>
  <inkml:trace contextRef="#ctx0" brushRef="#br0">73 1 404 0 0,'9'0'4265'0'0,"-9"0"-4212"0"0,-30 44 823 0 0,20-31-593 0 0,1 0 1 0 0,-9 17 0 0 0,15-25-163 0 0,0 0-1 0 0,1 1 0 0 0,0-1 1 0 0,-2 12-1 0 0,3-16-4 0 0,4 4 87 0 0,-3-5-180 0 0,0 0-1 0 0,-1 0 1 0 0,1 0-1 0 0,1 1 1 0 0,-1-1-1 0 0,0 0 1 0 0,0 0-1 0 0,0 1 1 0 0,0-1 0 0 0,0 0-1 0 0,0 0 1 0 0,0 0-1 0 0,0 1 1 0 0,0-1-1 0 0,0 0 1 0 0,0 0-1 0 0,1 0 1 0 0,-1 1-1 0 0,0-1 1 0 0,0 0-1 0 0,0 0 1 0 0,0 0 0 0 0,0 0-1 0 0,1 1 1 0 0,-1-1-1 0 0,0 0 1 0 0,0 0-1 0 0,0 0 1 0 0,1 0-1 0 0,-1 0 1 0 0,0 0-1 0 0,0 0 1 0 0,1 1 0 0 0,-1-1-1 0 0,0 0 1 0 0,0 0-1 0 0,1 0 1 0 0,1-1 57 0 0,1 0 1 0 0,-1 1-1 0 0,1-1 1 0 0,-1 0-1 0 0,0 0 1 0 0,0 0-1 0 0,1-1 1 0 0,-1 1 0 0 0,0-1-1 0 0,0 1 1 0 0,0-1-1 0 0,-1 1 1 0 0,1-1-1 0 0,0 0 1 0 0,-1 0-1 0 0,1 0 1 0 0,-1 0-1 0 0,1 0 1 0 0,-1 0-1 0 0,0-1 1 0 0,1-2-1 0 0,0 1-21 0 0,-1 1-1 0 0,1-1 1 0 0,-1 1-1 0 0,0-1 1 0 0,0 0-1 0 0,-1 1 1 0 0,1-1-1 0 0,-1 0 1 0 0,0 0-1 0 0,0 1 1 0 0,0-1-1 0 0,0 0 1 0 0,-1 0-1 0 0,-1-4 1 0 0,2 6-225 0 0,-10 2-118 0 0,8-1-156 0 0,1 1 0 0 0,-1 0 0 0 0,0 0 0 0 0,1 0 0 0 0,-1 0 0 0 0,0 0 0 0 0,1 0 0 0 0,-1 1 0 0 0,1-1 0 0 0,-1 0 0 0 0,1 1 0 0 0,-1 0 0 0 0,1-1 0 0 0,-3 2 0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26.201"/>
    </inkml:context>
    <inkml:brush xml:id="br0">
      <inkml:brushProperty name="width" value="0.1" units="cm"/>
      <inkml:brushProperty name="height" value="0.1" units="cm"/>
    </inkml:brush>
  </inkml:definitions>
  <inkml:trace contextRef="#ctx0" brushRef="#br0">327 8 380 0 0,'0'0'94'0'0,"-1"-1"0"0"0,1 1-1 0 0,0-1 1 0 0,0 1 0 0 0,-1 0 0 0 0,1-1-1 0 0,0 1 1 0 0,-1-1 0 0 0,1 1 0 0 0,-1-1-1 0 0,1 1 1 0 0,0 0 0 0 0,-1-1 0 0 0,1 1 0 0 0,-1 0-1 0 0,1 0 1 0 0,-1-1 0 0 0,1 1 0 0 0,-1 0-1 0 0,1 0 1 0 0,-2-1 0 0 0,-4 3 20 0 0,1-1 1 0 0,-1 1-1 0 0,1 0 0 0 0,-1 0 1 0 0,1 0-1 0 0,0 1 0 0 0,0 0 1 0 0,0 0-1 0 0,0 0 0 0 0,0 1 1 0 0,1-1-1 0 0,-1 1 0 0 0,1 0 1 0 0,-5 7-1 0 0,-8 9 181 0 0,-26 44 0 0 0,26-38-95 0 0,-6 9-250 0 0,-47 67 656 0 0,59-88-1635 0 0,-2 0 0 0 0,-18 16 1 0 0,20-21-334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26.576"/>
    </inkml:context>
    <inkml:brush xml:id="br0">
      <inkml:brushProperty name="width" value="0.1" units="cm"/>
      <inkml:brushProperty name="height" value="0.1" units="cm"/>
    </inkml:brush>
  </inkml:definitions>
  <inkml:trace contextRef="#ctx0" brushRef="#br0">0 1 660,'6'0'3588,"-6"0"-3530,4 15 679,-2 22-558,-3 29 415,-1-39-406,1 0-1,2 1 0,7 50 0,-6-69-347,1 3-783,0 0 1,0 0-1,9 21 1,-9-26-541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26.920"/>
    </inkml:context>
    <inkml:brush xml:id="br0">
      <inkml:brushProperty name="width" value="0.1" units="cm"/>
      <inkml:brushProperty name="height" value="0.1" units="cm"/>
    </inkml:brush>
  </inkml:definitions>
  <inkml:trace contextRef="#ctx0" brushRef="#br0">44 20 84,'-3'-11'1431,"3"10"-1376,0 1 0,0 0 0,0-1 0,0 1 0,0 0 0,0 0 0,0-1 0,0 1 0,0 0 0,0-1 0,0 1 0,-1 0 0,1 0 0,0-1 0,0 1 0,0 0 0,0 0 0,-1-1 0,1 1 0,0 0 0,0 0 0,0 0 0,-1-1 0,1 1 0,0 0 0,0 0 0,-1 0 0,1 0 0,0-1 0,0 1 0,-1 0 0,1 0 0,0 0 0,-1 0 0,1 0 0,0 0 0,0 0 0,-1 0 0,1 0 0,-1 0 0,-2 4 21,-1 0 0,1 1 1,0-1-1,0 1 1,1-1-1,-1 1 0,1 0 1,0 0-1,0 0 1,1 0-1,0 1 0,0-1 1,0 0-1,0 1 1,1-1-1,0 10 0,1-2 25,0 0-1,0 0 0,1 0 1,1-1-1,0 1 0,7 15 1,-9-24-40,1-1-1,-1 0 1,1 1 0,0-1 0,0 0 0,0 0 0,0 0 0,1 0 0,-1-1 0,1 1 0,0 0 0,0-1 0,0 0 0,0 0 0,0 0 0,0 0 0,0 0 0,1-1 0,-1 1 0,1-1 0,-1 0 0,1 0 0,-1 0 0,1-1 0,0 1 0,-1-1 0,1 0 0,0 0 0,0 0 0,3-1 0,-1 0 101,0 0 0,-1 0 1,1-1-1,-1 0 0,1 0 1,-1 0-1,0-1 0,0 0 0,0 0 1,0 0-1,0 0 0,-1-1 1,1 0-1,-1 0 0,0 0 0,0-1 1,0 1-1,4-8 0,-3 3-26,-1 1 0,0-1-1,-1 1 1,0-1 0,0 0 0,-1 0-1,2-12 1,-4 18-215,1 0-1,-1 1 1,0-1-1,0 0 1,0 0 0,0 0-1,-1 1 1,1-1-1,-1 0 1,1 0-1,-1 1 1,0-1 0,0 0-1,0 1 1,-1-1-1,1 1 1,-1-1-1,1 1 1,-1 0 0,0 0-1,0 0 1,0 0-1,0 0 1,0 0-1,0 0 1,-1 1 0,-3-3-1,-33-14-5124,25 15 2726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27.311"/>
    </inkml:context>
    <inkml:brush xml:id="br0">
      <inkml:brushProperty name="width" value="0.1" units="cm"/>
      <inkml:brushProperty name="height" value="0.1" units="cm"/>
    </inkml:brush>
  </inkml:definitions>
  <inkml:trace contextRef="#ctx0" brushRef="#br0">73 0 116 0 0,'0'0'3136'0'0,"-3"6"-2865"0"0,-15 25 187 0 0,9-15-254 0 0,0 0 1 0 0,1 1 0 0 0,0-1 0 0 0,-5 20 0 0 0,12-31-175 0 0,0-1 0 0 0,0 0 1 0 0,0 1-1 0 0,1-1 0 0 0,-1 0 0 0 0,1 1 0 0 0,0-1 0 0 0,0 1 0 0 0,1-1 0 0 0,-1 0 0 0 0,1 1 0 0 0,0-1 0 0 0,0 0 0 0 0,1 1 1 0 0,-1-1-1 0 0,1 0 0 0 0,0 0 0 0 0,0 0 0 0 0,0 0 0 0 0,1-1 0 0 0,-1 1 0 0 0,5 5 0 0 0,-1-5 80 0 0,-1 1 1 0 0,0-1-1 0 0,1 0 0 0 0,0 0 0 0 0,0-1 0 0 0,0 0 1 0 0,1 0-1 0 0,-1 0 0 0 0,0-1 0 0 0,1 0 0 0 0,0 0 1 0 0,0-1-1 0 0,-1 0 0 0 0,1 0 0 0 0,0 0 1 0 0,0-1-1 0 0,10-1 0 0 0,-13 1-48 0 0,-1 0 0 0 0,1 0 0 0 0,-1-1-1 0 0,0 0 1 0 0,1 1 0 0 0,-1-1 0 0 0,0 0 0 0 0,0-1 0 0 0,0 1-1 0 0,0-1 1 0 0,0 1 0 0 0,0-1 0 0 0,0 0 0 0 0,0 0 0 0 0,0 0 0 0 0,-1 0-1 0 0,1-1 1 0 0,-1 1 0 0 0,0-1 0 0 0,0 1 0 0 0,0-1 0 0 0,0 0 0 0 0,0 0-1 0 0,0 0 1 0 0,-1 0 0 0 0,0 0 0 0 0,1 0 0 0 0,-1 0 0 0 0,0-1 0 0 0,0 1-1 0 0,-1 0 1 0 0,1-1 0 0 0,-1 1 0 0 0,0 0 0 0 0,0-1 0 0 0,0-3 0 0 0,0 2-174 0 0,0 1 1 0 0,0-1 0 0 0,-1 0 0 0 0,1 1 0 0 0,-1-1 0 0 0,0 1 0 0 0,-1 0 0 0 0,1-1-1 0 0,-1 1 1 0 0,0 0 0 0 0,0 0 0 0 0,0 0 0 0 0,0 0 0 0 0,-1 0 0 0 0,1 0 0 0 0,-1 1 0 0 0,-4-5-1 0 0,-14-3-4223 0 0,11 9 2289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27.702"/>
    </inkml:context>
    <inkml:brush xml:id="br0">
      <inkml:brushProperty name="width" value="0.1" units="cm"/>
      <inkml:brushProperty name="height" value="0.1" units="cm"/>
    </inkml:brush>
  </inkml:definitions>
  <inkml:trace contextRef="#ctx0" brushRef="#br0">60 6 216 0 0,'-2'-5'5499'0'0,"-6"15"-5315"0"0,0 1 1 0 0,1 0-1 0 0,0 1 0 0 0,1 0 1 0 0,0 0-1 0 0,1 0 0 0 0,-5 18 0 0 0,10-28-147 0 0,-1 0 0 0 0,1 0 0 0 0,0 1-1 0 0,0-1 1 0 0,0 0 0 0 0,1 0 0 0 0,-1 0 0 0 0,0 0-1 0 0,1 1 1 0 0,0-1 0 0 0,-1 0 0 0 0,1 0-1 0 0,0 0 1 0 0,0 0 0 0 0,0 0 0 0 0,0-1 0 0 0,0 1-1 0 0,1 0 1 0 0,-1 0 0 0 0,0-1 0 0 0,1 1-1 0 0,-1-1 1 0 0,1 1 0 0 0,0-1 0 0 0,-1 0 0 0 0,1 1-1 0 0,0-1 1 0 0,0 0 0 0 0,0 0 0 0 0,0 0-1 0 0,0-1 1 0 0,0 1 0 0 0,0 0 0 0 0,4 0 0 0 0,0 0 94 0 0,-1 1 1 0 0,1-1 0 0 0,0-1 0 0 0,-1 1 0 0 0,1-1 0 0 0,0 0-1 0 0,-1 0 1 0 0,1-1 0 0 0,0 0 0 0 0,-1 0 0 0 0,1 0-1 0 0,6-3 1 0 0,-5 1-16 0 0,0 0 0 0 0,-1 0 0 0 0,1-1 0 0 0,7-6 0 0 0,-12 8-120 0 0,0 1 0 0 0,0-1 0 0 0,0 0 0 0 0,0 0 1 0 0,-1 0-1 0 0,1 0 0 0 0,-1 0 0 0 0,1-1 1 0 0,-1 1-1 0 0,0 0 0 0 0,0-1 0 0 0,0 1 0 0 0,0-1 1 0 0,0 1-1 0 0,0-5 0 0 0,0 5-180 0 0,-7-13-347 0 0,4 12 271 0 0,1 0 0 0 0,-1 1 0 0 0,0-1 0 0 0,1 0 0 0 0,-1 1 0 0 0,-1-1 1 0 0,1 1-1 0 0,0 0 0 0 0,-1 0 0 0 0,1 0 0 0 0,-1 0 0 0 0,1 0 0 0 0,-5-2 1 0 0,-6-5-2468 0 0,2 0 682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05.038"/>
    </inkml:context>
    <inkml:brush xml:id="br0">
      <inkml:brushProperty name="width" value="0.1" units="cm"/>
      <inkml:brushProperty name="height" value="0.1" units="cm"/>
    </inkml:brush>
  </inkml:definitions>
  <inkml:trace contextRef="#ctx0" brushRef="#br0">58 184 260 0 0,'-6'-8'1920'0'0,"-35"-26"3375"0"0,36 27-4299 0 0,5 7-951 0 0,-1-1 1 0 0,1 1 0 0 0,0 0-1 0 0,-1-1 1 0 0,1 1 0 0 0,0 0-1 0 0,-1-1 1 0 0,1 1 0 0 0,0 0-1 0 0,-1-1 1 0 0,1 1 0 0 0,0-1-1 0 0,0 1 1 0 0,0 0-1 0 0,-1-1 1 0 0,1 1 0 0 0,0-1-1 0 0,0 1 1 0 0,0-1 0 0 0,0 1-1 0 0,0-1 1 0 0,0 1 0 0 0,0-1-1 0 0,0 1 1 0 0,0 0 0 0 0,0-1-1 0 0,0 0 1 0 0,2-5 34 0 0,1 1 0 0 0,0 0 1 0 0,0 0-1 0 0,1 0 0 0 0,-1 0 0 0 0,1 1 1 0 0,0-1-1 0 0,0 1 0 0 0,0 0 0 0 0,1 0 1 0 0,-1 1-1 0 0,1-1 0 0 0,0 1 0 0 0,7-3 1 0 0,2-2-44 0 0,0 1 0 0 0,1 0 1 0 0,0 1-1 0 0,19-4 0 0 0,-16 5-22 0 0,0 1 0 0 0,1 1 0 0 0,0 1 0 0 0,-1 0-1 0 0,1 2 1 0 0,31 2 0 0 0,-44-1-18 0 0,0 0 0 0 0,-1 0 1 0 0,1 1-1 0 0,0 0 0 0 0,0 0 0 0 0,-1 0 0 0 0,1 1 0 0 0,-1 0 1 0 0,0 0-1 0 0,9 6 0 0 0,-10-5-5 0 0,-1-1 0 0 0,0 0 0 0 0,0 1 0 0 0,0 0 0 0 0,-1 0 0 0 0,1-1 0 0 0,-1 2-1 0 0,0-1 1 0 0,0 0 0 0 0,0 0 0 0 0,-1 1 0 0 0,1-1 0 0 0,-1 0 0 0 0,0 1 0 0 0,0 8 0 0 0,0-4 4 0 0,-1-1-1 0 0,-1 0 1 0 0,0 1 0 0 0,0-1-1 0 0,0 0 1 0 0,-1 0 0 0 0,0 0 0 0 0,-1 0-1 0 0,0 0 1 0 0,0 0 0 0 0,0-1-1 0 0,-1 0 1 0 0,-1 1 0 0 0,1-1-1 0 0,-1-1 1 0 0,0 1 0 0 0,-7 6 0 0 0,-7 8 2 0 0,-2-2 1 0 0,-1 0 0 0 0,-38 25-1 0 0,59-43 2 0 0,1-1-1 0 0,0 0 1 0 0,0 0-1 0 0,0 0 0 0 0,0 0 1 0 0,-1 0-1 0 0,1 1 1 0 0,0-1-1 0 0,0 0 0 0 0,0 0 1 0 0,0 0-1 0 0,0 0 1 0 0,0 1-1 0 0,-1-1 0 0 0,1 0 1 0 0,0 0-1 0 0,0 0 1 0 0,0 1-1 0 0,0-1 1 0 0,0 0-1 0 0,0 0 0 0 0,0 1 1 0 0,0-1-1 0 0,0 0 1 0 0,0 0-1 0 0,0 0 0 0 0,0 1 1 0 0,0-1-1 0 0,0 0 1 0 0,0 0-1 0 0,0 0 0 0 0,0 1 1 0 0,0-1-1 0 0,1 0 1 0 0,-1 0-1 0 0,0 0 0 0 0,0 1 1 0 0,0-1-1 0 0,0 0 1 0 0,0 0-1 0 0,0 0 0 0 0,1 0 1 0 0,-1 1-1 0 0,0-1 1 0 0,0 0-1 0 0,0 0 1 0 0,0 0-1 0 0,1 0 0 0 0,-1 0 1 0 0,0 0-1 0 0,0 0 1 0 0,0 1-1 0 0,1-1 0 0 0,-1 0 1 0 0,0 0-1 0 0,0 0 1 0 0,0 0-1 0 0,1 0 0 0 0,-1 0 1 0 0,0 0-1 0 0,0 0 1 0 0,1 0-1 0 0,-1 0 0 0 0,0 0 1 0 0,0 0-1 0 0,1-1 1 0 0,16 5 6 0 0,-16-4-7 0 0,49 5-29 0 0,-27-3-9 0 0,0 1 0 0 0,28 7 0 0 0,-44-9 25 0 0,0 2 0 0 0,0-1 0 0 0,-1 1 0 0 0,1 0 0 0 0,-1 0 0 0 0,0 1 0 0 0,0 0 0 0 0,0 0 0 0 0,0 1-1 0 0,-1-1 1 0 0,8 8 0 0 0,-13-11 18 0 0,1 0-1 0 0,0 0 1 0 0,0 0-1 0 0,-1 1 1 0 0,1-1-1 0 0,0 0 1 0 0,-1 0-1 0 0,1 0 1 0 0,-1 0-1 0 0,1 1 1 0 0,-1-1-1 0 0,0 0 1 0 0,0 0-1 0 0,1 1 0 0 0,-1-1 1 0 0,0 0-1 0 0,0 0 1 0 0,0 1-1 0 0,-1-1 1 0 0,1 0-1 0 0,0 1 1 0 0,0-1-1 0 0,-1 0 1 0 0,1 0-1 0 0,0 0 1 0 0,-1 1-1 0 0,1-1 1 0 0,-1 0-1 0 0,0 0 1 0 0,1 0-1 0 0,-1 0 1 0 0,0 0-1 0 0,0 0 1 0 0,0 0-1 0 0,1 0 0 0 0,-1 0 1 0 0,0 0-1 0 0,0 0 1 0 0,-2 0-1 0 0,-4 5 33 0 0,0-1-1 0 0,-1-1 0 0 0,1 1 0 0 0,-11 3 1 0 0,16-7-29 0 0,-29 13 19 0 0,-2-1-1 0 0,1-2 1 0 0,-1-2 0 0 0,-1-1 0 0 0,0-1-1 0 0,-35 2 1 0 0,49-12-1394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05.445"/>
    </inkml:context>
    <inkml:brush xml:id="br0">
      <inkml:brushProperty name="width" value="0.1" units="cm"/>
      <inkml:brushProperty name="height" value="0.1" units="cm"/>
    </inkml:brush>
  </inkml:definitions>
  <inkml:trace contextRef="#ctx0" brushRef="#br0">0 5 224 0 0,'0'-5'4270'0'0,"26"28"-3969"0"0,0-1-1 0 0,2-2 0 0 0,0 0 0 0 0,1-2 1 0 0,40 18-1 0 0,32 12 192 0 0,-58-30-747 0 0,-1 3 0 0 0,-1 1 0 0 0,44 32 0 0 0,-77-48-2603 0 0,-1-1 1220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05.820"/>
    </inkml:context>
    <inkml:brush xml:id="br0">
      <inkml:brushProperty name="width" value="0.1" units="cm"/>
      <inkml:brushProperty name="height" value="0.1" units="cm"/>
    </inkml:brush>
  </inkml:definitions>
  <inkml:trace contextRef="#ctx0" brushRef="#br0">362 15 544 0 0,'-4'-9'1395'0'0,"4"8"-1328"0"0,0 1-1 0 0,0 0 1 0 0,-1-1 0 0 0,1 1-1 0 0,0 0 1 0 0,0 0 0 0 0,-1-1-1 0 0,1 1 1 0 0,0 0 0 0 0,0-1-1 0 0,-1 1 1 0 0,1 0 0 0 0,0 0-1 0 0,-1 0 1 0 0,1-1-1 0 0,0 1 1 0 0,-1 0 0 0 0,1 0-1 0 0,0 0 1 0 0,-1 0 0 0 0,1 0-1 0 0,0 0 1 0 0,-1-1 0 0 0,1 1-1 0 0,0 0 1 0 0,-1 0 0 0 0,1 0-1 0 0,0 0 1 0 0,-1 0 0 0 0,1 0-1 0 0,-1 1 1 0 0,1-1-1 0 0,0 0 1 0 0,-1 0 0 0 0,-10 7 117 0 0,1 0 1 0 0,1 1-1 0 0,-1 0 1 0 0,1 1-1 0 0,-8 10 1 0 0,-42 56 400 0 0,20-24-251 0 0,9-10-361 0 0,2 1 0 0 0,2 1 0 0 0,-30 68 0 0 0,52-103-643 0 0,1-1 0 0 0,-2 0 0 0 0,1 0 0 0 0,-11 13 0 0 0,4-7-930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1.278"/>
    </inkml:context>
    <inkml:brush xml:id="br0">
      <inkml:brushProperty name="width" value="0.1" units="cm"/>
      <inkml:brushProperty name="height" value="0.1" units="cm"/>
    </inkml:brush>
  </inkml:definitions>
  <inkml:trace contextRef="#ctx0" brushRef="#br0">147 28 60,'0'0'775,"1"-6"-633,-1 6-110,0 0 1,0-1-1,0 1 1,0 0-1,0 0 1,0 0-1,0 0 1,0 0-1,0-1 1,0 1-1,0 0 1,0 0-1,-1 0 1,1 0-1,0 0 1,0-1-1,0 1 1,0 0-1,0 0 1,0 0-1,0 0 1,0 0-1,0 0 1,0-1-1,-1 1 1,1 0-1,0 0 1,0 0 0,0 0-1,0 0 1,0 0-1,0 0 1,-1 0-1,1 0 1,0 0-1,0 0 1,0 0-1,0 0 1,0 0-1,-1 0 1,1 0-1,0 0 1,0 0-1,0 0 1,0 0-1,0 0 1,-1 0-1,1 0 1,0 0-1,0 0 1,0 0-1,0 0 1,-1 0-1,-7 5 13,0 0-1,0 1 0,0 0 1,1 0-1,-1 1 1,1 0-1,1 0 0,0 1 1,0 0-1,0 0 1,1 0-1,-8 17 0,5-6 63,0-1-1,1 1 0,1 0 0,1 0 1,-4 32-1,8-42-3,0 0-1,1 1 1,0-1-1,0 0 1,1 1 0,0-1-1,1 0 1,0 0-1,0 0 1,5 9-1,-6-14 0,1-1-1,0 1 0,0-1 0,0 0 0,0 0 0,1 0 1,-1 0-1,1 0 0,0 0 0,0-1 0,0 1 0,0-1 1,0 0-1,0 0 0,1 0 0,-1 0 0,1-1 0,-1 1 0,1-1 1,0 0-1,0 0 0,-1 0 0,1-1 0,0 1 0,0-1 1,5 0-1,0 0 69,0-1 0,1 0 1,-1-1-1,0 1 0,0-2 1,0 1-1,0-2 0,-1 1 1,1-1-1,-1 0 0,0-1 1,12-8-1,-10 5 17,0 0 0,-1-1 0,0 0 1,0 0-1,-1-1 0,-1 0 0,0-1 0,12-21 0,-14 21-47,0-1 0,-1 0 0,0 0 1,0 0-1,-2 0 0,1-1 0,-2 1 0,1-25 0,-2 27-67,-1 1-1,0 0 1,0 0 0,-1 0 0,0 0-1,-1 0 1,0 0 0,-1 1-1,1-1 1,-2 1 0,1 0 0,-10-12-1,12 17-161,0 0 0,0 1 0,0-1 1,0 1-1,0 0 0,-1 0 0,1 0 0,-5-3 0,6 5-26,0-1 0,0 1-1,-1 0 1,1 0 0,0-1 0,0 1 0,0 0 0,-1 0 0,1 0-1,0 0 1,0 1 0,-1-1 0,1 0 0,0 0 0,0 1 0,0-1-1,0 1 1,-1-1 0,1 1 0,0-1 0,0 1 0,0 0 0,0-1-1,-1 3 1,-21 17-5505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11.653"/>
    </inkml:context>
    <inkml:brush xml:id="br0">
      <inkml:brushProperty name="width" value="0.1" units="cm"/>
      <inkml:brushProperty name="height" value="0.1" units="cm"/>
    </inkml:brush>
  </inkml:definitions>
  <inkml:trace contextRef="#ctx0" brushRef="#br0">27 1 400 0 0,'0'0'2772'0'0,"-1"3"-2457"0"0,-2 9 5 0 0,1 0 0 0 0,0 0 0 0 0,1-1 0 0 0,0 15-1 0 0,6 13 3519 0 0,-2-43-3554 0 0,16-20 208 0 0,-19 23-440 0 0,1-1 0 0 0,0 1 0 0 0,-1-1 1 0 0,1 1-1 0 0,-1-1 0 0 0,1 0 0 0 0,-1 1 0 0 0,0-1 0 0 0,0 0 0 0 0,0 1 0 0 0,0-1 0 0 0,0 0 0 0 0,0 1 0 0 0,0-4 0 0 0,-1 5-67 0 0,1-1 0 0 0,0 0 0 0 0,0 0 0 0 0,0 0 0 0 0,-1 0 0 0 0,1 1 1 0 0,0-1-1 0 0,-1 0 0 0 0,1 0 0 0 0,-1 0 0 0 0,1 1 0 0 0,-1-1 0 0 0,1 0 0 0 0,-1 1 0 0 0,0-1 0 0 0,1 0 0 0 0,-1 1 0 0 0,0-1 0 0 0,1 1 0 0 0,-1-1 0 0 0,0 1 0 0 0,0-1 0 0 0,1 1 0 0 0,-1 0 0 0 0,0-1 0 0 0,0 1 0 0 0,0 0 0 0 0,0 0 0 0 0,0 0 0 0 0,1 0 0 0 0,-3-1 0 0 0,2 1-205 0 0,-25 3-1086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3.863"/>
    </inkml:context>
    <inkml:brush xml:id="br0">
      <inkml:brushProperty name="width" value="0.1" units="cm"/>
      <inkml:brushProperty name="height" value="0.1" units="cm"/>
    </inkml:brush>
  </inkml:definitions>
  <inkml:trace contextRef="#ctx0" brushRef="#br0">5 83 616 0 0,'13'-5'555'0'0,"1"0"1"0"0,0 1-1 0 0,-1 0 1 0 0,1 1-1 0 0,1 1 0 0 0,-1 0 1 0 0,16 0-1 0 0,20-3 797 0 0,-20 1-664 0 0,-15 2-320 0 0,0 0 1 0 0,0 0-1 0 0,-1-1 1 0 0,1-1-1 0 0,15-7 1 0 0,-30 11-364 0 0,1 0 0 0 0,-1 0 1 0 0,0 0-1 0 0,0 0 1 0 0,1 0-1 0 0,-1 0 1 0 0,0-1-1 0 0,0 1 0 0 0,1 0 1 0 0,-1 0-1 0 0,0 0 1 0 0,0-1-1 0 0,0 1 1 0 0,1 0-1 0 0,-1 0 0 0 0,0-1 1 0 0,0 1-1 0 0,0 0 1 0 0,0 0-1 0 0,0-1 1 0 0,1 1-1 0 0,-1 0 1 0 0,0 0-1 0 0,0-1 0 0 0,0 1 1 0 0,0 0-1 0 0,0-1 1 0 0,0 1-1 0 0,0 0 1 0 0,0 0-1 0 0,0-1 0 0 0,0 1 1 0 0,0 0-1 0 0,0-1 1 0 0,0 1-1 0 0,0 0 1 0 0,-1 0-1 0 0,1-1 0 0 0,0 1 1 0 0,0 0-1 0 0,0 0 1 0 0,0-1-1 0 0,0 1 1 0 0,-1 0-1 0 0,1 0 0 0 0,0-1 1 0 0,0 1-1 0 0,0 0 1 0 0,-1 0-1 0 0,0-1 0 0 0,0 0 0 0 0,0 0 0 0 0,0 0-1 0 0,0 1 1 0 0,0-1 0 0 0,0 0 0 0 0,0 1 0 0 0,0-1-1 0 0,-1 1 1 0 0,1-1 0 0 0,0 1 0 0 0,0-1-1 0 0,-2 1 1 0 0,-14-1 0 0 0,1 0 0 0 0,0 1 0 0 0,-1 1 0 0 0,1 0 0 0 0,0 1-1 0 0,0 1 1 0 0,0 1 0 0 0,0 0 0 0 0,0 1 0 0 0,1 0 0 0 0,0 2 0 0 0,0 0 0 0 0,1 0-1 0 0,0 1 1 0 0,-22 17 0 0 0,33-23-5 0 0,1 0 1 0 0,0 0-1 0 0,0 0 0 0 0,-1 1 0 0 0,1-1 1 0 0,1 0-1 0 0,-1 1 0 0 0,0 0 0 0 0,1-1 0 0 0,-1 1 1 0 0,1 0-1 0 0,0 0 0 0 0,0 0 0 0 0,0 0 1 0 0,0 0-1 0 0,0 0 0 0 0,1 0 0 0 0,-1 5 1 0 0,1-5 3 0 0,1 0 1 0 0,-1 0 0 0 0,1 0-1 0 0,0 0 1 0 0,0 0 0 0 0,0-1-1 0 0,0 1 1 0 0,1 0 0 0 0,-1-1-1 0 0,1 1 1 0 0,-1-1 0 0 0,1 0-1 0 0,0 1 1 0 0,0-1 0 0 0,0 0-1 0 0,0 0 1 0 0,0 0 0 0 0,1 0 0 0 0,3 2-1 0 0,63 42 124 0 0,90 67 64 0 0,-151-108-190 0 0,-6-3-1 0 0,0-1-1 0 0,0 0 1 0 0,0 1 0 0 0,0-1 0 0 0,-1 1-1 0 0,1 0 1 0 0,-1 0 0 0 0,1 0 0 0 0,-1-1-1 0 0,0 1 1 0 0,1 1 0 0 0,-1-1-1 0 0,0 0 1 0 0,1 3 0 0 0,-2-4 0 0 0,1 0 0 0 0,0 1 0 0 0,-1-1 0 0 0,1 1 0 0 0,-1-1 0 0 0,1 0 0 0 0,-1 1 0 0 0,1-1 0 0 0,-1 1 0 0 0,0-1 0 0 0,0 1 0 0 0,0-1 0 0 0,0 1 1 0 0,0 0-1 0 0,0-1 0 0 0,0 1 0 0 0,-1-1 0 0 0,1 1 0 0 0,-1-1 0 0 0,1 0 0 0 0,-1 1 0 0 0,1-1 0 0 0,-1 1 0 0 0,0-1 0 0 0,1 0 0 0 0,-1 1 0 0 0,0-1 0 0 0,0 0 0 0 0,0 0 0 0 0,0 0 0 0 0,0 0 0 0 0,0 0 0 0 0,-1 0 0 0 0,1 0 0 0 0,0 0 0 0 0,0 0 1 0 0,-1 0-1 0 0,0 0 0 0 0,-8 4 14 0 0,1 0-1 0 0,-1-1 1 0 0,0 0 0 0 0,0 0 0 0 0,0-1 0 0 0,-12 2 0 0 0,-65 8-259 0 0,80-12 154 0 0,3-1-516 0 0,-1 0 0 0 0,1 0-1 0 0,0 0 1 0 0,0-1 0 0 0,-1 1 0 0 0,1-1-1 0 0,0 0 1 0 0,0 0 0 0 0,-7-3 0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2.153"/>
    </inkml:context>
    <inkml:brush xml:id="br0">
      <inkml:brushProperty name="width" value="0.1" units="cm"/>
      <inkml:brushProperty name="height" value="0.1" units="cm"/>
    </inkml:brush>
  </inkml:definitions>
  <inkml:trace contextRef="#ctx0" brushRef="#br0">0 64 320,'2'-12'1726,"1"9"-1561,1-1 0,-1 1 0,1-1 0,0 1 0,1 0 0,-1 0 0,1 1-1,-1-1 1,1 1 0,0 0 0,-1 1 0,1-1 0,6-1 0,6-1 217,-1 1 0,32-3 0,-43 6-318,0 0 0,0 0-1,0 0 1,0 1 0,0 0-1,0 0 1,0 0 0,-1 1 0,1-1-1,0 1 1,7 4 0,-10-5-45,0 1 0,0-1 0,0 1 0,-1-1 0,1 1 0,0 0 0,-1 0 0,1 0 0,-1 0 0,0 0 0,0 0 0,1 0 0,-1 0 0,-1 0 0,1 1 0,0-1 0,0 0 0,-1 0 0,1 1 0,-1-1 0,0 1 0,0-1 0,0 0 0,0 1 0,0-1 0,-1 3 0,0 1 9,-1 0 0,1 0 1,-1-1-1,-1 1 1,1-1-1,-1 1 1,0-1-1,0 0 1,0 0-1,-1 0 0,0-1 1,-8 9-1,-5 2 56,0-1 0,-22 14 0,14-10 52,25-18-134,-1 0-1,1 0 1,0 0-1,0 0 1,0 0 0,0 0-1,0 0 1,0 0-1,0 0 1,0 0-1,0 1 1,0-1 0,0 0-1,0 0 1,0 0-1,0 0 1,0 0-1,0 0 1,0 0 0,0 0-1,0 0 1,0 0-1,0 0 1,0 0 0,0 1-1,0-1 1,0 0-1,0 0 1,0 0-1,0 0 1,0 0 0,0 0-1,0 0 1,0 0-1,0 0 1,0 0 0,0 0-1,0 1 1,0-1-1,0 0 1,0 0-1,0 0 1,0 0 0,0 0-1,0 0 1,0 0-1,0 0 1,0 0-1,1 0 1,-1 0 0,0 0-1,0 0 1,0 0-1,0 0 1,0 0 0,0 0-1,0 0 1,0 0-1,0 0 1,0 0-1,11 3 40,22 1-48,-13-1 8,-16-2-7,1 0 0,0 0-1,0 1 1,-1-1 0,1 1 0,-1 0-1,0 1 1,1-1 0,-1 1-1,0 0 1,0 0 0,-1 0 0,1 0-1,-1 1 1,0-1 0,1 1-1,-1 0 1,3 6 0,-4-6 7,-1 0 1,1-1 0,-1 1 0,0 0-1,0 0 1,0-1 0,0 1 0,-1 0-1,0 0 1,0 0 0,0 0 0,0 0 0,-1 0-1,1 0 1,-1 0 0,0 0 0,0-1-1,0 1 1,-1 0 0,1-1 0,-1 1-1,-4 6 1,2-6 13,1 1-1,-1-1 1,0 0 0,-1 0-1,1 0 1,-1 0-1,0-1 1,0 0 0,-8 4-1,-48 18-377,52-21-6,-13 2-225,4-5-2830,6-3 1744</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2.717"/>
    </inkml:context>
    <inkml:brush xml:id="br0">
      <inkml:brushProperty name="width" value="0.1" units="cm"/>
      <inkml:brushProperty name="height" value="0.1" units="cm"/>
    </inkml:brush>
  </inkml:definitions>
  <inkml:trace contextRef="#ctx0" brushRef="#br0">9 42 108,'0'0'743,"-9"-18"3194,11 17-3910,-1 0 0,1 0 0,0 0 0,0 0 0,0 0 0,-1 0 0,1 1 0,0-1 0,0 0 1,0 1-1,0 0 0,3-1 0,1 0 61,8-3 93,-1 2 1,1-1-1,0 1 1,0 1-1,0 1 1,0 0-1,25 3 1,-28-1-92,-8-2-64,0 1 0,0-1 1,-1 0-1,1 1 0,0 0 1,-1-1-1,1 1 0,0 0 1,-1 1-1,1-1 0,-1 0 0,0 1 1,1-1-1,-1 1 0,4 3 1,-6-3-10,1-1-1,-1 1 1,1 0 0,-1-1 0,0 1 0,1 0 0,-1 0 0,0-1 0,0 1 0,0 0 0,-1 0 0,1-1 0,0 1 0,0 0-1,-1-1 1,1 1 0,-1 0 0,0-1 0,0 1 0,1-1 0,-1 1 0,0-1 0,0 1 0,-2 2 0,-4 4 70,0 0 1,-15 13-1,15-14-17,2-3-51,-3 5 124,8-8-139,0-1-1,0 1 0,1-1 0,-1 1 1,0-1-1,0 1 0,1-1 0,-1 1 1,0-1-1,1 1 0,-1-1 1,1 0-1,-1 1 0,0-1 0,1 0 1,-1 1-1,1-1 0,-1 0 1,1 0-1,-1 1 0,1-1 0,-1 0 1,1 0-1,-1 0 0,1 0 1,-1 0-1,1 0 0,0 0 0,10 4 6,0 0-1,-1 1 1,0 0 0,0 1-1,0 0 1,-1 0-1,0 1 1,10 10-1,-11-11 9,-1 1-1,-1 0 1,0 1 0,0 0-1,0 0 1,-1 0 0,0 0-1,0 1 1,-1 0 0,3 10-1,-7-18-11,0 0 0,0 1-1,0-1 1,0 1-1,0-1 1,0 1 0,-1-1-1,1 0 1,-1 1-1,1-1 1,-1 1 0,1-1-1,-1 0 1,0 0-1,1 1 1,-1-1 0,0 0-1,0 0 1,0 0-1,-2 2 1,-22 18-36,9-12-180,0 0 0,0-1 0,0 0 0,-22 6 0,25-11-893,0 1 0,0-2 0,-22 2 0,19-4-618</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25.924"/>
    </inkml:context>
    <inkml:brush xml:id="br0">
      <inkml:brushProperty name="width" value="0.1" units="cm"/>
      <inkml:brushProperty name="height" value="0.1" units="cm"/>
    </inkml:brush>
  </inkml:definitions>
  <inkml:trace contextRef="#ctx0" brushRef="#br0">860 338 280 0 0,'0'0'490'0'0,"-3"-11"1580"0"0,-2-10-351 0 0,5 19-1226 0 0,-1-12 370 0 0,-2 5-742 0 0,3 6 4 0 0,-4-6 171 0 0,-28-27 249 0 0,-1 2 1 0 0,-2 1-1 0 0,-38-29 1 0 0,58 54-512 0 0,0 0 0 0 0,0 0-1 0 0,-1 1 1 0 0,0 1 0 0 0,-23-5 0 0 0,9 2-13 0 0,3 1 0 0 0,0 2 1 0 0,-1 2-1 0 0,-29-2 1 0 0,17 1-4 0 0,18 3-4 0 0,0 2 1 0 0,-24 1 0 0 0,16 0-3 0 0,-54-5 0 0 0,-11-8-118 0 0,93 12 84 0 0,-25-2-962 0 0,25 5 568 0 0,1-3 301 0 0,0 1 1 0 0,0-1-1 0 0,1 1 0 0 0,-1-1 0 0 0,1 1 1 0 0,-1-1-1 0 0,0 1 0 0 0,1 0 0 0 0,-1-1 0 0 0,1 1 1 0 0,-1 0-1 0 0,1 0 0 0 0,0-1 0 0 0,-1 1 0 0 0,1 0 1 0 0,-1 1-1 0 0,-1 9-2638 0 0,-1-3 1174 0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27.565"/>
    </inkml:context>
    <inkml:brush xml:id="br0">
      <inkml:brushProperty name="width" value="0.1" units="cm"/>
      <inkml:brushProperty name="height" value="0.1" units="cm"/>
    </inkml:brush>
  </inkml:definitions>
  <inkml:trace contextRef="#ctx0" brushRef="#br0">67 98 504 0 0,'-51'-31'6889'0'0,"50"30"-6417"0"0,-1 0-215 0 0,1 0 1 0 0,0 0-1 0 0,0-1 1 0 0,0 1-1 0 0,0 0 1 0 0,0 0-1 0 0,0 0 1 0 0,1-1-1 0 0,-1 1 1 0 0,0 0-1 0 0,1-1 1 0 0,-1 1-1 0 0,1-1 1 0 0,-1 1-1 0 0,1 0 1 0 0,-1-1-1 0 0,1-2 1 0 0,0 2 31 0 0,3 0-30 0 0,8-3-133 0 0,0 0 0 0 0,1 0 0 0 0,0 1 0 0 0,0 0 0 0 0,0 1 0 0 0,0 0 0 0 0,20-1 0 0 0,-14 3-57 0 0,0 0 0 0 0,0 0 1 0 0,1 2-1 0 0,31 5 0 0 0,-33-2-44 0 0,0 0-1 0 0,0 1 1 0 0,-1 1 0 0 0,30 15 0 0 0,-37-16-41 0 0,0 0 1 0 0,0 1-1 0 0,-1 0 0 0 0,0 1 1 0 0,0 0-1 0 0,-1 0 1 0 0,0 1-1 0 0,0 0 1 0 0,9 13-1 0 0,-15-18 11 0 0,0-1-1 0 0,0 1 1 0 0,0 0-1 0 0,0 0 1 0 0,0-1 0 0 0,-1 1-1 0 0,1 0 1 0 0,-1 0-1 0 0,0 0 1 0 0,1 0 0 0 0,-2 0-1 0 0,1 0 1 0 0,0 0 0 0 0,0 0-1 0 0,-1 0 1 0 0,0-1-1 0 0,0 1 1 0 0,1 0 0 0 0,-1 0-1 0 0,-1-1 1 0 0,1 1-1 0 0,0 0 1 0 0,-1-1 0 0 0,1 1-1 0 0,-3 1 1 0 0,-1 4-7 0 0,-1-1 1 0 0,1-1 0 0 0,-1 1-1 0 0,-1-1 1 0 0,1 0-1 0 0,-1 0 1 0 0,-9 5 0 0 0,-109 58-482 0 0,96-50-989 0 0,44-20 1403 0 0,0 0 0 0 0,0 1 0 0 0,0 1-1 0 0,0 1 1 0 0,28 6 0 0 0,-33-6 42 0 0,-1 2-1 0 0,0-1 1 0 0,0 1-1 0 0,0 0 1 0 0,-1 1-1 0 0,1 0 1 0 0,-1 1-1 0 0,0 0 0 0 0,0 0 1 0 0,11 12-1 0 0,-15-14 26 0 0,-1-1 0 0 0,0 0 0 0 0,-1 1 0 0 0,1 0 0 0 0,-1 0 0 0 0,1 0 0 0 0,-1 0 1 0 0,-1 0-1 0 0,1 0 0 0 0,2 7 0 0 0,-4-8 10 0 0,0-1 1 0 0,1 0 0 0 0,-1 1-1 0 0,0-1 1 0 0,0 1 0 0 0,-1-1-1 0 0,1 0 1 0 0,-1 1 0 0 0,1-1-1 0 0,-1 0 1 0 0,1 1 0 0 0,-1-1 0 0 0,0 0-1 0 0,0 0 1 0 0,0 0 0 0 0,-1 0-1 0 0,1 0 1 0 0,0 0 0 0 0,-1 0-1 0 0,1 0 1 0 0,-4 3 0 0 0,-11 7-1 0 0,1 0 1 0 0,-1-1-1 0 0,-1-1 1 0 0,0-1-1 0 0,0 0 0 0 0,-1-1 1 0 0,-24 7-1 0 0,13-3-328 0 0,19-9 277 0 0,8-3-335 0 0,1 0 0 0 0,0 0 0 0 0,0 0 0 0 0,0 0 0 0 0,0 0-1 0 0,-1 0 1 0 0,1 0 0 0 0,0-1 0 0 0,0 1 0 0 0,0 0 0 0 0,0-1-1 0 0,0 1 1 0 0,0-1 0 0 0,0 1 0 0 0,-2-2 0 0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27.925"/>
    </inkml:context>
    <inkml:brush xml:id="br0">
      <inkml:brushProperty name="width" value="0.1" units="cm"/>
      <inkml:brushProperty name="height" value="0.1" units="cm"/>
    </inkml:brush>
  </inkml:definitions>
  <inkml:trace contextRef="#ctx0" brushRef="#br0">0 1 484 0 0,'0'0'448'0'0,"4"1"-37"0"0,4 2-173 0 0,-1 0 1 0 0,1 0 0 0 0,-1 1-1 0 0,1-1 1 0 0,-1 2 0 0 0,12 9-1 0 0,42 40 714 0 0,-33-28-513 0 0,-7-7-138 0 0,7 8 185 0 0,0-2 1 0 0,2-2-1 0 0,59 37 1 0 0,-7-15 154 0 0,56 28-3051 0 0,-128-68 561 0 0,-3 0 140 0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28.300"/>
    </inkml:context>
    <inkml:brush xml:id="br0">
      <inkml:brushProperty name="width" value="0.1" units="cm"/>
      <inkml:brushProperty name="height" value="0.1" units="cm"/>
    </inkml:brush>
  </inkml:definitions>
  <inkml:trace contextRef="#ctx0" brushRef="#br0">259 7 340 0 0,'0'-1'69'0'0,"0"1"1"0"0,-1 0-1 0 0,1-1 0 0 0,0 1 1 0 0,0-1-1 0 0,0 1 0 0 0,-1 0 0 0 0,1-1 1 0 0,0 1-1 0 0,-1 0 0 0 0,1 0 1 0 0,0-1-1 0 0,-1 1 0 0 0,1 0 1 0 0,0-1-1 0 0,-1 1 0 0 0,1 0 1 0 0,-1 0-1 0 0,1 0 0 0 0,-1 0 0 0 0,1-1 1 0 0,0 1-1 0 0,-1 0 0 0 0,1 0 1 0 0,-1 0-1 0 0,1 0 0 0 0,-1 0 1 0 0,1 0-1 0 0,-1 0 0 0 0,1 0 1 0 0,-1 0-1 0 0,-12 11 743 0 0,-11 30-681 0 0,19-30 185 0 0,-50 100 363 0 0,-17 30-96 0 0,54-110-687 0 0,5-7-1303 0 0,-24 31 1 0 0,28-44 188 0 0</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28.675"/>
    </inkml:context>
    <inkml:brush xml:id="br0">
      <inkml:brushProperty name="width" value="0.1" units="cm"/>
      <inkml:brushProperty name="height" value="0.1" units="cm"/>
    </inkml:brush>
  </inkml:definitions>
  <inkml:trace contextRef="#ctx0" brushRef="#br0">97 0 828 0 0,'2'0'4160'0'0,"4"18"-3325"0"0,6 30-608 0 0,71 308 2094 0 0,-77-331-2351 0 0,-2-12-223 0 0,-1-5-639 0 0,-1 1 0 0 0,0-1 1 0 0,-1 1-1 0 0,1 12 0 0 0,-2-6-1153 0 0</inkml:trace>
  <inkml:trace contextRef="#ctx0" brushRef="#br0" timeOffset="1">1 646 764 0 0,'14'-6'530'0'0,"0"1"-1"0"0,0 0 1 0 0,0 1 0 0 0,1 1-1 0 0,17-3 1 0 0,77-1 570 0 0,-72 5-705 0 0,289-6-788 0 0,-286 2-2107 0 0,-23 2 1064 0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29.129"/>
    </inkml:context>
    <inkml:brush xml:id="br0">
      <inkml:brushProperty name="width" value="0.1" units="cm"/>
      <inkml:brushProperty name="height" value="0.1" units="cm"/>
    </inkml:brush>
  </inkml:definitions>
  <inkml:trace contextRef="#ctx0" brushRef="#br0">1 64 652 0 0,'2'-2'9028'0'0,"21"-11"-8036"0"0,-2 4-262 0 0,8 1-254 0 0,86-19 643 0 0,-102 25-1031 0 0,-1 1 1 0 0,1 0 0 0 0,-1 1 0 0 0,1 0 0 0 0,0 1 0 0 0,-1 0 0 0 0,14 3 0 0 0,-25-3-91 0 0,0-1 0 0 0,1 0 0 0 0,-1 0 0 0 0,0 1 0 0 0,1-1 0 0 0,-1 1 0 0 0,0-1 0 0 0,0 1 0 0 0,0-1 0 0 0,0 1-1 0 0,0 0 1 0 0,0 0 0 0 0,0-1 0 0 0,0 1 0 0 0,0 0 0 0 0,0 0 0 0 0,0 0 0 0 0,0 0 0 0 0,1 2 0 0 0,-2-2 0 0 0,0 0 0 0 0,0 0 0 0 0,0 0-1 0 0,1 0 1 0 0,-1 0 0 0 0,0 0 0 0 0,-1 0 0 0 0,1 0 0 0 0,0 0-1 0 0,0 0 1 0 0,0 0 0 0 0,-1 0 0 0 0,1 0 0 0 0,0 0 0 0 0,-1 0-1 0 0,1 0 1 0 0,-1 0 0 0 0,1 0 0 0 0,-2 1 0 0 0,-3 5-42 0 0,-1 0 1 0 0,0-1-1 0 0,-1 1 1 0 0,-10 7 0 0 0,8-6-71 0 0,-1-1-89 0 0,9-7 173 0 0,0 1-1 0 0,0-1 0 0 0,0 1 0 0 0,0-1 1 0 0,1 1-1 0 0,-1 0 0 0 0,0-1 0 0 0,0 1 1 0 0,1 0-1 0 0,-1-1 0 0 0,0 1 0 0 0,1 0 1 0 0,-1 0-1 0 0,1 0 0 0 0,-1 0 0 0 0,1 0 1 0 0,-1-1-1 0 0,1 1 0 0 0,0 0 0 0 0,-1 0 1 0 0,1 0-1 0 0,0 0 0 0 0,-1 2 0 0 0,2-2 19 0 0,0 0 0 0 0,0 0-1 0 0,0 1 1 0 0,-1-1 0 0 0,1 0 0 0 0,0 0-1 0 0,0 0 1 0 0,0 0 0 0 0,1 0-1 0 0,-1-1 1 0 0,0 1 0 0 0,0 0-1 0 0,0 0 1 0 0,1-1 0 0 0,-1 1-1 0 0,2 0 1 0 0,0 1-19 0 0,12 6-35 0 0,3 2-19 0 0,26 20-1 0 0,-40-27 76 0 0,0 1 0 0 0,0-1 0 0 0,0 1 0 0 0,0 0 1 0 0,-1 1-1 0 0,1-1 0 0 0,-1 0 0 0 0,0 1 0 0 0,0 0 0 0 0,3 9 0 0 0,-5-12 12 0 0,-1 0 0 0 0,0 0 1 0 0,1 0-1 0 0,-1 0 1 0 0,0 0-1 0 0,0 0 0 0 0,0 0 1 0 0,-1 0-1 0 0,1 0 0 0 0,0 0 1 0 0,-1 0-1 0 0,1 0 0 0 0,-1 0 1 0 0,0-1-1 0 0,1 1 1 0 0,-1 0-1 0 0,0 0 0 0 0,0 0 1 0 0,0-1-1 0 0,0 1 0 0 0,-1-1 1 0 0,1 1-1 0 0,0-1 0 0 0,-1 1 1 0 0,1-1-1 0 0,-1 0 1 0 0,1 1-1 0 0,-1-1 0 0 0,0 0 1 0 0,-3 1-1 0 0,-6 5-48 0 0,-1-1 0 0 0,0-1 0 0 0,-19 7 1 0 0,19-8-154 0 0,-39 10-1953 0 0,17-8-2031 0 0,8-2 1301 0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32.714"/>
    </inkml:context>
    <inkml:brush xml:id="br0">
      <inkml:brushProperty name="width" value="0.1" units="cm"/>
      <inkml:brushProperty name="height" value="0.1" units="cm"/>
    </inkml:brush>
  </inkml:definitions>
  <inkml:trace contextRef="#ctx0" brushRef="#br0">1038 180 180 0 0,'-24'-13'2391'0'0,"0"-1"0"0"0,-33-26 1 0 0,38 25-1785 0 0,-1 1 1 0 0,0 1 0 0 0,0 1 0 0 0,-24-10-1 0 0,23 14-435 0 0,0 1 1 0 0,0 1-1 0 0,-1 1 0 0 0,-35-4 0 0 0,41 8-154 0 0,0 0-1 0 0,0 2 1 0 0,0 0-1 0 0,0 1 1 0 0,0 0-1 0 0,0 1 1 0 0,-16 6-1 0 0,-100 38 9 0 0,63-21-43 0 0,54-21 15 0 0,-27 10-12 0 0,1 1 1 0 0,-43 25-1 0 0,78-38 6 0 0,0 1 0 0 0,1 1-1 0 0,-1-1 1 0 0,1 1 0 0 0,0 0 0 0 0,1 0-1 0 0,-1 0 1 0 0,1 1 0 0 0,0 0-1 0 0,-4 7 1 0 0,-2 7-2 0 0,-15 39 0 0 0,14-29 4 0 0,2-4 5 0 0,2 0 0 0 0,1 0 0 0 0,-4 33 0 0 0,8-33 4 0 0,0 0 1 0 0,2 0-1 0 0,1 0 0 0 0,4 28 0 0 0,24 101 19 0 0,-23-124-20 0 0,-1-12-7 0 0,1 0 1 0 0,1 0-1 0 0,0-1 0 0 0,1 0 0 0 0,2 0 0 0 0,-1 0 0 0 0,2-1 0 0 0,0-1 0 0 0,1 0 1 0 0,1-1-1 0 0,0 0 0 0 0,1-1 0 0 0,1 0 0 0 0,22 15 0 0 0,1-1-72 0 0,2-3 0 0 0,2-1 0 0 0,0-2 0 0 0,85 32 0 0 0,-85-40 43 0 0,0-1 0 0 0,64 10 0 0 0,-79-19 76 0 0,0-1-1 0 0,0-1 1 0 0,0-1-1 0 0,0-2 1 0 0,33-5-1 0 0,-26-1 153 0 0,0-2 0 0 0,-1-2 1 0 0,0 0-1 0 0,-1-3 0 0 0,-1 0 0 0 0,0-2 0 0 0,-1-2 0 0 0,37-27 0 0 0,-45 28 51 0 0,-1-1 0 0 0,-1-1 0 0 0,24-28 0 0 0,46-70 782 0 0,-77 100-837 0 0,-8 8-39 0 0,1 0 1 0 0,-1 0 0 0 0,0-1 0 0 0,-1 1 0 0 0,0-1-1 0 0,-1 0 1 0 0,0 0 0 0 0,0-1 0 0 0,-1 1 0 0 0,-1 0-1 0 0,0-1 1 0 0,0 1 0 0 0,-1-1 0 0 0,0 0-1 0 0,-1 1 1 0 0,0-1 0 0 0,-1 1 0 0 0,0 0 0 0 0,0-1-1 0 0,-1 1 1 0 0,-1 0 0 0 0,1 0 0 0 0,-2 1 0 0 0,1-1-1 0 0,-1 1 1 0 0,-1 0 0 0 0,0 0 0 0 0,-11-13-1 0 0,13 19-344 0 0,1 0-1 0 0,-1 0 1 0 0,1 0-1 0 0,-1 0 1 0 0,0 1-1 0 0,0 0 1 0 0,0 0-1 0 0,-1 0 0 0 0,1 0 1 0 0,0 0-1 0 0,-1 1 1 0 0,1 0-1 0 0,-1 0 1 0 0,1 0-1 0 0,-1 1 0 0 0,0 0 1 0 0,1-1-1 0 0,-1 1 1 0 0,-5 1-1 0 0,-12 2-1891 0 0,0 0-1 0 0,-38 11 1 0 0,38-9-635 0 0,-17 5-917 0 0</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33.448"/>
    </inkml:context>
    <inkml:brush xml:id="br0">
      <inkml:brushProperty name="width" value="0.1" units="cm"/>
      <inkml:brushProperty name="height" value="0.1" units="cm"/>
    </inkml:brush>
  </inkml:definitions>
  <inkml:trace contextRef="#ctx0" brushRef="#br0">819 14 68 0 0,'0'0'1104'0'0,"0"-14"2412"0"0,-62 133-1343 0 0,-20 23-2046 0 0,-6-4-1 0 0,-145 175 1 0 0,181-254-58 0 0,-70 61 1 0 0,3-3 185 0 0,86-87 314 0 0,5-6-5247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4.381"/>
    </inkml:context>
    <inkml:brush xml:id="br0">
      <inkml:brushProperty name="width" value="0.1" units="cm"/>
      <inkml:brushProperty name="height" value="0.1" units="cm"/>
    </inkml:brush>
  </inkml:definitions>
  <inkml:trace contextRef="#ctx0" brushRef="#br0">103 40 348 0 0,'0'-3'800'0'0,"0"2"-599"0"0,1-1-1 0 0,-1 0 1 0 0,0 1-1 0 0,0-1 1 0 0,0 0-1 0 0,0 1 1 0 0,-1-1-1 0 0,1 0 1 0 0,0 1-1 0 0,-1-1 0 0 0,1 0 1 0 0,-1 1-1 0 0,1-1 1 0 0,-1 1-1 0 0,0-1 1 0 0,-1-1-1 0 0,1 1 172 0 0,-2 2-34 0 0,-6 0-33 0 0,6 0-36 0 0,0 3-22 0 0,-3 1-181 0 0,1 0 0 0 0,0 0 0 0 0,0 0 0 0 0,0 1 0 0 0,1 0 0 0 0,-1 0 0 0 0,1 0 0 0 0,0 1 0 0 0,1-1 1 0 0,-1 1-1 0 0,1 0 0 0 0,0 0 0 0 0,1 0 0 0 0,0 0 0 0 0,-1 1 0 0 0,2-1 0 0 0,-1 0 0 0 0,1 1 0 0 0,0 0 1 0 0,0-1-1 0 0,1 1 0 0 0,0 0 0 0 0,0-1 0 0 0,1 1 0 0 0,0-1 0 0 0,0 1 0 0 0,0 0 0 0 0,3 7 0 0 0,4 2 119 0 0,0-1 0 0 0,1-1 1 0 0,1 1-1 0 0,0-1 0 0 0,1-1 0 0 0,22 21 0 0 0,-8-7 64 0 0,-21-23-198 0 0,0 1-1 0 0,0 0 0 0 0,-1 0 1 0 0,1 0-1 0 0,-1 0 0 0 0,0 0 1 0 0,-1 1-1 0 0,1 0 0 0 0,1 6 1 0 0,-4-11-42 0 0,0 0 0 0 0,0 1 0 0 0,0-1 0 0 0,0 0 1 0 0,-1 1-1 0 0,1-1 0 0 0,0 0 0 0 0,0 0 0 0 0,-1 1 1 0 0,1-1-1 0 0,-1 0 0 0 0,1 0 0 0 0,-1 1 0 0 0,0-1 1 0 0,1 0-1 0 0,-1 0 0 0 0,0 0 0 0 0,0 0 0 0 0,0 0 0 0 0,0 0 1 0 0,0 0-1 0 0,0 0 0 0 0,0-1 0 0 0,-2 2 0 0 0,-29 15 131 0 0,26-15-117 0 0,-1 1 15 0 0,1 0 0 0 0,-1-1 1 0 0,0 0-1 0 0,0 0 0 0 0,0-1 0 0 0,0 1 1 0 0,0-2-1 0 0,0 1 0 0 0,0-1 1 0 0,-12-1-1 0 0,18 1-35 0 0,0 0 1 0 0,0 0-1 0 0,0 0 1 0 0,1 0-1 0 0,-1 0 0 0 0,0 0 1 0 0,0 0-1 0 0,0-1 1 0 0,0 1-1 0 0,0 0 0 0 0,0-1 1 0 0,1 1-1 0 0,-1 0 0 0 0,0-1 1 0 0,0 1-1 0 0,1-1 1 0 0,-1 1-1 0 0,0-1 0 0 0,0 0 1 0 0,1 1-1 0 0,-1-1 1 0 0,1 0-1 0 0,-1 1 0 0 0,1-1 1 0 0,-1 0-1 0 0,1 0 1 0 0,-1 0-1 0 0,1 1 0 0 0,0-1 1 0 0,-1 0-1 0 0,1 0 1 0 0,0 0-1 0 0,0 0 0 0 0,0 0 1 0 0,-1 0-1 0 0,1 0 1 0 0,0 1-1 0 0,0-1 0 0 0,0 0 1 0 0,1 0-1 0 0,-1 0 0 0 0,0 0 1 0 0,0 0-1 0 0,0 0 1 0 0,1 0-1 0 0,-1 1 0 0 0,0-1 1 0 0,1 0-1 0 0,-1 0 1 0 0,1-1-1 0 0,3-3-4 0 0,-1-1 0 0 0,0 1 0 0 0,1 0 0 0 0,0 0 0 0 0,7-6 0 0 0,20-16-46 0 0,37-24 0 0 0,-44 34 112 0 0,-1-1 0 0 0,-1 0 0 0 0,0-2 0 0 0,20-24 0 0 0,-40 42-41 0 0,0 0 0 0 0,0 0 1 0 0,0-1-1 0 0,0 1 0 0 0,-1-1 0 0 0,0 0 0 0 0,1 1 0 0 0,-1-1 1 0 0,0 0-1 0 0,0 0 0 0 0,0 0 0 0 0,-1 0 0 0 0,1 0 0 0 0,-1 0 1 0 0,0 0-1 0 0,1 0 0 0 0,-1 0 0 0 0,-1 0 0 0 0,1 0 0 0 0,0 0 1 0 0,-1 0-1 0 0,1 0 0 0 0,-2-3 0 0 0,-1 1-4 0 0,1 0 0 0 0,-1 0-1 0 0,0 1 1 0 0,-1-1 0 0 0,1 1 0 0 0,-1 0 0 0 0,0 0-1 0 0,1 0 1 0 0,-2 1 0 0 0,1-1 0 0 0,0 1 0 0 0,-7-4-1 0 0,-9-4-277 0 0,-1 0 0 0 0,-42-15 0 0 0,19 12-3723 0 0,32 13-1368 0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33.902"/>
    </inkml:context>
    <inkml:brush xml:id="br0">
      <inkml:brushProperty name="width" value="0.1" units="cm"/>
      <inkml:brushProperty name="height" value="0.1" units="cm"/>
    </inkml:brush>
  </inkml:definitions>
  <inkml:trace contextRef="#ctx0" brushRef="#br0">5 55 112 0 0,'-4'-16'5474'0'0,"5"20"-5454"0"0,3 24 305 0 0,18 52-1 0 0,-20-72-187 0 0,1 0 0 0 0,0-1 0 0 0,1 1 0 0 0,0-1 0 0 0,0 0 0 0 0,0 0 0 0 0,1 0 0 0 0,0-1 0 0 0,1 0 0 0 0,-1 0 0 0 0,1 0 0 0 0,8 6 0 0 0,-9-9 53 0 0,0 0 1 0 0,0 0-1 0 0,0 0 1 0 0,0-1-1 0 0,1 0 1 0 0,-1 0-1 0 0,1 0 0 0 0,-1-1 1 0 0,1 0-1 0 0,0 0 1 0 0,0 0-1 0 0,-1-1 1 0 0,1 0-1 0 0,6 0 0 0 0,-3-1 121 0 0,0-1 0 0 0,0 0 0 0 0,-1 0-1 0 0,1-1 1 0 0,-1 0 0 0 0,1 0-1 0 0,-1-1 1 0 0,10-6 0 0 0,4-5 339 0 0,-1-1 0 0 0,0-1 1 0 0,-1 0-1 0 0,-1-2 1 0 0,19-22-1 0 0,-33 35-597 0 0,11-12 174 0 0,0-1 0 0 0,-1-1-1 0 0,15-26 1 0 0,-29 45-769 0 0,1-3 165 0 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34.560"/>
    </inkml:context>
    <inkml:brush xml:id="br0">
      <inkml:brushProperty name="width" value="0.1" units="cm"/>
      <inkml:brushProperty name="height" value="0.1" units="cm"/>
    </inkml:brush>
  </inkml:definitions>
  <inkml:trace contextRef="#ctx0" brushRef="#br0">130 26 660 0 0,'0'0'673'0'0,"-1"-6"257"0"0,0-1 534 0 0,2 7-1399 0 0,-1-1 0 0 0,0 1 0 0 0,0-1 0 0 0,0 1 0 0 0,-1-1 0 0 0,1 1-1 0 0,0 0 1 0 0,0-1 0 0 0,0 1 0 0 0,0-1 0 0 0,0 1 0 0 0,-1-1 0 0 0,1 1 0 0 0,0-1 0 0 0,0 1 0 0 0,-1 0 0 0 0,1-1 0 0 0,0 1-1 0 0,0-1 1 0 0,-1 1 0 0 0,1 0 0 0 0,-1-1 0 0 0,1 1 0 0 0,0 0 0 0 0,-1-1 0 0 0,1 1 0 0 0,-1 0 0 0 0,1 0 0 0 0,0 0 0 0 0,-1-1 0 0 0,1 1-1 0 0,-1 0 1 0 0,1 0 0 0 0,-1 0 0 0 0,1 0 0 0 0,-1 0 0 0 0,1 0 0 0 0,-1 0 0 0 0,1 0 0 0 0,-1 0 0 0 0,1 0 0 0 0,-1 0 0 0 0,1 0-1 0 0,-1 0 1 0 0,1 0 0 0 0,-1 0 0 0 0,1 1 0 0 0,-1-1 0 0 0,1 0 0 0 0,0 0 0 0 0,-1 1 0 0 0,1-1 0 0 0,-1 1 0 0 0,-2 1 4 0 0,0 0 1 0 0,0 0-1 0 0,0 0 1 0 0,0 0-1 0 0,1 1 1 0 0,-1-1 0 0 0,1 1-1 0 0,-4 4 1 0 0,-5 10 64 0 0,1 0 0 0 0,0 1 1 0 0,1 0-1 0 0,1 1 0 0 0,0 0 0 0 0,-4 21 1 0 0,8-25-55 0 0,1 0 1 0 0,0 1 0 0 0,1-1-1 0 0,1 0 1 0 0,1 1-1 0 0,0-1 1 0 0,1 1 0 0 0,5 26-1 0 0,-5-37 9 0 0,0 0-1 0 0,0 0 1 0 0,1 0-1 0 0,0 0 0 0 0,0 0 1 0 0,0 0-1 0 0,1 0 1 0 0,-1-1-1 0 0,1 1 1 0 0,0-1-1 0 0,1 0 1 0 0,-1 0-1 0 0,1 0 0 0 0,0 0 1 0 0,0 0-1 0 0,0-1 1 0 0,0 0-1 0 0,0 0 1 0 0,1 0-1 0 0,-1 0 1 0 0,1-1-1 0 0,0 0 0 0 0,0 0 1 0 0,0 0-1 0 0,0-1 1 0 0,0 1-1 0 0,0-1 1 0 0,1 0-1 0 0,-1-1 1 0 0,0 1-1 0 0,0-1 1 0 0,1 0-1 0 0,-1 0 0 0 0,0-1 1 0 0,1 0-1 0 0,-1 0 1 0 0,0 0-1 0 0,0 0 1 0 0,0-1-1 0 0,6-2 1 0 0,0-1 121 0 0,0-1 1 0 0,0 0-1 0 0,0-1 1 0 0,-1 0-1 0 0,0 0 1 0 0,0-1-1 0 0,-1 0 1 0 0,0-1-1 0 0,13-15 1 0 0,-16 16-82 0 0,0-1 0 0 0,0 1 0 0 0,-1-1 0 0 0,0 0-1 0 0,-1 0 1 0 0,0 0 0 0 0,0-1 0 0 0,-1 0 0 0 0,0 1 0 0 0,0-1 0 0 0,-2 0 0 0 0,2-15 0 0 0,-2 22-115 0 0,-1-1 0 0 0,-1 1 0 0 0,1-1 0 0 0,0 1 0 0 0,-1-1 0 0 0,0 1 0 0 0,1-1 0 0 0,-2 1 0 0 0,1-1 0 0 0,0 1 1 0 0,-1 0-1 0 0,1 0 0 0 0,-1 0 0 0 0,0 0 0 0 0,0 0 0 0 0,0 0 0 0 0,0 0 0 0 0,-1 0 0 0 0,1 1 0 0 0,-1-1 0 0 0,1 1 1 0 0,-1 0-1 0 0,0 0 0 0 0,0 0 0 0 0,0 0 0 0 0,0 0 0 0 0,-1 1 0 0 0,1-1 0 0 0,0 1 0 0 0,-1 0 0 0 0,1 0 0 0 0,-1 0 1 0 0,-5 0-1 0 0,2 0-406 0 0,0 0 1 0 0,0 1-1 0 0,0 0 1 0 0,0 0-1 0 0,0 0 1 0 0,0 1-1 0 0,0 0 1 0 0,0 1-1 0 0,1-1 1 0 0,-1 1-1 0 0,0 1 1 0 0,1-1 0 0 0,0 1-1 0 0,-1 0 1 0 0,1 0-1 0 0,-9 8 1 0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34.967"/>
    </inkml:context>
    <inkml:brush xml:id="br0">
      <inkml:brushProperty name="width" value="0.1" units="cm"/>
      <inkml:brushProperty name="height" value="0.1" units="cm"/>
    </inkml:brush>
  </inkml:definitions>
  <inkml:trace contextRef="#ctx0" brushRef="#br0">5 0 456 0 0,'-4'17'1662'0'0,"4"-11"-1502"0"0,-1 0 0 0 0,2 0 0 0 0,-1 0 0 0 0,1 0 1 0 0,-1-1-1 0 0,2 1 0 0 0,-1 0 0 0 0,1 0 1 0 0,0-1-1 0 0,0 1 0 0 0,0-1 0 0 0,1 1 0 0 0,0-1 1 0 0,0 0-1 0 0,4 5 0 0 0,-6-9-48 0 0,0 0 0 0 0,0 0-1 0 0,1 1 1 0 0,-1-1 0 0 0,1 0 0 0 0,-1 0 0 0 0,1-1-1 0 0,-1 1 1 0 0,1 0 0 0 0,0-1 0 0 0,-1 1-1 0 0,1 0 1 0 0,0-1 0 0 0,0 0 0 0 0,-1 1 0 0 0,1-1-1 0 0,0 0 1 0 0,0 0 0 0 0,0 0 0 0 0,-1 0-1 0 0,1-1 1 0 0,0 1 0 0 0,0 0 0 0 0,-1-1 0 0 0,1 1-1 0 0,0-1 1 0 0,-1 1 0 0 0,1-1 0 0 0,0 0 0 0 0,-1 0-1 0 0,1 0 1 0 0,-1 0 0 0 0,1 0 0 0 0,1-1-1 0 0,3-3 292 0 0,-1 1-1 0 0,1-1 0 0 0,-1 0 0 0 0,0 0 0 0 0,0-1 0 0 0,7-10 0 0 0,-11 15-348 0 0,0 0 0 0 0,-1 0-1 0 0,1 0 1 0 0,-1 0 0 0 0,1 0-1 0 0,-1 0 1 0 0,0 0 0 0 0,1-1-1 0 0,-1 1 1 0 0,0 0 0 0 0,0 0-1 0 0,0-1 1 0 0,0 1 0 0 0,0 0-1 0 0,0 0 1 0 0,0 0 0 0 0,0-1 0 0 0,0 1-1 0 0,0 0 1 0 0,-1 0 0 0 0,1 0-1 0 0,-1-1 1 0 0,1 1 0 0 0,-1 0-1 0 0,1 0 1 0 0,-1 0 0 0 0,0 0-1 0 0,1 0 1 0 0,-1 0 0 0 0,-1-1-1 0 0,0 0-30 0 0,1 1 0 0 0,-1-1 0 0 0,0 1 0 0 0,0-1 0 0 0,0 1-1 0 0,0 0 1 0 0,0 0 0 0 0,-1 0 0 0 0,1 0 0 0 0,0 0 0 0 0,-1 0 0 0 0,1 0 0 0 0,0 1-1 0 0,-4-1 1 0 0,3 1-163 0 0,0 0 0 0 0,0 0-1 0 0,0 0 1 0 0,0 0 0 0 0,0 1-1 0 0,0-1 1 0 0,0 1 0 0 0,0 0-1 0 0,0 0 1 0 0,0 0 0 0 0,-5 3-1 0 0,6-3-550 0 0,-11 13-5528 0 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35.389"/>
    </inkml:context>
    <inkml:brush xml:id="br0">
      <inkml:brushProperty name="width" value="0.1" units="cm"/>
      <inkml:brushProperty name="height" value="0.1" units="cm"/>
    </inkml:brush>
  </inkml:definitions>
  <inkml:trace contextRef="#ctx0" brushRef="#br0">0 47 180 0 0,'13'-14'2551'0'0,"-5"10"-2243"0"0,-1-1 0 0 0,1 1 1 0 0,0 1-1 0 0,1-1 0 0 0,-1 1 0 0 0,1 1 0 0 0,-1 0 1 0 0,1 0-1 0 0,0 0 0 0 0,0 1 0 0 0,-1 1 0 0 0,1-1 1 0 0,0 1-1 0 0,0 1 0 0 0,0 0 0 0 0,0 0 0 0 0,-1 1 1 0 0,1 0-1 0 0,0 0 0 0 0,-1 1 0 0 0,1 0 0 0 0,8 5 1 0 0,-15-7-277 0 0,-1 0 0 0 0,1 0 0 0 0,0 0 0 0 0,-1 0 0 0 0,1 0 0 0 0,0 0 0 0 0,-1 1 0 0 0,0-1 0 0 0,1 1 0 0 0,-1-1 0 0 0,0 1 1 0 0,0-1-1 0 0,1 1 0 0 0,-1 0 0 0 0,-1-1 0 0 0,1 1 0 0 0,0 0 0 0 0,0 0 0 0 0,-1 0 0 0 0,1 0 0 0 0,-1 0 0 0 0,1 0 0 0 0,-1 0 1 0 0,0 0-1 0 0,0 0 0 0 0,0 0 0 0 0,0 0 0 0 0,0 0 0 0 0,0 0 0 0 0,-1 0 0 0 0,1 0 0 0 0,-1-1 0 0 0,1 1 0 0 0,-1 0 0 0 0,0 0 1 0 0,1 0-1 0 0,-1 0 0 0 0,-2 2 0 0 0,-2 4 27 0 0,0 0 0 0 0,0 0-1 0 0,-1 0 1 0 0,0-1 0 0 0,0 0 0 0 0,-12 11 0 0 0,9-11-84 0 0,4-3-95 0 0,0-1 0 0 0,0 1-1 0 0,1 0 1 0 0,-1 1 0 0 0,1-1 0 0 0,0 1 0 0 0,1 0 0 0 0,-1 0 0 0 0,1 0 0 0 0,0 0 0 0 0,-3 7 0 0 0,6-11-61 0 0,3 2-51 0 0,-3-2 223 0 0,0-1 1 0 0,0 1 0 0 0,0-1 0 0 0,0 1 0 0 0,0-1 0 0 0,1 0 0 0 0,-1 1 0 0 0,0-1 0 0 0,0 0 0 0 0,0 1 0 0 0,1-1 0 0 0,-1 0 0 0 0,0 1-1 0 0,1-1 1 0 0,-1 0 0 0 0,0 1 0 0 0,0-1 0 0 0,1 0 0 0 0,-1 0 0 0 0,1 1 0 0 0,-1-1 0 0 0,0 0 0 0 0,1 0 0 0 0,-1 0 0 0 0,1 1 0 0 0,12 2-65 0 0,0 0 1 0 0,0 0-1 0 0,14 0 1 0 0,-17-2 87 0 0,-1 0 1 0 0,1 0-1 0 0,-1 1 1 0 0,1 0-1 0 0,-1 0 0 0 0,0 1 1 0 0,0 1-1 0 0,0 0 1 0 0,9 5-1 0 0,-17-9-3 0 0,1 1 0 0 0,-1 1 0 0 0,0-1-1 0 0,1 0 1 0 0,-1 0 0 0 0,0 0 0 0 0,0 1 0 0 0,0-1 0 0 0,0 0-1 0 0,0 1 1 0 0,0-1 0 0 0,0 1 0 0 0,0-1 0 0 0,-1 1 0 0 0,1 0-1 0 0,-1-1 1 0 0,1 1 0 0 0,-1 0 0 0 0,0-1 0 0 0,1 3-1 0 0,-1-1 15 0 0,0 0 0 0 0,-1 0 0 0 0,1 0-1 0 0,-1 0 1 0 0,0 0 0 0 0,0 0-1 0 0,0-1 1 0 0,0 1 0 0 0,0 0-1 0 0,-3 4 1 0 0,-3 3 46 0 0,1-1 0 0 0,-1-1 0 0 0,-1 1 0 0 0,0-1 0 0 0,-9 7 0 0 0,-2-1-330 0 0,0 0-1 0 0,-1-2 1 0 0,-1-1-1 0 0,-34 15 1 0 0,25-17-4585 0 0</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7:35.874"/>
    </inkml:context>
    <inkml:brush xml:id="br0">
      <inkml:brushProperty name="width" value="0.1" units="cm"/>
      <inkml:brushProperty name="height" value="0.1" units="cm"/>
    </inkml:brush>
  </inkml:definitions>
  <inkml:trace contextRef="#ctx0" brushRef="#br0">0 0 368 0 0,'0'0'4428'0'0,"6"3"-4006"0"0,12 2 346 0 0,38 5 0 0 0,-38-8-423 0 0,-1 1-1 0 0,1 1 1 0 0,-1 0-1 0 0,0 2 1 0 0,0 0 0 0 0,25 13-1 0 0,-41-18-332 0 0,0-1-1 0 0,0 1 1 0 0,-1-1-1 0 0,1 1 0 0 0,0 0 1 0 0,-1-1-1 0 0,1 1 1 0 0,0 0-1 0 0,-1 0 1 0 0,1 0-1 0 0,-1-1 1 0 0,1 1-1 0 0,-1 0 0 0 0,0 0 1 0 0,1 0-1 0 0,-1 0 1 0 0,0 0-1 0 0,0 0 1 0 0,1 0-1 0 0,-1 0 1 0 0,0 0-1 0 0,0 0 0 0 0,0 0 1 0 0,0 0-1 0 0,0 0 1 0 0,-1 0-1 0 0,1-1 1 0 0,0 1-1 0 0,0 0 1 0 0,-1 0-1 0 0,1 0 0 0 0,0 0 1 0 0,-1 1-1 0 0,-1 1 19 0 0,1 1 1 0 0,-1-1-1 0 0,0 0 0 0 0,0 0 0 0 0,0 0 0 0 0,0 0 0 0 0,-4 3 0 0 0,-9 8 75 0 0,-20 21-78 0 0,34-34-56 0 0,4 2 6 0 0,-1-1 30 0 0,1 0 0 0 0,-1 0 1 0 0,1 0-1 0 0,0 0 1 0 0,0 0-1 0 0,0 0 0 0 0,0-1 1 0 0,0 0-1 0 0,0 1 0 0 0,0-1 1 0 0,5 1-1 0 0,6 2 104 0 0,0 0-1 0 0,-1 1 1 0 0,0 1 0 0 0,18 9-1 0 0,-27-13-75 0 0,-1 0 0 0 0,0 0 0 0 0,0 0 0 0 0,0 0 0 0 0,0 1 0 0 0,0-1 0 0 0,0 1 0 0 0,-1 0 0 0 0,1 0 0 0 0,-1 0-1 0 0,0 0 1 0 0,0 0 0 0 0,0 0 0 0 0,0 1 0 0 0,-1-1 0 0 0,1 1 0 0 0,-1-1 0 0 0,0 1 0 0 0,0 0 0 0 0,0-1 0 0 0,1 8 0 0 0,-3-8 5 0 0,1 0 0 0 0,-1 0 0 0 0,0 0 0 0 0,1 0 1 0 0,-1 0-1 0 0,-1 0 0 0 0,1-1 0 0 0,0 1 0 0 0,-1 0 0 0 0,1-1 1 0 0,-1 1-1 0 0,0-1 0 0 0,0 1 0 0 0,0-1 0 0 0,0 0 0 0 0,0 0 1 0 0,0 0-1 0 0,-1 0 0 0 0,1 0 0 0 0,-1 0 0 0 0,-2 1 0 0 0,-9 5 91 0 0,0-1 0 0 0,-27 10 0 0 0,28-12-103 0 0,-8 3-417 0 0,-29 8 0 0 0,41-14-1284 0 0,0 0 1 0 0,0-1-1 0 0,-11 0 0 0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40.291"/>
    </inkml:context>
    <inkml:brush xml:id="br0">
      <inkml:brushProperty name="width" value="0.1" units="cm"/>
      <inkml:brushProperty name="height" value="0.1" units="cm"/>
    </inkml:brush>
  </inkml:definitions>
  <inkml:trace contextRef="#ctx0" brushRef="#br0">0 58 328 0 0,'0'-17'10613'0'0,"12"16"-12384"0"0,127 4 1504 0 0,0 0 169 0 0,194 1 42 0 0,-187-17-40 0 0,-67 4 54 0 0,81-4-12 0 0,-72 4 81 0 0,-45 6-29 0 0,-28 2-19 0 0,0 0 8 0 0,-8 1 70 0 0,-5 0-73 0 0,7 1 14 0 0,-7-1 104 0 0,10 0-770 0 0,-20 10-1889 0 0,4-7 2375 0 0,-2-1-943 0 0</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48.115"/>
    </inkml:context>
    <inkml:brush xml:id="br0">
      <inkml:brushProperty name="width" value="0.1" units="cm"/>
      <inkml:brushProperty name="height" value="0.1" units="cm"/>
    </inkml:brush>
  </inkml:definitions>
  <inkml:trace contextRef="#ctx0" brushRef="#br0">1 102 104 0 0,'0'0'7375'0'0,"6"-2"-7303"0"0,30-5 84 0 0,0 2-1 0 0,0 2 0 0 0,0 1 0 0 0,41 3 0 0 0,31-1 135 0 0,113-7 222 0 0,176-8 592 0 0,-364 13-968 0 0,45-3 590 0 0,84-17 0 0 0,-120 16-346 0 0,-29 5-221 0 0,-1-1 0 0 0,18-4 0 0 0,39-7 397 0 0,-67 12-527 0 0,0 1 4 0 0,1-1-23 0 0,18 2 45 0 0,-19-1-45 0 0,8-3-731 0 0,-5 3 1781 0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50.608"/>
    </inkml:context>
    <inkml:brush xml:id="br0">
      <inkml:brushProperty name="width" value="0.1" units="cm"/>
      <inkml:brushProperty name="height" value="0.1" units="cm"/>
    </inkml:brush>
  </inkml:definitions>
  <inkml:trace contextRef="#ctx0" brushRef="#br0">1 0 120 0 0,'0'0'7232'0'0,"4"1"-7124"0"0,48 8 183 0 0,0-3 0 0 0,74 1-1 0 0,-82-6-193 0 0,707 21 1642 0 0,-586-21-1260 0 0,26 1 354 0 0,-140-2-300 0 0,-49 0-473 0 0,4 1 5 0 0,-4-1-104 0 0,-5 0-218 0 0,-21-3 25 0 0,19 2-65 0 0,-11 1-540 0 0,-16-3-5109 0 0</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01.022"/>
    </inkml:context>
    <inkml:brush xml:id="br0">
      <inkml:brushProperty name="width" value="0.1" units="cm"/>
      <inkml:brushProperty name="height" value="0.1" units="cm"/>
    </inkml:brush>
  </inkml:definitions>
  <inkml:trace contextRef="#ctx0" brushRef="#br0">73 67 20 0 0,'0'0'1203'0'0,"-12"-19"409"0"0,9 17-1385 0 0,0 0 0 0 0,0 0-1 0 0,1 0 1 0 0,-1 0 0 0 0,0-1 0 0 0,1 1 0 0 0,0-1 0 0 0,0 0-1 0 0,0 1 1 0 0,0-1 0 0 0,0 0 0 0 0,-2-4 0 0 0,3 6-127 0 0,0 0 1 0 0,-1 0-1 0 0,1 0 1 0 0,0 0-1 0 0,-1 0 0 0 0,1 0 1 0 0,-1 0-1 0 0,0 0 1 0 0,1 1-1 0 0,-1-1 1 0 0,0 1-1 0 0,1-1 0 0 0,-1 1 1 0 0,0 0-1 0 0,-2-1 1 0 0,4 6-46 0 0,0 0 1 0 0,0 1-1 0 0,1-1 1 0 0,0 0-1 0 0,0 0 1 0 0,1 0 0 0 0,-1 0-1 0 0,1-1 1 0 0,0 1-1 0 0,0 0 1 0 0,0-1-1 0 0,1 1 1 0 0,0-1-1 0 0,0 0 1 0 0,5 6 0 0 0,5 6 302 0 0,1 0 0 0 0,25 21 0 0 0,1-5 596 0 0,86 50 0 0 0,-22-17-33 0 0,-89-53-1105 0 0,17 9-3176 0 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01.366"/>
    </inkml:context>
    <inkml:brush xml:id="br0">
      <inkml:brushProperty name="width" value="0.1" units="cm"/>
      <inkml:brushProperty name="height" value="0.1" units="cm"/>
    </inkml:brush>
  </inkml:definitions>
  <inkml:trace contextRef="#ctx0" brushRef="#br0">447 0 432 0 0,'-42'23'757'0'0,"1"1"0"0"0,1 2 0 0 0,2 2 0 0 0,0 1 0 0 0,2 2 0 0 0,1 2 0 0 0,-54 66 0 0 0,74-82-2008 0 0,0-1-1 0 0,-29 24 1 0 0,31-32-287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6.042"/>
    </inkml:context>
    <inkml:brush xml:id="br0">
      <inkml:brushProperty name="width" value="0.1" units="cm"/>
      <inkml:brushProperty name="height" value="0.1" units="cm"/>
    </inkml:brush>
  </inkml:definitions>
  <inkml:trace contextRef="#ctx0" brushRef="#br0">21 33 416 0 0,'14'-16'3582'0'0,"-9"13"-3316"0"0,0 1-1 0 0,1-1 1 0 0,-1 1-1 0 0,1 1 0 0 0,-1-1 1 0 0,1 1-1 0 0,0 0 0 0 0,-1 0 1 0 0,1 1-1 0 0,0-1 1 0 0,0 1-1 0 0,9 1 0 0 0,12 2 511 0 0,36 10 1 0 0,-57-12-650 0 0,4 2 27 0 0,0 0-1 0 0,0 0 1 0 0,0 1 0 0 0,-1 1-1 0 0,0 0 1 0 0,1 0-1 0 0,-2 0 1 0 0,1 1 0 0 0,9 9-1 0 0,-17-14-140 0 0,0 0-1 0 0,-1 0 0 0 0,1 0 0 0 0,-1-1 0 0 0,0 1 1 0 0,1 0-1 0 0,-1 0 0 0 0,0 0 0 0 0,1 0 1 0 0,-1 0-1 0 0,0 0 0 0 0,0 0 0 0 0,0 0 1 0 0,0 0-1 0 0,0 0 0 0 0,0 0 0 0 0,0 0 1 0 0,0 0-1 0 0,0 0 0 0 0,-1 0 0 0 0,1 0 0 0 0,0 0 1 0 0,0 0-1 0 0,-1 0 0 0 0,1 0 0 0 0,-1 0 1 0 0,1-1-1 0 0,-1 1 0 0 0,0 1 0 0 0,-17 23 157 0 0,7-16-94 0 0,-1 0 0 0 0,0 0 1 0 0,-14 6-1 0 0,13-7-12 0 0,0 0 0 0 0,-12 10 0 0 0,24-16-48 0 0,3 0-1 0 0,5 2-6 0 0,1 1 1 0 0,0-1-1 0 0,0 0 0 0 0,0-1 0 0 0,0 0 1 0 0,1 0-1 0 0,15 3 0 0 0,17 5 26 0 0,-22-4-26 0 0,-1 1 0 0 0,28 15 0 0 0,-40-19-8 0 0,1 0-1 0 0,-1 0 1 0 0,0 1-1 0 0,0 0 1 0 0,0 0-1 0 0,-1 1 1 0 0,0 0-1 0 0,0 0 1 0 0,7 10-1 0 0,-11-14 1 0 0,0 0 0 0 0,0-1 0 0 0,0 1 0 0 0,0 0 0 0 0,-1-1 0 0 0,1 1 0 0 0,-1 0 0 0 0,1 0 0 0 0,-1-1-1 0 0,0 1 1 0 0,1 0 0 0 0,-1 0 0 0 0,0 0 0 0 0,0 0 0 0 0,0-1 0 0 0,-1 1 0 0 0,1 0 0 0 0,0 0-1 0 0,-1 0 1 0 0,1-1 0 0 0,-1 1 0 0 0,1 0 0 0 0,-1 0 0 0 0,0-1 0 0 0,0 1 0 0 0,0 0 0 0 0,0-1 0 0 0,0 1-1 0 0,0-1 1 0 0,0 0 0 0 0,-1 1 0 0 0,1-1 0 0 0,0 0 0 0 0,-1 0 0 0 0,1 0 0 0 0,-1 0 0 0 0,1 0 0 0 0,-3 1-1 0 0,-6 4-71 0 0,0-2 0 0 0,0 0 0 0 0,0 0 0 0 0,-21 4 0 0 0,29-7 46 0 0,-30 6-575 0 0,0-1 0 0 0,-1-2 0 0 0,-48 0 0 0 0,-42-9-4206 0 0,59-2 2422 0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01.835"/>
    </inkml:context>
    <inkml:brush xml:id="br0">
      <inkml:brushProperty name="width" value="0.1" units="cm"/>
      <inkml:brushProperty name="height" value="0.1" units="cm"/>
    </inkml:brush>
  </inkml:definitions>
  <inkml:trace contextRef="#ctx0" brushRef="#br0">0 0 216 0 0,'0'0'2362'0'0,"2"4"-1737"0"0,0 1-399 0 0,1 0-1 0 0,-2 1 1 0 0,1-1 0 0 0,-1 0-1 0 0,1 1 1 0 0,-1 0 0 0 0,-1-1-1 0 0,1 7 1 0 0,-3 55 1647 0 0,1 0-271 0 0,2-37-386 0 0,-3 34 1 0 0,0-40-342 0 0,2 0 0 0 0,3 42 0 0 0,-2-18-559 0 0,-2-39-1591 0 0,1 0 1 0 0,0 0-1 0 0,3 17 0 0 0</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02.304"/>
    </inkml:context>
    <inkml:brush xml:id="br0">
      <inkml:brushProperty name="width" value="0.1" units="cm"/>
      <inkml:brushProperty name="height" value="0.1" units="cm"/>
    </inkml:brush>
  </inkml:definitions>
  <inkml:trace contextRef="#ctx0" brushRef="#br0">0 100 252 0 0,'23'-15'886'0'0,"1"1"0"0"0,0 1 1 0 0,0 2-1 0 0,1 0 0 0 0,1 1 0 0 0,0 2 0 0 0,44-9 0 0 0,-68 17-836 0 0,1 0-1 0 0,-1 0 1 0 0,1 0-1 0 0,-1 0 0 0 0,1 0 1 0 0,0 1-1 0 0,-1-1 1 0 0,1 1-1 0 0,-1-1 1 0 0,0 1-1 0 0,1 0 0 0 0,-1 0 1 0 0,0 0-1 0 0,1 0 1 0 0,-1 1-1 0 0,0-1 1 0 0,0 1-1 0 0,0-1 0 0 0,0 1 1 0 0,0 0-1 0 0,0 0 1 0 0,-1 0-1 0 0,1 0 0 0 0,-1 0 1 0 0,1 0-1 0 0,-1 0 1 0 0,2 4-1 0 0,0-1 0 0 0,-1 0-1 0 0,-1 0 0 0 0,1 0 1 0 0,-1 0-1 0 0,0 0 0 0 0,0 0 1 0 0,0 0-1 0 0,0 1 1 0 0,-1-1-1 0 0,0 0 0 0 0,0 0 1 0 0,-2 7-1 0 0,0 0 2 0 0,-2 0-1 0 0,1-1 0 0 0,-2 1 1 0 0,1-1-1 0 0,-2 0 0 0 0,1 0 1 0 0,-2-1-1 0 0,-7 12 0 0 0,-10 8 173 0 0,-34 33 0 0 0,-6 8 142 0 0,63-70-328 0 0,0 0-1 0 0,0 0 0 0 0,0 0 0 0 0,0 1 1 0 0,0-1-1 0 0,0 1 0 0 0,0-1 0 0 0,1 0 1 0 0,-1 1-1 0 0,1-1 0 0 0,-1 1 1 0 0,1-1-1 0 0,-1 1 0 0 0,1 0 0 0 0,0-1 1 0 0,0 1-1 0 0,-1-1 0 0 0,2 4 0 0 0,-1-4-2 0 0,1 0 0 0 0,-1 0 0 0 0,1 0 0 0 0,-1 0 1 0 0,1 1-1 0 0,0-1 0 0 0,-1-1 0 0 0,1 1 0 0 0,0 0 0 0 0,0 0 0 0 0,0 0 0 0 0,0 0 0 0 0,0-1 0 0 0,0 1 0 0 0,0 0 0 0 0,0-1 0 0 0,0 1 0 0 0,0 0 0 0 0,2-1 0 0 0,6 3 140 0 0,1 0 0 0 0,0-1 0 0 0,-1 0 0 0 0,19 1 0 0 0,-16-2-130 0 0,266 3 1282 0 0,-155-6-904 0 0,-82 1-261 0 0,46 3-492 0 0,-70 1-700 0 0</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04.767"/>
    </inkml:context>
    <inkml:brush xml:id="br0">
      <inkml:brushProperty name="width" value="0.1" units="cm"/>
      <inkml:brushProperty name="height" value="0.1" units="cm"/>
    </inkml:brush>
  </inkml:definitions>
  <inkml:trace contextRef="#ctx0" brushRef="#br0">1470 66 244 0 0,'-15'-8'1706'0'0,"0"1"-1"0"0,-28-9 1 0 0,7 6-1117 0 0,-39-5-1 0 0,7 8-306 0 0,53 6-239 0 0,4 0 4 0 0,-27 1 35 0 0,-53 6-34 0 0,-60 5 29 0 0,35 8-51 0 0,77-11-36 0 0,1 2 0 0 0,-1 1 0 0 0,2 2 0 0 0,-40 19 0 0 0,-11 15 11 0 0,77-40-1 0 0,1 0-1 0 0,0 1 0 0 0,0 0 0 0 0,0 1 0 0 0,-14 17 0 0 0,14-14 61 0 0,1 0 0 0 0,1 0-1 0 0,0 1 1 0 0,0 0-1 0 0,1 0 1 0 0,-9 26 0 0 0,2-5 257 0 0,-1-1 0 0 0,-1 0 1 0 0,-3-1-1 0 0,-37 51 1 0 0,29-46-59 0 0,2 2 1 0 0,-26 55-1 0 0,11 11 402 0 0,34-90-599 0 0,1 1 0 0 0,1-1 1 0 0,-4 22-1 0 0,6-24-26 0 0,-37 212 337 0 0,35-204-333 0 0,2 0 0 0 0,0 0-1 0 0,1 1 1 0 0,3 31 0 0 0,0-39-13 0 0,1 0 1 0 0,1 0 0 0 0,0 0-1 0 0,1-1 1 0 0,0 0 0 0 0,1 0-1 0 0,1 0 1 0 0,0-1 0 0 0,0 0-1 0 0,2 0 1 0 0,-1-1 0 0 0,1 0-1 0 0,1-1 1 0 0,0 1 0 0 0,21 15-1 0 0,16 6 127 0 0,1-3-1 0 0,2-2 1 0 0,92 36-1 0 0,25-6-75 0 0,-29-23 14 0 0,-124-32-86 0 0,0 0 1 0 0,-1-1 0 0 0,1-1-1 0 0,15-1 1 0 0,22 0 11 0 0,-16 2 17 0 0,-1-1 1 0 0,42-7-1 0 0,-57 4-28 0 0,-1-1 0 0 0,28-10 0 0 0,-6 2-22 0 0,-29 9 106 0 0,0 0 0 0 0,0-1 1 0 0,0 0-1 0 0,-1-1 0 0 0,1 0 1 0 0,-1-1-1 0 0,-1 0 0 0 0,1-1 1 0 0,-1 0-1 0 0,10-9 0 0 0,-9 5-3 0 0,0 0 1 0 0,-1-1-1 0 0,0 0 0 0 0,0 0 0 0 0,-1-1 1 0 0,-1 0-1 0 0,0 0 0 0 0,6-19 0 0 0,48-145 101 0 0,-24 77-144 0 0,-5 15-57 0 0,-16 34 11 0 0,9-35-10 0 0,-3 5 4 0 0,-12 47-10 0 0,-1 0 0 0 0,4-41 0 0 0,-4 3-89 0 0,-9 68 100 0 0,0 0 0 0 0,0 1 0 0 0,0-1 0 0 0,-1 0 0 0 0,1 0 0 0 0,-1 1 0 0 0,0-1 0 0 0,0 0 0 0 0,-3-5 0 0 0,-2-11-4 0 0,-1-27-73 0 0,5 32 6 0 0,0-1 0 0 0,-1 1 0 0 0,-6-18 1 0 0,7 26 30 0 0,-1 1 0 0 0,-1-1 1 0 0,1 1-1 0 0,-8-9 0 0 0,1 0-14 0 0,-14-25-137 0 0,18 34 65 0 0,1 0-1 0 0,-1 0 1 0 0,0 1-1 0 0,0 0 1 0 0,0 0-1 0 0,-1 0 1 0 0,-11-5-1 0 0,17 9 88 0 0,-16-9-153 0 0,5 2 58 0 0,9 6-61 0 0,1 1 0 0 0,-1 0 0 0 0,0 0-1 0 0,0 0 1 0 0,0 0 0 0 0,0 0 0 0 0,0 1-1 0 0,0-1 1 0 0,-1 1 0 0 0,1 0 0 0 0,0 0-1 0 0,0 0 1 0 0,0 0 0 0 0,0 0-1 0 0,-3 1 1 0 0,3 0-346 0 0,3 11-4332 0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06.179"/>
    </inkml:context>
    <inkml:brush xml:id="br0">
      <inkml:brushProperty name="width" value="0.1" units="cm"/>
      <inkml:brushProperty name="height" value="0.1" units="cm"/>
    </inkml:brush>
  </inkml:definitions>
  <inkml:trace contextRef="#ctx0" brushRef="#br0">0 30 528 0 0,'0'0'8776'0'0,"5"1"-8361"0"0,32 6 694 0 0,0-3 1 0 0,64 1-1 0 0,80-12 993 0 0,-114 3-1208 0 0,-7-3 977 0 0,-58 7-1795 0 0,0-1 0 0 0,0 1 1 0 0,-1-1-1 0 0,1 1 1 0 0,0-1-1 0 0,-1 0 0 0 0,1 0 1 0 0,0 1-1 0 0,-1-1 0 0 0,1 0 1 0 0,-1 0-1 0 0,0-1 1 0 0,1 1-1 0 0,-1 0 0 0 0,0 0 1 0 0,1-1-1 0 0,-1 1 1 0 0,2-3-1 0 0,2-4 105 0 0,-4 7-225 0 0</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54.284"/>
    </inkml:context>
    <inkml:brush xml:id="br0">
      <inkml:brushProperty name="width" value="0.1" units="cm"/>
      <inkml:brushProperty name="height" value="0.1" units="cm"/>
    </inkml:brush>
  </inkml:definitions>
  <inkml:trace contextRef="#ctx0" brushRef="#br0">5 1 656 0 0,'-4'-1'6697'0'0,"29"11"-6372"0"0,0-2-1 0 0,1-1 0 0 0,0-2 0 0 0,53 6 1 0 0,117-4 556 0 0,-134-6-641 0 0,-59-1-221 0 0,25 2 379 0 0,1-2 0 0 0,0-1 0 0 0,0-2 0 0 0,50-10-1 0 0,-51 1 718 0 0,-21 8-853 0 0,-5 3 144 0 0,-8 2-386 0 0,-9 3-8 0 0,1 0 0 0 0,1 1 0 0 0,-1 1 1 0 0,1 0-1 0 0,-23 15 0 0 0,-70 52 20 0 0,60-39-39 0 0,14-11-8 0 0,-192 143-91 0 0,188-135-1702 0 0,12-9-3674 0 0,21-19 4042 0 0,-5 4-1462 0 0</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54.643"/>
    </inkml:context>
    <inkml:brush xml:id="br0">
      <inkml:brushProperty name="width" value="0.1" units="cm"/>
      <inkml:brushProperty name="height" value="0.1" units="cm"/>
    </inkml:brush>
  </inkml:definitions>
  <inkml:trace contextRef="#ctx0" brushRef="#br0">8 5 384 0 0,'0'0'792'0'0,"-6"-2"185"0"0,4 0-686 0 0,7 1 1408 0 0,290 15 1836 0 0,-39-1-1475 0 0,-193-14-1061 0 0,85-11 0 0 0,-129 8-86 0 0,-5 0-1878 0 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55.003"/>
    </inkml:context>
    <inkml:brush xml:id="br0">
      <inkml:brushProperty name="width" value="0.1" units="cm"/>
      <inkml:brushProperty name="height" value="0.1" units="cm"/>
    </inkml:brush>
  </inkml:definitions>
  <inkml:trace contextRef="#ctx0" brushRef="#br0">0 0 20 0 0,'0'0'1297'0'0,"2"2"-1101"0"0,-1-1-1 0 0,1 0 1 0 0,-1 1-1 0 0,0-1 1 0 0,0 1-1 0 0,1 0 1 0 0,-1-1-1 0 0,0 1 1 0 0,0 2-1 0 0,13 73 1424 0 0,28 223 2634 0 0,-41-290-4170 0 0,0-6-55 0 0,0 0 0 0 0,-1 0-1 0 0,0 0 1 0 0,0 0 0 0 0,0 0 0 0 0,0 0 0 0 0,0 0-1 0 0,-1 0 1 0 0,0 0 0 0 0,0 0 0 0 0,0 0-1 0 0,0-1 1 0 0,-1 1 0 0 0,1 0 0 0 0,-3 3 0 0 0,3-6-398 0 0,-1 0 1 0 0,1 0-1 0 0,-1-1 1 0 0,1 1-1 0 0,0-1 1 0 0,-1 1-1 0 0,1-1 1 0 0,-1 1-1 0 0,1-1 1 0 0,-1 0-1 0 0,1 0 1 0 0,-1 0-1 0 0,-2 0 1 0 0</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55.409"/>
    </inkml:context>
    <inkml:brush xml:id="br0">
      <inkml:brushProperty name="width" value="0.1" units="cm"/>
      <inkml:brushProperty name="height" value="0.1" units="cm"/>
    </inkml:brush>
  </inkml:definitions>
  <inkml:trace contextRef="#ctx0" brushRef="#br0">0 74 616 0 0,'7'-3'301'0'0,"23"-13"991"0"0,0 1-1 0 0,34-11 1 0 0,-55 23-1063 0 0,-1 0 1 0 0,1 1-1 0 0,0 0 1 0 0,0 0-1 0 0,0 1 1 0 0,0 0 0 0 0,1 1-1 0 0,-1 0 1 0 0,0 1-1 0 0,0-1 1 0 0,0 2-1 0 0,16 3 1 0 0,-23-4-192 0 0,1 0 1 0 0,-1 1-1 0 0,0-1 0 0 0,0 0 0 0 0,0 1 0 0 0,1-1 1 0 0,-2 1-1 0 0,1 0 0 0 0,0 0 0 0 0,0 0 1 0 0,0 0-1 0 0,-1 0 0 0 0,1 0 0 0 0,-1 0 1 0 0,0 1-1 0 0,0-1 0 0 0,0 0 0 0 0,0 1 1 0 0,0-1-1 0 0,0 1 0 0 0,0-1 0 0 0,-1 1 1 0 0,1-1-1 0 0,-1 1 0 0 0,0-1 0 0 0,0 1 1 0 0,0 0-1 0 0,0-1 0 0 0,-1 5 0 0 0,-1 8 67 0 0,0 0 0 0 0,-1 0-1 0 0,-8 24 1 0 0,11-37-95 0 0,-7 17 44 0 0,-1 1 1 0 0,-1-1-1 0 0,0-1 0 0 0,-1 0 1 0 0,-2 0-1 0 0,1-1 0 0 0,-2-1 0 0 0,0 1 1 0 0,-1-2-1 0 0,0 0 0 0 0,-21 15 1 0 0,35-30-39 0 0,-1 1 1 0 0,0-1-1 0 0,0 1 1 0 0,1-1 0 0 0,-1 1-1 0 0,1-1 1 0 0,-1 1 0 0 0,1-1-1 0 0,-1 1 1 0 0,1 0 0 0 0,-1-1-1 0 0,1 1 1 0 0,-1 0-1 0 0,1-1 1 0 0,-1 1 0 0 0,1 0-1 0 0,0-1 1 0 0,0 1 0 0 0,-1 0-1 0 0,1 0 1 0 0,0 0-1 0 0,0-1 1 0 0,0 1 0 0 0,0 0-1 0 0,0 0 1 0 0,0-1 0 0 0,0 3-1 0 0,1-2 6 0 0,0 0 0 0 0,-1-1-1 0 0,1 1 1 0 0,0 0 0 0 0,0 0 0 0 0,0 0-1 0 0,0-1 1 0 0,0 1 0 0 0,0-1 0 0 0,0 1-1 0 0,0 0 1 0 0,0-1 0 0 0,0 0 0 0 0,0 1-1 0 0,0-1 1 0 0,2 1 0 0 0,9 1 128 0 0,0-1-1 0 0,21 1 1 0 0,-29-1-128 0 0,176-2 914 0 0,-78 0-207 0 0,-79 0 528 0 0,-15 1-2727 0 0</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58.490"/>
    </inkml:context>
    <inkml:brush xml:id="br0">
      <inkml:brushProperty name="width" value="0.1" units="cm"/>
      <inkml:brushProperty name="height" value="0.1" units="cm"/>
    </inkml:brush>
  </inkml:definitions>
  <inkml:trace contextRef="#ctx0" brushRef="#br0">0 1 280 0 0,'0'0'2526'0'0,"1"2"-2180"0"0,0-2-330 0 0,10 20 856 0 0,1-1 0 0 0,1 0 0 0 0,0-1 0 0 0,20 20 0 0 0,116 98 1645 0 0,-37-35-959 0 0,-79-67-1786 0 0,-16-13-6474 0 0</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58.833"/>
    </inkml:context>
    <inkml:brush xml:id="br0">
      <inkml:brushProperty name="width" value="0.1" units="cm"/>
      <inkml:brushProperty name="height" value="0.1" units="cm"/>
    </inkml:brush>
  </inkml:definitions>
  <inkml:trace contextRef="#ctx0" brushRef="#br0">334 1 400 0 0,'-10'9'420'0'0,"1"1"0"0"0,0 0 0 0 0,0 0 0 0 0,1 1 0 0 0,1 1 0 0 0,-12 23 0 0 0,-1-2 140 0 0,-153 240 3249 0 0,162-256-3765 0 0,-31 53 950 0 0,39-63-1512 0 0,-1 1 0 0 0,1-1 0 0 0,1 1 1 0 0,-3 9-1 0 0,6-2-3968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7.718"/>
    </inkml:context>
    <inkml:brush xml:id="br0">
      <inkml:brushProperty name="width" value="0.1" units="cm"/>
      <inkml:brushProperty name="height" value="0.1" units="cm"/>
    </inkml:brush>
  </inkml:definitions>
  <inkml:trace contextRef="#ctx0" brushRef="#br0">14 66 200 0 0,'-1'-1'342'0'0,"0"0"-1"0"0,0 0 1 0 0,0-1 0 0 0,0 1 0 0 0,1 0-1 0 0,-1-1 1 0 0,0 1 0 0 0,0-1 0 0 0,1 1-1 0 0,-1-1 1 0 0,1 1 0 0 0,-1-1-1 0 0,1 1 1 0 0,0-1 0 0 0,0-2 0 0 0,-4-11 2969 0 0,4 12-2802 0 0,0 1-1 0 0,0 0 1 0 0,0 0-1 0 0,1-1 1 0 0,-1 1-1 0 0,0 0 1 0 0,1 0-1 0 0,1-5 1 0 0,3 7-394 0 0,-1 0 1 0 0,1 0 0 0 0,0 0-1 0 0,-1 0 1 0 0,1 1-1 0 0,-1 0 1 0 0,1 0-1 0 0,0 0 1 0 0,-1 0 0 0 0,9 4-1 0 0,46 25 247 0 0,184 134 491 0 0,-90-55-1116 0 0,-56-37-2462 0 0,-57-40-4530 0 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59.318"/>
    </inkml:context>
    <inkml:brush xml:id="br0">
      <inkml:brushProperty name="width" value="0.1" units="cm"/>
      <inkml:brushProperty name="height" value="0.1" units="cm"/>
    </inkml:brush>
  </inkml:definitions>
  <inkml:trace contextRef="#ctx0" brushRef="#br0">54 25 20 0 0,'11'-5'585'0'0,"0"1"-1"0"0,0 0 1 0 0,0 1 0 0 0,0 0 0 0 0,0 1-1 0 0,1 0 1 0 0,-1 1 0 0 0,14 0 0 0 0,96 8 1205 0 0,-107-5-1500 0 0,69 4 1572 0 0,-123-2-1839 0 0,0 2 0 0 0,1 1 0 0 0,0 3 0 0 0,1 1 1 0 0,0 2-1 0 0,-52 24 0 0 0,86-35-26 0 0,1 0 0 0 0,0-1-1 0 0,0 1 1 0 0,0 0 0 0 0,0 1 0 0 0,0-1 0 0 0,0 0 0 0 0,1 1-1 0 0,-1 0 1 0 0,1 0 0 0 0,0-1 0 0 0,0 1 0 0 0,0 0 0 0 0,0 1-1 0 0,-3 5 1 0 0,6-7 2 0 0,-1 0 0 0 0,1 0 1 0 0,0-1-1 0 0,-1 1 0 0 0,1-1 0 0 0,0 1 0 0 0,0-1 0 0 0,0 1 1 0 0,0-1-1 0 0,1 1 0 0 0,-1-1 0 0 0,0 0 0 0 0,0 0 0 0 0,1 1 1 0 0,2 0-1 0 0,-3-1 0 0 0,18 12 14 0 0,0 0 0 0 0,1-2 0 0 0,22 10 1 0 0,-18-9 27 0 0,43 27 1 0 0,-46-25-8 0 0,17 15-3 0 0,-36-27-24 0 0,0 1 0 0 0,1-1-1 0 0,-1 1 1 0 0,0 0 0 0 0,0 0-1 0 0,-1-1 1 0 0,1 1 0 0 0,-1 0 0 0 0,1 1-1 0 0,-1-1 1 0 0,1 6 0 0 0,-2-8-6 0 0,0 0 1 0 0,0 0 0 0 0,0 0 0 0 0,0 0 0 0 0,0-1 0 0 0,0 1 0 0 0,-1 0-1 0 0,1 0 1 0 0,0 0 0 0 0,-1 0 0 0 0,1 0 0 0 0,-1 0 0 0 0,1 0 0 0 0,-1-1-1 0 0,1 1 1 0 0,-1 0 0 0 0,0 0 0 0 0,1-1 0 0 0,-1 1 0 0 0,0 0 0 0 0,0-1 0 0 0,1 1-1 0 0,-2 0 1 0 0,-21 12 27 0 0,21-12-24 0 0,-18 7 23 0 0,0 0 0 0 0,-1-2 1 0 0,-39 7-1 0 0,37-8-7 0 0,-1-2-133 0 0,0 0-1 0 0,-28-2 1 0 0,32-5-895 0 0,11-12-5601 0 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8:59.662"/>
    </inkml:context>
    <inkml:brush xml:id="br0">
      <inkml:brushProperty name="width" value="0.1" units="cm"/>
      <inkml:brushProperty name="height" value="0.1" units="cm"/>
    </inkml:brush>
  </inkml:definitions>
  <inkml:trace contextRef="#ctx0" brushRef="#br0">40 1 44 0 0,'-4'4'198'0'0,"0"-1"1"0"0,0 2-1 0 0,1-1 0 0 0,0 0 0 0 0,0 1 1 0 0,0-1-1 0 0,0 1 0 0 0,1 0 0 0 0,-1 0 1 0 0,1 0-1 0 0,-2 9 0 0 0,3-11-106 0 0,1 1 0 0 0,-1-1-1 0 0,1 0 1 0 0,0 0 0 0 0,0 1-1 0 0,0-1 1 0 0,1 0 0 0 0,-1 0-1 0 0,1 0 1 0 0,0 1 0 0 0,0-1 0 0 0,0 0-1 0 0,0 0 1 0 0,0 0 0 0 0,0 0-1 0 0,1 0 1 0 0,0-1 0 0 0,0 1-1 0 0,-1 0 1 0 0,1-1 0 0 0,4 4-1 0 0,2 2 249 0 0,1 1-1 0 0,0-2 1 0 0,1 1-1 0 0,0-1 1 0 0,0-1-1 0 0,0 0 1 0 0,18 8-1 0 0,-21-12-107 0 0,1 1-1 0 0,0-1 0 0 0,-1 0 0 0 0,1 0 1 0 0,0-1-1 0 0,0 0 0 0 0,0-1 1 0 0,0 1-1 0 0,0-2 0 0 0,0 1 0 0 0,0-1 1 0 0,11-2-1 0 0,-15 2-153 0 0,0 0 0 0 0,-1 0 0 0 0,1 0 0 0 0,-1-1-1 0 0,1 1 1 0 0,-1-1 0 0 0,0 0 0 0 0,1 0 0 0 0,-1 0 0 0 0,0 0 0 0 0,0 0 0 0 0,-1-1 0 0 0,1 1-1 0 0,0-1 1 0 0,-1 0 0 0 0,1 0 0 0 0,-1 0 0 0 0,0 0 0 0 0,0 0 0 0 0,0 0 0 0 0,-1-1 0 0 0,1 1-1 0 0,-1-1 1 0 0,0 1 0 0 0,0-1 0 0 0,0 1 0 0 0,0-1 0 0 0,0-6 0 0 0,-1 6-88 0 0,0 0-1 0 0,0 0 1 0 0,0 0 0 0 0,-1 0-1 0 0,1 0 1 0 0,-1 0 0 0 0,0 0-1 0 0,0 0 1 0 0,-1 0 0 0 0,1 0-1 0 0,-1 1 1 0 0,0-1 0 0 0,0 0 0 0 0,0 1-1 0 0,0 0 1 0 0,-4-4 0 0 0,-21-19-1835 0 0,-5 10-3765 0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00.053"/>
    </inkml:context>
    <inkml:brush xml:id="br0">
      <inkml:brushProperty name="width" value="0.1" units="cm"/>
      <inkml:brushProperty name="height" value="0.1" units="cm"/>
    </inkml:brush>
  </inkml:definitions>
  <inkml:trace contextRef="#ctx0" brushRef="#br0">1 288 252 0 0,'10'11'392'0'0,"1"-1"0"0"0,0-1 1 0 0,1 0-1 0 0,0 0 0 0 0,0-1 0 0 0,1-1 0 0 0,0 0 0 0 0,0 0 1 0 0,1-2-1 0 0,0 0 0 0 0,0 0 0 0 0,0-1 0 0 0,1-1 0 0 0,-1 0 1 0 0,1-1-1 0 0,0-1 0 0 0,-1 0 0 0 0,26-2 0 0 0,-32 0-223 0 0,0-1-1 0 0,0 0 0 0 0,-1 0 1 0 0,1 0-1 0 0,-1-1 1 0 0,0 0-1 0 0,0-1 0 0 0,0 0 1 0 0,0 0-1 0 0,0 0 0 0 0,-1-1 1 0 0,0 0-1 0 0,0 0 1 0 0,0 0-1 0 0,0-1 0 0 0,5-7 1 0 0,-7 8-117 0 0,-1 0 1 0 0,1 0 0 0 0,-1 0-1 0 0,-1-1 1 0 0,1 1 0 0 0,-1-1-1 0 0,0 1 1 0 0,0-1 0 0 0,0 0-1 0 0,-1 0 1 0 0,0 0 0 0 0,0 0-1 0 0,0 0 1 0 0,-1 0 0 0 0,0 0-1 0 0,0 0 1 0 0,-1 0 0 0 0,0 0-1 0 0,0 0 1 0 0,0 1 0 0 0,-3-11-1 0 0,-1 5-100 0 0,0 0 0 0 0,-1 1 0 0 0,0-1 0 0 0,-1 1-1 0 0,0 1 1 0 0,-1-1 0 0 0,0 1 0 0 0,0 0-1 0 0,-1 1 1 0 0,-12-10 0 0 0,7 8-957 0 0,1 0-1 0 0,-2 1 1 0 0,1 1-1 0 0,-2 0 1 0 0,1 1-1 0 0,-31-9 1 0 0,29 12-1335 0 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0.104"/>
    </inkml:context>
    <inkml:brush xml:id="br0">
      <inkml:brushProperty name="width" value="0.1" units="cm"/>
      <inkml:brushProperty name="height" value="0.1" units="cm"/>
    </inkml:brush>
  </inkml:definitions>
  <inkml:trace contextRef="#ctx0" brushRef="#br0">67 34 32 0 0,'-2'-13'2500'0'0,"2"12"-2393"0"0,0 0 1 0 0,-1 0 0 0 0,1 0 0 0 0,0 0 0 0 0,0 0 0 0 0,-1 0-1 0 0,1 0 1 0 0,-1 0 0 0 0,1 1 0 0 0,-1-1 0 0 0,1 0-1 0 0,-1 0 1 0 0,1 0 0 0 0,-1 0 0 0 0,0 1 0 0 0,0-1 0 0 0,1 0-1 0 0,-1 1 1 0 0,0-1 0 0 0,0 0 0 0 0,0 1 0 0 0,0-1 0 0 0,0 1-1 0 0,-1-1 1 0 0,2 1-54 0 0,-1 0-1 0 0,0 1 1 0 0,0-1-1 0 0,0 1 0 0 0,0-1 1 0 0,0 0-1 0 0,1 1 1 0 0,-1 0-1 0 0,0-1 1 0 0,0 1-1 0 0,1-1 0 0 0,-1 1 1 0 0,0 0-1 0 0,1 0 1 0 0,-1-1-1 0 0,1 1 1 0 0,-1 0-1 0 0,1 0 0 0 0,-1 0 1 0 0,0 1-1 0 0,-2 5 71 0 0,-1 1-1 0 0,1 0 1 0 0,1 0-1 0 0,-1 0 1 0 0,0 9-1 0 0,-12 204 2466 0 0,15-204-2358 0 0,1 141 1859 0 0,3-133-2147 0 0</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0.714"/>
    </inkml:context>
    <inkml:brush xml:id="br0">
      <inkml:brushProperty name="width" value="0.1" units="cm"/>
      <inkml:brushProperty name="height" value="0.1" units="cm"/>
    </inkml:brush>
  </inkml:definitions>
  <inkml:trace contextRef="#ctx0" brushRef="#br0">120 26 44 0 0,'0'0'1065'0'0,"0"-24"5863"0"0,-3 24-6890 0 0,1 0 0 0 0,0 1-1 0 0,0-1 1 0 0,0 1 0 0 0,-1 0-1 0 0,1 0 1 0 0,0-1-1 0 0,0 1 1 0 0,0 1 0 0 0,0-1-1 0 0,1 0 1 0 0,-1 0-1 0 0,0 1 1 0 0,0-1 0 0 0,1 1-1 0 0,-1-1 1 0 0,1 1 0 0 0,-1 0-1 0 0,-1 2 1 0 0,-35 43 231 0 0,35-43-227 0 0,-2 4 11 0 0,1-1 0 0 0,-1 1 0 0 0,1 0 0 0 0,1 0 0 0 0,-1 0 0 0 0,1 0 1 0 0,1 0-1 0 0,-1 1 0 0 0,2 0 0 0 0,-1-1 0 0 0,1 1 0 0 0,0 0 0 0 0,1 0 0 0 0,1 10 0 0 0,1 1 149 0 0,0-1-1 0 0,2 0 1 0 0,1-1-1 0 0,0 1 1 0 0,12 26-1 0 0,-16-41-143 0 0,1 0 0 0 0,0 0 0 0 0,1 0 0 0 0,-1 0-1 0 0,1 0 1 0 0,0 0 0 0 0,0-1 0 0 0,0 0 0 0 0,0 1-1 0 0,0-1 1 0 0,1 0 0 0 0,0 0 0 0 0,-1-1 0 0 0,1 1 0 0 0,0-1-1 0 0,0 0 1 0 0,1 0 0 0 0,-1 0 0 0 0,0 0 0 0 0,1-1-1 0 0,-1 0 1 0 0,0 0 0 0 0,1 0 0 0 0,0 0 0 0 0,-1-1-1 0 0,1 0 1 0 0,-1 0 0 0 0,1 0 0 0 0,6-1 0 0 0,-3 0 31 0 0,0-1 1 0 0,0 0-1 0 0,0 0 1 0 0,0 0-1 0 0,-1-1 1 0 0,1 0-1 0 0,-1 0 1 0 0,0-1-1 0 0,0 0 1 0 0,0-1-1 0 0,0 1 1 0 0,-1-1-1 0 0,0 0 1 0 0,0-1-1 0 0,0 1 1 0 0,5-8-1 0 0,-5 5-49 0 0,0-1 0 0 0,0 1 0 0 0,-1-1 0 0 0,-1-1 0 0 0,1 1 1 0 0,-1-1-1 0 0,-1 0 0 0 0,0 0 0 0 0,0 0 0 0 0,-1 0 0 0 0,0 0 0 0 0,-1 0 0 0 0,0-1 0 0 0,0 1 0 0 0,-2-1 1 0 0,1 1-1 0 0,-1 0 0 0 0,0-1 0 0 0,-1 1 0 0 0,-1 0 0 0 0,1 0 0 0 0,-1 0 0 0 0,-1 0 0 0 0,0 1 0 0 0,0-1 1 0 0,-1 1-1 0 0,-8-12 0 0 0,8 15-85 0 0,0 0 0 0 0,0 1 1 0 0,0-1-1 0 0,-1 1 0 0 0,0 0 1 0 0,0 1-1 0 0,0-1 1 0 0,-11-5-1 0 0,13 8-98 0 0,0 0 0 0 0,0 1 0 0 0,0-1 0 0 0,0 1 0 0 0,0 0 0 0 0,-1 0 0 0 0,1 1 0 0 0,0-1 0 0 0,0 1 0 0 0,-1 0 0 0 0,1 0 0 0 0,0 0 0 0 0,0 1 0 0 0,-1-1 0 0 0,1 1 0 0 0,-6 2 0 0 0,-40 12-7655 0 0,43-13 5068 0 0</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1.308"/>
    </inkml:context>
    <inkml:brush xml:id="br0">
      <inkml:brushProperty name="width" value="0.1" units="cm"/>
      <inkml:brushProperty name="height" value="0.1" units="cm"/>
    </inkml:brush>
  </inkml:definitions>
  <inkml:trace contextRef="#ctx0" brushRef="#br0">136 29 188 0 0,'-1'0'54'0'0,"1"-1"0"0"0,0 1 0 0 0,0 0 0 0 0,-1 0 0 0 0,1-1 0 0 0,0 1 0 0 0,-1 0 1 0 0,1 0-1 0 0,0 0 0 0 0,-1-1 0 0 0,1 1 0 0 0,0 0 0 0 0,-1 0 0 0 0,1 0 0 0 0,0 0 0 0 0,-1 0 0 0 0,1 0 0 0 0,-1 0 0 0 0,1 0 0 0 0,0 0 0 0 0,-1 0 0 0 0,1 0 0 0 0,-1 0 1 0 0,1 0-1 0 0,0 0 0 0 0,-1 0 0 0 0,1 0 0 0 0,0 0 0 0 0,-1 0 0 0 0,1 0 0 0 0,0 1 0 0 0,-1-1 0 0 0,1 0 0 0 0,-1 0 0 0 0,-18 20 709 0 0,0 0-1 0 0,-23 35 1 0 0,36-47-577 0 0,1 0 0 0 0,0 0 0 0 0,1 0-1 0 0,0 1 1 0 0,0 0 0 0 0,1-1 0 0 0,0 1 0 0 0,0 1-1 0 0,1-1 1 0 0,1 0 0 0 0,-2 13 0 0 0,4-17-15 0 0,-1 1 0 0 0,1 0 0 0 0,0 0 0 0 0,0 0 0 0 0,0 0 0 0 0,1-1 0 0 0,4 10-1 0 0,-5-13-57 0 0,0 1-1 0 0,0-1 0 0 0,0 0 0 0 0,0 0 1 0 0,1 0-1 0 0,-1 0 0 0 0,1 0 0 0 0,0 0 0 0 0,-1 0 1 0 0,1 0-1 0 0,0-1 0 0 0,0 1 0 0 0,0-1 0 0 0,0 1 1 0 0,1-1-1 0 0,-1 0 0 0 0,0 0 0 0 0,0 0 0 0 0,4 1 1 0 0,0-1-5 0 0,-1-1 0 0 0,0 0 0 0 0,0 0 1 0 0,0 0-1 0 0,1-1 0 0 0,-1 0 1 0 0,0 0-1 0 0,0 0 0 0 0,0-1 1 0 0,0 0-1 0 0,4-2 0 0 0,3-1 71 0 0,-1 0 1 0 0,-1-1-1 0 0,16-11 0 0 0,-15 8-66 0 0,1-1-1 0 0,-1 0 0 0 0,-1-1 1 0 0,0 0-1 0 0,-1 0 0 0 0,14-22 1 0 0,-18 25-115 0 0,0 0 0 0 0,-1-1 1 0 0,-1 1-1 0 0,1-1 1 0 0,-1 0-1 0 0,-1 0 1 0 0,1 0-1 0 0,-2 0 1 0 0,1 0-1 0 0,-1 0 0 0 0,-1-19 1 0 0,0 23-144 0 0,-1 1 0 0 0,0 0 0 0 0,0 0 1 0 0,0 0-1 0 0,0 0 0 0 0,-1 0 0 0 0,0 0 0 0 0,0 0 0 0 0,0 0 1 0 0,0 1-1 0 0,0-1 0 0 0,-1 1 0 0 0,-5-6 0 0 0,7 7-443 0 0,-3-1-229 0 0</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1.714"/>
    </inkml:context>
    <inkml:brush xml:id="br0">
      <inkml:brushProperty name="width" value="0.1" units="cm"/>
      <inkml:brushProperty name="height" value="0.1" units="cm"/>
    </inkml:brush>
  </inkml:definitions>
  <inkml:trace contextRef="#ctx0" brushRef="#br0">66 40 220 0 0,'-13'16'703'0'0,"1"2"-1"0"0,-12 24 1 0 0,21-37-565 0 0,1 0 0 0 0,0 0 0 0 0,0 0 0 0 0,0 0 0 0 0,1 1 0 0 0,-1-1-1 0 0,1 0 1 0 0,1 1 0 0 0,-1-1 0 0 0,1 1 0 0 0,0-1 0 0 0,0 1 0 0 0,0-1 0 0 0,2 8 0 0 0,-1-10-37 0 0,0-1 0 0 0,0 1 0 0 0,1-1 0 0 0,-1 0 0 0 0,1 1 0 0 0,-1-1 0 0 0,1 0 1 0 0,0 0-1 0 0,-1 0 0 0 0,1 0 0 0 0,0 0 0 0 0,1 0 0 0 0,-1-1 0 0 0,0 1 0 0 0,0-1 0 0 0,1 1 0 0 0,-1-1 0 0 0,1 0 0 0 0,-1 0 0 0 0,1 0 0 0 0,-1 0 0 0 0,1-1 0 0 0,0 1 0 0 0,-1-1 0 0 0,1 1 1 0 0,4-1-1 0 0,7 1 263 0 0,1-1 0 0 0,-1 0 0 0 0,24-4 1 0 0,-31 3-240 0 0,4-1 51 0 0,1 0 0 0 0,-1-1 0 0 0,0 0 1 0 0,0-1-1 0 0,0 0 0 0 0,0 0 0 0 0,0-1 0 0 0,-1-1 0 0 0,0 0 0 0 0,0 0 0 0 0,-1-1 0 0 0,1 0 1 0 0,13-14-1 0 0,-21 18-180 0 0,0 1-1 0 0,0-1 1 0 0,0 0 0 0 0,0 0 0 0 0,0 0 0 0 0,-1 0 0 0 0,1 0 0 0 0,-1 0-1 0 0,0 0 1 0 0,0 0 0 0 0,0 0 0 0 0,0-1 0 0 0,-1 1 0 0 0,1 0 0 0 0,-1-1-1 0 0,0 1 1 0 0,0 0 0 0 0,0-1 0 0 0,0 1 0 0 0,0 0 0 0 0,-1-1 0 0 0,0 1-1 0 0,1 0 1 0 0,-1-1 0 0 0,-1 1 0 0 0,1 0 0 0 0,0 0 0 0 0,-1 0 0 0 0,1 0 0 0 0,-1 0-1 0 0,0 1 1 0 0,0-1 0 0 0,0 0 0 0 0,-1 1 0 0 0,1-1 0 0 0,0 1 0 0 0,-1 0-1 0 0,0 0 1 0 0,1 0 0 0 0,-1 0 0 0 0,0 0 0 0 0,-6-2 0 0 0,-9-3-1062 0 0,0 1 1 0 0,-1 0-1 0 0,0 2 1 0 0,0 0 0 0 0,-36-2-1 0 0,24 4-1521 0 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2.722"/>
    </inkml:context>
    <inkml:brush xml:id="br0">
      <inkml:brushProperty name="width" value="0.1" units="cm"/>
      <inkml:brushProperty name="height" value="0.1" units="cm"/>
    </inkml:brush>
  </inkml:definitions>
  <inkml:trace contextRef="#ctx0" brushRef="#br0">194 45 680 0 0,'0'0'2360'0'0,"5"-1"-1681"0"0,28-5 191 0 0,1 2 0 0 0,0 1-1 0 0,57 3 1 0 0,25-1 354 0 0,-53-2-181 0 0,-56 0-893 0 0,-7 3-146 0 0,0 0 1 0 0,0 0-1 0 0,0 0 0 0 0,0-1 1 0 0,0 1-1 0 0,0 0 0 0 0,0 0 0 0 0,0 0 1 0 0,0 0-1 0 0,0 0 0 0 0,0 0 1 0 0,0-1-1 0 0,0 1 0 0 0,0 0 1 0 0,0 0-1 0 0,0 0 0 0 0,0 0 1 0 0,0 0-1 0 0,0 0 0 0 0,0-1 1 0 0,0 1-1 0 0,0 0 0 0 0,0 0 0 0 0,0 0 1 0 0,0 0-1 0 0,0 0 0 0 0,0 0 1 0 0,0-1-1 0 0,0 1 0 0 0,0 0 1 0 0,-1 0-1 0 0,1 0 0 0 0,0 0 1 0 0,0 0-1 0 0,0 0 0 0 0,0 0 1 0 0,0 0-1 0 0,0 0 0 0 0,0 0 0 0 0,0 0 1 0 0,-1 0-1 0 0,1-1 0 0 0,0 1 1 0 0,0 0-1 0 0,0 0 0 0 0,0 0 1 0 0,0 0-1 0 0,0 0 0 0 0,-1 0 1 0 0,1 0-1 0 0,-14-4-16 0 0,-1 0 0 0 0,1 1 0 0 0,-1 0 0 0 0,0 1 0 0 0,0 1 0 0 0,0 0 0 0 0,-20 2 0 0 0,0 1-20 0 0,1 2-1 0 0,-43 10 0 0 0,59-10 17 0 0,-1 1-1 0 0,2 0 1 0 0,-1 2 0 0 0,-26 13-1 0 0,40-18 15 0 0,0 0 0 0 0,0 0 0 0 0,1 1-1 0 0,-1-1 1 0 0,0 1 0 0 0,1 0 0 0 0,0 0-1 0 0,0 0 1 0 0,0 0 0 0 0,0 1 0 0 0,0-1 0 0 0,1 1-1 0 0,-1-1 1 0 0,1 1 0 0 0,0 0 0 0 0,0 0 0 0 0,1 0-1 0 0,-1 0 1 0 0,1 1 0 0 0,0-1 0 0 0,0 0-1 0 0,0 1 1 0 0,1-1 0 0 0,-1 0 0 0 0,1 6 0 0 0,1-5 27 0 0,0 0 1 0 0,0 0 0 0 0,0 0 0 0 0,1 0 0 0 0,0 0 0 0 0,-1 0 0 0 0,2 0-1 0 0,-1-1 1 0 0,1 1 0 0 0,-1-1 0 0 0,1 1 0 0 0,1-1 0 0 0,-1 0 0 0 0,4 3-1 0 0,8 7 179 0 0,0-1-1 0 0,24 16 0 0 0,15 12 126 0 0,-4 9-6 0 0,-49-49-289 0 0,-11 13 24 0 0,5-11-49 0 0,1 0 0 0 0,-1-1 0 0 0,1 1 1 0 0,-1-1-1 0 0,0 0 0 0 0,0 0 0 0 0,0-1 0 0 0,0 1 0 0 0,-1-1 1 0 0,1 0-1 0 0,-7 0 0 0 0,3 0 9 0 0,-99 14-146 0 0,92-13-199 0 0,1-2 1 0 0,-1 0 0 0 0,1-1-1 0 0,-1 0 1 0 0,-15-5 0 0 0,29 6-6 0 0,1-1 0 0 0,-1 1 1 0 0,1-1-1 0 0,-1 0 0 0 0,1 0 0 0 0,0 1 1 0 0,0-1-1 0 0,-1 0 0 0 0,1 0 0 0 0,0 0 1 0 0,0 0-1 0 0,0-1 0 0 0,0 1 0 0 0,-1-2 1 0 0,1 2 222 0 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3.117"/>
    </inkml:context>
    <inkml:brush xml:id="br0">
      <inkml:brushProperty name="width" value="0.1" units="cm"/>
      <inkml:brushProperty name="height" value="0.1" units="cm"/>
    </inkml:brush>
  </inkml:definitions>
  <inkml:trace contextRef="#ctx0" brushRef="#br0">66 0 8 0 0,'0'0'2713'0'0,"-6"2"-2392"0"0,3-1-265 0 0,0 0 0 0 0,0 1 0 0 0,0-1 0 0 0,0 0-1 0 0,0 1 1 0 0,0 0 0 0 0,1 0 0 0 0,-1 0 0 0 0,1 0-1 0 0,-1 0 1 0 0,1 0 0 0 0,0 0 0 0 0,0 1 0 0 0,0-1-1 0 0,0 1 1 0 0,0 0 0 0 0,0 0 0 0 0,1-1 0 0 0,-1 1 0 0 0,-1 6-1 0 0,2-5 36 0 0,-1 0 0 0 0,1 0 0 0 0,0 1 0 0 0,0-1-1 0 0,0 0 1 0 0,0 0 0 0 0,1 1 0 0 0,0-1 0 0 0,0 0-1 0 0,0 1 1 0 0,0-1 0 0 0,1 0 0 0 0,0 0 0 0 0,0 1-1 0 0,0-1 1 0 0,0 0 0 0 0,1 0 0 0 0,-1 0 0 0 0,1 0-1 0 0,0 0 1 0 0,0-1 0 0 0,1 1 0 0 0,-1 0 0 0 0,1-1-1 0 0,0 0 1 0 0,5 6 0 0 0,-5-7 94 0 0,-1 0 1 0 0,1 0-1 0 0,0 0 1 0 0,0 0-1 0 0,0-1 1 0 0,0 1-1 0 0,0-1 1 0 0,0 0-1 0 0,0 1 1 0 0,0-2-1 0 0,0 1 1 0 0,1 0-1 0 0,-1-1 1 0 0,0 1-1 0 0,1-1 1 0 0,-1 0-1 0 0,0 0 1 0 0,4-1-1 0 0,-4 0-64 0 0,0 1 0 0 0,0-2-1 0 0,-1 1 1 0 0,1 0 0 0 0,-1 0-1 0 0,1-1 1 0 0,-1 0 0 0 0,0 1 0 0 0,1-1-1 0 0,-1 0 1 0 0,0 0 0 0 0,0 0-1 0 0,0 0 1 0 0,0-1 0 0 0,-1 1 0 0 0,1 0-1 0 0,-1-1 1 0 0,1 1 0 0 0,-1-1-1 0 0,2-3 1 0 0,-3 3-133 0 0,1 1 0 0 0,-1-1 1 0 0,1 1-1 0 0,-1-1 0 0 0,0 1 0 0 0,0-1 0 0 0,0 1 0 0 0,0-1 0 0 0,0 1 0 0 0,-1-1 0 0 0,1 1 1 0 0,-1-1-1 0 0,1 1 0 0 0,-1-1 0 0 0,0 1 0 0 0,0 0 0 0 0,-2-3 0 0 0,2 1-268 0 0,-2 1-1 0 0,1-1 1 0 0,0 0-1 0 0,-1 1 1 0 0,1 0 0 0 0,-1-1-1 0 0,0 1 1 0 0,0 0-1 0 0,-6-4 1 0 0,-7-6-4524 0 0</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3.497"/>
    </inkml:context>
    <inkml:brush xml:id="br0">
      <inkml:brushProperty name="width" value="0.1" units="cm"/>
      <inkml:brushProperty name="height" value="0.1" units="cm"/>
    </inkml:brush>
  </inkml:definitions>
  <inkml:trace contextRef="#ctx0" brushRef="#br0">27 126 172 0 0,'-2'1'99'0'0,"0"1"1"0"0,0-1-1 0 0,0 1 0 0 0,0-1 0 0 0,0 1 1 0 0,1 0-1 0 0,-1 0 0 0 0,1 0 0 0 0,-1 0 1 0 0,1 0-1 0 0,0 0 0 0 0,0 0 1 0 0,0 0-1 0 0,0 0 0 0 0,0 1 0 0 0,0-1 1 0 0,1 0-1 0 0,-1 1 0 0 0,0 2 0 0 0,1-2 5 0 0,1 1 0 0 0,-1-1 0 0 0,1 0-1 0 0,-1 1 1 0 0,1-1 0 0 0,0 0 0 0 0,0 0-1 0 0,0 0 1 0 0,0 0 0 0 0,1 0 0 0 0,0 0-1 0 0,2 4 1 0 0,2 1 76 0 0,0-1 0 0 0,0 0 1 0 0,1 0-1 0 0,0 0 0 0 0,0-1 0 0 0,0 0 0 0 0,1-1 0 0 0,0 1 1 0 0,10 4-1 0 0,2-1 201 0 0,0-1 0 0 0,1-1 0 0 0,0 0 0 0 0,0-2 0 0 0,27 4 0 0 0,-37-7-89 0 0,0-1 0 0 0,1-1 1 0 0,-1 0-1 0 0,1 0 0 0 0,-1-1 0 0 0,1 0 0 0 0,-1-1 1 0 0,0 0-1 0 0,0-1 0 0 0,0-1 0 0 0,21-8 0 0 0,-29 10-216 0 0,1 0 0 0 0,0-1 0 0 0,-1 1-1 0 0,0-1 1 0 0,1 1 0 0 0,-1-1 0 0 0,0 0 0 0 0,0 0-1 0 0,-1-1 1 0 0,1 1 0 0 0,-1-1 0 0 0,0 1-1 0 0,1-1 1 0 0,-2 0 0 0 0,1 1 0 0 0,0-1-1 0 0,-1 0 1 0 0,1 0 0 0 0,-1-1 0 0 0,0 1 0 0 0,-1 0-1 0 0,1 0 1 0 0,-1 0 0 0 0,0-1 0 0 0,0 1-1 0 0,0 0 1 0 0,0 0 0 0 0,-1 0 0 0 0,0-1 0 0 0,-2-5-1 0 0,1 1-91 0 0,-1 1 1 0 0,0 0-1 0 0,0 0 0 0 0,-1 0 0 0 0,0 1 0 0 0,-1-1 0 0 0,0 1 0 0 0,0 0 0 0 0,0 0 1 0 0,-1 0-1 0 0,0 1 0 0 0,0 0 0 0 0,0 0 0 0 0,-10-6 0 0 0,1 3-459 0 0,0 1 0 0 0,-1 0 1 0 0,0 1-1 0 0,-27-8 0 0 0,-34-4-5167 0 0,42 11 2719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8.091"/>
    </inkml:context>
    <inkml:brush xml:id="br0">
      <inkml:brushProperty name="width" value="0.1" units="cm"/>
      <inkml:brushProperty name="height" value="0.1" units="cm"/>
    </inkml:brush>
  </inkml:definitions>
  <inkml:trace contextRef="#ctx0" brushRef="#br0">329 4 272 0 0,'0'0'84'0'0,"-1"0"1"0"0,1-1-1 0 0,-1 1 0 0 0,1 0 0 0 0,0-1 1 0 0,-1 1-1 0 0,1 0 0 0 0,-1 0 0 0 0,1-1 1 0 0,-1 1-1 0 0,1 0 0 0 0,-1 0 0 0 0,1 0 1 0 0,-1 0-1 0 0,1 0 0 0 0,-1 0 0 0 0,1-1 1 0 0,-1 1-1 0 0,1 0 0 0 0,-1 0 0 0 0,1 1 1 0 0,-1-1-1 0 0,1 0 0 0 0,-1 0 1 0 0,1 0-1 0 0,-1 0 0 0 0,1 0 0 0 0,-1 1 1 0 0,-9 4 132 0 0,1 1 0 0 0,0-1 1 0 0,0 2-1 0 0,1-1 1 0 0,-1 2-1 0 0,2-1 0 0 0,-1 1 1 0 0,1 0-1 0 0,-8 11 1 0 0,-55 90 1011 0 0,60-92-1028 0 0,-97 185 1364 0 0,74-111-3913 0 0,30-82 251 0 0,2 0 161 0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4.204"/>
    </inkml:context>
    <inkml:brush xml:id="br0">
      <inkml:brushProperty name="width" value="0.1" units="cm"/>
      <inkml:brushProperty name="height" value="0.1" units="cm"/>
    </inkml:brush>
  </inkml:definitions>
  <inkml:trace contextRef="#ctx0" brushRef="#br0">9 71 140 0 0,'0'0'2046'0'0,"-7"0"-1787"0"0,5 1-31 0 0,6 1 1157 0 0,16 3-1038 0 0,-1 0 0 0 0,1-2 0 0 0,37 3-1 0 0,74-5 490 0 0,-82-1-635 0 0,713-18 1824 0 0,-87 1-1160 0 0,-135 15-394 0 0,341-5 415 0 0,-402-18-123 0 0,-476 25-749 0 0,43-3 962 0 0,82-16 0 0 0,-126 19-840 0 0,4-2 751 0 0,-2 2-2181 0 0</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4.845"/>
    </inkml:context>
    <inkml:brush xml:id="br0">
      <inkml:brushProperty name="width" value="0.1" units="cm"/>
      <inkml:brushProperty name="height" value="0.1" units="cm"/>
    </inkml:brush>
  </inkml:definitions>
  <inkml:trace contextRef="#ctx0" brushRef="#br0">291 53 672 0 0,'181'-26'4782'0'0,"-159"24"-4248"0"0,-16 2-228 0 0,1 0 1 0 0,0-1 0 0 0,0 0 0 0 0,0-1-1 0 0,0 0 1 0 0,9-3 0 0 0,-14 4-56 0 0,-5 1-249 0 0,1 0 1 0 0,-1 0-1 0 0,1 0 0 0 0,0 0 1 0 0,-1 0-1 0 0,1-1 0 0 0,0 1 1 0 0,-1-1-1 0 0,-3-1 0 0 0,-4-1-3 0 0,-17 0-17 0 0,0 1-1 0 0,0 1 1 0 0,0 2-1 0 0,0 0 1 0 0,1 2 0 0 0,-1 1-1 0 0,-30 9 1 0 0,-15 8-15 0 0,66-19 27 0 0,0 1 0 0 0,1-1 0 0 0,-1 1 0 0 0,0 0 0 0 0,1 1 0 0 0,0 0 0 0 0,-1-1 1 0 0,1 2-1 0 0,-6 6 0 0 0,10-10 5 0 0,1 0 1 0 0,-1 0 0 0 0,1 0 0 0 0,-1 0-1 0 0,1 0 1 0 0,0 0 0 0 0,-1 0 0 0 0,1 0-1 0 0,0 0 1 0 0,0 1 0 0 0,-1-1 0 0 0,1 0-1 0 0,0 0 1 0 0,0 0 0 0 0,1 1 0 0 0,-1-1-1 0 0,0 0 1 0 0,0 0 0 0 0,0 0-1 0 0,1 0 1 0 0,-1 0 0 0 0,1 1 0 0 0,-1-1-1 0 0,1 0 1 0 0,-1 0 0 0 0,1 0 0 0 0,0 0-1 0 0,-1 0 1 0 0,2 1 0 0 0,2 3 17 0 0,0-1-1 0 0,1 1 1 0 0,-1-1 0 0 0,9 6 0 0 0,41 27 63 0 0,20 15 49 0 0,-67-46-86 0 0,0 0 0 0 0,-1 1 0 0 0,1 0 0 0 0,-1 0 0 0 0,0 0 0 0 0,-1 1 0 0 0,7 11 0 0 0,-12-18-18 0 0,1 0 1 0 0,-1 0-1 0 0,0 0 0 0 0,1 0 1 0 0,-1 0-1 0 0,0 0 0 0 0,0 0 0 0 0,0 0 1 0 0,1 0-1 0 0,-1 0 0 0 0,0 0 1 0 0,0 0-1 0 0,-1 0 0 0 0,1 0 0 0 0,0 0 1 0 0,0 0-1 0 0,0 0 0 0 0,-1 0 1 0 0,1-1-1 0 0,0 1 0 0 0,-1 0 0 0 0,1 0 1 0 0,-1 1-1 0 0,-1 0 26 0 0,0 0 1 0 0,0 0-1 0 0,1 0 1 0 0,-1 0-1 0 0,-1 0 1 0 0,1 0-1 0 0,0-1 0 0 0,-5 3 1 0 0,-4 2 151 0 0,-1-1 1 0 0,-23 6 0 0 0,29-9-135 0 0,-47 12 75 0 0,-1-3 0 0 0,-65 6 0 0 0,98-16-791 0 0,20-1 372 0 0,0 0 0 0 0,0 0 0 0 0,0 0 0 0 0,0 0 0 0 0,0 0 0 0 0,0-1 0 0 0,1 1 0 0 0,-1 0 0 0 0,0-1 0 0 0,0 1 0 0 0,0 0 0 0 0,0-1 0 0 0,0 1 0 0 0,1-1 0 0 0,-1 1 0 0 0,0-1 0 0 0,0 0 0 0 0,1 1 0 0 0,-1-1 0 0 0,0 0 0 0 0</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5.221"/>
    </inkml:context>
    <inkml:brush xml:id="br0">
      <inkml:brushProperty name="width" value="0.1" units="cm"/>
      <inkml:brushProperty name="height" value="0.1" units="cm"/>
    </inkml:brush>
  </inkml:definitions>
  <inkml:trace contextRef="#ctx0" brushRef="#br0">170 5 260 0 0,'-5'-4'3750'0'0,"5"4"-3678"0"0,-8 2 102 0 0,0 0-1 0 0,1 1 1 0 0,-1 1 0 0 0,1-1 0 0 0,0 1 0 0 0,-9 6-1 0 0,14-9-144 0 0,-15 11 502 0 0,-29 27-1 0 0,42-35-467 0 0,0 0-1 0 0,1 0 1 0 0,0 0 0 0 0,-1 0-1 0 0,1 0 1 0 0,1 1 0 0 0,-1-1-1 0 0,1 1 1 0 0,-1 0 0 0 0,1 0-1 0 0,1 0 1 0 0,-1 0 0 0 0,-1 7-1 0 0,3-10-36 0 0,0 0-1 0 0,0 0 1 0 0,0 1-1 0 0,0-1 0 0 0,1 0 1 0 0,-1 0-1 0 0,0 0 1 0 0,1 0-1 0 0,-1 0 0 0 0,1 1 1 0 0,0-1-1 0 0,0 0 1 0 0,0-1-1 0 0,0 1 0 0 0,0 0 1 0 0,0 0-1 0 0,1 0 1 0 0,2 3-1 0 0,-1-3 9 0 0,0 1 1 0 0,1 0-1 0 0,-1-1 1 0 0,1 0-1 0 0,0 0 1 0 0,-1 0-1 0 0,1 0 1 0 0,0 0-1 0 0,6 1 1 0 0,-2-1 78 0 0,1 0 0 0 0,0 0 0 0 0,0-1 1 0 0,-1 0-1 0 0,1-1 0 0 0,0 0 1 0 0,0 0-1 0 0,16-4 0 0 0,-19 3 7 0 0,0-1 0 0 0,-1 0 0 0 0,0 0 0 0 0,1-1 0 0 0,-1 1 0 0 0,0-1 0 0 0,0 0 0 0 0,0-1 0 0 0,-1 1 1 0 0,1-1-1 0 0,-1 0 0 0 0,0 0 0 0 0,0 0 0 0 0,0-1 0 0 0,4-6 0 0 0,-7 9-99 0 0,1-1 0 0 0,-1 0 0 0 0,1 0 0 0 0,-1 0 0 0 0,0 0 0 0 0,0 0 0 0 0,0-1 0 0 0,-1 1 1 0 0,1 0-1 0 0,-1 0 0 0 0,0 0 0 0 0,1-1 0 0 0,-1 1 0 0 0,-1 0 0 0 0,1 0 0 0 0,0-1 0 0 0,-1 1 0 0 0,0 0 0 0 0,0 0 1 0 0,0 0-1 0 0,0 0 0 0 0,0 0 0 0 0,-1 0 0 0 0,1 0 0 0 0,-1 0 0 0 0,0 0 0 0 0,0 1 0 0 0,-4-5 0 0 0,1 1-411 0 0,-1 1 0 0 0,-1 0 0 0 0,1 0 0 0 0,-1 1 0 0 0,0 0 0 0 0,0 0 0 0 0,0 1 0 0 0,0 0 0 0 0,-9-3 0 0 0,-2-1-2570 0 0,3 1 268 0 0</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9:15.596"/>
    </inkml:context>
    <inkml:brush xml:id="br0">
      <inkml:brushProperty name="width" value="0.1" units="cm"/>
      <inkml:brushProperty name="height" value="0.1" units="cm"/>
    </inkml:brush>
  </inkml:definitions>
  <inkml:trace contextRef="#ctx0" brushRef="#br0">30 62 276 0 0,'-4'7'170'0'0,"0"0"1"0"0,0 1-1 0 0,1 0 1 0 0,0 0-1 0 0,0 0 0 0 0,1 0 1 0 0,0 0-1 0 0,0 0 0 0 0,1 1 1 0 0,0-1-1 0 0,0 14 1 0 0,2-17-49 0 0,-1 1 1 0 0,1-1 0 0 0,1 0-1 0 0,-1 0 1 0 0,1 0 0 0 0,0 0-1 0 0,0 0 1 0 0,0 0 0 0 0,0-1 0 0 0,1 1-1 0 0,0-1 1 0 0,0 0 0 0 0,0 1-1 0 0,1-1 1 0 0,-1-1 0 0 0,1 1-1 0 0,0 0 1 0 0,0-1 0 0 0,8 5-1 0 0,-4-3 150 0 0,0-1 0 0 0,0 0 0 0 0,0-1 0 0 0,1 0 0 0 0,-1 0 0 0 0,1 0 0 0 0,0-1 0 0 0,0-1-1 0 0,0 1 1 0 0,0-2 0 0 0,0 1 0 0 0,0-1 0 0 0,0 0 0 0 0,0-1 0 0 0,0 0 0 0 0,0-1 0 0 0,0 0-1 0 0,0 0 1 0 0,0-1 0 0 0,-1 0 0 0 0,1 0 0 0 0,-1-1 0 0 0,0 0 0 0 0,0-1 0 0 0,0 1 0 0 0,-1-2-1 0 0,0 1 1 0 0,0-1 0 0 0,0 0 0 0 0,0 0 0 0 0,-1-1 0 0 0,0 0 0 0 0,7-12 0 0 0,-11 17-257 0 0,-1-1 0 0 0,0 1 0 0 0,0-1 1 0 0,0 0-1 0 0,0 1 0 0 0,0-1 0 0 0,-1 0 0 0 0,1 0 1 0 0,-1 0-1 0 0,0 1 0 0 0,1-1 0 0 0,-1 0 1 0 0,-1 0-1 0 0,1 0 0 0 0,0 0 0 0 0,-1 1 0 0 0,1-1 1 0 0,-1 0-1 0 0,0 0 0 0 0,0 1 0 0 0,0-1 1 0 0,0 0-1 0 0,-1 1 0 0 0,1-1 0 0 0,-1 1 1 0 0,1 0-1 0 0,-1-1 0 0 0,0 1 0 0 0,0 0 0 0 0,0 0 1 0 0,-4-3-1 0 0,-5-4-409 0 0,0 1-1 0 0,0 0 1 0 0,-1 0 0 0 0,0 2 0 0 0,-18-9-1 0 0,-73-20-5112 0 0,94 32 5010 0 0,-64-19-2955 0 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4:20.553"/>
    </inkml:context>
    <inkml:brush xml:id="br0">
      <inkml:brushProperty name="width" value="0.1" units="cm"/>
      <inkml:brushProperty name="height" value="0.1" units="cm"/>
    </inkml:brush>
  </inkml:definitions>
  <inkml:trace contextRef="#ctx0" brushRef="#br0">0 77 436 0 0,'0'0'5981'0'0,"6"0"-5953"0"0,86-3 121 0 0,258-22 836 0 0,-233 9-467 0 0,163 0 0 0 0,-31 8 439 0 0,-174 0 561 0 0,-72 7-1369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4:56.132"/>
    </inkml:context>
    <inkml:brush xml:id="br0">
      <inkml:brushProperty name="width" value="0.1" units="cm"/>
      <inkml:brushProperty name="height" value="0.1" units="cm"/>
    </inkml:brush>
  </inkml:definitions>
  <inkml:trace contextRef="#ctx0" brushRef="#br0">34 1152 708 0 0,'0'0'687'0'0,"-32"-18"7996"0"0,31 18-8245 0 0,6 2-398 0 0,23 9-1 0 0,0-1 0 0 0,0-1 0 0 0,1-1-1 0 0,0-2 1 0 0,36 3 0 0 0,-7-3 11 0 0,105-5 1 0 0,51-21 29 0 0,-101 7-28 0 0,34-4 0 0 0,56-4 38 0 0,-70 5 42 0 0,-119 14-99 0 0,0-1 1 0 0,23-7 0 0 0,-32 9-29 0 0,0-1 1 0 0,0 1-1 0 0,0-1 1 0 0,-1-1-1 0 0,1 1 1 0 0,0-1-1 0 0,-1 1 1 0 0,0-1-1 0 0,0-1 0 0 0,0 1 1 0 0,0 0-1 0 0,0-1 1 0 0,0 0-1 0 0,-1 0 1 0 0,0 0-1 0 0,0 0 1 0 0,0-1-1 0 0,0 1 1 0 0,-1-1-1 0 0,0 1 0 0 0,0-1 1 0 0,0 0-1 0 0,1-6 1 0 0,-1 6-15 0 0,-1 0 1 0 0,0 0-1 0 0,0-1 1 0 0,-1 1 0 0 0,1 0-1 0 0,-1 0 1 0 0,0-1-1 0 0,-1 1 1 0 0,1 0-1 0 0,-3-7 1 0 0,-2-7-63 0 0,-11-27 0 0 0,6 19 45 0 0,-49-120-58 0 0,-8-26 21 0 0,42 104 37 0 0,13 40 8 0 0,2-1 0 0 0,1 0 0 0 0,-6-40 0 0 0,-3-25 12 0 0,6 37 0 0 0,11 45-14 0 0,-2 4 17 0 0,3 6 4 0 0,-1 1-8 0 0,1 0 1 0 0,0 0-1 0 0,-1 0 0 0 0,0 0 0 0 0,1 0 0 0 0,-1 0 0 0 0,0 0 0 0 0,0 0 1 0 0,-2-3-1 0 0,1 4-11 0 0,-1-1 1 0 0,1 1-1 0 0,0 0 1 0 0,-1 0-1 0 0,1 0 1 0 0,-1 0-1 0 0,1 0 1 0 0,-4 0-1 0 0,1-1-2 0 0,-93-32-206 0 0,96 33 218 0 0,1 1 5 0 0,0-1 1 0 0,1 0 0 0 0,-1 0 0 0 0,0 1-1 0 0,0-1 1 0 0,0 0 0 0 0,0 1-1 0 0,0-1 1 0 0,0 1 0 0 0,0-1 0 0 0,0 1-1 0 0,0 0 1 0 0,0-1 0 0 0,0 1 0 0 0,0 0-1 0 0,-2 0 1 0 0,-18-4-40 0 0,-50 1-77 0 0,65 2 116 0 0,0 1 0 0 0,0-1 0 0 0,0 0 0 0 0,0 0 0 0 0,-10-4 0 0 0,14 4 17 0 0,-1 1-9 0 0,-7 0-1 0 0,8 0 20 0 0,-20-12-63 0 0,-26-4 36 0 0,46 15 9 0 0,-6 14-3254 0 0,-4 5-1108 0 0,7-4 2839 0 0</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4:58.857"/>
    </inkml:context>
    <inkml:brush xml:id="br0">
      <inkml:brushProperty name="width" value="0.1" units="cm"/>
      <inkml:brushProperty name="height" value="0.1" units="cm"/>
    </inkml:brush>
  </inkml:definitions>
  <inkml:trace contextRef="#ctx0" brushRef="#br0">13 135 20 0 0,'0'0'604'0'0,"-8"-5"408"0"0,7 5-957 0 0,1 0 0 0 0,0 0 0 0 0,0 0 0 0 0,0 0 0 0 0,0 0 0 0 0,-1 0 0 0 0,1 0 1 0 0,0 0-1 0 0,0 0 0 0 0,0 0 0 0 0,0 0 0 0 0,-1 0 0 0 0,1 0 0 0 0,0 0 0 0 0,0-1 0 0 0,0 1 1 0 0,0 0-1 0 0,-1 0 55 0 0,1 0-55 0 0,0 0 0 0 0,0 0 0 0 0,0 0 0 0 0,0-1 0 0 0,0 1 0 0 0,0 0 1 0 0,0 0-1 0 0,0 0 0 0 0,-1 0 0 0 0,1-1 0 0 0,0 1 0 0 0,0 0 0 0 0,0 0 0 0 0,0 0 0 0 0,0 0 1 0 0,0-1-1 0 0,0 1 0 0 0,0 0 0 0 0,0 0 0 0 0,0 0 0 0 0,0 0 0 0 0,0-1 0 0 0,0 1 0 0 0,0 0 1 0 0,1 0-1 0 0,-1 0 0 0 0,0 0 0 0 0,0-1 0 0 0,0 1 0 0 0,0 0 0 0 0,0 0 0 0 0,0 0 0 0 0,183-41 235 0 0,-74 19-16 0 0,149-26 562 0 0,-247 47-675 0 0,0-1 1 0 0,21-7-1 0 0,-30 9-91 0 0</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0.878"/>
    </inkml:context>
    <inkml:brush xml:id="br0">
      <inkml:brushProperty name="width" value="0.1" units="cm"/>
      <inkml:brushProperty name="height" value="0.1" units="cm"/>
    </inkml:brush>
  </inkml:definitions>
  <inkml:trace contextRef="#ctx0" brushRef="#br0">325 62 532 0 0,'0'-50'4634'0'0,"0"48"-3949"0"0,-1-5-357 0 0,0 5-162 0 0,-1 6 848 0 0,-3 17-883 0 0,0 0 0 0 0,-11 24 1 0 0,2-12 65 0 0,-38 61 1 0 0,-31 27 81 0 0,26-45-92 0 0,50-66-158 0 0,-14 19 22 0 0,12-16-18 0 0,-1-1 0 0 0,1 1 0 0 0,-14 11 1 0 0,22-23-31 0 0,0-1-1 0 0,0 1 1 0 0,1-1 0 0 0,-1 1-1 0 0,1-1 1 0 0,-1 1 0 0 0,1 0-1 0 0,-1-1 1 0 0,1 1 0 0 0,-1 0 0 0 0,1-1-1 0 0,-1 1 1 0 0,1 0 0 0 0,0 0-1 0 0,-1-1 1 0 0,1 1 0 0 0,0 0 0 0 0,0 0-1 0 0,-1 0 1 0 0,1 1 0 0 0,0-2 0 0 0,1 1-1 0 0,-1-1 1 0 0,0 1 0 0 0,1-1 0 0 0,-1 1 0 0 0,0-1 0 0 0,1 1 0 0 0,-1-1-1 0 0,0 0 1 0 0,1 1 0 0 0,-1-1 0 0 0,1 0 0 0 0,-1 1 0 0 0,1-1 0 0 0,-1 0 0 0 0,1 1-1 0 0,-1-1 1 0 0,1 0 0 0 0,-1 0 0 0 0,1 0 0 0 0,-1 1 0 0 0,1-1 0 0 0,4 1 7 0 0,0 0 1 0 0,0-1-1 0 0,0 1 1 0 0,0-1-1 0 0,6-1 1 0 0,237-29 108 0 0,-197 20-26 0 0,-1-2-1 0 0,91-35 0 0 0,-133 44-30 0 0,0-1 1 0 0,1-1-1 0 0,-1 1 0 0 0,-1-2 1 0 0,1 1-1 0 0,-1-1 1 0 0,0 0-1 0 0,0 0 1 0 0,0-1-1 0 0,-1 0 0 0 0,7-10 1 0 0,-3 1 150 0 0,0-1 0 0 0,-2 0 0 0 0,0 0-1 0 0,8-25 1 0 0,-15 40-147 0 0,0 7-29 0 0,-1 19-22 0 0,-3 31-26 0 0,-13 239-24 0 0,8-158-1356 0 0,-6-47-4002 0 0,8-64 2855 0 0</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1.222"/>
    </inkml:context>
    <inkml:brush xml:id="br0">
      <inkml:brushProperty name="width" value="0.1" units="cm"/>
      <inkml:brushProperty name="height" value="0.1" units="cm"/>
    </inkml:brush>
  </inkml:definitions>
  <inkml:trace contextRef="#ctx0" brushRef="#br0">0 276 56 0 0,'22'-9'399'0'0,"0"1"0"0"0,1 1 0 0 0,0 1 0 0 0,42-6-1 0 0,-8 2 0 0 0,50-13 327 0 0,589-107 3783 0 0,-519 97-3430 0 0,-62 10-393 0 0,-103 21-1143 0 0,-1 0 0 0 0,20-8-1 0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1.770"/>
    </inkml:context>
    <inkml:brush xml:id="br0">
      <inkml:brushProperty name="width" value="0.1" units="cm"/>
      <inkml:brushProperty name="height" value="0.1" units="cm"/>
    </inkml:brush>
  </inkml:definitions>
  <inkml:trace contextRef="#ctx0" brushRef="#br0">24 212 492 0 0,'-2'-1'352'0'0,"-1"-1"1"0"0,1 1-1 0 0,-1-1 1 0 0,1 0-1 0 0,-1 0 0 0 0,1 0 1 0 0,-3-5-1 0 0,3 6 193 0 0,3-2-34 0 0,1-1-385 0 0,0 1 0 0 0,0-1 0 0 0,0 1 0 0 0,0 0 1 0 0,0 0-1 0 0,0 0 0 0 0,1 0 0 0 0,0 0 0 0 0,0 0 0 0 0,-1 1 0 0 0,1-1 0 0 0,1 1 0 0 0,3-2 0 0 0,54-29 893 0 0,-36 20-507 0 0,22-8 227 0 0,0 2 0 0 0,2 1 0 0 0,91-19 1 0 0,-133 35-682 0 0,1 1 1 0 0,0 0-1 0 0,-1 0 1 0 0,1 1-1 0 0,0 0 1 0 0,0 1 0 0 0,0-1-1 0 0,-1 1 1 0 0,9 3-1 0 0,-13-4-46 0 0,-1 1 1 0 0,0-1-1 0 0,0 1 0 0 0,0 0 0 0 0,0 0 0 0 0,0 0 1 0 0,-1 0-1 0 0,1 0 0 0 0,0 0 0 0 0,0 0 1 0 0,-1 1-1 0 0,1-1 0 0 0,-1 1 0 0 0,1-1 0 0 0,-1 1 1 0 0,1 0-1 0 0,-1-1 0 0 0,0 1 0 0 0,0 0 0 0 0,0 0 1 0 0,0 0-1 0 0,0 0 0 0 0,0 0 0 0 0,-1 0 0 0 0,1 0 1 0 0,-1 0-1 0 0,1 0 0 0 0,-1 0 0 0 0,0 0 1 0 0,0 0-1 0 0,0 1 0 0 0,0-1 0 0 0,0 0 0 0 0,0 0 1 0 0,-1 0-1 0 0,0 3 0 0 0,-1 2 11 0 0,0-1 0 0 0,0 0-1 0 0,0 0 1 0 0,-1 1 0 0 0,0-2-1 0 0,0 1 1 0 0,-1 0 0 0 0,-7 9 0 0 0,-4 2 28 0 0,-21 19 0 0 0,-4 5 7 0 0,17-17-9 0 0,-44 35 1 0 0,41-37-34 0 0,-34 35 0 0 0,48-32-49 0 0,11-22 36 0 0,1-2-2 0 0,0 0 0 0 0,0 0 0 0 0,0-1 0 0 0,0 1 0 0 0,0 0 0 0 0,0 0 0 0 0,1-1 0 0 0,-1 1 0 0 0,0 0 0 0 0,0 0 0 0 0,1-1 0 0 0,-1 1 0 0 0,0 0 0 0 0,1-1 0 0 0,-1 1 0 0 0,1 0 0 0 0,-1-1 0 0 0,1 1 0 0 0,-1-1 0 0 0,1 1 0 0 0,-1-1 0 0 0,1 1 0 0 0,0-1 0 0 0,-1 1 0 0 0,1-1 0 0 0,0 0 0 0 0,-1 1 0 0 0,1-1 0 0 0,0 0 0 0 0,0 0 0 0 0,-1 1 0 0 0,1-1 0 0 0,0 0 0 0 0,1 0 0 0 0,25 6 27 0 0,7-4-6 0 0,0-2 0 0 0,0-1 0 0 0,64-10 0 0 0,-43 4 12 0 0,22-4 25 0 0,-35 4-504 0 0,67-2-1 0 0,-64 6-1864 0 0,-16-4-2253 0 0,-14 1 1976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8.450"/>
    </inkml:context>
    <inkml:brush xml:id="br0">
      <inkml:brushProperty name="width" value="0.1" units="cm"/>
      <inkml:brushProperty name="height" value="0.1" units="cm"/>
    </inkml:brush>
  </inkml:definitions>
  <inkml:trace contextRef="#ctx0" brushRef="#br0">113 35 244 0 0,'0'-3'987'0'0,"-1"0"-337"0"0,0-1-1 0 0,0 0 1 0 0,0 1 0 0 0,0-1 0 0 0,0 1-1 0 0,-4-6 1 0 0,4 7-139 0 0,-3 5-59 0 0,-2 3-305 0 0,0 0 0 0 0,0 0 0 0 0,0 1 1 0 0,0 0-1 0 0,1 0 0 0 0,0 1 0 0 0,1-1 0 0 0,0 1 0 0 0,0 0 1 0 0,1 0-1 0 0,-4 11 0 0 0,-2 8 132 0 0,2 1 1 0 0,-6 38-1 0 0,10-47-164 0 0,2-1 0 0 0,0 1 0 0 0,0 0 0 0 0,4 23 0 0 0,-2-35-80 0 0,0 0 1 0 0,0-1 0 0 0,1 1 0 0 0,-1 0-1 0 0,1-1 1 0 0,1 1 0 0 0,0-1 0 0 0,0 0-1 0 0,0 0 1 0 0,0 0 0 0 0,1 0 0 0 0,0 0-1 0 0,0-1 1 0 0,10 10 0 0 0,-10-12 28 0 0,0 0 1 0 0,0 0-1 0 0,1 0 1 0 0,-1-1-1 0 0,1 0 1 0 0,0 0-1 0 0,0 0 0 0 0,-1 0 1 0 0,1-1-1 0 0,0 0 1 0 0,1 0-1 0 0,-1 0 1 0 0,0 0-1 0 0,0-1 0 0 0,0 0 1 0 0,0 0-1 0 0,0-1 1 0 0,9-1-1 0 0,-8 1 55 0 0,1-1-1 0 0,-1 0 1 0 0,1 0 0 0 0,-1-1-1 0 0,0 1 1 0 0,0-1 0 0 0,0-1 0 0 0,0 1-1 0 0,-1-1 1 0 0,1 0 0 0 0,-1-1-1 0 0,0 1 1 0 0,7-9 0 0 0,-3 3 45 0 0,-1-1 1 0 0,0 0 0 0 0,-1 0 0 0 0,-1 0 0 0 0,0-1 0 0 0,0 0-1 0 0,5-17 1 0 0,-9 25-120 0 0,-1 0 0 0 0,0-1 0 0 0,-1 1 0 0 0,1 0 0 0 0,-1-1 0 0 0,1 1 0 0 0,-1 0 0 0 0,-1 0 0 0 0,1-1 1 0 0,-1 1-1 0 0,1 0 0 0 0,-1-1 0 0 0,0 1 0 0 0,-1 0 0 0 0,1 0 0 0 0,-1 0 0 0 0,0 0 0 0 0,0 0 0 0 0,0 1 0 0 0,0-1 0 0 0,-1 0 0 0 0,1 1 0 0 0,-1 0 0 0 0,0 0 0 0 0,0 0 0 0 0,-4-3 0 0 0,3 1-248 0 0,-1 2 0 0 0,0-1 1 0 0,0 0-1 0 0,0 1 0 0 0,0 0 0 0 0,0 0 1 0 0,-1 1-1 0 0,0-1 0 0 0,1 1 0 0 0,-1 0 1 0 0,0 1-1 0 0,-7-2 0 0 0,11 3-381 0 0,0 0-1 0 0,1 0 1 0 0,-1 1-1 0 0,0-1 1 0 0,0 0-1 0 0,1 1 1 0 0,-1 0 0 0 0,0-1-1 0 0,1 1 1 0 0,-1 0-1 0 0,1 0 1 0 0,-3 1-1 0 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2.145"/>
    </inkml:context>
    <inkml:brush xml:id="br0">
      <inkml:brushProperty name="width" value="0.1" units="cm"/>
      <inkml:brushProperty name="height" value="0.1" units="cm"/>
    </inkml:brush>
  </inkml:definitions>
  <inkml:trace contextRef="#ctx0" brushRef="#br0">153 34 416 0 0,'-1'-2'883'0'0,"0"0"-743"0"0,0 0 0 0 0,0 0-1 0 0,0 0 1 0 0,0 0-1 0 0,0 0 1 0 0,0 1 0 0 0,-1-1-1 0 0,1 1 1 0 0,-1-1-1 0 0,1 1 1 0 0,-1-1 0 0 0,1 1-1 0 0,-1 0 1 0 0,0 0-1 0 0,0-1 1 0 0,0 1-1 0 0,1 1 1 0 0,-1-1 0 0 0,0 0-1 0 0,-2 0 1 0 0,1 0-23 0 0,0 1 1 0 0,0 0 0 0 0,0 0 0 0 0,0 0-1 0 0,0 0 1 0 0,0 0 0 0 0,0 1-1 0 0,0-1 1 0 0,0 1 0 0 0,1 0 0 0 0,-1 0-1 0 0,0 0 1 0 0,-3 2 0 0 0,1 0-27 0 0,0 0 1 0 0,-1 0-1 0 0,1 0 1 0 0,1 1 0 0 0,-1 0-1 0 0,0 0 1 0 0,1 0-1 0 0,0 1 1 0 0,0 0 0 0 0,0 0-1 0 0,1 0 1 0 0,-1 0-1 0 0,1 0 1 0 0,-2 7 0 0 0,3-7-44 0 0,0-1 0 0 0,1 1 1 0 0,0 0-1 0 0,0 0 0 0 0,0 0 0 0 0,1 1 1 0 0,-1-1-1 0 0,1 0 0 0 0,0 0 1 0 0,1 0-1 0 0,-1 0 0 0 0,1 0 0 0 0,0 0 1 0 0,1 0-1 0 0,-1 0 0 0 0,4 7 1 0 0,-2-6-14 0 0,0 0 0 0 0,1 0 1 0 0,0-1-1 0 0,0 1 1 0 0,1-1-1 0 0,-1 0 0 0 0,1-1 1 0 0,0 1-1 0 0,0-1 0 0 0,1 0 1 0 0,8 5-1 0 0,-6-4 58 0 0,1 0-1 0 0,0-1 1 0 0,0 0 0 0 0,0-1-1 0 0,0 0 1 0 0,1 0-1 0 0,-1-1 1 0 0,1 0 0 0 0,0-1-1 0 0,-1 0 1 0 0,1 0-1 0 0,0-1 1 0 0,0-1 0 0 0,0 1-1 0 0,-1-2 1 0 0,1 1-1 0 0,11-4 1 0 0,-13 2 129 0 0,-1 0 1 0 0,0-1-1 0 0,0 1 1 0 0,0-1-1 0 0,0-1 0 0 0,-1 1 1 0 0,0-1-1 0 0,0 0 0 0 0,0-1 1 0 0,0 1-1 0 0,8-12 1 0 0,-12 14-181 0 0,0 0 0 0 0,-1 0 1 0 0,1 0-1 0 0,-1-1 1 0 0,1 1-1 0 0,-1 0 0 0 0,0 0 1 0 0,0-1-1 0 0,-1 1 1 0 0,1-1-1 0 0,-1 1 0 0 0,1-1 1 0 0,-1 1-1 0 0,0-1 1 0 0,0 1-1 0 0,-1-1 0 0 0,1 1 1 0 0,-1-1-1 0 0,0 1 1 0 0,0-1-1 0 0,0 1 0 0 0,0 0 1 0 0,0 0-1 0 0,-1-1 1 0 0,0 1-1 0 0,1 0 0 0 0,-1 0 1 0 0,-4-4-1 0 0,1 1-229 0 0,0 1 0 0 0,0 0-1 0 0,0 0 1 0 0,0 1 0 0 0,-1 0-1 0 0,0 0 1 0 0,0 0 0 0 0,0 0-1 0 0,0 1 1 0 0,0 0 0 0 0,-10-3-1 0 0,-4 0-1900 0 0,-1 1 1 0 0,-31-4-1 0 0,9 2-1036 0 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4.663"/>
    </inkml:context>
    <inkml:brush xml:id="br0">
      <inkml:brushProperty name="width" value="0.1" units="cm"/>
      <inkml:brushProperty name="height" value="0.1" units="cm"/>
    </inkml:brush>
  </inkml:definitions>
  <inkml:trace contextRef="#ctx0" brushRef="#br0">341 61 224 0 0,'-12'-16'2446'0'0,"-1"2"-1"0"0,-15-14 1 0 0,27 27-2376 0 0,-1 1 0 0 0,0 0 1 0 0,0-1-1 0 0,1 1 0 0 0,-1 0 1 0 0,0 0-1 0 0,0 0 1 0 0,1 0-1 0 0,-1 0 0 0 0,0 1 1 0 0,0-1-1 0 0,1 0 0 0 0,-1 1 1 0 0,0-1-1 0 0,1 1 0 0 0,-1 0 1 0 0,1 0-1 0 0,-4 1 0 0 0,3-1-50 0 0,-10 5 114 0 0,0 1 1 0 0,0 0-1 0 0,1 1 0 0 0,0 0 1 0 0,0 1-1 0 0,1 0 1 0 0,-12 13-1 0 0,4 0 26 0 0,0 0-1 0 0,-21 36 1 0 0,27-38-59 0 0,1 0 0 0 0,1 1 0 0 0,1 0 0 0 0,1 1 0 0 0,1 0 0 0 0,-6 26 0 0 0,11-36-51 0 0,1 0-1 0 0,0-1 0 0 0,0 1 1 0 0,1 0-1 0 0,3 23 0 0 0,-2-27-21 0 0,1-1-1 0 0,0 0 1 0 0,0-1-1 0 0,0 1 1 0 0,1 0-1 0 0,0-1 1 0 0,1 1-1 0 0,-1-1 1 0 0,1 0 0 0 0,8 10-1 0 0,-8-12-7 0 0,0 1 0 0 0,1 0 0 0 0,0-1 0 0 0,0 0-1 0 0,0 0 1 0 0,0-1 0 0 0,0 1 0 0 0,1-1 0 0 0,0 0 0 0 0,0-1 0 0 0,-1 1 0 0 0,2-1 0 0 0,-1 0-1 0 0,9 1 1 0 0,-7-2 2 0 0,1-1-1 0 0,-1 1 0 0 0,0-2 0 0 0,1 1 0 0 0,-1-1 1 0 0,0 0-1 0 0,1-1 0 0 0,-1 0 0 0 0,0 0 1 0 0,7-4-1 0 0,2-2 16 0 0,-1 0 0 0 0,-1 0 1 0 0,1-2-1 0 0,-2 0 1 0 0,1-1-1 0 0,-1 0 0 0 0,-1-1 1 0 0,0 0-1 0 0,19-26 0 0 0,-21 24-13 0 0,-1-1-1 0 0,-1 0 0 0 0,0-1 0 0 0,-1 0 0 0 0,-1 0 0 0 0,0 0 0 0 0,-1-1 0 0 0,-1 0 0 0 0,3-22 0 0 0,-6 25-9 0 0,0 1 0 0 0,-1-1 0 0 0,-1 0 0 0 0,0 0-1 0 0,-1 0 1 0 0,-1 0 0 0 0,0 0 0 0 0,-1 0-1 0 0,0 0 1 0 0,-1 1 0 0 0,0 0 0 0 0,-8-16 0 0 0,11 27-25 0 0,-1-1 0 0 0,1 1 1 0 0,-1 0-1 0 0,1 0 1 0 0,-1-1-1 0 0,0 1 1 0 0,0 0-1 0 0,0 0 1 0 0,0 1-1 0 0,0-1 0 0 0,0 0 1 0 0,0 1-1 0 0,-1-1 1 0 0,1 1-1 0 0,0 0 1 0 0,-1-1-1 0 0,1 1 1 0 0,-6-1-1 0 0,3 1-179 0 0,0 0-1 0 0,-1 1 0 0 0,1-1 1 0 0,-1 1-1 0 0,0 0 1 0 0,1 1-1 0 0,-9 1 1 0 0,13-2-74 0 0,-1 1-1 0 0,0 0 1 0 0,1 0 0 0 0,-1 0 0 0 0,1 0 0 0 0,-1 0 0 0 0,1 0-1 0 0,-1 1 1 0 0,1-1 0 0 0,0 0 0 0 0,-1 1 0 0 0,1-1 0 0 0,0 1 0 0 0,0-1-1 0 0,0 1 1 0 0,0 0 0 0 0,1-1 0 0 0,-1 1 0 0 0,0 0 0 0 0,1 0 0 0 0,-1 2-1 0 0,0-1-823 0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5.026"/>
    </inkml:context>
    <inkml:brush xml:id="br0">
      <inkml:brushProperty name="width" value="0.1" units="cm"/>
      <inkml:brushProperty name="height" value="0.1" units="cm"/>
    </inkml:brush>
  </inkml:definitions>
  <inkml:trace contextRef="#ctx0" brushRef="#br0">4 1 452 0 0,'-2'16'1287'0'0,"1"-11"-1012"0"0,1 1-1 0 0,-1 0 0 0 0,1-1 0 0 0,0 1 1 0 0,1 0-1 0 0,5 14 5458 0 0,-6-19-5675 0 0,25-46 1204 0 0,-24 43-1404 0 0</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5.532"/>
    </inkml:context>
    <inkml:brush xml:id="br0">
      <inkml:brushProperty name="width" value="0.1" units="cm"/>
      <inkml:brushProperty name="height" value="0.1" units="cm"/>
    </inkml:brush>
  </inkml:definitions>
  <inkml:trace contextRef="#ctx0" brushRef="#br0">0 54 96 0 0,'9'-15'1621'0'0,"-4"10"-1361"0"0,1 1 1 0 0,-1 0-1 0 0,1 1 1 0 0,0 0-1 0 0,0 0 1 0 0,0 0-1 0 0,0 0 1 0 0,0 1-1 0 0,0 0 0 0 0,1 0 1 0 0,-1 1-1 0 0,12-1 1 0 0,-4 1 14 0 0,1 0 0 0 0,-1 1 0 0 0,1 1 0 0 0,25 5 1 0 0,-34-5-230 0 0,0 1 1 0 0,0 0-1 0 0,0 0 1 0 0,0 0 0 0 0,0 0-1 0 0,-1 1 1 0 0,1 0-1 0 0,-1 0 1 0 0,0 1-1 0 0,0 0 1 0 0,0-1 0 0 0,0 2-1 0 0,-1-1 1 0 0,6 6-1 0 0,-7-6-33 0 0,-1 0 1 0 0,1 0-1 0 0,-1 0 0 0 0,0 0 0 0 0,0 0 0 0 0,0 1 0 0 0,0-1 1 0 0,-1 1-1 0 0,0-1 0 0 0,0 1 0 0 0,0 0 0 0 0,-1-1 1 0 0,1 1-1 0 0,-1 0 0 0 0,0-1 0 0 0,0 1 0 0 0,-1 0 0 0 0,1 0 1 0 0,-3 5-1 0 0,-5 14 23 0 0,-1-1 1 0 0,-1-1-1 0 0,-2 0 0 0 0,0 0 1 0 0,-29 38-1 0 0,0 1 8 0 0,28-40-21 0 0,1 0 0 0 0,1 0 0 0 0,0 1 0 0 0,-8 28 0 0 0,19-49-17 0 0,0 0 1 0 0,0-1-1 0 0,0 1 0 0 0,0 0 1 0 0,0 0-1 0 0,0-1 0 0 0,0 1 1 0 0,0 0-1 0 0,0-1 0 0 0,1 1 1 0 0,-1 0-1 0 0,0-1 0 0 0,1 1 1 0 0,-1 0-1 0 0,0-1 0 0 0,1 1 1 0 0,-1-1-1 0 0,0 1 0 0 0,1-1 1 0 0,-1 1-1 0 0,1-1 0 0 0,-1 1 1 0 0,1-1-1 0 0,0 1 0 0 0,-1-1 0 0 0,1 1 1 0 0,-1-1-1 0 0,1 0 0 0 0,0 0 1 0 0,-1 1-1 0 0,1-1 0 0 0,0 0 1 0 0,-1 0-1 0 0,1 0 0 0 0,0 1 1 0 0,-1-1-1 0 0,1 0 0 0 0,1 0 1 0 0,27 2 264 0 0,-27-2-262 0 0,40-1 367 0 0,1-3 0 0 0,64-12 0 0 0,82-31 637 0 0,-140 34-700 0 0,22-7 310 0 0,-69 20-666 0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6.157"/>
    </inkml:context>
    <inkml:brush xml:id="br0">
      <inkml:brushProperty name="width" value="0.1" units="cm"/>
      <inkml:brushProperty name="height" value="0.1" units="cm"/>
    </inkml:brush>
  </inkml:definitions>
  <inkml:trace contextRef="#ctx0" brushRef="#br0">21 32 204 0 0,'-16'-19'4040'0'0,"15"14"-3088"0"0,0 5-888 0 0,1 0 1 0 0,0 0-1 0 0,0 0 1 0 0,0 0-1 0 0,0 0 0 0 0,-1-1 1 0 0,1 1-1 0 0,0 0 1 0 0,0 0-1 0 0,0 0 1 0 0,0 0-1 0 0,0-1 1 0 0,-1 1-1 0 0,1 0 1 0 0,0 0-1 0 0,0 0 0 0 0,0 0 1 0 0,0-1-1 0 0,0 1 1 0 0,0 0-1 0 0,0 0 1 0 0,0 0-1 0 0,0-1 1 0 0,0 1-1 0 0,0 0 1 0 0,0 0-1 0 0,0-1 0 0 0,0 1 1 0 0,0 0-1 0 0,0 0 1 0 0,0 0-1 0 0,0-1 1 0 0,0 1-1 0 0,0 0 1 0 0,0 0-1 0 0,0 0 0 0 0,1-1 1 0 0,-1 1-1 0 0,0 0 1 0 0,0 0-1 0 0,0 0 1 0 0,0 0-1 0 0,0-1 1 0 0,1 1-1 0 0,41 26 855 0 0,64 52 0 0 0,-25-17-101 0 0,-20-18-423 0 0,163 126-628 0 0,-202-150-1324 0 0,-1-2-3205 0 0,-15-11 2175 0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6.516"/>
    </inkml:context>
    <inkml:brush xml:id="br0">
      <inkml:brushProperty name="width" value="0.1" units="cm"/>
      <inkml:brushProperty name="height" value="0.1" units="cm"/>
    </inkml:brush>
  </inkml:definitions>
  <inkml:trace contextRef="#ctx0" brushRef="#br0">540 7 244 0 0,'-1'0'90'0'0,"0"-1"0"0"0,-1 0-1 0 0,1 0 1 0 0,-1 0 0 0 0,1 1 0 0 0,-1-1-1 0 0,0 1 1 0 0,1-1 0 0 0,-1 1 0 0 0,1 0 0 0 0,-1 0-1 0 0,0-1 1 0 0,1 1 0 0 0,-1 0 0 0 0,0 0-1 0 0,1 1 1 0 0,-1-1 0 0 0,0 0 0 0 0,1 1 0 0 0,-1-1-1 0 0,0 1 1 0 0,1-1 0 0 0,-1 1 0 0 0,1 0-1 0 0,-1-1 1 0 0,1 1 0 0 0,-3 2 0 0 0,-2 1 72 0 0,0 1 0 0 0,0 0-1 0 0,0 0 1 0 0,1 1 0 0 0,-6 7 0 0 0,-117 174 1561 0 0,37-47-1068 0 0,-25 9-916 0 0,93-124-1371 0 0,-44 37 0 0 0,39-39 178 0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7.331"/>
    </inkml:context>
    <inkml:brush xml:id="br0">
      <inkml:brushProperty name="width" value="0.1" units="cm"/>
      <inkml:brushProperty name="height" value="0.1" units="cm"/>
    </inkml:brush>
  </inkml:definitions>
  <inkml:trace contextRef="#ctx0" brushRef="#br0">1 212 428 0 0,'1'-8'349'0'0,"1"1"1"0"0,-1-1-1 0 0,2 0 0 0 0,-1 1 1 0 0,1-1-1 0 0,1 1 0 0 0,-1 0 1 0 0,1 0-1 0 0,0 0 0 0 0,1 0 0 0 0,0 1 1 0 0,0 0-1 0 0,0 0 0 0 0,8-7 1 0 0,0 1-111 0 0,1 2 0 0 0,0 0 0 0 0,1 0 0 0 0,0 1 1 0 0,26-11-1 0 0,-28 15-123 0 0,1 0 0 0 0,0 0 0 0 0,0 2 1 0 0,0-1-1 0 0,0 2 0 0 0,30-2 1 0 0,-36 4-87 0 0,0 0 1 0 0,1 0 0 0 0,-1 1-1 0 0,0 0 1 0 0,0 1 0 0 0,0 0 0 0 0,0 0-1 0 0,0 1 1 0 0,0-1 0 0 0,0 2 0 0 0,-1-1-1 0 0,0 1 1 0 0,11 7 0 0 0,-14-7-20 0 0,-1 0 1 0 0,0 0-1 0 0,1 0 1 0 0,-1 0-1 0 0,-1 0 1 0 0,1 1 0 0 0,0-1-1 0 0,-1 1 1 0 0,0-1-1 0 0,0 1 1 0 0,-1 0-1 0 0,1 0 1 0 0,-1 0-1 0 0,0 0 1 0 0,0 0-1 0 0,-1 0 1 0 0,0 1-1 0 0,0-1 1 0 0,0 0-1 0 0,-1 8 1 0 0,-1 2 3 0 0,0 1-1 0 0,-1-1 1 0 0,-1 0 0 0 0,-1 0 0 0 0,-8 21-1 0 0,-9 6 23 0 0,-1-1 0 0 0,-2-1 0 0 0,-57 68 0 0 0,26-34-7 0 0,31-35-67 0 0,24-38 210 0 0,18 3 149 0 0,-12-4-266 0 0,0 1 1 0 0,-1-1 0 0 0,1 0-1 0 0,0-1 1 0 0,0 1 0 0 0,0-1-1 0 0,0 0 1 0 0,-1 0-1 0 0,1-1 1 0 0,6-2 0 0 0,-1 1 59 0 0,65-19 709 0 0,134-20-1 0 0,-199 41-1003 0 0,29-5-1045 0 0,-14-1-4593 0 0,-13 2 3296 0 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7.836"/>
    </inkml:context>
    <inkml:brush xml:id="br0">
      <inkml:brushProperty name="width" value="0.1" units="cm"/>
      <inkml:brushProperty name="height" value="0.1" units="cm"/>
    </inkml:brush>
  </inkml:definitions>
  <inkml:trace contextRef="#ctx0" brushRef="#br0">144 0 404 0 0,'-16'16'436'0'0,"1"0"0"0"0,0 1 0 0 0,1 0 0 0 0,1 1 0 0 0,-14 25 0 0 0,20-30-268 0 0,1-1 0 0 0,0 1 0 0 0,1 0-1 0 0,1 1 1 0 0,0-1 0 0 0,0 1 0 0 0,1 0-1 0 0,1 0 1 0 0,-1 19 0 0 0,3-28-97 0 0,0 1 1 0 0,1-1-1 0 0,0 1 1 0 0,0-1-1 0 0,0 1 1 0 0,0-1-1 0 0,1 0 0 0 0,0 1 1 0 0,0-1-1 0 0,0 0 1 0 0,1 0-1 0 0,0-1 1 0 0,0 1-1 0 0,0 0 1 0 0,0-1-1 0 0,1 0 1 0 0,0 0-1 0 0,0 0 1 0 0,7 5-1 0 0,-5-4 33 0 0,1-1 1 0 0,0 1-1 0 0,1-2 0 0 0,-1 1 1 0 0,1-1-1 0 0,-1 0 0 0 0,1-1 1 0 0,0 0-1 0 0,0 0 0 0 0,0-1 1 0 0,0 0-1 0 0,15 0 0 0 0,-3-1 107 0 0,0-1 0 0 0,0-1-1 0 0,0-1 1 0 0,0-1-1 0 0,0-1 1 0 0,-1-1 0 0 0,29-12-1 0 0,-34 12-79 0 0,-1-1 0 0 0,0 0 0 0 0,0-1 0 0 0,-1-1 0 0 0,1 0 0 0 0,-2 0 0 0 0,0-2 0 0 0,0 1-1 0 0,-1-1 1 0 0,16-22 0 0 0,-22 28-130 0 0,0-1-1 0 0,-1 0 1 0 0,0 1-1 0 0,0-1 1 0 0,-1 0-1 0 0,1-1 1 0 0,-1 1-1 0 0,-1 0 1 0 0,1-1-1 0 0,-1 1 1 0 0,0-1-1 0 0,0 1 1 0 0,-1-1-1 0 0,0 1 1 0 0,0-1-1 0 0,-1 0 1 0 0,0 1-1 0 0,0-1 1 0 0,0 1-1 0 0,-1 0 0 0 0,0-1 1 0 0,0 1-1 0 0,-1 0 1 0 0,1 0-1 0 0,-1 0 1 0 0,-1 0-1 0 0,1 1 1 0 0,-1-1-1 0 0,0 1 1 0 0,0 0-1 0 0,0 0 1 0 0,-1 1-1 0 0,0-1 1 0 0,0 1-1 0 0,0 0 1 0 0,-1 0-1 0 0,1 0 1 0 0,-1 1-1 0 0,0 0 1 0 0,0 0-1 0 0,0 1 1 0 0,0-1-1 0 0,-10-1 1 0 0,3 0-371 0 0,0 1 0 0 0,0 1 0 0 0,-1 0 1 0 0,1 1-1 0 0,0 1 0 0 0,-1 0 0 0 0,1 0 1 0 0,0 1-1 0 0,-1 1 0 0 0,1 0 0 0 0,-22 8 1 0 0,11-1-1976 0 0,2 1 181 0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9.024"/>
    </inkml:context>
    <inkml:brush xml:id="br0">
      <inkml:brushProperty name="width" value="0.1" units="cm"/>
      <inkml:brushProperty name="height" value="0.1" units="cm"/>
    </inkml:brush>
  </inkml:definitions>
  <inkml:trace contextRef="#ctx0" brushRef="#br0">6 11 132 0 0,'-6'-10'2946'0'0,"16"26"-2481"0"0,0-1 1 0 0,1 0 0 0 0,0-1-1 0 0,2 0 1 0 0,-1-1 0 0 0,21 17 0 0 0,104 80 293 0 0,-67-63 154 0 0,1-3 0 0 0,141 63 0 0 0,-192-98-744 0 0,15 7 249 0 0,-1 1-1 0 0,34 23 1 0 0,-67-40-448 0 0,-28-16-6985 0 0,17 7 4646 0 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09.368"/>
    </inkml:context>
    <inkml:brush xml:id="br0">
      <inkml:brushProperty name="width" value="0.1" units="cm"/>
      <inkml:brushProperty name="height" value="0.1" units="cm"/>
    </inkml:brush>
  </inkml:definitions>
  <inkml:trace contextRef="#ctx0" brushRef="#br0">341 1 308 0 0,'-15'1'1415'0'0,"8"4"-1173"0"0,0-1 0 0 0,0 1 0 0 0,1 1 0 0 0,-1-1 0 0 0,1 1 0 0 0,1 0 0 0 0,-10 11 0 0 0,-32 56 853 0 0,27-41-662 0 0,-105 193 2039 0 0,99-176-1946 0 0,16-27-735 0 0,1 1 0 0 0,2 0-1 0 0,0 0 1 0 0,-6 34 0 0 0,12-44-3715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8.810"/>
    </inkml:context>
    <inkml:brush xml:id="br0">
      <inkml:brushProperty name="width" value="0.1" units="cm"/>
      <inkml:brushProperty name="height" value="0.1" units="cm"/>
    </inkml:brush>
  </inkml:definitions>
  <inkml:trace contextRef="#ctx0" brushRef="#br0">41 1 504 0 0,'-2'2'633'0'0,"-1"4"-208"0"0,-4 3 167 0 0,1 0-1 0 0,1 1 1 0 0,-8 16 0 0 0,12-24-482 0 0,1 1 0 0 0,-1-1 0 0 0,0 0 0 0 0,0 1 0 0 0,1-1 1 0 0,0 0-1 0 0,-1 1 0 0 0,1-1 0 0 0,0 0 0 0 0,0 1 0 0 0,0-1 1 0 0,0 1-1 0 0,1-1 0 0 0,-1 0 0 0 0,1 1 0 0 0,-1-1 0 0 0,1 0 1 0 0,0 1-1 0 0,0-1 0 0 0,0 0 0 0 0,0 0 0 0 0,0 0 0 0 0,3 3 1 0 0,-2-3 113 0 0,0-1 1 0 0,0 0-1 0 0,1 1 1 0 0,-1-1-1 0 0,0 0 1 0 0,1 0-1 0 0,-1-1 1 0 0,1 1-1 0 0,-1 0 1 0 0,0-1-1 0 0,1 1 0 0 0,0-1 1 0 0,-1 0-1 0 0,1 0 1 0 0,-1 0-1 0 0,5-1 1 0 0,-5 1 254 0 0,4-4 205 0 0,-6 4-642 0 0,1 0 0 0 0,0 0 0 0 0,-1-1 0 0 0,1 1-1 0 0,0 0 1 0 0,-1 0 0 0 0,1 0 0 0 0,-1-1 0 0 0,1 1 0 0 0,-1 0 0 0 0,1-1-1 0 0,-1 1 1 0 0,1-1 0 0 0,-1 1 0 0 0,1 0 0 0 0,-1-1 0 0 0,1 1-1 0 0,-1-1 1 0 0,0 1 0 0 0,1-1 0 0 0,-1 0 0 0 0,0 1 0 0 0,1-1-1 0 0,-1 1 1 0 0,0-1 0 0 0,0 0 0 0 0,1 0 0 0 0,-3-6-772 0 0,1 1 0 0 0,-1-1 0 0 0,-1 1 0 0 0,-3-9 0 0 0,0 1-3149 0 0,2 5 956 0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1.088"/>
    </inkml:context>
    <inkml:brush xml:id="br0">
      <inkml:brushProperty name="width" value="0.1" units="cm"/>
      <inkml:brushProperty name="height" value="0.1" units="cm"/>
    </inkml:brush>
  </inkml:definitions>
  <inkml:trace contextRef="#ctx0" brushRef="#br0">0 7 320 0 0,'2'-6'5085'0'0,"75"240"-2619"0"0,20 80-161 0 0,-95-304-2196 0 0,0 1 0 0 0,-2 0 0 0 0,1-1 0 0 0,-1 1 0 0 0,-3 19 0 0 0,0 15-6759 0 0</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1.454"/>
    </inkml:context>
    <inkml:brush xml:id="br0">
      <inkml:brushProperty name="width" value="0.1" units="cm"/>
      <inkml:brushProperty name="height" value="0.1" units="cm"/>
    </inkml:brush>
  </inkml:definitions>
  <inkml:trace contextRef="#ctx0" brushRef="#br0">22 0 12 0 0,'0'0'2393'0'0,"-3"8"-2038"0"0,-1 5-176 0 0,0 1-1 0 0,1 0 0 0 0,0-1 0 0 0,1 1 1 0 0,0 0-1 0 0,2 1 0 0 0,-1-1 1 0 0,2 0-1 0 0,2 16 0 0 0,1-8 111 0 0,0-1 0 0 0,2 0 0 0 0,1 0-1 0 0,12 27 1 0 0,-14-39-153 0 0,-1-1 1 0 0,2 1-1 0 0,-1-1 0 0 0,1 0 0 0 0,0 0 0 0 0,1 0 1 0 0,0-1-1 0 0,0 0 0 0 0,1-1 0 0 0,0 1 1 0 0,0-2-1 0 0,9 7 0 0 0,-7-7 41 0 0,0-1 0 0 0,0 1 1 0 0,0-1-1 0 0,1-1 0 0 0,-1 0 0 0 0,1 0 0 0 0,0-1 0 0 0,-1-1 1 0 0,1 0-1 0 0,0 0 0 0 0,0-1 0 0 0,14-1 0 0 0,-17-1-69 0 0,1 1 0 0 0,-1-1-1 0 0,1 0 1 0 0,-1-1 0 0 0,0 0 0 0 0,0 0-1 0 0,0-1 1 0 0,0 0 0 0 0,-1 0-1 0 0,0-1 1 0 0,1 0 0 0 0,-2 0 0 0 0,1-1-1 0 0,-1 1 1 0 0,0-2 0 0 0,6-6-1 0 0,-6 6-30 0 0,-2 0 0 0 0,1 0 1 0 0,-1 0-1 0 0,0 0 0 0 0,0-1 0 0 0,-1 0 0 0 0,0 0 0 0 0,0 0 0 0 0,-1 0 0 0 0,0 0 0 0 0,-1 0 0 0 0,1-1 0 0 0,-1-10 0 0 0,-1 13-84 0 0,0 0 1 0 0,-1 0 0 0 0,0 1-1 0 0,0-1 1 0 0,0 0-1 0 0,-1 0 1 0 0,0 1-1 0 0,0-1 1 0 0,0 1-1 0 0,-1-1 1 0 0,1 1-1 0 0,-2 0 1 0 0,1 0 0 0 0,0 0-1 0 0,-1 1 1 0 0,0-1-1 0 0,0 1 1 0 0,0 0-1 0 0,-9-7 1 0 0,5 6-147 0 0,0 0 1 0 0,-1 0-1 0 0,1 1 1 0 0,-1 1-1 0 0,0-1 1 0 0,0 1-1 0 0,-1 1 1 0 0,1 0-1 0 0,0 0 0 0 0,-1 1 1 0 0,-15-1-1 0 0,0 2-1474 0 0,0 1-1 0 0,0 2 0 0 0,-28 5 0 0 0,26-3-904 0 0</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3.853"/>
    </inkml:context>
    <inkml:brush xml:id="br0">
      <inkml:brushProperty name="width" value="0.1" units="cm"/>
      <inkml:brushProperty name="height" value="0.1" units="cm"/>
    </inkml:brush>
  </inkml:definitions>
  <inkml:trace contextRef="#ctx0" brushRef="#br0">9 192 216 0 0,'0'0'5709'0'0,"-6"-2"-5695"0"0,6 2-9 0 0,0 0 1 0 0,-1 0 0 0 0,1 0-1 0 0,0 0 1 0 0,0 0 0 0 0,0 0-1 0 0,0 0 1 0 0,0 0 0 0 0,0 0-1 0 0,0 0 1 0 0,0-1 0 0 0,-1 1 0 0 0,1 0-1 0 0,0 0 1 0 0,0 0 0 0 0,0 0-1 0 0,0 0 1 0 0,0 0 0 0 0,0 0-1 0 0,0 0 1 0 0,0 0 0 0 0,0 0-1 0 0,0 0 1 0 0,0-1 0 0 0,0 1-1 0 0,0 0 1 0 0,0 0 0 0 0,0 0 0 0 0,-1 0-1 0 0,1 0 1 0 0,0 0 0 0 0,0 0-1 0 0,0-1 1 0 0,0 1 0 0 0,0 0-1 0 0,0 0 1 0 0,0 0 0 0 0,0 0-1 0 0,0 0 1 0 0,1 0 0 0 0,-1 0-1 0 0,0 0 1 0 0,0-1 0 0 0,0 1-1 0 0,0 0 1 0 0,0 0 0 0 0,0 0 0 0 0,0 0-1 0 0,0 0 1 0 0,0 0 0 0 0,0 0-1 0 0,0 0 1 0 0,0 0 0 0 0,0-1-1 0 0,0 1 1 0 0,1 0 0 0 0,-1 0-1 0 0,0 0 1 0 0,0 0 0 0 0,0 0-1 0 0,0 0 1 0 0,0 0 0 0 0,0 0-1 0 0,0 0 1 0 0,0 0 0 0 0,1 0 0 0 0,-1 0-1 0 0,24-9 59 0 0,0 1-1 0 0,48-10 1 0 0,0 1 199 0 0,24-11 207 0 0,222-60 1473 0 0,-281 77-1302 0 0,-21 6-4043 0 0,-15 4 2743 0 0</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4.744"/>
    </inkml:context>
    <inkml:brush xml:id="br0">
      <inkml:brushProperty name="width" value="0.1" units="cm"/>
      <inkml:brushProperty name="height" value="0.1" units="cm"/>
    </inkml:brush>
  </inkml:definitions>
  <inkml:trace contextRef="#ctx0" brushRef="#br0">0 6 460 0 0,'2'-6'3854'0'0,"-2"6"-3807"0"0,10 15 333 0 0,-2 0-1 0 0,0 1 1 0 0,0 0-1 0 0,-2 1 1 0 0,10 33 0 0 0,11 93 1323 0 0,-22-115-1402 0 0,2 61 609 0 0,-4-33-429 0 0,0 91-534 0 0,-3-109-3187 0 0,5-23-1673 0 0</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5.103"/>
    </inkml:context>
    <inkml:brush xml:id="br0">
      <inkml:brushProperty name="width" value="0.1" units="cm"/>
      <inkml:brushProperty name="height" value="0.1" units="cm"/>
    </inkml:brush>
  </inkml:definitions>
  <inkml:trace contextRef="#ctx0" brushRef="#br0">50 7 436 0 0,'-2'0'83'0'0,"1"0"-1"0"0,0-1 1 0 0,-1 1-1 0 0,1 0 1 0 0,0 0-1 0 0,-1 0 1 0 0,1 0-1 0 0,0 0 1 0 0,-1 0-1 0 0,1 0 1 0 0,0 1-1 0 0,-1-1 1 0 0,1 0-1 0 0,0 1 1 0 0,0-1 0 0 0,-1 1-1 0 0,1-1 1 0 0,0 1-1 0 0,0-1 1 0 0,0 1-1 0 0,0 0 1 0 0,0 0-1 0 0,-2 1 1 0 0,2 0 1 0 0,-1 0 0 0 0,1 0 0 0 0,-1 1 0 0 0,1-1 0 0 0,-1 0 0 0 0,1 1 0 0 0,0-1 0 0 0,0 1-1 0 0,1 0 1 0 0,-2 4 0 0 0,0 3 52 0 0,1 1-1 0 0,1-1 0 0 0,-1 0 0 0 0,2 1 0 0 0,1 11 0 0 0,0-13-54 0 0,0 1 0 0 0,1 0-1 0 0,0-1 1 0 0,0 0 0 0 0,1 1 0 0 0,1-1 0 0 0,-1-1-1 0 0,1 1 1 0 0,1-1 0 0 0,0 0 0 0 0,0 0 0 0 0,0 0-1 0 0,1-1 1 0 0,0 0 0 0 0,1-1 0 0 0,0 1-1 0 0,0-1 1 0 0,13 7 0 0 0,-13-8 62 0 0,1-1 0 0 0,-1 1-1 0 0,1-2 1 0 0,1 1 0 0 0,-1-1 0 0 0,0-1 0 0 0,1 1-1 0 0,-1-2 1 0 0,1 1 0 0 0,0-1 0 0 0,-1-1 0 0 0,1 0-1 0 0,0 0 1 0 0,0-1 0 0 0,-1 0 0 0 0,1-1 0 0 0,0 0 0 0 0,-1 0-1 0 0,10-5 1 0 0,-14 5-32 0 0,0-1 0 0 0,0 1 1 0 0,0-1-1 0 0,-1 0 0 0 0,0-1 0 0 0,1 1 0 0 0,-1-1 0 0 0,0 0 0 0 0,-1 0 1 0 0,1 0-1 0 0,-1 0 0 0 0,0-1 0 0 0,0 0 0 0 0,0 1 0 0 0,0-1 0 0 0,-1 0 1 0 0,0 0-1 0 0,2-9 0 0 0,-1 6-24 0 0,-1-1 1 0 0,-1 0-1 0 0,1 0 1 0 0,-2 0-1 0 0,1 0 1 0 0,-1-1-1 0 0,-1 1 0 0 0,1 0 1 0 0,-1 0-1 0 0,-4-13 1 0 0,3 16-124 0 0,0 0 1 0 0,-1 0-1 0 0,1 0 1 0 0,-1 0-1 0 0,-1 0 0 0 0,1 0 1 0 0,-1 1-1 0 0,0 0 1 0 0,0 0-1 0 0,-1 0 1 0 0,1 0-1 0 0,-1 1 1 0 0,0-1-1 0 0,-1 1 1 0 0,-8-5-1 0 0,9 6-791 0 0,1 1 0 0 0,-1 0 0 0 0,1 0 0 0 0,-1 1 0 0 0,0-1 0 0 0,1 1 0 0 0,-8-1 0 0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5.447"/>
    </inkml:context>
    <inkml:brush xml:id="br0">
      <inkml:brushProperty name="width" value="0.1" units="cm"/>
      <inkml:brushProperty name="height" value="0.1" units="cm"/>
    </inkml:brush>
  </inkml:definitions>
  <inkml:trace contextRef="#ctx0" brushRef="#br0">1 99 396 0 0,'0'0'995'0'0,"0"4"-558"0"0,-1 1-307 0 0,1 0 0 0 0,0 1 0 0 0,0-1 0 0 0,1 0 0 0 0,-1 0 0 0 0,1 1 0 0 0,1-1 0 0 0,-1 0 0 0 0,0 0 0 0 0,1 0 0 0 0,0 0 0 0 0,0-1 0 0 0,4 6 0 0 0,1 0 10 0 0,0-1 1 0 0,0 0 0 0 0,1 0-1 0 0,1-1 1 0 0,-1 0-1 0 0,1-1 1 0 0,0 0 0 0 0,1 0-1 0 0,0-1 1 0 0,0 0 0 0 0,0-1-1 0 0,1 0 1 0 0,0-1-1 0 0,0 0 1 0 0,0 0 0 0 0,0-1-1 0 0,21 2 1 0 0,-15-2 87 0 0,-1-2 1 0 0,1 0-1 0 0,-1-1 1 0 0,1-1-1 0 0,0 0 0 0 0,-1-1 1 0 0,0-1-1 0 0,1 0 1 0 0,-1-2-1 0 0,-1 0 0 0 0,1 0 1 0 0,15-9-1 0 0,-26 12-152 0 0,-1-1-1 0 0,1 1 1 0 0,-1-1 0 0 0,0 0-1 0 0,0-1 1 0 0,0 1 0 0 0,0-1-1 0 0,-1 0 1 0 0,1 0 0 0 0,-1 0-1 0 0,0 0 1 0 0,0-1 0 0 0,0 1-1 0 0,-1-1 1 0 0,0 1 0 0 0,0-1-1 0 0,0 0 1 0 0,0 0 0 0 0,-1 0-1 0 0,0 0 1 0 0,0 0 0 0 0,0-1-1 0 0,0 1 1 0 0,-1-6-1 0 0,0 5-50 0 0,-1 0 0 0 0,0 0 0 0 0,0 1 0 0 0,0-1-1 0 0,-1 0 1 0 0,0 1 0 0 0,0-1 0 0 0,0 1-1 0 0,-1-1 1 0 0,1 1 0 0 0,-1 0 0 0 0,0 0-1 0 0,-1 0 1 0 0,0 1 0 0 0,1-1 0 0 0,-1 1 0 0 0,-1 0-1 0 0,1 0 1 0 0,0 0 0 0 0,-1 1 0 0 0,-7-5-1 0 0,1 2-223 0 0,0 1 0 0 0,-1 0 0 0 0,0 0 0 0 0,0 1 0 0 0,0 1 0 0 0,0 0 0 0 0,0 1 0 0 0,-15-2 0 0 0,10 3-1159 0 0,0 1 0 0 0,1 0 0 0 0,-19 3 0 0 0,11 2-1095 0 0</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7.656"/>
    </inkml:context>
    <inkml:brush xml:id="br0">
      <inkml:brushProperty name="width" value="0.1" units="cm"/>
      <inkml:brushProperty name="height" value="0.1" units="cm"/>
    </inkml:brush>
  </inkml:definitions>
  <inkml:trace contextRef="#ctx0" brushRef="#br0">1 477 132 0 0,'0'0'801'0'0,"2"-2"-559"0"0,5-2-32 0 0,0 0 0 0 0,0 0 0 0 0,0 0 0 0 0,1 1 0 0 0,0 0 0 0 0,11-2 0 0 0,53-10 514 0 0,-63 13-638 0 0,161-29 843 0 0,464-68 689 0 0,-438 82-1343 0 0,-49 6-89 0 0,211-43 0 0 0,300-65 132 0 0,-601 113-282 0 0,182-29 69 0 0,-166 23-90 0 0,87-2 0 0 0,-37 4-3 0 0,38 2-33 0 0,-18 2 9 0 0,8-1 31 0 0,-23 6-39 0 0,173 19 0 0 0,-279-16 16 0 0,74 11 38 0 0,-84-11-38 0 0,-1 1 1 0 0,0 1 0 0 0,0-1-1 0 0,0 2 1 0 0,-1 0-1 0 0,13 7 1 0 0,-1 2-6 0 0,1 0-1 0 0,1-2 1 0 0,1 0 0 0 0,-1-2-1 0 0,50 13 1 0 0,124 18 51 0 0,116-11 105 0 0,-305-30-145 0 0,59 5-5 0 0,117 0 20 0 0,1-10 15 0 0,102-1-29 0 0,-108 6-61 0 0,-76 1 43 0 0,262 0 11 0 0,-146 6 19 0 0,-199-6-26 0 0,235 0 14 0 0,-112-3 12 0 0,252-7-9 0 0,-175-8 80 0 0,213 4-66 0 0,-116 6-54 0 0,-154 1 964 0 0,-162 6-1330 0 0,4 0 1134 0 0</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8.125"/>
    </inkml:context>
    <inkml:brush xml:id="br0">
      <inkml:brushProperty name="width" value="0.1" units="cm"/>
      <inkml:brushProperty name="height" value="0.1" units="cm"/>
    </inkml:brush>
  </inkml:definitions>
  <inkml:trace contextRef="#ctx0" brushRef="#br0">1 1 604 0 0,'0'0'4017'0'0,"4"4"-3596"0"0,2 4-174 0 0,-1-1 1 0 0,0 1-1 0 0,0 1 0 0 0,0-1 0 0 0,-1 1 0 0 0,0 0 0 0 0,-1 0 0 0 0,0 0 0 0 0,3 14 0 0 0,24 227 3295 0 0,-26-196-3115 0 0,-3-49-525 0 0,0 0 0 0 0,0 0-1 0 0,0 0 1 0 0,0 0-1 0 0,1 0 1 0 0,2 5-1 0 0,-3-8-276 0 0,0 0 0 0 0,0 0 0 0 0,0 0-1 0 0,0 0 1 0 0,0-1 0 0 0,1 1 0 0 0,-1 0-1 0 0,1-1 1 0 0,-1 1 0 0 0,1-1 0 0 0,-1 0 0 0 0,1 1-1 0 0,0-1 1 0 0,0 0 0 0 0,-1 0 0 0 0,4 1-1 0 0</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8.469"/>
    </inkml:context>
    <inkml:brush xml:id="br0">
      <inkml:brushProperty name="width" value="0.1" units="cm"/>
      <inkml:brushProperty name="height" value="0.1" units="cm"/>
    </inkml:brush>
  </inkml:definitions>
  <inkml:trace contextRef="#ctx0" brushRef="#br0">45 43 264 0 0,'0'0'1970'0'0,"-5"3"-1610"0"0,2-2-301 0 0,1 1 0 0 0,-1 0 0 0 0,0-1 0 0 0,1 1-1 0 0,0 0 1 0 0,-1 1 0 0 0,1-1 0 0 0,0 0 0 0 0,0 1 0 0 0,0-1 0 0 0,0 1 0 0 0,1 0 0 0 0,-1-1 0 0 0,1 1 0 0 0,-1 0 0 0 0,1 0 0 0 0,0 0 0 0 0,0 0 0 0 0,0 0 0 0 0,1 0 0 0 0,-1 0 0 0 0,1 0 0 0 0,-1 1 0 0 0,1-1 0 0 0,0 0 0 0 0,1 0 0 0 0,-1 0 0 0 0,0 0 0 0 0,2 4 0 0 0,-1-3-1 0 0,1 1 0 0 0,0-1 1 0 0,0 0-1 0 0,1 1 0 0 0,-1-1 0 0 0,1 0 0 0 0,0-1 1 0 0,0 1-1 0 0,0 0 0 0 0,0-1 0 0 0,1 0 0 0 0,0 1 0 0 0,-1-1 1 0 0,1-1-1 0 0,8 5 0 0 0,-5-4 93 0 0,-1 0 0 0 0,0-1 0 0 0,1-1 0 0 0,-1 1 0 0 0,1-1 0 0 0,-1 0 0 0 0,1 0 0 0 0,0-1 0 0 0,-1 1 0 0 0,1-2 0 0 0,7 0 0 0 0,-4 0 157 0 0,1-1 0 0 0,-1-1 0 0 0,0 1-1 0 0,0-1 1 0 0,0-1 0 0 0,-1 0 0 0 0,1 0 0 0 0,16-12 0 0 0,-21 13-137 0 0,0-1 1 0 0,0 0-1 0 0,0 0 1 0 0,-1 0 0 0 0,0 0-1 0 0,0-1 1 0 0,0 0-1 0 0,0 1 1 0 0,-1-1 0 0 0,1-1-1 0 0,-1 1 1 0 0,-1 0-1 0 0,1-1 1 0 0,-1 0 0 0 0,0 1-1 0 0,2-9 1 0 0,-4 12-152 0 0,0-1 0 0 0,1 1 0 0 0,-1 0 0 0 0,0 0 0 0 0,0 0 0 0 0,0 0 1 0 0,-1-1-1 0 0,1 1 0 0 0,0 0 0 0 0,-1 0 0 0 0,0 0 0 0 0,1 0 0 0 0,-1 0 0 0 0,0 0 0 0 0,0 0 0 0 0,0 0 0 0 0,0 0 1 0 0,0 0-1 0 0,-1 1 0 0 0,-1-3 0 0 0,-2-1-564 0 0,0 1 1 0 0,0 0-1 0 0,0 1 0 0 0,0-1 1 0 0,-7-2-1 0 0,3 1-1390 0 0</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8.844"/>
    </inkml:context>
    <inkml:brush xml:id="br0">
      <inkml:brushProperty name="width" value="0.1" units="cm"/>
      <inkml:brushProperty name="height" value="0.1" units="cm"/>
    </inkml:brush>
  </inkml:definitions>
  <inkml:trace contextRef="#ctx0" brushRef="#br0">1 178 364 0 0,'1'5'137'0'0,"0"0"-1"0"0,1 0 1 0 0,-1 0 0 0 0,1 0 0 0 0,0 0-1 0 0,1-1 1 0 0,-1 1 0 0 0,1-1-1 0 0,0 1 1 0 0,0-1 0 0 0,0 0-1 0 0,1 0 1 0 0,-1-1 0 0 0,8 7-1 0 0,-4-5 60 0 0,0-1 0 0 0,1 0-1 0 0,-1 0 1 0 0,1 0-1 0 0,0-1 1 0 0,-1 0-1 0 0,1-1 1 0 0,14 3-1 0 0,-6-2 125 0 0,-1-2-1 0 0,1 1 1 0 0,0-2-1 0 0,0 0 1 0 0,0-1 0 0 0,0-1-1 0 0,0 0 1 0 0,-1-1-1 0 0,22-8 1 0 0,-25 7-83 0 0,0-1 0 0 0,0 0 0 0 0,-1-1 0 0 0,0 0 0 0 0,-1-1 0 0 0,1 0-1 0 0,-1-1 1 0 0,16-15 0 0 0,-24 20-190 0 0,1 1 0 0 0,-1-1 0 0 0,0 0 0 0 0,1 0-1 0 0,-1 0 1 0 0,0 0 0 0 0,-1-1 0 0 0,1 1 0 0 0,-1 0-1 0 0,1-1 1 0 0,-1 1 0 0 0,0-1 0 0 0,0 1 0 0 0,0-1-1 0 0,-1 0 1 0 0,0 1 0 0 0,1-1 0 0 0,-1 0 0 0 0,0 0-1 0 0,-1 1 1 0 0,1-1 0 0 0,-1 0 0 0 0,1 1 0 0 0,-1-1-1 0 0,0 1 1 0 0,-1-1 0 0 0,1 1 0 0 0,0-1 0 0 0,-1 1-1 0 0,0 0 1 0 0,0 0 0 0 0,0 0 0 0 0,-4-5 0 0 0,1 3-71 0 0,0-1 0 0 0,-1 0 0 0 0,0 1 0 0 0,-1 0 0 0 0,1 1 0 0 0,-1 0 0 0 0,0 0 0 0 0,0 0 0 0 0,0 0 0 0 0,0 1 0 0 0,0 1 0 0 0,-1-1 0 0 0,-7-1 0 0 0,-16-2-570 0 0,-60-5-1 0 0,72 9 336 0 0,-17 0-1549 0 0,-1 1-1 0 0,-37 4 1 0 0,47-2-377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9.169"/>
    </inkml:context>
    <inkml:brush xml:id="br0">
      <inkml:brushProperty name="width" value="0.1" units="cm"/>
      <inkml:brushProperty name="height" value="0.1" units="cm"/>
    </inkml:brush>
  </inkml:definitions>
  <inkml:trace contextRef="#ctx0" brushRef="#br0">28 88 8 0 0,'98'-29'3203'0'0,"-54"15"-1554"0"0,77-15 1 0 0,-47 14 1376 0 0,-80 16-2930 0 0,-33 12 5 0 0,1 2 0 0 0,1 2 0 0 0,-65 39 0 0 0,95-52-97 0 0,-12 6 5 0 0,1 2 0 0 0,0 0-1 0 0,1 1 1 0 0,0 0 0 0 0,-17 19-1 0 0,33-31-7 0 0,0 0-1 0 0,0 0 0 0 0,0 1 0 0 0,0-1 1 0 0,0 0-1 0 0,0 1 0 0 0,0-1 1 0 0,0 1-1 0 0,1-1 0 0 0,-1 1 0 0 0,0-1 1 0 0,1 1-1 0 0,0 0 0 0 0,-1-1 1 0 0,1 1-1 0 0,0 0 0 0 0,0-1 0 0 0,0 1 1 0 0,0 0-1 0 0,0-1 0 0 0,0 1 1 0 0,0 0-1 0 0,1 2 0 0 0,0-2 6 0 0,0 0-1 0 0,1 0 1 0 0,-1 0-1 0 0,1 0 1 0 0,0 0-1 0 0,-1 0 1 0 0,1-1-1 0 0,0 1 1 0 0,0 0-1 0 0,0-1 1 0 0,0 0-1 0 0,0 1 1 0 0,0-1 0 0 0,0 0-1 0 0,4 1 1 0 0,62 24 147 0 0,-35-14 76 0 0,47 24 1 0 0,-78-34-215 0 0,1 0-1 0 0,0 0 1 0 0,-1 0 0 0 0,1 1 0 0 0,-1-1 0 0 0,0 1 0 0 0,0-1 0 0 0,0 1 0 0 0,0 0 0 0 0,0 0 0 0 0,0 0 0 0 0,-1 0-1 0 0,3 6 1 0 0,-4-8-9 0 0,-1 0 0 0 0,1 0 0 0 0,0 0 1 0 0,0 1-1 0 0,-1-1 0 0 0,1 0 0 0 0,0 0 0 0 0,-1 0 0 0 0,1 0 0 0 0,-1 0 0 0 0,0 0 0 0 0,1 0 0 0 0,-1 0 0 0 0,0 0 0 0 0,1-1 0 0 0,-1 1 0 0 0,0 0 0 0 0,0 0 0 0 0,-1 1 0 0 0,-18 13 57 0 0,19-15-62 0 0,-27 17-551 0 0,-1-2-1 0 0,-33 13 1 0 0,44-20-983 0 0,9-7-2444 0 0</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9.470"/>
    </inkml:context>
    <inkml:brush xml:id="br0">
      <inkml:brushProperty name="width" value="0.1" units="cm"/>
      <inkml:brushProperty name="height" value="0.1" units="cm"/>
    </inkml:brush>
  </inkml:definitions>
  <inkml:trace contextRef="#ctx0" brushRef="#br0">1 41 380 0 0,'1'-4'651'0'0,"4"-18"552"0"0,-4 21-1124 0 0,-1 0 1 0 0,1 0 0 0 0,0 1 0 0 0,-1-1-1 0 0,1 0 1 0 0,0 0 0 0 0,-1 0 0 0 0,1 0 0 0 0,0 1-1 0 0,0-1 1 0 0,-1 0 0 0 0,1 1 0 0 0,0-1 0 0 0,0 1-1 0 0,0-1 1 0 0,0 1 0 0 0,0-1 0 0 0,0 1-1 0 0,0 0 1 0 0,0 0 0 0 0,0-1 0 0 0,0 1 0 0 0,0 0-1 0 0,0 0 1 0 0,0 0 0 0 0,1 0 0 0 0,-1 0 0 0 0,0 0-1 0 0,0 0 1 0 0,0 1 0 0 0,0-1 0 0 0,0 0-1 0 0,0 0 1 0 0,0 1 0 0 0,1 0 0 0 0,9 6 165 0 0,0 0 1 0 0,-1 1-1 0 0,0 0 0 0 0,17 18 1 0 0,34 48 688 0 0,-17-21-288 0 0,-20-25-309 0 0,1-1-1 0 0,0-1 1 0 0,2-1 0 0 0,33 23 0 0 0,26 12 401 0 0,18 12-2882 0 0,-90-68-2356 0 0</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19.831"/>
    </inkml:context>
    <inkml:brush xml:id="br0">
      <inkml:brushProperty name="width" value="0.1" units="cm"/>
      <inkml:brushProperty name="height" value="0.1" units="cm"/>
    </inkml:brush>
  </inkml:definitions>
  <inkml:trace contextRef="#ctx0" brushRef="#br0">309 10 268 0 0,'0'0'175'0'0,"0"0"-129"0"0,0 0 0 0 0,0-1 0 0 0,0 1 0 0 0,0-1 0 0 0,0 1 0 0 0,0 0 0 0 0,0-1 0 0 0,-1 1 0 0 0,1-1 0 0 0,0 1 0 0 0,0 0 0 0 0,0-1 0 0 0,0 1 0 0 0,-1 0 0 0 0,1-1 0 0 0,0 1 0 0 0,0 0 0 0 0,-1 0 0 0 0,1-1 0 0 0,0 1 0 0 0,0 0 0 0 0,-1-1 0 0 0,1 1 0 0 0,0 0 0 0 0,-1 0 0 0 0,1 0 0 0 0,0 0 0 0 0,-1-1 0 0 0,1 1 0 0 0,0 0 0 0 0,-1 0 0 0 0,1 0 0 0 0,-1 0 0 0 0,1 0 0 0 0,0 0 0 0 0,-1 0 0 0 0,1 0 1 0 0,-1 0-1 0 0,1 0 0 0 0,0 0 0 0 0,-1 0 0 0 0,1 0 0 0 0,-1 0 0 0 0,-9 8 117 0 0,0 0 0 0 0,1 1 0 0 0,0 0 1 0 0,1 0-1 0 0,0 1 0 0 0,0 0 0 0 0,-8 14 1 0 0,-46 89 887 0 0,51-91-864 0 0,-38 67 470 0 0,-27 56-288 0 0,56-92-3805 0 0,19-44 1970 0 0</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20.222"/>
    </inkml:context>
    <inkml:brush xml:id="br0">
      <inkml:brushProperty name="width" value="0.1" units="cm"/>
      <inkml:brushProperty name="height" value="0.1" units="cm"/>
    </inkml:brush>
  </inkml:definitions>
  <inkml:trace contextRef="#ctx0" brushRef="#br0">0 3 428 0 0,'0'0'39'0'0,"0"0"-1"0"0,0 0 0 0 0,0 0 1 0 0,0 0-1 0 0,0 0 1 0 0,0-1-1 0 0,0 1 1 0 0,0 0-1 0 0,0 0 1 0 0,0 0-1 0 0,0 0 1 0 0,1 0-1 0 0,-1 0 1 0 0,0 0-1 0 0,0-1 0 0 0,0 1 1 0 0,0 0-1 0 0,0 0 1 0 0,0 0-1 0 0,0 0 1 0 0,0 0-1 0 0,0 0 1 0 0,1 0-1 0 0,-1 0 1 0 0,0 0-1 0 0,0 0 1 0 0,0 0-1 0 0,0-1 0 0 0,0 1 1 0 0,0 0-1 0 0,1 0 1 0 0,-1 0-1 0 0,0 0 1 0 0,0 0-1 0 0,0 0 1 0 0,0 0-1 0 0,0 0 1 0 0,0 0-1 0 0,1 0 1 0 0,-1 0-1 0 0,0 0 1 0 0,0 0-1 0 0,0 1 0 0 0,0-1 1 0 0,0 0-1 0 0,0 0 1 0 0,1 0-1 0 0,-1 0 1 0 0,0 0-1 0 0,0 0 1 0 0,0 0-1 0 0,0 0 1 0 0,0 0-1 0 0,0 0 1 0 0,0 0-1 0 0,0 1 0 0 0,1-1 1 0 0,-1 0-1 0 0,0 0 1 0 0,0 0-1 0 0,0 0 1 0 0,0 0-1 0 0,0 1 1 0 0,4 14 710 0 0,-1 26-367 0 0,-3-39-213 0 0,15 223 2050 0 0,-15-155-1846 0 0,4 38-114 0 0,-3-94-1214 0 0,2-1 1 0 0,0 1-1 0 0,6 15 1 0 0,-4-16-861 0 0</inkml:trace>
  <inkml:trace contextRef="#ctx0" brushRef="#br0" timeOffset="1">356 87 480 0 0,'-2'0'83'0'0,"0"0"0"0"0,1 0 0 0 0,-1 0 0 0 0,0 0 1 0 0,0 0-1 0 0,0 1 0 0 0,1-1 0 0 0,-1 0 0 0 0,0 1 0 0 0,1 0 0 0 0,-1-1 0 0 0,0 1 0 0 0,1 0 1 0 0,-1 0-1 0 0,1 0 0 0 0,-1 0 0 0 0,1 0 0 0 0,-3 2 0 0 0,2 0 12 0 0,-1-1-1 0 0,1 1 1 0 0,0 0-1 0 0,0 1 1 0 0,0-1 0 0 0,0 0-1 0 0,0 0 1 0 0,-1 7-1 0 0,1-3 0 0 0,0 0-1 0 0,0 0 1 0 0,1 0-1 0 0,0 0 1 0 0,0 0 0 0 0,1 1-1 0 0,0-1 1 0 0,0 0-1 0 0,2 9 1 0 0,0-9-21 0 0,0 0 0 0 0,0 0 0 0 0,1 0 0 0 0,0-1 0 0 0,0 1 0 0 0,1-1 0 0 0,-1 0 0 0 0,1 0 0 0 0,1 0 0 0 0,-1 0 0 0 0,1 0 0 0 0,0-1 0 0 0,0 0 0 0 0,1 0 0 0 0,0-1 0 0 0,0 1 0 0 0,0-1 0 0 0,0-1 0 0 0,0 1 0 0 0,1-1 0 0 0,0 0 0 0 0,9 3 0 0 0,-8-4 109 0 0,0 0 0 0 0,1 0 0 0 0,-1-1 0 0 0,0 0 0 0 0,1 0 0 0 0,-1-1 0 0 0,1 0 0 0 0,-1 0 0 0 0,1-1 0 0 0,-1 0 0 0 0,0-1 0 0 0,0 0 0 0 0,1 0 0 0 0,-1-1 0 0 0,-1 0 0 0 0,1 0 0 0 0,0-1 0 0 0,-1 0 0 0 0,9-6 1 0 0,-12 8-159 0 0,-1-1 0 0 0,1 0 0 0 0,-1 0 1 0 0,0 0-1 0 0,0 0 0 0 0,0-1 1 0 0,0 1-1 0 0,-1-1 0 0 0,0 0 0 0 0,1 1 1 0 0,-1-1-1 0 0,-1 0 0 0 0,1 0 1 0 0,0-1-1 0 0,-1 1 0 0 0,0 0 1 0 0,0 0-1 0 0,0-1 0 0 0,-1 1 0 0 0,1 0 1 0 0,-1-1-1 0 0,0 1 0 0 0,0-1 1 0 0,-1 1-1 0 0,1 0 0 0 0,-1-1 1 0 0,0 1-1 0 0,0 0 0 0 0,-1-1 0 0 0,1 1 1 0 0,-1 0-1 0 0,0 0 0 0 0,0 0 1 0 0,0 0-1 0 0,0 1 0 0 0,-1-1 0 0 0,0 1 1 0 0,1-1-1 0 0,-1 1 0 0 0,-1 0 1 0 0,1 0-1 0 0,-6-4 0 0 0,2 2-1115 0 0,1 1 0 0 0,-1 1 1 0 0,0 0-1 0 0,-9-4 0 0 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20.577"/>
    </inkml:context>
    <inkml:brush xml:id="br0">
      <inkml:brushProperty name="width" value="0.1" units="cm"/>
      <inkml:brushProperty name="height" value="0.1" units="cm"/>
    </inkml:brush>
  </inkml:definitions>
  <inkml:trace contextRef="#ctx0" brushRef="#br0">50 208 116 0 0,'4'8'167'0'0,"1"0"0"0"0,0 0 0 0 0,0-1-1 0 0,0 0 1 0 0,1 0 0 0 0,0 0 0 0 0,0-1 0 0 0,1 0 0 0 0,0 0 0 0 0,0 0 0 0 0,0-1-1 0 0,1 0 1 0 0,0-1 0 0 0,13 7 0 0 0,-4-4 251 0 0,-1-1-1 0 0,1 0 1 0 0,1-1 0 0 0,-1-1 0 0 0,0-1-1 0 0,27 3 1 0 0,-36-6-190 0 0,0 0-1 0 0,0 0 0 0 0,0-1 1 0 0,-1 0-1 0 0,1-1 0 0 0,0 1 1 0 0,0-1-1 0 0,-1-1 0 0 0,1 0 1 0 0,-1 0-1 0 0,0 0 1 0 0,0-1-1 0 0,0 0 0 0 0,7-5 1 0 0,-11 7-150 0 0,0-1 0 0 0,0 0 0 0 0,0 0 0 0 0,0 0 0 0 0,-1 0 0 0 0,1 0 0 0 0,-1-1 0 0 0,0 1 0 0 0,0-1 0 0 0,0 1 0 0 0,0-1 0 0 0,0 0 0 0 0,-1 0 0 0 0,0 0 0 0 0,0 0 0 0 0,0 0 0 0 0,0 0 0 0 0,-1 0 0 0 0,1 0 0 0 0,-1 0 0 0 0,0 0 0 0 0,-1 0 0 0 0,1 0 0 0 0,-1 0 0 0 0,1 0 0 0 0,-1 0 0 0 0,0 0 0 0 0,-1 0 0 0 0,-1-4 0 0 0,-1-1-87 0 0,0 1 0 0 0,-1 0 0 0 0,0 0 1 0 0,0 0-1 0 0,-1 1 0 0 0,0-1 1 0 0,0 1-1 0 0,-1 1 0 0 0,0-1 0 0 0,0 1 1 0 0,0 1-1 0 0,-1-1 0 0 0,0 1 0 0 0,-11-5 1 0 0,-4-2-438 0 0,-1 2 1 0 0,0 1-1 0 0,-1 0 1 0 0,-29-5-1 0 0,-76-9-3979 0 0,62 13 1887 0 0</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21.775"/>
    </inkml:context>
    <inkml:brush xml:id="br0">
      <inkml:brushProperty name="width" value="0.1" units="cm"/>
      <inkml:brushProperty name="height" value="0.1" units="cm"/>
    </inkml:brush>
  </inkml:definitions>
  <inkml:trace contextRef="#ctx0" brushRef="#br0">0 138 276 0 0,'37'-14'836'0'0,"0"2"0"0"0,0 1-1 0 0,48-7 1 0 0,-18 4-197 0 0,291-52 1730 0 0,-354 66-2566 0 0,-1-1-152 0 0,1 0 0 0 0,-1 1 0 0 0,1 0 0 0 0,-1 0 0 0 0,1 0-1 0 0,-1 0 1 0 0,0 0 0 0 0,1 1 0 0 0,-1 0 0 0 0,6 1 0 0 0,-3 2-1109 0 0</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5:22.150"/>
    </inkml:context>
    <inkml:brush xml:id="br0">
      <inkml:brushProperty name="width" value="0.1" units="cm"/>
      <inkml:brushProperty name="height" value="0.1" units="cm"/>
    </inkml:brush>
  </inkml:definitions>
  <inkml:trace contextRef="#ctx0" brushRef="#br0">1 86 564 0 0,'27'1'830'0'0,"0"-2"1"0"0,0-1-1 0 0,0-1 0 0 0,45-11 1 0 0,-51 10-490 0 0,210-48 965 0 0,-189 41-4787 0 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17.294"/>
    </inkml:context>
    <inkml:brush xml:id="br0">
      <inkml:brushProperty name="width" value="0.1" units="cm"/>
      <inkml:brushProperty name="height" value="0.1" units="cm"/>
    </inkml:brush>
  </inkml:definitions>
  <inkml:trace contextRef="#ctx0" brushRef="#br0">46 31 404 0 0,'0'0'2787'0'0,"-1"-3"-2452"0"0,-1 1-88 0 0,1 0-1 0 0,-1 0 1 0 0,1 0-1 0 0,-1 0 1 0 0,0 0-1 0 0,0 0 0 0 0,0 1 1 0 0,0-1-1 0 0,0 0 1 0 0,-3-1-1 0 0,4 2 298 0 0,0 1-532 0 0,1 0 1 0 0,0-1 0 0 0,-1 1 0 0 0,1 0 0 0 0,0-1 0 0 0,-1 1-1 0 0,1 0 1 0 0,-1-1 0 0 0,1 1 0 0 0,-1 0 0 0 0,1 0 0 0 0,-1-1 0 0 0,1 1-1 0 0,-1 0 1 0 0,1 0 0 0 0,-1 0 0 0 0,1 0 0 0 0,-1 0 0 0 0,1-1-1 0 0,-1 1 1 0 0,1 0 0 0 0,-1 0 0 0 0,1 0 0 0 0,-1 1 0 0 0,1-1-1 0 0,-1 0 1 0 0,-6 2 898 0 0,213 25-760 0 0,-116-18-109 0 0,37 7 39 0 0,213 22 162 0 0,-297-32-189 0 0,-42-6-21 0 0,16 3-107 0 0</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39.001"/>
    </inkml:context>
    <inkml:brush xml:id="br0">
      <inkml:brushProperty name="width" value="0.1" units="cm"/>
      <inkml:brushProperty name="height" value="0.1" units="cm"/>
    </inkml:brush>
  </inkml:definitions>
  <inkml:trace contextRef="#ctx0" brushRef="#br0">0 7 92 0 0,'1'-7'9829'0'0,"293"24"-8578"0"0,60 5-642 0 0,107 13-34 0 0,-329-26-468 0 0,-47-2-82 0 0,-31-1 5 0 0,80-3 0 0 0,-72-5 65 0 0,-60 2-78 0 0,0 0-14 0 0,7 0-10 0 0,-7 0-6 0 0,5-2-714 0 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3.725"/>
    </inkml:context>
    <inkml:brush xml:id="br0">
      <inkml:brushProperty name="width" value="0.1" units="cm"/>
      <inkml:brushProperty name="height" value="0.1" units="cm"/>
    </inkml:brush>
  </inkml:definitions>
  <inkml:trace contextRef="#ctx0" brushRef="#br0">606 55 420 0 0,'-13'-52'8180'0'0,"13"52"-8127"0"0,-1-1 0 0 0,1 1 0 0 0,-1 0 0 0 0,1 0 0 0 0,-1-1 0 0 0,0 1 0 0 0,1 0 0 0 0,-1 0 0 0 0,0 0 0 0 0,1 0 0 0 0,-1 0 0 0 0,0 0 0 0 0,1 0 0 0 0,-1 0 0 0 0,0 0 0 0 0,1 0-1 0 0,-1 0 1 0 0,1 0 0 0 0,-1 0 0 0 0,0 0 0 0 0,1 0 0 0 0,-2 1 0 0 0,-17 8 117 0 0,0 1 0 0 0,0 1 0 0 0,1 1 0 0 0,1 0 0 0 0,-20 19 0 0 0,-81 84 317 0 0,64-59-262 0 0,-89 96 278 0 0,122-127-418 0 0,2 0 1 0 0,1 2-1 0 0,1 0 0 0 0,-21 45 1 0 0,34-62-60 0 0,0 0 0 0 0,1 1 1 0 0,0-1-1 0 0,1 0 0 0 0,0 1 0 0 0,1-1 1 0 0,0 1-1 0 0,0 0 0 0 0,1-1 1 0 0,2 13-1 0 0,-1-16 5 0 0,0 0 1 0 0,0-1 0 0 0,1 1-1 0 0,0 0 1 0 0,1-1-1 0 0,-1 1 1 0 0,1-1-1 0 0,0 1 1 0 0,1-1-1 0 0,0 0 1 0 0,0-1-1 0 0,0 1 1 0 0,0-1 0 0 0,1 0-1 0 0,0 0 1 0 0,7 6-1 0 0,-6-6 54 0 0,1 0-1 0 0,1 0 0 0 0,-1 0 1 0 0,1-1-1 0 0,-1 0 0 0 0,1 0 1 0 0,0-1-1 0 0,1 0 1 0 0,-1 0-1 0 0,1-1 0 0 0,-1 0 1 0 0,13 1-1 0 0,-18-3-49 0 0,-1 0 0 0 0,1 0 0 0 0,-1-1 0 0 0,1 1 0 0 0,-1-1 0 0 0,1 1 0 0 0,-1-1-1 0 0,0 0 1 0 0,1 0 0 0 0,-1 0 0 0 0,0 0 0 0 0,0 0 0 0 0,0 0 0 0 0,0-1 0 0 0,0 1 0 0 0,0-1 0 0 0,0 0 0 0 0,0 1 0 0 0,0-1 0 0 0,-1 0 0 0 0,1 0 0 0 0,-1 0 0 0 0,1 0-1 0 0,-1 0 1 0 0,0-1 0 0 0,0 1 0 0 0,0 0 0 0 0,0 0 0 0 0,0-1 0 0 0,0 1 0 0 0,-1-1 0 0 0,1 1 0 0 0,-1-1 0 0 0,0 1 0 0 0,0-5 0 0 0,1 0 7 0 0,-1 0 0 0 0,-1 0 0 0 0,1 1-1 0 0,-1-1 1 0 0,0 0 0 0 0,0 0 0 0 0,-1 0 0 0 0,0 1 0 0 0,-1-1 0 0 0,1 1 0 0 0,-7-12 0 0 0,-1 5-67 0 0,0 1 0 0 0,-1 0-1 0 0,-1 1 1 0 0,1 0 0 0 0,-2 0 0 0 0,-23-14 0 0 0,9 5-1257 0 0,18 12-1927 0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4.225"/>
    </inkml:context>
    <inkml:brush xml:id="br0">
      <inkml:brushProperty name="width" value="0.1" units="cm"/>
      <inkml:brushProperty name="height" value="0.1" units="cm"/>
    </inkml:brush>
  </inkml:definitions>
  <inkml:trace contextRef="#ctx0" brushRef="#br0">224 10 344 0 0,'0'0'704'0'0,"6"-6"1816"0"0,-6 6-2472 0 0,0-1 0 0 0,0 1 0 0 0,1 0-1 0 0,-1 0 1 0 0,0 0 0 0 0,0 0 0 0 0,0-1 0 0 0,0 1 0 0 0,0 0-1 0 0,0 0 1 0 0,1 0 0 0 0,-1 0 0 0 0,0 0 0 0 0,0 0 0 0 0,0-1-1 0 0,0 1 1 0 0,1 0 0 0 0,-1 0 0 0 0,0 0 0 0 0,0 0-1 0 0,0 0 1 0 0,1 0 0 0 0,-1 0 0 0 0,0 0 0 0 0,0 0 0 0 0,0 0-1 0 0,1 0 1 0 0,-1 0 0 0 0,0 0 0 0 0,0 0 0 0 0,0 0 0 0 0,1 0-1 0 0,-1 0 1 0 0,0 0 0 0 0,0 0 0 0 0,0 0 0 0 0,1 0 0 0 0,-1 1-1 0 0,0-1 1 0 0,0 0 0 0 0,0 0 0 0 0,0 0 0 0 0,1 0 0 0 0,-1 4 9 0 0,1 0 1 0 0,-1 0 0 0 0,0-1 0 0 0,0 1-1 0 0,0 0 1 0 0,0 0 0 0 0,-1-1 0 0 0,1 1 0 0 0,-1 0-1 0 0,0-1 1 0 0,0 1 0 0 0,-1 0 0 0 0,1-1 0 0 0,-1 0-1 0 0,0 1 1 0 0,1-1 0 0 0,-4 4 0 0 0,-9 15 279 0 0,-23 26 1 0 0,25-33-188 0 0,7-8-92 0 0,-84 114 867 0 0,78-104-746 0 0,1 1-1 0 0,1 0 1 0 0,0 0 0 0 0,1 1 0 0 0,-7 27 0 0 0,15-44-139 0 0,-1-1 1 0 0,1 1 0 0 0,-1 0 0 0 0,1-1 0 0 0,0 1 0 0 0,0 0 0 0 0,0 0 0 0 0,0-1-1 0 0,0 1 1 0 0,0 0 0 0 0,0 0 0 0 0,0-1 0 0 0,1 1 0 0 0,-1 0 0 0 0,1 0 0 0 0,-1-1-1 0 0,1 1 1 0 0,0 0 0 0 0,0-1 0 0 0,0 1 0 0 0,0-1 0 0 0,2 3 0 0 0,-1-2 1 0 0,0-1 0 0 0,0 1 0 0 0,0-1 0 0 0,0 0 1 0 0,1 0-1 0 0,-1 0 0 0 0,0 0 0 0 0,1 0 0 0 0,-1 0 1 0 0,1-1-1 0 0,-1 1 0 0 0,1-1 0 0 0,5 0 0 0 0,6 0 69 0 0,1-1 0 0 0,0 0 0 0 0,-1-1 0 0 0,21-6-1 0 0,42-15 324 0 0,96-43-1 0 0,-158 60-363 0 0,7-5 136 0 0,-18 9-144 0 0,0 0 0 0 0,0-1 0 0 0,0 2-1 0 0,1-1 1 0 0,-1 0 0 0 0,1 1 0 0 0,-1 0-1 0 0,8-1 1 0 0,-11 2-56 0 0,0 0 0 0 0,0 1-1 0 0,0-1 1 0 0,0 0 0 0 0,0 1 0 0 0,0-1-1 0 0,0 1 1 0 0,-1-1 0 0 0,1 1-1 0 0,0-1 1 0 0,0 1 0 0 0,0 0 0 0 0,0-1-1 0 0,-1 1 1 0 0,1 0 0 0 0,0 0-1 0 0,-1-1 1 0 0,1 1 0 0 0,0 0 0 0 0,-1 0-1 0 0,1 0 1 0 0,-1 0 0 0 0,1 0-1 0 0,-1 1 1 0 0,10 31 83 0 0,-7-20-71 0 0,10 28 71 0 0,-7-18-456 0 0,2 1 1 0 0,17 34 0 0 0,1-12-1807 0 0,-7-19-3430 0 0,-13-21 2878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9.591"/>
    </inkml:context>
    <inkml:brush xml:id="br0">
      <inkml:brushProperty name="width" value="0.1" units="cm"/>
      <inkml:brushProperty name="height" value="0.1" units="cm"/>
    </inkml:brush>
  </inkml:definitions>
  <inkml:trace contextRef="#ctx0" brushRef="#br0">30 30 968 0 0,'5'-13'7292'0'0,"-13"15"-6647"0"0,6-1-638 0 0,0 0 0 0 0,1 0-1 0 0,-1 0 1 0 0,0 0 0 0 0,1 0-1 0 0,-1 0 1 0 0,1 0-1 0 0,-1 1 1 0 0,1-1 0 0 0,-2 3-1 0 0,2-2 46 0 0,0 1 1 0 0,0 0-1 0 0,0 0 0 0 0,0 0 0 0 0,0 0 0 0 0,1 0 0 0 0,-1 0 1 0 0,1 0-1 0 0,0 0 0 0 0,0 0 0 0 0,0 0 0 0 0,0 0 0 0 0,0 0 1 0 0,1 0-1 0 0,0 0 0 0 0,-1 0 0 0 0,1 0 0 0 0,0 0 1 0 0,3 5-1 0 0,0 1 38 0 0,0-1 1 0 0,1 1-1 0 0,0-1 1 0 0,12 14-1 0 0,32 27 163 0 0,-36-37-201 0 0,-1 0 0 0 0,0 1-1 0 0,0 0 1 0 0,-1 1 0 0 0,-1 0-1 0 0,11 19 1 0 0,-21-31-46 0 0,1-1 0 0 0,-1 0 0 0 0,1 1 0 0 0,-1-1 0 0 0,1 1 0 0 0,-1-1 0 0 0,0 0 0 0 0,0 1 0 0 0,0-1 0 0 0,0 1 1 0 0,0-1-1 0 0,0 1 0 0 0,0-1 0 0 0,0 1 0 0 0,-1-1 0 0 0,1 0 0 0 0,0 1 0 0 0,-1-1 0 0 0,0 0 0 0 0,1 1 0 0 0,-2 1 0 0 0,0 0 5 0 0,0 0 1 0 0,0-1-1 0 0,-1 1 0 0 0,1 0 1 0 0,-1-1-1 0 0,1 0 0 0 0,-1 1 1 0 0,-5 2-1 0 0,-3 1 45 0 0,-1 0 1 0 0,0-1-1 0 0,-23 8 1 0 0,31-12-37 0 0,1 0-1 0 0,-1-1 1 0 0,0 1 0 0 0,0-1 0 0 0,0 1-1 0 0,0-1 1 0 0,0 0 0 0 0,0 0 0 0 0,0-1 0 0 0,0 1-1 0 0,-6-3 1 0 0,10 3-17 0 0,-1-1-1 0 0,0 1 0 0 0,1-1 1 0 0,-1 1-1 0 0,1-1 1 0 0,-1 1-1 0 0,1-1 1 0 0,-1 1-1 0 0,1-1 1 0 0,0 1-1 0 0,-1-1 1 0 0,1 0-1 0 0,-1 1 1 0 0,1-1-1 0 0,0 0 1 0 0,0 0-1 0 0,-1 1 0 0 0,1-1 1 0 0,0 0-1 0 0,0 1 1 0 0,0-1-1 0 0,0 0 1 0 0,0 0-1 0 0,0 1 1 0 0,0-1-1 0 0,0 0 1 0 0,0 0-1 0 0,0 1 1 0 0,1-1-1 0 0,-1 0 1 0 0,0 0-1 0 0,0 1 1 0 0,1-2-1 0 0,9-25-12 0 0,6 0-44 0 0,0 1 1 0 0,2 0-1 0 0,1 2 0 0 0,26-26 0 0 0,-17 19-27 0 0,34-49 0 0 0,-60 77 84 0 0,-1 1 1 0 0,1-1 0 0 0,-1 1 0 0 0,0-1-1 0 0,1 0 1 0 0,-1 0 0 0 0,0 1-1 0 0,-1-1 1 0 0,1 0 0 0 0,0 0 0 0 0,-1 0-1 0 0,1-3 1 0 0,-2 4-40 0 0,1 1-1 0 0,0 0 1 0 0,-1-1-1 0 0,1 1 1 0 0,0-1 0 0 0,-1 1-1 0 0,0 0 1 0 0,1 0 0 0 0,-1-1-1 0 0,0 1 1 0 0,0 0 0 0 0,0 0-1 0 0,1 0 1 0 0,-1 0-1 0 0,0 0 1 0 0,-1 0 0 0 0,1 0-1 0 0,0 0 1 0 0,0 0 0 0 0,0 0-1 0 0,0 1 1 0 0,-1-1-1 0 0,1 0 1 0 0,0 1 0 0 0,-3-2-1 0 0,-46-15-5929 0 0,39 13 3396 0 0</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4.600"/>
    </inkml:context>
    <inkml:brush xml:id="br0">
      <inkml:brushProperty name="width" value="0.1" units="cm"/>
      <inkml:brushProperty name="height" value="0.1" units="cm"/>
    </inkml:brush>
  </inkml:definitions>
  <inkml:trace contextRef="#ctx0" brushRef="#br0">1 50 192 0 0,'16'-34'8084'0'0,"-13"24"-6340"0"0,-3 10-1805 0 0,0-1 0 0 0,0 1 1 0 0,0 0-1 0 0,0-1 0 0 0,0 1 0 0 0,1 0 0 0 0,-1 0 1 0 0,0-1-1 0 0,0 1 0 0 0,0 0 0 0 0,0 0 1 0 0,1 0-1 0 0,-1-1 0 0 0,0 1 0 0 0,0 0 1 0 0,1 0-1 0 0,-1 0 0 0 0,0 0 0 0 0,0-1 0 0 0,1 1 1 0 0,-1 0-1 0 0,0 0 0 0 0,0 0 0 0 0,1 0 1 0 0,-1 0-1 0 0,0 0 0 0 0,1 0 0 0 0,-1 0 1 0 0,0 0-1 0 0,1 0 0 0 0,-1 0 0 0 0,0 0 0 0 0,0 0 1 0 0,1 0-1 0 0,-1 0 0 0 0,0 0 0 0 0,1 0 1 0 0,-1 0-1 0 0,0 0 0 0 0,0 1 0 0 0,1-1 1 0 0,-1 0-1 0 0,1 0 0 0 0,12 10-2719 0 0,-4-5 210 0 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5.556"/>
    </inkml:context>
    <inkml:brush xml:id="br0">
      <inkml:brushProperty name="width" value="0.1" units="cm"/>
      <inkml:brushProperty name="height" value="0.1" units="cm"/>
    </inkml:brush>
  </inkml:definitions>
  <inkml:trace contextRef="#ctx0" brushRef="#br0">112 67 284 0 0,'0'0'523'0'0,"8"-16"5458"0"0,-6 15-5638 0 0,295-35 1234 0 0,-259 29-825 0 0,-36 7-428 0 0,-1-1-200 0 0,5 0-131 0 0,-7 0 374 0 0,-48-2-277 0 0,14 3-55 0 0,0 1-15 0 0,11 1-15 0 0,-9 0 3 0 0,-35 9-1 0 0,44-6-16 0 0,1 1 0 0 0,0 1 0 0 0,1 1-1 0 0,-31 16 1 0 0,51-23 6 0 0,-1 0-1 0 0,0 1 1 0 0,1-1-1 0 0,-1 1 1 0 0,1-1 0 0 0,0 1-1 0 0,0 0 1 0 0,-1 0-1 0 0,1 0 1 0 0,0 0 0 0 0,1 1-1 0 0,-1-1 1 0 0,0 0-1 0 0,1 1 1 0 0,-1 0 0 0 0,1-1-1 0 0,0 1 1 0 0,0 0-1 0 0,0-1 1 0 0,0 1 0 0 0,0 0-1 0 0,1 0 1 0 0,-1 0 0 0 0,1 0-1 0 0,0-1 1 0 0,0 1-1 0 0,0 0 1 0 0,0 0 0 0 0,0 0-1 0 0,0 0 1 0 0,1 0-1 0 0,0 0 1 0 0,1 3 0 0 0,0 1 41 0 0,0 1 0 0 0,1-1 0 0 0,0 1 0 0 0,0-1 0 0 0,1 0 1 0 0,0 0-1 0 0,0 0 0 0 0,1-1 0 0 0,-1 1 0 0 0,2-1 0 0 0,-1 0 1 0 0,1-1-1 0 0,-1 1 0 0 0,2-1 0 0 0,-1 0 0 0 0,0-1 0 0 0,1 0 1 0 0,0 0-1 0 0,0 0 0 0 0,0-1 0 0 0,1 1 0 0 0,-1-2 1 0 0,14 4-1 0 0,4-1 187 0 0,-15-2-62 0 0,1-1 0 0 0,20 1 0 0 0,-27-2-108 0 0,0-1 0 0 0,0 1 0 0 0,0 0 0 0 0,0 0 0 0 0,0 0-1 0 0,5 4 1 0 0,10 1 56 0 0,-17-5-96 0 0,0 0-1 0 0,0-1 1 0 0,1 1-1 0 0,-1 0 0 0 0,0 0 1 0 0,-1 1-1 0 0,1-1 1 0 0,0 0-1 0 0,3 3 1 0 0,2 2 30 0 0,1 0-28 0 0,-1 1-1 0 0,0-1 0 0 0,-1 1 1 0 0,1 0-1 0 0,9 15 1 0 0,-16-21-16 0 0,0 0 0 0 0,0 0 1 0 0,1 0-1 0 0,-1 0 0 0 0,0 0 1 0 0,0 0-1 0 0,0 1 0 0 0,0-1 0 0 0,0 0 1 0 0,0 0-1 0 0,0 0 0 0 0,-1 0 1 0 0,1 0-1 0 0,0 0 0 0 0,0 0 1 0 0,-1 0-1 0 0,1 0 0 0 0,-1 0 0 0 0,1-1 1 0 0,-1 1-1 0 0,0 1 0 0 0,-14 17 21 0 0,5-9-12 0 0,0-1 0 0 0,-1 0 0 0 0,0-1 0 0 0,0 0 0 0 0,-1-1 1 0 0,-14 7-1 0 0,-79 29 22 0 0,48-22-249 0 0,45-16-237 0 0,0-1 0 0 0,-1 0-1 0 0,1-1 1 0 0,-1-1-1 0 0,-17 2 1 0 0,7-8-1886 0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6.383"/>
    </inkml:context>
    <inkml:brush xml:id="br0">
      <inkml:brushProperty name="width" value="0.1" units="cm"/>
      <inkml:brushProperty name="height" value="0.1" units="cm"/>
    </inkml:brush>
  </inkml:definitions>
  <inkml:trace contextRef="#ctx0" brushRef="#br0">0 124 652 0 0,'0'0'3775'0'0,"6"-3"-3298"0"0,5-1-266 0 0,0 0 0 0 0,0 0 0 0 0,0 1 0 0 0,1 0 0 0 0,15-1 0 0 0,72-4 704 0 0,-38 4-535 0 0,346-21 1161 0 0,-271 20-1181 0 0,1274-36 1944 0 0,-1030 34-1747 0 0,-315 6-450 0 0,-21 2 133 0 0,78-9 1 0 0,-96 8-1908 0 0,-80 9 36 0 0,-9-4-3332 0 0,29-4 2401 0 0</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7.118"/>
    </inkml:context>
    <inkml:brush xml:id="br0">
      <inkml:brushProperty name="width" value="0.1" units="cm"/>
      <inkml:brushProperty name="height" value="0.1" units="cm"/>
    </inkml:brush>
  </inkml:definitions>
  <inkml:trace contextRef="#ctx0" brushRef="#br0">296 5 108 0 0,'0'-4'3974'0'0,"-238"337"-1481"0"0,211-298-2283 0 0,27-34-202 0 0,-4 3 25 0 0,1-1 0 0 0,1 1 0 0 0,-1 0 1 0 0,0 0-1 0 0,1 0 0 0 0,0 0 0 0 0,0 0 1 0 0,0 0-1 0 0,0 1 0 0 0,1-1 0 0 0,0 1 1 0 0,0-1-1 0 0,0 1 0 0 0,0 5 0 0 0,1-9-12 0 0,1 0 0 0 0,0 0 0 0 0,0 0 0 0 0,0 0 0 0 0,0 0 0 0 0,0 0 0 0 0,0 0 0 0 0,1-1 0 0 0,-1 1 0 0 0,0 0 0 0 0,0-1 0 0 0,0 1 0 0 0,1-1 0 0 0,-1 1 0 0 0,0-1 0 0 0,1 0 0 0 0,-1 0 0 0 0,0 0-1 0 0,1 1 1 0 0,0-1 0 0 0,25 0 112 0 0,-1-1 1 0 0,0-2-1 0 0,0 0 0 0 0,0-2 0 0 0,37-10 0 0 0,-6 1 115 0 0,77-19 273 0 0,31-7 456 0 0,-160 39-938 0 0,0 0 0 0 0,0 0 0 0 0,1 1 0 0 0,-1 0-1 0 0,0 0 1 0 0,1 0 0 0 0,-1 0 0 0 0,0 1 0 0 0,0 0-1 0 0,1 0 1 0 0,-1 1 0 0 0,0-1 0 0 0,0 1 0 0 0,0 0 0 0 0,0 0-1 0 0,-1 1 1 0 0,8 4 0 0 0,-8-3-17 0 0,0 0 0 0 0,0 0 0 0 0,0 0-1 0 0,0 1 1 0 0,-1-1 0 0 0,1 1 0 0 0,-1 0 0 0 0,0 0 0 0 0,-1 0-1 0 0,1 0 1 0 0,-1 1 0 0 0,0-1 0 0 0,-1 1 0 0 0,1-1 0 0 0,0 10-1 0 0,0 3 33 0 0,-1 0 0 0 0,-1 1-1 0 0,-1-1 1 0 0,-5 35 0 0 0,2-30-499 0 0,2-1 0 0 0,0 25 0 0 0,2-44 267 0 0,0 0 0 0 0,1-1 0 0 0,-1 1 0 0 0,1 0 0 0 0,-1-1 0 0 0,1 1 0 0 0,0 0 0 0 0,0-1-1 0 0,2 3 1 0 0,9 11-3905 0 0,-5-10 1609 0 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7.442"/>
    </inkml:context>
    <inkml:brush xml:id="br0">
      <inkml:brushProperty name="width" value="0.1" units="cm"/>
      <inkml:brushProperty name="height" value="0.1" units="cm"/>
    </inkml:brush>
  </inkml:definitions>
  <inkml:trace contextRef="#ctx0" brushRef="#br0">143 29 268 0 0,'-2'-2'92'0'0,"1"0"0"0"0,-1 0 0 0 0,0 0 0 0 0,1 0 0 0 0,-1 0 0 0 0,0 0 1 0 0,0 1-1 0 0,0-1 0 0 0,0 1 0 0 0,-1-1 0 0 0,1 1 0 0 0,0 0 0 0 0,-1 0 0 0 0,1 0 0 0 0,-1 0 0 0 0,1 0 0 0 0,-1 0 0 0 0,1 1 0 0 0,-1-1 0 0 0,0 1 0 0 0,1 0 1 0 0,-1 0-1 0 0,1 0 0 0 0,-1 0 0 0 0,0 0 0 0 0,1 1 0 0 0,-1-1 0 0 0,1 1 0 0 0,-1-1 0 0 0,1 1 0 0 0,-1 0 0 0 0,1 0 0 0 0,-1 0 0 0 0,-2 2 0 0 0,1-1-33 0 0,0 0-1 0 0,0 1 1 0 0,1-1-1 0 0,-1 1 1 0 0,0 0-1 0 0,1 0 0 0 0,0 0 1 0 0,0 0-1 0 0,0 1 1 0 0,0-1-1 0 0,0 1 1 0 0,0 0-1 0 0,1 0 0 0 0,0 0 1 0 0,0 0-1 0 0,0 0 1 0 0,1 0-1 0 0,-1 1 1 0 0,-1 6-1 0 0,3-7-26 0 0,0 0-1 0 0,0 1 0 0 0,0-1 1 0 0,0 1-1 0 0,1-1 1 0 0,0 0-1 0 0,0 1 1 0 0,0-1-1 0 0,0 0 0 0 0,1 0 1 0 0,-1 1-1 0 0,1-1 1 0 0,3 5-1 0 0,0-3 20 0 0,-1 1-1 0 0,1-1 1 0 0,0 0-1 0 0,1-1 1 0 0,-1 1 0 0 0,1-1-1 0 0,7 5 1 0 0,-1-2 138 0 0,0 0 1 0 0,1-1-1 0 0,0-1 0 0 0,0 0 1 0 0,0-1-1 0 0,1 0 1 0 0,26 5-1 0 0,-27-7 158 0 0,1-2-1 0 0,-1 0 0 0 0,0 0 0 0 0,1-2 1 0 0,-1 1-1 0 0,15-4 0 0 0,-24 3-224 0 0,1 1 0 0 0,-1-1 0 0 0,0-1 0 0 0,0 1 0 0 0,0 0 0 0 0,1-1 0 0 0,-1 0-1 0 0,-1 0 1 0 0,1 0 0 0 0,0-1 0 0 0,0 1 0 0 0,-1-1 0 0 0,0 0 0 0 0,1 0 0 0 0,-1 0 0 0 0,0 0 0 0 0,-1-1-1 0 0,1 1 1 0 0,0-1 0 0 0,-1 0 0 0 0,4-7 0 0 0,-6 9-118 0 0,1 0 0 0 0,-1 0 0 0 0,1 0 0 0 0,-1 0 0 0 0,0 0 0 0 0,0 0 0 0 0,0 0 0 0 0,0 0 1 0 0,0-1-1 0 0,0 1 0 0 0,-1 0 0 0 0,1 0 0 0 0,-1 0 0 0 0,1 0 0 0 0,-1 0 0 0 0,0 0 0 0 0,0 0 0 0 0,0 0 0 0 0,0 1 0 0 0,0-1 0 0 0,0 0 0 0 0,-1 0 0 0 0,1 1 0 0 0,0-1 0 0 0,-1 1 0 0 0,1-1 0 0 0,-1 1 0 0 0,0 0 0 0 0,1-1 0 0 0,-1 1 0 0 0,0 0 1 0 0,-3-1-1 0 0,-6-4-555 0 0,-1 0 0 0 0,0 1 0 0 0,-23-7 1 0 0,32 12 426 0 0,-47-9-5320 0 0,34 6 2920 0 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8.020"/>
    </inkml:context>
    <inkml:brush xml:id="br0">
      <inkml:brushProperty name="width" value="0.1" units="cm"/>
      <inkml:brushProperty name="height" value="0.1" units="cm"/>
    </inkml:brush>
  </inkml:definitions>
  <inkml:trace contextRef="#ctx0" brushRef="#br0">226 18 100 0 0,'0'0'1713'0'0,"0"-2"-955"0"0,0 1-795 0 0,0 1 89 0 0,0-1 0 0 0,0 1-1 0 0,1-1 1 0 0,-1 1 0 0 0,0-1 0 0 0,0 1-1 0 0,0 0 1 0 0,0-1 0 0 0,0 1 0 0 0,0-1-1 0 0,-1 1 1 0 0,1-1 0 0 0,0 1-1 0 0,0-1 1 0 0,0 1 0 0 0,0-1 0 0 0,-1 1-1 0 0,1-1 1 0 0,0 1 0 0 0,0 0 0 0 0,-1-1-1 0 0,1 1 1 0 0,0-1 0 0 0,0 1-1 0 0,-1 0 1 0 0,1-1 0 0 0,-1 1 0 0 0,1 0-1 0 0,0-1 1 0 0,-1 1 0 0 0,1 0 0 0 0,-1 0-1 0 0,1 0 1 0 0,0-1 0 0 0,-1 1-1 0 0,1 0 1 0 0,-1 0 0 0 0,1 0 0 0 0,-1 0-1 0 0,1 0 1 0 0,-1 0 0 0 0,1 0 0 0 0,-1 0-1 0 0,1 0 1 0 0,-1 0 0 0 0,1 0-1 0 0,-1 0 1 0 0,1 0 0 0 0,-1 0 0 0 0,1 0-1 0 0,-1 0 1 0 0,0 1 0 0 0,-17 6 279 0 0,0 2 0 0 0,1 0 1 0 0,0 0-1 0 0,-24 20 0 0 0,30-21-222 0 0,1 0-1 0 0,0 2 0 0 0,1-1 1 0 0,0 1-1 0 0,0 0 0 0 0,1 1 0 0 0,-13 22 1 0 0,19-30-83 0 0,1 0 1 0 0,-1 0 0 0 0,1 1 0 0 0,0-1 0 0 0,0 1-1 0 0,0-1 1 0 0,0 1 0 0 0,0-1 0 0 0,1 1-1 0 0,0-1 1 0 0,0 1 0 0 0,0 0 0 0 0,0-1-1 0 0,0 1 1 0 0,1-1 0 0 0,0 1 0 0 0,-1-1-1 0 0,1 1 1 0 0,1-1 0 0 0,-1 0 0 0 0,0 1-1 0 0,1-1 1 0 0,0 0 0 0 0,-1 0 0 0 0,1 0 0 0 0,1 0-1 0 0,-1 0 1 0 0,5 4 0 0 0,6 5 61 0 0,0-1-1 0 0,0-1 1 0 0,2 0 0 0 0,28 15 0 0 0,-8-5 3 0 0,17 11 62 0 0,32 21 96 0 0,-83-51-247 0 0,-1-1 0 0 0,0 0 1 0 0,0 0-1 0 0,1 0 0 0 0,-1 1 0 0 0,0-1 0 0 0,0 0 1 0 0,0 0-1 0 0,1 0 0 0 0,-1 1 0 0 0,0-1 0 0 0,0 0 1 0 0,0 1-1 0 0,0-1 0 0 0,0 0 0 0 0,1 0 1 0 0,-1 1-1 0 0,0-1 0 0 0,0 0 0 0 0,0 1 0 0 0,0-1 1 0 0,0 0-1 0 0,0 0 0 0 0,0 1 0 0 0,0-1 1 0 0,0 0-1 0 0,0 1 0 0 0,0-1 0 0 0,0 0 0 0 0,-1 1 1 0 0,1-1-1 0 0,0 0 0 0 0,0 0 0 0 0,0 1 0 0 0,0-1 1 0 0,0 0-1 0 0,-1 0 0 0 0,1 1 0 0 0,0-1 1 0 0,0 0-1 0 0,0 0 0 0 0,-1 0 0 0 0,1 1 0 0 0,0-1 1 0 0,0 0-1 0 0,0 0 0 0 0,-1 1 0 0 0,-10 6 49 0 0,10-7-55 0 0,-1 1 18 0 0,-1 0 0 0 0,1 0 0 0 0,-1 0-1 0 0,0 0 1 0 0,0 0 0 0 0,0-1 0 0 0,1 1 0 0 0,-1-1-1 0 0,0 0 1 0 0,0 0 0 0 0,0 0 0 0 0,0 0-1 0 0,0 0 1 0 0,0-1 0 0 0,1 1 0 0 0,-1-1 0 0 0,0 0-1 0 0,0 1 1 0 0,0-1 0 0 0,1-1 0 0 0,-1 1 0 0 0,1 0-1 0 0,-1-1 1 0 0,1 1 0 0 0,-1-1 0 0 0,1 0-1 0 0,-4-3 1 0 0,5 3-1 0 0,1 1 0 0 0,-1 0-1 0 0,0-1 1 0 0,1 1-1 0 0,-1-1 1 0 0,1 1 0 0 0,-1-1-1 0 0,1 1 1 0 0,0-1 0 0 0,0 1-1 0 0,0-1 1 0 0,0 1-1 0 0,0-1 1 0 0,0 1 0 0 0,0-1-1 0 0,0 1 1 0 0,0-1 0 0 0,1 1-1 0 0,-1-1 1 0 0,1-1-1 0 0,14-31 116 0 0,-12 28-94 0 0,10-16 150 0 0,1 0 0 0 0,1 0 0 0 0,1 2 0 0 0,24-25 0 0 0,-20 24 562 0 0,-1-2 0 0 0,32-48 0 0 0,-50 68-710 0 0,0 1 1 0 0,0 0 0 0 0,0-1 0 0 0,0 1 0 0 0,-1 0 0 0 0,1-1 0 0 0,-1 1 0 0 0,0-1 0 0 0,0 1 0 0 0,1-1 0 0 0,-2 1 0 0 0,1 0-1 0 0,0-1 1 0 0,0 1 0 0 0,-1-1 0 0 0,0 1 0 0 0,1-1 0 0 0,-1 1 0 0 0,0 0 0 0 0,0 0 0 0 0,-1-3 0 0 0,1 4-113 0 0,0 0 1 0 0,0-1 0 0 0,0 1-1 0 0,0 0 1 0 0,0 0-1 0 0,-1 0 1 0 0,1 0 0 0 0,0 0-1 0 0,0 1 1 0 0,-1-1 0 0 0,1 0-1 0 0,0 0 1 0 0,-1 1-1 0 0,1-1 1 0 0,-1 1 0 0 0,1 0-1 0 0,-1-1 1 0 0,1 1 0 0 0,-1 0-1 0 0,1 0 1 0 0,-1 0 0 0 0,1 0-1 0 0,-1 0 1 0 0,1 0-1 0 0,-2 0 1 0 0,-31 6-3902 0 0,26-3 757 0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8.411"/>
    </inkml:context>
    <inkml:brush xml:id="br0">
      <inkml:brushProperty name="width" value="0.1" units="cm"/>
      <inkml:brushProperty name="height" value="0.1" units="cm"/>
    </inkml:brush>
  </inkml:definitions>
  <inkml:trace contextRef="#ctx0" brushRef="#br0">2 1 680 0 0,'0'0'4268'0'0,"-1"9"-5476"0"0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48.774"/>
    </inkml:context>
    <inkml:brush xml:id="br0">
      <inkml:brushProperty name="width" value="0.1" units="cm"/>
      <inkml:brushProperty name="height" value="0.1" units="cm"/>
    </inkml:brush>
  </inkml:definitions>
  <inkml:trace contextRef="#ctx0" brushRef="#br0">1 50 544 0 0,'15'-8'916'0'0,"0"1"0"0"0,0 0 0 0 0,1 1 0 0 0,0 1 0 0 0,0 0 0 0 0,19-3 0 0 0,-28 7-722 0 0,0 0-1 0 0,-1 0 0 0 0,1 1 1 0 0,0 0-1 0 0,0 0 1 0 0,-1 1-1 0 0,1-1 0 0 0,0 2 1 0 0,-1-1-1 0 0,1 1 0 0 0,-1 0 1 0 0,1 0-1 0 0,-1 0 0 0 0,0 1 1 0 0,0 0-1 0 0,0 1 1 0 0,0-1-1 0 0,5 5 0 0 0,-7-4-143 0 0,-1-1-1 0 0,1 0 1 0 0,-1 1-1 0 0,0-1 1 0 0,-1 1-1 0 0,1 0 1 0 0,-1 0-1 0 0,1 0 1 0 0,-1 0 0 0 0,0 0-1 0 0,-1 1 1 0 0,1-1-1 0 0,-1 0 1 0 0,0 1-1 0 0,0 0 1 0 0,0-1-1 0 0,0 1 1 0 0,-1-1-1 0 0,0 1 1 0 0,0 0-1 0 0,0-1 1 0 0,-1 1-1 0 0,0 0 1 0 0,1-1-1 0 0,-2 1 1 0 0,1-1-1 0 0,0 1 1 0 0,-1-1-1 0 0,-3 7 1 0 0,-4 5 40 0 0,0 0 1 0 0,0-1-1 0 0,-1-1 0 0 0,-1 0 0 0 0,-1 0 1 0 0,-17 16-1 0 0,21-22-11 0 0,1-2 2 0 0,1-1 0 0 0,1 1 1 0 0,-1 0-1 0 0,1 1 0 0 0,0 0 0 0 0,-7 13 0 0 0,12-20-74 0 0,0 1 0 0 0,0-1 1 0 0,0 1-1 0 0,1-1 0 0 0,-1 0 0 0 0,0 1 0 0 0,0-1 0 0 0,1 1 0 0 0,-1-1 0 0 0,0 1 0 0 0,1-1 0 0 0,-1 0 0 0 0,1 1 0 0 0,-1-1 1 0 0,0 0-1 0 0,1 1 0 0 0,-1-1 0 0 0,1 0 0 0 0,-1 0 0 0 0,1 1 0 0 0,-1-1 0 0 0,1 0 0 0 0,-1 0 0 0 0,1 0 0 0 0,0 0 1 0 0,13 5 60 0 0,10 0 2 0 0,1-2 0 0 0,-1-1 0 0 0,1-1 0 0 0,31-3 0 0 0,-25 1-5 0 0,167-10 201 0 0,-181 10-1472 0 0,-39-8-6931 0 0,3 6 5331 0 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1.025"/>
    </inkml:context>
    <inkml:brush xml:id="br0">
      <inkml:brushProperty name="width" value="0.1" units="cm"/>
      <inkml:brushProperty name="height" value="0.1" units="cm"/>
    </inkml:brush>
  </inkml:definitions>
  <inkml:trace contextRef="#ctx0" brushRef="#br0">42 88 412 0 0,'-33'-25'4822'0'0,"32"24"-4323"0"0,-6-2 23 0 0,6 1-189 0 0,8 0 1690 0 0,207-14-670 0 0,125-13 1 0 0,-318 26-1234 0 0,-10 1-39 0 0,0 0 0 0 0,0 1 0 0 0,0 0 1 0 0,0 1-1 0 0,0 0 0 0 0,12 2 0 0 0,-22-2-78 0 0,-1 0 0 0 0,1 1 0 0 0,-1-1-1 0 0,1 0 1 0 0,-1 1 0 0 0,1-1 0 0 0,-1 0-1 0 0,1 1 1 0 0,-1-1 0 0 0,0 1-1 0 0,1-1 1 0 0,-1 0 0 0 0,0 1 0 0 0,1-1-1 0 0,-1 1 1 0 0,0-1 0 0 0,1 1 0 0 0,-1 0-1 0 0,0-1 1 0 0,0 1 0 0 0,0-1 0 0 0,0 1-1 0 0,0-1 1 0 0,0 1 0 0 0,1 0-1 0 0,-1-1 1 0 0,0 1 0 0 0,-1-1 0 0 0,1 1-1 0 0,0 1 1 0 0,-4 18 18 0 0,3-18-15 0 0,-11 35 44 0 0,-23 50 1 0 0,-4-6 8 0 0,12-25-7 0 0,10-20-8 0 0,3-5-251 0 0,5-13 316 0 0,0 1 0 0 0,2 0-1 0 0,-7 22 1 0 0,13-36-388 0 0,0-1 0 0 0,0 1 0 0 0,0-1 0 0 0,1 1-1 0 0,0 0 1 0 0,0 0 0 0 0,0-1 0 0 0,0 1 0 0 0,1 0 0 0 0,-1-1 0 0 0,1 1 0 0 0,0 0 0 0 0,1-1 0 0 0,-1 1 0 0 0,1-1 0 0 0,0 0-1 0 0,0 1 1 0 0,5 6 0 0 0</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1.384"/>
    </inkml:context>
    <inkml:brush xml:id="br0">
      <inkml:brushProperty name="width" value="0.1" units="cm"/>
      <inkml:brushProperty name="height" value="0.1" units="cm"/>
    </inkml:brush>
  </inkml:definitions>
  <inkml:trace contextRef="#ctx0" brushRef="#br0">108 1 204 0 0,'0'0'936'0'0,"-4"6"-490"0"0,-9 10-163 0 0,1 1-1 0 0,0 0 1 0 0,2 1 0 0 0,0 0-1 0 0,1 1 1 0 0,1 0-1 0 0,0 1 1 0 0,-7 35 0 0 0,12-45-199 0 0,2 0 0 0 0,-1-1 1 0 0,2 1-1 0 0,-1 0 0 0 0,1-1 0 0 0,1 1 1 0 0,-1 0-1 0 0,2-1 0 0 0,-1 1 1 0 0,1-1-1 0 0,1 1 0 0 0,0-1 0 0 0,0 0 1 0 0,1 0-1 0 0,0 0 0 0 0,0 0 0 0 0,1-1 1 0 0,0 0-1 0 0,1 0 0 0 0,0 0 1 0 0,12 12-1 0 0,-10-13 51 0 0,2 1 1 0 0,-1-2-1 0 0,1 1 1 0 0,0-1-1 0 0,0-1 1 0 0,1 1-1 0 0,-1-2 1 0 0,1 0-1 0 0,0 0 1 0 0,1-1-1 0 0,-1 0 1 0 0,0-1-1 0 0,1 0 0 0 0,0-1 1 0 0,-1 0-1 0 0,1-1 1 0 0,0 0-1 0 0,-1-1 1 0 0,15-3-1 0 0,-15 3 0 0 0,1-2-1 0 0,-1 1 1 0 0,0-2-1 0 0,0 0 0 0 0,-1 0 1 0 0,1 0-1 0 0,-1-2 1 0 0,0 1-1 0 0,0-1 1 0 0,-1-1-1 0 0,0 1 0 0 0,0-2 1 0 0,0 1-1 0 0,-1-1 1 0 0,0-1-1 0 0,0 1 0 0 0,-1-1 1 0 0,-1-1-1 0 0,10-16 1 0 0,-13 21-82 0 0,0-1 0 0 0,-1 0 0 0 0,0 0 0 0 0,0-1 0 0 0,-1 1 0 0 0,0 0 0 0 0,0-1 0 0 0,0 1 0 0 0,-1 0 0 0 0,0-1 0 0 0,0 1 0 0 0,0-1 0 0 0,-1 1 0 0 0,-2-8 0 0 0,2 9-95 0 0,-1 0 1 0 0,1 1-1 0 0,-1-1 1 0 0,0 0 0 0 0,-1 1-1 0 0,1 0 1 0 0,-1-1-1 0 0,0 1 1 0 0,0 0 0 0 0,0 0-1 0 0,-1 1 1 0 0,1-1-1 0 0,-1 1 1 0 0,0 0-1 0 0,0 0 1 0 0,0 0 0 0 0,0 0-1 0 0,-8-3 1 0 0,-30-11-1389 0 0,15 11-4086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41:32.976"/>
    </inkml:context>
    <inkml:brush xml:id="br0">
      <inkml:brushProperty name="width" value="0.1" units="cm"/>
      <inkml:brushProperty name="height" value="0.1" units="cm"/>
    </inkml:brush>
  </inkml:definitions>
  <inkml:trace contextRef="#ctx0" brushRef="#br0">1 81 556,'2'-24'6234,"0"21"-6033,1 1 0,0-1-1,-1 1 1,1-1 0,0 1 0,0 0 0,1 0 0,-1 0-1,0 0 1,1 1 0,6-3 0,45-11 639,-45 13-637,4-2-68,0 1-1,1 1 1,-1 1 0,1 0 0,-1 0 0,0 2-1,16 1 1,-24-1-120,0 0-1,0 1 1,0-1-1,0 1 1,0 0-1,-1 1 1,1 0-1,-1-1 1,0 2-1,1-1 1,-1 0-1,-1 1 1,1 0-1,-1 0 1,1 1-1,-1-1 1,0 1-1,-1 0 1,5 7-1,-6-7-9,0-1 1,0 1-1,0 0 0,-1 0 0,0 0 1,0 0-1,-1 0 0,1 0 1,-1 0-1,0 0 0,0 0 0,-1 0 1,1 0-1,-1 0 0,0 0 1,-1 0-1,1 0 0,-1 0 0,0-1 1,0 1-1,0-1 0,-6 9 1,-6 7 7,-1 0 0,-1-1 0,-26 25 0,24-26-24,-20 20-12,22-24 6,0 1-1,2 0 1,0 1-1,-12 19 1,15-15-33,11-19 50,0-1 0,0 1 0,-1-1 0,1 1 0,0-1 0,0 1 0,-1-1 0,1 1 0,0-1 0,0 1-1,0 0 1,0-1 0,0 1 0,0-1 0,0 1 0,0-1 0,0 1 0,0-1 0,0 1 0,0 0 0,1-1-1,-1 1 1,0-1 0,0 1 0,1-1 0,-1 1 0,0-1 0,0 1 0,1-1 0,-1 0 0,1 1 0,-1-1-1,0 1 1,1-1 0,-1 0 0,1 1 0,0 0 0,3 0 14,0 1 0,0-1 1,0 0-1,0 0 0,0 0 0,0 0 0,0 0 0,0-1 1,0 0-1,0 0 0,0 0 0,0-1 0,5 0 0,0 0 18,215-20 869,25-2 368,-183 17-701,-64 6-468,1-1 749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50.044"/>
    </inkml:context>
    <inkml:brush xml:id="br0">
      <inkml:brushProperty name="width" value="0.1" units="cm"/>
      <inkml:brushProperty name="height" value="0.1" units="cm"/>
    </inkml:brush>
  </inkml:definitions>
  <inkml:trace contextRef="#ctx0" brushRef="#br0">16 73 480 0 0,'-3'-2'1111'0'0,"2"1"-932"0"0,0 0-1 0 0,0 0 1 0 0,-1 0-1 0 0,1 0 0 0 0,0 0 1 0 0,0 0-1 0 0,0 0 1 0 0,0 0-1 0 0,0-1 0 0 0,-1-1 845 0 0,5 0-265 0 0,2-2-508 0 0,0 1-1 0 0,1 0 0 0 0,0 0 0 0 0,-1 0 0 0 0,1 1 0 0 0,1 0 1 0 0,-1 0-1 0 0,0 0 0 0 0,1 1 0 0 0,0 0 0 0 0,8-2 0 0 0,4 0 182 0 0,0 1-1 0 0,-1 0 0 0 0,26 1 0 0 0,-30 2-213 0 0,1 1-1 0 0,-1 1 1 0 0,1 0 0 0 0,14 5 0 0 0,-22-6-131 0 0,0 1 1 0 0,0 1-1 0 0,-1 0 1 0 0,1 0-1 0 0,-1 0 1 0 0,1 0-1 0 0,-1 1 1 0 0,0 0-1 0 0,-1 1 1 0 0,7 5-1 0 0,-10-9-62 0 0,-1 1-1 0 0,0-1 0 0 0,0 1 0 0 0,0-1 0 0 0,0 1 1 0 0,0-1-1 0 0,0 1 0 0 0,0 0 0 0 0,-1 0 0 0 0,1-1 0 0 0,0 1 1 0 0,-1 0-1 0 0,0 0 0 0 0,1 0 0 0 0,-1-1 0 0 0,0 1 1 0 0,0 0-1 0 0,0 3 0 0 0,-1-2 5 0 0,1 0 1 0 0,-1 1-1 0 0,0-1 0 0 0,0 0 1 0 0,-1 0-1 0 0,1 0 0 0 0,-1 0 1 0 0,1-1-1 0 0,-1 1 0 0 0,-2 2 1 0 0,-6 7 19 0 0,0-2 1 0 0,-1 1-1 0 0,-21 15 1 0 0,20-17-91 0 0,-28 27-1140 0 0,40-35 957 0 0,17 6-318 0 0,3-1 430 0 0,36 4-1 0 0,-43-9 172 0 0,-1 1-1 0 0,0 0 0 0 0,0 1 0 0 0,0 0 1 0 0,0 1-1 0 0,-1 1 0 0 0,1-1 0 0 0,11 8 1 0 0,-20-10-43 0 0,0 0 1 0 0,0 0-1 0 0,0 0 1 0 0,-1 0-1 0 0,1 1 1 0 0,0-1-1 0 0,-1 1 1 0 0,0 0-1 0 0,1-1 0 0 0,-1 1 1 0 0,0 0-1 0 0,-1 0 1 0 0,1 1-1 0 0,1 3 1 0 0,-2-5-6 0 0,-1 1 1 0 0,1-1-1 0 0,-1 1 1 0 0,0-1-1 0 0,0 0 1 0 0,0 1-1 0 0,-1-1 1 0 0,1 1-1 0 0,-1-1 1 0 0,1 1-1 0 0,-1-1 1 0 0,0 0-1 0 0,1 1 1 0 0,-1-1-1 0 0,0 0 1 0 0,-1 0-1 0 0,1 0 1 0 0,0 0-1 0 0,-1 0 1 0 0,1 0-1 0 0,-1 0 1 0 0,-3 3-1 0 0,-6 5-65 0 0,0 1 0 0 0,-1-2 0 0 0,0 0 0 0 0,-1 0 0 0 0,0-1 0 0 0,-1 0 0 0 0,-14 5 0 0 0,5-3-1510 0 0,0-2 0 0 0,0 0 0 0 0,-40 6 0 0 0,26-8-1202 0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1.760"/>
    </inkml:context>
    <inkml:brush xml:id="br0">
      <inkml:brushProperty name="width" value="0.1" units="cm"/>
      <inkml:brushProperty name="height" value="0.1" units="cm"/>
    </inkml:brush>
  </inkml:definitions>
  <inkml:trace contextRef="#ctx0" brushRef="#br0">61 1 24 0 0,'-39'18'2302'0'0,"38"-18"-2202"0"0,-1 1-1 0 0,1 0 1 0 0,-1 1-1 0 0,1-1 1 0 0,-1 0-1 0 0,1 0 1 0 0,0 1-1 0 0,-1-1 1 0 0,1 1-1 0 0,0-1 1 0 0,0 1-1 0 0,0-1 1 0 0,0 1-1 0 0,0 0 0 0 0,1-1 1 0 0,-1 1-1 0 0,0 0 1 0 0,0 3-1 0 0,1-4-71 0 0,0 0-1 0 0,1 0 0 0 0,-1 0 0 0 0,0-1 1 0 0,1 1-1 0 0,-1 0 0 0 0,0 0 1 0 0,1 0-1 0 0,-1-1 0 0 0,1 1 0 0 0,-1 0 1 0 0,1 0-1 0 0,0-1 0 0 0,-1 1 1 0 0,1-1-1 0 0,0 1 0 0 0,-1-1 0 0 0,1 1 1 0 0,0-1-1 0 0,0 1 0 0 0,0-1 0 0 0,-1 1 1 0 0,1-1-1 0 0,0 0 0 0 0,2 1 1 0 0,23 7 258 0 0,-22-8-218 0 0,4 2-78 0 0,0-1-1 0 0,1 0 1 0 0,-1 0 0 0 0,0-1 0 0 0,1 0 0 0 0,-1-1-1 0 0,16-2 1 0 0,28-12-2828 0 0,-34 9 1506 0 0</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2.088"/>
    </inkml:context>
    <inkml:brush xml:id="br0">
      <inkml:brushProperty name="width" value="0.1" units="cm"/>
      <inkml:brushProperty name="height" value="0.1" units="cm"/>
    </inkml:brush>
  </inkml:definitions>
  <inkml:trace contextRef="#ctx0" brushRef="#br0">152 61 580 0 0,'9'-30'2967'0'0,"-9"29"-2863"0"0,0 0 1 0 0,0-1-1 0 0,0 1 1 0 0,0 0-1 0 0,-1-1 0 0 0,1 1 1 0 0,0 0-1 0 0,0-1 1 0 0,-1 1-1 0 0,1 0 1 0 0,-1 0-1 0 0,1-1 1 0 0,-1 1-1 0 0,0 0 1 0 0,1 0-1 0 0,-1 0 0 0 0,0 0 1 0 0,0 0-1 0 0,-1-2 1 0 0,0 2-44 0 0,1 1 1 0 0,-1-1 0 0 0,0 0-1 0 0,1 1 1 0 0,-1-1-1 0 0,0 1 1 0 0,1 0 0 0 0,-1-1-1 0 0,0 1 1 0 0,0 0-1 0 0,1 0 1 0 0,-1 0 0 0 0,0 0-1 0 0,0 1 1 0 0,1-1-1 0 0,-1 0 1 0 0,0 1 0 0 0,1-1-1 0 0,-1 1 1 0 0,-3 1-1 0 0,-30 16 489 0 0,29-15-497 0 0,1 1 1 0 0,-1 0 0 0 0,1 1 0 0 0,0-1 0 0 0,0 1-1 0 0,0 0 1 0 0,1 1 0 0 0,0-1 0 0 0,0 1-1 0 0,0-1 1 0 0,0 1 0 0 0,1 0 0 0 0,0 1 0 0 0,1-1-1 0 0,-1 0 1 0 0,1 1 0 0 0,0 0 0 0 0,1-1-1 0 0,0 1 1 0 0,0 0 0 0 0,0 0 0 0 0,1 0 0 0 0,0 0-1 0 0,0-1 1 0 0,0 1 0 0 0,1 0 0 0 0,0 0-1 0 0,1 0 1 0 0,0-1 0 0 0,0 1 0 0 0,3 6 0 0 0,5 8 18 0 0,1-1 0 0 0,0 1 0 0 0,2-2 0 0 0,1 0 0 0 0,0-1 0 0 0,32 32 0 0 0,-21-23 40 0 0,38 51 0 0 0,-62-76-107 0 0,0-1 0 0 0,0 1 0 0 0,0-1 0 0 0,0 1 0 0 0,0 0 0 0 0,0 0 0 0 0,0-1 0 0 0,-1 1 0 0 0,1 0 0 0 0,-1 0 0 0 0,1 0 0 0 0,-1 0-1 0 0,0-1 1 0 0,1 1 0 0 0,-1 0 0 0 0,0 0 0 0 0,0 0 0 0 0,0 0 0 0 0,-1 0 0 0 0,1 0 0 0 0,0 0 0 0 0,-1 0 0 0 0,1-1 0 0 0,-1 1 0 0 0,0 0 0 0 0,0 0 0 0 0,1 0 0 0 0,-1-1 0 0 0,0 1-1 0 0,-2 1 1 0 0,0 0 23 0 0,-1 0-1 0 0,1 0 1 0 0,-1 0-1 0 0,1-1 1 0 0,-1 1-1 0 0,0-1 1 0 0,0 0-1 0 0,0 0 1 0 0,-1-1-1 0 0,1 1 1 0 0,0-1-1 0 0,-5 1 1 0 0,-4 1 65 0 0,0-1-1 0 0,-20 1 1 0 0,29-3-71 0 0,0 0 0 0 0,0 0 0 0 0,1 0 0 0 0,-1 0 1 0 0,0-1-1 0 0,0 0 0 0 0,0 1 0 0 0,1-1 0 0 0,-1-1 0 0 0,0 1 1 0 0,1-1-1 0 0,-6-2 0 0 0,8 3-31 0 0,0 1 0 0 0,1-1 0 0 0,-1 0-1 0 0,1 1 1 0 0,-1-1 0 0 0,1 0 0 0 0,0 1 0 0 0,-1-1 0 0 0,1 0-1 0 0,0 0 1 0 0,-1 1 0 0 0,1-1 0 0 0,0 0 0 0 0,0 0 0 0 0,0 1 0 0 0,0-1-1 0 0,0 0 1 0 0,-1 0 0 0 0,1 0 0 0 0,1 1 0 0 0,-1-1 0 0 0,0 0-1 0 0,0 0 1 0 0,0 0 0 0 0,0 1 0 0 0,1-1 0 0 0,-1 0 0 0 0,0 0 0 0 0,0 1-1 0 0,1-1 1 0 0,-1 0 0 0 0,1 1 0 0 0,-1-1 0 0 0,1-1 0 0 0,21-23-282 0 0,13-4-107 0 0,60-38 0 0 0,24-20-107 0 0,-99 70 385 0 0,-5 5 184 0 0,0 0 1 0 0,-2-1-1 0 0,1-1 0 0 0,20-28 1 0 0,-31 39-33 0 0,-1-1 0 0 0,0 0 0 0 0,0 0 0 0 0,0 0 0 0 0,0 0 0 0 0,-1 0 0 0 0,1 0 0 0 0,-1-1 0 0 0,0 1 1 0 0,0 0-1 0 0,-1-1 0 0 0,1 1 0 0 0,-1 0 0 0 0,0-1 0 0 0,0 1 0 0 0,-1-1 0 0 0,1 1 0 0 0,-1 0 0 0 0,0-1 0 0 0,0 1 0 0 0,-1 0 1 0 0,1 0-1 0 0,-1 0 0 0 0,0 0 0 0 0,0 0 0 0 0,-4-6 0 0 0,1 2 29 0 0,-1 0 1 0 0,0 1-1 0 0,0 0 0 0 0,-1 0 0 0 0,0 0 1 0 0,0 1-1 0 0,-1 0 0 0 0,1 1 1 0 0,-1-1-1 0 0,-17-7 0 0 0,20 11-205 0 0,0 0-1 0 0,-1 0 1 0 0,1 1-1 0 0,-1 0 1 0 0,1-1-1 0 0,-1 2 1 0 0,0-1 0 0 0,-8 1-1 0 0,10 0-353 0 0,-1 1 0 0 0,0 0 0 0 0,0 0 0 0 0,0 0 0 0 0,0 0 0 0 0,1 1 0 0 0,-1 0 0 0 0,1 0-1 0 0,-1 0 1 0 0,-6 5 0 0 0,-1 1-1786 0 0</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2.562"/>
    </inkml:context>
    <inkml:brush xml:id="br0">
      <inkml:brushProperty name="width" value="0.1" units="cm"/>
      <inkml:brushProperty name="height" value="0.1" units="cm"/>
    </inkml:brush>
  </inkml:definitions>
  <inkml:trace contextRef="#ctx0" brushRef="#br0">88 192 288 0 0,'-70'-2'3550'0'0,"68"2"-3130"0"0,-13-1 1411 0 0,234-3-295 0 0,620-64-911 0 0,-72 4 183 0 0,272 19 433 0 0,-959 42-1118 0 0,279-2 797 0 0,-340 8-1330 0 0,-19-3 386 0 0,0 0 0 0 0,0 0 0 0 0,0 0 1 0 0,0 0-1 0 0,0 0 0 0 0,0 0 0 0 0,1 0 0 0 0,-1 0 0 0 0,0 0 0 0 0,0 0 0 0 0,0 0 0 0 0,0 0 0 0 0,0 1 0 0 0,0-1 0 0 0,0 0 0 0 0,0 0 0 0 0,1 0 0 0 0,-1 0 1 0 0,0 0-1 0 0,0 0 0 0 0,0 1 0 0 0,0-1 0 0 0,0 0 0 0 0,0 0 0 0 0,0 0 0 0 0,0 0 0 0 0,0 0 0 0 0,0 0 0 0 0,0 1 0 0 0,0-1 0 0 0,0 0 0 0 0,0 0 0 0 0,0 0 0 0 0,0 0 1 0 0,0 0-1 0 0,0 1 0 0 0,0-1 0 0 0,0 0 0 0 0,0 0 0 0 0,0 0 0 0 0,0 0 0 0 0,0 0 0 0 0,0 1 0 0 0,-1-1 0 0 0,1 0 0 0 0,0 0 0 0 0,0 0 0 0 0,0 0 0 0 0,0 0 1 0 0,-3 2-338 0 0,1 0 1 0 0,-1 0-1 0 0,0 0 1 0 0,0-1-1 0 0,1 0 1 0 0,-1 1-1 0 0,-6 1 1 0 0,-4 1-2234 0 0,-1-1 200 0 0</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3.596"/>
    </inkml:context>
    <inkml:brush xml:id="br0">
      <inkml:brushProperty name="width" value="0.1" units="cm"/>
      <inkml:brushProperty name="height" value="0.1" units="cm"/>
    </inkml:brush>
  </inkml:definitions>
  <inkml:trace contextRef="#ctx0" brushRef="#br0">413 1 396 0 0,'-37'51'1411'0'0,"17"-22"-678"0"0,-1-1-1 0 0,-48 51 1 0 0,35-48-212 0 0,-180 158 2252 0 0,202-180-2539 0 0,6-2-28 0 0,7-4 16 0 0,60-6 10 0 0,106-17 1 0 0,67-27 158 0 0,-162 32-163 0 0,-48 9-105 0 0,-14 3-61 0 0,0 1-1 0 0,0 0 1 0 0,1 0-1 0 0,-1 1 0 0 0,14 0 1 0 0,-21 1-54 0 0,0 1 0 0 0,0-1 0 0 0,0 1 0 0 0,0 0 1 0 0,-1-1-1 0 0,1 1 0 0 0,0 0 0 0 0,-1 1 0 0 0,1-1 0 0 0,-1 0 0 0 0,1 1 0 0 0,-1 0 1 0 0,0-1-1 0 0,1 1 0 0 0,-1 0 0 0 0,0 0 0 0 0,0 0 0 0 0,0 0 0 0 0,-1 1 1 0 0,1-1-1 0 0,0 0 0 0 0,-1 1 0 0 0,0 0 0 0 0,2 2 0 0 0,2 7 29 0 0,0 1 0 0 0,-1-1 0 0 0,-1 1 0 0 0,0 0 0 0 0,2 23-1 0 0,-3 66 424 0 0,-2-67-992 0 0,4 46 0 0 0,-4-76 34 0 0,2 3-227 0 0,5 9-5525 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3.956"/>
    </inkml:context>
    <inkml:brush xml:id="br0">
      <inkml:brushProperty name="width" value="0.1" units="cm"/>
      <inkml:brushProperty name="height" value="0.1" units="cm"/>
    </inkml:brush>
  </inkml:definitions>
  <inkml:trace contextRef="#ctx0" brushRef="#br0">161 3 28 0 0,'-5'-1'176'0'0,"0"1"-1"0"0,0-1 1 0 0,0 1-1 0 0,0 0 1 0 0,0 0 0 0 0,0 1-1 0 0,0-1 1 0 0,0 1-1 0 0,0 0 1 0 0,0 0 0 0 0,0 1-1 0 0,0-1 1 0 0,0 1-1 0 0,1 0 1 0 0,-1 1 0 0 0,1-1-1 0 0,-9 7 1 0 0,8-6-71 0 0,0 1 1 0 0,0 0-1 0 0,0 0 1 0 0,0 1-1 0 0,1-1 1 0 0,-1 1 0 0 0,1 0-1 0 0,0 0 1 0 0,1 0-1 0 0,-1 1 1 0 0,1 0-1 0 0,0-1 1 0 0,-3 12-1 0 0,5-12-37 0 0,0 0 0 0 0,0 1 0 0 0,1-1 0 0 0,0 0 0 0 0,0 0 0 0 0,0 1 0 0 0,1-1 0 0 0,-1 0 0 0 0,1 1 0 0 0,1-1 0 0 0,-1 0-1 0 0,1 0 1 0 0,2 6 0 0 0,0-4 31 0 0,0 1-1 0 0,0-1 0 0 0,1 0 0 0 0,0 0 1 0 0,0 0-1 0 0,1-1 0 0 0,0 1 0 0 0,7 5 1 0 0,-8-7 78 0 0,1 0 0 0 0,0-1 0 0 0,1 1 0 0 0,-1-1 1 0 0,1 0-1 0 0,-1-1 0 0 0,1 0 0 0 0,0 0 0 0 0,1 0 1 0 0,-1-1-1 0 0,0 0 0 0 0,1 0 0 0 0,-1-1 0 0 0,1 0 1 0 0,-1 0-1 0 0,1-1 0 0 0,0 0 0 0 0,-1 0 0 0 0,16-3 1 0 0,-10-1 311 0 0,1-1 1 0 0,-1 0 0 0 0,18-10-1 0 0,-26 13-366 0 0,-1-1-1 0 0,1 0 0 0 0,-1-1 0 0 0,1 1 1 0 0,-1-1-1 0 0,0 0 0 0 0,0 0 0 0 0,-1 0 0 0 0,1 0 1 0 0,-1-1-1 0 0,0 1 0 0 0,2-6 0 0 0,-4 9-152 0 0,-1-1 0 0 0,1 1-1 0 0,-1-1 1 0 0,1 1 0 0 0,-1-1-1 0 0,0 1 1 0 0,0-1-1 0 0,0 1 1 0 0,0-1 0 0 0,0 1-1 0 0,0-1 1 0 0,0 1 0 0 0,0-1-1 0 0,-1 1 1 0 0,1-1 0 0 0,-1 1-1 0 0,1-1 1 0 0,-1 1 0 0 0,1-1-1 0 0,-1 1 1 0 0,0 0 0 0 0,0-1-1 0 0,1 1 1 0 0,-1 0 0 0 0,0 0-1 0 0,0 0 1 0 0,0 0 0 0 0,-1 0-1 0 0,1 0 1 0 0,0 0 0 0 0,0 0-1 0 0,0 0 1 0 0,-1 0 0 0 0,-1 0-1 0 0,-5-4-1363 0 0,0 1 0 0 0,0 1 0 0 0,-1-1 0 0 0,-10-2 0 0 0,5 2-1735 0 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4.364"/>
    </inkml:context>
    <inkml:brush xml:id="br0">
      <inkml:brushProperty name="width" value="0.1" units="cm"/>
      <inkml:brushProperty name="height" value="0.1" units="cm"/>
    </inkml:brush>
  </inkml:definitions>
  <inkml:trace contextRef="#ctx0" brushRef="#br0">73 118 416 0 0,'-3'0'125'0'0,"-1"0"0"0"0,1 0-1 0 0,-1 0 1 0 0,1 1 0 0 0,-1 0 0 0 0,1 0-1 0 0,0 0 1 0 0,-1 0 0 0 0,1 0 0 0 0,0 1 0 0 0,0-1-1 0 0,0 1 1 0 0,0 0 0 0 0,0 0 0 0 0,0 0 0 0 0,1 0-1 0 0,-4 4 1 0 0,4-4-63 0 0,1 0-1 0 0,-1 0 0 0 0,1 0 1 0 0,0 0-1 0 0,0 0 1 0 0,0 0-1 0 0,0 0 1 0 0,1 0-1 0 0,-1 1 1 0 0,0-1-1 0 0,1 0 1 0 0,0 0-1 0 0,-1 1 1 0 0,1-1-1 0 0,0 0 0 0 0,0 1 1 0 0,0-1-1 0 0,1 0 1 0 0,-1 0-1 0 0,0 1 1 0 0,1-1-1 0 0,0 0 1 0 0,-1 0-1 0 0,1 0 1 0 0,0 1-1 0 0,0-1 1 0 0,2 2-1 0 0,3 6 164 0 0,1 0-1 0 0,0 0 1 0 0,1 0 0 0 0,0-1-1 0 0,10 9 1 0 0,52 40 991 0 0,-37-32-642 0 0,-6-5-164 0 0,28 23 299 0 0,-51-41-639 0 0,0 1 0 0 0,-1 0 1 0 0,0-1-1 0 0,1 2 0 0 0,-1-1 0 0 0,-1 0 0 0 0,1 0 0 0 0,-1 1 0 0 0,1 0 0 0 0,1 6 1 0 0,-4-10-51 0 0,1 1 0 0 0,-1-1 1 0 0,0 1-1 0 0,0-1 0 0 0,0 0 1 0 0,0 1-1 0 0,0-1 0 0 0,0 1 1 0 0,0-1-1 0 0,-1 1 0 0 0,1-1 1 0 0,0 0-1 0 0,-1 1 0 0 0,1-1 1 0 0,-1 0-1 0 0,0 0 0 0 0,1 1 1 0 0,-1-1-1 0 0,-1 2 1 0 0,0 0 7 0 0,-1-1 1 0 0,0 1 0 0 0,1-1 0 0 0,-1 0 0 0 0,0 1 0 0 0,0-1 0 0 0,-5 2 0 0 0,-4 2 30 0 0,0-1 0 0 0,-1 0-1 0 0,-13 3 1 0 0,10-4-8 0 0,1-1-1 0 0,-1 0 1 0 0,-18 0-1 0 0,28-3-35 0 0,0 1 0 0 0,1-2 0 0 0,-1 1 0 0 0,1 0 0 0 0,-1-1 0 0 0,1 0 0 0 0,-1 0 0 0 0,1-1-1 0 0,0 0 1 0 0,0 0 0 0 0,0 0 0 0 0,-8-4 0 0 0,12 5-16 0 0,1 0 1 0 0,-1 1-1 0 0,0-1 1 0 0,1 0-1 0 0,-1 0 1 0 0,0 0-1 0 0,1 0 0 0 0,-1 0 1 0 0,1 1-1 0 0,-1-1 1 0 0,1 0-1 0 0,-1 0 1 0 0,1 0-1 0 0,0 0 1 0 0,0-1-1 0 0,-1 1 0 0 0,1 0 1 0 0,0 0-1 0 0,0 0 1 0 0,0 0-1 0 0,0 0 1 0 0,0 0-1 0 0,0 0 0 0 0,1 0 1 0 0,-1 0-1 0 0,0 0 1 0 0,0 0-1 0 0,1 0 1 0 0,-1 0-1 0 0,1 0 1 0 0,0-1-1 0 0,19-32-52 0 0,-17 31 51 0 0,27-34 40 0 0,2 2 0 0 0,60-51 0 0 0,-51 49 47 0 0,-14 13-1 0 0,37-37 628 0 0,-56 53-474 0 0,-1 0-1 0 0,-1-1 1 0 0,1 0-1 0 0,-1 0 0 0 0,8-18 1 0 0,-13 25-185 0 0,0-1 0 0 0,0 0 0 0 0,0 0 0 0 0,0 0 0 0 0,-1 1 0 0 0,1-1 0 0 0,-1 0 0 0 0,1 0 0 0 0,-1 0 0 0 0,0 0 0 0 0,-1 0 0 0 0,1 0 0 0 0,0 0 0 0 0,-1 0 0 0 0,1 0 0 0 0,-1 1 0 0 0,-2-6 0 0 0,1 4 6 0 0,0 1 1 0 0,0-1-1 0 0,-1 1 0 0 0,1 0 1 0 0,-1-1-1 0 0,0 1 0 0 0,0 0 1 0 0,0 1-1 0 0,0-1 1 0 0,0 0-1 0 0,-6-2 0 0 0,1 0-265 0 0,0 1 0 0 0,-1 1 0 0 0,1-1 0 0 0,0 1 0 0 0,-1 1 0 0 0,0 0 0 0 0,0 0 0 0 0,0 0-1 0 0,0 1 1 0 0,0 1 0 0 0,-13 0 0 0 0,11 2-570 0 0,-5 8-5535 0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4.724"/>
    </inkml:context>
    <inkml:brush xml:id="br0">
      <inkml:brushProperty name="width" value="0.1" units="cm"/>
      <inkml:brushProperty name="height" value="0.1" units="cm"/>
    </inkml:brush>
  </inkml:definitions>
  <inkml:trace contextRef="#ctx0" brushRef="#br0">0 0 816 0 0,'9'28'3894'0'0,"-9"-23"-3608"0"0,1-1 0 0 0,0 1 0 0 0,0-1-1 0 0,1 0 1 0 0,2 7 0 0 0,-2-9-151 0 0,0 1-1 0 0,0 0 1 0 0,1 0-1 0 0,-1-1 1 0 0,1 1-1 0 0,-1-1 1 0 0,1 0-1 0 0,0 0 1 0 0,0 0-1 0 0,0 0 1 0 0,5 2-1 0 0,-3-1-32 0 0,-4-2 54 0 0,2-2-17 0 0,16-4 200 0 0,-19 5-330 0 0,1 0-1 0 0,-1 0 1 0 0,1 0-1 0 0,-1-1 1 0 0,1 1-1 0 0,-1 0 0 0 0,0-1 1 0 0,1 1-1 0 0,-1 0 1 0 0,1-1-1 0 0,-1 1 1 0 0,0 0-1 0 0,1-1 1 0 0,-1 1-1 0 0,0-1 1 0 0,1 1-1 0 0,-1-1 1 0 0,0 1-1 0 0,0-1 1 0 0,1 1-1 0 0,-1-1 1 0 0,0 1-1 0 0,0-1 1 0 0,0 1-1 0 0,0-1 1 0 0,0 1-1 0 0,0-1 1 0 0,0 1-1 0 0,0-1 1 0 0,0 1-1 0 0,0-1 1 0 0,0 1-1 0 0,0-1 1 0 0,0 1-1 0 0,0-1 1 0 0,0 1-1 0 0,-1-1 0 0 0,1 1 1 0 0,0-1-1 0 0,0 1 1 0 0,-1-1-1 0 0,1 1 1 0 0,0-1-1 0 0,-1 0 1 0 0,-20-24 181 0 0,20 24-163 0 0,-2-3 126 0 0,3 4-210 0 0,0 0-1 0 0,0 0 1 0 0,0-1-1 0 0,0 1 1 0 0,0 0-1 0 0,0 0 1 0 0,0-1-1 0 0,0 1 1 0 0,0 0-1 0 0,0 0 1 0 0,0 0-1 0 0,-1-1 1 0 0,1 1-1 0 0,0 0 1 0 0,0 0-1 0 0,0 0 1 0 0,0-1-1 0 0,-1 1 1 0 0,1 0-1 0 0,0 0 1 0 0,0 0-1 0 0,0 0 1 0 0,-1 0-1 0 0,1-1 1 0 0,0 1-1 0 0,0 0 1 0 0,0 0-1 0 0,-1 0 1 0 0,1 0-1 0 0,0 0 1 0 0,0 0-1 0 0,-1 0 1 0 0,1 0-1 0 0,-1 0 1 0 0,-6 0-794 0 0</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9:55.147"/>
    </inkml:context>
    <inkml:brush xml:id="br0">
      <inkml:brushProperty name="width" value="0.1" units="cm"/>
      <inkml:brushProperty name="height" value="0.1" units="cm"/>
    </inkml:brush>
  </inkml:definitions>
  <inkml:trace contextRef="#ctx0" brushRef="#br0">1 129 456 0 0,'15'-13'943'0'0,"0"1"0"0"0,1 1-1 0 0,1 1 1 0 0,0 0 0 0 0,0 1-1 0 0,1 1 1 0 0,0 0 0 0 0,24-6 0 0 0,-6 5-47 0 0,1 1 0 0 0,-1 1 1 0 0,54-1-1 0 0,-88 7-862 0 0,14 0 259 0 0,1 1-1 0 0,-1 1 0 0 0,23 2 1 0 0,-34-2-230 0 0,-1 0 1 0 0,0 0 0 0 0,1 1 0 0 0,-1-1 0 0 0,0 1-1 0 0,0 0 1 0 0,0 0 0 0 0,3 3 0 0 0,-5-4-33 0 0,0 0 1 0 0,-1 1-1 0 0,1-1 1 0 0,-1 1-1 0 0,1-1 1 0 0,-1 1 0 0 0,0 0-1 0 0,0-1 1 0 0,0 1-1 0 0,0 0 1 0 0,0 0-1 0 0,0 0 1 0 0,0 0-1 0 0,0 0 1 0 0,-1 0-1 0 0,1 0 1 0 0,0 3-1 0 0,-2 1 39 0 0,1-1 0 0 0,-1 0 0 0 0,1 0 0 0 0,-2 1 0 0 0,1-1 0 0 0,0 0 0 0 0,-1 0 0 0 0,0-1 0 0 0,0 1 0 0 0,-1 0 0 0 0,-3 6-1 0 0,-37 50 413 0 0,41-59-460 0 0,-37 45 250 0 0,11-16-119 0 0,-10 12 26 0 0,13-14-80 0 0,24-28-90 0 0,-1 1 0 0 0,1-1 0 0 0,0 1 0 0 0,0-1 0 0 0,0 1 0 0 0,0 0 0 0 0,0-1 0 0 0,0 1 0 0 0,0 0 0 0 0,0 0 0 0 0,1 0 0 0 0,-1 0 0 0 0,1 0 0 0 0,-1 0 0 0 0,1 0 0 0 0,0 0 0 0 0,0 0 0 0 0,0 0 0 0 0,0 0 0 0 0,0 2 0 0 0,1-2-1 0 0,0-1 0 0 0,0 1 1 0 0,0-1-1 0 0,0 1 1 0 0,1-1-1 0 0,-1 1 0 0 0,0-1 1 0 0,1 1-1 0 0,-1-1 0 0 0,1 0 1 0 0,0 0-1 0 0,-1 0 1 0 0,1 0-1 0 0,0 0 0 0 0,-1 0 1 0 0,1-1-1 0 0,0 1 0 0 0,0 0 1 0 0,0-1-1 0 0,2 1 1 0 0,44 9 75 0 0,0-2 0 0 0,1-2 0 0 0,83-1-1 0 0,-38-2-12 0 0,-48-2-2104 0 0,-44-1 1085 0 0</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1:31.225"/>
    </inkml:context>
    <inkml:brush xml:id="br0">
      <inkml:brushProperty name="width" value="0.1" units="cm"/>
      <inkml:brushProperty name="height" value="0.1" units="cm"/>
    </inkml:brush>
  </inkml:definitions>
  <inkml:trace contextRef="#ctx0" brushRef="#br0">1 1 20 0 0,'0'0'6940'0'0,"0"0"-6924"0"0,0 0-1 0 0,0 1 1 0 0,-1-1 0 0 0,1 0-1 0 0,0 1 1 0 0,0-1 0 0 0,0 1 0 0 0,0-1-1 0 0,0 0 1 0 0,0 1 0 0 0,0-1-1 0 0,1 0 1 0 0,-1 1 0 0 0,0-1-1 0 0,0 0 1 0 0,0 1 0 0 0,0-1 0 0 0,0 0-1 0 0,0 1 1 0 0,1-1 0 0 0,-1 0-1 0 0,0 1 1 0 0,0-1 0 0 0,1 0-1 0 0,-1 1 1 0 0,0-1 0 0 0,0 0 0 0 0,1 0-1 0 0,-1 1 1 0 0,0-1 0 0 0,1 0-1 0 0,-1 0 1 0 0,279 17 1221 0 0,-136-14-824 0 0,25 2 95 0 0,255 6 700 0 0,-388-11-970 0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1:36.655"/>
    </inkml:context>
    <inkml:brush xml:id="br0">
      <inkml:brushProperty name="width" value="0.1" units="cm"/>
      <inkml:brushProperty name="height" value="0.1" units="cm"/>
    </inkml:brush>
  </inkml:definitions>
  <inkml:trace contextRef="#ctx0" brushRef="#br0">20 54 156 0 0,'0'0'1337'0'0,"-19"-11"3373"0"0,25 12-4686 0 0,11 2 129 0 0,1-1-1 0 0,0-1 0 0 0,26-1 1 0 0,19-7 198 0 0,20 0 50 0 0,32 0 222 0 0,20 0 449 0 0,-130 7-942 0 0,0 0 1 0 0,0-1-1 0 0,0 1 1 0 0,0-1-1 0 0,0-1 1 0 0,0 1-1 0 0,-1-1 1 0 0,8-2-1 0 0,-10 3 32 0 0,11-8 271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54.736"/>
    </inkml:context>
    <inkml:brush xml:id="br0">
      <inkml:brushProperty name="width" value="0.1" units="cm"/>
      <inkml:brushProperty name="height" value="0.1" units="cm"/>
    </inkml:brush>
  </inkml:definitions>
  <inkml:trace contextRef="#ctx0" brushRef="#br0">0 1 180 0 0,'0'0'7996'0'0,"6"3"-7777"0"0,30 18 245 0 0,131 67 1839 0 0,-47-40-325 0 0,131 34-1 0 0,-245-81-2138 0 0,22 6-365 0 0,-7-6-3474 0 0,-20-14-1174 0 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1:39.033"/>
    </inkml:context>
    <inkml:brush xml:id="br0">
      <inkml:brushProperty name="width" value="0.1" units="cm"/>
      <inkml:brushProperty name="height" value="0.1" units="cm"/>
    </inkml:brush>
  </inkml:definitions>
  <inkml:trace contextRef="#ctx0" brushRef="#br0">0 28 328 0 0,'0'0'4330'0'0,"7"1"-4260"0"0,188-9 956 0 0,-44-1-304 0 0,-50 5-240 0 0,73 1 421 0 0,-62 2-61 0 0,-109 1-730 0 0,11-1 295 0 0,-5-1-393 0 0,-7 1-62 0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1:41.042"/>
    </inkml:context>
    <inkml:brush xml:id="br0">
      <inkml:brushProperty name="width" value="0.1" units="cm"/>
      <inkml:brushProperty name="height" value="0.1" units="cm"/>
    </inkml:brush>
  </inkml:definitions>
  <inkml:trace contextRef="#ctx0" brushRef="#br0">26 30 328 0 0,'-26'-9'5147'0'0,"35"10"-5016"0"0,55 2 346 0 0,71-6 1 0 0,29 0 234 0 0,-138 3-565 0 0,28-3 0 0 0,-12-1 2 0 0,32-1 208 0 0,-72 4-323 0 0,14-5 219 0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1:42.716"/>
    </inkml:context>
    <inkml:brush xml:id="br0">
      <inkml:brushProperty name="width" value="0.1" units="cm"/>
      <inkml:brushProperty name="height" value="0.1" units="cm"/>
    </inkml:brush>
  </inkml:definitions>
  <inkml:trace contextRef="#ctx0" brushRef="#br0">5 51 212 0 0,'-4'-5'6249'0'0,"35"6"-5580"0"0,28 1-424 0 0,231-39 2249 0 0,-200 27-1746 0 0,-87 10-733 0 0,4-1-183 0 0,-6 1-16 0 0,0 0-1 0 0,0 0 1 0 0,0 0 0 0 0,0-1 0 0 0,0 1-1 0 0,0 0 1 0 0,0 0 0 0 0,0 0 0 0 0,0 0 0 0 0,0 1-1 0 0,0-1 1 0 0,0 0 0 0 0,0 0 0 0 0,0 1-1 0 0,0-1 1 0 0,0 0 0 0 0,0 1 0 0 0,0-1 0 0 0,0 1-1 0 0,0-1 1 0 0,-1 1 0 0 0,1 0 0 0 0,0-1-1 0 0,0 1 1 0 0,0 0 0 0 0,-1 0 0 0 0,1-1 0 0 0,0 1-1 0 0,-1 0 1 0 0,1 0 0 0 0,-1 0 0 0 0,1 0-1 0 0,-1 0 1 0 0,1 0 0 0 0,-1 0 0 0 0,0 0 0 0 0,0 0-1 0 0,1 0 1 0 0,-1 1 0 0 0,2 9-1559 0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1:44.626"/>
    </inkml:context>
    <inkml:brush xml:id="br0">
      <inkml:brushProperty name="width" value="0.1" units="cm"/>
      <inkml:brushProperty name="height" value="0.1" units="cm"/>
    </inkml:brush>
  </inkml:definitions>
  <inkml:trace contextRef="#ctx0" brushRef="#br0">27 8 168 0 0,'0'0'755'0'0,"-22"10"1377"0"0,21-10-2080 0 0,1 0 1 0 0,0 0-1 0 0,0 0 0 0 0,-1 0 1 0 0,1 0-1 0 0,0 0 1 0 0,0 1-1 0 0,-1-1 0 0 0,1 0 1 0 0,0 0-1 0 0,0 0 0 0 0,0 1 1 0 0,-1-1-1 0 0,1 0 0 0 0,0 0 1 0 0,0 0-1 0 0,0 1 1 0 0,0-1-1 0 0,0 0 0 0 0,-1 0 1 0 0,1 1-1 0 0,0-1 0 0 0,0 0 1 0 0,0 0-1 0 0,0 1 0 0 0,0-1 1 0 0,0 0-1 0 0,0 0 1 0 0,0 1-1 0 0,0-1 0 0 0,0 0 1 0 0,0 1-1 0 0,0-1 0 0 0,0 0 1 0 0,0 0-1 0 0,1 1 1 0 0,9 5 613 0 0,18 0-198 0 0,43-7 937 0 0,131-17-1 0 0,-78 4-254 0 0,-91 10-761 0 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52:01.230"/>
    </inkml:context>
    <inkml:brush xml:id="br0">
      <inkml:brushProperty name="width" value="0.1" units="cm"/>
      <inkml:brushProperty name="height" value="0.1" units="cm"/>
    </inkml:brush>
  </inkml:definitions>
  <inkml:trace contextRef="#ctx0" brushRef="#br0">61 11 676,'0'0'703,"-2"0"-60,-10-2 2287,-13-6-330,10 10-1011,8 0-2325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2:03.977"/>
    </inkml:context>
    <inkml:brush xml:id="br0">
      <inkml:brushProperty name="width" value="0.1" units="cm"/>
      <inkml:brushProperty name="height" value="0.1" units="cm"/>
    </inkml:brush>
  </inkml:definitions>
  <inkml:trace contextRef="#ctx0" brushRef="#br0">0 704 160 0 0,'0'0'4621'0'0,"5"0"-4394"0"0,410-4 1887 0 0,-330 1-1918 0 0,117 12 98 0 0,-36 0-189 0 0,136 2 27 0 0,177 3-42 0 0,-345-18-76 0 0,92-6 1 0 0,112-12 7 0 0,-274 18-29 0 0,263-22 40 0 0,-261 19-42 0 0,156-16 31 0 0,-177 19-19 0 0,243-26 14 0 0,-101 13-45 0 0,-70 8 30 0 0,216-29 14 0 0,-54 0 52 0 0,-32 13-104 0 0,-58 7 60 0 0,73-1-53 0 0,-150 14 33 0 0,192-18-5 0 0,418-16 4 0 0,-624 34 17 0 0,134-12-18 0 0,-13 3 13 0 0,-135 11 7 0 0,-2-4 38 0 0,22-1 39 0 0,3-1-16 0 0,-29 0-45 0 0,418-29 74 0 0,-402 29-70 0 0,81-2-22 0 0,81-2 0 0 0,-152 6-12 0 0,67-2 6 0 0,229-17-4 0 0,-301 17 22 0 0,250-15-47 0 0,-177 15 40 0 0,104-11-39 0 0,-94 4-2 0 0,7-6 16 0 0,-8 10 7 0 0,131-15-14 0 0,-174 16 71 0 0,-12 2 176 0 0,18-3 55 0 0,-15 5-155 0 0,-44 4 30 0 0,46-7 796 0 0,-130 10-948 0 0,15 0 88 0 0,-6-1-204 0 0,-9 0 43 0 0,0 1 0 0 0,1 0 1 0 0,-1 0-1 0 0,0 0 0 0 0,0-1 0 0 0,1 2 0 0 0,-1-1 1 0 0,0 0-1 0 0,0 0 0 0 0,1 0 0 0 0,-1 0 0 0 0,0 1 0 0 0,0-1 1 0 0,0 0-1 0 0,1 1 0 0 0,0 0 0 0 0,0 1-51 0 0,9 3-309 0 0,5 1-85 0 0,-14-5 496 0 0,13-1 226 0 0,-13 0-264 0 0,-1 0-1 0 0,0 0 1 0 0,0 0 0 0 0,0 0 0 0 0,0 1 0 0 0,0-1 0 0 0,0 0-1 0 0,0 1 1 0 0,0-1 0 0 0,0 1 0 0 0,0-1 0 0 0,0 1-1 0 0,0-1 1 0 0,0 1 0 0 0,0 0 0 0 0,-1-1 0 0 0,1 1-1 0 0,0 0 1 0 0,0 0 0 0 0,-1-1 0 0 0,2 3 0 0 0,5 5-1116 0 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5.478"/>
    </inkml:context>
    <inkml:brush xml:id="br0">
      <inkml:brushProperty name="width" value="0.1" units="cm"/>
      <inkml:brushProperty name="height" value="0.1" units="cm"/>
    </inkml:brush>
  </inkml:definitions>
  <inkml:trace contextRef="#ctx0" brushRef="#br0">79 191 324 0 0,'-2'-1'744'0'0,"-45"-15"3722"0"0,45 15-3940 0 0,2 0-417 0 0,0 0 1 0 0,-1 1-1 0 0,1-1 1 0 0,-1 1 0 0 0,0-1-1 0 0,1 1 1 0 0,-1-1-1 0 0,1 1 1 0 0,-1-1-1 0 0,0 1 1 0 0,1-1-1 0 0,-1 1 1 0 0,0 0-1 0 0,1-1 1 0 0,-1 1-1 0 0,0 0 1 0 0,-1-1-1 0 0,1 1 19 0 0,0 0-1 0 0,0 0 1 0 0,0-1-1 0 0,1 1 1 0 0,-1-1-1 0 0,0 1 1 0 0,0-1-1 0 0,0 1 0 0 0,0-1 1 0 0,0 1-1 0 0,1-1 1 0 0,-1 0-1 0 0,0 1 1 0 0,1-1-1 0 0,-1 0 1 0 0,0 0-1 0 0,0-1 1 0 0,1-1-55 0 0,1 0 1 0 0,-1 0 0 0 0,1 0 0 0 0,0 0 0 0 0,-1-1 0 0 0,2 2 0 0 0,-1-1 0 0 0,0 0 0 0 0,0 0-1 0 0,1 0 1 0 0,0 0 0 0 0,-1 1 0 0 0,1-1 0 0 0,0 1 0 0 0,0 0 0 0 0,1-1 0 0 0,-1 1-1 0 0,0 0 1 0 0,1 0 0 0 0,4-3 0 0 0,6-3 51 0 0,0-1-1 0 0,0 2 1 0 0,14-7 0 0 0,-2 3-12 0 0,-1 1 0 0 0,1 1 0 0 0,1 1 0 0 0,27-5 0 0 0,-45 11-89 0 0,1 1-1 0 0,-1 0 1 0 0,0 1 0 0 0,0-1-1 0 0,1 2 1 0 0,-1-1 0 0 0,0 1-1 0 0,0 0 1 0 0,0 1 0 0 0,0 0-1 0 0,0 0 1 0 0,0 1 0 0 0,0 0-1 0 0,-1 1 1 0 0,1-1 0 0 0,-1 1 0 0 0,10 7-1 0 0,-14-8-12 0 0,0 0 0 0 0,0 0 0 0 0,0 0 0 0 0,0 0 0 0 0,-1 0 0 0 0,1 1 0 0 0,-1-1 0 0 0,0 1 0 0 0,0 0 0 0 0,0-1 0 0 0,0 1 0 0 0,-1 0-1 0 0,0 0 1 0 0,1 0 0 0 0,-2 0 0 0 0,1 1 0 0 0,0-1 0 0 0,-1 0 0 0 0,0 8 0 0 0,0-5 0 0 0,-1 0 0 0 0,0 0-1 0 0,0-1 1 0 0,-1 1 0 0 0,0 0 0 0 0,0-1-1 0 0,-1 1 1 0 0,1-1 0 0 0,-1 0 0 0 0,-1 0-1 0 0,-4 8 1 0 0,1-6 2 0 0,-4 10 10 0 0,-2-1-1 0 0,0-1 1 0 0,-1 0 0 0 0,-22 19-1 0 0,-20 19-398 0 0,59-52 318 0 0,7 1 34 0 0,-1 0 0 0 0,1-1 1 0 0,0 0-1 0 0,0 0 1 0 0,0-1-1 0 0,0-1 0 0 0,10 0 1 0 0,28 3-43 0 0,-26 0 35 0 0,-1 1-1 0 0,1 0 1 0 0,37 15 0 0 0,-52-16 22 0 0,0 0 0 0 0,1 0-1 0 0,-1 1 1 0 0,-1-1 0 0 0,1 2 0 0 0,0-1 0 0 0,-1 1 0 0 0,0 0 0 0 0,0 0 0 0 0,-1 1 0 0 0,0 0 0 0 0,1 0 0 0 0,-2 0 0 0 0,5 8 0 0 0,-7-12 7 0 0,-1 1 1 0 0,1 0-1 0 0,-1 1 1 0 0,0-1 0 0 0,0 0-1 0 0,-1 0 1 0 0,1 0 0 0 0,-1 0-1 0 0,1 1 1 0 0,-1-1-1 0 0,0 0 1 0 0,0 0 0 0 0,-1 1-1 0 0,1-1 1 0 0,-1 0 0 0 0,1 0-1 0 0,-1 0 1 0 0,0 1 0 0 0,0-1-1 0 0,0 0 1 0 0,-1 0-1 0 0,1 0 1 0 0,-1-1 0 0 0,0 1-1 0 0,-2 3 1 0 0,-4 4 21 0 0,-1 0 1 0 0,0-1-1 0 0,-1 0 1 0 0,-19 14-1 0 0,20-17-16 0 0,-11 7 27 0 0,0-1 1 0 0,-33 15-1 0 0,40-21-23 0 0,8-4-94 0 0,0 1 0 0 0,0-1 0 0 0,-1 0 0 0 0,1 0 0 0 0,-1 0 0 0 0,1-1 1 0 0,-1 0-1 0 0,-9 1 0 0 0,13-2-493 0 0,-1-5-621 0 0,3 5 1124 0 0,-1-1 1 0 0,1 1-1 0 0,0 0 1 0 0,0-1 0 0 0,0 1-1 0 0,-1 0 1 0 0,1 0-1 0 0,0-1 1 0 0,0 1 0 0 0,0 0-1 0 0,-1-1 1 0 0,1 1 0 0 0,0 0-1 0 0,0-1 1 0 0,0 1-1 0 0,0-1 1 0 0,0 1 0 0 0,0 0-1 0 0,0-1 1 0 0,0 1-1 0 0,0 0 1 0 0,0-1 0 0 0,0 1-1 0 0,0 0 1 0 0,0-1-1 0 0,0 1 1 0 0,0-1 0 0 0,1 1-1 0 0,-1 0 1 0 0,0-1 0 0 0,0 1-1 0 0,0 0 1 0 0,1-1-1 0 0,8-15-2931 0 0,2 2 227 0 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5.947"/>
    </inkml:context>
    <inkml:brush xml:id="br0">
      <inkml:brushProperty name="width" value="0.1" units="cm"/>
      <inkml:brushProperty name="height" value="0.1" units="cm"/>
    </inkml:brush>
  </inkml:definitions>
  <inkml:trace contextRef="#ctx0" brushRef="#br0">0 16 104 0 0,'0'0'2308'0'0,"4"4"-1826"0"0,-4-3-458 0 0,9 9 288 0 0,-1 0 0 0 0,0 1 0 0 0,9 16 0 0 0,9 22 529 0 0,2 0-1 0 0,52 66 0 0 0,-76-109-751 0 0,1-1 0 0 0,-1 0-1 0 0,1 0 1 0 0,0 0 0 0 0,0 0 0 0 0,1-1-1 0 0,0 0 1 0 0,-1 0 0 0 0,1-1 0 0 0,1 0-1 0 0,11 5 1 0 0,-14-7-55 0 0,0 0-1 0 0,1 0 0 0 0,-1 0 1 0 0,0-1-1 0 0,0 0 1 0 0,1 0-1 0 0,-1 0 1 0 0,0 0-1 0 0,0-1 1 0 0,0 0-1 0 0,1 0 1 0 0,-1 0-1 0 0,0 0 1 0 0,0 0-1 0 0,0-1 0 0 0,0 0 1 0 0,-1 0-1 0 0,1 0 1 0 0,0 0-1 0 0,3-3 1 0 0,-2 0-5 0 0,0 1 1 0 0,0-1 0 0 0,0 0-1 0 0,0 0 1 0 0,-1-1 0 0 0,0 1-1 0 0,0-1 1 0 0,0 0-1 0 0,3-8 1 0 0,2-7 152 0 0,9-32 0 0 0,-3 7 10 0 0,-1 11 13 0 0,-2-1 1 0 0,9-42 0 0 0,-21 76-96 0 0,2 7-83 0 0,1 3-18 0 0,0 0 1 0 0,-1 1-1 0 0,0 0 1 0 0,-1 0-1 0 0,0-1 0 0 0,0 18 1 0 0,-6 61 26 0 0,2-48-9 0 0,2 23 113 0 0,3-1 1 0 0,13 77-1 0 0,0 13 240 0 0,-12-118-610 0 0,-1-18 240 0 0,-2 1-1 0 0,0 22 0 0 0,-1-29-1606 0 0,-1 0 0 0 0,0 0 0 0 0,-5 15 0 0 0,1-6-880 0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6.509"/>
    </inkml:context>
    <inkml:brush xml:id="br0">
      <inkml:brushProperty name="width" value="0.1" units="cm"/>
      <inkml:brushProperty name="height" value="0.1" units="cm"/>
    </inkml:brush>
  </inkml:definitions>
  <inkml:trace contextRef="#ctx0" brushRef="#br0">1 48 372 0 0,'0'0'871'0'0,"-1"-16"3211"0"0,1 16-4026 0 0,0-1 1 0 0,0 1-1 0 0,0-1 1 0 0,0 1-1 0 0,0 0 0 0 0,0-1 1 0 0,1 1-1 0 0,-1-1 0 0 0,0 1 1 0 0,0 0-1 0 0,0-1 0 0 0,1 1 1 0 0,-1-1-1 0 0,0 1 0 0 0,0 0 1 0 0,1-1-1 0 0,-1 1 0 0 0,0 0 1 0 0,0-1-1 0 0,1 1 0 0 0,-1 0 1 0 0,0 0-1 0 0,1-1 0 0 0,-1 1 1 0 0,1 0-1 0 0,-1 0 0 0 0,0 0 1 0 0,1 0-1 0 0,-1-1 0 0 0,1 1 1 0 0,-1 0-1 0 0,0 0 0 0 0,1 0 1 0 0,-1 0-1 0 0,1 0 0 0 0,-1 0 1 0 0,1 0-1 0 0,0 0 0 0 0,0 1 24 0 0,1-1 0 0 0,0 1-1 0 0,0 0 1 0 0,-1 0-1 0 0,1 0 1 0 0,-1 0 0 0 0,1 0-1 0 0,-1 0 1 0 0,3 3 0 0 0,31 38 216 0 0,-33-39-137 0 0,21 27 224 0 0,-3 0-1 0 0,0 1 0 0 0,23 53 1 0 0,-39-74-206 0 0,-1 0 1 0 0,-1 1-1 0 0,0-1 0 0 0,0 1 1 0 0,-1-1-1 0 0,0 18 1 0 0,-1-26 78 0 0,0-1-219 0 0,0-1 0 0 0,0 1 0 0 0,0 0 0 0 0,0-1 0 0 0,0 1 0 0 0,0-1 0 0 0,0 1 0 0 0,0 0 0 0 0,0-1 0 0 0,0 1 0 0 0,0-1 0 0 0,-1 1 0 0 0,1-1 0 0 0,0 1 0 0 0,0 0-1 0 0,-1-1 1 0 0,1 1 0 0 0,0-1 0 0 0,-1 1 0 0 0,1 0 7 0 0,-1-1 0 0 0,1 0 0 0 0,0 1 0 0 0,0-1 0 0 0,0 0 0 0 0,0 0 0 0 0,-1 1 0 0 0,1-1 0 0 0,0 0 0 0 0,0 0 0 0 0,-1 1 0 0 0,1-1 0 0 0,0 0 0 0 0,0 0 0 0 0,-1 0 0 0 0,1 0 0 0 0,0 1 0 0 0,-1-1 0 0 0,1 0 0 0 0,0 0 0 0 0,-1 0 0 0 0,1 0 0 0 0,0 0 0 0 0,0 0 0 0 0,-1 0 0 0 0,1 0 0 0 0,0 0 0 0 0,-1 0 0 0 0,1 0-1 0 0,0 0 1 0 0,-1 0 0 0 0,1 0 0 0 0,0 0 0 0 0,-1 0 0 0 0,1 0 0 0 0,0 0 0 0 0,-1 0 0 0 0,1-1 0 0 0,0 1 0 0 0,-1 0 0 0 0,1 0 0 0 0,0 0 0 0 0,0-1 0 0 0,-1 1 0 0 0,-2-3 42 0 0,1-1 1 0 0,-1 1-1 0 0,0-1 1 0 0,1 1-1 0 0,0-1 0 0 0,0 0 1 0 0,0 0-1 0 0,1 0 1 0 0,-1 0-1 0 0,1 0 0 0 0,0 0 1 0 0,0 0-1 0 0,0-1 1 0 0,1 1-1 0 0,0 0 0 0 0,0-6 1 0 0,1-4-144 0 0,1-1 0 0 0,0 0 0 0 0,1 0 0 0 0,1 1 0 0 0,1 0 0 0 0,0 0 0 0 0,0 0 0 0 0,2 0 1 0 0,0 1-1 0 0,0 0 0 0 0,1 0 0 0 0,1 1 0 0 0,0 0 0 0 0,0 0 0 0 0,1 1 0 0 0,1 1 0 0 0,0 0 0 0 0,23-17 0 0 0,-28 24-507 0 0,1-1 0 0 0,0 1 0 0 0,1 0-1 0 0,10-3 1 0 0,15-1-5435 0 0,-17 6 2576 0 0</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7.057"/>
    </inkml:context>
    <inkml:brush xml:id="br0">
      <inkml:brushProperty name="width" value="0.1" units="cm"/>
      <inkml:brushProperty name="height" value="0.1" units="cm"/>
    </inkml:brush>
  </inkml:definitions>
  <inkml:trace contextRef="#ctx0" brushRef="#br0">1 1 724 0 0,'0'0'4565'0'0,"7"1"-4045"0"0,67 5 570 0 0,146-7 1 0 0,-177 0-2700 0 0,-17-1-809 0 0,-1-1 187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55.127"/>
    </inkml:context>
    <inkml:brush xml:id="br0">
      <inkml:brushProperty name="width" value="0.1" units="cm"/>
      <inkml:brushProperty name="height" value="0.1" units="cm"/>
    </inkml:brush>
  </inkml:definitions>
  <inkml:trace contextRef="#ctx0" brushRef="#br0">183 38 584 0 0,'-8'-16'2014'0'0,"7"15"-1679"0"0,0-1 0 0 0,0 1 0 0 0,0-1 0 0 0,0 0 0 0 0,0 1 0 0 0,1-1-1 0 0,-1 0 1 0 0,0 0 0 0 0,1 1 0 0 0,-1-1 0 0 0,1-2 0 0 0,-3 8 34 0 0,-13 22 24 0 0,1 0 1 0 0,1 1-1 0 0,1 1 0 0 0,-9 29 1 0 0,-17 38 181 0 0,29-73-333 0 0,-13 37 1 0 0,14-16-1362 0 0,8-35-49 0 0,1 0-1 0 0,0-1 1 0 0,1 14-1 0 0,0-12-1207 0 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7.417"/>
    </inkml:context>
    <inkml:brush xml:id="br0">
      <inkml:brushProperty name="width" value="0.1" units="cm"/>
      <inkml:brushProperty name="height" value="0.1" units="cm"/>
    </inkml:brush>
  </inkml:definitions>
  <inkml:trace contextRef="#ctx0" brushRef="#br0">10 0 108 0 0,'0'0'1347'0'0,"-2"7"-666"0"0,-2 26 70 0 0,2 0 1 0 0,1 0-1 0 0,1-1 0 0 0,6 44 0 0 0,-2-34-302 0 0,0 1 17 0 0,3 0 0 0 0,14 53 0 0 0,-18-88-1077 0 0,0 0 0 0 0,0 0-1 0 0,0 0 1 0 0,1 0 0 0 0,0 0 0 0 0,10 13 0 0 0,-5-8-1338 0 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7.776"/>
    </inkml:context>
    <inkml:brush xml:id="br0">
      <inkml:brushProperty name="width" value="0.1" units="cm"/>
      <inkml:brushProperty name="height" value="0.1" units="cm"/>
    </inkml:brush>
  </inkml:definitions>
  <inkml:trace contextRef="#ctx0" brushRef="#br0">73 0 392 0 0,'-7'9'199'0'0,"-1"-1"-1"0"0,1 2 1 0 0,1-1-1 0 0,0 1 1 0 0,0 0 0 0 0,1 0-1 0 0,0 0 1 0 0,0 1 0 0 0,1 0-1 0 0,1 0 1 0 0,0 0-1 0 0,1 0 1 0 0,0 0 0 0 0,0 1-1 0 0,1-1 1 0 0,1 0-1 0 0,0 1 1 0 0,0-1 0 0 0,1 1-1 0 0,1-1 1 0 0,0 1-1 0 0,0-1 1 0 0,1 0 0 0 0,1 0-1 0 0,0 0 1 0 0,0-1 0 0 0,1 1-1 0 0,0-1 1 0 0,1 0-1 0 0,0-1 1 0 0,1 1 0 0 0,0-1-1 0 0,0 0 1 0 0,1-1-1 0 0,12 11 1 0 0,-11-12-103 0 0,1 0 0 0 0,0-1 1 0 0,0 0-1 0 0,1 0 0 0 0,0-1 0 0 0,0-1 0 0 0,0 0 0 0 0,0 0 1 0 0,1-1-1 0 0,-1 0 0 0 0,1-1 0 0 0,0 0 0 0 0,17-1 0 0 0,-20 0 36 0 0,-1-1-1 0 0,1-1 0 0 0,-1 1 0 0 0,1-1 0 0 0,-1-1 0 0 0,1 1 0 0 0,-1-2 0 0 0,0 1 0 0 0,0-1 0 0 0,0 0 1 0 0,0-1-1 0 0,-1 1 0 0 0,1-2 0 0 0,-1 1 0 0 0,0-1 0 0 0,0 0 0 0 0,-1-1 0 0 0,1 1 0 0 0,7-11 0 0 0,-10 11-17 0 0,-1-1-1 0 0,0 1 0 0 0,-1-1 1 0 0,1 0-1 0 0,-1 0 0 0 0,0-1 1 0 0,-1 1-1 0 0,1 0 0 0 0,-1-1 1 0 0,0 1-1 0 0,-1 0 1 0 0,0-1-1 0 0,0 1 0 0 0,0-1 1 0 0,-1 1-1 0 0,0-1 0 0 0,0 1 1 0 0,0 0-1 0 0,-1 0 0 0 0,0-1 1 0 0,-5-8-1 0 0,3 4-13 0 0,-1 0 1 0 0,-1 1-1 0 0,1-1 0 0 0,-2 1 0 0 0,1 1 1 0 0,-2-1-1 0 0,1 1 0 0 0,-1 1 1 0 0,0-1-1 0 0,-1 1 0 0 0,-10-7 0 0 0,13 12-473 0 0,0-1-1 0 0,-1 1 1 0 0,1 1-1 0 0,-13-5 1 0 0,16 7-491 0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8.136"/>
    </inkml:context>
    <inkml:brush xml:id="br0">
      <inkml:brushProperty name="width" value="0.1" units="cm"/>
      <inkml:brushProperty name="height" value="0.1" units="cm"/>
    </inkml:brush>
  </inkml:definitions>
  <inkml:trace contextRef="#ctx0" brushRef="#br0">10 1 388 0 0,'-2'3'128'0'0,"1"1"-1"0"0,-1 0 1 0 0,1-1 0 0 0,0 1-1 0 0,0 0 1 0 0,0 0 0 0 0,1 0-1 0 0,0 0 1 0 0,-1 0-1 0 0,1 0 1 0 0,1 0 0 0 0,-1 0-1 0 0,1 0 1 0 0,-1 0 0 0 0,1 0-1 0 0,0-1 1 0 0,0 1 0 0 0,1 0-1 0 0,-1-1 1 0 0,1 1-1 0 0,0 0 1 0 0,0-1 0 0 0,0 0-1 0 0,0 1 1 0 0,1-1 0 0 0,-1 0-1 0 0,1 0 1 0 0,0 0 0 0 0,0-1-1 0 0,0 1 1 0 0,0-1-1 0 0,0 0 1 0 0,7 4 0 0 0,-8-5-68 0 0,-1 0 0 0 0,1-1 1 0 0,0 1-1 0 0,0-1 0 0 0,0 1 1 0 0,1-1-1 0 0,-1 0 0 0 0,0 0 0 0 0,0 0 1 0 0,0 0-1 0 0,0 0 0 0 0,0 0 1 0 0,0 0-1 0 0,0-1 0 0 0,0 1 0 0 0,0-1 1 0 0,0 1-1 0 0,0-1 0 0 0,2-1 1 0 0,0 0 169 0 0,0-1 1 0 0,0 1 0 0 0,-1-1 0 0 0,1 1-1 0 0,-1-1 1 0 0,5-6 0 0 0,-7 8-138 0 0,0 0 0 0 0,0-1-1 0 0,0 1 1 0 0,0-1 0 0 0,-1 0 0 0 0,1 1 0 0 0,0-1 0 0 0,-1 1 0 0 0,1-1 0 0 0,-1 0 0 0 0,0 0 0 0 0,1 1 0 0 0,-1-1 0 0 0,0 0 0 0 0,0 1 0 0 0,0-1 0 0 0,0 0-1 0 0,0 0 1 0 0,-1 1 0 0 0,1-1 0 0 0,-1 0 0 0 0,1 1 0 0 0,-1-1 0 0 0,1 0 0 0 0,-1 1 0 0 0,0-1 0 0 0,0 1 0 0 0,-1-3 0 0 0,0 0 48 0 0,-1 1 1 0 0,1-1 0 0 0,-1 1-1 0 0,0 0 1 0 0,0 0 0 0 0,0 0-1 0 0,-1 0 1 0 0,1 0 0 0 0,-6-3-1 0 0,7 5-297 0 0,-1 0-1 0 0,0 0 0 0 0,0 0 0 0 0,0 0 1 0 0,0 0-1 0 0,0 1 0 0 0,0-1 0 0 0,0 1 1 0 0,0 0-1 0 0,-1 0 0 0 0,1 0 0 0 0,0 0 1 0 0,0 0-1 0 0,0 1 0 0 0,0-1 0 0 0,0 1 1 0 0,-4 1-1 0 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8.535"/>
    </inkml:context>
    <inkml:brush xml:id="br0">
      <inkml:brushProperty name="width" value="0.1" units="cm"/>
      <inkml:brushProperty name="height" value="0.1" units="cm"/>
    </inkml:brush>
  </inkml:definitions>
  <inkml:trace contextRef="#ctx0" brushRef="#br0">186 132 420 0 0,'-1'-2'186'0'0,"0"0"0"0"0,0-1-1 0 0,0 1 1 0 0,-1 0 0 0 0,1 0-1 0 0,-1 0 1 0 0,1 0 0 0 0,-1 0 0 0 0,0 0-1 0 0,0 1 1 0 0,0-1 0 0 0,0 1 0 0 0,0-1-1 0 0,0 1 1 0 0,0-1 0 0 0,0 1 0 0 0,-1 0-1 0 0,1 0 1 0 0,0 0 0 0 0,-1 1 0 0 0,1-1-1 0 0,-1 0 1 0 0,1 1 0 0 0,-1 0-1 0 0,1-1 1 0 0,-1 1 0 0 0,1 0 0 0 0,-1 0-1 0 0,1 1 1 0 0,-3-1 0 0 0,-2 1-38 0 0,1 0 1 0 0,0 1-1 0 0,0 0 0 0 0,0 0 1 0 0,1 0-1 0 0,-1 0 0 0 0,0 1 1 0 0,1 0-1 0 0,-1 0 0 0 0,1 1 1 0 0,0-1-1 0 0,0 1 0 0 0,1 0 1 0 0,-1 1-1 0 0,1-1 0 0 0,0 1 1 0 0,0 0-1 0 0,0 0 0 0 0,1 0 1 0 0,-6 10-1 0 0,7-10-95 0 0,0 0-1 0 0,1 0 1 0 0,-1 0-1 0 0,1 0 1 0 0,0 1 0 0 0,1-1-1 0 0,-1 0 1 0 0,1 1 0 0 0,0-1-1 0 0,0 0 1 0 0,1 1 0 0 0,0-1-1 0 0,0 0 1 0 0,0 0 0 0 0,0 1-1 0 0,1-1 1 0 0,0 0 0 0 0,0 0-1 0 0,0 0 1 0 0,1-1 0 0 0,0 1-1 0 0,5 6 1 0 0,5 7 35 0 0,1-1 0 0 0,1-1-1 0 0,0 0 1 0 0,21 16 0 0 0,6 1 9 0 0,-25-22-44 0 0,-2 1 0 0 0,25 25 0 0 0,-36-32-45 0 0,0 0 0 0 0,0-1 0 0 0,-1 1 0 0 0,0 0 0 0 0,0 1 0 0 0,0-1 0 0 0,0 0 0 0 0,-1 1 0 0 0,0 0 0 0 0,0-1 0 0 0,-1 1 0 0 0,0 0 0 0 0,1 9 0 0 0,-2-12-9 0 0,0 1 0 0 0,-1-1 0 0 0,0 0 0 0 0,0 0 0 0 0,0 1-1 0 0,0-1 1 0 0,0 0 0 0 0,-1 0 0 0 0,0 0 0 0 0,1 0 0 0 0,-1 0 0 0 0,0 0 0 0 0,0-1 0 0 0,-1 1-1 0 0,1-1 1 0 0,0 1 0 0 0,-1-1 0 0 0,0 0 0 0 0,1 0 0 0 0,-5 2 0 0 0,-1 2-7 0 0,-1-1 0 0 0,0 1 0 0 0,0-2 0 0 0,0 1 0 0 0,-15 4 0 0 0,17-7 12 0 0,1 0 0 0 0,-1-1-1 0 0,0 0 1 0 0,1 0 0 0 0,-1-1-1 0 0,0 1 1 0 0,0-1 0 0 0,0-1-1 0 0,1 1 1 0 0,-11-3 0 0 0,14 2 3 0 0,1 0 0 0 0,0 0 0 0 0,0 0 0 0 0,0 0 1 0 0,0 0-1 0 0,0 0 0 0 0,0 0 0 0 0,1-1 0 0 0,-1 1 1 0 0,0-1-1 0 0,1 1 0 0 0,-1-1 0 0 0,1 0 0 0 0,-1 0 0 0 0,1 0 1 0 0,0 1-1 0 0,-1-1 0 0 0,1 0 0 0 0,0-1 0 0 0,1 1 1 0 0,-1 0-1 0 0,0 0 0 0 0,1 0 0 0 0,-1 0 0 0 0,1-1 1 0 0,-1 1-1 0 0,1 0 0 0 0,0-1 0 0 0,0 1 0 0 0,0 0 1 0 0,0 0-1 0 0,1-1 0 0 0,-1 1 0 0 0,1-3 0 0 0,2-6 9 0 0,0 0-1 0 0,0 0 0 0 0,1 0 0 0 0,0 1 0 0 0,1 0 0 0 0,0-1 0 0 0,12-16 0 0 0,53-63 58 0 0,-64 82-65 0 0,43-48 33 0 0,-20 25-17 0 0,-1-2 0 0 0,40-65 0 0 0,-65 93-14 0 0,0 0-1 0 0,-1 0 0 0 0,0-1 1 0 0,0 0-1 0 0,0 1 1 0 0,0-1-1 0 0,-1 0 1 0 0,0 0-1 0 0,-1 0 1 0 0,1 0-1 0 0,-1 0 1 0 0,0 0-1 0 0,-1 0 0 0 0,1 1 1 0 0,-1-1-1 0 0,0 0 1 0 0,-1 0-1 0 0,-1-6 1 0 0,1 7-48 0 0,-1 0-1 0 0,1 1 1 0 0,0 0 0 0 0,-1-1-1 0 0,0 1 1 0 0,0 0 0 0 0,0 1 0 0 0,0-1-1 0 0,-1 0 1 0 0,0 1 0 0 0,0 0-1 0 0,0 0 1 0 0,0 0 0 0 0,0 0 0 0 0,0 1-1 0 0,-1-1 1 0 0,1 1 0 0 0,-1 0-1 0 0,1 0 1 0 0,-1 1 0 0 0,0 0 0 0 0,-8-2-1 0 0,-12-1-1657 0 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8.867"/>
    </inkml:context>
    <inkml:brush xml:id="br0">
      <inkml:brushProperty name="width" value="0.1" units="cm"/>
      <inkml:brushProperty name="height" value="0.1" units="cm"/>
    </inkml:brush>
  </inkml:definitions>
  <inkml:trace contextRef="#ctx0" brushRef="#br0">1 0 100 0 0,'25'17'1557'0'0,"0"1"0"0"0,-1 1 0 0 0,40 40 0 0 0,-41-37-958 0 0,41 39 758 0 0,97 97 464 0 0,-155-150-2646 0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9.242"/>
    </inkml:context>
    <inkml:brush xml:id="br0">
      <inkml:brushProperty name="width" value="0.1" units="cm"/>
      <inkml:brushProperty name="height" value="0.1" units="cm"/>
    </inkml:brush>
  </inkml:definitions>
  <inkml:trace contextRef="#ctx0" brushRef="#br0">49 189 264 0 0,'2'-43'700'0'0,"-1"32"-322"0"0,0 1-1 0 0,0 0 1 0 0,-1 0-1 0 0,0 0 1 0 0,-1 0-1 0 0,0-1 1 0 0,-1 1-1 0 0,-3-12 1 0 0,-5-20 4377 0 0,8 49-4472 0 0,-3 20-3 0 0,0 0-1 0 0,2 1 1 0 0,1 30-1 0 0,-7 51 178 0 0,4-51-376 0 0,1 89-1 0 0,7-60-6633 0 0,-1-71 3974 0 0</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39.601"/>
    </inkml:context>
    <inkml:brush xml:id="br0">
      <inkml:brushProperty name="width" value="0.1" units="cm"/>
      <inkml:brushProperty name="height" value="0.1" units="cm"/>
    </inkml:brush>
  </inkml:definitions>
  <inkml:trace contextRef="#ctx0" brushRef="#br0">0 90 796 0 0,'5'-14'3220'0'0,"-4"12"-3007"0"0,0 0 0 0 0,1 0 0 0 0,-1 1 0 0 0,1-1 0 0 0,0 1 0 0 0,-1-1 0 0 0,1 1 0 0 0,0-1 0 0 0,0 1 0 0 0,0 0 0 0 0,0 0 0 0 0,0 0 0 0 0,0 0 0 0 0,0 0 0 0 0,0 1 0 0 0,0-1 0 0 0,1 1 0 0 0,-1-1 0 0 0,3 1 0 0 0,-1 0-63 0 0,0 0 0 0 0,0 1 0 0 0,0-1 0 0 0,-1 1 0 0 0,1 0 0 0 0,0 0 0 0 0,-1 1 0 0 0,1-1 0 0 0,-1 1 0 0 0,6 3 0 0 0,1 1-43 0 0,-1 1 0 0 0,0 0 0 0 0,0 0-1 0 0,-1 1 1 0 0,0 0 0 0 0,-1 1 0 0 0,8 9 0 0 0,-11-12-53 0 0,1 1-1 0 0,-1 0 1 0 0,0 0 0 0 0,0 0 0 0 0,0 0-1 0 0,-1 0 1 0 0,0 1 0 0 0,-1 0 0 0 0,0-1-1 0 0,0 1 1 0 0,-1 0 0 0 0,1 14 0 0 0,-1-18-29 0 0,-1 0 0 0 0,0 1 0 0 0,-1-1 0 0 0,1 0 1 0 0,-1 0-1 0 0,0 0 0 0 0,0 0 0 0 0,0 0 0 0 0,0-1 1 0 0,-1 1-1 0 0,0 0 0 0 0,-3 6 0 0 0,4-9-58 0 0,5-7-1189 0 0,14-15 773 0 0,1 2 0 0 0,0 0 0 0 0,1 1 0 0 0,44-30 0 0 0,-1 1-252 0 0,-34 25 435 0 0,-21 17 463 0 0,1-1 0 0 0,-1 0 0 0 0,-1-1-1 0 0,1 0 1 0 0,-1 0 0 0 0,0-1-1 0 0,-1 0 1 0 0,0 0 0 0 0,7-12 0 0 0,-6 7 1088 0 0,1 3-1655 0 0,-8 14-42 0 0,0 0-167 0 0,0-1 0 0 0,0 0 0 0 0,1 1 0 0 0,-1-1 0 0 0,1 0 0 0 0,0 1 0 0 0,1 2 0 0 0</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43.434"/>
    </inkml:context>
    <inkml:brush xml:id="br0">
      <inkml:brushProperty name="width" value="0.1" units="cm"/>
      <inkml:brushProperty name="height" value="0.1" units="cm"/>
    </inkml:brush>
  </inkml:definitions>
  <inkml:trace contextRef="#ctx0" brushRef="#br0">10 202 360 0 0,'0'-2'1094'0'0,"-4"-24"3365"0"0,-1-45 0 0 0,5 68-4330 0 0,0 1 0 0 0,1 0 0 0 0,-1-1 1 0 0,1 1-1 0 0,0 0 0 0 0,-1 0 0 0 0,1-1 0 0 0,0 1 0 0 0,0 0 0 0 0,1 0 0 0 0,-1 0 0 0 0,0 0 0 0 0,1 0 0 0 0,-1 1 0 0 0,1-1 0 0 0,0 0 0 0 0,-1 1 0 0 0,1-1 0 0 0,0 1 1 0 0,0-1-1 0 0,0 1 0 0 0,0 0 0 0 0,0 0 0 0 0,3-1 0 0 0,6-3 59 0 0,1 1 0 0 0,-1 0 0 0 0,17-3 0 0 0,-22 6-26 0 0,51-11 410 0 0,2 3-1 0 0,88-4 0 0 0,-104 12-333 0 0,0 3 1 0 0,0 1-1 0 0,0 2 1 0 0,48 12-1 0 0,-81-14-186 0 0,0-1 0 0 0,0 2 0 0 0,-1-1 0 0 0,0 1 1 0 0,1 1-1 0 0,-2 0 0 0 0,1 0 0 0 0,9 7 0 0 0,-16-10-38 0 0,1 0 0 0 0,-1 0 0 0 0,0 1 1 0 0,0-1-1 0 0,0 0 0 0 0,0 1 0 0 0,0 0 0 0 0,0-1 1 0 0,-1 1-1 0 0,1 0 0 0 0,-1 0 0 0 0,0 0 0 0 0,0 0 0 0 0,0 0 1 0 0,0 0-1 0 0,0 0 0 0 0,-1 0 0 0 0,0 0 0 0 0,1 0 0 0 0,-1 0 1 0 0,0 1-1 0 0,-1-1 0 0 0,1 0 0 0 0,0 0 0 0 0,-1 0 0 0 0,0 0 1 0 0,1 0-1 0 0,-1 0 0 0 0,-3 6 0 0 0,-1 0 11 0 0,1-1 1 0 0,-2 1-1 0 0,1-1 1 0 0,-1 0-1 0 0,-1 0 0 0 0,1 0 1 0 0,-14 10-1 0 0,-59 43 26 0 0,56-44-78 0 0,-92 56-613 0 0,114-73 628 0 0,1 1 0 0 0,-1-1 0 0 0,0 1 0 0 0,0-1 1 0 0,1 0-1 0 0,-1 1 0 0 0,0 0 0 0 0,0-1 1 0 0,1 1-1 0 0,-1-1 0 0 0,1 1 0 0 0,-1 0 0 0 0,0-1 1 0 0,1 1-1 0 0,-1 0 0 0 0,1 0 0 0 0,0-1 0 0 0,-1 1 1 0 0,1 0-1 0 0,0 0 0 0 0,-1 0 0 0 0,1 0 0 0 0,0-1 1 0 0,0 1-1 0 0,0 0 0 0 0,0 0 0 0 0,0 0 1 0 0,0 0-1 0 0,0 0 0 0 0,0 0 0 0 0,0-1 0 0 0,0 1 1 0 0,0 0-1 0 0,0 0 0 0 0,1 0 0 0 0,-1 0 0 0 0,0-1 1 0 0,1 1-1 0 0,-1 0 0 0 0,1 0 0 0 0,-1 0 0 0 0,1-1 1 0 0,-1 1-1 0 0,1 0 0 0 0,-1-1 0 0 0,1 1 0 0 0,0-1 1 0 0,-1 1-1 0 0,1 0 0 0 0,0-1 0 0 0,-1 1 1 0 0,2 0-1 0 0,6 4-11 0 0,1 0-1 0 0,-1-1 1 0 0,0 0 0 0 0,10 3 0 0 0,-9-3-1 0 0,23 9 47 0 0,-2-1-56 0 0,46 26 0 0 0,-68-33 64 0 0,0 0 0 0 0,0 0 0 0 0,-1 1 0 0 0,0 0 0 0 0,0 1 1 0 0,0 0-1 0 0,-1 0 0 0 0,0 0 0 0 0,0 1 0 0 0,5 8 0 0 0,-10-14-9 0 0,0 0 1 0 0,-1 1-1 0 0,1-1 0 0 0,0 0 0 0 0,-1 0 0 0 0,1 1 1 0 0,-1-1-1 0 0,0 0 0 0 0,0 1 0 0 0,0-1 0 0 0,0 0 0 0 0,0 1 1 0 0,0-1-1 0 0,-1 0 0 0 0,1 1 0 0 0,-1-1 0 0 0,0 0 1 0 0,1 0-1 0 0,-1 1 0 0 0,0-1 0 0 0,0 0 0 0 0,0 0 0 0 0,-1 0 1 0 0,1 0-1 0 0,0-1 0 0 0,-1 1 0 0 0,-2 3 0 0 0,-6 4 94 0 0,0 1 0 0 0,0-2 0 0 0,-19 13-1 0 0,13-10-20 0 0,1 0-74 0 0,0-1 0 0 0,0-1 0 0 0,-23 9 0 0 0,25-13-1032 0 0,1 0-1 0 0,-22 4 1 0 0,27-8-97 0 0</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43.794"/>
    </inkml:context>
    <inkml:brush xml:id="br0">
      <inkml:brushProperty name="width" value="0.1" units="cm"/>
      <inkml:brushProperty name="height" value="0.1" units="cm"/>
    </inkml:brush>
  </inkml:definitions>
  <inkml:trace contextRef="#ctx0" brushRef="#br0">1 28 8221 0 0,'3'-7'80'0'0,"-1"-2"176"0"0,1-3 1164 0 0,3 45-7385 0 0,4-30 3753 0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44.184"/>
    </inkml:context>
    <inkml:brush xml:id="br0">
      <inkml:brushProperty name="width" value="0.1" units="cm"/>
      <inkml:brushProperty name="height" value="0.1" units="cm"/>
    </inkml:brush>
  </inkml:definitions>
  <inkml:trace contextRef="#ctx0" brushRef="#br0">223 135 6685 0 0,'0'-1'21'0'0,"0"0"1"0"0,0 0 0 0 0,0 0 0 0 0,0 0 0 0 0,0 0 0 0 0,0 0 0 0 0,0 0 0 0 0,0 0-1 0 0,0 0 1 0 0,-1 0 0 0 0,1 0 0 0 0,0 0 0 0 0,-1 0 0 0 0,1 0 0 0 0,-1 0-1 0 0,1 0 1 0 0,-1 0 0 0 0,1 0 0 0 0,-1 1 0 0 0,0-1 0 0 0,1 0 0 0 0,-1 0 0 0 0,0 1-1 0 0,0-1 1 0 0,1 1 0 0 0,-2-2 0 0 0,-1 1 27 0 0,1 0-1 0 0,0 1 1 0 0,-1-1 0 0 0,1 0-1 0 0,-1 1 1 0 0,1-1 0 0 0,-1 1 0 0 0,1 0-1 0 0,-1 0 1 0 0,-3 0 0 0 0,-4 1 85 0 0,0 1 1 0 0,1-1-1 0 0,-1 2 1 0 0,1-1 0 0 0,-11 6-1 0 0,8-3 9 0 0,0 1 0 0 0,0 0-1 0 0,0 1 1 0 0,-20 17 0 0 0,28-21-98 0 0,1 0 0 0 0,0 0 0 0 0,0 0 0 0 0,1 1 0 0 0,-1-1 0 0 0,1 1 0 0 0,-1 0 0 0 0,-2 7 0 0 0,4-9-23 0 0,0 1 0 0 0,0-1-1 0 0,1 0 1 0 0,0 1 0 0 0,-1-1 0 0 0,1 0-1 0 0,0 1 1 0 0,0-1 0 0 0,0 1 0 0 0,0-1-1 0 0,1 0 1 0 0,-1 1 0 0 0,1-1-1 0 0,-1 0 1 0 0,1 1 0 0 0,0-1 0 0 0,1 3-1 0 0,3 2 28 0 0,0-1 0 0 0,0 0 1 0 0,1-1-1 0 0,0 1 0 0 0,0-1 0 0 0,0 0 0 0 0,0-1 0 0 0,11 6 0 0 0,-1 1 14 0 0,20 11 135 0 0,1-1 0 0 0,57 22 1 0 0,21 12 178 0 0,-97-45-309 0 0,-1 1 0 0 0,0 1 0 0 0,0 0 0 0 0,18 18 0 0 0,-34-28-60 0 0,1-1-1 0 0,0 1 0 0 0,0-1 1 0 0,-1 1-1 0 0,1 0 1 0 0,-1 0-1 0 0,0 0 1 0 0,1 0-1 0 0,-1 0 1 0 0,0 0-1 0 0,0 0 1 0 0,0 0-1 0 0,0 0 0 0 0,-1 0 1 0 0,1 1-1 0 0,-1-1 1 0 0,1 0-1 0 0,-1 0 1 0 0,0 1-1 0 0,1-1 1 0 0,-1 0-1 0 0,-1 1 1 0 0,1-1-1 0 0,0 0 0 0 0,0 1 1 0 0,-1-1-1 0 0,0 0 1 0 0,1 0-1 0 0,-1 1 1 0 0,-1 1-1 0 0,-1 1 3 0 0,0-1 1 0 0,-1 1-1 0 0,1-1 0 0 0,-1 0 0 0 0,0 0 1 0 0,-1-1-1 0 0,1 1 0 0 0,0-1 0 0 0,-1 0 1 0 0,0 0-1 0 0,-8 4 0 0 0,-7 2 15 0 0,0-1 0 0 0,0 0 1 0 0,-1-1-1 0 0,-24 4 0 0 0,36-9-10 0 0,0-1 1 0 0,0 1-1 0 0,0-2 0 0 0,0 1 1 0 0,0-1-1 0 0,0-1 0 0 0,-1 1 1 0 0,1-2-1 0 0,0 1 0 0 0,0-1 1 0 0,0-1-1 0 0,-10-3 0 0 0,17 5-9 0 0,1 0 0 0 0,-1 0 0 0 0,1 0 0 0 0,0 1 0 0 0,-1-1-1 0 0,1-1 1 0 0,0 1 0 0 0,-1 0 0 0 0,1 0 0 0 0,0 0 0 0 0,0-1-1 0 0,0 1 1 0 0,0 0 0 0 0,0-1 0 0 0,0 1 0 0 0,0-1 0 0 0,1 0-1 0 0,-1 1 1 0 0,1-1 0 0 0,-1-2 0 0 0,0 1-1 0 0,1 0-1 0 0,0 0 1 0 0,0 0 0 0 0,0 0 0 0 0,0 0-1 0 0,1-1 1 0 0,0 1 0 0 0,-1 0 0 0 0,1 0-1 0 0,2-4 1 0 0,3-6 1 0 0,0 1 0 0 0,1 0 0 0 0,16-22 0 0 0,-20 31-2 0 0,20-27-10 0 0,1 2 0 0 0,45-40 1 0 0,64-43-32 0 0,-18 26-3 0 0,27-22 576 0 0,-140 105-457 0 0,1-1 1 0 0,-1 1-1 0 0,1-1 0 0 0,-1 1 0 0 0,0-1 1 0 0,0 0-1 0 0,0 0 0 0 0,0 0 0 0 0,0 0 1 0 0,-1 0-1 0 0,0-1 0 0 0,1 1 0 0 0,0-5 1 0 0,-2 6-57 0 0,0 1 0 0 0,0-1 0 0 0,0 1 0 0 0,-1-1 0 0 0,1 1 0 0 0,-1 0 0 0 0,1-1 1 0 0,-1 1-1 0 0,1 0 0 0 0,-1-1 0 0 0,1 1 0 0 0,-1 0 0 0 0,0 0 0 0 0,0 0 0 0 0,0 0 0 0 0,0-1 1 0 0,0 1-1 0 0,0 0 0 0 0,0 1 0 0 0,0-1 0 0 0,0 0 0 0 0,0 0 0 0 0,0 0 0 0 0,-1 1 1 0 0,1-1-1 0 0,-3 0 0 0 0,-35-15 221 0 0,36 16-220 0 0,-20-6-18 0 0,-1 1 0 0 0,1 1 1 0 0,-29-2-1 0 0,32 6-2410 0 0,-39 2 0 0 0,37 1-5232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55.486"/>
    </inkml:context>
    <inkml:brush xml:id="br0">
      <inkml:brushProperty name="width" value="0.1" units="cm"/>
      <inkml:brushProperty name="height" value="0.1" units="cm"/>
    </inkml:brush>
  </inkml:definitions>
  <inkml:trace contextRef="#ctx0" brushRef="#br0">19 17 408 0 0,'-3'-16'7042'0'0,"-4"72"-6172"0"0,-1 90 0 0 0,8-117-720 0 0,2 1 0 0 0,1-1 1 0 0,1 0-1 0 0,2 0 1 0 0,10 31-1 0 0,1-21-1234 0 0,-15-36 588 0 0,-1-1 0 0 0,1 0-1 0 0,-1 0 1 0 0,1-1-1 0 0,0 1 1 0 0,0 0 0 0 0,-1 0-1 0 0,1-1 1 0 0,3 2-1 0 0,4 1-1779 0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44.544"/>
    </inkml:context>
    <inkml:brush xml:id="br0">
      <inkml:brushProperty name="width" value="0.1" units="cm"/>
      <inkml:brushProperty name="height" value="0.1" units="cm"/>
    </inkml:brush>
  </inkml:definitions>
  <inkml:trace contextRef="#ctx0" brushRef="#br0">19 106 9473 0 0,'-3'-3'1'0'0,"1"-1"1"0"0,0 0-1 0 0,0 1 0 0 0,0-1 1 0 0,0 0-1 0 0,1 0 1 0 0,-1 0-1 0 0,1 0 0 0 0,-1-5 1 0 0,2 7 11 0 0,0 0 1 0 0,0-1 0 0 0,0 1-1 0 0,1 0 1 0 0,-1-1 0 0 0,1 1-1 0 0,-1 0 1 0 0,1 0-1 0 0,0-1 1 0 0,-1 1 0 0 0,1 0-1 0 0,0 0 1 0 0,1 0 0 0 0,-1 0-1 0 0,0 0 1 0 0,1 0 0 0 0,-1 0-1 0 0,1 1 1 0 0,2-3 0 0 0,-2 2 22 0 0,0 0 1 0 0,1 0 0 0 0,-1 0 0 0 0,1 1 0 0 0,-1-1 0 0 0,1 1 0 0 0,0 0-1 0 0,0-1 1 0 0,0 1 0 0 0,-1 1 0 0 0,1-1 0 0 0,0 0 0 0 0,0 1 0 0 0,0-1-1 0 0,0 1 1 0 0,1 0 0 0 0,-1 0 0 0 0,0 0 0 0 0,0 1 0 0 0,0-1 0 0 0,0 1 0 0 0,0-1-1 0 0,-1 1 1 0 0,1 0 0 0 0,0 0 0 0 0,0 0 0 0 0,0 1 0 0 0,4 2 0 0 0,8 5 111 0 0,-1 0 1 0 0,0 1-1 0 0,23 21 1 0 0,-35-29-137 0 0,94 94 678 0 0,-26-23-94 0 0,43 41 278 0 0,101 89-628 0 0,-211-201-672 0 0,0 0 0 0 0,1 0 0 0 0,-1-1 0 0 0,0 1 0 0 0,0-1 0 0 0,1 0 0 0 0,-1 0 0 0 0,1 0 0 0 0,4 0 0 0 0,-7-1-17 0 0</inkml:trace>
  <inkml:trace contextRef="#ctx0" brushRef="#br0" timeOffset="1">799 148 4 0 0,'2'-104'5528'0'0,"-2"75"-1134"0"0,-6 86-2719 0 0,0-14-763 0 0,-10 262 2438 0 0,10-187-2443 0 0,2-67-1342 0 0,3 1-1 0 0,7 82 0 0 0,-5-124-94 0 0,3 18-2532 0 0,-2-10-1772 0 0,-2-6 877 0 0</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44.935"/>
    </inkml:context>
    <inkml:brush xml:id="br0">
      <inkml:brushProperty name="width" value="0.1" units="cm"/>
      <inkml:brushProperty name="height" value="0.1" units="cm"/>
    </inkml:brush>
  </inkml:definitions>
  <inkml:trace contextRef="#ctx0" brushRef="#br0">1 195 6541 0 0,'17'-26'128'0'0,"-4"8"837"0"0,26-31 0 0 0,-35 45-714 0 0,0 0 0 0 0,0-1 0 0 0,1 2 0 0 0,-1-1 0 0 0,1 1 0 0 0,0-1 0 0 0,0 1 0 0 0,1 1 0 0 0,-1-1 0 0 0,0 1-1 0 0,10-3 1 0 0,-12 5-145 0 0,0 0-1 0 0,0 0 1 0 0,0 0-1 0 0,-1 0 1 0 0,1 0-1 0 0,0 1 1 0 0,0-1-1 0 0,0 1 1 0 0,-1 0-1 0 0,1 0 1 0 0,0 0-1 0 0,-1 0 1 0 0,1 1-1 0 0,-1-1 1 0 0,1 1-1 0 0,-1-1 1 0 0,0 1-1 0 0,0 0 1 0 0,0 0-1 0 0,0 0 1 0 0,0 0-1 0 0,0 0 1 0 0,0 0 0 0 0,0 0-1 0 0,1 4 1 0 0,4 4 205 0 0,-1 1 0 0 0,0 1 0 0 0,0-1 0 0 0,5 16 0 0 0,21 92 1391 0 0,-29-105-1427 0 0,-2 0 0 0 0,0 0-1 0 0,-1 25 1 0 0,-1-10 201 0 0,1-28-337 0 0,-1 5 63 0 0,1-4-171 0 0,1-5 131 0 0,4-14-507 0 0,1 1-1 0 0,0 0 0 0 0,1 0 0 0 0,1 1 0 0 0,0 0 0 0 0,1 0 0 0 0,19-23 0 0 0,88-93-3564 0 0,-11 40-3023 0 0,-103 89 6726 0 0,32-26-3112 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5:45.280"/>
    </inkml:context>
    <inkml:brush xml:id="br0">
      <inkml:brushProperty name="width" value="0.1" units="cm"/>
      <inkml:brushProperty name="height" value="0.1" units="cm"/>
    </inkml:brush>
  </inkml:definitions>
  <inkml:trace contextRef="#ctx0" brushRef="#br0">0 81 1304 0 0,'132'-79'8197'0'0,"-125"78"-5450"0"0,-7 8-2052 0 0,-7 14-1147 0 0,6-19 721 0 0,-1 5-266 0 0,0-1 1 0 0,0 1-1 0 0,0 0 1 0 0,1 0 0 0 0,-1 0-1 0 0,2 0 1 0 0,-1 0-1 0 0,1 0 1 0 0,0 0-1 0 0,1 0 1 0 0,2 12-1 0 0,0-9-123 0 0,1 0 1 0 0,0-1-1 0 0,0 1 0 0 0,1-1 0 0 0,0-1 0 0 0,13 17 0 0 0,5 5-84 0 0,-4-6 190 0 0,-2 1 0 0 0,19 34 0 0 0,-32-53 54 0 0,-1 1-1 0 0,0 0 1 0 0,0 1-1 0 0,-1-1 1 0 0,1 0 0 0 0,-2 1-1 0 0,1-1 1 0 0,-1 1-1 0 0,0-1 1 0 0,-1 1-1 0 0,0 0 1 0 0,0 0-1 0 0,0-1 1 0 0,-3 9-1 0 0,2-11-4 0 0,-1 0-1 0 0,1 0 1 0 0,-1-1-1 0 0,-1 1 1 0 0,1-1-1 0 0,-1 1 1 0 0,1-1-1 0 0,-1 0 0 0 0,0 0 1 0 0,-1 0-1 0 0,1 0 1 0 0,-1-1-1 0 0,0 1 1 0 0,-6 3-1 0 0,4-2-324 0 0,-1-1 0 0 0,0 0 0 0 0,0-1 0 0 0,0 1 0 0 0,0-2 0 0 0,-1 1 0 0 0,1-1 1 0 0,-13 3-1 0 0,-7-10-7676 0 0</inkml:trace>
  <inkml:trace contextRef="#ctx0" brushRef="#br0" timeOffset="1">365 412 1136 0 0,'7'-7'1784'0'0,"-4"1"-32"0"0,1-3 1393 0 0,-5-12-561 0 0,-4 8-1080 0 0,-10 8-1712 0 0,-1 2-852 0 0,-26 8-4413 0 0,10-5 2629 0 0</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59:57.551"/>
    </inkml:context>
    <inkml:brush xml:id="br0">
      <inkml:brushProperty name="width" value="0.1" units="cm"/>
      <inkml:brushProperty name="height" value="0.1" units="cm"/>
    </inkml:brush>
  </inkml:definitions>
  <inkml:trace contextRef="#ctx0" brushRef="#br0">32 321 24 0 0,'-9'-31'2805'0'0,"4"17"-1544"0"0,1 0 1 0 0,0 1 0 0 0,-1-18-1 0 0,2-9 476 0 0,3 37-1527 0 0,-2-10 551 0 0,4 5-443 0 0,2 8-14 0 0,5 12-300 0 0,0 0 1 0 0,0 1-1 0 0,-1 0 1 0 0,-1 0-1 0 0,11 29 0 0 0,16 27 15 0 0,-2-16 87 0 0,46 57 0 0 0,-63-91-32 0 0,-12-13-5 0 0,1-1-1 0 0,0 1 1 0 0,0-1-1 0 0,1 0 0 0 0,-1-1 1 0 0,1 1-1 0 0,0-1 1 0 0,0 0-1 0 0,1 0 1 0 0,7 5-1 0 0,-11-9-19 0 0,-1 0 0 0 0,0 1 0 0 0,1-1 0 0 0,-1 0 0 0 0,1 0-1 0 0,-1 0 1 0 0,1 0 0 0 0,-1 0 0 0 0,0-1 0 0 0,1 1 0 0 0,-1 0 0 0 0,1-1 0 0 0,-1 1 0 0 0,0 0 0 0 0,1-1-1 0 0,-1 0 1 0 0,0 1 0 0 0,1-1 0 0 0,-1 0 0 0 0,0 0 0 0 0,0 0 0 0 0,0 0 0 0 0,0 1 0 0 0,0-2-1 0 0,2 0 1 0 0,21-32 217 0 0,-22 30-186 0 0,19-29 38 0 0,1 2 0 0 0,2 1 1 0 0,1 0-1 0 0,1 2 0 0 0,32-26 0 0 0,157-111 5 0 0,-185 142-81 0 0,34-34 0 0 0,-10 8-3 0 0,-39 32-100 0 0,-2 26-4346 0 0,-13-8 4412 0 0,2 3-939 0 0,0 0-1 0 0,0 0 0 0 0,-1 0 0 0 0,0 0 1 0 0,2 8-1 0 0,-3-12 914 0 0,4 13-2660 0 0</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00.147"/>
    </inkml:context>
    <inkml:brush xml:id="br0">
      <inkml:brushProperty name="width" value="0.1" units="cm"/>
      <inkml:brushProperty name="height" value="0.1" units="cm"/>
    </inkml:brush>
  </inkml:definitions>
  <inkml:trace contextRef="#ctx0" brushRef="#br0">82 226 224 0 0,'1'-16'5036'0'0,"-2"15"-4952"0"0,1 0 0 0 0,-1 0-1 0 0,1 0 1 0 0,0 0 0 0 0,-1 0 0 0 0,0 0 0 0 0,1 0 0 0 0,-1 0 0 0 0,0 0 0 0 0,1 0 0 0 0,-1 0-1 0 0,0 0 1 0 0,0 0 0 0 0,0 1 0 0 0,0-1 0 0 0,-3-1 869 0 0,0 4-824 0 0,-1 1-73 0 0,0-1-1 0 0,1 2 1 0 0,0-1 0 0 0,-1 0-1 0 0,1 1 1 0 0,1 0 0 0 0,-1 0-1 0 0,0 0 1 0 0,1 0 0 0 0,0 1-1 0 0,0-1 1 0 0,0 1 0 0 0,1 0-1 0 0,0 0 1 0 0,-3 9 0 0 0,3-5-6 0 0,1-4-25 0 0,1 0 0 0 0,-1 0-1 0 0,1-1 1 0 0,0 1 0 0 0,0 0 0 0 0,0 0 0 0 0,2 8 0 0 0,-2-12-18 0 0,1 0 0 0 0,-1 0 0 0 0,1 0 0 0 0,-1 0 0 0 0,1 0 0 0 0,0 0 0 0 0,-1 0 0 0 0,1 0 0 0 0,0-1 0 0 0,0 1 0 0 0,0 0 0 0 0,-1 0 0 0 0,1-1 0 0 0,0 1 0 0 0,0-1 0 0 0,0 1 0 0 0,0-1 0 0 0,0 1 0 0 0,0-1 0 0 0,0 0 0 0 0,0 1 0 0 0,0-1 0 0 0,1 0 0 0 0,-1 0 0 0 0,0 0 0 0 0,0 0 0 0 0,0 0 0 0 0,2 0 0 0 0,29-3 102 0 0,-31 3-101 0 0,8-2 13 0 0,0 0 1 0 0,0-1 0 0 0,0-1 0 0 0,-1 1 0 0 0,1-1-1 0 0,-1 0 1 0 0,0-1 0 0 0,-1 0 0 0 0,1-1 0 0 0,-1 1 0 0 0,0-1-1 0 0,0-1 1 0 0,0 1 0 0 0,-1-1 0 0 0,0 0 0 0 0,-1-1 0 0 0,0 1-1 0 0,9-17 1 0 0,-5 8 15 0 0,-7 14-23 0 0,0-1-1 0 0,-1 1 1 0 0,1-1 0 0 0,-1 0-1 0 0,0 0 1 0 0,1 1-1 0 0,-1-1 1 0 0,0 0-1 0 0,-1 0 1 0 0,1 0 0 0 0,-1 0-1 0 0,1-1 1 0 0,-1 1-1 0 0,0-3 1 0 0,0 4-7 0 0,-1 1 1 0 0,1 0-1 0 0,-1 0 1 0 0,1 0-1 0 0,-1-1 0 0 0,0 1 1 0 0,1 0-1 0 0,-1 0 1 0 0,0 0-1 0 0,0 0 1 0 0,0 0-1 0 0,0 0 1 0 0,0 0-1 0 0,0 1 0 0 0,0-1 1 0 0,0 0-1 0 0,0 0 1 0 0,0 1-1 0 0,0-1 1 0 0,0 1-1 0 0,-1-1 0 0 0,1 1 1 0 0,0 0-1 0 0,0-1 1 0 0,-1 1-1 0 0,-1 0 1 0 0,-37-4 141 0 0,27 4-93 0 0,0 1 0 0 0,1 0 1 0 0,-1 1-1 0 0,0 1 0 0 0,-24 7 0 0 0,32-6-43 0 0,11-3 236 0 0,-1-1-237 0 0,1-1 0 0 0,0 0 0 0 0,0 0 0 0 0,-1-1 1 0 0,1 0-1 0 0,-1 0 0 0 0,1 0 0 0 0,-1-1 0 0 0,0 1 0 0 0,1-1 0 0 0,-2 0 0 0 0,1-1 0 0 0,0 1 0 0 0,-1-1 0 0 0,1 0 0 0 0,-1 0 0 0 0,6-8 0 0 0,-9 10-2 0 0,1 0 0 0 0,-1 0-1 0 0,0 0 1 0 0,0 0 0 0 0,0 0 0 0 0,0 0 0 0 0,0 0-1 0 0,-1 0 1 0 0,1 0 0 0 0,-1-1 0 0 0,1 1 0 0 0,-1 0-1 0 0,0 0 1 0 0,0-1 0 0 0,0 1 0 0 0,0 0 0 0 0,0 0-1 0 0,0-1 1 0 0,-1 1 0 0 0,0-4 0 0 0,-1 3-3 0 0,0 0 0 0 0,0 0 0 0 0,0 1 0 0 0,-1-1-1 0 0,1 1 1 0 0,0-1 0 0 0,-1 1 0 0 0,0 0 0 0 0,0 0 0 0 0,1 0 0 0 0,-1 0 0 0 0,-6-2 0 0 0,3 1-28 0 0,0 0 1 0 0,0 0-1 0 0,0 1 1 0 0,0 0-1 0 0,0 0 0 0 0,0 0 1 0 0,0 1-1 0 0,-1 0 1 0 0,-10-1-1 0 0,17 2 0 0 0,-1 0 1 0 0,1 0-1 0 0,-1 0 1 0 0,1 0-1 0 0,-1 1 0 0 0,1-1 1 0 0,-1 0-1 0 0,1 0 1 0 0,-1 0-1 0 0,1 0 0 0 0,-1 0 1 0 0,1 1-1 0 0,0-1 0 0 0,-1 0 1 0 0,1 0-1 0 0,-1 1 1 0 0,1-1-1 0 0,0 0 0 0 0,-1 0 1 0 0,1 1-1 0 0,0-1 1 0 0,-1 0-1 0 0,1 1 0 0 0,-1 0 1 0 0,1 0-329 0 0,0 0 1 0 0,0-1-1 0 0,0 1 1 0 0,0 0-1 0 0,-1 0 0 0 0,1 0 1 0 0,0 0-1 0 0,1 0 1 0 0,-1 0-1 0 0,0-1 1 0 0,0 1-1 0 0,0 0 1 0 0,0 0-1 0 0,1 0 0 0 0,-1 0 1 0 0,2 2-349 0 0,6 14-1705 0 0</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02.180"/>
    </inkml:context>
    <inkml:brush xml:id="br0">
      <inkml:brushProperty name="width" value="0.1" units="cm"/>
      <inkml:brushProperty name="height" value="0.1" units="cm"/>
    </inkml:brush>
  </inkml:definitions>
  <inkml:trace contextRef="#ctx0" brushRef="#br0">173 63 120 0 0,'-1'-3'304'0'0,"-1"0"0"0"0,1 0 0 0 0,0 1 0 0 0,-1-1 1 0 0,1 1-1 0 0,-1-1 0 0 0,0 1 0 0 0,0-1 0 0 0,0 1 0 0 0,0 0 0 0 0,0 0 0 0 0,0 0 1 0 0,-1 0-1 0 0,1 1 0 0 0,0-1 0 0 0,-1 0 0 0 0,-4-1 0 0 0,4 2-156 0 0,-1 0 0 0 0,0 0 0 0 0,0 1 0 0 0,1-1 0 0 0,-1 1-1 0 0,0 0 1 0 0,0 0 0 0 0,0 0 0 0 0,0 0 0 0 0,1 1 0 0 0,-1 0 0 0 0,-5 1 0 0 0,5-1-66 0 0,0 0 1 0 0,0 0-1 0 0,0 1 0 0 0,0-1 1 0 0,0 1-1 0 0,1 0 1 0 0,-1 0-1 0 0,1 1 1 0 0,-1-1-1 0 0,1 1 0 0 0,0 0 1 0 0,0 0-1 0 0,0 0 1 0 0,-4 4-1 0 0,4-1 31 0 0,0 0-1 0 0,-1 0 0 0 0,2 0 1 0 0,-1 0-1 0 0,1 0 0 0 0,0 0 1 0 0,-2 12-1 0 0,4-16-87 0 0,1 0 1 0 0,-1-1-1 0 0,1 1 0 0 0,-1 0 0 0 0,1-1 0 0 0,0 1 1 0 0,0 0-1 0 0,0-1 0 0 0,0 1 0 0 0,0-1 0 0 0,0 1 1 0 0,0-1-1 0 0,0 0 0 0 0,0 0 0 0 0,1 1 0 0 0,-1-1 1 0 0,1 0-1 0 0,-1 0 0 0 0,1 0 0 0 0,-1 0 0 0 0,1 0 1 0 0,-1-1-1 0 0,1 1 0 0 0,3 0 0 0 0,-3-1 30 0 0,1-1-4 0 0,3-1-29 0 0,-1-1-1 0 0,0 0 0 0 0,0 0 0 0 0,0-1 0 0 0,0 1 1 0 0,-1-1-1 0 0,1 0 0 0 0,-1-1 0 0 0,0 1 1 0 0,4-6-1 0 0,5-9 71 0 0,15-27 1 0 0,-24 38-72 0 0,-3 7-20 0 0,-1 1 1 0 0,1-1-1 0 0,-1 1 1 0 0,0-1-1 0 0,0 0 1 0 0,1 1-1 0 0,-1-1 1 0 0,0 1-1 0 0,0-1 0 0 0,0 0 1 0 0,0 1-1 0 0,0-1 1 0 0,1 0-1 0 0,-1 1 1 0 0,0-1-1 0 0,-1 0 1 0 0,1 1-1 0 0,0-1 1 0 0,0 0-1 0 0,0 1 1 0 0,0-1-1 0 0,0 0 1 0 0,-1 1-1 0 0,1-1 1 0 0,0 0-1 0 0,-1 0 1 0 0,-7-9-14 0 0,3 8-2 0 0,-6 4 3 0 0,8-1 8 0 0,1 0 0 0 0,-1 1 0 0 0,1-1 0 0 0,-1 1 0 0 0,1-1 0 0 0,0 1 0 0 0,0 0 0 0 0,0 0 0 0 0,0 0 1 0 0,0 0-1 0 0,0 0 0 0 0,0 0 0 0 0,1 1 0 0 0,-1-1 0 0 0,1 1 0 0 0,0-1 0 0 0,0 1 0 0 0,0-1 0 0 0,0 1 0 0 0,0 0 0 0 0,0 0 0 0 0,1-1 0 0 0,-1 7 0 0 0,1-1-2 0 0,0 8 606 0 0,1-9-1629 0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09.010"/>
    </inkml:context>
    <inkml:brush xml:id="br0">
      <inkml:brushProperty name="width" value="0.1" units="cm"/>
      <inkml:brushProperty name="height" value="0.1" units="cm"/>
    </inkml:brush>
  </inkml:definitions>
  <inkml:trace contextRef="#ctx0" brushRef="#br0">5 93 68 0 0,'-4'-50'4727'0'0,"3"17"-1342"0"0,5 23 316 0 0,-4 10-3650 0 0,10 37 647 0 0,8 60 1 0 0,-8-40-166 0 0,2 24 590 0 0,-4 0 0 0 0,-2 109 0 0 0,4-104-2245 0 0,-10-85 968 0 0,0 0 0 0 0,0 0 1 0 0,1 0-1 0 0,-1 0 0 0 0,0 0 0 0 0,0 0 1 0 0,1 0-1 0 0,-1 0 0 0 0,1 0 0 0 0,-1 0 1 0 0,1 0-1 0 0,-1-1 0 0 0,1 1 0 0 0,-1 0 1 0 0,1 0-1 0 0,0 0 0 0 0,-1-1 0 0 0,1 1 1 0 0,0 0-1 0 0,0-1 0 0 0,0 1 1 0 0,-1-1-1 0 0,1 1 0 0 0,0-1 0 0 0,2 1 1 0 0,18 4-6279 0 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09.463"/>
    </inkml:context>
    <inkml:brush xml:id="br0">
      <inkml:brushProperty name="width" value="0.1" units="cm"/>
      <inkml:brushProperty name="height" value="0.1" units="cm"/>
    </inkml:brush>
  </inkml:definitions>
  <inkml:trace contextRef="#ctx0" brushRef="#br0">14 13 332 0 0,'9'-13'13203'0'0,"-11"36"-13169"0"0,2-17 16 0 0,-14 12 72 0 0,8-9 538 0 0</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09.823"/>
    </inkml:context>
    <inkml:brush xml:id="br0">
      <inkml:brushProperty name="width" value="0.1" units="cm"/>
      <inkml:brushProperty name="height" value="0.1" units="cm"/>
    </inkml:brush>
  </inkml:definitions>
  <inkml:trace contextRef="#ctx0" brushRef="#br0">1 23 188 0 0,'7'-22'6217'0'0,"-2"39"-5482"0"0,2 27-78 0 0,-5 39 750 0 0,6 92 923 0 0,-7-149-2066 0 0,1 1 57 0 0,0 0 0 0 0,2 0 0 0 0,0 0 0 0 0,16 48 0 0 0,-17-68-516 0 0,-1 0-23 0 0,1 1-1 0 0,1-1 1 0 0,7 13 0 0 0,-10-18-212 0 0,1 0 1 0 0,-1 0 0 0 0,1 0 0 0 0,0 0 0 0 0,0-1 0 0 0,0 1 0 0 0,0 0-1 0 0,0-1 1 0 0,0 1 0 0 0,0-1 0 0 0,1 0 0 0 0,-1 0 0 0 0,1 0 0 0 0,-1 0-1 0 0,0 0 1 0 0,4 0 0 0 0,6 2-2406 0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0.198"/>
    </inkml:context>
    <inkml:brush xml:id="br0">
      <inkml:brushProperty name="width" value="0.1" units="cm"/>
      <inkml:brushProperty name="height" value="0.1" units="cm"/>
    </inkml:brush>
  </inkml:definitions>
  <inkml:trace contextRef="#ctx0" brushRef="#br0">62 55 132 0 0,'-3'-54'6967'0'0,"-2"57"-6505"0"0,2-1-381 0 0,-1 1 0 0 0,1-1 0 0 0,0 1 0 0 0,0 0 0 0 0,0 0 0 0 0,0 0 0 0 0,1 0 0 0 0,-1 0 0 0 0,1 0 0 0 0,-1 1 0 0 0,1 0 0 0 0,0-1 0 0 0,-2 8 0 0 0,0 2 60 0 0,1 0 1 0 0,1 0-1 0 0,0 1 1 0 0,0-1-1 0 0,1 1 1 0 0,1 0-1 0 0,1-1 1 0 0,0 1-1 0 0,0-1 1 0 0,1 1-1 0 0,8 25 1 0 0,-8-31-51 0 0,1-1 1 0 0,0 1-1 0 0,0 0 1 0 0,1-1-1 0 0,0 0 0 0 0,0 0 1 0 0,0 0-1 0 0,1-1 1 0 0,0 1-1 0 0,0-1 1 0 0,1 0-1 0 0,0 0 1 0 0,0-1-1 0 0,0 0 1 0 0,1 0-1 0 0,-1 0 1 0 0,1-1-1 0 0,0 0 1 0 0,1-1-1 0 0,-1 1 1 0 0,10 2-1 0 0,-13-5-10 0 0,0 0-1 0 0,0 0 1 0 0,0-1-1 0 0,0 1 1 0 0,0-1-1 0 0,0 0 1 0 0,0 0-1 0 0,0 0 1 0 0,0-1-1 0 0,0 1 1 0 0,0-1-1 0 0,0 0 1 0 0,0 0-1 0 0,0-1 1 0 0,-1 1-1 0 0,1-1 1 0 0,0 0-1 0 0,-1 0 1 0 0,1 0-1 0 0,-1 0 1 0 0,0 0-1 0 0,0-1 1 0 0,0 0-1 0 0,0 1 1 0 0,0-1-1 0 0,0 0 1 0 0,-1-1-1 0 0,0 1 1 0 0,1 0-1 0 0,-1-1 1 0 0,0 1-1 0 0,2-6 1 0 0,-1 0-6 0 0,1 0-1 0 0,-1 0 1 0 0,0 0 0 0 0,-1 0 0 0 0,0-1 0 0 0,-1 1 0 0 0,1-1 0 0 0,-2 1-1 0 0,0-1 1 0 0,0 0 0 0 0,0 1 0 0 0,-4-15 0 0 0,4 21-148 0 0,-1 1 0 0 0,1-1 1 0 0,-1 1-1 0 0,0-1 0 0 0,0 1 0 0 0,0-1 1 0 0,0 1-1 0 0,0 0 0 0 0,-1 0 0 0 0,1 0 1 0 0,-1 0-1 0 0,1 0 0 0 0,-1 0 1 0 0,0 0-1 0 0,0 0 0 0 0,1 0 0 0 0,-1 1 1 0 0,-1-1-1 0 0,1 1 0 0 0,0 0 0 0 0,0-1 1 0 0,0 1-1 0 0,-1 0 0 0 0,1 0 1 0 0,-1 1-1 0 0,1-1 0 0 0,-6 0 0 0 0,1 0-861 0 0,0 1-1 0 0,-1 0 0 0 0,1 1 0 0 0,0-1 0 0 0,0 2 1 0 0,-1-1-1 0 0,1 1 0 0 0,-11 4 0 0 0,2 0-2210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55.862"/>
    </inkml:context>
    <inkml:brush xml:id="br0">
      <inkml:brushProperty name="width" value="0.1" units="cm"/>
      <inkml:brushProperty name="height" value="0.1" units="cm"/>
    </inkml:brush>
  </inkml:definitions>
  <inkml:trace contextRef="#ctx0" brushRef="#br0">16 134 708 0 0,'0'-5'6224'0'0,"-3"11"-6160"0"0,1-1 0 0 0,-1 1 0 0 0,2-1 0 0 0,-1 1 0 0 0,1 0 0 0 0,-1 0 0 0 0,2 0 0 0 0,-1-1 0 0 0,1 1 0 0 0,0 0 0 0 0,0 0 0 0 0,0 0 0 0 0,1 0 0 0 0,0 0 0 0 0,0 0 0 0 0,0 0 0 0 0,1-1 0 0 0,0 1 0 0 0,0-1 0 0 0,1 1 0 0 0,-1-1 0 0 0,1 0 0 0 0,0 0 0 0 0,1 0 0 0 0,-1 0 0 0 0,1 0 0 0 0,0-1 0 0 0,0 0 0 0 0,0 0 0 0 0,1 0 0 0 0,0 0 0 0 0,-1 0 0 0 0,10 4 0 0 0,-4-3 47 0 0,0-1 1 0 0,1 0 0 0 0,0-1 0 0 0,-1 0 0 0 0,1-1 0 0 0,0 0 0 0 0,0 0-1 0 0,0-1 1 0 0,0-1 0 0 0,22-1 0 0 0,-24 0 120 0 0,0-1 0 0 0,-1 1 1 0 0,1-2-1 0 0,0 1 0 0 0,-1-1 0 0 0,1 0 0 0 0,-1-1 1 0 0,0 0-1 0 0,0 0 0 0 0,0-1 0 0 0,-1 0 0 0 0,1 0 0 0 0,12-13 1 0 0,-17 15-141 0 0,0-1 0 0 0,0 1 0 0 0,0-1 0 0 0,-1 1 0 0 0,0-1 0 0 0,1 0 0 0 0,-1 0 0 0 0,0-1 0 0 0,-1 1 0 0 0,1 0 0 0 0,-1 0 0 0 0,0-1 0 0 0,0 1 0 0 0,0-1 0 0 0,-1 1 0 0 0,0-1 0 0 0,1 1 0 0 0,-2-1 0 0 0,1 1 0 0 0,0-1 0 0 0,-3-7 0 0 0,2 6-233 0 0,-1 0 0 0 0,0 1 0 0 0,0-1 1 0 0,-1 1-1 0 0,0 0 0 0 0,0 0 0 0 0,-3-5 0 0 0,2 5-515 0 0,-1 0-1 0 0,1 0 1 0 0,-1 0-1 0 0,1 1 0 0 0,-2 0 1 0 0,-6-6-1 0 0,0 3-3084 0 0,0 0 284 0 0</inkml:trace>
  <inkml:trace contextRef="#ctx0" brushRef="#br0" timeOffset="1">686 1 516 0 0,'-8'7'363'0'0,"0"1"1"0"0,0 1-1 0 0,1-1 1 0 0,0 1-1 0 0,0 0 0 0 0,1 1 1 0 0,0 0-1 0 0,1 0 0 0 0,-8 20 1 0 0,12-26-305 0 0,0 0 0 0 0,0 0 0 0 0,0 0 0 0 0,0 0 0 0 0,0 0 0 0 0,1 0 0 0 0,0 0 0 0 0,0 0 0 0 0,0 0 0 0 0,0 0 0 0 0,1 0-1 0 0,-1 0 1 0 0,1 0 0 0 0,0 0 0 0 0,0 0 0 0 0,1 0 0 0 0,-1 0 0 0 0,1-1 0 0 0,0 1 0 0 0,0 0 0 0 0,0-1 0 0 0,0 0 0 0 0,1 1 0 0 0,-1-1 0 0 0,1 0 0 0 0,0 0 0 0 0,0 0 0 0 0,0-1 0 0 0,0 1 0 0 0,7 3 0 0 0,2 1 216 0 0,1-1 0 0 0,0 0 0 0 0,0-1 0 0 0,1 0 1 0 0,-1-1-1 0 0,1-1 0 0 0,0 0 0 0 0,0-1 0 0 0,0 0 0 0 0,0-1 0 0 0,23-2 0 0 0,-27 1 13 0 0,0-2 0 0 0,0 1 0 0 0,0-1 0 0 0,0-1 0 0 0,0 0 0 0 0,0 0 0 0 0,13-7 0 0 0,-17 6-69 0 0,0 1 0 0 0,0-1 0 0 0,-1 0 0 0 0,1 0 0 0 0,-1-1 0 0 0,0 1-1 0 0,-1-1 1 0 0,1 0 0 0 0,-1-1 0 0 0,0 1 0 0 0,7-12 0 0 0,-9 13-141 0 0,0 0-1 0 0,0-1 1 0 0,-1 1-1 0 0,1-1 1 0 0,-1 1-1 0 0,0-1 1 0 0,0 1-1 0 0,-1-1 1 0 0,1 0 0 0 0,-1 1-1 0 0,0-1 1 0 0,0 0-1 0 0,-1 0 1 0 0,1 1-1 0 0,-1-1 1 0 0,0 1-1 0 0,0-1 1 0 0,-1 1 0 0 0,1-1-1 0 0,-5-6 1 0 0,4 6-361 0 0,-2 0 0 0 0,1 0-1 0 0,-1 0 1 0 0,1 0 0 0 0,-1 1 0 0 0,-1 0 0 0 0,1-1 0 0 0,0 2 0 0 0,-1-1 0 0 0,0 0 0 0 0,0 1 0 0 0,0 0 0 0 0,0 0 0 0 0,-1 1 0 0 0,-10-4 0 0 0,-6-5-5322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0.964"/>
    </inkml:context>
    <inkml:brush xml:id="br0">
      <inkml:brushProperty name="width" value="0.1" units="cm"/>
      <inkml:brushProperty name="height" value="0.1" units="cm"/>
    </inkml:brush>
  </inkml:definitions>
  <inkml:trace contextRef="#ctx0" brushRef="#br0">41 8 244 0 0,'-10'-7'4293'0'0,"-15"9"-2339"0"0,22-1-1473 0 0,2 2-258 0 0,1-3-200 0 0,0 0 0 0 0,0 1-1 0 0,0-1 1 0 0,-1 0 0 0 0,1 1 0 0 0,0-1 0 0 0,0 0-1 0 0,0 0 1 0 0,0 1 0 0 0,0-1 0 0 0,0 0 0 0 0,0 1 0 0 0,0-1-1 0 0,0 0 1 0 0,0 1 0 0 0,0-1 0 0 0,0 0 0 0 0,0 0-1 0 0,0 1 1 0 0,0-1 0 0 0,0 0 0 0 0,0 1 0 0 0,0-1 0 0 0,0 0-1 0 0,0 0 1 0 0,0 1 0 0 0,0-1 0 0 0,1 0 0 0 0,-1 1-1 0 0,0-1 1 0 0,0 0 0 0 0,0 0 0 0 0,1 1 0 0 0,-1-1-1 0 0,0 0 1 0 0,0 0 0 0 0,0 0 0 0 0,1 1 0 0 0,6 3 84 0 0,0-1 0 0 0,0 0 0 0 0,0 0 0 0 0,0 0 0 0 0,0-1 0 0 0,0 0-1 0 0,1 0 1 0 0,-1-1 0 0 0,10 1 0 0 0,77 0 389 0 0,-46-2-318 0 0,-26 0-293 0 0,125-1-544 0 0,-123-1-2094 0 0,46-10-1 0 0,-56 8 755 0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1.324"/>
    </inkml:context>
    <inkml:brush xml:id="br0">
      <inkml:brushProperty name="width" value="0.1" units="cm"/>
      <inkml:brushProperty name="height" value="0.1" units="cm"/>
    </inkml:brush>
  </inkml:definitions>
  <inkml:trace contextRef="#ctx0" brushRef="#br0">42 11 436 0 0,'-2'-2'714'0'0,"2"2"-591"0"0,-1-1-1 0 0,0 0 1 0 0,1 1 0 0 0,-1-1-1 0 0,0 0 1 0 0,0 1-1 0 0,1-1 1 0 0,-1 1 0 0 0,0-1-1 0 0,0 1 1 0 0,0 0 0 0 0,0-1-1 0 0,0 1 1 0 0,0 0-1 0 0,1-1 1 0 0,-1 1 0 0 0,0 0-1 0 0,0 0 1 0 0,0 0-1 0 0,0 0 1 0 0,0 0 0 0 0,0 0-1 0 0,0 0 1 0 0,0 0 0 0 0,0 1-1 0 0,0-1 1 0 0,0 0-1 0 0,-1 1 1 0 0,0 0-31 0 0,1 1-1 0 0,0-1 1 0 0,0 0 0 0 0,0 1-1 0 0,0-1 1 0 0,0 1 0 0 0,0-1-1 0 0,1 1 1 0 0,-1 0 0 0 0,1-1-1 0 0,-1 1 1 0 0,1 0 0 0 0,-1 0-1 0 0,1-1 1 0 0,0 1 0 0 0,0 0-1 0 0,0 3 1 0 0,-2 27 554 0 0,3 1-1 0 0,0-1 1 0 0,2 1 0 0 0,2-1 0 0 0,8 33-1 0 0,-6-40-809 0 0,1-1-1 0 0,16 37 1 0 0,-15-44-1204 0 0,1 0 1 0 0,0 0-1 0 0,23 27 0 0 0,-20-29-1034 0 0</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1.684"/>
    </inkml:context>
    <inkml:brush xml:id="br0">
      <inkml:brushProperty name="width" value="0.1" units="cm"/>
      <inkml:brushProperty name="height" value="0.1" units="cm"/>
    </inkml:brush>
  </inkml:definitions>
  <inkml:trace contextRef="#ctx0" brushRef="#br0">2 15 340 0 0,'-2'-15'2901'0'0,"10"35"-1328"0"0,-1 0 1 0 0,8 41-1 0 0,-6-24-745 0 0,7 25 26 0 0,21 70 981 0 0,-30-111-1834 0 0,1 0 0 0 0,1 0 0 0 0,1-1 0 0 0,13 19-1 0 0,-9-22-1911 0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2.059"/>
    </inkml:context>
    <inkml:brush xml:id="br0">
      <inkml:brushProperty name="width" value="0.1" units="cm"/>
      <inkml:brushProperty name="height" value="0.1" units="cm"/>
    </inkml:brush>
  </inkml:definitions>
  <inkml:trace contextRef="#ctx0" brushRef="#br0">0 1 68 0 0,'0'0'6616'0'0,"9"6"-5029"0"0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2.731"/>
    </inkml:context>
    <inkml:brush xml:id="br0">
      <inkml:brushProperty name="width" value="0.1" units="cm"/>
      <inkml:brushProperty name="height" value="0.1" units="cm"/>
    </inkml:brush>
  </inkml:definitions>
  <inkml:trace contextRef="#ctx0" brushRef="#br0">1 32 736 0 0,'0'0'1608'0'0,"2"-15"1937"0"0,-1 14-3403 0 0,0-1-1 0 0,1 1 1 0 0,-1 0-1 0 0,1-1 1 0 0,-1 1-1 0 0,1 0 1 0 0,0 0-1 0 0,-1 0 1 0 0,1 0-1 0 0,0 0 1 0 0,0 1-1 0 0,0-1 1 0 0,0 0-1 0 0,0 1 1 0 0,0-1-1 0 0,0 1 1 0 0,0 0-1 0 0,0 0 1 0 0,0 0-1 0 0,2 0 1 0 0,5 0 63 0 0,-1 1 0 0 0,0 0 0 0 0,1 1 0 0 0,-1 0 1 0 0,0 0-1 0 0,0 1 0 0 0,0 0 0 0 0,12 6 0 0 0,-15-6-117 0 0,0 0 0 0 0,0 0 1 0 0,0 0-1 0 0,0 1 0 0 0,0-1 0 0 0,0 2 0 0 0,-1-1 1 0 0,0 0-1 0 0,0 1 0 0 0,0-1 0 0 0,-1 1 0 0 0,1 0 1 0 0,3 8-1 0 0,-6-11-63 0 0,-1 0 1 0 0,1 1-1 0 0,0-1 1 0 0,-1 0-1 0 0,0 1 1 0 0,1-1 0 0 0,-1 1-1 0 0,0-1 1 0 0,0 1-1 0 0,-1-1 1 0 0,1 0-1 0 0,0 1 1 0 0,-1-1-1 0 0,1 1 1 0 0,-1-1-1 0 0,0 0 1 0 0,0 0-1 0 0,0 1 1 0 0,0-1 0 0 0,0 0-1 0 0,0 0 1 0 0,-1 0-1 0 0,1 0 1 0 0,-1 0-1 0 0,1 0 1 0 0,-5 3-1 0 0,-3 3-77 0 0,-1 0 0 0 0,0-1 0 0 0,-22 13 0 0 0,21-13-169 0 0,10-7 204 0 0,0 0 0 0 0,1 1-1 0 0,-1-1 1 0 0,0 1-1 0 0,0-1 1 0 0,1 1-1 0 0,-1-1 1 0 0,0 1-1 0 0,1-1 1 0 0,-1 1-1 0 0,1 0 1 0 0,-1-1-1 0 0,1 1 1 0 0,-1 0 0 0 0,1-1-1 0 0,-1 1 1 0 0,1 0-1 0 0,0 0 1 0 0,-1-1-1 0 0,1 2 1 0 0,-1 0-85 0 0,3 1-76 0 0,0 0 165 0 0,0-1-1 0 0,0 1 0 0 0,1-1 0 0 0,-1 0 1 0 0,0 0-1 0 0,1 0 0 0 0,-1 0 1 0 0,1 0-1 0 0,0 0 0 0 0,-1-1 0 0 0,6 2 1 0 0,39 13 66 0 0,-35-13 24 0 0,0 1 0 0 0,17 7 0 0 0,1 11 268 0 0,-23-15-222 0 0,-6-7-110 0 0,-1 1 0 0 0,1 0 0 0 0,-1 0 0 0 0,1-1 0 0 0,-1 1-1 0 0,0 0 1 0 0,0 0 0 0 0,1-1 0 0 0,-1 1 0 0 0,0 0 0 0 0,0 0 0 0 0,0 0 0 0 0,0 0 0 0 0,0-1 0 0 0,0 1 0 0 0,0 0 0 0 0,0 0 0 0 0,0 0 0 0 0,0 0 0 0 0,0 0 0 0 0,-1-1 0 0 0,1 1-1 0 0,0 0 1 0 0,0 0 0 0 0,-1-1 0 0 0,1 1 0 0 0,-1 0 0 0 0,1 0 0 0 0,-1-1 0 0 0,1 1 0 0 0,-1 0 0 0 0,1-1 0 0 0,-1 1 0 0 0,0-1 0 0 0,0 1 0 0 0,-22 21 232 0 0,10-13-99 0 0,-1 0 0 0 0,0-2 0 0 0,0 0 0 0 0,-27 10 0 0 0,-6 2-1848 0 0,2 6-5105 0 0</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3.123"/>
    </inkml:context>
    <inkml:brush xml:id="br0">
      <inkml:brushProperty name="width" value="0.1" units="cm"/>
      <inkml:brushProperty name="height" value="0.1" units="cm"/>
    </inkml:brush>
  </inkml:definitions>
  <inkml:trace contextRef="#ctx0" brushRef="#br0">80 27 660 0 0,'0'-1'80'0'0,"0"1"1"0"0,0-1-1 0 0,0 1 0 0 0,0-1 0 0 0,0 0 0 0 0,0 1 1 0 0,0-1-1 0 0,0 1 0 0 0,0-1 0 0 0,0 1 1 0 0,0-1-1 0 0,0 1 0 0 0,0-1 0 0 0,-1 1 1 0 0,1-1-1 0 0,0 1 0 0 0,0-1 0 0 0,-1 1 1 0 0,1-1-1 0 0,0 1 0 0 0,0 0 0 0 0,-1-1 0 0 0,1 1 1 0 0,-1-1-1 0 0,1 1 0 0 0,0 0 0 0 0,-1-1 1 0 0,1 1-1 0 0,-1 0 0 0 0,1 0 0 0 0,-1-1 1 0 0,1 1-1 0 0,-1 0 0 0 0,1 0 0 0 0,-1 0 1 0 0,1-1-1 0 0,-1 1 0 0 0,1 0 0 0 0,-1 0 1 0 0,1 0-1 0 0,-1 0 0 0 0,1 0 0 0 0,-1 0 0 0 0,1 0 1 0 0,-1 0-1 0 0,1 0 0 0 0,-1 0 0 0 0,1 1 1 0 0,-1-1-1 0 0,0 0 0 0 0,-25 10 1008 0 0,23-8-1021 0 0,1-1 0 0 0,-1 1 0 0 0,1 0 1 0 0,-1 0-1 0 0,1-1 0 0 0,0 2 0 0 0,0-1 0 0 0,0 0 1 0 0,0 0-1 0 0,1 1 0 0 0,-1-1 0 0 0,1 1 0 0 0,-1-1 1 0 0,1 1-1 0 0,0-1 0 0 0,0 1 0 0 0,0 0 0 0 0,0 0 1 0 0,0 0-1 0 0,1 0 0 0 0,-1-1 0 0 0,1 1 0 0 0,0 0 1 0 0,0 0-1 0 0,0 0 0 0 0,0 0 0 0 0,1 0 0 0 0,-1 0 1 0 0,2 3-1 0 0,0 2 13 0 0,0-1-1 0 0,1 0 1 0 0,0 1 0 0 0,0-1 0 0 0,1 0 0 0 0,0-1 0 0 0,0 1-1 0 0,0-1 1 0 0,7 7 0 0 0,-3-5 12 0 0,0 0-1 0 0,0-1 0 0 0,0 0 1 0 0,1-1-1 0 0,1 0 1 0 0,-1 0-1 0 0,1-1 1 0 0,0 0-1 0 0,0-1 1 0 0,0 0-1 0 0,0-1 1 0 0,19 4-1 0 0,-22-5 55 0 0,0-1 0 0 0,0 0 0 0 0,0-1 0 0 0,0 1 0 0 0,0-1 0 0 0,0-1 0 0 0,0 1 0 0 0,0-1-1 0 0,0-1 1 0 0,0 1 0 0 0,0-1 0 0 0,0 0 0 0 0,-1-1 0 0 0,1 1 0 0 0,-1-1 0 0 0,0-1 0 0 0,1 1 0 0 0,-1-1 0 0 0,-1 0 0 0 0,9-8 0 0 0,-11 10-117 0 0,0-1 0 0 0,-1 1 0 0 0,0-1 0 0 0,0 0 0 0 0,0 0 0 0 0,0 0 0 0 0,0 0 0 0 0,0-1 0 0 0,-1 1 0 0 0,0 0 0 0 0,1-1 0 0 0,-1 1 0 0 0,-1-1 0 0 0,1 1 0 0 0,0-1 0 0 0,-1 1 1 0 0,0-1-1 0 0,0 1 0 0 0,0-1 0 0 0,0 0 0 0 0,0 1 0 0 0,-1-1 0 0 0,1 1 0 0 0,-1-1 0 0 0,0 1 0 0 0,0-1 0 0 0,-1 1 0 0 0,1 0 0 0 0,-1-1 0 0 0,1 1 0 0 0,-1 0 0 0 0,-3-4 0 0 0,-1 0-457 0 0,0-1-1 0 0,0 1 1 0 0,-1 0 0 0 0,0 1-1 0 0,0 0 1 0 0,0 0 0 0 0,-1 0-1 0 0,0 1 1 0 0,0 0 0 0 0,0 1-1 0 0,-12-5 1 0 0,-10-2-2877 0 0,-6-3 252 0 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4.406"/>
    </inkml:context>
    <inkml:brush xml:id="br0">
      <inkml:brushProperty name="width" value="0.1" units="cm"/>
      <inkml:brushProperty name="height" value="0.1" units="cm"/>
    </inkml:brush>
  </inkml:definitions>
  <inkml:trace contextRef="#ctx0" brushRef="#br0">47 177 368 0 0,'-3'-1'687'0'0,"-41"-11"6067"0"0,56 17-6658 0 0,-1 0-1 0 0,1 0 1 0 0,0-1 0 0 0,0 0-1 0 0,0-1 1 0 0,13 1-1 0 0,85 8 399 0 0,-79-10-411 0 0,736 14 1306 0 0,-454-18-1003 0 0,691-9 499 0 0,-377 1-486 0 0,1482-59 620 0 0,-1087 0-619 0 0,-769 50-316 0 0,-204 16-55 0 0,150-19 178 0 0,-187 18-409 0 0,-15-1-661 0 0,-18 0-131 0 0,20 4 1076 0 0,-11 0-775 0 0,-1-1-1 0 0,1 2 0 0 0,0-1 1 0 0,-15 3-1 0 0,-15-1-2584 0 0,-4-3 392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5.407"/>
    </inkml:context>
    <inkml:brush xml:id="br0">
      <inkml:brushProperty name="width" value="0.1" units="cm"/>
      <inkml:brushProperty name="height" value="0.1" units="cm"/>
    </inkml:brush>
  </inkml:definitions>
  <inkml:trace contextRef="#ctx0" brushRef="#br0">595 96 196 0 0,'-24'-71'4277'0'0,"23"70"-3960"0"0,1 0-246 0 0,0 0-1 0 0,0 0 1 0 0,1 0 0 0 0,-1 0 0 0 0,0 0-1 0 0,0 0 1 0 0,-1 0 0 0 0,1 0 0 0 0,0 1-1 0 0,0-1 1 0 0,0 0 0 0 0,0 0 0 0 0,-1 0-1 0 0,1 0 1 0 0,-1 0 0 0 0,1 0 0 0 0,0 1-1 0 0,-1-1 1 0 0,1 0 0 0 0,-1 0 0 0 0,0 1-1 0 0,1-1 1 0 0,-1 0 0 0 0,0 1 0 0 0,1-1 0 0 0,-1 0-1 0 0,-1 0 1 0 0,1 1-41 0 0,0 0-1 0 0,-1 0 1 0 0,1 0-1 0 0,0 0 1 0 0,0 0-1 0 0,-1 1 1 0 0,1-1-1 0 0,0 0 1 0 0,-1 1-1 0 0,1-1 1 0 0,0 1-1 0 0,0-1 1 0 0,0 1-1 0 0,0 0 1 0 0,0-1-1 0 0,-2 2 1 0 0,-8 7 7 0 0,1-1 0 0 0,-16 19 1 0 0,25-25 49 0 0,-135 134 1072 0 0,-3 4-39 0 0,109-106-725 0 0,1 2-1 0 0,-32 50 1 0 0,55-76-326 0 0,-10 14 141 0 0,1 1-1 0 0,2 1 1 0 0,0 0-1 0 0,-8 29 1 0 0,18-49-150 0 0,1 1 1 0 0,1-1-1 0 0,-1 1 1 0 0,1-1-1 0 0,0 1 1 0 0,1-1-1 0 0,0 1 1 0 0,0 0-1 0 0,0-1 0 0 0,1 1 1 0 0,0-1-1 0 0,0 1 1 0 0,0-1-1 0 0,1 1 1 0 0,0-1-1 0 0,0 0 1 0 0,1 0-1 0 0,0 0 1 0 0,0 0-1 0 0,0 0 1 0 0,1 0-1 0 0,0-1 1 0 0,6 8-1 0 0,-1-5 31 0 0,1 0 1 0 0,-1 0-1 0 0,1-1 0 0 0,1 0 1 0 0,-1-1-1 0 0,1 0 0 0 0,18 7 0 0 0,1-3 210 0 0,51 13 0 0 0,-66-20-215 0 0,1 0 0 0 0,-1-2 0 0 0,1 1 0 0 0,-1-2 0 0 0,1 0 0 0 0,-1-1 0 0 0,0-1 0 0 0,1 0 0 0 0,-1-1 0 0 0,0 0 0 0 0,0-2 0 0 0,0 1 0 0 0,-1-2 0 0 0,1 0 0 0 0,-2-1 0 0 0,1 0 0 0 0,-1-1 1 0 0,15-11-1 0 0,-23 15-58 0 0,0-1 0 0 0,-1 0 0 0 0,1 0 0 0 0,-1 0 0 0 0,0 0 0 0 0,0 0 0 0 0,-1-1 1 0 0,1 0-1 0 0,-1 0 0 0 0,-1 0 0 0 0,1 0 0 0 0,-1 0 0 0 0,0 0 0 0 0,2-10 1 0 0,-4 12-23 0 0,1 0 1 0 0,-1 0-1 0 0,0 0 1 0 0,0 0 0 0 0,-1 0-1 0 0,1 0 1 0 0,-1 0 0 0 0,1 0-1 0 0,-1 0 1 0 0,-1 0 0 0 0,1 0-1 0 0,0 1 1 0 0,-1-1 0 0 0,0 0-1 0 0,0 1 1 0 0,0 0-1 0 0,0-1 1 0 0,-1 1 0 0 0,1 0-1 0 0,-1 0 1 0 0,0 0 0 0 0,0 0-1 0 0,0 1 1 0 0,-5-4 0 0 0,-10-5-112 0 0,-1 2 0 0 0,0 0 0 0 0,0 1 0 0 0,-1 1 0 0 0,0 1 0 0 0,0 1 0 0 0,-24-3 0 0 0,-25-8-1994 0 0,56 15 885 0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6.486"/>
    </inkml:context>
    <inkml:brush xml:id="br0">
      <inkml:brushProperty name="width" value="0.1" units="cm"/>
      <inkml:brushProperty name="height" value="0.1" units="cm"/>
    </inkml:brush>
  </inkml:definitions>
  <inkml:trace contextRef="#ctx0" brushRef="#br0">155 24 336 0 0,'0'0'655'0'0,"-1"-3"9"0"0,-2-8 103 0 0,3 10-698 0 0,0 1 0 0 0,0 0 0 0 0,0-1 1 0 0,0 1-1 0 0,0-1 0 0 0,-1 1 1 0 0,1 0-1 0 0,0-1 0 0 0,0 1 0 0 0,0 0 1 0 0,0-1-1 0 0,-1 1 0 0 0,1-1 1 0 0,0 1-1 0 0,0 0 0 0 0,-1 0 1 0 0,1-1-1 0 0,0 1 0 0 0,-1 0 0 0 0,1-1 1 0 0,0 1-1 0 0,-1 0 0 0 0,1 0 1 0 0,0 0-1 0 0,-1-1 0 0 0,1 1 0 0 0,-1 0 1 0 0,1 0-1 0 0,0 0 0 0 0,-1 0 1 0 0,1 0-1 0 0,-1 0 0 0 0,1 0 0 0 0,0 0 1 0 0,-1 0-1 0 0,1 0 0 0 0,-1 0 1 0 0,1 0-1 0 0,-1 0 0 0 0,1 0 0 0 0,-12 8 100 0 0,2 0 0 0 0,-1 1 0 0 0,1 1 0 0 0,1 0-1 0 0,-1 0 1 0 0,2 0 0 0 0,0 1 0 0 0,0 1 0 0 0,1-1-1 0 0,0 1 1 0 0,1 1 0 0 0,0-1 0 0 0,1 1 0 0 0,0 0-1 0 0,1 0 1 0 0,1 0 0 0 0,-2 17 0 0 0,3-19-86 0 0,1-1 0 0 0,0 1-1 0 0,1 0 1 0 0,0 0 0 0 0,0-1 0 0 0,1 1 0 0 0,1-1 0 0 0,0 1-1 0 0,0-1 1 0 0,1 1 0 0 0,1-1 0 0 0,-1 0 0 0 0,2 0 0 0 0,-1-1-1 0 0,1 1 1 0 0,1-1 0 0 0,0 0 0 0 0,0-1 0 0 0,0 1 0 0 0,1-1-1 0 0,1 0 1 0 0,-1-1 0 0 0,11 8 0 0 0,-11-10-17 0 0,0 1 0 0 0,1-2 0 0 0,0 1 0 0 0,-1-1 0 0 0,1-1 1 0 0,1 1-1 0 0,-1-1 0 0 0,0-1 0 0 0,18 4 0 0 0,-20-6-1 0 0,0 0 0 0 0,0 1 0 0 0,0-2-1 0 0,0 1 1 0 0,0-1 0 0 0,0 0 0 0 0,0 0 0 0 0,-1-1 0 0 0,1 1 0 0 0,0-1-1 0 0,-1-1 1 0 0,1 1 0 0 0,-1-1 0 0 0,0 0 0 0 0,9-7 0 0 0,-5 3 13 0 0,0 0 0 0 0,-1-1 0 0 0,0 0 0 0 0,0-1 0 0 0,-1 1 0 0 0,0-2-1 0 0,0 1 1 0 0,-1-1 0 0 0,-1 0 0 0 0,0 0 0 0 0,0 0 0 0 0,-1-1 0 0 0,6-20 0 0 0,-5 15-22 0 0,-1 0 0 0 0,-1 1 0 0 0,0-1 0 0 0,-1-1 0 0 0,-1 1 0 0 0,0 0 1 0 0,-1 0-1 0 0,-1 0 0 0 0,0 0 0 0 0,-2 0 0 0 0,1 0 0 0 0,-2 0 0 0 0,0 0 0 0 0,-9-19 0 0 0,11 31-187 0 0,0 0 1 0 0,0 0-1 0 0,0 0 1 0 0,-1 0 0 0 0,1 1-1 0 0,-1-1 1 0 0,0 1-1 0 0,0 0 1 0 0,-1 0-1 0 0,1 0 1 0 0,0 0-1 0 0,-1 0 1 0 0,0 1-1 0 0,0 0 1 0 0,0 0-1 0 0,0 0 1 0 0,0 0-1 0 0,0 0 1 0 0,0 1-1 0 0,-9-2 1 0 0,-1 5-2060 0 0</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6.861"/>
    </inkml:context>
    <inkml:brush xml:id="br0">
      <inkml:brushProperty name="width" value="0.1" units="cm"/>
      <inkml:brushProperty name="height" value="0.1" units="cm"/>
    </inkml:brush>
  </inkml:definitions>
  <inkml:trace contextRef="#ctx0" brushRef="#br0">131 67 96 0 0,'0'0'1597'0'0,"-4"-2"-871"0"0,-11-7-57 0 0,15 9-648 0 0,0 0 0 0 0,0 0 0 0 0,-1-1 0 0 0,1 1 0 0 0,0 0 0 0 0,0 0 0 0 0,-1 0 0 0 0,1 0 0 0 0,0 0 0 0 0,0 0 0 0 0,-1-1 0 0 0,1 1 0 0 0,0 0 0 0 0,0 0-1 0 0,-1 0 1 0 0,1 0 0 0 0,0 0 0 0 0,-1 0 0 0 0,1 0 0 0 0,0 0 0 0 0,0 0 0 0 0,-1 0 0 0 0,1 0 0 0 0,0 1 0 0 0,0-1 0 0 0,-1 0 0 0 0,1 0 0 0 0,-1 0 0 0 0,-5 3 140 0 0,0 0 0 0 0,0 0 1 0 0,0 0-1 0 0,0 1 0 0 0,0 0 1 0 0,0 0-1 0 0,1 0 1 0 0,0 1-1 0 0,0 0 0 0 0,0 0 1 0 0,1 0-1 0 0,-1 0 0 0 0,1 1 1 0 0,1 0-1 0 0,-1 0 0 0 0,1 0 1 0 0,0 0-1 0 0,0 0 1 0 0,1 1-1 0 0,-1 0 0 0 0,0 7 1 0 0,1-8-101 0 0,1-1 1 0 0,1 1 0 0 0,-1 0-1 0 0,1-1 1 0 0,0 1-1 0 0,0 0 1 0 0,1 0 0 0 0,-1-1-1 0 0,1 1 1 0 0,1-1 0 0 0,-1 1-1 0 0,1 0 1 0 0,0-1-1 0 0,0 0 1 0 0,1 0 0 0 0,-1 1-1 0 0,1-2 1 0 0,0 1-1 0 0,0 0 1 0 0,1 0 0 0 0,0-1-1 0 0,-1 0 1 0 0,2 0 0 0 0,-1 0-1 0 0,0 0 1 0 0,9 5-1 0 0,-3-3 41 0 0,1-1-1 0 0,0 0 0 0 0,0 0 0 0 0,1-1 0 0 0,-1 0 0 0 0,1-1 1 0 0,0-1-1 0 0,0 1 0 0 0,0-2 0 0 0,0 0 0 0 0,0 0 0 0 0,1-1 0 0 0,-1-1 1 0 0,0 0-1 0 0,0-1 0 0 0,0 0 0 0 0,0-1 0 0 0,-1 0 0 0 0,1-1 0 0 0,-1 0 1 0 0,1 0-1 0 0,-1-2 0 0 0,-1 1 0 0 0,1-1 0 0 0,-1-1 0 0 0,0 0 0 0 0,0 0 1 0 0,-1-1-1 0 0,0-1 0 0 0,-1 1 0 0 0,1-1 0 0 0,-2 0 0 0 0,10-14 0 0 0,-15 18-54 0 0,1 1-1 0 0,-1-1 0 0 0,0 0 0 0 0,0 0 0 0 0,0 0 0 0 0,-1 0 0 0 0,1 0 0 0 0,-1 0 0 0 0,-1 0 0 0 0,1-1 0 0 0,-1 1 0 0 0,0 0 0 0 0,0-1 0 0 0,0 1 0 0 0,-1 0 0 0 0,0 0 0 0 0,0 0 0 0 0,0-1 0 0 0,0 1 0 0 0,-1 0 0 0 0,-3-7 0 0 0,0 3-193 0 0,-1 0 0 0 0,0 1-1 0 0,0 0 1 0 0,0 0 0 0 0,-1 0-1 0 0,0 1 1 0 0,-1 0-1 0 0,0 0 1 0 0,-16-10 0 0 0,11 8-893 0 0,-5-1-4628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56.205"/>
    </inkml:context>
    <inkml:brush xml:id="br0">
      <inkml:brushProperty name="width" value="0.1" units="cm"/>
      <inkml:brushProperty name="height" value="0.1" units="cm"/>
    </inkml:brush>
  </inkml:definitions>
  <inkml:trace contextRef="#ctx0" brushRef="#br0">41 2 28 0 0,'-4'3'150'0'0,"1"0"0"0"0,0 1 0 0 0,-1-1 0 0 0,1 1 0 0 0,0 0 0 0 0,0 0 0 0 0,1 0 0 0 0,0 1 0 0 0,-1-1 0 0 0,1 0 0 0 0,1 1 0 0 0,-1 0 0 0 0,0-1 0 0 0,1 1 0 0 0,0 0 0 0 0,0 0 0 0 0,1 0 0 0 0,0-1 0 0 0,-1 1 0 0 0,1 0 0 0 0,1 0 0 0 0,0 7 0 0 0,1-6-72 0 0,-1-1 0 0 0,1 1 0 0 0,0 0-1 0 0,0-1 1 0 0,1 1 0 0 0,-1-1-1 0 0,1 0 1 0 0,1 0 0 0 0,-1 0 0 0 0,1 0-1 0 0,-1-1 1 0 0,1 1 0 0 0,1-1-1 0 0,-1 0 1 0 0,1 0 0 0 0,-1-1 0 0 0,1 1-1 0 0,6 2 1 0 0,3 2 238 0 0,1-2 0 0 0,0 0 1 0 0,0 0-1 0 0,0-2 0 0 0,1 1 0 0 0,-1-2 0 0 0,1 0 0 0 0,26 0 0 0 0,-31-2-8 0 0,1-1 0 0 0,0-1 0 0 0,0 0 0 0 0,0 0 0 0 0,0-1 0 0 0,-1-1-1 0 0,1 0 1 0 0,-1 0 0 0 0,0-1 0 0 0,0-1 0 0 0,0 0 0 0 0,14-9-1 0 0,-23 13-252 0 0,1-1-1 0 0,-1 1 1 0 0,0-1-1 0 0,0 0 0 0 0,1 0 1 0 0,-1 0-1 0 0,-1 0 1 0 0,1-1-1 0 0,0 1 1 0 0,0 0-1 0 0,-1-1 0 0 0,0 1 1 0 0,1-1-1 0 0,-1 0 1 0 0,0 1-1 0 0,0-1 0 0 0,0 0 1 0 0,-1 0-1 0 0,1 1 1 0 0,-1-1-1 0 0,1 0 0 0 0,-1 0 1 0 0,0 0-1 0 0,0 0 1 0 0,0 0-1 0 0,-1 0 1 0 0,1 1-1 0 0,-1-1 0 0 0,1 0 1 0 0,-1 0-1 0 0,0 0 1 0 0,0 1-1 0 0,0-1 0 0 0,-1 1 1 0 0,-1-4-1 0 0,-1-1-203 0 0,0 0-1 0 0,-1 1 0 0 0,0 0 0 0 0,0-1 1 0 0,0 2-1 0 0,-1-1 0 0 0,0 1 0 0 0,0-1 1 0 0,-1 2-1 0 0,1-1 0 0 0,-12-5 0 0 0,3 3-1464 0 0,0 0 0 0 0,-1 1 0 0 0,-29-7 0 0 0,16 8-1482 0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7.221"/>
    </inkml:context>
    <inkml:brush xml:id="br0">
      <inkml:brushProperty name="width" value="0.1" units="cm"/>
      <inkml:brushProperty name="height" value="0.1" units="cm"/>
    </inkml:brush>
  </inkml:definitions>
  <inkml:trace contextRef="#ctx0" brushRef="#br0">84 93 548 0 0,'-5'2'138'0'0,"-1"1"0"0"0,1 1 0 0 0,-1-1 1 0 0,1 1-1 0 0,0 0 0 0 0,0 0 0 0 0,1 1 0 0 0,-1-1 0 0 0,1 1 0 0 0,0 0 0 0 0,1 0 0 0 0,-1 0 1 0 0,1 1-1 0 0,0-1 0 0 0,0 1 0 0 0,0 0 0 0 0,1 0 0 0 0,0 0 0 0 0,0 0 0 0 0,1 0 0 0 0,0 0 1 0 0,0 0-1 0 0,0 1 0 0 0,0-1 0 0 0,1 0 0 0 0,0 1 0 0 0,1-1 0 0 0,0 0 0 0 0,0 1 0 0 0,0-1 1 0 0,0 0-1 0 0,1 0 0 0 0,0 0 0 0 0,0 0 0 0 0,1 0 0 0 0,0-1 0 0 0,0 1 0 0 0,0-1 0 0 0,1 1 1 0 0,-1-1-1 0 0,1 0 0 0 0,1 0 0 0 0,-1-1 0 0 0,1 1 0 0 0,5 3 0 0 0,0 0 36 0 0,1-1 0 0 0,0-1 1 0 0,0 0-1 0 0,0-1 0 0 0,1 0 0 0 0,-1 0 0 0 0,1-1 0 0 0,0-1 0 0 0,0 0 0 0 0,1-1 0 0 0,-1 0 0 0 0,1-1 1 0 0,24 0-1 0 0,-23-2 28 0 0,1 0 0 0 0,-1-1 0 0 0,0 0 1 0 0,1-1-1 0 0,-1-1 0 0 0,0 0 0 0 0,0-1 1 0 0,-1 0-1 0 0,0-1 0 0 0,0-1 0 0 0,22-15 1 0 0,-29 18-120 0 0,0-1 1 0 0,-1 0 0 0 0,1 0 0 0 0,-1-1-1 0 0,0 1 1 0 0,-1-1 0 0 0,0 0 0 0 0,0 0-1 0 0,0-1 1 0 0,0 1 0 0 0,-1-1 0 0 0,0 0-1 0 0,-1 0 1 0 0,1 0 0 0 0,-1 0 0 0 0,-1 0-1 0 0,1-1 1 0 0,-1 1 0 0 0,-1 0 0 0 0,1-15-1 0 0,-2 14-97 0 0,0-1-1 0 0,0 0 0 0 0,-1 1 0 0 0,0-1 0 0 0,-1 1 1 0 0,0 0-1 0 0,0 0 0 0 0,-1 0 0 0 0,0 0 0 0 0,0 0 1 0 0,-1 1-1 0 0,0 0 0 0 0,0 0 0 0 0,-1 0 0 0 0,1 0 1 0 0,-1 1-1 0 0,-10-7 0 0 0,7 6-520 0 0,0 0 1 0 0,-1 1 0 0 0,-16-8-1 0 0,3 5-5488 0 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7.596"/>
    </inkml:context>
    <inkml:brush xml:id="br0">
      <inkml:brushProperty name="width" value="0.1" units="cm"/>
      <inkml:brushProperty name="height" value="0.1" units="cm"/>
    </inkml:brush>
  </inkml:definitions>
  <inkml:trace contextRef="#ctx0" brushRef="#br0">60 68 336 0 0,'-5'4'509'0'0,"0"1"-346"0"0,0 0 1 0 0,0 0-1 0 0,1 1 1 0 0,-1 0-1 0 0,1 0 1 0 0,1 0-1 0 0,-1 0 1 0 0,1 0-1 0 0,0 1 1 0 0,1 0-1 0 0,-1-1 1 0 0,1 1-1 0 0,-1 10 1 0 0,1-4 127 0 0,1 1 1 0 0,1-1-1 0 0,0 1 0 0 0,1 0 1 0 0,0-1-1 0 0,4 17 1 0 0,-4-25-181 0 0,1-1 0 0 0,0 1 0 0 0,0-1 0 0 0,0 0-1 0 0,0 1 1 0 0,0-1 0 0 0,1 0 0 0 0,0 0 0 0 0,0-1 0 0 0,0 1 0 0 0,0-1 0 0 0,1 1 0 0 0,-1-1 0 0 0,1 0 0 0 0,0 0 0 0 0,0-1-1 0 0,0 1 1 0 0,0-1 0 0 0,0 0 0 0 0,1 0 0 0 0,5 2 0 0 0,3 0 82 0 0,-1-1 1 0 0,1 0-1 0 0,0-1 0 0 0,0-1 0 0 0,-1 0 1 0 0,1-1-1 0 0,0 0 0 0 0,0-1 1 0 0,0 0-1 0 0,0-1 0 0 0,0 0 0 0 0,-1-1 1 0 0,1-1-1 0 0,-1 0 0 0 0,0 0 1 0 0,0-2-1 0 0,0 1 0 0 0,-1-1 1 0 0,1-1-1 0 0,15-12 0 0 0,-22 14-136 0 0,-1 1 0 0 0,0-1 0 0 0,0 0 0 0 0,0 0 0 0 0,0 0 0 0 0,-1 0 0 0 0,1-1 0 0 0,-1 0 0 0 0,-1 1 1 0 0,1-1-1 0 0,-1 0 0 0 0,0 0 0 0 0,0 0 0 0 0,-1-1 0 0 0,1-5 0 0 0,-1 1-99 0 0,0 1 1 0 0,0 0 0 0 0,-1-1-1 0 0,0 1 1 0 0,-1 0-1 0 0,0 0 1 0 0,-1-1 0 0 0,-4-12-1 0 0,5 18-105 0 0,-1 0-1 0 0,0-1 1 0 0,-1 1-1 0 0,1 0 1 0 0,-1 1-1 0 0,0-1 1 0 0,0 0-1 0 0,-1 1 1 0 0,1-1-1 0 0,-1 1 1 0 0,0 0-1 0 0,0 1 1 0 0,-7-6-1 0 0,3 4-685 0 0,-1 0 0 0 0,0 1 0 0 0,0 0-1 0 0,0 0 1 0 0,-1 1 0 0 0,-13-3 0 0 0,3 2-1595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21.867"/>
    </inkml:context>
    <inkml:brush xml:id="br0">
      <inkml:brushProperty name="width" value="0.1" units="cm"/>
      <inkml:brushProperty name="height" value="0.1" units="cm"/>
    </inkml:brush>
  </inkml:definitions>
  <inkml:trace contextRef="#ctx0" brushRef="#br0">0 41 12 0 0,'3'-1'846'0'0,"12"-5"-220"0"0,1 1 0 0 0,0 1 0 0 0,1 1 0 0 0,-1 0 0 0 0,18 0 0 0 0,-1-1-100 0 0,31-3 97 0 0,0 4 1 0 0,0 2-1 0 0,82 9 0 0 0,-93-3-4753 0 0,-39-2 2159 0 0</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22.227"/>
    </inkml:context>
    <inkml:brush xml:id="br0">
      <inkml:brushProperty name="width" value="0.1" units="cm"/>
      <inkml:brushProperty name="height" value="0.1" units="cm"/>
    </inkml:brush>
  </inkml:definitions>
  <inkml:trace contextRef="#ctx0" brushRef="#br0">0 13 112 0 0,'13'5'855'0'0,"1"-2"0"0"0,-1 0 0 0 0,1-1-1 0 0,23 2 1 0 0,58-4 860 0 0,-71-1-1339 0 0,153-1 1437 0 0,71-3-1616 0 0,-84-8-4767 0 0,-113 5 2365 0 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22.680"/>
    </inkml:context>
    <inkml:brush xml:id="br0">
      <inkml:brushProperty name="width" value="0.1" units="cm"/>
      <inkml:brushProperty name="height" value="0.1" units="cm"/>
    </inkml:brush>
  </inkml:definitions>
  <inkml:trace contextRef="#ctx0" brushRef="#br0">29 152 160 0 0,'-28'-24'9252'0'0,"429"22"-8199"0"0,124-13-422 0 0,-242 5-331 0 0,49-11 89 0 0,-244 14-294 0 0,226-30 260 0 0,-152 16 4 0 0,-117 10-146 0 0,-43 11-289 0 0,7-3-192 0 0</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23.827"/>
    </inkml:context>
    <inkml:brush xml:id="br0">
      <inkml:brushProperty name="width" value="0.1" units="cm"/>
      <inkml:brushProperty name="height" value="0.1" units="cm"/>
    </inkml:brush>
  </inkml:definitions>
  <inkml:trace contextRef="#ctx0" brushRef="#br0">24 3 392 0 0,'0'0'638'0'0,"0"0"-568"0"0,-1 0 0 0 0,1 0 0 0 0,0-1-1 0 0,-1 1 1 0 0,1 0 0 0 0,-1-1 0 0 0,1 1 0 0 0,0 0 0 0 0,-1 0 0 0 0,1 0-1 0 0,-1 0 1 0 0,1-1 0 0 0,-1 1 0 0 0,1 0 0 0 0,-1 0 0 0 0,1 0-1 0 0,-1 0 1 0 0,1 0 0 0 0,-1 0 0 0 0,1 0 0 0 0,-1 0 0 0 0,1 0 0 0 0,0 0-1 0 0,-1 0 1 0 0,1 1 0 0 0,-1-1 0 0 0,1 0 0 0 0,-1 0 0 0 0,-1 6 121 0 0,0 1 0 0 0,0-1 0 0 0,1 0 0 0 0,0 0 1 0 0,0 1-1 0 0,0-1 0 0 0,1 1 0 0 0,0 9 0 0 0,10 58 1160 0 0,-5-38-916 0 0,-1-5-10 0 0,26 233 2378 0 0,-21 1-931 0 0,-10-134-1082 0 0,2-61-206 0 0,-13 115-1 0 0,-11-66 25 0 0,21-94-365 0 0,2-24-206 0 0,0 0 1 0 0,0 0-1 0 0,0-1 0 0 0,1 1 1 0 0,-1 0-1 0 0,0 0 1 0 0,0 0-1 0 0,0-1 0 0 0,1 1 1 0 0,-1 0-1 0 0,0 0 0 0 0,1-1 1 0 0,-1 1-1 0 0,0 0 0 0 0,1 0 1 0 0,-1-1-1 0 0,1 1 1 0 0,-1-1-1 0 0,1 1 0 0 0,-1 0 1 0 0,1-1-1 0 0,0 1 0 0 0,0 0 1 0 0,1-1 157 0 0,2-2-145 0 0,10-4-46 0 0,0 0 0 0 0,0 1 0 0 0,0 0 0 0 0,1 1 0 0 0,0 1 1 0 0,19-2-1 0 0,101-5-327 0 0,-90 9 248 0 0,591-8-663 0 0,-81 3 451 0 0,-405 4 346 0 0,36-2 240 0 0,-178 4-246 0 0,0 0 0 0 0,0-1 0 0 0,0-1 0 0 0,0 1 0 0 0,0-1 0 0 0,-1 0 0 0 0,1-1 0 0 0,11-5 0 0 0,-17 6-35 0 0,0 3-22 0 0,1-1-1 0 0,-1 0 1 0 0,1 0 0 0 0,-1-1 0 0 0,0 1 0 0 0,1 0 0 0 0,-1-1 0 0 0,3-1-1 0 0,15-1-91 0 0,28 1 423 0 0,-49-1-233 0 0,-22-157 729 0 0,0-50-704 0 0,7 61-74 0 0,11 98-37 0 0,-3-1 0 0 0,-2 1 0 0 0,-24-70 0 0 0,25 97-12 0 0,-1 0 0 0 0,0 0 0 0 0,-28-42 0 0 0,30 52 14 0 0,5 10-17 0 0,1 0 0 0 0,-1-1 0 0 0,0 1-1 0 0,0 1 1 0 0,0-1 0 0 0,-6-5 0 0 0,8 8 7 0 0,-2-3-1 0 0,-1 1-1 0 0,1 0 0 0 0,-1 0 0 0 0,0 0 0 0 0,0 0 1 0 0,-8-3-1 0 0,11 5-4 0 0,0 0-10 0 0,-4-4 21 0 0,3 4 57 0 0,0-1-301 0 0,-4 0 506 0 0,3 19-7626 0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57.496"/>
    </inkml:context>
    <inkml:brush xml:id="br0">
      <inkml:brushProperty name="width" value="0.1" units="cm"/>
      <inkml:brushProperty name="height" value="0.1" units="cm"/>
    </inkml:brush>
  </inkml:definitions>
  <inkml:trace contextRef="#ctx0" brushRef="#br0">31 384 888 0 0,'-2'-6'319'0'0,"-4"-8"666"0"0,1 0-1 0 0,1 0 0 0 0,0 0 0 0 0,1-1 0 0 0,-3-26 1 0 0,6 29-543 0 0,0-9 662 0 0,0-1 0 0 0,8-43 0 0 0,-7 58-969 0 0,1 1 0 0 0,0-1 0 0 0,0 1 0 0 0,1-1 0 0 0,-1 1-1 0 0,2 0 1 0 0,-1 0 0 0 0,1 0 0 0 0,-1 0 0 0 0,2 1 0 0 0,-1-1 0 0 0,0 1 0 0 0,1 0 0 0 0,6-4 0 0 0,-3 3-87 0 0,0 0 1 0 0,1 0 0 0 0,0 1 0 0 0,0 0-1 0 0,0 1 1 0 0,1 0 0 0 0,0 0 0 0 0,-1 1 0 0 0,1 0-1 0 0,0 1 1 0 0,1 0 0 0 0,-1 1 0 0 0,0 0-1 0 0,0 1 1 0 0,1 0 0 0 0,-1 0 0 0 0,0 1 0 0 0,1 0-1 0 0,-1 1 1 0 0,0 0 0 0 0,0 1 0 0 0,0 0-1 0 0,-1 0 1 0 0,1 1 0 0 0,-1 1 0 0 0,0-1 0 0 0,0 1-1 0 0,0 1 1 0 0,0 0 0 0 0,-1 0 0 0 0,0 1-1 0 0,-1 0 1 0 0,1 0 0 0 0,-1 0 0 0 0,-1 1 0 0 0,11 16-1 0 0,-10-12-28 0 0,0 1 0 0 0,-1 0-1 0 0,-1 0 1 0 0,0 0 0 0 0,-1 1-1 0 0,0-1 1 0 0,-1 1 0 0 0,-1 0-1 0 0,0 0 1 0 0,0 0 0 0 0,-2 0-1 0 0,0 0 1 0 0,0 1-1 0 0,-2-1 1 0 0,1 0 0 0 0,-2 0-1 0 0,0-1 1 0 0,-1 1 0 0 0,0 0-1 0 0,-9 17 1 0 0,-54 110 122 0 0,32-71-125 0 0,34-68-15 0 0,0 0 0 0 0,0 0 0 0 0,0 0 0 0 0,0 0 0 0 0,0 0 0 0 0,1 0 0 0 0,-1 0 0 0 0,1 0 0 0 0,0 0 0 0 0,-1 0 0 0 0,1 0 0 0 0,0 0 0 0 0,0 0 0 0 0,0 0 0 0 0,0 0 0 0 0,1 0 0 0 0,-1 0 0 0 0,1 1 0 0 0,-1-1 0 0 0,1 0 0 0 0,0-1 0 0 0,-1 1 0 0 0,1 0 0 0 0,0 0 0 0 0,0 0 0 0 0,1 0 0 0 0,-1-1 0 0 0,0 1 0 0 0,1 0 0 0 0,-1-1 0 0 0,0 1 0 0 0,1-1 0 0 0,0 0 0 0 0,-1 1 0 0 0,1-1 0 0 0,0 0 0 0 0,3 1 0 0 0,3 2 9 0 0,0-1 0 0 0,0 0 0 0 0,0 0-1 0 0,1-1 1 0 0,-1 0 0 0 0,1 0 0 0 0,16 0 0 0 0,173-10-342 0 0,-156 4-58 0 0,-19 0-214 0 0,0 0-1 0 0,0-2 1 0 0,-1-1-1 0 0,0 0 1 0 0,0-2 0 0 0,-1 0-1 0 0,0-2 1 0 0,-1 0 0 0 0,0-1-1 0 0,30-25 1 0 0,-20 11-583 0 0,14-17-420 0 0,1-5 2610 0 0,-44 47-794 0 0,1-1 66 0 0,-2 2-255 0 0,0 0-1 0 0,0 0 1 0 0,0 0 0 0 0,0-1 0 0 0,0 1-1 0 0,0 0 1 0 0,0 0 0 0 0,0 0 0 0 0,0 0-1 0 0,0 0 1 0 0,0-1 0 0 0,0 1-1 0 0,0 0 1 0 0,0 0 0 0 0,0 0 0 0 0,1 0-1 0 0,-1 0 1 0 0,0 0 0 0 0,0 0-1 0 0,0-1 1 0 0,0 1 0 0 0,0 0 0 0 0,0 0-1 0 0,0 0 1 0 0,1 0 0 0 0,-1 0 0 0 0,0 0-1 0 0,0 0 1 0 0,0 0 0 0 0,0 0-1 0 0,0 0 1 0 0,1 0 0 0 0,-1 0 0 0 0,0 0-1 0 0,0 0 1 0 0,0 0 0 0 0,0 0-1 0 0,0 0 1 0 0,1 0 0 0 0,-1 0 0 0 0,0 0-1 0 0,0 0 1 0 0,0 0 0 0 0,0 0 0 0 0,0 0-1 0 0,0 0 1 0 0,1 0 0 0 0,-1 0-1 0 0,0 0 1 0 0,0 0 0 0 0,0 1 0 0 0,0-1-1 0 0,0 0 1 0 0,12 51-2366 0 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57.887"/>
    </inkml:context>
    <inkml:brush xml:id="br0">
      <inkml:brushProperty name="width" value="0.1" units="cm"/>
      <inkml:brushProperty name="height" value="0.1" units="cm"/>
    </inkml:brush>
  </inkml:definitions>
  <inkml:trace contextRef="#ctx0" brushRef="#br0">142 0 336 0 0,'0'0'2148'0'0,"-3"5"-1798"0"0,-8 17 122 0 0,2 0 0 0 0,0 0-1 0 0,-7 26 1 0 0,-16 39 324 0 0,20-61-587 0 0,2-5 9 0 0,1 0 0 0 0,0 1 0 0 0,2 0 0 0 0,-7 28 0 0 0,14-48-180 0 0,0 0 1 0 0,0-1-1 0 0,-1 1 0 0 0,1 0 1 0 0,0 0-1 0 0,0 0 1 0 0,1-1-1 0 0,-1 1 0 0 0,0 0 1 0 0,0 0-1 0 0,1-1 0 0 0,-1 1 1 0 0,1 0-1 0 0,0 0 1 0 0,0-1-1 0 0,1 3 0 0 0,-2-3-9 0 0,1 0-1 0 0,0 0 0 0 0,0-1 0 0 0,0 1 0 0 0,1 0 0 0 0,-1 0 1 0 0,0-1-1 0 0,0 1 0 0 0,0-1 0 0 0,0 1 0 0 0,1-1 0 0 0,-1 1 1 0 0,0-1-1 0 0,0 0 0 0 0,1 1 0 0 0,-1-1 0 0 0,0 0 0 0 0,1 0 1 0 0,-1 0-1 0 0,0 0 0 0 0,3-1 0 0 0,9 0 86 0 0,-1-2 1 0 0,1 0-1 0 0,-1 0 0 0 0,0-1 0 0 0,17-7 0 0 0,56-34 440 0 0,-60 31-326 0 0,6-4 4 0 0,-10 5 107 0 0,44-18 0 0 0,-64 31-330 0 0,1-1-1 0 0,-1 1 1 0 0,0-1-1 0 0,1 1 1 0 0,-1 0-1 0 0,1 0 1 0 0,-1 0-1 0 0,1 0 1 0 0,-1 0-1 0 0,1 0 1 0 0,-1 0-1 0 0,1 0 1 0 0,-1 0 0 0 0,0 1-1 0 0,1-1 1 0 0,-1 1-1 0 0,1-1 1 0 0,-1 1-1 0 0,3 1 1 0 0,-2-1 0 0 0,1 1 0 0 0,-1 0 0 0 0,0 0-1 0 0,0 1 1 0 0,0-1 0 0 0,0 0 0 0 0,0 1 0 0 0,0-1 0 0 0,1 4 0 0 0,2 3 13 0 0,-1 1 0 0 0,0 0 1 0 0,0 0-1 0 0,2 13 0 0 0,-3-13-121 0 0,0 0 0 0 0,0-1-1 0 0,1 1 1 0 0,0-1 0 0 0,1 1 0 0 0,0-1-1 0 0,0-1 1 0 0,1 1 0 0 0,12 13-1 0 0,-12-16-535 0 0,-1-1-1 0 0,1 0 0 0 0,1 0 0 0 0,-1 0 1 0 0,1-1-1 0 0,-1 0 0 0 0,1 0 0 0 0,10 3 1 0 0,3 1-1687 0 0</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58.262"/>
    </inkml:context>
    <inkml:brush xml:id="br0">
      <inkml:brushProperty name="width" value="0.1" units="cm"/>
      <inkml:brushProperty name="height" value="0.1" units="cm"/>
    </inkml:brush>
  </inkml:definitions>
  <inkml:trace contextRef="#ctx0" brushRef="#br0">146 152 20 0 0,'0'-6'380'0'0,"0"1"0"0"0,0 0 0 0 0,-1 0 0 0 0,1 0 0 0 0,-1 0 0 0 0,0 0 0 0 0,-1 0 0 0 0,1 0 0 0 0,-1 0 0 0 0,-2-5 0 0 0,2 8-206 0 0,0-1 0 0 0,1 1 0 0 0,-1 0 0 0 0,0 0 0 0 0,-1 0 0 0 0,1 0-1 0 0,0 0 1 0 0,0 1 0 0 0,-1-1 0 0 0,1 1 0 0 0,-1-1 0 0 0,1 1-1 0 0,-1 0 1 0 0,0 0 0 0 0,1 0 0 0 0,-1 0 0 0 0,0 1 0 0 0,0-1 0 0 0,-5 0-1 0 0,4 1-54 0 0,1 0 0 0 0,-1 0 0 0 0,0 0 0 0 0,1 0 0 0 0,-1 1 0 0 0,1-1 0 0 0,-1 1 0 0 0,0 0 0 0 0,1 0 0 0 0,-1 1-1 0 0,1-1 1 0 0,0 1 0 0 0,0-1 0 0 0,-1 1 0 0 0,1 0 0 0 0,0 0 0 0 0,-5 5 0 0 0,7-6-85 0 0,0 1 0 0 0,-1-1-1 0 0,1 1 1 0 0,0-1 0 0 0,0 1 0 0 0,0-1 0 0 0,0 1 0 0 0,0 0-1 0 0,1-1 1 0 0,-1 1 0 0 0,0 0 0 0 0,1 0 0 0 0,-1 0 0 0 0,1 0 0 0 0,0-1-1 0 0,0 1 1 0 0,-1 0 0 0 0,1 0 0 0 0,0 0 0 0 0,1 0 0 0 0,-1 0-1 0 0,0 0 1 0 0,1 0 0 0 0,-1-1 0 0 0,1 1 0 0 0,-1 0 0 0 0,1 0 0 0 0,0-1-1 0 0,-1 1 1 0 0,1 0 0 0 0,0-1 0 0 0,0 1 0 0 0,1 0 0 0 0,-1-1-1 0 0,3 3 1 0 0,1 2 5 0 0,1-1-1 0 0,-1 0 1 0 0,1-1-1 0 0,1 1 1 0 0,-1-1-1 0 0,0 0 0 0 0,1-1 1 0 0,0 1-1 0 0,0-1 1 0 0,0-1-1 0 0,0 1 1 0 0,1-1-1 0 0,-1 0 1 0 0,0-1-1 0 0,12 1 0 0 0,-9-1 51 0 0,0-1-1 0 0,0 0 0 0 0,0 0 0 0 0,0-1 1 0 0,0-1-1 0 0,0 0 0 0 0,0 0 0 0 0,-1-1 1 0 0,1 0-1 0 0,0 0 0 0 0,8-6 0 0 0,-11 6 81 0 0,-1-1-1 0 0,-1 0 0 0 0,1 0 0 0 0,0 0 0 0 0,-1-1 0 0 0,0 0 0 0 0,0 0 0 0 0,0 0 0 0 0,-1-1 0 0 0,0 1 0 0 0,0-1 1 0 0,0 0-1 0 0,-1 0 0 0 0,0-1 0 0 0,0 1 0 0 0,0-1 0 0 0,-1 1 0 0 0,2-9 0 0 0,-3 4 37 0 0,0 8-198 0 0,-1 0 0 0 0,1 0 0 0 0,-1 0 1 0 0,0 0-1 0 0,0 0 0 0 0,0 0 0 0 0,0 0 0 0 0,-1 0 0 0 0,1 0 1 0 0,-1 0-1 0 0,0 0 0 0 0,0 0 0 0 0,0 0 0 0 0,0 0 0 0 0,-3-3 0 0 0,3 5-186 0 0,0 0-1 0 0,0 0 1 0 0,-1 0-1 0 0,1 1 1 0 0,-1-1-1 0 0,1 0 1 0 0,-1 1-1 0 0,1-1 1 0 0,-1 1-1 0 0,1 0 1 0 0,-1 0-1 0 0,1-1 1 0 0,-1 1-1 0 0,0 0 0 0 0,1 0 1 0 0,-1 0-1 0 0,-2 1 1 0 0</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58.607"/>
    </inkml:context>
    <inkml:brush xml:id="br0">
      <inkml:brushProperty name="width" value="0.1" units="cm"/>
      <inkml:brushProperty name="height" value="0.1" units="cm"/>
    </inkml:brush>
  </inkml:definitions>
  <inkml:trace contextRef="#ctx0" brushRef="#br0">41 161 336 0 0,'0'0'1545'0'0,"-4"7"-1113"0"0,-12 20-43 0 0,16-27-374 0 0,-1 0 0 0 0,1 1 1 0 0,0-1-1 0 0,-1 1 0 0 0,1-1 1 0 0,0 0-1 0 0,0 1 0 0 0,-1-1 1 0 0,1 1-1 0 0,0-1 1 0 0,0 1-1 0 0,0-1 0 0 0,0 1 1 0 0,0-1-1 0 0,0 1 0 0 0,-1-1 1 0 0,1 1-1 0 0,0-1 0 0 0,0 1 1 0 0,1-1-1 0 0,-1 1 1 0 0,0 0-1 0 0,2 5 82 0 0,0 1 1 0 0,0-1 0 0 0,1 0-1 0 0,0 1 1 0 0,0-2-1 0 0,1 1 1 0 0,0 0-1 0 0,0-1 1 0 0,0 1-1 0 0,0-1 1 0 0,1 0 0 0 0,0 0-1 0 0,0-1 1 0 0,0 0-1 0 0,1 0 1 0 0,0 0-1 0 0,-1 0 1 0 0,1-1-1 0 0,0 0 1 0 0,7 2-1 0 0,-4-1 84 0 0,-1-1-1 0 0,1 0 0 0 0,0 0 0 0 0,0-1 0 0 0,0 0 0 0 0,0-1 0 0 0,0 1 0 0 0,0-2 1 0 0,0 0-1 0 0,1 0 0 0 0,-1 0 0 0 0,0-1 0 0 0,0-1 0 0 0,18-4 0 0 0,-12 1 204 0 0,0-1 0 0 0,-1-1 0 0 0,0 0-1 0 0,0-1 1 0 0,-1-1 0 0 0,0 0 0 0 0,21-18-1 0 0,-31 23-273 0 0,1 1 1 0 0,-1-1-1 0 0,0 0 0 0 0,0 0 0 0 0,0 0 0 0 0,-1 0 0 0 0,1-1 0 0 0,-1 1 0 0 0,0-1 0 0 0,0 1 1 0 0,-1-1-1 0 0,1 0 0 0 0,-1 1 0 0 0,0-1 0 0 0,0 0 0 0 0,-1 0 0 0 0,1 0 0 0 0,-1 0 0 0 0,0 0 1 0 0,-1 0-1 0 0,1 0 0 0 0,-1 0 0 0 0,0 0 0 0 0,0 1 0 0 0,0-1 0 0 0,-1 0 0 0 0,0 1 1 0 0,-4-9-1 0 0,3 6-72 0 0,-1 1 1 0 0,0-1-1 0 0,0 1 1 0 0,-1 0-1 0 0,0 0 1 0 0,0 0-1 0 0,0 0 1 0 0,-1 1 0 0 0,0 0-1 0 0,0 0 1 0 0,0 1-1 0 0,-9-5 1 0 0,6 4-114 0 0,0 1-1 0 0,-1 0 1 0 0,1 1 0 0 0,-1 0 0 0 0,0 1-1 0 0,0 0 1 0 0,0 0 0 0 0,-15 0 0 0 0,6 2-778 0 0,0 1 0 0 0,0 1 0 0 0,0 0 0 0 0,0 2 0 0 0,0 0 0 0 0,1 1 1 0 0,-1 1-1 0 0,1 0 0 0 0,-23 13 0 0 0,5 1-2163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2:05.002"/>
    </inkml:context>
    <inkml:brush xml:id="br0">
      <inkml:brushProperty name="width" value="0.1" units="cm"/>
      <inkml:brushProperty name="height" value="0.1" units="cm"/>
    </inkml:brush>
  </inkml:definitions>
  <inkml:trace contextRef="#ctx0" brushRef="#br0">0 110 652 0 0,'0'0'1368'0'0,"2"-2"-753"0"0,0-1-361 0 0,1 0 0 0 0,0 0 0 0 0,0 1-1 0 0,0-1 1 0 0,0 1 0 0 0,0 0 0 0 0,1-1 0 0 0,-1 2 0 0 0,0-1 0 0 0,1 0 0 0 0,0 1-1 0 0,-1-1 1 0 0,1 1 0 0 0,0 0 0 0 0,5 0 0 0 0,13-3 284 0 0,35-1 1 0 0,-34 4-83 0 0,192-20 1091 0 0,-71-2-594 0 0,-126 21-810 0 0,-16 2-98 0 0,1 0 0 0 0,0 0 0 0 0,-1 0 0 0 0,1-1-1 0 0,0 1 1 0 0,-1-1 0 0 0,1 0 0 0 0,-1 0 0 0 0,1 1 0 0 0,-1-2 0 0 0,0 1 0 0 0,1 0 0 0 0,3-3 0 0 0,-5 3 61 0 0,-2 1-103 0 0,-1 0 0 0 0,0 0-1 0 0,0 0 1 0 0,0 0 0 0 0,1 0-1 0 0,-1 0 1 0 0,0 0 0 0 0,0-1-1 0 0,1 1 1 0 0,-1-1 0 0 0,-2 0-1 0 0,-6-2 2 0 0,-2 3-2 0 0,0 0 0 0 0,0 1 1 0 0,0 0-1 0 0,-21 6 1 0 0,2-1-19 0 0,3-2 2 0 0,0 1-1 0 0,1 2 1 0 0,0 1-1 0 0,0 1 0 0 0,0 1 1 0 0,1 2-1 0 0,1 0 1 0 0,-33 22-1 0 0,53-31 9 0 0,4-2 4 0 0,0 0 1 0 0,-1 0-1 0 0,1 0 1 0 0,0 0-1 0 0,0 0 0 0 0,-1 0 1 0 0,1 0-1 0 0,0 0 1 0 0,0 1-1 0 0,0-1 0 0 0,0 0 1 0 0,1 1-1 0 0,-1-1 1 0 0,0 0-1 0 0,0 1 1 0 0,1-1-1 0 0,-1 4 0 0 0,1-4 6 0 0,0 0-1 0 0,0 0 0 0 0,0 0 0 0 0,1 0 0 0 0,-1 0 1 0 0,1 1-1 0 0,-1-1 0 0 0,1 0 0 0 0,-1 0 0 0 0,1 0 1 0 0,-1 0-1 0 0,1 0 0 0 0,0-1 0 0 0,0 1 0 0 0,-1 0 1 0 0,1 0-1 0 0,1 1 0 0 0,-1-2 4 0 0,1 3 9 0 0,1-1 0 0 0,0 0-1 0 0,0 1 1 0 0,0-1 0 0 0,0-1 0 0 0,1 1-1 0 0,-1 0 1 0 0,0-1 0 0 0,8 2 0 0 0,35 8 59 0 0,-28-8-49 0 0,29 6 45 0 0,64 16 88 0 0,-92-20-132 0 0,-1 1 1 0 0,0 0-1 0 0,31 17 0 0 0,-46-21-23 0 0,0-1 0 0 0,-1 1 0 0 0,1-1 0 0 0,0 1 0 0 0,-1 0 0 0 0,1 0 0 0 0,-1 0 0 0 0,1 1 0 0 0,-1-1-1 0 0,0 1 1 0 0,0-1 0 0 0,0 1 0 0 0,0 0 0 0 0,0-1 0 0 0,-1 1 0 0 0,1 0 0 0 0,-1 0 0 0 0,0 0 0 0 0,1 5 0 0 0,-2-7-1 0 0,0 0 1 0 0,0 0-1 0 0,0 1 1 0 0,-1-1-1 0 0,1 0 1 0 0,0 0-1 0 0,-1 1 1 0 0,1-1-1 0 0,-1 0 1 0 0,1 0-1 0 0,-1 0 1 0 0,1 0-1 0 0,-1 0 1 0 0,0 0-1 0 0,0 0 1 0 0,0 0-1 0 0,1 0 1 0 0,-1 0-1 0 0,-2 1 1 0 0,-20 13 37 0 0,18-12-24 0 0,-21 11-316 0 0,-2-1 0 0 0,1-2 0 0 0,-1 0-1 0 0,-1-2 1 0 0,0-1 0 0 0,-49 7 0 0 0,76-14 119 0 0,-1-1-1 0 0,1 0 1 0 0,0 0 0 0 0,-1 0-1 0 0,1 0 1 0 0,0-1-1 0 0,-1 1 1 0 0,1 0 0 0 0,-3-2-1 0 0,-10-16-6377 0 0</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0.155"/>
    </inkml:context>
    <inkml:brush xml:id="br0">
      <inkml:brushProperty name="width" value="0.1" units="cm"/>
      <inkml:brushProperty name="height" value="0.1" units="cm"/>
    </inkml:brush>
  </inkml:definitions>
  <inkml:trace contextRef="#ctx0" brushRef="#br0">35 68 380 0 0,'0'0'479'0'0,"-17"-19"3005"0"0,7-13 958 0 0,3 15-619 0 0,15 42-3494 0 0,8 39 0 0 0,-13-45-401 0 0,1 0 0 0 0,1 0 0 0 0,1-1 0 0 0,1 0 0 0 0,17 35 1 0 0,-22-51-193 0 0,-1 0 0 0 0,1 0 0 0 0,-1 0 1 0 0,1-1-1 0 0,0 1 0 0 0,0 0 0 0 0,0-1 1 0 0,0 1-1 0 0,4 1 0 0 0,13 4-4372 0 0,-9-5 1507 0 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1.002"/>
    </inkml:context>
    <inkml:brush xml:id="br0">
      <inkml:brushProperty name="width" value="0.1" units="cm"/>
      <inkml:brushProperty name="height" value="0.1" units="cm"/>
    </inkml:brush>
  </inkml:definitions>
  <inkml:trace contextRef="#ctx0" brushRef="#br0">15 10 372 0 0,'-14'-10'8641'0'0,"16"30"-8210"0"0,1-1 0 0 0,0 0 0 0 0,2 0-1 0 0,0-1 1 0 0,11 25 0 0 0,-13-35-559 0 0,1-1 1 0 0,0 0-1 0 0,1 0 0 0 0,-1-1 1 0 0,1 1-1 0 0,0-1 0 0 0,7 6 1 0 0,-8-9-311 0 0,0 1 0 0 0,0-1 0 0 0,0-1 0 0 0,1 1 0 0 0,-1 0 0 0 0,1-1 0 0 0,-1 0 0 0 0,1 0 0 0 0,0-1 0 0 0,0 1 0 0 0,-1-1 0 0 0,9 1 0 0 0,12-2-2309 0 0</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1.392"/>
    </inkml:context>
    <inkml:brush xml:id="br0">
      <inkml:brushProperty name="width" value="0.1" units="cm"/>
      <inkml:brushProperty name="height" value="0.1" units="cm"/>
    </inkml:brush>
  </inkml:definitions>
  <inkml:trace contextRef="#ctx0" brushRef="#br0">52 0 484 0 0,'-5'5'181'0'0,"0"0"0"0"0,0 1 0 0 0,1-1 0 0 0,0 1 0 0 0,0 0 0 0 0,1 0 0 0 0,-1 0 0 0 0,1 0 0 0 0,1 0 1 0 0,-1 1-1 0 0,1-1 0 0 0,0 1 0 0 0,0 0 0 0 0,1 0 0 0 0,0 0 0 0 0,0-1 0 0 0,1 1 0 0 0,0 0 0 0 0,1 10 0 0 0,-1-10-58 0 0,1-1 0 0 0,0 1 0 0 0,1 0 0 0 0,-1-1-1 0 0,1 1 1 0 0,0-1 0 0 0,1 1 0 0 0,-1-1 0 0 0,1 0 0 0 0,1 0 0 0 0,-1 0 0 0 0,1-1-1 0 0,0 1 1 0 0,0-1 0 0 0,1 0 0 0 0,-1 0 0 0 0,1 0 0 0 0,0-1 0 0 0,11 7 0 0 0,-8-6 58 0 0,-1-2 0 0 0,2 1 0 0 0,-1-1 0 0 0,0 0 0 0 0,1-1 1 0 0,-1 1-1 0 0,1-2 0 0 0,0 1 0 0 0,12-1 0 0 0,-16-1-41 0 0,0 0-1 0 0,0 0 0 0 0,0 0 1 0 0,0-1-1 0 0,0 0 0 0 0,0 0 1 0 0,0 0-1 0 0,-1-1 0 0 0,1 1 1 0 0,0-1-1 0 0,-1 0 0 0 0,0-1 1 0 0,1 1-1 0 0,-1-1 0 0 0,0 0 1 0 0,0 0-1 0 0,6-6 0 0 0,-8 7-89 0 0,-1 0-1 0 0,0 1 0 0 0,1-1 1 0 0,-1 0-1 0 0,0 0 0 0 0,0 0 0 0 0,0-1 1 0 0,0 1-1 0 0,-1 0 0 0 0,1 0 1 0 0,-1 0-1 0 0,1 0 0 0 0,-1-1 0 0 0,0 1 1 0 0,1 0-1 0 0,-2-5 0 0 0,0 0 88 0 0,0-1-1 0 0,-1 1 0 0 0,-4-13 0 0 0,-1-9-20 0 0,-4 6-1779 0 0</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1.861"/>
    </inkml:context>
    <inkml:brush xml:id="br0">
      <inkml:brushProperty name="width" value="0.1" units="cm"/>
      <inkml:brushProperty name="height" value="0.1" units="cm"/>
    </inkml:brush>
  </inkml:definitions>
  <inkml:trace contextRef="#ctx0" brushRef="#br0">16 86 664 0 0,'0'0'3534'0'0,"-2"5"-3200"0"0,0 1-215 0 0,-1 0 0 0 0,1 1-1 0 0,0 0 1 0 0,1-1 0 0 0,0 1 0 0 0,0 0 0 0 0,0 0 0 0 0,1-1 0 0 0,0 1 0 0 0,0 0 0 0 0,1 0-1 0 0,2 12 1 0 0,-2-15-24 0 0,0 1 1 0 0,0-1-1 0 0,1 0 0 0 0,-1 0 0 0 0,1 1 0 0 0,0-1 0 0 0,0 0 0 0 0,0-1 0 0 0,1 1 1 0 0,0 0-1 0 0,-1-1 0 0 0,1 1 0 0 0,0-1 0 0 0,1 0 0 0 0,-1 0 0 0 0,0 0 0 0 0,1-1 1 0 0,0 1-1 0 0,0-1 0 0 0,0 1 0 0 0,6 1 0 0 0,-9-3-71 0 0,5 2 145 0 0,1-1 1 0 0,-1 0 0 0 0,1 0 0 0 0,-1 0 0 0 0,1 0 0 0 0,0-1-1 0 0,-1 0 1 0 0,1-1 0 0 0,0 1 0 0 0,0-1 0 0 0,0-1-1 0 0,0 1 1 0 0,-1-1 0 0 0,11-3 0 0 0,-7 1 24 0 0,1-1-1 0 0,-1 0 1 0 0,0 0 0 0 0,0-1 0 0 0,0-1-1 0 0,0 0 1 0 0,-1 0 0 0 0,10-9 0 0 0,-15 12-154 0 0,-1-1 1 0 0,1 1 0 0 0,-1-1 0 0 0,0 1 0 0 0,0-1 0 0 0,0 0-1 0 0,-1 0 1 0 0,0-1 0 0 0,1 1 0 0 0,-1 0 0 0 0,-1-1 0 0 0,1 1 0 0 0,-1-1-1 0 0,0 0 1 0 0,0 1 0 0 0,0-1 0 0 0,0 0 0 0 0,-1 0 0 0 0,0 1 0 0 0,0-1-1 0 0,-1-7 1 0 0,0 4-150 0 0,0 1 0 0 0,-1 0 0 0 0,0 0 0 0 0,0 1 1 0 0,-1-1-1 0 0,1 0 0 0 0,-1 1 0 0 0,-1-1 0 0 0,0 1 0 0 0,1 0 0 0 0,-8-7 0 0 0,8 9-268 0 0,-1 0-1 0 0,0 1 1 0 0,0 0 0 0 0,0 0 0 0 0,0 0-1 0 0,-1 1 1 0 0,1-1 0 0 0,-1 1 0 0 0,0 0-1 0 0,1 1 1 0 0,-1-1 0 0 0,0 1-1 0 0,0 0 1 0 0,0 0 0 0 0,0 0 0 0 0,0 0-1 0 0,-6 1 1 0 0,-27 0-2596 0 0</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2.472"/>
    </inkml:context>
    <inkml:brush xml:id="br0">
      <inkml:brushProperty name="width" value="0.1" units="cm"/>
      <inkml:brushProperty name="height" value="0.1" units="cm"/>
    </inkml:brush>
  </inkml:definitions>
  <inkml:trace contextRef="#ctx0" brushRef="#br0">0 496 176 0 0,'0'0'3024'0'0,"8"1"-2652"0"0,40-1 204 0 0,0-2-1 0 0,0-3 1 0 0,78-16-1 0 0,-57 9-269 0 0,282-56 954 0 0,-329 63-1195 0 0,388-74 1019 0 0,55-2-77 0 0,-28 6-236 0 0,185-29 295 0 0,-536 87-868 0 0,-56 10-47 0 0,46-5 1 0 0,-21 4-269 0 0,-53 8-55 0 0,-1 0 109 0 0,-1 0 0 0 0,1 0 0 0 0,-1 0 1 0 0,1 0-1 0 0,-1 0 0 0 0,0 0 0 0 0,1 0 0 0 0,-1 1 0 0 0,1-1 1 0 0,-1 0-1 0 0,0 0 0 0 0,1 0 0 0 0,-1 1 0 0 0,0-1 0 0 0,1 0 0 0 0,-1 1 1 0 0,0-1-1 0 0,1 0 0 0 0,-1 0 0 0 0,0 1 0 0 0,1-1 0 0 0,-1 1 0 0 0,0-1 1 0 0,0 0-1 0 0,0 1 0 0 0,1-1 0 0 0,-1 1 0 0 0,0-1 0 0 0,-1 4-602 0 0,-1-1 0 0 0,0 0-1 0 0,1 0 1 0 0,-1 0 0 0 0,0 0-1 0 0,0 0 1 0 0,-1 0 0 0 0,-4 4-1 0 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2.894"/>
    </inkml:context>
    <inkml:brush xml:id="br0">
      <inkml:brushProperty name="width" value="0.1" units="cm"/>
      <inkml:brushProperty name="height" value="0.1" units="cm"/>
    </inkml:brush>
  </inkml:definitions>
  <inkml:trace contextRef="#ctx0" brushRef="#br0">1 165 280 0 0,'0'-3'175'0'0,"0"-1"1"0"0,0 1-1 0 0,1 0 1 0 0,0-1-1 0 0,0 1 0 0 0,0 0 1 0 0,0 0-1 0 0,0 0 0 0 0,0 0 1 0 0,1 0-1 0 0,0 0 1 0 0,-1 0-1 0 0,1 0 0 0 0,0 1 1 0 0,0-1-1 0 0,1 1 1 0 0,-1-1-1 0 0,0 1 0 0 0,1 0 1 0 0,0 0-1 0 0,2-2 0 0 0,9-6 381 0 0,0 1 0 0 0,27-14 0 0 0,-18 11-57 0 0,1 2-1 0 0,0 0 1 0 0,41-9 0 0 0,-57 16-396 0 0,1 2-1 0 0,0-1 1 0 0,0 1-1 0 0,-1 1 1 0 0,1 0-1 0 0,0 0 1 0 0,0 0 0 0 0,0 1-1 0 0,0 1 1 0 0,-1-1-1 0 0,1 1 1 0 0,-1 1-1 0 0,1 0 1 0 0,9 4 0 0 0,-16-5-79 0 0,1-1 1 0 0,0 1 0 0 0,-1 0-1 0 0,1 0 1 0 0,-1 0 0 0 0,0 0 0 0 0,0 0-1 0 0,0 0 1 0 0,0 1 0 0 0,0-1-1 0 0,0 1 1 0 0,0 0 0 0 0,-1-1 0 0 0,1 1-1 0 0,1 5 1 0 0,-2-3 4 0 0,1 0 1 0 0,-1 1-1 0 0,-1-1 0 0 0,1 1 1 0 0,-1-1-1 0 0,0 0 0 0 0,0 1 1 0 0,-1 7-1 0 0,-3 6 62 0 0,-1 1 0 0 0,0 0 0 0 0,-14 31 0 0 0,17-47-75 0 0,-10 26 77 0 0,3-10-16 0 0,1-1 0 0 0,1 1 0 0 0,1 1 0 0 0,-6 30 0 0 0,12-49-67 0 0,-1 0-1 0 0,1 0 1 0 0,0 0 0 0 0,0 0-1 0 0,0 0 1 0 0,1 0-1 0 0,-1 0 1 0 0,0 0 0 0 0,1-1-1 0 0,-1 1 1 0 0,1 0 0 0 0,0 0-1 0 0,-1 0 1 0 0,1 0 0 0 0,0-1-1 0 0,0 1 1 0 0,0 0-1 0 0,0-1 1 0 0,3 3 0 0 0,-2-2-1 0 0,0-1 0 0 0,0 1 1 0 0,1-1-1 0 0,-1 1 0 0 0,1-1 1 0 0,-1 0-1 0 0,1 0 0 0 0,0 0 1 0 0,0 0-1 0 0,-1 0 0 0 0,1 0 0 0 0,3-1 1 0 0,8 1-16 0 0,1 0 0 0 0,-1-2 1 0 0,0 1-1 0 0,19-5 0 0 0,-21 3-41 0 0,58-11-1368 0 0,0-3 0 0 0,121-45 0 0 0,-118 36-1071 0 0,6-4 30 0 0</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3.316"/>
    </inkml:context>
    <inkml:brush xml:id="br0">
      <inkml:brushProperty name="width" value="0.1" units="cm"/>
      <inkml:brushProperty name="height" value="0.1" units="cm"/>
    </inkml:brush>
  </inkml:definitions>
  <inkml:trace contextRef="#ctx0" brushRef="#br0">0 76 316 0 0,'0'0'6783'0'0,"7"-2"-6119"0"0,297-37 3137 0 0,-207 30-3538 0 0,28-1-1011 0 0,13 0-5441 0 0,-99 5 3439 0 0</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3.738"/>
    </inkml:context>
    <inkml:brush xml:id="br0">
      <inkml:brushProperty name="width" value="0.1" units="cm"/>
      <inkml:brushProperty name="height" value="0.1" units="cm"/>
    </inkml:brush>
  </inkml:definitions>
  <inkml:trace contextRef="#ctx0" brushRef="#br0">0 73 520 0 0,'0'0'1884'0'0,"14"15"-1044"0"0,1-15-96 0 0,3 0-72 0 0,11 0-44 0 0,11-4-107 0 0,4-1-137 0 0,-1-1-184 0 0,7 0-184 0 0,0-3-216 0 0,23-7-216 0 0,-15 4-553 0 0,15-2-1043 0 0,-2-1 460 0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4.082"/>
    </inkml:context>
    <inkml:brush xml:id="br0">
      <inkml:brushProperty name="width" value="0.1" units="cm"/>
      <inkml:brushProperty name="height" value="0.1" units="cm"/>
    </inkml:brush>
  </inkml:definitions>
  <inkml:trace contextRef="#ctx0" brushRef="#br0">1 20 100 0 0,'4'-19'7211'0'0,"3"26"-6921"0"0,0 1 1 0 0,-1 1-1 0 0,0-1 0 0 0,-1 1 1 0 0,8 17-1 0 0,21 58 1273 0 0,-6-12-533 0 0,35 71 1093 0 0,36 77 216 0 0,-96-213-2526 0 0,0-1-1 0 0,-1 1 0 0 0,0 0 1 0 0,2 12-1 0 0,-4-16-216 0 0,1 1 0 0 0,-1-1-1 0 0,0 0 1 0 0,0 0 0 0 0,0 0-1 0 0,0 0 1 0 0,0 0-1 0 0,-1 0 1 0 0,1 0 0 0 0,-1 0-1 0 0,0 0 1 0 0,-1 3 0 0 0</inkml:trace>
  <inkml:trace contextRef="#ctx0" brushRef="#br0" timeOffset="1">536 430 960 0 0,'0'-26'8097'0'0,"0"20"-6977"0"0,0 6-1105 0 0,0 0 0 0 0,0 0 0 0 0,0 0 0 0 0,0 0 0 0 0,0 0 0 0 0,0 0 0 0 0,0 1 0 0 0,0-1 0 0 0,1 0 0 0 0,-1 0 0 0 0,0 0 0 0 0,0 0 0 0 0,0 0 0 0 0,0 0 0 0 0,0 0 0 0 0,0 0 0 0 0,0 0 0 0 0,0 0 1 0 0,0 0-1 0 0,0 0 0 0 0,0 0 0 0 0,0 0 0 0 0,1 0 0 0 0,-1 0 0 0 0,0 0 0 0 0,0 0 0 0 0,0 0 0 0 0,0 0 0 0 0,0 0 0 0 0,0 0 0 0 0,0 0 0 0 0,0 0 0 0 0,0 0 0 0 0,0 0 0 0 0,1 0 0 0 0,-1 0 0 0 0,0 0 0 0 0,0 0 0 0 0,0 0 0 0 0,0 0 0 0 0,0 0 0 0 0,0 0 0 0 0,0 0 0 0 0,0 0 0 0 0,0 0 0 0 0,0 0 0 0 0,0 0 0 0 0,1 0 0 0 0,-1 0 0 0 0,0 0 0 0 0,0-1 0 0 0,7 16-1015 0 0,1 3-3878 0 0,-5-9 2022 0 0</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5.114"/>
    </inkml:context>
    <inkml:brush xml:id="br0">
      <inkml:brushProperty name="width" value="0.1" units="cm"/>
      <inkml:brushProperty name="height" value="0.1" units="cm"/>
    </inkml:brush>
  </inkml:definitions>
  <inkml:trace contextRef="#ctx0" brushRef="#br0">1 14 552 0 0,'0'0'6199'0'0,"3"-3"-6004"0"0,15-7 1374 0 0,-16 13-1662 0 0,1 1 96 0 0,0-1-1 0 0,-1 1 0 0 0,0 0 0 0 0,0 0 1 0 0,0 0-1 0 0,0 0 0 0 0,-1 0 0 0 0,0 0 0 0 0,1 1 1 0 0,-1-1-1 0 0,-1 0 0 0 0,1 1 0 0 0,-1-1 1 0 0,0 0-1 0 0,0 7 0 0 0,0 5 96 0 0,0 0-1 0 0,-1 0 1 0 0,-1 0-1 0 0,-7 30 0 0 0,4-13-295 0 0,-2-1-4953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2:05.377"/>
    </inkml:context>
    <inkml:brush xml:id="br0">
      <inkml:brushProperty name="width" value="0.1" units="cm"/>
      <inkml:brushProperty name="height" value="0.1" units="cm"/>
    </inkml:brush>
  </inkml:definitions>
  <inkml:trace contextRef="#ctx0" brushRef="#br0">82 9 324 0 0,'0'0'2075'0'0,"-4"-1"-1496"0"0,-11-3-46 0 0,13 4-477 0 0,1 1-1 0 0,-1-1 1 0 0,1 0-1 0 0,0 1 1 0 0,-1-1-1 0 0,1 1 1 0 0,0 0-1 0 0,-1-1 1 0 0,1 1-1 0 0,0 0 1 0 0,0 0-1 0 0,0-1 1 0 0,0 1-1 0 0,-1 0 1 0 0,1 0-1 0 0,1 0 1 0 0,-1 1-1 0 0,0-1 1 0 0,-1 1-1 0 0,0 0 109 0 0,-2 3-37 0 0,1-1-1 0 0,-1 1 1 0 0,1 0-1 0 0,0-1 1 0 0,0 1-1 0 0,0 1 1 0 0,1-1-1 0 0,0 0 1 0 0,0 1-1 0 0,0-1 1 0 0,1 1-1 0 0,-2 6 1 0 0,3-9-81 0 0,0 0 1 0 0,0-1-1 0 0,0 1 1 0 0,0 0 0 0 0,0 0-1 0 0,0 0 1 0 0,1-1-1 0 0,-1 1 1 0 0,1 0 0 0 0,0-1-1 0 0,0 1 1 0 0,0 0 0 0 0,0-1-1 0 0,1 1 1 0 0,-1-1-1 0 0,0 0 1 0 0,1 1 0 0 0,0-1-1 0 0,0 0 1 0 0,-1 0-1 0 0,1 0 1 0 0,1 0 0 0 0,-1 0-1 0 0,0 0 1 0 0,0-1-1 0 0,1 1 1 0 0,2 0 0 0 0,3 3 153 0 0,1-2 0 0 0,1 1 0 0 0,-1-2 0 0 0,0 1 0 0 0,1-1-1 0 0,-1 0 1 0 0,1-1 0 0 0,0 0 0 0 0,0-1 0 0 0,-1 0 0 0 0,1 0 0 0 0,0-1 0 0 0,-1 0 0 0 0,1-1 0 0 0,13-4 0 0 0,-18 5-84 0 0,1-1 0 0 0,0 0-1 0 0,0-1 1 0 0,-1 1 0 0 0,0-1 0 0 0,1 0 0 0 0,-1 0-1 0 0,0-1 1 0 0,0 0 0 0 0,-1 1 0 0 0,1-1 0 0 0,-1-1-1 0 0,0 1 1 0 0,0-1 0 0 0,0 0 0 0 0,-1 0-1 0 0,0 0 1 0 0,0 0 0 0 0,0 0 0 0 0,0-1 0 0 0,-1 0-1 0 0,0 1 1 0 0,0-1 0 0 0,0 0 0 0 0,0-8 0 0 0,-2 12-153 0 0,0 0 0 0 0,0 0 0 0 0,0 0 0 0 0,-1 0 1 0 0,1 1-1 0 0,-1-1 0 0 0,1 0 0 0 0,-1 0 1 0 0,0 1-1 0 0,0-1 0 0 0,0 0 0 0 0,0 1 0 0 0,0-1 1 0 0,0 1-1 0 0,0-1 0 0 0,0 1 0 0 0,-1-1 0 0 0,1 1 1 0 0,0 0-1 0 0,-1 0 0 0 0,1 0 0 0 0,-1 0 1 0 0,0 0-1 0 0,-2-2 0 0 0,-18-15-7650 0 0</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5.724"/>
    </inkml:context>
    <inkml:brush xml:id="br0">
      <inkml:brushProperty name="width" value="0.1" units="cm"/>
      <inkml:brushProperty name="height" value="0.1" units="cm"/>
    </inkml:brush>
  </inkml:definitions>
  <inkml:trace contextRef="#ctx0" brushRef="#br0">0 72 64 0 0,'4'-6'431'0'0,"-1"0"1"0"0,2 1-1 0 0,-1 0 1 0 0,0-1-1 0 0,1 2 1 0 0,0-1-1 0 0,0 1 1 0 0,1-1-1 0 0,-1 1 1 0 0,1 1-1 0 0,0-1 1 0 0,0 1-1 0 0,9-4 0 0 0,-11 6-340 0 0,1 0 0 0 0,-1 0-1 0 0,0 0 1 0 0,0 1-1 0 0,0 0 1 0 0,0 0-1 0 0,0 0 1 0 0,1 0-1 0 0,-1 0 1 0 0,0 1-1 0 0,0 0 1 0 0,0 0-1 0 0,0 0 1 0 0,0 0 0 0 0,0 1-1 0 0,0-1 1 0 0,0 1-1 0 0,-1 0 1 0 0,1 0-1 0 0,-1 1 1 0 0,1-1-1 0 0,-1 1 1 0 0,4 3-1 0 0,-1 0 27 0 0,-1 0 1 0 0,1 0-1 0 0,-1 0 0 0 0,-1 1 0 0 0,1-1 0 0 0,-1 1 0 0 0,0 0 0 0 0,-1 1 0 0 0,0-1 0 0 0,0 1 0 0 0,0-1 0 0 0,-1 1 0 0 0,0 0 0 0 0,-1 0 0 0 0,1 0 0 0 0,-1 8 0 0 0,-1 11 241 0 0,-1 1-1 0 0,-1-1 0 0 0,-7 37 1 0 0,8-61-333 0 0,0 5-20 0 0,0 0-1 0 0,0 0 1 0 0,1-1 0 0 0,0 1 0 0 0,0 0-1 0 0,1 0 1 0 0,0 0 0 0 0,1 0 0 0 0,-1 0 0 0 0,1-1-1 0 0,4 10 1 0 0,-4-14-138 0 0,0 1 0 0 0,0-1 0 0 0,0 1 0 0 0,0-1-1 0 0,1 0 1 0 0,-1 0 0 0 0,1 0 0 0 0,0 0 0 0 0,0 0 0 0 0,0 0 0 0 0,0-1-1 0 0,1 1 1 0 0,-1-1 0 0 0,1 0 0 0 0,-1 0 0 0 0,1-1 0 0 0,0 1-1 0 0,0-1 1 0 0,-1 1 0 0 0,1-1 0 0 0,0-1 0 0 0,0 1 0 0 0,7 0-1 0 0,-2-1-56 0 0,0 0-1 0 0,0 0 1 0 0,0-1-1 0 0,0 0 1 0 0,0-1-1 0 0,0 0 0 0 0,0 0 1 0 0,-1-1-1 0 0,1 0 1 0 0,-1-1-1 0 0,1 0 0 0 0,10-7 1 0 0,-8 4 253 0 0,1-1 0 0 0,-2-1 0 0 0,1 0 0 0 0,-1 0 0 0 0,0-1 0 0 0,-1 0 1 0 0,13-18-1 0 0,-13 16 74 0 0,7-12 595 0 0,-1 0 0 0 0,21-42 1 0 0,-36 65-712 0 0,1 0 1 0 0,-1 1-1 0 0,0-1 1 0 0,1 0-1 0 0,-1 1 0 0 0,0-1 1 0 0,0 0-1 0 0,0 1 1 0 0,0-1-1 0 0,0 0 1 0 0,1 1-1 0 0,-1-1 0 0 0,0 0 1 0 0,-1 0-1 0 0,1 1 1 0 0,0-1-1 0 0,0 0 1 0 0,0 1-1 0 0,-1-2 0 0 0,1 2-10 0 0,0 0-1 0 0,0-1 0 0 0,-1 1 0 0 0,1 0 0 0 0,0 0 1 0 0,-1-1-1 0 0,1 1 0 0 0,0 0 0 0 0,-1 0 0 0 0,1 0 1 0 0,0 0-1 0 0,-1-1 0 0 0,1 1 0 0 0,-1 0 0 0 0,1 0 1 0 0,0 0-1 0 0,-1 0 0 0 0,1 0 0 0 0,-1 0 0 0 0,1 0 1 0 0,0 0-1 0 0,-1 0 0 0 0,0 1 0 0 0,-1-1-18 0 0,0 0 1 0 0,0 1-1 0 0,0 0 0 0 0,0 0 1 0 0,0-1-1 0 0,0 1 1 0 0,0 1-1 0 0,0-1 0 0 0,-3 2 1 0 0,1 1-47 0 0,0 1 0 0 0,0-1 0 0 0,1 1 0 0 0,-1 0 1 0 0,1 0-1 0 0,0 0 0 0 0,0 1 0 0 0,1-1 0 0 0,0 1 1 0 0,0-1-1 0 0,0 1 0 0 0,0 0 0 0 0,1 0 0 0 0,0 0 1 0 0,0 0-1 0 0,1 0 0 0 0,0 0 0 0 0,0 10 1 0 0,1-11 36 0 0,0 0 1 0 0,0 1 0 0 0,0-1 0 0 0,0 0-1 0 0,1 0 1 0 0,0 0 0 0 0,0-1 0 0 0,0 1-1 0 0,1 0 1 0 0,0-1 0 0 0,0 0 0 0 0,0 1-1 0 0,0-1 1 0 0,0 0 0 0 0,1-1 0 0 0,0 1-1 0 0,0-1 1 0 0,0 1 0 0 0,0-1 0 0 0,0 0-1 0 0,7 3 1 0 0,-4-3 189 0 0,1 0-1 0 0,1 0 1 0 0,-1-1-1 0 0,0 0 1 0 0,0 0 0 0 0,1-1-1 0 0,-1 0 1 0 0,1 0-1 0 0,0-1 1 0 0,-1-1-1 0 0,1 1 1 0 0,-1-1 0 0 0,1 0-1 0 0,-1-1 1 0 0,0 0-1 0 0,0-1 1 0 0,1 1-1 0 0,9-6 1 0 0,-7 3 129 0 0,0-1-1 0 0,-1 0 1 0 0,1-1-1 0 0,-1 0 1 0 0,-1 0-1 0 0,1-1 1 0 0,-1 0-1 0 0,-1-1 1 0 0,0 0-1 0 0,0 0 1 0 0,0-1-1 0 0,8-15 1 0 0,8-20-780 0 0,-6-1-3337 0 0</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6.099"/>
    </inkml:context>
    <inkml:brush xml:id="br0">
      <inkml:brushProperty name="width" value="0.1" units="cm"/>
      <inkml:brushProperty name="height" value="0.1" units="cm"/>
    </inkml:brush>
  </inkml:definitions>
  <inkml:trace contextRef="#ctx0" brushRef="#br0">69 1 64 0 0,'0'0'1116'0'0,"0"15"916"0"0,-7 6-1132 0 0,0-8-72 0 0,1-1-91 0 0,-5 4-81 0 0,5-1-56 0 0,-2 1-48 0 0,1 1-88 0 0,1 6-124 0 0,3-4-156 0 0,-2 2-248 0 0,4-4-252 0 0,-1 1-276 0 0,4 5-660 0 0,-2 0-1357 0 0,0-6 605 0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19.707"/>
    </inkml:context>
    <inkml:brush xml:id="br0">
      <inkml:brushProperty name="width" value="0.1" units="cm"/>
      <inkml:brushProperty name="height" value="0.1" units="cm"/>
    </inkml:brush>
  </inkml:definitions>
  <inkml:trace contextRef="#ctx0" brushRef="#br0">12 126 844 0 0,'-1'-1'189'0'0,"0"-1"1"0"0,0 1-1 0 0,0 0 0 0 0,0-1 1 0 0,0 1-1 0 0,0-1 0 0 0,0 1 0 0 0,1-1 1 0 0,-1 1-1 0 0,1-1 0 0 0,-1 1 1 0 0,1-1-1 0 0,-1 1 0 0 0,1-1 0 0 0,0 0 1 0 0,0 1-1 0 0,0-1 0 0 0,0 0 1 0 0,0 1-1 0 0,0-1 0 0 0,0 0 0 0 0,0 1 1 0 0,1-1-1 0 0,0-2 0 0 0,1 1-12 0 0,-1 0 0 0 0,1 1 1 0 0,0-1-1 0 0,0 1 0 0 0,0 0 0 0 0,0-1 0 0 0,1 1 0 0 0,-1 0 0 0 0,1 0 0 0 0,-1 1 0 0 0,1-1 0 0 0,3-2 1 0 0,7-2 155 0 0,1 0 0 0 0,0 1 0 0 0,0 0 1 0 0,23-4-1 0 0,2 1 169 0 0,2 2 0 0 0,-1 1 0 0 0,1 3 0 0 0,-1 1 0 0 0,51 5 0 0 0,-84-3-439 0 0,-1 0 0 0 0,1 0 0 0 0,-1 0 0 0 0,0 1-1 0 0,0 0 1 0 0,0 0 0 0 0,0 0 0 0 0,0 1 0 0 0,6 4 0 0 0,-10-6-51 0 0,-1 0 0 0 0,1 1 0 0 0,-1-1 1 0 0,1 0-1 0 0,-1 1 0 0 0,0-1 0 0 0,1 1 0 0 0,-1 0 1 0 0,0 0-1 0 0,0-1 0 0 0,0 1 0 0 0,0 0 0 0 0,-1 0 1 0 0,1 0-1 0 0,0 0 0 0 0,-1 0 0 0 0,0 0 0 0 0,1 0 1 0 0,-1 0-1 0 0,0 0 0 0 0,0 0 0 0 0,0 0 1 0 0,0 0-1 0 0,0 0 0 0 0,-1 0 0 0 0,1 0 0 0 0,0 0 1 0 0,-1 0-1 0 0,0 0 0 0 0,1 0 0 0 0,-1 0 0 0 0,-2 2 1 0 0,-8 17 30 0 0,-1-1 1 0 0,-1 0 0 0 0,-1-1 0 0 0,0-1 0 0 0,-1 0 0 0 0,-22 19-1 0 0,16-16-15 0 0,1 1 0 0 0,1 0 0 0 0,-19 30 0 0 0,37-49-13 0 0,-1-1 0 0 0,0 1 0 0 0,1 0 0 0 0,0 0 0 0 0,-1-1 0 0 0,1 1-1 0 0,0 0 1 0 0,0 0 0 0 0,1 0 0 0 0,-1 0 0 0 0,1 0 0 0 0,-1 0 0 0 0,1 0 0 0 0,0 1 0 0 0,0-1-1 0 0,0 0 1 0 0,1 0 0 0 0,-1 0 0 0 0,1 0 0 0 0,-1 0 0 0 0,1 0 0 0 0,0 0 0 0 0,0 0 0 0 0,3 4-1 0 0,-1-3 25 0 0,1 0 0 0 0,-1 0 0 0 0,1-1-1 0 0,0 1 1 0 0,0-1 0 0 0,0 0 0 0 0,0 0-1 0 0,1 0 1 0 0,-1 0 0 0 0,1-1 0 0 0,-1 0 0 0 0,1 0-1 0 0,10 3 1 0 0,18 3-60 0 0,1-1-1 0 0,65 4 1 0 0,-37-5-998 0 0,16-2-1205 0 0,-25-8-3349 0 0,-26 0 2175 0 0</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20.051"/>
    </inkml:context>
    <inkml:brush xml:id="br0">
      <inkml:brushProperty name="width" value="0.1" units="cm"/>
      <inkml:brushProperty name="height" value="0.1" units="cm"/>
    </inkml:brush>
  </inkml:definitions>
  <inkml:trace contextRef="#ctx0" brushRef="#br0">0 0 480 0 0,'0'0'1960'0'0,"3"3"-1342"0"0,-1 0-437 0 0,0 0-1 0 0,-1 0 1 0 0,1 1 0 0 0,-1-1-1 0 0,1 1 1 0 0,-1-1-1 0 0,0 1 1 0 0,0-1-1 0 0,0 1 1 0 0,-1 0 0 0 0,0-1-1 0 0,1 1 1 0 0,-1 0-1 0 0,-1 5 1 0 0,-6 62 1205 0 0,5-58-1120 0 0,-2 55 89 0 0,3-24-3112 0 0,1-32 1012 0 0</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20.426"/>
    </inkml:context>
    <inkml:brush xml:id="br0">
      <inkml:brushProperty name="width" value="0.1" units="cm"/>
      <inkml:brushProperty name="height" value="0.1" units="cm"/>
    </inkml:brush>
  </inkml:definitions>
  <inkml:trace contextRef="#ctx0" brushRef="#br0">143 1 996 0 0,'-8'18'5557'0'0,"-37"71"-4167"0"0,19-43-820 0 0,16-30-384 0 0,0 0 1 0 0,1 1-1 0 0,1 0 1 0 0,1 1-1 0 0,0-1 1 0 0,-4 21-1 0 0,10-36-168 0 0,1 0 0 0 0,0 0 0 0 0,-1 0 1 0 0,1 0-1 0 0,0 0 0 0 0,0 0 0 0 0,0 0 0 0 0,1 0 0 0 0,-1 0 0 0 0,0 0 0 0 0,1 0 0 0 0,-1 0 0 0 0,1 0 0 0 0,0 0 0 0 0,-1 0 0 0 0,1-1 0 0 0,0 1 0 0 0,0 0 1 0 0,0-1-1 0 0,1 1 0 0 0,1 2 0 0 0,0-2-3 0 0,-1 0 1 0 0,1 0 0 0 0,0-1 0 0 0,-1 1-1 0 0,1-1 1 0 0,0 0 0 0 0,0 0 0 0 0,0 0-1 0 0,0 0 1 0 0,0 0 0 0 0,0-1 0 0 0,5 1-1 0 0,5 0 19 0 0,-1-1 0 0 0,1-1 1 0 0,0 0-1 0 0,-1-1 0 0 0,23-6 0 0 0,-6-2 16 0 0,0-1 1 0 0,51-29-1 0 0,1-1 1050 0 0,-81 41-1082 0 0,1 0 0 0 0,0 0 0 0 0,-1-1 1 0 0,1 1-1 0 0,-1 0 0 0 0,1 0 0 0 0,-1 0 0 0 0,1 0 1 0 0,0-1-1 0 0,-1 1 0 0 0,1 0 0 0 0,0 0 0 0 0,-1 0 1 0 0,1 0-1 0 0,-1 0 0 0 0,1 1 0 0 0,0-1 0 0 0,-1 0 1 0 0,1 0-1 0 0,-1 0 0 0 0,1 0 0 0 0,-1 1 0 0 0,1-1 1 0 0,0 0-1 0 0,-1 0 0 0 0,1 1 0 0 0,-1-1 0 0 0,1 1 1 0 0,0-1-1 0 0,-1 2 8 0 0,1-1 0 0 0,0 0-1 0 0,0 1 1 0 0,-1-1 0 0 0,1 1 0 0 0,0-1 0 0 0,-1 1 0 0 0,0-1-1 0 0,1 1 1 0 0,-1-1 0 0 0,0 3 0 0 0,1 7 61 0 0,-1 0 0 0 0,-3 19 0 0 0,2-22-33 0 0,1 69 209 0 0,-2-68-483 0 0,1 0 1 0 0,1 0 0 0 0,-1 1-1 0 0,1-1 1 0 0,1 0-1 0 0,0 0 1 0 0,0 0 0 0 0,1 0-1 0 0,3 13 1 0 0,-4-21-134 0 0,0 1 0 0 0,0-1 1 0 0,0 0-1 0 0,0 1 0 0 0,0-1 1 0 0,0 0-1 0 0,0 0 0 0 0,1 0 1 0 0,-1 0-1 0 0,0 0 0 0 0,1 0 1 0 0,-1 0-1 0 0,1 0 0 0 0,-1 0 1 0 0,1-1-1 0 0,3 2 0 0 0,8 0-2527 0 0</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20.786"/>
    </inkml:context>
    <inkml:brush xml:id="br0">
      <inkml:brushProperty name="width" value="0.1" units="cm"/>
      <inkml:brushProperty name="height" value="0.1" units="cm"/>
    </inkml:brush>
  </inkml:definitions>
  <inkml:trace contextRef="#ctx0" brushRef="#br0">80 18 560 0 0,'1'-14'2497'0'0,"-7"10"-416"0"0,-15 14-319 0 0,16-7-2112 0 0,1 0 427 0 0,1-1 1 0 0,-1 1-1 0 0,1 0 0 0 0,0 0 0 0 0,0 0 1 0 0,0 0-1 0 0,0 0 0 0 0,0 1 1 0 0,1-1-1 0 0,-1 1 0 0 0,1 0 1 0 0,0 0-1 0 0,0 0 0 0 0,1 0 1 0 0,-1 0-1 0 0,1 0 0 0 0,0 0 0 0 0,0 1 1 0 0,0-1-1 0 0,0 0 0 0 0,1 7 1 0 0,-1-6-24 0 0,1 0 0 0 0,1 1 1 0 0,-1-1-1 0 0,1 0 0 0 0,0 0 1 0 0,0 0-1 0 0,0 0 0 0 0,1 0 1 0 0,0 0-1 0 0,0-1 0 0 0,0 1 1 0 0,0 0-1 0 0,1-1 0 0 0,0 0 1 0 0,0 1-1 0 0,6 6 0 0 0,-3-6 19 0 0,0 0 0 0 0,0-1 1 0 0,1 0-1 0 0,-1 0 0 0 0,1 0 0 0 0,0 0 0 0 0,0-1 0 0 0,1-1 0 0 0,-1 1 0 0 0,0-1 1 0 0,1 0-1 0 0,0-1 0 0 0,-1 0 0 0 0,1 0 0 0 0,0 0 0 0 0,0-1 0 0 0,0 0 1 0 0,11-2-1 0 0,-10 0 78 0 0,1 1 1 0 0,-1-2 0 0 0,0 1 0 0 0,-1-1 0 0 0,1 0 0 0 0,0-1 0 0 0,-1 0-1 0 0,0-1 1 0 0,0 1 0 0 0,0-1 0 0 0,0-1 0 0 0,-1 0 0 0 0,0 0 0 0 0,0 0-1 0 0,7-9 1 0 0,-13 13-129 0 0,1 0 0 0 0,-1 0-1 0 0,1-1 1 0 0,-1 1 0 0 0,0 0 0 0 0,0-1-1 0 0,1 1 1 0 0,-2-1 0 0 0,1 1 0 0 0,0-1-1 0 0,-1 1 1 0 0,1-1 0 0 0,-1 0 0 0 0,0 1-1 0 0,1-1 1 0 0,-1 0 0 0 0,-1 1 0 0 0,1-1-1 0 0,0 1 1 0 0,-1-1 0 0 0,1 0 0 0 0,-1 1-1 0 0,0-1 1 0 0,0 1 0 0 0,0-1-1 0 0,0 1 1 0 0,0 0 0 0 0,-2-3 0 0 0,-22-28-1726 0 0,-4 6-3732 0 0,25 23 4247 0 0,-5-4-1807 0 0</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21.148"/>
    </inkml:context>
    <inkml:brush xml:id="br0">
      <inkml:brushProperty name="width" value="0.1" units="cm"/>
      <inkml:brushProperty name="height" value="0.1" units="cm"/>
    </inkml:brush>
  </inkml:definitions>
  <inkml:trace contextRef="#ctx0" brushRef="#br0">146 1 284 0 0,'-6'1'261'0'0,"-1"1"-1"0"0,1-1 1 0 0,-1 1-1 0 0,1 1 1 0 0,0-1-1 0 0,0 1 1 0 0,0 0-1 0 0,0 1 1 0 0,1-1-1 0 0,-1 1 1 0 0,1 0-1 0 0,0 1 1 0 0,-8 8-1 0 0,7-6-33 0 0,0 0 0 0 0,0 1 0 0 0,1 0 0 0 0,0 0 0 0 0,1 1 0 0 0,0-1 0 0 0,0 1 0 0 0,1 0 0 0 0,-4 13 0 0 0,5-14-94 0 0,1 0 1 0 0,-1 0-1 0 0,2 0 1 0 0,-1 1 0 0 0,1-1-1 0 0,0 0 1 0 0,1 0 0 0 0,0 0-1 0 0,0 1 1 0 0,5 14 0 0 0,-4-18-66 0 0,0 1 1 0 0,1-1 0 0 0,-1 1 0 0 0,1-1 0 0 0,1 0 0 0 0,-1 0 0 0 0,1-1 0 0 0,-1 1-1 0 0,1-1 1 0 0,1 1 0 0 0,-1-1 0 0 0,0 0 0 0 0,1-1 0 0 0,0 1 0 0 0,0-1 0 0 0,5 3-1 0 0,2-1 66 0 0,0 0-1 0 0,0 0 0 0 0,0-1 0 0 0,0 0 0 0 0,1-1 0 0 0,-1-1 1 0 0,1 0-1 0 0,0-1 0 0 0,-1 0 0 0 0,1-1 0 0 0,21-2 0 0 0,-27 1-40 0 0,0 0-1 0 0,0-1 0 0 0,0 1 1 0 0,0-1-1 0 0,-1-1 0 0 0,1 1 1 0 0,-1-1-1 0 0,1 0 0 0 0,-1-1 1 0 0,0 0-1 0 0,-1 0 0 0 0,1 0 1 0 0,-1 0-1 0 0,1-1 0 0 0,-1 0 1 0 0,0 0-1 0 0,-1 0 0 0 0,0-1 1 0 0,1 0-1 0 0,-2 0 0 0 0,1 0 1 0 0,4-10-1 0 0,-5 7-24 0 0,0 0-1 0 0,-1 0 1 0 0,0 0-1 0 0,0-1 1 0 0,-1 1-1 0 0,0 0 1 0 0,-1-1-1 0 0,0 1 1 0 0,-1-1-1 0 0,0 1 1 0 0,0 0-1 0 0,-1-1 1 0 0,0 1-1 0 0,0 0 1 0 0,-1 0-1 0 0,-1 0 1 0 0,1 0-1 0 0,-1 1 1 0 0,-8-12-1 0 0,7 15-261 0 0,0 0-1 0 0,0 0 1 0 0,0 1-1 0 0,0 0 1 0 0,-1 0-1 0 0,1 1 1 0 0,-1-1 0 0 0,-9-3-1 0 0,3 1-1144 0 0,1 4-3005 0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0:21.523"/>
    </inkml:context>
    <inkml:brush xml:id="br0">
      <inkml:brushProperty name="width" value="0.1" units="cm"/>
      <inkml:brushProperty name="height" value="0.1" units="cm"/>
    </inkml:brush>
  </inkml:definitions>
  <inkml:trace contextRef="#ctx0" brushRef="#br0">39 43 420 0 0,'-6'8'188'0'0,"2"-1"0"0"0,-1 1 0 0 0,1 0 0 0 0,1 0 0 0 0,-1 1 0 0 0,1-1 0 0 0,1 1 0 0 0,0 0 0 0 0,0-1 0 0 0,0 1 0 0 0,0 16 0 0 0,2-11-30 0 0,0 0-1 0 0,1-1 0 0 0,1 1 1 0 0,0-1-1 0 0,1 1 0 0 0,0-1 1 0 0,5 14-1 0 0,-6-22-35 0 0,0-1 1 0 0,0 1-1 0 0,0 0 1 0 0,1-1-1 0 0,-1 1 0 0 0,1-1 1 0 0,0 0-1 0 0,0 0 0 0 0,1 0 1 0 0,-1 0-1 0 0,1-1 1 0 0,0 1-1 0 0,-1-1 0 0 0,2 0 1 0 0,-1 0-1 0 0,0 0 0 0 0,1-1 1 0 0,-1 0-1 0 0,1 0 1 0 0,0 0-1 0 0,-1 0 0 0 0,1 0 1 0 0,0-1-1 0 0,0 0 0 0 0,0 0 1 0 0,0-1-1 0 0,10 1 1 0 0,-6-2 101 0 0,-1 0 1 0 0,1 0-1 0 0,0-1 1 0 0,-1 0-1 0 0,1 0 1 0 0,-1-1-1 0 0,0 0 1 0 0,0-1 0 0 0,0 0-1 0 0,0 0 1 0 0,0 0-1 0 0,-1-1 1 0 0,0-1-1 0 0,0 1 1 0 0,9-10-1 0 0,-11 9-71 0 0,1 0 1 0 0,-1-1-1 0 0,0 0 0 0 0,0 0 0 0 0,-1-1 0 0 0,0 1 0 0 0,0-1 0 0 0,-1 0 0 0 0,0 0 1 0 0,-1 0-1 0 0,1 0 0 0 0,-1-1 0 0 0,0-9 0 0 0,-1 12-133 0 0,0 0 1 0 0,-1 0-1 0 0,0 0 0 0 0,-1 0 0 0 0,1 0 0 0 0,-1 0 1 0 0,0 0-1 0 0,-1 1 0 0 0,1-1 0 0 0,-1 0 1 0 0,0 1-1 0 0,-1-1 0 0 0,1 1 0 0 0,-1-1 0 0 0,0 1 1 0 0,-1 0-1 0 0,1 0 0 0 0,-1 1 0 0 0,-5-6 1 0 0,1 3-308 0 0,0 1 1 0 0,0 0-1 0 0,0 1 1 0 0,-1 0 0 0 0,0 0-1 0 0,0 0 1 0 0,0 1 0 0 0,-14-4-1 0 0,4 3-2611 0 0,-31-4 0 0 0,21 4 13 0 0</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7.083"/>
    </inkml:context>
    <inkml:brush xml:id="br0">
      <inkml:brushProperty name="width" value="0.1" units="cm"/>
      <inkml:brushProperty name="height" value="0.1" units="cm"/>
    </inkml:brush>
  </inkml:definitions>
  <inkml:trace contextRef="#ctx0" brushRef="#br0">1 23 436 0 0,'7'-14'1663'0'0,"-7"13"-1574"0"0,0 1 0 0 0,0 0 0 0 0,1-1-1 0 0,-1 1 1 0 0,0-1 0 0 0,0 1-1 0 0,0 0 1 0 0,1-1 0 0 0,-1 1-1 0 0,0 0 1 0 0,0-1 0 0 0,1 1-1 0 0,-1 0 1 0 0,0-1 0 0 0,1 1-1 0 0,-1 0 1 0 0,0 0 0 0 0,1-1-1 0 0,-1 1 1 0 0,0 0 0 0 0,1 0-1 0 0,-1 0 1 0 0,1-1 0 0 0,-1 1-1 0 0,0 0 1 0 0,1 0 0 0 0,-1 0-1 0 0,1 0 1 0 0,-1 0 0 0 0,1 0-1 0 0,-1 0 1 0 0,0 0 0 0 0,1 0-1 0 0,-1 0 1 0 0,1 0 0 0 0,0 0-1 0 0,28 32 534 0 0,-2 0-1 0 0,0 2 0 0 0,29 51 1 0 0,-2-3 235 0 0,112 165 1774 0 0,-157-230-2467 0 0,15 21 936 0 0,35 81 0 0 0,-56-111-1015 0 0,1 1 97 0 0,0 1 0 0 0,-1 0 0 0 0,3 15 0 0 0,0-9-242 0 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8.428"/>
    </inkml:context>
    <inkml:brush xml:id="br0">
      <inkml:brushProperty name="width" value="0.1" units="cm"/>
      <inkml:brushProperty name="height" value="0.1" units="cm"/>
    </inkml:brush>
  </inkml:definitions>
  <inkml:trace contextRef="#ctx0" brushRef="#br0">0 124 540 0 0,'5'-23'2325'0'0,"-4"19"-2063"0"0,0 0 1 0 0,0-1-1 0 0,0 1 0 0 0,0 0 0 0 0,0 0 0 0 0,1 0 1 0 0,0 0-1 0 0,0 0 0 0 0,3-5 0 0 0,-1 5-156 0 0,1-1 1 0 0,-1 1-1 0 0,1 0 0 0 0,-1 0 0 0 0,1 1 1 0 0,0-1-1 0 0,0 1 0 0 0,1 0 0 0 0,-1 1 1 0 0,1-1-1 0 0,-1 1 0 0 0,1 0 0 0 0,0 1 1 0 0,8-2-1 0 0,3 0-24 0 0,0 0 0 0 0,0 2 0 0 0,32 1 0 0 0,-30 1-52 0 0,12-1 21 0 0,0 2 0 0 0,0 2 0 0 0,0 1-1 0 0,33 9 1 0 0,-60-13-47 0 0,-1 0 0 0 0,0 0 0 0 0,0 1 0 0 0,0-1 0 0 0,0 1 0 0 0,0 0 0 0 0,0 0 0 0 0,0 0 0 0 0,-1 0 0 0 0,1 1 0 0 0,-1-1 0 0 0,1 1 0 0 0,-1-1 0 0 0,0 1 0 0 0,0 0 1 0 0,3 5-1 0 0,-3-2 1 0 0,0-1 0 0 0,0 1 1 0 0,0 0-1 0 0,-1 0 0 0 0,0 0 1 0 0,0 0-1 0 0,0 0 1 0 0,-1 0-1 0 0,0 7 0 0 0,-1 0 2 0 0,0 1 0 0 0,-1-1 0 0 0,-1 0-1 0 0,0 1 1 0 0,-1-1 0 0 0,0-1 0 0 0,-1 1-1 0 0,-8 13 1 0 0,-25 38 8 0 0,-53 67 1 0 0,86-125-20 0 0,1 0 0 0 0,0 0-1 0 0,0 1 1 0 0,0-1 0 0 0,1 1 0 0 0,0 0 0 0 0,-3 8 0 0 0,6-13 39 0 0,13 12 205 0 0,-10-12-192 0 0,1 0 0 0 0,0-1-1 0 0,0 0 1 0 0,0 1 0 0 0,0-1-1 0 0,0-1 1 0 0,0 1-1 0 0,1-1 1 0 0,-1 1 0 0 0,0-1-1 0 0,0 0 1 0 0,0-1 0 0 0,6 0-1 0 0,4 0 54 0 0,335-37 1952 0 0,-233 19-987 0 0,-56 8 140 0 0,-58 11-1098 0 0,9-2 43 0 0,-10-11-4350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2:05.737"/>
    </inkml:context>
    <inkml:brush xml:id="br0">
      <inkml:brushProperty name="width" value="0.1" units="cm"/>
      <inkml:brushProperty name="height" value="0.1" units="cm"/>
    </inkml:brush>
  </inkml:definitions>
  <inkml:trace contextRef="#ctx0" brushRef="#br0">111 12 192 0 0,'0'0'765'0'0,"-5"2"-49"0"0,3 0-605 0 0,-11 5 428 0 0,1 0 0 0 0,-1 1 0 0 0,1 1 0 0 0,1 0 0 0 0,-11 10-1 0 0,20-17-477 0 0,0 0-1 0 0,1-1 1 0 0,-1 1-1 0 0,0 0 1 0 0,1 0-1 0 0,-1 1 1 0 0,1-1-1 0 0,0 0 1 0 0,0 0 0 0 0,0 1-1 0 0,0-1 1 0 0,0 0-1 0 0,0 1 1 0 0,1-1-1 0 0,-1 1 1 0 0,1-1-1 0 0,-1 1 1 0 0,1 0-1 0 0,0-1 1 0 0,0 1-1 0 0,0-1 1 0 0,1 1-1 0 0,-1-1 1 0 0,0 1-1 0 0,1-1 1 0 0,0 1-1 0 0,0-1 1 0 0,0 1-1 0 0,0-1 1 0 0,0 0-1 0 0,0 1 1 0 0,0-1-1 0 0,1 0 1 0 0,-1 0-1 0 0,1 0 1 0 0,0 0-1 0 0,3 3 1 0 0,2 1 79 0 0,0 0 0 0 0,1 0 0 0 0,0-1 1 0 0,0 0-1 0 0,0 0 0 0 0,0-1 0 0 0,1 0 0 0 0,0 0 1 0 0,-1-1-1 0 0,13 2 0 0 0,4 1 337 0 0,0-2 0 0 0,40 2 0 0 0,-52-5-212 0 0,0-1 1 0 0,-1-1-1 0 0,1 0 0 0 0,0-1 0 0 0,0-1 0 0 0,-1 1 0 0 0,18-8 1 0 0,-24 8-129 0 0,0 0 0 0 0,0-1-1 0 0,-1 0 1 0 0,1 0 0 0 0,-1 0 0 0 0,1-1 0 0 0,-1 0 0 0 0,0 0 0 0 0,-1 0 0 0 0,1-1 0 0 0,-1 1 0 0 0,1-1 0 0 0,-1 0 0 0 0,-1-1-1 0 0,1 1 1 0 0,4-10 0 0 0,-7 11-124 0 0,0 1-1 0 0,0-1 1 0 0,0 0-1 0 0,0 1 0 0 0,-1-1 1 0 0,1 0-1 0 0,-1 1 1 0 0,0-1-1 0 0,0 0 1 0 0,0 0-1 0 0,-1 1 1 0 0,0-1-1 0 0,1 0 0 0 0,-1 1 1 0 0,0-1-1 0 0,-1 1 1 0 0,1-1-1 0 0,-1 1 1 0 0,1 0-1 0 0,-1-1 0 0 0,0 1 1 0 0,0 0-1 0 0,0 0 1 0 0,-6-5-1 0 0,4 4-258 0 0,0 0-1 0 0,-1-1 1 0 0,0 1-1 0 0,0 1 1 0 0,0-1-1 0 0,-1 1 1 0 0,1 0-1 0 0,-1 0 1 0 0,0 1-1 0 0,0-1 1 0 0,0 1-1 0 0,0 0 1 0 0,0 1 0 0 0,-6-1-1 0 0,-38 2-5361 0 0,28 1 2375 0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09.022"/>
    </inkml:context>
    <inkml:brush xml:id="br0">
      <inkml:brushProperty name="width" value="0.1" units="cm"/>
      <inkml:brushProperty name="height" value="0.1" units="cm"/>
    </inkml:brush>
  </inkml:definitions>
  <inkml:trace contextRef="#ctx0" brushRef="#br0">130 52 176 0 0,'-4'-13'3429'0'0,"3"4"-2920"0"0,0 6 416 0 0,-4-8 1503 0 0,5 2-2244 0 0,-1 7 344 0 0,1 1-506 0 0,0 1 1 0 0,-1-1-1 0 0,1 1 1 0 0,0 0-1 0 0,-1-1 1 0 0,1 1-1 0 0,0 0 1 0 0,-1 0-1 0 0,1-1 1 0 0,-1 1-1 0 0,1 0 1 0 0,-1 0-1 0 0,1 0 1 0 0,-1 0-1 0 0,1-1 1 0 0,-1 1-1 0 0,1 0 1 0 0,0 0-1 0 0,-1 0 1 0 0,1 0-1 0 0,-1 0 1 0 0,1 0-1 0 0,-2 0 1 0 0,-12 4 3 0 0,11-3-4 0 0,1 0-5 0 0,-4 4-12 0 0,0 0-1 0 0,0 0 1 0 0,1 0 0 0 0,0 1-1 0 0,-5 7 1 0 0,0 7 14 0 0,1 0 0 0 0,2 1 0 0 0,0 0-1 0 0,-7 33 1 0 0,13-48 20 0 0,0 0 0 0 0,1 1 1 0 0,-1-1-1 0 0,1 0 0 0 0,1 0 0 0 0,-1 0 0 0 0,1 0 0 0 0,0 1 0 0 0,1-1 0 0 0,-1 0 0 0 0,1-1 0 0 0,0 1 0 0 0,1 0 1 0 0,-1 0-1 0 0,1-1 0 0 0,0 0 0 0 0,0 1 0 0 0,1-1 0 0 0,0 0 0 0 0,0-1 0 0 0,5 5 0 0 0,-3-3 45 0 0,1-1 0 0 0,1 1-1 0 0,-1-2 1 0 0,1 1 0 0 0,0-1-1 0 0,0 0 1 0 0,0-1 0 0 0,1 0-1 0 0,-1 0 1 0 0,1-1 0 0 0,-1 0-1 0 0,1-1 1 0 0,0 0 0 0 0,0 0-1 0 0,0-1 1 0 0,0 0 0 0 0,0 0-1 0 0,-1-1 1 0 0,1 0 0 0 0,0-1-1 0 0,11-3 1 0 0,-11 3-2 0 0,-1 0-1 0 0,0-1 1 0 0,0 0-1 0 0,0-1 1 0 0,0 0-1 0 0,-1 0 1 0 0,1-1-1 0 0,-1 0 1 0 0,0 0-1 0 0,-1 0 1 0 0,1-1-1 0 0,-1 0 1 0 0,0 0-1 0 0,-1-1 1 0 0,1 0-1 0 0,-1 0 1 0 0,0 0-1 0 0,-1 0 1 0 0,0-1 0 0 0,0 0-1 0 0,5-15 1 0 0,-8 16-30 0 0,1-1 1 0 0,-1 1 0 0 0,0-1 0 0 0,0 1 0 0 0,-1-1 0 0 0,0 0 0 0 0,-1 0-1 0 0,0 1 1 0 0,0-1 0 0 0,0 1 0 0 0,-1-1 0 0 0,0 1 0 0 0,-6-13 0 0 0,6 15-73 0 0,-1 0 0 0 0,0 0 1 0 0,0 0-1 0 0,0 0 0 0 0,-1 0 1 0 0,0 1-1 0 0,0 0 0 0 0,0 0 0 0 0,0 0 1 0 0,0 0-1 0 0,-1 1 0 0 0,0-1 1 0 0,0 1-1 0 0,0 0 0 0 0,0 1 1 0 0,0-1-1 0 0,-1 1 0 0 0,-8-2 1 0 0,10 3-200 0 0,1 0 0 0 0,-1 1 0 0 0,1-1 0 0 0,-1 1 0 0 0,1 0 1 0 0,-1 0-1 0 0,1 0 0 0 0,0 1 0 0 0,-1-1 0 0 0,1 1 0 0 0,-1 0 1 0 0,-3 2-1 0 0,-25 12-5381 0 0,15-7 2606 0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10.070"/>
    </inkml:context>
    <inkml:brush xml:id="br0">
      <inkml:brushProperty name="width" value="0.1" units="cm"/>
      <inkml:brushProperty name="height" value="0.1" units="cm"/>
    </inkml:brush>
  </inkml:definitions>
  <inkml:trace contextRef="#ctx0" brushRef="#br0">11 54 196 0 0,'-10'-53'5934'0'0,"11"58"-5734"0"0,19 104 2026 0 0,65 198 1 0 0,-50-221-1206 0 0,12 32 580 0 0,-31-75-1059 0 0,-10-27-45 0 0,10 33 0 0 0,-16-46-656 0 0,1 1 1 0 0,0 0-1 0 0,0-1 0 0 0,0 1 0 0 0,1-1 0 0 0,-1 0 0 0 0,1 1 0 0 0,0-1 0 0 0,0 0 1 0 0,0 0-1 0 0,0 0 0 0 0,5 4 0 0 0,7-7-4607 0 0</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10.891"/>
    </inkml:context>
    <inkml:brush xml:id="br0">
      <inkml:brushProperty name="width" value="0.1" units="cm"/>
      <inkml:brushProperty name="height" value="0.1" units="cm"/>
    </inkml:brush>
  </inkml:definitions>
  <inkml:trace contextRef="#ctx0" brushRef="#br0">7 93 732 0 0,'0'0'4136'0'0,"0"0"-4059"0"0,0-1 0 0 0,-1 1 1 0 0,1 0-1 0 0,0 0 0 0 0,-1 0 1 0 0,1 0-1 0 0,0 0 0 0 0,0 0 1 0 0,-1 0-1 0 0,1 0 0 0 0,0-1 1 0 0,-1 1-1 0 0,1 0 0 0 0,0 0 1 0 0,0 0-1 0 0,-1-1 0 0 0,1 1 1 0 0,0 0-1 0 0,0 0 0 0 0,0-1 1 0 0,-1 1-1 0 0,1 0 0 0 0,0-1 1 0 0,0 1-1 0 0,0 0 0 0 0,0 0 1 0 0,0-1-1 0 0,0 1 0 0 0,-1 0 1 0 0,1-1-1 0 0,0 1 0 0 0,0 0 1 0 0,0-1-1 0 0,0 1 0 0 0,0 0 1 0 0,0-1-1 0 0,0 1 0 0 0,0 0 0 0 0,0-1 1 0 0,1 1-1 0 0,-1 0 0 0 0,0-1 1 0 0,0 1-1 0 0,0-1 0 0 0,3-3 10 0 0,0 0-1 0 0,1-1 0 0 0,-1 1 1 0 0,1 1-1 0 0,0-1 0 0 0,0 1 1 0 0,0-1-1 0 0,0 1 1 0 0,1 0-1 0 0,-1 0 0 0 0,1 1 1 0 0,0 0-1 0 0,9-4 0 0 0,4-1 51 0 0,1 1 0 0 0,1 1 0 0 0,-1 1 0 0 0,1 0 0 0 0,28-1 0 0 0,-45 5-127 0 0,0 0 0 0 0,0 0-1 0 0,0 1 1 0 0,0-1 0 0 0,0 1-1 0 0,0-1 1 0 0,0 1 0 0 0,0 0-1 0 0,0 0 1 0 0,-1 0 0 0 0,1 1 0 0 0,0-1-1 0 0,-1 1 1 0 0,1-1 0 0 0,-1 1-1 0 0,1 0 1 0 0,3 4 0 0 0,-3-3-2 0 0,-1 1 0 0 0,1-1 0 0 0,-1 1 0 0 0,0 0 1 0 0,0 0-1 0 0,-1 0 0 0 0,1 0 0 0 0,-1 0 0 0 0,0 0 1 0 0,0 1-1 0 0,1 4 0 0 0,-1 4 5 0 0,0 1-1 0 0,-1 0 1 0 0,-1 0-1 0 0,0 0 1 0 0,-1-1-1 0 0,-5 23 1 0 0,2-19 0 0 0,-1-1 0 0 0,0 0-1 0 0,-1 0 1 0 0,-16 26 0 0 0,-44 55 13 0 0,17-26-50 0 0,44-62 9 0 0,4-7 6 0 0,0 1 1 0 0,0 0 0 0 0,0 0 0 0 0,1 1 0 0 0,-1-1 0 0 0,1 0 0 0 0,-1 4 0 0 0,1-5 9 0 0,2 3 16 0 0,-1-5-16 0 0,-1 1 0 0 0,1-1 1 0 0,0 1-1 0 0,0-1 0 0 0,0 1 0 0 0,0 0 1 0 0,0-1-1 0 0,0 1 0 0 0,0-1 0 0 0,0 1 0 0 0,1 0 1 0 0,-1-1-1 0 0,0 1 0 0 0,0-1 0 0 0,0 1 0 0 0,1-1 1 0 0,-1 1-1 0 0,0-1 0 0 0,0 1 0 0 0,1-1 0 0 0,0 1 1 0 0,5 3 44 0 0,1-1 0 0 0,0 0 1 0 0,0-1-1 0 0,0 0 0 0 0,0 0 1 0 0,1 0-1 0 0,-1-1 0 0 0,0 0 0 0 0,14-1 1 0 0,75-6 531 0 0,-58 3-307 0 0,-21 1-174 0 0,20-1 306 0 0,67 2 0 0 0,-79-2-1286 0 0</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1:11.235"/>
    </inkml:context>
    <inkml:brush xml:id="br0">
      <inkml:brushProperty name="width" value="0.1" units="cm"/>
      <inkml:brushProperty name="height" value="0.1" units="cm"/>
    </inkml:brush>
  </inkml:definitions>
  <inkml:trace contextRef="#ctx0" brushRef="#br0">0 1 168 0 0,'0'0'5294'0'0,"0"4"-5747"0"0,5 24-521 0 0,-4-26 217 0 0,-1 14-1633 0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0.548"/>
    </inkml:context>
    <inkml:brush xml:id="br0">
      <inkml:brushProperty name="width" value="0.1" units="cm"/>
      <inkml:brushProperty name="height" value="0.1" units="cm"/>
    </inkml:brush>
  </inkml:definitions>
  <inkml:trace contextRef="#ctx0" brushRef="#br0">11 32 764 0 0,'-7'-24'4622'0'0,"5"18"-4166"0"0,1 5-107 0 0,1 7 1794 0 0,0 3-2039 0 0,3 36 1596 0 0,16 81 0 0 0,-4-77-450 0 0,2 0-1 0 0,45 87 1 0 0,-40-86-758 0 0,28 91 1 0 0,-50-140-792 0 0,1 6-58 0 0</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1.206"/>
    </inkml:context>
    <inkml:brush xml:id="br0">
      <inkml:brushProperty name="width" value="0.1" units="cm"/>
      <inkml:brushProperty name="height" value="0.1" units="cm"/>
    </inkml:brush>
  </inkml:definitions>
  <inkml:trace contextRef="#ctx0" brushRef="#br0">49 1 560 0 0,'0'0'2950'0'0,"-4"2"-2252"0"0,-15 6-37 0 0,18-7-578 0 0,0-1 1 0 0,1 1-1 0 0,-1 0 0 0 0,0-1 0 0 0,1 1 0 0 0,-1 0 1 0 0,0 0-1 0 0,1 0 0 0 0,-1-1 0 0 0,1 1 0 0 0,0 0 1 0 0,-1 0-1 0 0,1 0 0 0 0,0 0 0 0 0,-1 0 0 0 0,1 0 1 0 0,0-1-1 0 0,0 1 0 0 0,0 0 0 0 0,0 0 0 0 0,0 1 1 0 0,0 13 595 0 0,-4 18 1245 0 0,3-21-1415 0 0,-1-1 0 0 0,-5 20 0 0 0,6-25-489 0 0,0-1 0 0 0,1 1 0 0 0,-1 0 0 0 0,1-1 0 0 0,0 1 0 0 0,1 0 0 0 0,-1-1 0 0 0,3 10 0 0 0,0 16-2411 0 0,-3-28 1928 0 0,0 2-180 0 0</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1.601"/>
    </inkml:context>
    <inkml:brush xml:id="br0">
      <inkml:brushProperty name="width" value="0.1" units="cm"/>
      <inkml:brushProperty name="height" value="0.1" units="cm"/>
    </inkml:brush>
  </inkml:definitions>
  <inkml:trace contextRef="#ctx0" brushRef="#br0">0 8 460 0 0,'3'-5'931'0'0,"-3"4"-895"0"0,0 1 0 0 0,0 0 0 0 0,0 0 0 0 0,0 0-1 0 0,0 0 1 0 0,0 0 0 0 0,0 0 0 0 0,0 0 0 0 0,1-1 287 0 0,-1 1-287 0 0,0 0 0 0 0,0 0 0 0 0,0 0 0 0 0,0 0 0 0 0,0 0 0 0 0,1 0 0 0 0,-1-1 0 0 0,0 1 0 0 0,0 0-1 0 0,0 0 1 0 0,0 0 0 0 0,0 0 0 0 0,0 0 0 0 0,0 0 0 0 0,1 0 0 0 0,-1 0 0 0 0,0 0 0 0 0,0 0 0 0 0,0 0 0 0 0,0 0 0 0 0,0 0-1 0 0,0 0 1 0 0,0 0 0 0 0,0 1 0 0 0,1-1 0 0 0,-1 0 0 0 0,0 0 287 0 0,0 0-287 0 0,1 0 0 0 0,-1 0 0 0 0,0 1 0 0 0,0-1 0 0 0,0 0 0 0 0,0 0 0 0 0,0 0 0 0 0,0 0-1 0 0,0 0 1 0 0,0 0 0 0 0,0 0 0 0 0,0 1 0 0 0,0-1 0 0 0,15 42 732 0 0,-2 0-1 0 0,-2 1 1 0 0,-1 1 0 0 0,-3 0-1 0 0,4 67 1 0 0,-8-85-1916 0 0,0-14-2481 0 0,2 0 1567 0 0</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1.944"/>
    </inkml:context>
    <inkml:brush xml:id="br0">
      <inkml:brushProperty name="width" value="0.1" units="cm"/>
      <inkml:brushProperty name="height" value="0.1" units="cm"/>
    </inkml:brush>
  </inkml:definitions>
  <inkml:trace contextRef="#ctx0" brushRef="#br0">124 0 596 0 0,'-6'1'263'0'0,"0"-1"1"0"0,1 1-1 0 0,-1-1 0 0 0,0 1 0 0 0,1 1 0 0 0,-1-1 1 0 0,1 1-1 0 0,-1 0 0 0 0,1 1 0 0 0,0-1 1 0 0,0 1-1 0 0,0 0 0 0 0,0 0 0 0 0,0 0 1 0 0,1 1-1 0 0,-1 0 0 0 0,-6 7 0 0 0,9-7-182 0 0,-1-1 0 0 0,1 0 1 0 0,0 1-1 0 0,0-1 0 0 0,0 1 0 0 0,0-1 0 0 0,1 1 0 0 0,-1 0 0 0 0,1 0 0 0 0,0 0 0 0 0,0 0 0 0 0,1 0 0 0 0,-1 0 1 0 0,1 0-1 0 0,0 0 0 0 0,0 0 0 0 0,0 0 0 0 0,1 0 0 0 0,-1 0 0 0 0,1 0 0 0 0,0 0 0 0 0,0 0 0 0 0,0 0 1 0 0,1 0-1 0 0,3 7 0 0 0,0-3 66 0 0,0 0 0 0 0,1 0 0 0 0,0-1-1 0 0,0 0 1 0 0,1 0 0 0 0,-1 0 0 0 0,2-1 0 0 0,-1 0 0 0 0,1 0 0 0 0,0-1 0 0 0,0 0 0 0 0,0 0 0 0 0,1-1 0 0 0,0 0 0 0 0,0 0 0 0 0,0-1 0 0 0,0-1 0 0 0,0 1 0 0 0,1-1 0 0 0,-1-1 0 0 0,1 0 0 0 0,-1 0-1 0 0,1-1 1 0 0,-1 0 0 0 0,1-1 0 0 0,-1 0 0 0 0,1 0 0 0 0,-1-1 0 0 0,1 0 0 0 0,-1-1 0 0 0,0 0 0 0 0,0 0 0 0 0,0-1 0 0 0,11-7 0 0 0,-11 5 73 0 0,0 0 0 0 0,0 0-1 0 0,-1-1 1 0 0,8-8 0 0 0,-14 13-171 0 0,0-1-1 0 0,1 0 0 0 0,-1 1 1 0 0,-1-1-1 0 0,1 0 1 0 0,0 0-1 0 0,-1 0 1 0 0,1-1-1 0 0,-1 1 1 0 0,0 0-1 0 0,0-1 0 0 0,0 1 1 0 0,-1 0-1 0 0,1-1 1 0 0,-1 1-1 0 0,0-6 1 0 0,0 6-98 0 0,0 1 1 0 0,-1-1-1 0 0,0 0 1 0 0,0 0-1 0 0,0 1 1 0 0,0-1-1 0 0,0 1 1 0 0,0-1-1 0 0,-1 1 1 0 0,1-1-1 0 0,-1 1 1 0 0,1 0-1 0 0,-1-1 1 0 0,0 1-1 0 0,0 0 1 0 0,0 0-1 0 0,0 1 0 0 0,-5-4 1 0 0,4 3-586 0 0,0 0 0 0 0,0 0 0 0 0,-1 1 0 0 0,1-1 0 0 0,0 1 0 0 0,-1-1 0 0 0,-6 0 0 0 0</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2.398"/>
    </inkml:context>
    <inkml:brush xml:id="br0">
      <inkml:brushProperty name="width" value="0.1" units="cm"/>
      <inkml:brushProperty name="height" value="0.1" units="cm"/>
    </inkml:brush>
  </inkml:definitions>
  <inkml:trace contextRef="#ctx0" brushRef="#br0">66 0 268 0 0,'0'0'7791'0'0,"-1"6"-7563"0"0,-5 24-146 0 0,-2 0-1 0 0,-1-1 1 0 0,-13 32 0 0 0,5-17-4779 0 0,14-34 2492 0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2.789"/>
    </inkml:context>
    <inkml:brush xml:id="br0">
      <inkml:brushProperty name="width" value="0.1" units="cm"/>
      <inkml:brushProperty name="height" value="0.1" units="cm"/>
    </inkml:brush>
  </inkml:definitions>
  <inkml:trace contextRef="#ctx0" brushRef="#br0">4 0 32 0 0,'0'0'665'0'0,"-1"6"-345"0"0,-1 10 157 0 0,2 1-1 0 0,1 23 1 0 0,-1-34-313 0 0,1 0-1 0 0,0 0 0 0 0,1 0 0 0 0,-1 0 1 0 0,1 0-1 0 0,0 0 0 0 0,1 0 0 0 0,0 0 1 0 0,0-1-1 0 0,5 9 0 0 0,-3-8 73 0 0,-1-1 0 0 0,1 0 0 0 0,0 0 0 0 0,0-1 0 0 0,0 1 0 0 0,0-1 0 0 0,1 0 0 0 0,0 0 0 0 0,0-1 0 0 0,0 0 0 0 0,0 0 0 0 0,0 0 0 0 0,10 2 1 0 0,-11-4-67 0 0,-1 0 0 0 0,1 0 1 0 0,0-1-1 0 0,0 0 0 0 0,0 1 1 0 0,0-2-1 0 0,0 1 0 0 0,0-1 1 0 0,0 1-1 0 0,-1-1 0 0 0,1-1 1 0 0,0 1-1 0 0,0-1 0 0 0,-1 1 1 0 0,1-1-1 0 0,-1-1 0 0 0,0 1 1 0 0,1-1-1 0 0,6-5 0 0 0,-6 4-54 0 0,1-1 1 0 0,-1 1-1 0 0,0-1 0 0 0,0-1 0 0 0,0 1 0 0 0,-1-1 0 0 0,0 1 0 0 0,0-1 0 0 0,0 0 0 0 0,-1-1 0 0 0,0 1 1 0 0,0 0-1 0 0,-1-1 0 0 0,3-11 0 0 0,-4 17-161 0 0,-1-1-1 0 0,0 1 1 0 0,0 0 0 0 0,0-1-1 0 0,0 1 1 0 0,0-1 0 0 0,-1 1 0 0 0,1-1-1 0 0,0 1 1 0 0,-1 0 0 0 0,1-1 0 0 0,-1 1-1 0 0,1 0 1 0 0,-1-1 0 0 0,1 1-1 0 0,-1 0 1 0 0,0 0 0 0 0,0 0 0 0 0,0-1-1 0 0,0 1 1 0 0,0 0 0 0 0,0 0 0 0 0,-2-1-1 0 0,-1-1-929 0 0,-1 0 0 0 0,0 0 0 0 0,1 1 0 0 0,-10-4 0 0 0,8 4-1184 0 0,-3-3-416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2:06.644"/>
    </inkml:context>
    <inkml:brush xml:id="br0">
      <inkml:brushProperty name="width" value="0.1" units="cm"/>
      <inkml:brushProperty name="height" value="0.1" units="cm"/>
    </inkml:brush>
  </inkml:definitions>
  <inkml:trace contextRef="#ctx0" brushRef="#br0">0 75 44 0 0,'2'-9'1072'0'0,"-2"7"-653"0"0,0 0 0 0 0,1 0 0 0 0,-1 0 0 0 0,1 0 1 0 0,-1 0-1 0 0,1 0 0 0 0,0 0 0 0 0,0 0 0 0 0,0 0 0 0 0,1-2 1 0 0,2 2-250 0 0,-1 1 0 0 0,1-1 1 0 0,-1 1-1 0 0,1 0 0 0 0,0-1 1 0 0,0 2-1 0 0,0-1 0 0 0,0 0 1 0 0,0 1-1 0 0,0 0 1 0 0,5 0-1 0 0,-5 0-46 0 0,303-13 2799 0 0,-211 6-2302 0 0,-84 6-836 0 0,-20-3-499 0 0,-17-1 246 0 0,-2 5 243 0 0,0 0 0 0 0,0 2 0 0 0,1 1 0 0 0,-1 2 0 0 0,-46 13 0 0 0,68-17 201 0 0,-75 24-328 0 0,72-22 311 0 0,0 0 0 0 0,0 1 0 0 0,1 0 0 0 0,-1 0 0 0 0,1 1 0 0 0,0 0 1 0 0,-10 10-1 0 0,16-14 57 0 0,0-1 1 0 0,1 1 0 0 0,-1 0-1 0 0,0-1 1 0 0,1 1-1 0 0,-1 0 1 0 0,1 0 0 0 0,0-1-1 0 0,-1 1 1 0 0,1 0-1 0 0,-1 0 1 0 0,1 0 0 0 0,0 0-1 0 0,0-1 1 0 0,0 1-1 0 0,-1 0 1 0 0,1 0 0 0 0,0 0-1 0 0,0 0 1 0 0,0 0-1 0 0,0 0 1 0 0,0 0 0 0 0,1-1-1 0 0,-1 2 1 0 0,1 0 10 0 0,-1-1 0 0 0,1 1 0 0 0,0-1 0 0 0,0 1 0 0 0,0-1 0 0 0,0 0 0 0 0,0 1 0 0 0,1-1 0 0 0,-1 0 0 0 0,0 0 0 0 0,0 0 0 0 0,2 1 0 0 0,6 4 117 0 0,1-1 0 0 0,-1-1 0 0 0,15 6 1 0 0,-16-7-29 0 0,7 3 34 0 0,2 0 12 0 0,-1 1-1 0 0,0 0 0 0 0,0 1 0 0 0,0 1 0 0 0,16 13 0 0 0,-29-19-131 0 0,-1-1 0 0 0,1 1 0 0 0,-1 0 0 0 0,0-1 0 0 0,0 1 0 0 0,3 5 0 0 0,-5-7-14 0 0,1 1 0 0 0,0-1 0 0 0,-1 0 0 0 0,1 0 0 0 0,-1 0 0 0 0,0 1 0 0 0,1-1 0 0 0,-1 0 0 0 0,0 1 0 0 0,0-1 0 0 0,0 0 0 0 0,0 1 0 0 0,0-1 0 0 0,0 0 0 0 0,0 1 0 0 0,0-1 0 0 0,0 0 0 0 0,-1 0 0 0 0,1 1 1 0 0,0-1-1 0 0,-1 0 0 0 0,0 2 0 0 0,-4 3 42 0 0,-1 1 0 0 0,0-1 0 0 0,0 0 0 0 0,-1 0 0 0 0,1 0 0 0 0,-1-1 0 0 0,0 0 1 0 0,-1 0-1 0 0,-10 4 0 0 0,-82 32-182 0 0,50-22-772 0 0,33-14-166 0 0</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3.132"/>
    </inkml:context>
    <inkml:brush xml:id="br0">
      <inkml:brushProperty name="width" value="0.1" units="cm"/>
      <inkml:brushProperty name="height" value="0.1" units="cm"/>
    </inkml:brush>
  </inkml:definitions>
  <inkml:trace contextRef="#ctx0" brushRef="#br0">0 11 20 0 0,'1'4'341'0'0,"1"4"-119"0"0,0-1 1 0 0,1 1 0 0 0,-1-1 0 0 0,2 0-1 0 0,-1 0 1 0 0,1 0 0 0 0,5 8 0 0 0,-6-12-30 0 0,-1 1 0 0 0,0-1-1 0 0,1 0 1 0 0,0-1 0 0 0,-1 1 0 0 0,1 0 0 0 0,0-1 0 0 0,1 0 0 0 0,-1 1 0 0 0,0-1 0 0 0,1-1 0 0 0,-1 1 0 0 0,1 0 0 0 0,-1-1 0 0 0,1 0 0 0 0,7 2 0 0 0,-7-3-22 0 0,-1-1 1 0 0,1 0-1 0 0,0 1 0 0 0,-1-1 0 0 0,1 0 0 0 0,-1-1 1 0 0,1 1-1 0 0,-1-1 0 0 0,0 0 0 0 0,0 1 0 0 0,1-1 1 0 0,4-5-1 0 0,0 1 195 0 0,0-1 1 0 0,0 0-1 0 0,7-10 0 0 0,-14 16-353 0 0,1-1 0 0 0,-1 0 0 0 0,0 0 0 0 0,0 0 0 0 0,1 0 0 0 0,-1 0 0 0 0,0-1 0 0 0,-1 1 0 0 0,1 0 0 0 0,0 0 0 0 0,-1-1 0 0 0,1 1 0 0 0,-1 0 0 0 0,0-1 0 0 0,1 1 0 0 0,-1 0 0 0 0,0-1 0 0 0,-1-2 0 0 0,1 2-275 0 0,-4 1-185 0 0,-12-12-4675 0 0</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3.601"/>
    </inkml:context>
    <inkml:brush xml:id="br0">
      <inkml:brushProperty name="width" value="0.1" units="cm"/>
      <inkml:brushProperty name="height" value="0.1" units="cm"/>
    </inkml:brush>
  </inkml:definitions>
  <inkml:trace contextRef="#ctx0" brushRef="#br0">1 96 132 0 0,'3'3'301'0'0,"1"0"-1"0"0,0-1 1 0 0,0 1 0 0 0,0-1 0 0 0,0 0-1 0 0,0-1 1 0 0,0 1 0 0 0,0 0 0 0 0,0-1-1 0 0,1 0 1 0 0,-1 0 0 0 0,1-1 0 0 0,-1 1-1 0 0,1-1 1 0 0,-1 0 0 0 0,5 0-1 0 0,3-1 312 0 0,0 0-1 0 0,0-1 1 0 0,0 0-1 0 0,21-7 0 0 0,-28 7-398 0 0,1 0-1 0 0,-1-1 0 0 0,1 0 0 0 0,-1 0 0 0 0,0 0 0 0 0,0-1 0 0 0,-1 0 1 0 0,1 0-1 0 0,-1 0 0 0 0,0 0 0 0 0,0-1 0 0 0,0 0 0 0 0,0 0 1 0 0,3-6-1 0 0,-7 11-212 0 0,0-1 0 0 0,0 0 0 0 0,0 0 0 0 0,1 1 1 0 0,-1-1-1 0 0,0 0 0 0 0,0 0 0 0 0,0 1 0 0 0,-1-1 0 0 0,1 0 0 0 0,0 0 1 0 0,0 1-1 0 0,0-1 0 0 0,0 0 0 0 0,-1 1 0 0 0,1-1 0 0 0,0 0 1 0 0,-1 1-1 0 0,1-1 0 0 0,0 0 0 0 0,-1 1 0 0 0,1-1 0 0 0,-1 0 1 0 0,1 1-1 0 0,-1-1 0 0 0,1 1 0 0 0,-1-1 0 0 0,0 1 0 0 0,1-1 0 0 0,-2 0 1 0 0,-18-10-496 0 0,8 8-174 0 0,0 0 1 0 0,0 1-1 0 0,0 1 1 0 0,1 0-1 0 0,-2 1 1 0 0,-15 1 0 0 0,10 0-1110 0 0,-23 0-775 0 0</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4.383"/>
    </inkml:context>
    <inkml:brush xml:id="br0">
      <inkml:brushProperty name="width" value="0.1" units="cm"/>
      <inkml:brushProperty name="height" value="0.1" units="cm"/>
    </inkml:brush>
  </inkml:definitions>
  <inkml:trace contextRef="#ctx0" brushRef="#br0">0 1 8 0 0,'0'0'4072'0'0,"5"2"-3695"0"0,8 3-116 0 0,0 0-1 0 0,0-1 1 0 0,0-1 0 0 0,27 4-1 0 0,65 1 389 0 0,-61-6-448 0 0,456 13 928 0 0,-240-11-804 0 0,564 12 347 0 0,-82-5-305 0 0,2-34-146 0 0,-407-1 379 0 0,-260 14-46 0 0,-74 10-578 0 0,-1 0-177 0 0,9 0 18 0 0,-8 0-64 0 0,5 4-190 0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4.789"/>
    </inkml:context>
    <inkml:brush xml:id="br0">
      <inkml:brushProperty name="width" value="0.1" units="cm"/>
      <inkml:brushProperty name="height" value="0.1" units="cm"/>
    </inkml:brush>
  </inkml:definitions>
  <inkml:trace contextRef="#ctx0" brushRef="#br0">0 0 200 0 0,'4'4'294'0'0,"0"1"1"0"0,-1-1-1 0 0,0 1 1 0 0,0-1-1 0 0,0 1 1 0 0,0 0-1 0 0,-1 0 0 0 0,0 0 1 0 0,0 0-1 0 0,0 1 1 0 0,-1-1-1 0 0,0 1 1 0 0,1 10-1 0 0,0 7 425 0 0,-1 0 0 0 0,-3 25 0 0 0,1-21-97 0 0,-1 1-315 0 0,1-1 54 0 0,2 37 0 0 0,0-54-1314 0 0,1-1 0 0 0,0 0 0 0 0,0 0 0 0 0,5 13 1 0 0,-4-14-946 0 0</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5.149"/>
    </inkml:context>
    <inkml:brush xml:id="br0">
      <inkml:brushProperty name="width" value="0.1" units="cm"/>
      <inkml:brushProperty name="height" value="0.1" units="cm"/>
    </inkml:brush>
  </inkml:definitions>
  <inkml:trace contextRef="#ctx0" brushRef="#br0">47 1 280 0 0,'-3'2'233'0'0,"-1"0"0"0"0,1 0-1 0 0,-1 0 1 0 0,1 1 0 0 0,0-1 0 0 0,0 1-1 0 0,0 0 1 0 0,0 0 0 0 0,0 0 0 0 0,0 0-1 0 0,1 1 1 0 0,0-1 0 0 0,-3 6 0 0 0,4-7-145 0 0,1 1 0 0 0,-1-1 1 0 0,1 1-1 0 0,-1-1 0 0 0,1 1 1 0 0,0-1-1 0 0,0 1 0 0 0,0-1 1 0 0,1 1-1 0 0,-1-1 0 0 0,0 1 1 0 0,1-1-1 0 0,0 1 0 0 0,-1-1 1 0 0,1 0-1 0 0,0 1 0 0 0,0-1 1 0 0,1 0-1 0 0,-1 0 0 0 0,0 0 1 0 0,1 0-1 0 0,-1 0 0 0 0,3 2 1 0 0,1 1 80 0 0,0 0 0 0 0,0 0 1 0 0,0-1-1 0 0,1 0 1 0 0,-1 0-1 0 0,1-1 0 0 0,0 1 1 0 0,1-1-1 0 0,-1 0 1 0 0,0-1-1 0 0,1 0 0 0 0,-1 0 1 0 0,12 2-1 0 0,1-1 371 0 0,0 0-1 0 0,0-2 0 0 0,32-1 1 0 0,-43 0-321 0 0,0-1 1 0 0,0-1 0 0 0,0 1 0 0 0,0-1-1 0 0,-1-1 1 0 0,1 1 0 0 0,11-7 0 0 0,-16 7-138 0 0,0 1 0 0 0,1-1 0 0 0,-1 0 1 0 0,0 0-1 0 0,-1 0 0 0 0,1-1 0 0 0,0 1 0 0 0,-1-1 1 0 0,1 1-1 0 0,-1-1 0 0 0,0 0 0 0 0,0 0 1 0 0,0 0-1 0 0,0 0 0 0 0,0 0 0 0 0,-1-1 0 0 0,1 1 1 0 0,1-6-1 0 0,-3 6-72 0 0,0 1-1 0 0,0-1 1 0 0,0 1 0 0 0,0-1 0 0 0,0 1-1 0 0,-1-1 1 0 0,1 1 0 0 0,-1 0 0 0 0,1-1-1 0 0,-1 1 1 0 0,0 0 0 0 0,0-1 0 0 0,0 1-1 0 0,0 0 1 0 0,-1 0 0 0 0,1 0 0 0 0,-1 0 0 0 0,1 0-1 0 0,-1 0 1 0 0,0 0 0 0 0,1 0 0 0 0,-1 1-1 0 0,0-1 1 0 0,0 1 0 0 0,0-1 0 0 0,0 1-1 0 0,-1 0 1 0 0,-1-1 0 0 0,-34-13-2032 0 0,3 11-4905 0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5.495"/>
    </inkml:context>
    <inkml:brush xml:id="br0">
      <inkml:brushProperty name="width" value="0.1" units="cm"/>
      <inkml:brushProperty name="height" value="0.1" units="cm"/>
    </inkml:brush>
  </inkml:definitions>
  <inkml:trace contextRef="#ctx0" brushRef="#br0">19 0 384 0 0,'0'0'641'0'0,"-3"4"7"0"0,1-1-520 0 0,0-1 0 0 0,1 1 0 0 0,-1-1 0 0 0,1 1 0 0 0,-1 0 0 0 0,1 0-1 0 0,0 0 1 0 0,0 0 0 0 0,0 0 0 0 0,1-1 0 0 0,-1 2 0 0 0,1-1-1 0 0,0 0 1 0 0,-1 0 0 0 0,1 0 0 0 0,1 0 0 0 0,-1 0 0 0 0,0 0 0 0 0,1 0-1 0 0,-1 0 1 0 0,1 0 0 0 0,0 0 0 0 0,0 0 0 0 0,0-1 0 0 0,1 1-1 0 0,-1 0 1 0 0,3 3 0 0 0,2 1 118 0 0,2 0 0 0 0,-1 0 0 0 0,1-1 0 0 0,0 0 0 0 0,0 0 0 0 0,1-1 0 0 0,-1 0 0 0 0,1-1 0 0 0,0 0 0 0 0,1 0 0 0 0,-1-1 0 0 0,1 0 0 0 0,0-1 0 0 0,-1 0 0 0 0,1 0 0 0 0,0-1 0 0 0,0 0 0 0 0,0-1 0 0 0,0 0 0 0 0,0-1 0 0 0,0 0 0 0 0,12-3 0 0 0,-18 3-161 0 0,0 0-1 0 0,0-1 1 0 0,0 1-1 0 0,0-1 1 0 0,-1 0-1 0 0,1 0 1 0 0,0-1-1 0 0,-1 1 1 0 0,0-1-1 0 0,1 1 1 0 0,-1-1-1 0 0,0 0 1 0 0,0-1-1 0 0,-1 1 1 0 0,1 0-1 0 0,-1-1 1 0 0,0 1-1 0 0,1-1 1 0 0,-2 0-1 0 0,1 0 1 0 0,0 0-1 0 0,-1 0 1 0 0,0 0-1 0 0,0 0 1 0 0,0 0-1 0 0,0 0 1 0 0,0-9-1 0 0,-2 10-98 0 0,0 0 1 0 0,-1 0-1 0 0,0 0 0 0 0,1 0 0 0 0,-1 0 0 0 0,0 0 0 0 0,0 0 1 0 0,0 1-1 0 0,-1-1 0 0 0,1 1 0 0 0,-1-1 0 0 0,1 1 1 0 0,-5-3-1 0 0,6 5-15 0 0,-12-9-1097 0 0</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5.870"/>
    </inkml:context>
    <inkml:brush xml:id="br0">
      <inkml:brushProperty name="width" value="0.1" units="cm"/>
      <inkml:brushProperty name="height" value="0.1" units="cm"/>
    </inkml:brush>
  </inkml:definitions>
  <inkml:trace contextRef="#ctx0" brushRef="#br0">22 80 456 0 0,'-2'2'97'0'0,"0"0"0"0"0,0 0 1 0 0,0 0-1 0 0,0 0 0 0 0,1 0 0 0 0,-1 1 0 0 0,1-1 1 0 0,0 1-1 0 0,0-1 0 0 0,-1 1 0 0 0,2 0 0 0 0,-1-1 1 0 0,0 1-1 0 0,0 0 0 0 0,1-1 0 0 0,0 1 0 0 0,-1 0 0 0 0,1 0 1 0 0,0 0-1 0 0,1-1 0 0 0,-1 1 0 0 0,0 0 0 0 0,1 0 1 0 0,-1-1-1 0 0,1 1 0 0 0,0 0 0 0 0,0-1 0 0 0,0 1 1 0 0,0 0-1 0 0,1-1 0 0 0,-1 0 0 0 0,0 1 0 0 0,1-1 0 0 0,0 0 1 0 0,0 0-1 0 0,2 3 0 0 0,1 0 98 0 0,1 0 0 0 0,-1 0 1 0 0,1-1-1 0 0,0 0 0 0 0,0 0 0 0 0,0 0 0 0 0,1-1 1 0 0,-1 1-1 0 0,1-2 0 0 0,0 1 0 0 0,0-1 0 0 0,0 0 0 0 0,7 1 1 0 0,-2-1 228 0 0,-1-1 1 0 0,1-1 0 0 0,-1 0 0 0 0,0 0-1 0 0,1-1 1 0 0,-1 0 0 0 0,12-3 0 0 0,-19 3-262 0 0,-1-1 0 0 0,1 1-1 0 0,0 0 1 0 0,-1-1 0 0 0,1 0 0 0 0,-1 0 0 0 0,1 0 0 0 0,-1 0 0 0 0,0-1 0 0 0,0 1 0 0 0,0-1 0 0 0,0 0 0 0 0,0 0 0 0 0,-1 0 0 0 0,1 0 0 0 0,-1 0 0 0 0,0 0 0 0 0,0-1 0 0 0,0 1 0 0 0,0-1 0 0 0,-1 0 0 0 0,1 1 0 0 0,0-6 0 0 0,0 2-64 0 0,0 0-1 0 0,-1 0 1 0 0,0 0-1 0 0,-1 0 1 0 0,0 0-1 0 0,0-1 1 0 0,0 1-1 0 0,-1 0 1 0 0,0 0 0 0 0,-2-8-1 0 0,1 11-436 0 0,1 0-1 0 0,-1 0 1 0 0,1 0-1 0 0,-1 0 0 0 0,0 0 1 0 0,0 1-1 0 0,-1-1 1 0 0,1 1-1 0 0,-1-1 1 0 0,0 1-1 0 0,0 0 1 0 0,0 0-1 0 0,0 0 1 0 0,0 0-1 0 0,-1 1 1 0 0,1-1-1 0 0,-7-2 1 0 0,1 0-3100 0 0</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6.354"/>
    </inkml:context>
    <inkml:brush xml:id="br0">
      <inkml:brushProperty name="width" value="0.1" units="cm"/>
      <inkml:brushProperty name="height" value="0.1" units="cm"/>
    </inkml:brush>
  </inkml:definitions>
  <inkml:trace contextRef="#ctx0" brushRef="#br0">1 25 344 0 0,'0'-13'7416'0'0,"1"12"-7169"0"0,14-5 2011 0 0,29 5-2023 0 0,-39 1 445 0 0,373 10 3236 0 0,-375-9-4013 0 0,58-2-2216 0 0,-56 1 1110 0 0,1-1-1 0 0,-1 0 1 0 0,1 0 0 0 0,-1-1-1 0 0,6-2 1 0 0,-1-1-1871 0 0</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6.802"/>
    </inkml:context>
    <inkml:brush xml:id="br0">
      <inkml:brushProperty name="width" value="0.1" units="cm"/>
      <inkml:brushProperty name="height" value="0.1" units="cm"/>
    </inkml:brush>
  </inkml:definitions>
  <inkml:trace contextRef="#ctx0" brushRef="#br0">1 50 76 0 0,'1'-3'1013'0'0,"7"-29"2578"0"0,-4 17 1536 0 0,-8 47-4894 0 0,-1 2 53 0 0,2 0 0 0 0,1 1 0 0 0,2-1 0 0 0,5 44 0 0 0,-3-44 2448 0 0,-3-195-1679 0 0,9 93-584 0 0,-8 66-372 0 0,2 8-95 0 0,32 214 24 0 0,-28-174-7 0 0,-2 21-517 0 0,0 5-2180 0 0,6-26-4222 0 0,-5-35 3626 0 0</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7.537"/>
    </inkml:context>
    <inkml:brush xml:id="br0">
      <inkml:brushProperty name="width" value="0.1" units="cm"/>
      <inkml:brushProperty name="height" value="0.1" units="cm"/>
    </inkml:brush>
  </inkml:definitions>
  <inkml:trace contextRef="#ctx0" brushRef="#br0">1 0 580 0 0,'3'2'791'0'0,"13"8"-42"0"0,-1 0 1 0 0,0 2-1 0 0,-1-1 1 0 0,14 15-1 0 0,50 60 1237 0 0,-12-14-641 0 0,-22-26-921 0 0,60 58 1902 0 0,-47-59-3728 0 0,-42-34-1281 0 0,32 15 0 0 0,-34-22 188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37.030"/>
    </inkml:context>
    <inkml:brush xml:id="br0">
      <inkml:brushProperty name="width" value="0.1" units="cm"/>
      <inkml:brushProperty name="height" value="0.1" units="cm"/>
    </inkml:brush>
  </inkml:definitions>
  <inkml:trace contextRef="#ctx0" brushRef="#br0">53 19 256 0 0,'0'0'686'0'0,"-14"-3"3086"0"0,-18-8-23 0 0,26 9-3469 0 0,5 0 90 0 0,7 1 1910 0 0,274 16-866 0 0,-193-8-994 0 0,117 13 523 0 0,94 6 224 0 0,-265-25-935 0 0,-31 0-175 0 0,1-1-8 0 0,1 0-27 0 0,0 1 25 0 0,-1-1 1 0 0,1 0 0 0 0,-1 0-1 0 0,1-1 1 0 0,-1 1 0 0 0,1 0-1 0 0,5-3 1 0 0,1-4 84 0 0,-10 7-133 0 0,-1 0-1 0 0,1 0 0 0 0,0 0 0 0 0,0 0 0 0 0,0 0 1 0 0,0 0-1 0 0,0 0 0 0 0,0 0 0 0 0,0 0 0 0 0,0 0 1 0 0,0 0-1 0 0,-1 0 0 0 0,1 0 0 0 0,0 0 0 0 0,0 0 1 0 0,0-1-1 0 0,0 1 0 0 0,0 0 0 0 0,0 0 1 0 0,0 0-1 0 0,0 0 0 0 0,0 0 0 0 0,0 0 0 0 0,0 0 1 0 0,0 0-1 0 0,0 0 0 0 0,0 0 0 0 0,-1-1 0 0 0,1 1 1 0 0,0 0-1 0 0,0 0 0 0 0,0 0 0 0 0,0 0 0 0 0,0 0 1 0 0,0 0-1 0 0,0 0 0 0 0,0 0 0 0 0,0-1 0 0 0,0 1 1 0 0,0 0-1 0 0,0 0 0 0 0,0 0 0 0 0,1 0 0 0 0,-1 0 1 0 0,0 0-1 0 0,0 0 0 0 0,0 0 0 0 0,0 0 1 0 0,0-1-1 0 0,0 1 0 0 0,0 0 0 0 0,0 0 0 0 0,0 0 1 0 0,0 0-1 0 0,0 0 0 0 0,0 0 0 0 0,-19 7-29 0 0,-1 1 0 0 0,1 1 0 0 0,-26 17 0 0 0,-59 45-44 0 0,71-48 53 0 0,-298 217 13 0 0,280-202 60 0 0,-102 82 464 0 0,134-103-385 0 0,1 0 234 0 0,-26 18-1 0 0,43-34-253 0 0,-5 3 196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2:07.003"/>
    </inkml:context>
    <inkml:brush xml:id="br0">
      <inkml:brushProperty name="width" value="0.1" units="cm"/>
      <inkml:brushProperty name="height" value="0.1" units="cm"/>
    </inkml:brush>
  </inkml:definitions>
  <inkml:trace contextRef="#ctx0" brushRef="#br0">20 71 664 0 0,'2'-1'801'0'0,"22"-17"5838"0"0,-29 21-6298 0 0,2-2-291 0 0,0 0 0 0 0,1 1 0 0 0,-1-1 1 0 0,1 1-1 0 0,0 0 0 0 0,-1 0 0 0 0,1 0 0 0 0,0 0 1 0 0,0 0-1 0 0,0 1 0 0 0,0-1 0 0 0,1 1 0 0 0,-1-1 1 0 0,1 1-1 0 0,-1-1 0 0 0,1 1 0 0 0,0 0 0 0 0,0 0 1 0 0,0-1-1 0 0,0 1 0 0 0,1 0 0 0 0,-1 0 0 0 0,1 0 1 0 0,0 0-1 0 0,0 0 0 0 0,0 0 0 0 0,0 0 0 0 0,0 0 1 0 0,1 0-1 0 0,0 3 0 0 0,1 1-7 0 0,1-1-1 0 0,0-1 1 0 0,0 1 0 0 0,0 0-1 0 0,1-1 1 0 0,0 0 0 0 0,0 1-1 0 0,0-2 1 0 0,1 1 0 0 0,0 0-1 0 0,0-1 1 0 0,0 0 0 0 0,0 0-1 0 0,0 0 1 0 0,1-1 0 0 0,0 0-1 0 0,0 0 1 0 0,0 0 0 0 0,0-1-1 0 0,10 3 1 0 0,-6-2 36 0 0,1-1 0 0 0,0 1 1 0 0,0-2-1 0 0,0 0 0 0 0,0 0 0 0 0,0-1 0 0 0,0 0 0 0 0,0-1 1 0 0,0 0-1 0 0,0 0 0 0 0,17-6 0 0 0,-24 6-13 0 0,0-1-1 0 0,0 1 1 0 0,0-1-1 0 0,-1 0 1 0 0,1-1-1 0 0,0 1 1 0 0,-1 0 0 0 0,1-1-1 0 0,-1 0 1 0 0,0 0-1 0 0,0 0 1 0 0,4-4-1 0 0,-6 4-25 0 0,1 1 0 0 0,-1-1 0 0 0,1 0-1 0 0,-1 1 1 0 0,0-1 0 0 0,0 0-1 0 0,0 0 1 0 0,-1 1 0 0 0,1-1 0 0 0,-1 0-1 0 0,1 0 1 0 0,-1 0 0 0 0,0 0-1 0 0,0 0 1 0 0,0 0 0 0 0,0 0-1 0 0,-1 0 1 0 0,-1-5 0 0 0,0 1-29 0 0,0 1 0 0 0,-1-1 1 0 0,0 1-1 0 0,0 0 0 0 0,-1 0 0 0 0,0 0 1 0 0,0 0-1 0 0,0 1 0 0 0,-1-1 0 0 0,0 1 1 0 0,0 0-1 0 0,0 1 0 0 0,-12-9 0 0 0,-32-15-1935 0 0,-2 8-4807 0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7.896"/>
    </inkml:context>
    <inkml:brush xml:id="br0">
      <inkml:brushProperty name="width" value="0.1" units="cm"/>
      <inkml:brushProperty name="height" value="0.1" units="cm"/>
    </inkml:brush>
  </inkml:definitions>
  <inkml:trace contextRef="#ctx0" brushRef="#br0">586 15 572 0 0,'-5'-2'170'0'0,"1"0"0"0"0,-1 0 1 0 0,0 0-1 0 0,0 0 0 0 0,0 1 0 0 0,1 0 1 0 0,-1 0-1 0 0,0 1 0 0 0,0-1 0 0 0,0 1 0 0 0,-1 0 1 0 0,1 0-1 0 0,0 1 0 0 0,0-1 0 0 0,0 1 0 0 0,1 0 1 0 0,-1 1-1 0 0,0-1 0 0 0,0 1 0 0 0,1 0 1 0 0,-1 0-1 0 0,0 0 0 0 0,1 1 0 0 0,-6 4 0 0 0,-9 7 145 0 0,1 0 0 0 0,0 1 0 0 0,-28 34 0 0 0,45-49-305 0 0,-34 41 311 0 0,2 1 0 0 0,-34 56 0 0 0,-45 98-1062 0 0,27-44-2799 0 0,60-114 1977 0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9.335"/>
    </inkml:context>
    <inkml:brush xml:id="br0">
      <inkml:brushProperty name="width" value="0.1" units="cm"/>
      <inkml:brushProperty name="height" value="0.1" units="cm"/>
    </inkml:brush>
  </inkml:definitions>
  <inkml:trace contextRef="#ctx0" brushRef="#br0">33 14 276 0 0,'0'0'1265'0'0,"-1"-14"4163"0"0,0 39-934 0 0,-9 90-3062 0 0,7-94-1315 0 0,-14 123 1278 0 0,16-127-1647 0 0,1 0-1 0 0,1 0 1 0 0,1 0 0 0 0,0 0 0 0 0,1 0 0 0 0,7 23 0 0 0,-8-35-163 0 0,0 0 0 0 0,1 0 0 0 0,0 0 0 0 0,0 0 0 0 0,5 6 0 0 0,11 8-4283 0 0,-5-9 1628 0 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29.726"/>
    </inkml:context>
    <inkml:brush xml:id="br0">
      <inkml:brushProperty name="width" value="0.1" units="cm"/>
      <inkml:brushProperty name="height" value="0.1" units="cm"/>
    </inkml:brush>
  </inkml:definitions>
  <inkml:trace contextRef="#ctx0" brushRef="#br0">29 49 68 0 0,'15'-42'6493'0'0,"-17"40"-5903"0"0,2 2-549 0 0,0 0 0 0 0,-1-1 1 0 0,1 1-1 0 0,-1-1 0 0 0,1 1 1 0 0,0 0-1 0 0,-1 0 0 0 0,1-1 0 0 0,-1 1 1 0 0,1 0-1 0 0,-1 0 0 0 0,1 0 1 0 0,-1-1-1 0 0,1 1 0 0 0,-1 0 1 0 0,1 0-1 0 0,-1 0 0 0 0,1 0 1 0 0,-1 0-1 0 0,1 0 0 0 0,-1 0 1 0 0,1 0-1 0 0,-1 0 0 0 0,1 0 0 0 0,-1 0 1 0 0,1 0-1 0 0,-1 1 0 0 0,1-1 1 0 0,-1 0-1 0 0,1 0 0 0 0,-1 0 1 0 0,1 1-1 0 0,0-1 0 0 0,-1 0 1 0 0,0 1-1 0 0,0 1 32 0 0,-1-1 0 0 0,1 1 0 0 0,-1 0 1 0 0,1 0-1 0 0,0 0 0 0 0,0 0 0 0 0,0 0 0 0 0,-2 4 0 0 0,0 2 58 0 0,1-1 1 0 0,0 1-1 0 0,0-1 0 0 0,1 1 0 0 0,-1 10 0 0 0,3-10-70 0 0,0 0 1 0 0,0 0-1 0 0,0-1 0 0 0,1 1 1 0 0,0 0-1 0 0,1-1 0 0 0,0 1 1 0 0,0-1-1 0 0,0 0 0 0 0,1 0 1 0 0,0 0-1 0 0,1-1 0 0 0,-1 0 1 0 0,1 1-1 0 0,0-1 0 0 0,1-1 1 0 0,-1 1-1 0 0,1-1 0 0 0,1 0 1 0 0,-1 0-1 0 0,0-1 0 0 0,12 6 1 0 0,-7-6 64 0 0,-1 0 0 0 0,1-1 1 0 0,0 0-1 0 0,0-1 1 0 0,0 0-1 0 0,1-1 0 0 0,12 1 1 0 0,-19-2-39 0 0,0-1 0 0 0,-1 1 0 0 0,1 0 0 0 0,-1-1 0 0 0,1 0 0 0 0,-1 0-1 0 0,0-1 1 0 0,1 1 0 0 0,-1-1 0 0 0,0 0 0 0 0,0 0 0 0 0,0 0 0 0 0,0 0 0 0 0,0-1 0 0 0,-1 0 0 0 0,1 0 0 0 0,-1 0 0 0 0,1 0 0 0 0,-1 0 0 0 0,4-6 0 0 0,-4 5-38 0 0,0 0 0 0 0,0 0 0 0 0,-1-1 0 0 0,0 1 0 0 0,0 0 0 0 0,0-1 0 0 0,0 0 0 0 0,-1 1 0 0 0,1-1-1 0 0,-1 0 1 0 0,-1 0 0 0 0,1 1 0 0 0,-1-1 0 0 0,1 0 0 0 0,-1 0 0 0 0,-1 0 0 0 0,1 0 0 0 0,-1 0 0 0 0,0 0 0 0 0,0 1 0 0 0,0-1 0 0 0,0 0 0 0 0,-4-5 0 0 0,4 6-235 0 0,-1 1 1 0 0,0 0-1 0 0,0-1 0 0 0,0 1 1 0 0,0 0-1 0 0,0 0 1 0 0,-1 0-1 0 0,0 1 0 0 0,1-1 1 0 0,-1 0-1 0 0,0 1 1 0 0,-5-3-1 0 0,6 3-476 0 0,-1 1 0 0 0,0 0-1 0 0,1 0 1 0 0,-1 0 0 0 0,0 0 0 0 0,1 0 0 0 0,-1 1-1 0 0,0-1 1 0 0,0 1 0 0 0,-3-1 0 0 0</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0.132"/>
    </inkml:context>
    <inkml:brush xml:id="br0">
      <inkml:brushProperty name="width" value="0.1" units="cm"/>
      <inkml:brushProperty name="height" value="0.1" units="cm"/>
    </inkml:brush>
  </inkml:definitions>
  <inkml:trace contextRef="#ctx0" brushRef="#br0">39 0 1064 0 0,'0'0'6804'0'0,"1"3"-6299"0"0,-1 0-359 0 0,1 1 0 0 0,-1 0 0 0 0,0-1 0 0 0,-1 1 0 0 0,1 0 0 0 0,-1-1 0 0 0,1 1 0 0 0,-1 0 0 0 0,0-1 0 0 0,0 1 0 0 0,-1-1 0 0 0,1 0 0 0 0,-1 1 0 0 0,-2 3 0 0 0,-10 27 133 0 0,2 12-3964 0 0,16-33-1528 0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0.539"/>
    </inkml:context>
    <inkml:brush xml:id="br0">
      <inkml:brushProperty name="width" value="0.1" units="cm"/>
      <inkml:brushProperty name="height" value="0.1" units="cm"/>
    </inkml:brush>
  </inkml:definitions>
  <inkml:trace contextRef="#ctx0" brushRef="#br0">44 49 756 0 0,'15'-44'6691'0'0,"-20"42"-5877"0"0,5 2-780 0 0,-1-1 0 0 0,1 1 0 0 0,0 0 0 0 0,-1 0 0 0 0,1-1 0 0 0,-1 1 0 0 0,1 0 0 0 0,0 0 0 0 0,-1 0 0 0 0,1 0 0 0 0,-1-1 0 0 0,1 1 0 0 0,-1 0 0 0 0,1 0 0 0 0,-1 0 0 0 0,1 0 1 0 0,0 0-1 0 0,-1 0 0 0 0,1 0 0 0 0,-1 0 0 0 0,1 0 0 0 0,-1 0 0 0 0,1 1 0 0 0,-1-1 0 0 0,1 0 0 0 0,0 0 0 0 0,-1 0 0 0 0,1 0 0 0 0,-1 1 0 0 0,1-1 0 0 0,0 0 0 0 0,-1 0 0 0 0,1 1 0 0 0,0-1 0 0 0,-1 1 0 0 0,-4 5 91 0 0,1 1-1 0 0,-1 0 0 0 0,2 1 1 0 0,-1-1-1 0 0,1 0 0 0 0,0 1 1 0 0,1 0-1 0 0,-1 0 0 0 0,2 0 1 0 0,-1 0-1 0 0,0 15 0 0 0,1-19-86 0 0,1 1-1 0 0,0-1 1 0 0,0 1-1 0 0,0 0 1 0 0,1-1 0 0 0,0 1-1 0 0,0-1 1 0 0,0 1-1 0 0,0-1 1 0 0,1 1-1 0 0,-1-1 1 0 0,1 0-1 0 0,0 0 1 0 0,0 0-1 0 0,1 0 1 0 0,-1 0-1 0 0,1 0 1 0 0,0-1-1 0 0,0 1 1 0 0,0-1-1 0 0,1 0 1 0 0,-1 0-1 0 0,1 0 1 0 0,3 2-1 0 0,-4-3 89 0 0,1 0 0 0 0,-1-1 0 0 0,0 0-1 0 0,1 0 1 0 0,-1 1 0 0 0,0-2 0 0 0,1 1-1 0 0,-1 0 1 0 0,1-1 0 0 0,0 0-1 0 0,-1 0 1 0 0,1 0 0 0 0,-1 0 0 0 0,1 0-1 0 0,-1-1 1 0 0,1 1 0 0 0,-1-1 0 0 0,1 0-1 0 0,-1 0 1 0 0,0-1 0 0 0,1 1 0 0 0,-1 0-1 0 0,0-1 1 0 0,0 0 0 0 0,0 0-1 0 0,0 0 1 0 0,5-5 0 0 0,-4 3 95 0 0,1-1 0 0 0,-1 0 0 0 0,1 0 0 0 0,-1 0 0 0 0,-1-1 0 0 0,1 1 0 0 0,-1-1 0 0 0,0 0 0 0 0,0 0 0 0 0,-1 0 0 0 0,0 0 0 0 0,0 0 0 0 0,0-1 0 0 0,1-8 0 0 0,-2 8-255 0 0,-1-1-1 0 0,0 1 1 0 0,0 0 0 0 0,-2-13 0 0 0,-8-13-3748 0 0,10 31 3005 0 0,-2-4-2 0 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0.930"/>
    </inkml:context>
    <inkml:brush xml:id="br0">
      <inkml:brushProperty name="width" value="0.1" units="cm"/>
      <inkml:brushProperty name="height" value="0.1" units="cm"/>
    </inkml:brush>
  </inkml:definitions>
  <inkml:trace contextRef="#ctx0" brushRef="#br0">19 268 588 0 0,'0'0'5173'0'0,"-3"4"-4783"0"0,1-1-312 0 0,0 1 0 0 0,0-1 0 0 0,0 0 0 0 0,1 1 0 0 0,-1-1 0 0 0,1 1 0 0 0,0-1 0 0 0,0 1 0 0 0,0 0 1 0 0,1-1-1 0 0,-1 1 0 0 0,1 0 0 0 0,0 0 0 0 0,0 0 0 0 0,0-1 0 0 0,1 1 0 0 0,-1 0 0 0 0,1-1 1 0 0,0 1-1 0 0,2 6 0 0 0,-1-5 44 0 0,0-1 1 0 0,0 0-1 0 0,0 1 1 0 0,1-1-1 0 0,0 0 1 0 0,0 0-1 0 0,0 0 1 0 0,0 0-1 0 0,0-1 1 0 0,1 1-1 0 0,-1-1 1 0 0,1 0-1 0 0,0 0 1 0 0,0-1-1 0 0,1 1 1 0 0,-1-1-1 0 0,0 1 0 0 0,1-1 1 0 0,-1-1-1 0 0,10 3 1 0 0,-11-3 24 0 0,1 0 1 0 0,0 0 0 0 0,0-1-1 0 0,0 0 1 0 0,-1 1-1 0 0,1-1 1 0 0,0-1-1 0 0,0 1 1 0 0,0-1-1 0 0,-1 1 1 0 0,1-1-1 0 0,0 0 1 0 0,0 0 0 0 0,-1-1-1 0 0,1 1 1 0 0,-1-1-1 0 0,1 0 1 0 0,-1 0-1 0 0,0 0 1 0 0,0 0-1 0 0,0 0 1 0 0,0-1-1 0 0,0 0 1 0 0,0 1 0 0 0,-1-1-1 0 0,1 0 1 0 0,-1 0-1 0 0,4-6 1 0 0,1-3 175 0 0,-1-1 1 0 0,0 1 0 0 0,0-1 0 0 0,-1-1 0 0 0,-1 1-1 0 0,4-19 1 0 0,-7 30-665 0 0,-3-4 127 0 0,1 0-1816 0 0</inkml:trace>
  <inkml:trace contextRef="#ctx0" brushRef="#br0" timeOffset="1">785 204 112 0 0,'-2'4'603'0'0,"-3"3"-414"0"0,3-4 15 0 0,0 0 1 0 0,-1 0-1 0 0,1 1 1 0 0,1-1-1 0 0,-1 0 0 0 0,0 1 1 0 0,1-1-1 0 0,0 1 1 0 0,0 0-1 0 0,0-1 1 0 0,-1 9-1 0 0,2-8-107 0 0,0 0-1 0 0,0-1 1 0 0,0 1 0 0 0,0 0 0 0 0,1 0-1 0 0,-1 0 1 0 0,1 0 0 0 0,0 0-1 0 0,0 0 1 0 0,1-1 0 0 0,-1 1 0 0 0,1 0-1 0 0,0-1 1 0 0,0 0 0 0 0,0 1-1 0 0,5 5 1 0 0,0-3 92 0 0,1 0-1 0 0,-1 0 1 0 0,1-1-1 0 0,1 0 1 0 0,-1-1 0 0 0,1 1-1 0 0,0-2 1 0 0,0 1-1 0 0,0-1 1 0 0,0-1 0 0 0,0 0-1 0 0,1 0 1 0 0,-1 0-1 0 0,1-1 1 0 0,-1-1 0 0 0,11 0-1 0 0,3-1 190 0 0,0-1-1 0 0,0 0 1 0 0,-1-2 0 0 0,1-1-1 0 0,34-12 1 0 0,-46 13-167 0 0,-1 0-1 0 0,0-1 1 0 0,0 0 0 0 0,0 0-1 0 0,0-1 1 0 0,-1-1-1 0 0,0 1 1 0 0,0-2 0 0 0,11-11-1 0 0,-15 13-86 0 0,0 0-1 0 0,0-1 0 0 0,-1 0 0 0 0,1 0 0 0 0,-1 0 0 0 0,-1-1 1 0 0,0 1-1 0 0,0-1 0 0 0,0 0 0 0 0,-1 0 0 0 0,0 0 1 0 0,0 0-1 0 0,0-14 0 0 0,-2 17-68 0 0,1-1 0 0 0,-2 1 0 0 0,1 0 0 0 0,0-1 0 0 0,-1 1 0 0 0,0 0 0 0 0,-1 0 0 0 0,1 0 0 0 0,-1-1 1 0 0,0 1-1 0 0,0 1 0 0 0,0-1 0 0 0,-1 0 0 0 0,-4-6 0 0 0,3 6-68 0 0,-1-1 1 0 0,0 1 0 0 0,0 0 0 0 0,-1 0-1 0 0,0 1 1 0 0,1 0 0 0 0,-2 0-1 0 0,1 0 1 0 0,-10-4 0 0 0,-5 0-400 0 0,1 1 0 0 0,-2 1 1 0 0,1 1-1 0 0,-1 1 0 0 0,-42-3 0 0 0,21 6-3018 0 0,-77 7 0 0 0,47 2 238 0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1.511"/>
    </inkml:context>
    <inkml:brush xml:id="br0">
      <inkml:brushProperty name="width" value="0.1" units="cm"/>
      <inkml:brushProperty name="height" value="0.1" units="cm"/>
    </inkml:brush>
  </inkml:definitions>
  <inkml:trace contextRef="#ctx0" brushRef="#br0">20 287 852 0 0,'-19'-3'6993'0'0,"32"7"-6423"0"0,29 5-428 0 0,6-7 186 0 0,0-1-1 0 0,60-8 0 0 0,-38 1-120 0 0,562-45 896 0 0,87-7-204 0 0,162-12 54 0 0,-479 35-466 0 0,-391 34-471 0 0,458-49 979 0 0,-327 29-464 0 0,-141 21-577 0 0,7 0 210 0 0,-21 16-7100 0 0,9-13 6272 0 0,0-1 0 0 0,0 0 0 0 0,-6 3 0 0 0,-3 0-2296 0 0</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2.168"/>
    </inkml:context>
    <inkml:brush xml:id="br0">
      <inkml:brushProperty name="width" value="0.1" units="cm"/>
      <inkml:brushProperty name="height" value="0.1" units="cm"/>
    </inkml:brush>
  </inkml:definitions>
  <inkml:trace contextRef="#ctx0" brushRef="#br0">1 65 48 0 0,'18'-60'9629'0'0,"-18"60"-9605"0"0,0 0 0 0 0,0-1 0 0 0,0 1 0 0 0,0 0 0 0 0,0 0 0 0 0,0 0 0 0 0,0-1 0 0 0,1 1 0 0 0,-1 0 1 0 0,0 0-1 0 0,0 0 0 0 0,0-1 0 0 0,0 1 0 0 0,0 0 0 0 0,0 0 0 0 0,0 0 0 0 0,1 0 0 0 0,-1 0 0 0 0,0-1 0 0 0,0 1 0 0 0,0 0 0 0 0,0 0 0 0 0,1 0 0 0 0,-1 0 0 0 0,0 0 1 0 0,0 0-1 0 0,0 0 0 0 0,1 0 0 0 0,-1 0 0 0 0,0 0 0 0 0,0 0 0 0 0,0 0 0 0 0,1 0 0 0 0,-1 0 0 0 0,0 0 0 0 0,0 0 0 0 0,0 0 0 0 0,1 0 0 0 0,-1 0 0 0 0,0 0 0 0 0,0 0 1 0 0,0 0-1 0 0,1 0 0 0 0,-1 0 0 0 0,0 0 0 0 0,0 0 0 0 0,0 0 0 0 0,1 0 0 0 0,-1 1 0 0 0,0-1 0 0 0,0 0 0 0 0,0 0 0 0 0,0 0 0 0 0,0 0 0 0 0,1 0 0 0 0,-1 1 1 0 0,0-1-1 0 0,0 0 0 0 0,0 0 0 0 0,0 0 0 0 0,0 1 0 0 0,0-1 0 0 0,0 0 0 0 0,0 0 0 0 0,0 0 0 0 0,0 1 0 0 0,0-1 0 0 0,0 0 0 0 0,0 1 0 0 0,8 12 420 0 0,-8-13-465 0 0,11 27 556 0 0,-1 0-1 0 0,-1 0 0 0 0,9 54 0 0 0,0-3-121 0 0,-11-36-743 0 0,2 8-1400 0 0,5-18-5057 0 0,-5-19 3700 0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2.606"/>
    </inkml:context>
    <inkml:brush xml:id="br0">
      <inkml:brushProperty name="width" value="0.1" units="cm"/>
      <inkml:brushProperty name="height" value="0.1" units="cm"/>
    </inkml:brush>
  </inkml:definitions>
  <inkml:trace contextRef="#ctx0" brushRef="#br0">9 0 76 0 0,'0'0'6971'0'0,"1"3"-6769"0"0,0 8 7 0 0,-1-1 0 0 0,0 0 0 0 0,0 1 0 0 0,-1-1 1 0 0,-3 12-1 0 0,-1 32 302 0 0,5-47-733 0 0,3 41 671 0 0,-2-44-1194 0 0,0 0 0 0 0,0-1 0 0 0,0 1 0 0 0,0-1 0 0 0,0 1 1 0 0,5 5-1 0 0,1 3-1519 0 0</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2.981"/>
    </inkml:context>
    <inkml:brush xml:id="br0">
      <inkml:brushProperty name="width" value="0.1" units="cm"/>
      <inkml:brushProperty name="height" value="0.1" units="cm"/>
    </inkml:brush>
  </inkml:definitions>
  <inkml:trace contextRef="#ctx0" brushRef="#br0">40 1 512 0 0,'0'0'678'0'0,"-3"0"-65"0"0,1 0-540 0 0,1 1 0 0 0,-1-1-1 0 0,1 0 1 0 0,-1 1-1 0 0,1-1 1 0 0,-1 0-1 0 0,1 1 1 0 0,-1 0-1 0 0,1-1 1 0 0,0 1-1 0 0,-1 0 1 0 0,1 0-1 0 0,0 0 1 0 0,0 0-1 0 0,0 0 1 0 0,-1 0-1 0 0,1 0 1 0 0,0 0 0 0 0,0 0-1 0 0,1 1 1 0 0,-1-1-1 0 0,0 0 1 0 0,0 1-1 0 0,1-1 1 0 0,-1 0-1 0 0,0 1 1 0 0,1-1-1 0 0,0 1 1 0 0,-1-1-1 0 0,1 1 1 0 0,0 1-1 0 0,-2 5 86 0 0,1-1 0 0 0,1 0-1 0 0,0 0 1 0 0,0 1 0 0 0,0-1-1 0 0,1 0 1 0 0,0 0-1 0 0,0 0 1 0 0,1 0 0 0 0,0 0-1 0 0,0 0 1 0 0,4 9 0 0 0,-3-11 3 0 0,-1 0 1 0 0,1-1-1 0 0,0 0 1 0 0,0 1-1 0 0,1-1 1 0 0,-1 0-1 0 0,1 0 1 0 0,0-1-1 0 0,0 1 1 0 0,0-1-1 0 0,0 0 1 0 0,1 0-1 0 0,-1 0 1 0 0,1-1-1 0 0,0 1 1 0 0,0-1-1 0 0,9 3 1 0 0,-7-4 61 0 0,1 0-1 0 0,-1 0 1 0 0,1 0 0 0 0,-1-1 0 0 0,1 0-1 0 0,-1-1 1 0 0,1 1 0 0 0,-1-1 0 0 0,1-1 0 0 0,-1 0-1 0 0,0 0 1 0 0,0 0 0 0 0,14-7 0 0 0,-17 7-107 0 0,0 0 1 0 0,0 0 0 0 0,0 0-1 0 0,0-1 1 0 0,0 1 0 0 0,-1-1 0 0 0,1 0-1 0 0,-1 0 1 0 0,0 0 0 0 0,0-1-1 0 0,0 1 1 0 0,0-1 0 0 0,-1 1 0 0 0,1-1-1 0 0,-1 0 1 0 0,0 0 0 0 0,0 0-1 0 0,0-1 1 0 0,-1 1 0 0 0,1 0 0 0 0,-1-1-1 0 0,0 1 1 0 0,0-8 0 0 0,-1 9-122 0 0,0 1 1 0 0,0-1 0 0 0,0 1 0 0 0,0-1-1 0 0,-1 1 1 0 0,1 0 0 0 0,-1-1 0 0 0,0 1-1 0 0,0 0 1 0 0,0 0 0 0 0,0-1-1 0 0,0 1 1 0 0,0 0 0 0 0,0 0 0 0 0,-1 0-1 0 0,1 0 1 0 0,-1 0 0 0 0,-2-2 0 0 0,-21-13-2923 0 0,4 4-3357 0 0,14 7 3071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2:07.363"/>
    </inkml:context>
    <inkml:brush xml:id="br0">
      <inkml:brushProperty name="width" value="0.1" units="cm"/>
      <inkml:brushProperty name="height" value="0.1" units="cm"/>
    </inkml:brush>
  </inkml:definitions>
  <inkml:trace contextRef="#ctx0" brushRef="#br0">57 41 76 0 0,'-11'8'851'0'0,"5"-4"-510"0"0,1 0 1 0 0,0 0-1 0 0,0 1 1 0 0,0-1-1 0 0,1 1 1 0 0,-5 7 0 0 0,8-11-290 0 0,0 1 1 0 0,0-1 0 0 0,0 1 0 0 0,1-1 0 0 0,-1 1-1 0 0,1 0 1 0 0,-1-1 0 0 0,1 1 0 0 0,0 0 0 0 0,-1 0-1 0 0,1-1 1 0 0,0 1 0 0 0,0 0 0 0 0,0 0 0 0 0,0-1 0 0 0,1 1-1 0 0,-1 0 1 0 0,0 0 0 0 0,1-1 0 0 0,0 1 0 0 0,-1 0-1 0 0,1-1 1 0 0,0 1 0 0 0,-1-1 0 0 0,1 1 0 0 0,0-1-1 0 0,0 1 1 0 0,3 2 0 0 0,1 1 89 0 0,0 0 0 0 0,1 0 0 0 0,-1 0 0 0 0,1-1 0 0 0,0 0 0 0 0,1 0 1 0 0,-1 0-1 0 0,1-1 0 0 0,-1 0 0 0 0,1 0 0 0 0,0-1 0 0 0,0 1 0 0 0,0-2 0 0 0,0 1 0 0 0,8 0 0 0 0,3 0 219 0 0,-1-1 1 0 0,1 0-1 0 0,-1-1 1 0 0,1-1-1 0 0,20-4 1 0 0,-31 3-180 0 0,1 1 0 0 0,-1-2 0 0 0,0 1 0 0 0,0-1-1 0 0,0 0 1 0 0,0-1 0 0 0,0 0 0 0 0,-1 0 0 0 0,1 0 0 0 0,8-9 0 0 0,-13 12-183 0 0,0-1 0 0 0,0 1 0 0 0,-1-1 0 0 0,1 0 0 0 0,-1 0 0 0 0,0 1 0 0 0,1-1-1 0 0,-1 0 1 0 0,0 0 0 0 0,0 0 0 0 0,0 0 0 0 0,0-1 0 0 0,-1 1 0 0 0,1 0 0 0 0,0 0 0 0 0,-1 0 0 0 0,0-1 0 0 0,1 1 0 0 0,-1 0 0 0 0,0-1-1 0 0,0 1 1 0 0,0 0 0 0 0,-1 0 0 0 0,1-1 0 0 0,-1 1 0 0 0,1 0 0 0 0,-1 0 0 0 0,0-1 0 0 0,1 1 0 0 0,-1 0 0 0 0,0 0 0 0 0,0 0 0 0 0,-1 0-1 0 0,1 0 1 0 0,0 1 0 0 0,-1-1 0 0 0,1 0 0 0 0,-1 0 0 0 0,-3-2 0 0 0,-3-3-707 0 0,0 1 0 0 0,-1 0 0 0 0,0 0 1 0 0,-1 0-1 0 0,1 1 0 0 0,-1 1 0 0 0,0 0 0 0 0,-20-6 0 0 0,-7 0-2038 0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3.325"/>
    </inkml:context>
    <inkml:brush xml:id="br0">
      <inkml:brushProperty name="width" value="0.1" units="cm"/>
      <inkml:brushProperty name="height" value="0.1" units="cm"/>
    </inkml:brush>
  </inkml:definitions>
  <inkml:trace contextRef="#ctx0" brushRef="#br0">32 1 260 0 0,'-2'2'135'0'0,"-1"0"-1"0"0,1 0 1 0 0,-1 0 0 0 0,1 0 0 0 0,0 1-1 0 0,0-1 1 0 0,0 1 0 0 0,0-1-1 0 0,1 1 1 0 0,-1 0 0 0 0,1 0 0 0 0,-1 0-1 0 0,1 0 1 0 0,0 0 0 0 0,0 0-1 0 0,1 0 1 0 0,-1 0 0 0 0,0 0 0 0 0,1 1-1 0 0,0-1 1 0 0,0 0 0 0 0,0 5-1 0 0,1-3-5 0 0,-1 0 0 0 0,1-1 0 0 0,0 1 0 0 0,0-1 0 0 0,0 1-1 0 0,1-1 1 0 0,-1 1 0 0 0,1-1 0 0 0,1 0 0 0 0,-1 1 0 0 0,0-1 0 0 0,1 0-1 0 0,0-1 1 0 0,5 7 0 0 0,-2-5 135 0 0,0 0 0 0 0,1 0 0 0 0,-1-1 0 0 0,1 0 0 0 0,0 0 1 0 0,0-1-1 0 0,0 0 0 0 0,0 0 0 0 0,1-1 0 0 0,-1 0 0 0 0,9 2 0 0 0,-12-3-101 0 0,0-1 0 0 0,0 1 0 0 0,-1-1 0 0 0,1 0 0 0 0,0 0 0 0 0,0 0 0 0 0,0 0 0 0 0,0-1 0 0 0,-1 0 0 0 0,1 1 0 0 0,0-1 0 0 0,-1-1 0 0 0,1 1 0 0 0,0 0 0 0 0,-1-1 0 0 0,0 0 0 0 0,1 0 0 0 0,-1 0 0 0 0,0 0 0 0 0,0 0 0 0 0,0-1 0 0 0,0 1 0 0 0,0-1 0 0 0,2-4 0 0 0,-3 5-131 0 0,-1 0 1 0 0,1 0-1 0 0,-1-1 1 0 0,0 1-1 0 0,0-1 0 0 0,0 1 1 0 0,0-1-1 0 0,-1 1 0 0 0,1-1 1 0 0,0 0-1 0 0,-1 1 0 0 0,0-1 1 0 0,0 0-1 0 0,0 1 0 0 0,0-1 1 0 0,0 0-1 0 0,0 1 1 0 0,-1-1-1 0 0,0-3 0 0 0,-11-19-2250 0 0,-5 5-3649 0 0</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3.827"/>
    </inkml:context>
    <inkml:brush xml:id="br0">
      <inkml:brushProperty name="width" value="0.1" units="cm"/>
      <inkml:brushProperty name="height" value="0.1" units="cm"/>
    </inkml:brush>
  </inkml:definitions>
  <inkml:trace contextRef="#ctx0" brushRef="#br0">63 13 676 0 0,'0'0'3235'0'0,"-5"3"-2753"0"0,0 1-324 0 0,0 0-1 0 0,1 0 0 0 0,-1 1 1 0 0,1 0-1 0 0,0-1 1 0 0,0 1-1 0 0,0 1 1 0 0,1-1-1 0 0,0 0 1 0 0,0 1-1 0 0,0 0 1 0 0,1 0-1 0 0,-1-1 1 0 0,2 2-1 0 0,-3 6 1 0 0,4-8-37 0 0,-1-1 1 0 0,1 1-1 0 0,0-1 1 0 0,0 1-1 0 0,1-1 1 0 0,-1 1-1 0 0,1-1 1 0 0,0 0-1 0 0,0 1 1 0 0,1-1 0 0 0,-1 0-1 0 0,1 0 1 0 0,0 0-1 0 0,0 0 1 0 0,0 0-1 0 0,3 4 1 0 0,-2-5-2 0 0,0 0-1 0 0,0-1 1 0 0,0 1 0 0 0,0-1 0 0 0,0 0-1 0 0,0 0 1 0 0,1 0 0 0 0,-1 0 0 0 0,1 0-1 0 0,0-1 1 0 0,-1 1 0 0 0,1-1 0 0 0,0 0 0 0 0,0 0-1 0 0,-1-1 1 0 0,1 1 0 0 0,0-1 0 0 0,7 0-1 0 0,-6 0 9 0 0,1 0-1 0 0,-1 0 0 0 0,1-1 1 0 0,-1 0-1 0 0,0 0 0 0 0,0-1 0 0 0,1 1 1 0 0,-1-1-1 0 0,0 0 0 0 0,0 0 1 0 0,0-1-1 0 0,-1 0 0 0 0,1 0 0 0 0,-1 0 1 0 0,1 0-1 0 0,-1 0 0 0 0,0-1 1 0 0,0 0-1 0 0,-1 0 0 0 0,1 0 0 0 0,-1 0 1 0 0,0-1-1 0 0,0 1 0 0 0,0-1 1 0 0,0 0-1 0 0,-1 0 0 0 0,0 0 0 0 0,0 0 1 0 0,-1 0-1 0 0,1 0 0 0 0,-1-1 1 0 0,0 1-1 0 0,0-9 0 0 0,0-1-442 0 0,0 10 345 0 0,0 0 1 0 0,-1-1 0 0 0,0 1-1 0 0,0 0 1 0 0,-1 0-1 0 0,-1-8 1 0 0,1 11-308 0 0,1 0 1 0 0,-1 1-1 0 0,0-1 0 0 0,0 0 1 0 0,0 1-1 0 0,0-1 1 0 0,0 1-1 0 0,0-1 0 0 0,-2-1 1 0 0,1 1-531 0 0,0 0 1 0 0,0 1 0 0 0,-1-1-1 0 0,1 1 1 0 0,0 0 0 0 0,-1-1-1 0 0,1 1 1 0 0,-4-1 0 0 0,-3-1-2264 0 0</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4.202"/>
    </inkml:context>
    <inkml:brush xml:id="br0">
      <inkml:brushProperty name="width" value="0.1" units="cm"/>
      <inkml:brushProperty name="height" value="0.1" units="cm"/>
    </inkml:brush>
  </inkml:definitions>
  <inkml:trace contextRef="#ctx0" brushRef="#br0">2 18 144 0 0,'0'0'3614'0'0,"0"6"-3280"0"0,-1 5-143 0 0,0 0-1 0 0,2 0 0 0 0,-1-1 1 0 0,1 1-1 0 0,1 0 0 0 0,0 0 0 0 0,0-1 1 0 0,1 1-1 0 0,6 13 0 0 0,-8-21-66 0 0,1 0 0 0 0,0-1-1 0 0,0 1 1 0 0,0 0 0 0 0,0-1-1 0 0,0 1 1 0 0,0-1 0 0 0,1 0 0 0 0,-1 0-1 0 0,1 0 1 0 0,-1 0 0 0 0,1 0-1 0 0,0 0 1 0 0,0-1 0 0 0,0 1 0 0 0,0-1-1 0 0,0 0 1 0 0,0 0 0 0 0,0 0-1 0 0,0 0 1 0 0,1-1 0 0 0,-1 1 0 0 0,0-1-1 0 0,0 0 1 0 0,1 0 0 0 0,-1 0-1 0 0,5-1 1 0 0,-2 1 41 0 0,-1-2 0 0 0,1 1 0 0 0,0 0 0 0 0,0-1 0 0 0,-1 0-1 0 0,1-1 1 0 0,-1 1 0 0 0,0-1 0 0 0,0 0 0 0 0,0 0 0 0 0,0-1 0 0 0,0 0 0 0 0,-1 1 0 0 0,7-8-1 0 0,-9 7-94 0 0,1 1 0 0 0,-1 0 0 0 0,-1 0 0 0 0,1-1 0 0 0,0 1 0 0 0,-1-1-1 0 0,1 1 1 0 0,-1-1 0 0 0,0 0 0 0 0,-1 0 0 0 0,1 1 0 0 0,-1-1 0 0 0,1 0-1 0 0,-1 0 1 0 0,0 0 0 0 0,0 0 0 0 0,-1 1 0 0 0,1-1 0 0 0,-1 0 0 0 0,-1-5-1 0 0,1 6-136 0 0,0 0-1 0 0,0 0 1 0 0,0 0-1 0 0,-1 0 1 0 0,1 0-1 0 0,-1 0 1 0 0,0 0-1 0 0,1 0 1 0 0,-1 0-1 0 0,0 1 1 0 0,-1-1-1 0 0,1 1 1 0 0,0 0-1 0 0,-1 0 1 0 0,0-1-1 0 0,1 2 1 0 0,-1-1-1 0 0,0 0 1 0 0,0 0-1 0 0,0 1 0 0 0,0 0 1 0 0,-6-2-1 0 0,6 2-341 0 0,0 0-1 0 0,0 0 1 0 0,0 1-1 0 0,0 0 1 0 0,-1-1-1 0 0,1 1 1 0 0,0 0-1 0 0,0 1 1 0 0,0-1-1 0 0,0 1 0 0 0,-1-1 1 0 0,-2 2-1 0 0,0-1-1044 0 0,-4 3-1398 0 0</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4.796"/>
    </inkml:context>
    <inkml:brush xml:id="br0">
      <inkml:brushProperty name="width" value="0.1" units="cm"/>
      <inkml:brushProperty name="height" value="0.1" units="cm"/>
    </inkml:brush>
  </inkml:definitions>
  <inkml:trace contextRef="#ctx0" brushRef="#br0">1 0 240 0 0,'0'0'4157'0'0,"5"4"-3391"0"0,31 26 1017 0 0,-1 2 0 0 0,34 40-1 0 0,-29-30-733 0 0,13 16 19 0 0,-33-34-1550 0 0,0-2-1 0 0,2 0 0 0 0,37 28 1 0 0,-20-20-4806 0 0,-20-20 2246 0 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5.183"/>
    </inkml:context>
    <inkml:brush xml:id="br0">
      <inkml:brushProperty name="width" value="0.1" units="cm"/>
      <inkml:brushProperty name="height" value="0.1" units="cm"/>
    </inkml:brush>
  </inkml:definitions>
  <inkml:trace contextRef="#ctx0" brushRef="#br0">301 1 392 0 0,'-11'3'396'0'0,"-1"0"-1"0"0,1 1 1 0 0,0 1-1 0 0,0 0 1 0 0,1 0 0 0 0,0 1-1 0 0,0 0 1 0 0,0 1-1 0 0,0 0 1 0 0,-9 10-1 0 0,-3 4 284 0 0,1 2 0 0 0,-32 42-1 0 0,43-51-529 0 0,0 1 0 0 0,1 0 1 0 0,0 1-1 0 0,1-1 0 0 0,1 2 0 0 0,1-1 0 0 0,0 1 0 0 0,1 0 0 0 0,-4 26 0 0 0,9-37-346 0 0,-1 0-1 0 0,1 0 0 0 0,1-1 1 0 0,-1 1-1 0 0,2 6 1 0 0,-1-10-137 0 0,-1-1-1 0 0,1 1 1 0 0,-1 0 0 0 0,1 0-1 0 0,0 0 1 0 0,0 0 0 0 0,0-1 0 0 0,0 1-1 0 0,0 0 1 0 0,3 2 0 0 0,4 2-1586 0 0</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5.542"/>
    </inkml:context>
    <inkml:brush xml:id="br0">
      <inkml:brushProperty name="width" value="0.1" units="cm"/>
      <inkml:brushProperty name="height" value="0.1" units="cm"/>
    </inkml:brush>
  </inkml:definitions>
  <inkml:trace contextRef="#ctx0" brushRef="#br0">68 0 380 0 0,'-1'6'641'0'0,"-26"85"1849"0"0,18-67-2049 0 0,1 1 0 0 0,2 0 1 0 0,0 0-1 0 0,2 1 1 0 0,-2 32-1 0 0,6-45-310 0 0,0 0 0 0 0,1 0 0 0 0,1 0 0 0 0,0 0 0 0 0,6 19 0 0 0,-5-25-430 0 0,-1-1-1 0 0,1 0 0 0 0,0 1 0 0 0,1-1 1 0 0,-1 0-1 0 0,1-1 0 0 0,0 1 1 0 0,1-1-1 0 0,-1 0 0 0 0,1 0 0 0 0,0 0 1 0 0,8 5-1 0 0,7 5-1417 0 0</inkml:trace>
  <inkml:trace contextRef="#ctx0" brushRef="#br0" timeOffset="1">543 147 452 0 0,'-1'-1'90'0'0,"0"1"-1"0"0,0-1 1 0 0,0 0 0 0 0,0 1-1 0 0,0-1 1 0 0,0 0 0 0 0,0 1-1 0 0,0 0 1 0 0,0-1 0 0 0,0 1-1 0 0,0-1 1 0 0,-1 1 0 0 0,1 0-1 0 0,0 0 1 0 0,0 0 0 0 0,0 0-1 0 0,0 0 1 0 0,-1 0 0 0 0,1 0-1 0 0,-2 0 1 0 0,1 1 439 0 0,-2 1-44 0 0,2-1-356 0 0,-19 11 390 0 0,20-12-467 0 0,0 1-1 0 0,0 0 1 0 0,0 0 0 0 0,1-1 0 0 0,-1 1 0 0 0,0 0 0 0 0,0 0-1 0 0,1 0 1 0 0,-1 0 0 0 0,1 0 0 0 0,-1 0 0 0 0,1 0-1 0 0,-1 0 1 0 0,1 0 0 0 0,-1 0 0 0 0,1 0 0 0 0,0 0-1 0 0,0 0 1 0 0,-1 0 0 0 0,1 0 0 0 0,0 0 0 0 0,0 2-1 0 0,1 1 66 0 0,0 0-1 0 0,1 0 0 0 0,-1 0 1 0 0,1 0-1 0 0,0 0 0 0 0,0 0 0 0 0,0 0 1 0 0,1-1-1 0 0,-1 1 0 0 0,1-1 0 0 0,0 0 1 0 0,0 0-1 0 0,0 0 0 0 0,0 0 0 0 0,0 0 1 0 0,1 0-1 0 0,-1-1 0 0 0,1 0 0 0 0,0 0 1 0 0,0 0-1 0 0,0 0 0 0 0,0 0 0 0 0,7 1 1 0 0,-4-1 249 0 0,1 0-1 0 0,-1 0 1 0 0,0-1 0 0 0,0 0 0 0 0,1 0 0 0 0,-1-1 0 0 0,0 0 0 0 0,1 0 0 0 0,-1-1 0 0 0,0 0 0 0 0,1 0-1 0 0,-1 0 1 0 0,12-5 0 0 0,-18 5-297 0 0,0 0 0 0 0,0 1 1 0 0,0-1-1 0 0,0 0 0 0 0,0 0 0 0 0,0 0 0 0 0,0 0 0 0 0,0 0 0 0 0,0 0 0 0 0,0 0 0 0 0,0 0 1 0 0,-1 0-1 0 0,1 0 0 0 0,0 0 0 0 0,-1-1 0 0 0,1 1 0 0 0,-1 0 0 0 0,1-1 0 0 0,-1 1 0 0 0,0 0 1 0 0,0 0-1 0 0,1-1 0 0 0,-1 1 0 0 0,0-3 0 0 0,0 2-72 0 0,0-1 1 0 0,-1 1-1 0 0,1 0 1 0 0,0-1 0 0 0,-1 1-1 0 0,1-1 1 0 0,-1 1-1 0 0,0 0 1 0 0,0-1-1 0 0,0 1 1 0 0,0 0-1 0 0,0 0 1 0 0,-2-3-1 0 0,0 2-238 0 0,0 0-1 0 0,0 0 1 0 0,0 0 0 0 0,-1 1 0 0 0,1 0-1 0 0,0-1 1 0 0,-1 1 0 0 0,0 0 0 0 0,1 0-1 0 0,-6-1 1 0 0,-24-6-6000 0 0,22 7 2922 0 0</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5.918"/>
    </inkml:context>
    <inkml:brush xml:id="br0">
      <inkml:brushProperty name="width" value="0.1" units="cm"/>
      <inkml:brushProperty name="height" value="0.1" units="cm"/>
    </inkml:brush>
  </inkml:definitions>
  <inkml:trace contextRef="#ctx0" brushRef="#br0">1 0 72 0 0,'8'0'1140'0'0,"0"0"1"0"0,0 1-1 0 0,1 0 0 0 0,14 3 0 0 0,9 1 168 0 0,197 4 1765 0 0,-112-6-6575 0 0,-95-3 984 0 0,-2-2 192 0 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6.279"/>
    </inkml:context>
    <inkml:brush xml:id="br0">
      <inkml:brushProperty name="width" value="0.1" units="cm"/>
      <inkml:brushProperty name="height" value="0.1" units="cm"/>
    </inkml:brush>
  </inkml:definitions>
  <inkml:trace contextRef="#ctx0" brushRef="#br0">5 0 180 0 0,'-5'9'5008'0'0,"8"-7"-4814"0"0,0 0-1 0 0,0 0 1 0 0,0 0 0 0 0,0 0 0 0 0,0-1 0 0 0,0 1-1 0 0,0-1 1 0 0,1 0 0 0 0,-1 0 0 0 0,0 0-1 0 0,1-1 1 0 0,-1 1 0 0 0,6-1 0 0 0,51 3 960 0 0,-55-3-1089 0 0,126 2 123 0 0,97-2-5657 0 0,-187-2 3306 0 0</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6.639"/>
    </inkml:context>
    <inkml:brush xml:id="br0">
      <inkml:brushProperty name="width" value="0.1" units="cm"/>
      <inkml:brushProperty name="height" value="0.1" units="cm"/>
    </inkml:brush>
  </inkml:definitions>
  <inkml:trace contextRef="#ctx0" brushRef="#br0">0 21 408 0 0,'8'-20'3690'0'0,"-7"20"-3644"0"0,-1 0-1 0 0,0 0 0 0 0,0 0 0 0 0,0 0 0 0 0,0 0 0 0 0,1 0 1 0 0,-1 0-1 0 0,0 0 0 0 0,0 0 0 0 0,0 0 0 0 0,0 0 0 0 0,1 0 0 0 0,-1 0 1 0 0,0 0-1 0 0,0 0 0 0 0,0 0 0 0 0,1 0 0 0 0,-1 0 0 0 0,0 0 0 0 0,0 0 1 0 0,0 0-1 0 0,0 0 0 0 0,0 0 0 0 0,1 0 0 0 0,-1 0 0 0 0,0 1 0 0 0,0-1 1 0 0,0 0-1 0 0,0 0 0 0 0,0 0 0 0 0,1 0 0 0 0,-1 0 0 0 0,0 0 0 0 0,0 1 1 0 0,0-1-1 0 0,0 0 0 0 0,0 0 0 0 0,0 0 0 0 0,0 0 0 0 0,0 1 0 0 0,0-1 1 0 0,0 0-1 0 0,0 0 0 0 0,0 0 0 0 0,0 0 0 0 0,0 1 0 0 0,0-1 1 0 0,0 0-1 0 0,0 0 0 0 0,8 41 1142 0 0,-8-37-1255 0 0,7 55 705 0 0,17 99 921 0 0,-21-143-1419 0 0,2 1 0 0 0,-1-1 1 0 0,2 0-1 0 0,0-1 1 0 0,1 1-1 0 0,1-1 1 0 0,16 24-1 0 0,-18-31-321 0 0,0 0 0 0 0,1-1 0 0 0,0 0 1 0 0,-1 0-1 0 0,2-1 0 0 0,11 8 0 0 0,27 8-4435 0 0,-22-14 1862 0 0</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7.030"/>
    </inkml:context>
    <inkml:brush xml:id="br0">
      <inkml:brushProperty name="width" value="0.1" units="cm"/>
      <inkml:brushProperty name="height" value="0.1" units="cm"/>
    </inkml:brush>
  </inkml:definitions>
  <inkml:trace contextRef="#ctx0" brushRef="#br0">150 37 524 0 0,'-1'-3'186'0'0,"0"1"0"0"0,0 0 0 0 0,0 0 0 0 0,-1-1-1 0 0,1 1 1 0 0,-1 0 0 0 0,1 0 0 0 0,-1 1 0 0 0,0-1 0 0 0,0 0 0 0 0,0 1-1 0 0,0-1 1 0 0,0 1 0 0 0,0-1 0 0 0,0 1 0 0 0,0 0 0 0 0,0 0 0 0 0,-1 0 0 0 0,1 0-1 0 0,-1 0 1 0 0,1 1 0 0 0,-1-1 0 0 0,1 1 0 0 0,-1-1 0 0 0,1 1 0 0 0,-1 0-1 0 0,1 0 1 0 0,-1 0 0 0 0,1 0 0 0 0,-4 1 0 0 0,1 1-96 0 0,0 0 0 0 0,1 1 1 0 0,-1-1-1 0 0,1 1 0 0 0,-1 0 1 0 0,1 0-1 0 0,0 0 0 0 0,0 0 1 0 0,0 1-1 0 0,0 0 0 0 0,1 0 0 0 0,0 0 1 0 0,-1 0-1 0 0,2 0 0 0 0,-1 1 1 0 0,0-1-1 0 0,1 1 0 0 0,0 0 0 0 0,0 0 1 0 0,0 0-1 0 0,-1 5 0 0 0,1-3-3 0 0,1 0 0 0 0,0 1 0 0 0,0-1 0 0 0,0 1 0 0 0,1-1 0 0 0,0 1 0 0 0,0 0 0 0 0,1-1 0 0 0,0 1 0 0 0,1-1 0 0 0,-1 0 1 0 0,1 1-1 0 0,1-1 0 0 0,5 12 0 0 0,-6-14 80 0 0,0-1 1 0 0,1 1 0 0 0,0 0 0 0 0,-1-1 0 0 0,2 0 0 0 0,-1 0 0 0 0,1 0 0 0 0,-1 0 0 0 0,1 0 0 0 0,0 0 0 0 0,0-1 0 0 0,1 0 0 0 0,-1 0 0 0 0,1 0 0 0 0,-1-1 0 0 0,1 1 0 0 0,0-1 0 0 0,0 0 0 0 0,0-1-1 0 0,0 1 1 0 0,0-1 0 0 0,1 0 0 0 0,-1 0 0 0 0,0 0 0 0 0,1-1 0 0 0,-1 0 0 0 0,0 0 0 0 0,10-2 0 0 0,-2 1 301 0 0,0 0 0 0 0,0-1-1 0 0,-1-1 1 0 0,1 0 0 0 0,-1-1 0 0 0,0 0 0 0 0,0-1-1 0 0,14-8 1 0 0,-22 11-368 0 0,0 0-1 0 0,-1-1 1 0 0,1 1 0 0 0,-1-1-1 0 0,1 0 1 0 0,-1 0-1 0 0,0 0 1 0 0,0 0 0 0 0,0-1-1 0 0,0 1 1 0 0,-1-1-1 0 0,1 0 1 0 0,-1 1 0 0 0,0-1-1 0 0,0 0 1 0 0,-1-1-1 0 0,1 1 1 0 0,-1 0 0 0 0,0 0-1 0 0,0-1 1 0 0,0 1-1 0 0,0 0 1 0 0,-1-1-1 0 0,0 1 1 0 0,0-1 0 0 0,-1-8-1 0 0,0 9-242 0 0,0-1-1 0 0,0 1 0 0 0,-1 0 0 0 0,0-1 1 0 0,0 1-1 0 0,0 0 0 0 0,0 0 0 0 0,0 0 1 0 0,-1 0-1 0 0,0 1 0 0 0,0-1 0 0 0,0 1 1 0 0,0-1-1 0 0,0 1 0 0 0,-6-4 0 0 0,-26-15-3388 0 0,-2 5-4816 0 0,28 14 4286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2.823"/>
    </inkml:context>
    <inkml:brush xml:id="br0">
      <inkml:brushProperty name="width" value="0.05" units="cm"/>
      <inkml:brushProperty name="height" value="0.05" units="cm"/>
    </inkml:brush>
  </inkml:definitions>
  <inkml:trace contextRef="#ctx0" brushRef="#br0">23 163 904 0 0,'-15'-9'4350'0'0,"10"6"-3277"0"0,5 3-1045 0 0,-1 0 1 0 0,1 0-1 0 0,0 0 0 0 0,0 0 0 0 0,0 0 1 0 0,0 0-1 0 0,0 0 0 0 0,0 0 1 0 0,0-1-1 0 0,-1 1 0 0 0,1 0 0 0 0,0 0 1 0 0,0 0-1 0 0,0 0 0 0 0,0 0 0 0 0,0 0 1 0 0,0 0-1 0 0,0 0 0 0 0,0 0 1 0 0,0 0-1 0 0,0-1 0 0 0,-1 1 0 0 0,1 0 1 0 0,0 0-1 0 0,0 0 0 0 0,0 0 1 0 0,0 0-1 0 0,0 0 0 0 0,0 0 0 0 0,0-1 1 0 0,0 1-1 0 0,0 0 0 0 0,0 0 0 0 0,0 0 1 0 0,0 0-1 0 0,0 0 0 0 0,0 0 1 0 0,0-1-1 0 0,0 1 0 0 0,0 0 0 0 0,0 0 1 0 0,0 0-1 0 0,0 0 0 0 0,0 0 0 0 0,1 0 1 0 0,-1 0-1 0 0,0-1 0 0 0,0 1 1 0 0,0 0-1 0 0,0 0 0 0 0,0 0 0 0 0,0 0 1 0 0,0 0-1 0 0,0 0 0 0 0,0 0 0 0 0,1 0 1 0 0,25-13 602 0 0,1 2 1 0 0,0 1-1 0 0,38-9 1 0 0,95-14 232 0 0,-110 23-533 0 0,190-32 1093 0 0,-195 35-2360 0 0,-47 10 656 0 0,-3 7-407 0 0,-2-1 0 0 0,1 0 1 0 0,-1-1-1 0 0,0 0 0 0 0,-1 0 0 0 0,-14 11 1 0 0,6-3-2490 0 0,8-9 991 0 0</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7.358"/>
    </inkml:context>
    <inkml:brush xml:id="br0">
      <inkml:brushProperty name="width" value="0.1" units="cm"/>
      <inkml:brushProperty name="height" value="0.1" units="cm"/>
    </inkml:brush>
  </inkml:definitions>
  <inkml:trace contextRef="#ctx0" brushRef="#br0">95 0 600 0 0,'0'0'3336'0'0,"-5"4"-3084"0"0,1 0-176 0 0,0 0 0 0 0,0 1 0 0 0,0-1 0 0 0,0 1 1 0 0,1 0-1 0 0,-1 0 0 0 0,1 0 0 0 0,1 1 0 0 0,-1-1 1 0 0,1 0-1 0 0,0 1 0 0 0,0 0 0 0 0,0 0 0 0 0,1-1 1 0 0,0 1-1 0 0,0 0 0 0 0,0 11 0 0 0,2-12 75 0 0,-1 0 0 0 0,1 0 0 0 0,0 0 0 0 0,1 0 0 0 0,-1 0-1 0 0,1 0 1 0 0,0 0 0 0 0,0 0 0 0 0,1 0 0 0 0,2 4 0 0 0,-3-7 35 0 0,0 0 0 0 0,-1 0 1 0 0,1 0-1 0 0,1 0 1 0 0,-1-1-1 0 0,0 1 0 0 0,0-1 1 0 0,1 1-1 0 0,-1-1 0 0 0,0 0 1 0 0,1 1-1 0 0,-1-1 0 0 0,1-1 1 0 0,0 1-1 0 0,-1 0 1 0 0,1-1-1 0 0,0 1 0 0 0,0-1 1 0 0,-1 0-1 0 0,5 0 0 0 0,-5 0-51 0 0,0-1-1 0 0,0 0 0 0 0,0 0 0 0 0,0 0 0 0 0,0-1 1 0 0,-1 1-1 0 0,1 0 0 0 0,0-1 0 0 0,-1 1 0 0 0,1-1 0 0 0,-1 1 1 0 0,1-1-1 0 0,-1 0 0 0 0,0 0 0 0 0,1 0 0 0 0,-1 1 1 0 0,0-1-1 0 0,0 0 0 0 0,0-1 0 0 0,-1 1 0 0 0,2-4 1 0 0,2-10 662 0 0,3-34 1 0 0,-7 48-673 0 0,0-3 49 0 0,0 0-152 0 0,-1 5-76 0 0,-68 106-422 0 0,37-54-309 0 0,24-38 259 0 0,0 1 1 0 0,1 0-1 0 0,1 0 0 0 0,-6 21 1 0 0,-4 31-6199 0 0,15-49 3722 0 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37.719"/>
    </inkml:context>
    <inkml:brush xml:id="br0">
      <inkml:brushProperty name="width" value="0.1" units="cm"/>
      <inkml:brushProperty name="height" value="0.1" units="cm"/>
    </inkml:brush>
  </inkml:definitions>
  <inkml:trace contextRef="#ctx0" brushRef="#br0">1 15 7961 0 0,'26'-14'436'0'0,"-24"14"76"0"0,-6 4-450 0 0,1 0-37 0 0,1-2 7 0 0,0 1 0 0 0,0 0 0 0 0,0 0 0 0 0,0-1 0 0 0,0 2 0 0 0,0-1 0 0 0,1 0 0 0 0,0 0 0 0 0,-1 0 0 0 0,1 1 1 0 0,0-1-1 0 0,1 1 0 0 0,-1-1 0 0 0,0 6 0 0 0,1-5 34 0 0,1 1 1 0 0,-1-1-1 0 0,1 0 1 0 0,0 1 0 0 0,0-1-1 0 0,1 0 1 0 0,-1 0-1 0 0,1 0 1 0 0,0 0-1 0 0,0 0 1 0 0,0 0-1 0 0,0-1 1 0 0,1 1-1 0 0,3 4 1 0 0,-4-5 114 0 0,1-1 0 0 0,0 0 0 0 0,-1 1 0 0 0,1-1 0 0 0,0 0 0 0 0,0 0 0 0 0,0 0 0 0 0,0-1 0 0 0,0 1 0 0 0,1-1 0 0 0,-1 0 0 0 0,0 0 0 0 0,1 0 0 0 0,-1 0 0 0 0,1 0 0 0 0,-1-1 0 0 0,1 0 0 0 0,-1 1 0 0 0,1-1 0 0 0,6-1 0 0 0,-7 0-16 0 0,-1 1 1 0 0,1-1-1 0 0,-1 1 0 0 0,1-1 1 0 0,-1 0-1 0 0,1 0 1 0 0,-1 0-1 0 0,1 0 0 0 0,-1 0 1 0 0,0-1-1 0 0,0 1 0 0 0,1-1 1 0 0,-1 1-1 0 0,0-1 0 0 0,0 0 1 0 0,2-3-1 0 0,-3 3-291 0 0,1 1 1 0 0,-1 0-1 0 0,0-1 0 0 0,0 1 0 0 0,0-1 0 0 0,-1 1 1 0 0,1-1-1 0 0,0 0 0 0 0,-1 1 0 0 0,1-1 0 0 0,-1 1 1 0 0,1-1-1 0 0,-1 0 0 0 0,0 0 0 0 0,0 1 1 0 0,1-1-1 0 0,-1 0 0 0 0,-1 0 0 0 0,1 1 0 0 0,0-1 1 0 0,0 0-1 0 0,-1 1 0 0 0,1-1 0 0 0,-1 0 0 0 0,1 1 1 0 0,-1-1-1 0 0,0 0 0 0 0,0-1 0 0 0,-22-28-6540 0 0,8 14 2857 0 0</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6:02.157"/>
    </inkml:context>
    <inkml:brush xml:id="br0">
      <inkml:brushProperty name="width" value="0.1" units="cm"/>
      <inkml:brushProperty name="height" value="0.1" units="cm"/>
    </inkml:brush>
  </inkml:definitions>
  <inkml:trace contextRef="#ctx0" brushRef="#br0">9 155 672 0 0,'-1'-6'320'0'0,"-6"-142"10756"0"0,7 150-11037 0 0,0 0 0 0 0,1-1 0 0 0,-1 1 0 0 0,1 0 0 0 0,-1 0 0 0 0,1 0 0 0 0,0-1 0 0 0,-1 1 0 0 0,1 0 0 0 0,0-1 1 0 0,2 3-1 0 0,1 4 42 0 0,61 194 954 0 0,-14-40-411 0 0,53 97-113 0 0,-75-193-2695 0 0,-25-60 1651 0 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6:02.610"/>
    </inkml:context>
    <inkml:brush xml:id="br0">
      <inkml:brushProperty name="width" value="0.1" units="cm"/>
      <inkml:brushProperty name="height" value="0.1" units="cm"/>
    </inkml:brush>
  </inkml:definitions>
  <inkml:trace contextRef="#ctx0" brushRef="#br0">20 108 144 0 0,'-4'-10'758'0'0,"1"2"57"0"0,0 1 0 0 0,0-1 0 0 0,1 1 0 0 0,-2-10 0 0 0,4 16-727 0 0,0-1 0 0 0,0 1 0 0 0,-1 0 0 0 0,1 0 0 0 0,0-1 0 0 0,0 1 0 0 0,0 0 0 0 0,1-1 0 0 0,-1 1 0 0 0,0 0 0 0 0,0 0 0 0 0,1-1 0 0 0,-1 1 0 0 0,1 0 0 0 0,-1 0 1 0 0,1 0-1 0 0,-1 0 0 0 0,1 0 0 0 0,0-1 0 0 0,-1 1 0 0 0,1 0 0 0 0,0 1 0 0 0,0-1 0 0 0,0 0 0 0 0,0 0 0 0 0,0 0 0 0 0,0 0 0 0 0,0 1 0 0 0,0-1 0 0 0,0 0 0 0 0,0 1 0 0 0,3-2 0 0 0,11-2 161 0 0,0 1 0 0 0,0 0 0 0 0,0 1 0 0 0,0 1 0 0 0,22 0 0 0 0,78 9 247 0 0,5 6-300 0 0,155 15-217 0 0,-223-24-39 0 0,57 3-97 0 0,-108-9 153 0 0,1 1 0 0 0,-1 0-1 0 0,0 0 1 0 0,0 0 0 0 0,0 0-1 0 0,0 0 1 0 0,0 0-1 0 0,1 1 1 0 0,-1-1 0 0 0,0 0-1 0 0,0 1 1 0 0,0-1 0 0 0,0 0-1 0 0,0 1 1 0 0,0-1 0 0 0,0 1-1 0 0,0 0 1 0 0,0-1 0 0 0,0 1-1 0 0,0 0 1 0 0,0-1 0 0 0,-1 1-1 0 0,1 0 1 0 0,0 0 0 0 0,0 0-1 0 0,-1 0 1 0 0,1 0 0 0 0,-1 0-1 0 0,1 0 1 0 0,-1 0 0 0 0,1 0-1 0 0,-1 0 1 0 0,1 0 0 0 0,-1 0-1 0 0,0 0 1 0 0,0 0-1 0 0,0 0 1 0 0,1 1 0 0 0,-1-1-1 0 0,0 0 1 0 0,0 0 0 0 0,-1 2-1 0 0,0 5 2 0 0,-1 0-1 0 0,0 0 1 0 0,0 0-1 0 0,-8 15 0 0 0,4-6-7 0 0,1-1-16 0 0,0 1 1 0 0,1-1 0 0 0,1 1 0 0 0,-1 24 0 0 0,3-35 17 0 0,1 0 0 0 0,1 0 1 0 0,-1 0-1 0 0,1 0 0 0 0,0 0 1 0 0,0 0-1 0 0,1 0 0 0 0,0-1 0 0 0,0 1 1 0 0,0-1-1 0 0,1 1 0 0 0,-1-1 1 0 0,1 0-1 0 0,1 0 0 0 0,5 7 1 0 0,-8-11 30 0 0,-1-1 0 0 0,1 1 0 0 0,0-1 1 0 0,0 0-1 0 0,-1 1 0 0 0,1-1 0 0 0,0 0 0 0 0,0 0 1 0 0,0 0-1 0 0,-1 0 0 0 0,1 1 0 0 0,0-1 1 0 0,0 0-1 0 0,0 0 0 0 0,-1-1 0 0 0,1 1 1 0 0,0 0-1 0 0,0 0 0 0 0,0 0 0 0 0,0 0 1 0 0,-1-1-1 0 0,1 1 0 0 0,0 0 0 0 0,0-1 1 0 0,-1 1-1 0 0,1-1 0 0 0,0 1 0 0 0,-1-1 1 0 0,2 0-1 0 0,17-14 469 0 0,0-5 7 0 0,0-1-1 0 0,-2 0 0 0 0,15-26 1 0 0,15-18 377 0 0,-46 64-861 0 0,-1 0-1 0 0,1 0 0 0 0,-1 0 1 0 0,1 0-1 0 0,0 0 1 0 0,-1 1-1 0 0,1-1 0 0 0,0 0 1 0 0,0 1-1 0 0,-1-1 0 0 0,1 0 1 0 0,0 1-1 0 0,0-1 1 0 0,0 1-1 0 0,0-1 0 0 0,0 1 1 0 0,0 0-1 0 0,0-1 0 0 0,0 1 1 0 0,0 0-1 0 0,0 0 1 0 0,0 0-1 0 0,0-1 0 0 0,0 1 1 0 0,0 0-1 0 0,0 0 0 0 0,0 1 1 0 0,0-1-1 0 0,0 0 1 0 0,0 0-1 0 0,1 1 0 0 0,1 1 4 0 0,0 0 0 0 0,0 0 0 0 0,0 1 0 0 0,-1-1 1 0 0,1 1-1 0 0,0-1 0 0 0,-1 1 0 0 0,3 5 0 0 0,3 1-175 0 0,0 1 1 0 0,1-2-1 0 0,0 1 1 0 0,0-1-1 0 0,1-1 1 0 0,0 0-1 0 0,11 6 1 0 0,-11-7-1299 0 0,0-1 0 0 0,1-1 0 0 0,-1 0 0 0 0,17 5-1 0 0,-9-7-1583 0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6:03.112"/>
    </inkml:context>
    <inkml:brush xml:id="br0">
      <inkml:brushProperty name="width" value="0.1" units="cm"/>
      <inkml:brushProperty name="height" value="0.1" units="cm"/>
    </inkml:brush>
  </inkml:definitions>
  <inkml:trace contextRef="#ctx0" brushRef="#br0">0 78 864 0 0,'0'0'8816'0'0,"7"0"-8080"0"0,72-5 2198 0 0,146-28 1 0 0,-140 19-1762 0 0,7-6-2213 0 0,-89 20 391 0 0,12-4-2173 0 0,-13 4 2308 0 0,2-1 9 0 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6:04.443"/>
    </inkml:context>
    <inkml:brush xml:id="br0">
      <inkml:brushProperty name="width" value="0.1" units="cm"/>
      <inkml:brushProperty name="height" value="0.1" units="cm"/>
    </inkml:brush>
  </inkml:definitions>
  <inkml:trace contextRef="#ctx0" brushRef="#br0">4 174 280 0 0,'-2'-38'3359'0'0,"1"27"-1823"0"0,0-1 0 0 0,2-17-1 0 0,2 10 937 0 0,1 14-472 0 0,-3 6-1885 0 0,0 0 0 0 0,1 1 1 0 0,-1-1-1 0 0,0 0 0 0 0,0 1 0 0 0,0-1 0 0 0,0 1 0 0 0,0 0 0 0 0,0-1 0 0 0,0 3 1 0 0,2 0-320 0 0,11 27 691 0 0,19 58 0 0 0,-13-31-83 0 0,40 137 600 0 0,-47-140-773 0 0,-6-21 38 0 0,2 0-1 0 0,21 51 837 0 0,-32-107-1014 0 0,-2 1 0 0 0,0-1 0 0 0,-11-33 0 0 0,10 38-61 0 0,-12-43 56 0 0,-14-100-1 0 0,28 127-84 0 0,0 1-1 0 0,2 0 0 0 0,2-1 0 0 0,9-62 0 0 0,-9 90-18 0 0,0-1 1 0 0,0 0 0 0 0,1 1-1 0 0,0 0 1 0 0,0-1-1 0 0,0 1 1 0 0,1 0 0 0 0,0 0-1 0 0,-1 0 1 0 0,6-6-1 0 0,-6 10 5 0 0,-1-1 0 0 0,1 1 0 0 0,0-1 0 0 0,-1 1 0 0 0,1 0 0 0 0,0-1 0 0 0,0 1 0 0 0,0 0 0 0 0,0 0 0 0 0,0 1 0 0 0,0-1 0 0 0,0 0 0 0 0,1 1 0 0 0,-1-1 0 0 0,0 1 0 0 0,0 0 0 0 0,0-1 0 0 0,1 1 0 0 0,-1 0 0 0 0,0 1 0 0 0,0-1 0 0 0,1 0 0 0 0,-1 1 0 0 0,0-1 0 0 0,0 1 0 0 0,0-1 0 0 0,0 1 0 0 0,3 2 0 0 0,4 0-12 0 0,0 1 1 0 0,-1 0-1 0 0,0 0 1 0 0,0 1-1 0 0,0 0 0 0 0,-1 1 1 0 0,0-1-1 0 0,0 2 1 0 0,0-1-1 0 0,-1 1 0 0 0,1 0 1 0 0,-2 0-1 0 0,1 0 1 0 0,-1 1-1 0 0,0 0 1 0 0,-1 0-1 0 0,0 0 0 0 0,0 1 1 0 0,-1-1-1 0 0,0 1 1 0 0,0 0-1 0 0,-1 0 0 0 0,0 0 1 0 0,1 18-1 0 0,-4-14-117 0 0,-1-1 0 0 0,0 1-1 0 0,-1-1 1 0 0,0 0 0 0 0,-1 0-1 0 0,0-1 1 0 0,-7 12 0 0 0,8-16-56 0 0,3-7 177 0 0,0 0 0 0 0,0 0 0 0 0,0 0 0 0 0,0 0 0 0 0,0 1 0 0 0,0-1 0 0 0,-1 0 0 0 0,1 0 0 0 0,0 0 0 0 0,0 0 0 0 0,0 0 0 0 0,0 1 0 0 0,0-1 0 0 0,0 0 0 0 0,0 0 0 0 0,0 0 0 0 0,0 1 0 0 0,0-1 0 0 0,0 0 0 0 0,0 0 0 0 0,0 0 0 0 0,0 0 0 0 0,0 1 0 0 0,0-1 0 0 0,0 0 0 0 0,0 0 0 0 0,0 0 0 0 0,0 1 0 0 0,0-1 0 0 0,0 0 0 0 0,0 0 0 0 0,0 0 0 0 0,0 0 0 0 0,1 1 0 0 0,-1-1 0 0 0,0 0 0 0 0,0 0 0 0 0,0 0 0 0 0,0 0 0 0 0,0 0 0 0 0,1 1 0 0 0,8-5-221 0 0,14-14 317 0 0,-20 16-173 0 0,12-10-43 0 0,0 1 1 0 0,0 0 0 0 0,1 2-1 0 0,0 0 1 0 0,1 0 0 0 0,0 2-1 0 0,1 0 1 0 0,22-6 0 0 0,-29 11 53 0 0,-1 0 1 0 0,0 1 0 0 0,1 0-1 0 0,-1 1 1 0 0,1 0 0 0 0,-1 1-1 0 0,0 0 1 0 0,1 0 0 0 0,-1 1-1 0 0,0 0 1 0 0,0 1 0 0 0,0 1-1 0 0,0-1 1 0 0,0 1 0 0 0,14 9-1 0 0,46 20-1271 0 0,-68-32 1320 0 0,-1 0 1 0 0,1-1-1 0 0,-1 1 0 0 0,1-1 1 0 0,-1 1-1 0 0,1-1 1 0 0,0 0-1 0 0,-1 1 0 0 0,1-1 1 0 0,-1 0-1 0 0,1 0 1 0 0,0 0-1 0 0,-1-1 1 0 0,1 1-1 0 0,0 0 0 0 0,-1-1 1 0 0,1 1-1 0 0,2-2 1 0 0,9-4-72 0 0,-4 0-26 0 0,1 1 1 0 0,1 1-1 0 0,-1-1 0 0 0,15-3 0 0 0,-21 8 90 0 0,1-1 1 0 0,-1 0-1 0 0,1 1 0 0 0,-1 0 0 0 0,1 0 1 0 0,-1 1-1 0 0,1-1 0 0 0,-1 1 1 0 0,1 0-1 0 0,-1 0 0 0 0,0 0 0 0 0,1 0 1 0 0,-1 1-1 0 0,7 4 0 0 0,18 11-118 0 0,-2 2 1 0 0,30 25-1 0 0,-25-18 86 0 0,-31-26 74 0 0,-1 1-1 0 0,1-1 1 0 0,0 0 0 0 0,0 1 0 0 0,0-1 0 0 0,0 0-1 0 0,0 1 1 0 0,0-1 0 0 0,0 0 0 0 0,0 0 0 0 0,0 0-1 0 0,0 0 1 0 0,0 0 0 0 0,0 0 0 0 0,0 0 0 0 0,0 0-1 0 0,0 0 1 0 0,0 0 0 0 0,0 0 0 0 0,-1-1-1 0 0,1 1 1 0 0,0 0 0 0 0,0-1 0 0 0,0 1 0 0 0,0-1-1 0 0,0 1 1 0 0,0-1 0 0 0,0 0 0 0 0,24-21-12 0 0,-20 16 29 0 0,65-76 317 0 0,-58 65-276 0 0,1 0-1 0 0,0 1 1 0 0,1 1 0 0 0,1 0 0 0 0,1 1 0 0 0,0 0 0 0 0,18-11 0 0 0,-32 24-50 0 0,1 0 1 0 0,-1 0-1 0 0,0 1 0 0 0,0-1 1 0 0,0 0-1 0 0,1 1 0 0 0,-1-1 1 0 0,0 1-1 0 0,1 0 1 0 0,-1 0-1 0 0,0 0 0 0 0,1 0 1 0 0,-1 0-1 0 0,0 1 0 0 0,1-1 1 0 0,-1 1-1 0 0,0-1 1 0 0,1 1-1 0 0,-1 0 0 0 0,0 0 1 0 0,0 0-1 0 0,0 0 0 0 0,0 0 1 0 0,0 1-1 0 0,0-1 1 0 0,0 0-1 0 0,0 1 0 0 0,-1 0 1 0 0,4 2-1 0 0,3 6 25 0 0,1 0-1 0 0,-2 0 1 0 0,1 1 0 0 0,5 12-1 0 0,-10-19-14 0 0,11 21-305 0 0,-1 0 0 0 0,-1 1 0 0 0,9 28 0 0 0,-20-50-206 0 0,0-1 0 0 0,0 1 1 0 0,0 0-1 0 0,-1-1 0 0 0,0 1 0 0 0,0 0 1 0 0,0 4-1 0 0,-3 8-1797 0 0</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6:05.303"/>
    </inkml:context>
    <inkml:brush xml:id="br0">
      <inkml:brushProperty name="width" value="0.1" units="cm"/>
      <inkml:brushProperty name="height" value="0.1" units="cm"/>
    </inkml:brush>
  </inkml:definitions>
  <inkml:trace contextRef="#ctx0" brushRef="#br0">187 1178 740 0 0,'-28'-8'2611'0'0,"-51"-8"0"0"0,6 2 668 0 0,71 14-3078 0 0,-2 1 888 0 0,16 1-899 0 0,29 1-201 0 0,80-8 425 0 0,120-22-1 0 0,-222 25-378 0 0,494-88 765 0 0,-4-27-206 0 0,-216 49-302 0 0,114-28 54 0 0,266-59 257 0 0,831-162 1143 0 0,-1296 275-1444 0 0,239-54 442 0 0,-21-11 1085 0 0,-361 85-162 0 0,-64 21-1586 0 0,2 1-428 0 0,2 0 1308 0 0</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6:06.288"/>
    </inkml:context>
    <inkml:brush xml:id="br0">
      <inkml:brushProperty name="width" value="0.1" units="cm"/>
      <inkml:brushProperty name="height" value="0.1" units="cm"/>
    </inkml:brush>
  </inkml:definitions>
  <inkml:trace contextRef="#ctx0" brushRef="#br0">0 1 60 0 0,'3'15'507'0'0,"0"-1"-1"0"0,1 0 1 0 0,1 1-1 0 0,0-1 1 0 0,9 18 0 0 0,8 21 687 0 0,-8-15-428 0 0,2-1 0 0 0,1-1 0 0 0,2-1 0 0 0,2 0 0 0 0,45 59-1 0 0,-58-86-1209 0 0,1 0-495 0 0,-6 2-2691 0 0,0 2 1446 0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6:06.632"/>
    </inkml:context>
    <inkml:brush xml:id="br0">
      <inkml:brushProperty name="width" value="0.1" units="cm"/>
      <inkml:brushProperty name="height" value="0.1" units="cm"/>
    </inkml:brush>
  </inkml:definitions>
  <inkml:trace contextRef="#ctx0" brushRef="#br0">1 181 92 0 0,'0'0'840'0'0,"11"-19"-68"0"0,-6 14 572 0 0,8-8-788 0 0,-2 7-52 0 0,7-1-64 0 0,5-2-24 0 0,4 0-64 0 0,15-1-63 0 0,0-3-89 0 0,3 2-128 0 0,2-4-140 0 0,2 0-168 0 0,5 2-197 0 0,-4 1-427 0 0,-2 0-928 0 0,2 0 412 0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6:07.007"/>
    </inkml:context>
    <inkml:brush xml:id="br0">
      <inkml:brushProperty name="width" value="0.1" units="cm"/>
      <inkml:brushProperty name="height" value="0.1" units="cm"/>
    </inkml:brush>
  </inkml:definitions>
  <inkml:trace contextRef="#ctx0" brushRef="#br0">45 76 364 0 0,'-7'10'598'0'0,"1"0"0"0"0,0 1-1 0 0,-8 18 1 0 0,12-24-396 0 0,0 0 1 0 0,0 0-1 0 0,0 1 0 0 0,1-1 1 0 0,0 1-1 0 0,0-1 0 0 0,1 1 1 0 0,-1-1-1 0 0,2 11 0 0 0,-1-14-132 0 0,1-1 0 0 0,-1 1 0 0 0,1-1 0 0 0,0 1 0 0 0,0-1 0 0 0,-1 0 0 0 0,1 1 0 0 0,0-1 0 0 0,0 0 0 0 0,0 0 0 0 0,0 0 0 0 0,1 0-1 0 0,-1 0 1 0 0,0 0 0 0 0,0 0 0 0 0,1 0 0 0 0,-1 0 0 0 0,0 0 0 0 0,1-1 0 0 0,-1 1 0 0 0,1-1 0 0 0,-1 1 0 0 0,1-1 0 0 0,-1 1 0 0 0,1-1 0 0 0,-1 0-1 0 0,1 0 1 0 0,-1 0 0 0 0,1 0 0 0 0,2 0 0 0 0,5 0 205 0 0,0-1-1 0 0,-1 1 1 0 0,16-5-1 0 0,-1-1 65 0 0,0-2 0 0 0,0 0 1 0 0,-1-1-1 0 0,0-2 0 0 0,0 0 0 0 0,-1-1 0 0 0,-1-1 1 0 0,0-1-1 0 0,-1-1 0 0 0,-1-1 0 0 0,29-31 0 0 0,-45 45-472 0 0,0 0-1 0 0,-1 0 0 0 0,1 0 0 0 0,-1 0 0 0 0,0 0 0 0 0,0-1 1 0 0,0 1-1 0 0,0 0 0 0 0,0-1 0 0 0,1-3 0 0 0,-20-15-8148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0.081"/>
    </inkml:context>
    <inkml:brush xml:id="br0">
      <inkml:brushProperty name="width" value="0.05" units="cm"/>
      <inkml:brushProperty name="height" value="0.05" units="cm"/>
    </inkml:brush>
  </inkml:definitions>
  <inkml:trace contextRef="#ctx0" brushRef="#br0">4 450 348 0 0,'-3'2'5167'0'0,"552"-55"-4295"0"0,-226 38-840 0 0,9-1 13 0 0,-109-17 37 0 0,10 0-111 0 0,-133 27-6 0 0,96-9 48 0 0,385-32-122 0 0,-494 42 104 0 0,133-13-245 0 0,-61 4-36 0 0,191-18 57 0 0,149-10 173 0 0,-240 21-88 0 0,-22 2 25 0 0,-25 10 136 0 0,257-22-291 0 0,-289 20 280 0 0,-114 9-34 0 0,209-2-723 0 0,-41 2 72 0 0,8-5 397 0 0,66-7 528 0 0,-271 13-242 0 0,-35 1-40 0 0,1 0 30 0 0,31-2-282 0 0,-31 2-308 0 0</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3:50.364"/>
    </inkml:context>
    <inkml:brush xml:id="br0">
      <inkml:brushProperty name="width" value="0.1" units="cm"/>
      <inkml:brushProperty name="height" value="0.1" units="cm"/>
    </inkml:brush>
  </inkml:definitions>
  <inkml:trace contextRef="#ctx0" brushRef="#br0">1 25 568,'1'-25'10763,"0"30"-10679,48 198 1228,-8-54-211,-16-68-515,-2-3-57,-16-56-380,-5-15-434,0 0 0,-1 0 0,1 0 1,0 9-1,2-9-857</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3:56.295"/>
    </inkml:context>
    <inkml:brush xml:id="br0">
      <inkml:brushProperty name="width" value="0.1" units="cm"/>
      <inkml:brushProperty name="height" value="0.1" units="cm"/>
    </inkml:brush>
  </inkml:definitions>
  <inkml:trace contextRef="#ctx0" brushRef="#br0">1 13 360 0 0,'0'0'642'0'0,"9"-5"1310"0"0,-2-3-3607 0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3:58.343"/>
    </inkml:context>
    <inkml:brush xml:id="br0">
      <inkml:brushProperty name="width" value="0.1" units="cm"/>
      <inkml:brushProperty name="height" value="0.1" units="cm"/>
    </inkml:brush>
  </inkml:definitions>
  <inkml:trace contextRef="#ctx0" brushRef="#br0">1 4 120 0 0,'8'-3'4959'0'0,"-2"19"-4742"0"0,0 1-1 0 0,-1 0 0 0 0,3 21 1 0 0,-3-17 132 0 0,1 1 0 0 0,8 21 1 0 0,-8-29 44 0 0,1 0 1 0 0,0-1 0 0 0,1 0 0 0 0,0-1 0 0 0,1 1 0 0 0,1-2-1 0 0,0 1 1 0 0,0-1 0 0 0,20 15 0 0 0,-29-26-329 0 0,0 1 1 0 0,1-1-1 0 0,-1 1 1 0 0,1-1-1 0 0,-1 0 1 0 0,1 0-1 0 0,-1 0 1 0 0,1 0-1 0 0,-1 0 1 0 0,1 0-1 0 0,-1 0 0 0 0,0 0 1 0 0,1 0-1 0 0,-1-1 1 0 0,1 1-1 0 0,-1-1 1 0 0,1 1-1 0 0,-1-1 1 0 0,0 1-1 0 0,3-3 1 0 0,-2 2-97 0 0,14-8 210 0 0,0-1-1 0 0,-1 0 1 0 0,0-2 0 0 0,-1 0-1 0 0,-1 0 1 0 0,1-1 0 0 0,16-23-1 0 0,-8 11-33 0 0,62-70 265 0 0,-63 64-308 0 0,-20 29-149 0 0,2-1-259 0 0,5-7-417 0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14.957"/>
    </inkml:context>
    <inkml:brush xml:id="br0">
      <inkml:brushProperty name="width" value="0.1" units="cm"/>
      <inkml:brushProperty name="height" value="0.1" units="cm"/>
    </inkml:brush>
  </inkml:definitions>
  <inkml:trace contextRef="#ctx0" brushRef="#br0">78 0 200 0 0,'0'0'221'0'0,"-6"1"-13"0"0,1 2-124 0 0,-17 1 818 0 0,-23-11 3189 0 0,62 15-3886 0 0,1-1 1 0 0,-1 0 0 0 0,1-1-1 0 0,34 6 1 0 0,88 6 420 0 0,-124-16-551 0 0,280 14 691 0 0,210 4 535 0 0,-127-4 314 0 0,-337-15-255 0 0,55-7 0 0 0,-94 6-1023 0 0,4-1 143 0 0,-4 1-1180 0 0,-17 1-3221 0 0,-20 4-2926 0 0,31-5 6245 0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25.056"/>
    </inkml:context>
    <inkml:brush xml:id="br0">
      <inkml:brushProperty name="width" value="0.1" units="cm"/>
      <inkml:brushProperty name="height" value="0.1" units="cm"/>
    </inkml:brush>
  </inkml:definitions>
  <inkml:trace contextRef="#ctx0" brushRef="#br0">2821 379 220 0 0,'-43'-15'1244'0'0,"23"9"-394"0"0,1 0-1 0 0,0-2 1 0 0,-23-13-1 0 0,31 15-425 0 0,2 0 1 0 0,-1-1-1 0 0,-13-13 0 0 0,18 16-312 0 0,-1 0 1 0 0,0 0 0 0 0,0 1 0 0 0,0 0-1 0 0,0 0 1 0 0,-1 1 0 0 0,-8-3 0 0 0,-15-7 193 0 0,1 2-71 0 0,0 0 0 0 0,-1 1 0 0 0,-58-8 0 0 0,84 17-222 0 0,-251-50 311 0 0,141 27-251 0 0,-243-47 29 0 0,-1 21-86 0 0,293 45-20 0 0,0 3 0 0 0,-128 14 1 0 0,131-5 2 0 0,0 2 1 0 0,1 3-1 0 0,0 3 1 0 0,1 2-1 0 0,-74 34 1 0 0,124-46-2 0 0,0 0 0 0 0,0 1 1 0 0,0-1-1 0 0,1 2 0 0 0,0-1 0 0 0,1 2 1 0 0,-12 13-1 0 0,-48 71-5 0 0,45-59 7 0 0,-59 98-7 0 0,17-25 431 0 0,46-79-203 0 0,-15 23 183 0 0,2 1 1 0 0,-50 110-1 0 0,78-147-310 0 0,0-1 0 0 0,0 1 0 0 0,1 0 0 0 0,1 0 0 0 0,1 0 0 0 0,0 0 0 0 0,1 0 0 0 0,2 20 0 0 0,2-1 56 0 0,2 0-1 0 0,15 52 0 0 0,92 222 313 0 0,-99-274-426 0 0,3-2 0 0 0,0 0 0 0 0,2-1-1 0 0,42 53 1 0 0,-26-45-2 0 0,0-2 0 0 0,74 59 0 0 0,-3-19-9 0 0,207 112 0 0 0,-129-95-153 0 0,-146-78 83 0 0,2-2 1 0 0,78 19 0 0 0,-51-19 27 0 0,1-4 0 0 0,0-2 1 0 0,0-4-1 0 0,1-3 0 0 0,70-7 1 0 0,-31-6 15 0 0,-1-6 0 0 0,-1-4 1 0 0,143-49-1 0 0,-4-24 97 0 0,-200 74-51 0 0,-1-2 0 0 0,-2-2 0 0 0,57-42 0 0 0,-80 52 3 0 0,0-1 0 0 0,0-1 1 0 0,-2-1-1 0 0,0 0 0 0 0,-1-1 1 0 0,-1-1-1 0 0,-1 0 0 0 0,-1-1 1 0 0,0-1-1 0 0,9-22 0 0 0,-11 19 8 0 0,-2-1 1 0 0,0 0-1 0 0,-1 0 0 0 0,7-46 0 0 0,-15 70-55 0 0,3-29 36 0 0,-1-41-1 0 0,-7 40-11 0 0,4 19-24 0 0,-2-6-6 0 0,-3 2-1 0 0,0-12 11 0 0,1 9 0 0 0,1 7 67 0 0,3 11 200 0 0,2-13 459 0 0,0 4-5064 0 0,-6 13 3278 0 0,2 0 532 0 0,-7 3-51 0 0,1-3-3107 0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28.903"/>
    </inkml:context>
    <inkml:brush xml:id="br0">
      <inkml:brushProperty name="width" value="0.1" units="cm"/>
      <inkml:brushProperty name="height" value="0.1" units="cm"/>
    </inkml:brush>
  </inkml:definitions>
  <inkml:trace contextRef="#ctx0" brushRef="#br0">35 146 20 0 0,'-21'-44'1686'0'0,"21"42"-1476"0"0,-7-10 630 0 0,1-49 3407 0 0,5 59-3515 0 0,1-11 1056 0 0,0 1-2747 0 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30.406"/>
    </inkml:context>
    <inkml:brush xml:id="br0">
      <inkml:brushProperty name="width" value="0.1" units="cm"/>
      <inkml:brushProperty name="height" value="0.1" units="cm"/>
    </inkml:brush>
  </inkml:definitions>
  <inkml:trace contextRef="#ctx0" brushRef="#br0">3 114 64 0 0,'0'0'2431'0'0,"-1"-3"-2225"0"0,1 2 63 0 0,-1 0 1 0 0,1-1-1 0 0,0 1 1 0 0,0-1-1 0 0,-1 1 1 0 0,1 0-1 0 0,0-1 0 0 0,0 1 1 0 0,0-1-1 0 0,0 1 1 0 0,1 0-1 0 0,-1-1 1 0 0,0 1-1 0 0,1 0 1 0 0,-1-1-1 0 0,0 1 0 0 0,1 0 1 0 0,0-1-1 0 0,-1 1 1 0 0,1 0-1 0 0,0 0 1 0 0,0-1-1 0 0,1 0-182 0 0,-2 1-87 0 0,0 1 1 0 0,0-1-1 0 0,0 0 0 0 0,1 0 1 0 0,-1 1-1 0 0,0-1 1 0 0,1 0-1 0 0,-1 1 0 0 0,0-1 1 0 0,1 0-1 0 0,-1 1 1 0 0,1-1-1 0 0,-1 0 1 0 0,1 1-1 0 0,-1-1 0 0 0,2 0 1 0 0,-1 0 14 0 0,-1 1 1 0 0,1-1-1 0 0,0 0 1 0 0,-1 1-1 0 0,1-1 1 0 0,-1 0-1 0 0,1 0 1 0 0,-1 0-1 0 0,1 1 1 0 0,-1-1-1 0 0,1 0 1 0 0,-1 0-1 0 0,0 0 1 0 0,1 0-1 0 0,-1 0 1 0 0,0 0-1 0 0,0-1 1 0 0,1-45 1060 0 0,-1 44-834 0 0,1 70 450 0 0,-2-20-607 0 0,13 118 617 0 0,-3-78-298 0 0,6 14 308 0 0,-2-26-158 0 0,-1-12-165 0 0,-7-41-196 0 0,-1 1 1 0 0,1 22 0 0 0,8 83-1404 0 0,-13-127 1127 0 0,0-1 0 0 0,0 1 0 0 0,0-1 0 0 0,1 1-1 0 0,-1-1 1 0 0,0 0 0 0 0,0 1 0 0 0,0-1 0 0 0,0 1 0 0 0,1-1 0 0 0,-1 0 0 0 0,0 1 0 0 0,1-1 0 0 0,-1 1-1 0 0,0-1 1 0 0,0 0 0 0 0,1 0 0 0 0,-1 1 0 0 0,1-1 0 0 0,-1 0 0 0 0,0 1 0 0 0,1-1 0 0 0,-1 0 0 0 0,1 0 0 0 0,-1 0-1 0 0,0 0 1 0 0,1 1 0 0 0,-1-1 0 0 0,1 0 0 0 0,-1 0 0 0 0,2 0 0 0 0,17-2-5392 0 0,4-7 2459 0 0</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30.781"/>
    </inkml:context>
    <inkml:brush xml:id="br0">
      <inkml:brushProperty name="width" value="0.1" units="cm"/>
      <inkml:brushProperty name="height" value="0.1" units="cm"/>
    </inkml:brush>
  </inkml:definitions>
  <inkml:trace contextRef="#ctx0" brushRef="#br0">51 18 844 0 0,'0'-3'879'0'0,"0"3"-731"0"0,0-1-1 0 0,0 1 1 0 0,1-1-1 0 0,-1 0 1 0 0,0 1-1 0 0,0-1 1 0 0,0 1-1 0 0,0-1 1 0 0,0 0-1 0 0,0 1 0 0 0,0-1 1 0 0,-1 1-1 0 0,1-1 1 0 0,0 1-1 0 0,0-1 1 0 0,0 0-1 0 0,0 1 1 0 0,-1-1-1 0 0,1 1 1 0 0,0-1-1 0 0,-1 1 0 0 0,1-1 1 0 0,0 1-1 0 0,-1-1 1 0 0,-11 17 1073 0 0,7-7-1094 0 0,1 0 1 0 0,0 1-1 0 0,0 0 0 0 0,1-1 0 0 0,1 1 0 0 0,-3 15 0 0 0,-2 60 367 0 0,7-73-430 0 0,-1 14 140 0 0,1 1 1 0 0,1-1 0 0 0,1 0-1 0 0,2 0 1 0 0,0 0-1 0 0,15 44 1 0 0,-18-66-114 0 0,0-1-1 0 0,1-1 1 0 0,-1 1 0 0 0,0 0 0 0 0,1 0 0 0 0,0 0-1 0 0,0-1 1 0 0,0 1 0 0 0,0-1 0 0 0,0 1 0 0 0,0-1-1 0 0,0 0 1 0 0,1 0 0 0 0,-1 0 0 0 0,1 0 0 0 0,0 0 0 0 0,0-1-1 0 0,-1 1 1 0 0,1-1 0 0 0,6 2 0 0 0,-5-2 31 0 0,1-1 0 0 0,-1 1 0 0 0,1-1 0 0 0,0 0 1 0 0,-1 0-1 0 0,1-1 0 0 0,0 1 0 0 0,-1-1 0 0 0,1 0 1 0 0,-1 0-1 0 0,1-1 0 0 0,-1 1 0 0 0,0-1 0 0 0,5-3 1 0 0,5-2 74 0 0,-1-2 1 0 0,0 1 0 0 0,0-2 0 0 0,-1 0 0 0 0,0 0 0 0 0,-1-1-1 0 0,0-1 1 0 0,15-20 0 0 0,-11 10 23 0 0,0-1 1 0 0,-1 0-1 0 0,-1-1 1 0 0,11-31-1 0 0,-21 47-201 0 0,0 0 0 0 0,-1 0 0 0 0,0-1 0 0 0,-1 1 0 0 0,1 0 0 0 0,-2-1 0 0 0,1 1 0 0 0,-1-1 1 0 0,-1 1-1 0 0,1-1 0 0 0,-1 1 0 0 0,-1 0 0 0 0,0-1 0 0 0,0 1 0 0 0,0 0 0 0 0,-6-12 0 0 0,7 18-145 0 0,0-1 0 0 0,-1 1 0 0 0,1 0-1 0 0,0-1 1 0 0,-1 1 0 0 0,0 0 0 0 0,1 0 0 0 0,-1 0 0 0 0,0 0 0 0 0,0 0 0 0 0,-3-2 0 0 0,-15-5-3853 0 0</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31.359"/>
    </inkml:context>
    <inkml:brush xml:id="br0">
      <inkml:brushProperty name="width" value="0.1" units="cm"/>
      <inkml:brushProperty name="height" value="0.1" units="cm"/>
    </inkml:brush>
  </inkml:definitions>
  <inkml:trace contextRef="#ctx0" brushRef="#br0">93 5 176 0 0,'-2'-5'4785'0'0,"-5"11"-4682"0"0,0 0 0 0 0,0 0 0 0 0,1 1 0 0 0,-1 0 0 0 0,2 0-1 0 0,-1 1 1 0 0,1-1 0 0 0,0 1 0 0 0,-5 12 0 0 0,5-8-26 0 0,0 1 1 0 0,1 0-1 0 0,1 0 1 0 0,0 0-1 0 0,1 0 1 0 0,0 0-1 0 0,1 1 1 0 0,0-1-1 0 0,1 1 1 0 0,4 23-1 0 0,-4-32 25 0 0,1 1 0 0 0,0-1 0 0 0,1 0 0 0 0,-1 0 0 0 0,1 0 0 0 0,0 0 0 0 0,0-1 0 0 0,1 1 0 0 0,-1 0 0 0 0,1-1 0 0 0,0 0 0 0 0,0 0-1 0 0,1 0 1 0 0,-1 0 0 0 0,1 0 0 0 0,0 0 0 0 0,0-1 0 0 0,0 0 0 0 0,0 0 0 0 0,1 0 0 0 0,-1 0 0 0 0,1-1 0 0 0,0 0 0 0 0,-1 0 0 0 0,1 0 0 0 0,0 0 0 0 0,0-1-1 0 0,0 0 1 0 0,1 0 0 0 0,5 0 0 0 0,-3 0 61 0 0,1-1-1 0 0,-1-1 1 0 0,1 0 0 0 0,-1 0-1 0 0,0 0 1 0 0,1-1 0 0 0,-1 0-1 0 0,0-1 1 0 0,0 0-1 0 0,0 0 1 0 0,0-1 0 0 0,-1 0-1 0 0,0 0 1 0 0,1-1-1 0 0,6-5 1 0 0,-1-1 37 0 0,-1 0 0 0 0,1 0 1 0 0,-2-1-1 0 0,0-1 0 0 0,-1 0 0 0 0,16-25 0 0 0,-21 31-124 0 0,-1 0 1 0 0,1 0-1 0 0,-1-1 0 0 0,-1 0 0 0 0,1 0 0 0 0,-1 0 0 0 0,-1 0 0 0 0,0 0 0 0 0,0-1 0 0 0,0 1 0 0 0,-1-1 1 0 0,0-14-1 0 0,-1 21-146 0 0,0-1 0 0 0,0 1 0 0 0,0-1 0 0 0,0 0 0 0 0,-1 1 1 0 0,1-1-1 0 0,-1 1 0 0 0,0-1 0 0 0,1 1 0 0 0,-1-1 0 0 0,0 1 1 0 0,-1 0-1 0 0,1-1 0 0 0,0 1 0 0 0,-1 0 0 0 0,1 0 0 0 0,-1 0 0 0 0,1 0 1 0 0,-1 0-1 0 0,0 0 0 0 0,0 0 0 0 0,0 1 0 0 0,0-1 0 0 0,0 1 1 0 0,-1-1-1 0 0,1 1 0 0 0,0 0 0 0 0,-6-2 0 0 0,-18-3-8082 0 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31.719"/>
    </inkml:context>
    <inkml:brush xml:id="br0">
      <inkml:brushProperty name="width" value="0.1" units="cm"/>
      <inkml:brushProperty name="height" value="0.1" units="cm"/>
    </inkml:brush>
  </inkml:definitions>
  <inkml:trace contextRef="#ctx0" brushRef="#br0">34 54 488 0 0,'0'0'686'0'0,"1"0"-628"0"0,-1 0-1 0 0,0 0 0 0 0,0 1 1 0 0,1-1-1 0 0,-1 0 1 0 0,0 0-1 0 0,1 0 0 0 0,-1 0 1 0 0,0 0-1 0 0,1 0 1 0 0,-1 1-1 0 0,0-1 0 0 0,0 0 1 0 0,1 0-1 0 0,-1 0 1 0 0,0 1-1 0 0,0-1 0 0 0,0 0 1 0 0,1 0-1 0 0,-1 1 1 0 0,0-1-1 0 0,0 0 1 0 0,0 0-1 0 0,0 1 0 0 0,0-1 1 0 0,1 0-1 0 0,-1 1 1 0 0,0-1-1 0 0,0 0 0 0 0,0 1 1 0 0,0-1-1 0 0,0 0 1 0 0,0 1-1 0 0,0-1 0 0 0,0 0 1 0 0,0 0-1 0 0,0 1 1 0 0,-16 33 997 0 0,11-24-722 0 0,1 0-1 0 0,-1 0 1 0 0,-3 16 0 0 0,7-22-264 0 0,0 0-1 0 0,1 0 1 0 0,0 0 0 0 0,-1 0-1 0 0,1 0 1 0 0,1 0-1 0 0,-1 0 1 0 0,0 0 0 0 0,1 0-1 0 0,0-1 1 0 0,0 1-1 0 0,0 0 1 0 0,1 0 0 0 0,1 3-1 0 0,1 0 91 0 0,0 0-1 0 0,0 0 0 0 0,1-1 1 0 0,0 1-1 0 0,1-1 0 0 0,-1-1 1 0 0,1 1-1 0 0,0-1 0 0 0,0 0 1 0 0,1 0-1 0 0,0-1 0 0 0,0 0 1 0 0,0 0-1 0 0,0 0 1 0 0,0-1-1 0 0,1 0 0 0 0,-1-1 1 0 0,1 1-1 0 0,0-1 0 0 0,9 0 1 0 0,-9 0 43 0 0,0-2 1 0 0,0 1-1 0 0,0-1 1 0 0,0 0-1 0 0,0-1 1 0 0,0 1-1 0 0,0-2 0 0 0,0 1 1 0 0,-1-1-1 0 0,1 0 1 0 0,0-1-1 0 0,-1 0 1 0 0,0 0-1 0 0,0-1 1 0 0,0 0-1 0 0,0 0 1 0 0,0 0-1 0 0,-1-1 1 0 0,1 0-1 0 0,6-7 1 0 0,-9 7-180 0 0,0 1 1 0 0,0-1 0 0 0,0 0 0 0 0,-1 0-1 0 0,0 0 1 0 0,0-1 0 0 0,0 1 0 0 0,0-1-1 0 0,-1 0 1 0 0,0 0 0 0 0,0 0 0 0 0,-1 0-1 0 0,1 0 1 0 0,-1 0 0 0 0,-1 0 0 0 0,1 0-1 0 0,-1-1 1 0 0,0 1 0 0 0,-1 0 0 0 0,1 0-1 0 0,-1 0 1 0 0,0-1 0 0 0,-1 1 0 0 0,1 0-1 0 0,-1 1 1 0 0,-1-1 0 0 0,1 0 0 0 0,-1 0-1 0 0,0 1 1 0 0,0 0 0 0 0,0-1 0 0 0,-1 1-1 0 0,0 1 1 0 0,0-1 0 0 0,0 0 0 0 0,-1 1-1 0 0,1 0 1 0 0,-6-4 0 0 0,1 3-388 0 0,0 0 1 0 0,0 0 0 0 0,-1 1-1 0 0,1 0 1 0 0,-1 1 0 0 0,0 0-1 0 0,-15-3 1 0 0,-40 0-6020 0 0,37 5 3018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0.800"/>
    </inkml:context>
    <inkml:brush xml:id="br0">
      <inkml:brushProperty name="width" value="0.05" units="cm"/>
      <inkml:brushProperty name="height" value="0.05" units="cm"/>
    </inkml:brush>
  </inkml:definitions>
  <inkml:trace contextRef="#ctx0" brushRef="#br0">0 0 212 0 0,'0'0'1856'0'0,"5"3"-1500"0"0,3 4-203 0 0,1 1-1 0 0,-1 0 0 0 0,0 0 1 0 0,-1 1-1 0 0,1 0 1 0 0,-2 0-1 0 0,1 1 0 0 0,-2-1 1 0 0,1 1-1 0 0,6 17 0 0 0,-4-7 57 0 0,-1 1-1 0 0,-1 0 0 0 0,0 0 1 0 0,4 41-1 0 0,-9-56-149 0 0,0 1 1 0 0,-1-1-1 0 0,0 1 0 0 0,0-1 1 0 0,-1 1-1 0 0,0-1 1 0 0,0 1-1 0 0,0-1 0 0 0,-1 0 1 0 0,-4 11-1 0 0,5-15 84 0 0,-3 9-198 0 0,4-11 74 0 0,0 0 0 0 0,0-1-1 0 0,0 1 1 0 0,0 0 0 0 0,0 0-1 0 0,-1 0 1 0 0,1 0 0 0 0,0 0 0 0 0,0 0-1 0 0,0 0 1 0 0,0 0 0 0 0,0-1-1 0 0,0 1 1 0 0,0 0 0 0 0,0 0 0 0 0,0 0-1 0 0,0 0 1 0 0,0 0 0 0 0,0 0-1 0 0,-1 0 1 0 0,1 0 0 0 0,0 0 0 0 0,0 0-1 0 0,0 0 1 0 0,0 0 0 0 0,0 0-1 0 0,0 0 1 0 0,0 0 0 0 0,0 0 0 0 0,-1 0-1 0 0,1 0 1 0 0,0 0 0 0 0,0 0-1 0 0,0 0 1 0 0,0 0 0 0 0,0 0-1 0 0,0 0 1 0 0,0 0 0 0 0,-1 0 0 0 0,1 0-1 0 0,0 0 1 0 0,0 0 0 0 0,0 0-1 0 0,0 0 1 0 0,0 0 0 0 0,0 0 0 0 0,0 0-1 0 0,0 0 1 0 0,0 0 0 0 0,-1 0-1 0 0,1 0 1 0 0,0 0 0 0 0,0 1 0 0 0,0-1-1 0 0,0 0 1 0 0,0 0 0 0 0,0 0-1 0 0,0 0 1 0 0,0 0 0 0 0,0 0 0 0 0,0 0-1 0 0,0 0 1 0 0,0 1 0 0 0,-2-11 53 0 0,2 1 1 0 0,-1-1-1 0 0,1 1 1 0 0,0-1-1 0 0,1 1 0 0 0,0-1 1 0 0,1 1-1 0 0,0 0 1 0 0,6-17-1 0 0,-8 25-69 0 0,6-19 228 0 0,1 0 0 0 0,1 1 0 0 0,1 0-1 0 0,14-22 1 0 0,-20 36-188 0 0,0 1 0 0 0,1-1 1 0 0,-1 1-1 0 0,1 0 0 0 0,0 0 0 0 0,1 0 1 0 0,-1 0-1 0 0,1 1 0 0 0,-1-1 0 0 0,1 1 1 0 0,0 1-1 0 0,0-1 0 0 0,1 1 0 0 0,-1 0 1 0 0,0 0-1 0 0,1 0 0 0 0,-1 1 0 0 0,1-1 1 0 0,0 1-1 0 0,8 0 0 0 0,0 1-28 0 0,0 1 0 0 0,0 0-1 0 0,0 1 1 0 0,-1 0 0 0 0,1 1-1 0 0,-1 0 1 0 0,0 1 0 0 0,0 1-1 0 0,0 0 1 0 0,0 1 0 0 0,-1 0-1 0 0,0 1 1 0 0,0 1 0 0 0,-1-1-1 0 0,0 2 1 0 0,0 0 0 0 0,-1 0-1 0 0,0 1 1 0 0,0 0 0 0 0,-1 0-1 0 0,-1 1 1 0 0,0 1 0 0 0,0-1-1 0 0,-1 1 1 0 0,8 20 0 0 0,-8-18-243 0 0,-1 2 1 0 0,6 21-1 0 0,-11-33-217 0 0,0 1-1 0 0,0 0 0 0 0,-1 0 0 0 0,1 0 0 0 0,-1 0 0 0 0,0 0 0 0 0,-1 0 0 0 0,1-1 1 0 0,-1 1-1 0 0,0 0 0 0 0,0 0 0 0 0,-3 6 0 0 0,-2 2-1679 0 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33.704"/>
    </inkml:context>
    <inkml:brush xml:id="br0">
      <inkml:brushProperty name="width" value="0.1" units="cm"/>
      <inkml:brushProperty name="height" value="0.1" units="cm"/>
    </inkml:brush>
  </inkml:definitions>
  <inkml:trace contextRef="#ctx0" brushRef="#br0">89 82 32 0 0,'0'0'4096'0'0,"-3"4"-3790"0"0,-15 17 525 0 0,2 0-1 0 0,-22 37 1 0 0,27-40-200 0 0,8-17 204 0 0,9-24 269 0 0,-2 12-1362 0 0,1-6 360 0 0,2 1 1 0 0,0 1 0 0 0,0-1-1 0 0,1 1 1 0 0,1 0 0 0 0,12-13-1 0 0,9-19 884 0 0,-29 46-408 0 0,-25 67-506 0 0,16-45-933 0 0,-12 41 0 0 0,17-50-219 0 0,-1 1 0 0 0,0-2 1 0 0,-1 1-1 0 0,-7 13 1 0 0,-1-1-1437 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36.471"/>
    </inkml:context>
    <inkml:brush xml:id="br0">
      <inkml:brushProperty name="width" value="0.1" units="cm"/>
      <inkml:brushProperty name="height" value="0.1" units="cm"/>
    </inkml:brush>
  </inkml:definitions>
  <inkml:trace contextRef="#ctx0" brushRef="#br0">5986 1178 252 0 0,'-4'-16'1087'0'0,"3"2"-296"0"0,-1 0 1 0 0,0 1-1 0 0,-7-20 0 0 0,9 31-383 0 0,-3-2-326 0 0,3 4-77 0 0,0-1 1 0 0,0 1-1 0 0,0 0 0 0 0,0-1 1 0 0,0 1-1 0 0,-1-1 0 0 0,1 1 1 0 0,0 0-1 0 0,0 0 0 0 0,0-1 0 0 0,0 1 1 0 0,0 0-1 0 0,-1-1 0 0 0,1 1 1 0 0,0 0-1 0 0,0 0 0 0 0,-1-1 0 0 0,1 1 1 0 0,0 0-1 0 0,0 0 0 0 0,-1-1 1 0 0,1 1-1 0 0,0 0 0 0 0,-1 0 1 0 0,1 0-1 0 0,-1-1 0 0 0,-33-11 75 0 0,0-3-1 0 0,1 0 1 0 0,1-2-1 0 0,-34-24 1 0 0,27 17-74 0 0,-249-156 872 0 0,159 85-588 0 0,-31-6-117 0 0,125 82-159 0 0,-1 1 0 0 0,-66-23-1 0 0,-311-82-1 0 0,210 77-6 0 0,110 27-16 0 0,-186-50 49 0 0,87 7-26 0 0,144 45-24 0 0,-221-64 53 0 0,183 60-44 0 0,-123-24 117 0 0,170 39-101 0 0,-1 2-1 0 0,1 2 1 0 0,-58 3-1 0 0,-226 34 54 0 0,102-9-50 0 0,-147 18-18 0 0,199-23 8 0 0,75-10-16 0 0,-51 6-2 0 0,-170 42 0 0 0,292-54 3 0 0,-13 5 14 0 0,-54 20-1 0 0,69-21-7 0 0,-1 0-1 0 0,0 1-1 0 0,-34 20 1 0 0,-292 187-2 0 0,297-185-4 0 0,1 2-1 0 0,2 2 1 0 0,2 2-1 0 0,2 2 1 0 0,1 2-1 0 0,2 2 1 0 0,-62 86 0 0 0,45-44-14 0 0,-81 156 1 0 0,124-207 26 0 0,0 0 1 0 0,3 2 0 0 0,1-1-1 0 0,2 2 1 0 0,-6 42-1 0 0,8-16 23 0 0,3-1 0 0 0,5 83-1 0 0,3-13 70 0 0,13 149 396 0 0,16-66-14 0 0,-21-163-319 0 0,2-1-1 0 0,22 52 1 0 0,56 96 186 0 0,123 159 95 0 0,-145-255-329 0 0,111 124 0 0 0,-129-172-82 0 0,3-2 0 0 0,1-3 1 0 0,3-2-1 0 0,2-3 1 0 0,3-3-1 0 0,121 64 1 0 0,-62-48-3 0 0,3-4 0 0 0,2-6 0 0 0,2-6 0 0 0,1-6 0 0 0,3-5 0 0 0,196 21 1 0 0,18-30 48 0 0,-24-14 200 0 0,48-20 447 0 0,-307 8-554 0 0,167-18 688 0 0,243-55 1 0 0,-407 62-693 0 0,-1-3 0 0 0,93-36 0 0 0,-120 36-100 0 0,-1-1 0 0 0,0-2 0 0 0,-2-2 0 0 0,-1-1-1 0 0,35-29 1 0 0,68-77 88 0 0,-21 17-52 0 0,-55 59-50 0 0,77-71 54 0 0,-112 97-66 0 0,-1-2-1 0 0,40-56 1 0 0,-56 67-36 0 0,0-1 1 0 0,-1 0-1 0 0,-1 0 0 0 0,-1-1 1 0 0,-1-1-1 0 0,-1 1 1 0 0,5-24-1 0 0,12-150 26 0 0,-18 122-25 0 0,0 40-21 0 0,0 0 1 0 0,2 0-1 0 0,1 1 1 0 0,16-38-1 0 0,60-118-124 0 0,-31 76 95 0 0,-47 92 6 0 0,0 1 0 0 0,-1-1 0 0 0,5-35 0 0 0,3-12-238 0 0,-12 60 242 0 0,0 0 0 0 0,-1 0-1 0 0,1 0 1 0 0,-2-11 0 0 0,0-1-66 0 0,1 14 55 0 0,-1-1 0 0 0,0 1 0 0 0,1-1 0 0 0,-2 1 1 0 0,1-1-1 0 0,0 1 0 0 0,-1 0 0 0 0,0 0 0 0 0,0 0 0 0 0,0 0 0 0 0,0 0 1 0 0,-1 0-1 0 0,1 0 0 0 0,-1 1 0 0 0,0-1 0 0 0,0 1 0 0 0,-6-5 1 0 0,1 0-31 0 0,1 1 1 0 0,1-1 0 0 0,-9-14 0 0 0,5 7 0 0 0,9 13 45 0 0,-1-10 346 0 0,-1 5-1792 0 0,-4 25-3803 0 0,7-17 5200 0 0,0-1 0 0 0,0 0 0 0 0,0 1 0 0 0,0-1 0 0 0,-1 1 0 0 0,1-1 0 0 0,0 0-1 0 0,0 1 1 0 0,0-1 0 0 0,-1 0 0 0 0,1 1 0 0 0,0-1 0 0 0,0 1 0 0 0,-1-1 0 0 0,1 0 0 0 0,0 0 0 0 0,-1 1 0 0 0,1-1-1 0 0,0 0 1 0 0,-1 0 0 0 0,1 1 0 0 0,0-1 0 0 0,-1 0 0 0 0,1 0 0 0 0,-1 0 0 0 0,1 1 0 0 0,0-1 0 0 0,-1 0 0 0 0,1 0-1 0 0,-1 0 1 0 0,1 0 0 0 0,-1 0 0 0 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42.511"/>
    </inkml:context>
    <inkml:brush xml:id="br0">
      <inkml:brushProperty name="width" value="0.1" units="cm"/>
      <inkml:brushProperty name="height" value="0.1" units="cm"/>
    </inkml:brush>
  </inkml:definitions>
  <inkml:trace contextRef="#ctx0" brushRef="#br0">0 63 236 0 0,'9'-63'9076'0'0,"-10"82"-8253"0"0,1-13-997 0 0,-4 81 1110 0 0,14 157 0 0 0,6-146-484 0 0,-15-90-402 0 0,0 1 0 0 0,0-1 1 0 0,-1 17-1 0 0,-1-6-925 0 0,-2-11 43 0 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42.886"/>
    </inkml:context>
    <inkml:brush xml:id="br0">
      <inkml:brushProperty name="width" value="0.1" units="cm"/>
      <inkml:brushProperty name="height" value="0.1" units="cm"/>
    </inkml:brush>
  </inkml:definitions>
  <inkml:trace contextRef="#ctx0" brushRef="#br0">1 3 360 0 0,'0'0'565'0'0,"0"-1"-474"0"0,1 1 1 0 0,-1 0 0 0 0,1 0 0 0 0,0-1-1 0 0,-1 1 1 0 0,1 0 0 0 0,-1 0-1 0 0,1 0 1 0 0,0-1 0 0 0,-1 1-1 0 0,1 0 1 0 0,0 0 0 0 0,-1 0-1 0 0,1 0 1 0 0,0 0 0 0 0,-1 0-1 0 0,1 1 1 0 0,0-1 0 0 0,-1 0 0 0 0,1 0-1 0 0,-1 0 1 0 0,2 1 0 0 0,2 4 136 0 0,1 1 1 0 0,-1-1 0 0 0,0 1-1 0 0,-1 0 1 0 0,1 0 0 0 0,-1 1-1 0 0,0-1 1 0 0,2 9 0 0 0,17 64 1299 0 0,-12-37-809 0 0,22 122 1398 0 0,-23-111-1555 0 0,-8-37-453 0 0,0 0 0 0 0,0 0 1 0 0,-4 27-1 0 0,0 1-3542 0 0,6-27-1681 0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43.230"/>
    </inkml:context>
    <inkml:brush xml:id="br0">
      <inkml:brushProperty name="width" value="0.1" units="cm"/>
      <inkml:brushProperty name="height" value="0.1" units="cm"/>
    </inkml:brush>
  </inkml:definitions>
  <inkml:trace contextRef="#ctx0" brushRef="#br0">39 0 252 0 0,'0'0'1059'0'0,"-4"4"-559"0"0,1-1-383 0 0,-1 1 0 0 0,1 0 0 0 0,0 0 0 0 0,0 0 1 0 0,1 0-1 0 0,-1 0 0 0 0,1 0 0 0 0,0 1 0 0 0,0-1 0 0 0,0 1 0 0 0,1 0 1 0 0,-1 0-1 0 0,1-1 0 0 0,1 1 0 0 0,-1 0 0 0 0,0 9 0 0 0,1-4 3 0 0,0 0-1 0 0,1 0 1 0 0,0 0-1 0 0,1-1 1 0 0,0 1-1 0 0,1 0 1 0 0,-1 0-1 0 0,2-1 1 0 0,-1 0-1 0 0,2 0 1 0 0,-1 0-1 0 0,1 0 1 0 0,0 0-1 0 0,1-1 1 0 0,0 0 0 0 0,0 0-1 0 0,1-1 1 0 0,12 11-1 0 0,-12-12 15 0 0,0-1 0 0 0,0 1 0 0 0,0-2 0 0 0,1 1 0 0 0,0-1 1 0 0,0 0-1 0 0,0-1 0 0 0,0 0 0 0 0,1 0 0 0 0,-1-1 0 0 0,1 0 0 0 0,-1 0 0 0 0,1-1 0 0 0,0 0 0 0 0,0-1 0 0 0,0 0 0 0 0,-1 0 1 0 0,1-1-1 0 0,0 0 0 0 0,0 0 0 0 0,9-4 0 0 0,-11 2-15 0 0,0 0 0 0 0,-1 0 0 0 0,1 0 0 0 0,-1-1 1 0 0,0 0-1 0 0,0 0 0 0 0,-1-1 0 0 0,1 0 0 0 0,-1 0 0 0 0,0 0 0 0 0,0 0 1 0 0,-1-1-1 0 0,1 0 0 0 0,-1 0 0 0 0,0 0 0 0 0,-1-1 0 0 0,0 1 0 0 0,0-1 1 0 0,0 0-1 0 0,3-13 0 0 0,-5 15-108 0 0,1 0 1 0 0,-1 0-1 0 0,0 0 1 0 0,0 0 0 0 0,-1-1-1 0 0,0 1 1 0 0,0 0-1 0 0,0-1 1 0 0,0 1-1 0 0,-1 0 1 0 0,0 0-1 0 0,0 0 1 0 0,-1-1-1 0 0,1 1 1 0 0,-1 0-1 0 0,0 0 1 0 0,0 1-1 0 0,-1-1 1 0 0,1 0-1 0 0,-1 1 1 0 0,0 0-1 0 0,0-1 1 0 0,-1 1-1 0 0,1 0 1 0 0,-1 1 0 0 0,0-1-1 0 0,0 1 1 0 0,-7-5-1 0 0,6 5-228 0 0,-1 0-1 0 0,1 1 1 0 0,-1 0 0 0 0,0 0-1 0 0,1 1 1 0 0,-1 0-1 0 0,0 0 1 0 0,-7-1 0 0 0,-24 1-4366 0 0,34 1 3960 0 0</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43.589"/>
    </inkml:context>
    <inkml:brush xml:id="br0">
      <inkml:brushProperty name="width" value="0.1" units="cm"/>
      <inkml:brushProperty name="height" value="0.1" units="cm"/>
    </inkml:brush>
  </inkml:definitions>
  <inkml:trace contextRef="#ctx0" brushRef="#br0">1 0 128 0 0,'4'13'496'0'0,"2"0"1"0"0,0-1-1 0 0,8 13 0 0 0,5 11 1030 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43.964"/>
    </inkml:context>
    <inkml:brush xml:id="br0">
      <inkml:brushProperty name="width" value="0.1" units="cm"/>
      <inkml:brushProperty name="height" value="0.1" units="cm"/>
    </inkml:brush>
  </inkml:definitions>
  <inkml:trace contextRef="#ctx0" brushRef="#br0">0 216 92 0 0,'1'7'169'0'0,"0"-1"1"0"0,1 1-1 0 0,0 0 1 0 0,0 0-1 0 0,0-1 0 0 0,1 0 1 0 0,0 1-1 0 0,0-1 0 0 0,1 0 1 0 0,-1 0-1 0 0,1-1 1 0 0,1 1-1 0 0,-1-1 0 0 0,1 0 1 0 0,0 0-1 0 0,0 0 0 0 0,0-1 1 0 0,1 1-1 0 0,0-1 1 0 0,0-1-1 0 0,0 1 0 0 0,0-1 1 0 0,11 4-1 0 0,-6-3 127 0 0,0 0-1 0 0,0 0 1 0 0,0-2-1 0 0,1 1 1 0 0,-1-1-1 0 0,1-1 1 0 0,0 0-1 0 0,-1-1 1 0 0,1 0-1 0 0,0-1 1 0 0,17-3-1 0 0,-14 1 42 0 0,-1 0 0 0 0,0-1 0 0 0,0-1 0 0 0,0-1 0 0 0,-1 0 0 0 0,0 0 0 0 0,0-1 0 0 0,22-16 0 0 0,-28 17-172 0 0,0 0 0 0 0,0-1 1 0 0,-1 0-1 0 0,0 0 0 0 0,0 0 1 0 0,0-1-1 0 0,-1 0 1 0 0,0 0-1 0 0,6-16 0 0 0,-4 7-21 0 0,-2 0-1 0 0,0 0 1 0 0,0-1 0 0 0,1-19-1 0 0,-6 34-210 0 0,1-1 1 0 0,-1 0-1 0 0,0 1 0 0 0,1-1 0 0 0,-2 1 1 0 0,1-1-1 0 0,0 1 0 0 0,-1-1 0 0 0,0 1 0 0 0,0-1 1 0 0,0 1-1 0 0,0-1 0 0 0,0 1 0 0 0,-1 0 0 0 0,1-1 1 0 0,-1 1-1 0 0,0 0 0 0 0,0 0 0 0 0,0 1 1 0 0,-5-6-1 0 0,3 4-457 0 0,-1 1 0 0 0,1 0 0 0 0,-1 0 0 0 0,0 0 1 0 0,0 1-1 0 0,0 0 0 0 0,0 0 0 0 0,0 0 0 0 0,0 0 1 0 0,-1 1-1 0 0,1 0 0 0 0,-10-1 0 0 0,-14 1-2231 0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53.241"/>
    </inkml:context>
    <inkml:brush xml:id="br0">
      <inkml:brushProperty name="width" value="0.1" units="cm"/>
      <inkml:brushProperty name="height" value="0.1" units="cm"/>
    </inkml:brush>
  </inkml:definitions>
  <inkml:trace contextRef="#ctx0" brushRef="#br0">1 20 564 0 0,'0'-18'8408'0'0,"1"18"-8287"0"0,17-2 1025 0 0,25 7-1814 0 0,-36-4 1104 0 0,130 20-164 0 0,27 5-1364 0 0,-54-16-4247 0 0,-93-10 3175 0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4:53.616"/>
    </inkml:context>
    <inkml:brush xml:id="br0">
      <inkml:brushProperty name="width" value="0.1" units="cm"/>
      <inkml:brushProperty name="height" value="0.1" units="cm"/>
    </inkml:brush>
  </inkml:definitions>
  <inkml:trace contextRef="#ctx0" brushRef="#br0">0 1 320 0 0,'0'0'1160'0'0,"30"6"-652"0"0,-14-6-64 0 0,6-1-48 0 0,3 1-8 0 0,2 1-60 0 0,2-1-44 0 0,-4 6-108 0 0,2-4-168 0 0,-7 0-236 0 0,-5 1-404 0 0,0 1-684 0 0,-3-3 300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00.723"/>
    </inkml:context>
    <inkml:brush xml:id="br0">
      <inkml:brushProperty name="width" value="0.1" units="cm"/>
      <inkml:brushProperty name="height" value="0.1" units="cm"/>
    </inkml:brush>
  </inkml:definitions>
  <inkml:trace contextRef="#ctx0" brushRef="#br0">1 505 584 0 0,'4'-30'6985'0'0,"27"162"-6169"0"0,-23-103-492 0 0,1-1 1 0 0,16 34-1 0 0,-20-49-208 0 0,4 5 88 0 0,1 0 1 0 0,1-1-1 0 0,0 0 0 0 0,21 24 0 0 0,-29-38-111 0 0,-1 0 0 0 0,1-1 0 0 0,-1 1 0 0 0,1 0-1 0 0,0-1 1 0 0,0 0 0 0 0,0 1 0 0 0,0-1 0 0 0,0 0 0 0 0,1-1 0 0 0,-1 1 0 0 0,1-1 0 0 0,-1 1 0 0 0,1-1-1 0 0,4 1 1 0 0,-3-2 19 0 0,0 0-1 0 0,-1 0 1 0 0,1-1 0 0 0,-1 1-1 0 0,1-1 1 0 0,-1 0-1 0 0,1 0 1 0 0,-1-1 0 0 0,1 1-1 0 0,-1-1 1 0 0,0 0-1 0 0,6-4 1 0 0,34-20 365 0 0,-1-2-1 0 0,76-65 1 0 0,63-82-19 0 0,-124 117-323 0 0,-3 3 8 0 0,-3-3 0 0 0,-3-2 0 0 0,-2-2 0 0 0,61-107 0 0 0,-76 95-36 0 0,-31 73-171 0 0,3-7-109 0 0,-11 29-6433 0 0,-7 1 1812 0 0,8-12 2182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1.175"/>
    </inkml:context>
    <inkml:brush xml:id="br0">
      <inkml:brushProperty name="width" value="0.05" units="cm"/>
      <inkml:brushProperty name="height" value="0.05" units="cm"/>
    </inkml:brush>
  </inkml:definitions>
  <inkml:trace contextRef="#ctx0" brushRef="#br0">0 20 132 0 0,'13'-3'448'0'0,"3"0"-128"0"0,0-2-176 0 0,2 4-160 0 0,-1-1-160 0 0,1 1-180 0 0,6-4 80 0 0</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05.766"/>
    </inkml:context>
    <inkml:brush xml:id="br0">
      <inkml:brushProperty name="width" value="0.1" units="cm"/>
      <inkml:brushProperty name="height" value="0.1" units="cm"/>
    </inkml:brush>
  </inkml:definitions>
  <inkml:trace contextRef="#ctx0" brushRef="#br0">12 69 368 0 0,'-10'-48'4056'0'0,"10"45"-3550"0"0,-1-15 1052 0 0,9 38-1669 0 0,-6-15-56 0 0,1 9-1839 0 0,-3-14 1943 0 0,1 0-1 0 0,-1 1 0 0 0,0-1 0 0 0,0 0 1 0 0,0 0-1 0 0,0 1 0 0 0,0-1 0 0 0,0 0 1 0 0,0 1-1 0 0,0-1 0 0 0,0 0 0 0 0,0 0 1 0 0,0 1-1 0 0,0-1 0 0 0,0 0 0 0 0,0 1 0 0 0,0-1 1 0 0,0 0-1 0 0,0 0 0 0 0,0 1 0 0 0,0-1 1 0 0,0 0-1 0 0,-1 1 0 0 0,1-1 0 0 0,0 0 1 0 0,0 0-1 0 0,0 1 0 0 0,0-1 0 0 0,-1 0 0 0 0,1 0 1 0 0,0 0-1 0 0,-1 1 0 0 0</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09.135"/>
    </inkml:context>
    <inkml:brush xml:id="br0">
      <inkml:brushProperty name="width" value="0.1" units="cm"/>
      <inkml:brushProperty name="height" value="0.1" units="cm"/>
    </inkml:brush>
  </inkml:definitions>
  <inkml:trace contextRef="#ctx0" brushRef="#br0">0 39 296 0 0,'15'-30'4623'0'0,"-13"25"-4094"0"0,-2 4-505 0 0,0 1-1 0 0,0 0 1 0 0,0 0-1 0 0,0 0 1 0 0,0 0-1 0 0,0 0 1 0 0,0 0-1 0 0,0 0 1 0 0,0 0-1 0 0,0-1 1 0 0,0 1-1 0 0,0 0 1 0 0,0 0-1 0 0,0 0 1 0 0,0 0-1 0 0,0 0 1 0 0,1 0-1 0 0,-1 0 1 0 0,0 0-1 0 0,0 0 1 0 0,0-1-1 0 0,0 1 1 0 0,0 0-1 0 0,0 0 1 0 0,0 0-1 0 0,0 0 1 0 0,0 0-1 0 0,1 0 1 0 0,-1 0-1 0 0,0 0 1 0 0,0 0-1 0 0,0 0 1 0 0,0 0-1 0 0,0 0 1 0 0,0 0-1 0 0,0 0 1 0 0,0 0-1 0 0,1 0 1 0 0,-1 0-1 0 0,0 0 1 0 0,0 0-1 0 0,0 0 1 0 0,0 0-1 0 0,0 0 1 0 0,0 0-1 0 0,0 0 1 0 0,1 0-1 0 0,-1 0 1 0 0,0 0-1 0 0,0 0 1 0 0,0 0-1 0 0,0 0 1 0 0,0 1-1 0 0,0-1 1 0 0,0 0-1 0 0,0 0 1 0 0,0 0-1 0 0,0 0 1 0 0,1 0-1 0 0,-1 0 1 0 0,0 0-1 0 0,0 0 1 0 0,12 23 509 0 0,15 35 0 0 0,-16-33-45 0 0,25 42-1 0 0,-13-34-61 0 0,1-2 0 0 0,2 0 0 0 0,1-2 0 0 0,35 30 0 0 0,132 94 1527 0 0,-129-104-1221 0 0,-29-22-409 0 0,93 74-675 0 0,-124-93-1586 0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09.510"/>
    </inkml:context>
    <inkml:brush xml:id="br0">
      <inkml:brushProperty name="width" value="0.1" units="cm"/>
      <inkml:brushProperty name="height" value="0.1" units="cm"/>
    </inkml:brush>
  </inkml:definitions>
  <inkml:trace contextRef="#ctx0" brushRef="#br0">516 89 120 0 0,'6'-53'2497'0'0,"-3"17"2486"0"0,-9 39-4631 0 0,-2 2-229 0 0,-1 0-1 0 0,1 0 1 0 0,0 1-1 0 0,0 0 1 0 0,1 1 0 0 0,-7 7-1 0 0,-45 53 618 0 0,26-28-386 0 0,-217 273 1714 0 0,227-274-2083 0 0,-28 58 1 0 0,48-90-79 0 0,-20 48-1490 0 0,11-16-3823 0 0,9-27 2669 0 0</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09.854"/>
    </inkml:context>
    <inkml:brush xml:id="br0">
      <inkml:brushProperty name="width" value="0.1" units="cm"/>
      <inkml:brushProperty name="height" value="0.1" units="cm"/>
    </inkml:brush>
  </inkml:definitions>
  <inkml:trace contextRef="#ctx0" brushRef="#br0">1 8 212 0 0,'0'0'74'0'0,"0"-1"0"0"0,1 1 1 0 0,-1-1-1 0 0,1 1 0 0 0,-1-1 0 0 0,0 1 0 0 0,1-1 0 0 0,-1 1 0 0 0,1-1 1 0 0,-1 1-1 0 0,1 0 0 0 0,-1-1 0 0 0,1 1 0 0 0,-1 0 0 0 0,1-1 1 0 0,0 1-1 0 0,-1 0 0 0 0,1 0 0 0 0,-1 0 0 0 0,1-1 0 0 0,0 1 1 0 0,-1 0-1 0 0,1 0 0 0 0,-1 0 0 0 0,1 0 0 0 0,0 0 0 0 0,-1 0 1 0 0,1 0-1 0 0,1 1 0 0 0,-1-1-8 0 0,-1 1 1 0 0,1 0 0 0 0,0 0-1 0 0,0 0 1 0 0,-1 0-1 0 0,1 0 1 0 0,-1 0 0 0 0,1 0-1 0 0,-1 0 1 0 0,1 0-1 0 0,-1 0 1 0 0,1 0 0 0 0,-1 0-1 0 0,0 0 1 0 0,1 1-1 0 0,2 45 760 0 0,-9 102 1059 0 0,2-87-545 0 0,5 105 0 0 0,6-105-644 0 0,5 108 359 0 0,-12-135-2395 0 0,0-11-3788 0 0,0-17 2780 0 0</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10.213"/>
    </inkml:context>
    <inkml:brush xml:id="br0">
      <inkml:brushProperty name="width" value="0.1" units="cm"/>
      <inkml:brushProperty name="height" value="0.1" units="cm"/>
    </inkml:brush>
  </inkml:definitions>
  <inkml:trace contextRef="#ctx0" brushRef="#br0">81 51 736 0 0,'0'-2'177'0'0,"1"0"1"0"0,-1 0-1 0 0,0 0 0 0 0,0 0 0 0 0,0 0 1 0 0,0 0-1 0 0,-1 0 0 0 0,1 0 0 0 0,0 0 1 0 0,-1 0-1 0 0,1 0 0 0 0,-1 0 0 0 0,0 0 1 0 0,0 1-1 0 0,1-1 0 0 0,-1 0 0 0 0,-1 0 1 0 0,1 1-1 0 0,0-1 0 0 0,0 0 0 0 0,0 1 1 0 0,-1-1-1 0 0,1 1 0 0 0,-1 0 0 0 0,1 0 1 0 0,-4-2-1 0 0,4 2-133 0 0,0 1 1 0 0,0 0 0 0 0,0 0-1 0 0,0-1 1 0 0,0 1 0 0 0,0 0-1 0 0,-1 0 1 0 0,1 0-1 0 0,0 0 1 0 0,0 0 0 0 0,0 1-1 0 0,0-1 1 0 0,0 0 0 0 0,0 1-1 0 0,0-1 1 0 0,0 0 0 0 0,0 1-1 0 0,0-1 1 0 0,0 1-1 0 0,0-1 1 0 0,0 1 0 0 0,0 0-1 0 0,0 0 1 0 0,0-1 0 0 0,1 1-1 0 0,-1 0 1 0 0,0 0-1 0 0,0 0 1 0 0,1 0 0 0 0,-1-1-1 0 0,0 3 1 0 0,-18 28 597 0 0,17-24-567 0 0,0 0-1 0 0,0 0 1 0 0,1 0 0 0 0,0 0-1 0 0,0 0 1 0 0,1 0-1 0 0,0 0 1 0 0,1 0 0 0 0,-1 1-1 0 0,1-1 1 0 0,0 0 0 0 0,1 0-1 0 0,4 13 1 0 0,-2-10-10 0 0,0 0-1 0 0,1 0 1 0 0,0 0-1 0 0,1-1 1 0 0,0 0-1 0 0,0 0 1 0 0,1 0 0 0 0,10 10-1 0 0,-11-14 69 0 0,0 0-1 0 0,1 0 1 0 0,-1-1-1 0 0,1 0 1 0 0,0 0 0 0 0,0 0-1 0 0,1-1 1 0 0,-1 0-1 0 0,1-1 1 0 0,0 0-1 0 0,-1 0 1 0 0,1 0 0 0 0,0-1-1 0 0,0-1 1 0 0,0 1-1 0 0,0-1 1 0 0,0 0-1 0 0,0-1 1 0 0,0 0 0 0 0,0 0-1 0 0,11-4 1 0 0,-10 3 2 0 0,0-1 0 0 0,0 0-1 0 0,0 0 1 0 0,0-1 0 0 0,-1 0 0 0 0,1-1 0 0 0,-1 0 0 0 0,0 0 0 0 0,0 0 0 0 0,-1-1 0 0 0,0-1 0 0 0,0 1 0 0 0,0-1 0 0 0,-1 0 0 0 0,0-1-1 0 0,0 1 1 0 0,6-14 0 0 0,-11 19-219 0 0,0 0 1 0 0,0 0-1 0 0,0 0 0 0 0,0 0 0 0 0,-1 0 0 0 0,1-1 0 0 0,-1 1 0 0 0,0 0 1 0 0,0 0-1 0 0,1-1 0 0 0,-2 1 0 0 0,1 0 0 0 0,0-1 0 0 0,0 1 0 0 0,-1 0 1 0 0,1 0-1 0 0,-1-1 0 0 0,-1-1 0 0 0,2 2-492 0 0,-1 0 0 0 0,0 0-1 0 0,0 1 1 0 0,0-1 0 0 0,-1 1 0 0 0,1-1-1 0 0,0 1 1 0 0,-1-1 0 0 0,1 1 0 0 0,-1 0 0 0 0,1 0-1 0 0,-4-2 1 0 0</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10.589"/>
    </inkml:context>
    <inkml:brush xml:id="br0">
      <inkml:brushProperty name="width" value="0.1" units="cm"/>
      <inkml:brushProperty name="height" value="0.1" units="cm"/>
    </inkml:brush>
  </inkml:definitions>
  <inkml:trace contextRef="#ctx0" brushRef="#br0">4 230 108 0 0,'-1'3'475'0'0,"1"-1"-391"0"0,-1 0 1 0 0,1 1 0 0 0,-1-1 0 0 0,1 0 0 0 0,0 0-1 0 0,0 0 1 0 0,0 1 0 0 0,0-1 0 0 0,0 0-1 0 0,0 0 1 0 0,1 0 0 0 0,-1 1 0 0 0,1-1-1 0 0,0 0 1 0 0,1 2 0 0 0,0 2 123 0 0,1-1-1 0 0,0 0 1 0 0,0 0 0 0 0,0 0 0 0 0,7 7-1 0 0,-2-4 117 0 0,0 1 0 0 0,1-2 0 0 0,0 1 0 0 0,0-1 0 0 0,18 10 0 0 0,-16-11-31 0 0,1-1 1 0 0,-1 0-1 0 0,1-1 0 0 0,0 0 0 0 0,0-1 1 0 0,0-1-1 0 0,0 0 0 0 0,0 0 1 0 0,1-1-1 0 0,-1 0 0 0 0,0-1 0 0 0,17-3 1 0 0,-19 2-128 0 0,-1-1 0 0 0,0-1 0 0 0,0 1 0 0 0,0-2 0 0 0,0 1 0 0 0,-1-1 0 0 0,1-1 0 0 0,-1 1 0 0 0,0-1 0 0 0,0-1 0 0 0,-1 1 0 0 0,1-1 0 0 0,-1-1 0 0 0,-1 1 0 0 0,1-1 0 0 0,9-14 0 0 0,-8 9-24 0 0,0 0 0 0 0,-1-1-1 0 0,0 0 1 0 0,-1 0 0 0 0,7-19-1 0 0,-11 27-151 0 0,-1 0 1 0 0,0 0-1 0 0,0 0 0 0 0,0 0 0 0 0,0 0 0 0 0,-1 0 0 0 0,0 0 0 0 0,0 0 0 0 0,0 0 0 0 0,-1 0 1 0 0,0 0-1 0 0,1 0 0 0 0,-2 0 0 0 0,1 0 0 0 0,-1 0 0 0 0,1 0 0 0 0,-1 1 0 0 0,-1-1 0 0 0,-2-4 0 0 0,-1 1-178 0 0,-1 1-1 0 0,1 0 0 0 0,-1 0 1 0 0,0 0-1 0 0,-1 1 0 0 0,1 0 1 0 0,-1 1-1 0 0,-1 0 0 0 0,1 0 1 0 0,-14-5-1 0 0,5 3-931 0 0,0 1-1 0 0,-1 1 1 0 0,1 1-1 0 0,-34-4 0 0 0,1 4-1545 0 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11.108"/>
    </inkml:context>
    <inkml:brush xml:id="br0">
      <inkml:brushProperty name="width" value="0.1" units="cm"/>
      <inkml:brushProperty name="height" value="0.1" units="cm"/>
    </inkml:brush>
  </inkml:definitions>
  <inkml:trace contextRef="#ctx0" brushRef="#br0">1 51 432 0 0,'17'-50'8827'0'0,"-20"95"-8155"0"0,-1 52 991 0 0,4-58-759 0 0,2 0 1 0 0,2-1-1 0 0,1 1 0 0 0,21 72 0 0 0,-11-58-564 0 0,-15-52-652 0 0,5 4-859 0 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11.511"/>
    </inkml:context>
    <inkml:brush xml:id="br0">
      <inkml:brushProperty name="width" value="0.1" units="cm"/>
      <inkml:brushProperty name="height" value="0.1" units="cm"/>
    </inkml:brush>
  </inkml:definitions>
  <inkml:trace contextRef="#ctx0" brushRef="#br0">95 1 732 0 0,'0'0'2039'0'0,"2"1"-1470"0"0,-1 1-404 0 0,0 0 0 0 0,0 0 1 0 0,0 0-1 0 0,0 0 1 0 0,-1 1-1 0 0,1-1 0 0 0,-1 0 1 0 0,0 0-1 0 0,1 0 1 0 0,-1 0-1 0 0,0 1 0 0 0,0-1 1 0 0,0 0-1 0 0,-1 0 1 0 0,1 0-1 0 0,-1 4 0 0 0,1-4-193 0 0,-4 18 636 0 0,0-1 0 0 0,-2 0 0 0 0,0 0 0 0 0,-1 0 0 0 0,0 0 0 0 0,-14 22 0 0 0,19-38-577 0 0,-15 28-604 0 0,16-29 131 0 0,0 0 0 0 0,0-1 1 0 0,0 1-1 0 0,-1 0 0 0 0,1 0 0 0 0,-1-1 0 0 0,1 1 1 0 0,-1 0-1 0 0,1-1 0 0 0,-1 0 0 0 0,0 1 0 0 0,-2 0 1 0 0,-2 0-1861 0 0</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11.887"/>
    </inkml:context>
    <inkml:brush xml:id="br0">
      <inkml:brushProperty name="width" value="0.1" units="cm"/>
      <inkml:brushProperty name="height" value="0.1" units="cm"/>
    </inkml:brush>
  </inkml:definitions>
  <inkml:trace contextRef="#ctx0" brushRef="#br0">0 5 120 0 0,'0'0'84'0'0,"0"0"0"0"0,1-1 0 0 0,-1 1 0 0 0,0 0 0 0 0,0-1 0 0 0,0 1 0 0 0,1 0 0 0 0,-1 0 1 0 0,0-1-1 0 0,0 1 0 0 0,1 0 0 0 0,-1 0 0 0 0,0-1 0 0 0,1 1 0 0 0,-1 0 0 0 0,0 0 0 0 0,1 0 0 0 0,-1 0 0 0 0,0-1 0 0 0,1 1 0 0 0,-1 0 0 0 0,0 0 0 0 0,1 0 0 0 0,-1 0 0 0 0,0 0 0 0 0,1 0 0 0 0,-1 0 1 0 0,1 0-1 0 0,-1 0 0 0 0,0 0 0 0 0,1 0 0 0 0,-1 0 0 0 0,1 1 0 0 0,9 11 944 0 0,2 25-538 0 0,-10-32-99 0 0,-1-2-289 0 0,60 237 4561 0 0,-51-195-4108 0 0,-5-29-444 0 0,-2 0 0 0 0,3 19 0 0 0,-6-30-617 0 0,0 0 0 0 0,0 0 0 0 0,0 0 0 0 0,-1 0 0 0 0,1 0 1 0 0,-3 8-1 0 0,6 5-4593 0 0</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13.127"/>
    </inkml:context>
    <inkml:brush xml:id="br0">
      <inkml:brushProperty name="width" value="0.1" units="cm"/>
      <inkml:brushProperty name="height" value="0.1" units="cm"/>
    </inkml:brush>
  </inkml:definitions>
  <inkml:trace contextRef="#ctx0" brushRef="#br0">80 1 68 0 0,'0'0'2060'0'0,"-3"4"-1623"0"0,-7 10-33 0 0,0 1 0 0 0,2 0 0 0 0,0 0 0 0 0,0 1 0 0 0,2 0 0 0 0,0 0 0 0 0,1 0 0 0 0,0 1 0 0 0,2 0 0 0 0,0 0 0 0 0,-2 29 0 0 0,6-41-223 0 0,-1 1-1 0 0,1 0 1 0 0,0 0 0 0 0,1-1-1 0 0,-1 1 1 0 0,1 0-1 0 0,1-1 1 0 0,-1 0-1 0 0,4 8 1 0 0,-4-10 6 0 0,0 0-1 0 0,0 1 1 0 0,0-1 0 0 0,1 0 0 0 0,-1 0-1 0 0,1-1 1 0 0,0 1 0 0 0,-1 0-1 0 0,1-1 1 0 0,0 0 0 0 0,1 1 0 0 0,-1-1-1 0 0,0 0 1 0 0,7 2 0 0 0,-7-3-83 0 0,1-1 1 0 0,-1 0-1 0 0,0 0 1 0 0,1 0-1 0 0,-1 0 1 0 0,0-1-1 0 0,0 1 1 0 0,1-1 0 0 0,-1 0-1 0 0,0 0 1 0 0,0 0-1 0 0,0 0 1 0 0,0 0-1 0 0,0-1 1 0 0,0 0-1 0 0,0 1 1 0 0,0-1-1 0 0,-1 0 1 0 0,1 0-1 0 0,-1-1 1 0 0,0 1-1 0 0,1 0 1 0 0,2-5-1 0 0,22-29-1925 0 0,-9 3-5141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1.519"/>
    </inkml:context>
    <inkml:brush xml:id="br0">
      <inkml:brushProperty name="width" value="0.05" units="cm"/>
      <inkml:brushProperty name="height" value="0.05" units="cm"/>
    </inkml:brush>
  </inkml:definitions>
  <inkml:trace contextRef="#ctx0" brushRef="#br0">228 296 184 0 0,'-3'-4'172'0'0,"0"0"0"0"0,0 1 1 0 0,0-1-1 0 0,0 1 0 0 0,0 0 0 0 0,-1-1 0 0 0,1 2 1 0 0,-1-1-1 0 0,0 0 0 0 0,0 1 0 0 0,0-1 0 0 0,0 1 1 0 0,-1 0-1 0 0,1 1 0 0 0,0-1 0 0 0,-1 1 0 0 0,1 0 1 0 0,-1 0-1 0 0,0 0 0 0 0,1 1 0 0 0,-1-1 0 0 0,1 1 1 0 0,-1 0-1 0 0,0 1 0 0 0,1-1 0 0 0,-1 1 0 0 0,0 0 1 0 0,1 0-1 0 0,-1 0 0 0 0,1 1 0 0 0,-7 2 0 0 0,5-2-143 0 0,1 1 0 0 0,0-1 0 0 0,-1 1-1 0 0,1 0 1 0 0,0 1 0 0 0,0-1 0 0 0,1 1-1 0 0,-1 0 1 0 0,1 0 0 0 0,0 0 0 0 0,0 1-1 0 0,0-1 1 0 0,1 1 0 0 0,-1 0 0 0 0,1 0-1 0 0,0 0 1 0 0,1 1 0 0 0,-1-1 0 0 0,1 1-1 0 0,0-1 1 0 0,1 1 0 0 0,-1 0 0 0 0,1 0 0 0 0,-1 9-1 0 0,2-12-23 0 0,1 0 0 0 0,-1-1-1 0 0,0 1 1 0 0,1-1-1 0 0,-1 1 1 0 0,1-1 0 0 0,0 1-1 0 0,0-1 1 0 0,0 1 0 0 0,0-1-1 0 0,1 0 1 0 0,-1 0 0 0 0,0 1-1 0 0,1-1 1 0 0,0 0-1 0 0,-1 0 1 0 0,1-1 0 0 0,0 1-1 0 0,0 0 1 0 0,4 2 0 0 0,-5-4 5 0 0,0 1 0 0 0,0-1 0 0 0,1 0 0 0 0,-1 1 0 0 0,0-1 0 0 0,0 0 0 0 0,1 0 0 0 0,-1 0 1 0 0,0 0-1 0 0,0-1 0 0 0,1 1 0 0 0,-1 0 0 0 0,0 0 0 0 0,0-1 0 0 0,0 1 0 0 0,1-1 0 0 0,-1 1 1 0 0,0-1-1 0 0,0 1 0 0 0,0-1 0 0 0,1 0 0 0 0,22-17 193 0 0,-24 18-203 0 0,8-6 53 0 0,-1-2 1 0 0,0 1-1 0 0,0-1 1 0 0,-1 0-1 0 0,0 0 1 0 0,-1-1-1 0 0,1 1 1 0 0,-2-1-1 0 0,1-1 0 0 0,2-9 1 0 0,5-16 131 0 0,10-52-1 0 0,-9 32-80 0 0,17-57 192 0 0,-30 109-294 0 0,8-8-33 0 0,-7 10 10 0 0,2 3-5 0 0,3 2 17 0 0,-1 0 1 0 0,1 1 0 0 0,-1 0 0 0 0,-1 0-1 0 0,1 0 1 0 0,-1 1 0 0 0,0-1-1 0 0,0 1 1 0 0,6 11 0 0 0,27 68-16 0 0,-24-53 27 0 0,14 29 3 0 0,22 58-1680 0 0,-39-81-1519 0 0,-7-22 1361 0 0</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13.486"/>
    </inkml:context>
    <inkml:brush xml:id="br0">
      <inkml:brushProperty name="width" value="0.1" units="cm"/>
      <inkml:brushProperty name="height" value="0.1" units="cm"/>
    </inkml:brush>
  </inkml:definitions>
  <inkml:trace contextRef="#ctx0" brushRef="#br0">74 1 352 0 0,'0'0'787'0'0,"-2"3"-65"0"0,-42 88 4094 0 0,20-20-5313 0 0,21-56-2564 0 0,3-3 1302 0 0</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13.846"/>
    </inkml:context>
    <inkml:brush xml:id="br0">
      <inkml:brushProperty name="width" value="0.1" units="cm"/>
      <inkml:brushProperty name="height" value="0.1" units="cm"/>
    </inkml:brush>
  </inkml:definitions>
  <inkml:trace contextRef="#ctx0" brushRef="#br0">48 1 188 0 0,'0'0'2776'0'0,"-5"5"-2374"0"0,0 2-277 0 0,0 0 1 0 0,1 0-1 0 0,0 0 1 0 0,0 1-1 0 0,0-1 1 0 0,1 1-1 0 0,0 0 1 0 0,0 0-1 0 0,1 0 1 0 0,0 1 0 0 0,1-1-1 0 0,-1 0 1 0 0,1 11-1 0 0,1-13-19 0 0,0 1 0 0 0,1 0 0 0 0,0 0-1 0 0,0-1 1 0 0,0 1 0 0 0,1-1 0 0 0,0 1 0 0 0,0-1-1 0 0,4 8 1 0 0,-5-11 24 0 0,1 0-1 0 0,0 0 1 0 0,0 0 0 0 0,0 0-1 0 0,1-1 1 0 0,-1 1 0 0 0,1-1-1 0 0,-1 0 1 0 0,1 0 0 0 0,0 0-1 0 0,0 0 1 0 0,0 0 0 0 0,0 0-1 0 0,0-1 1 0 0,0 0 0 0 0,0 1-1 0 0,1-1 1 0 0,-1 0-1 0 0,6 0 1 0 0,-3 0 77 0 0,-1-1-1 0 0,1 0 0 0 0,0 0 1 0 0,0 0-1 0 0,-1-1 1 0 0,1 0-1 0 0,0 0 1 0 0,-1 0-1 0 0,1-1 1 0 0,-1 0-1 0 0,0 0 0 0 0,0 0 1 0 0,8-5-1 0 0,-3 1 48 0 0,-1 0 0 0 0,0-1-1 0 0,0 0 1 0 0,-1 0 0 0 0,15-16 0 0 0,-22 21-300 0 0,0 1 1 0 0,1-1 0 0 0,-1 1 0 0 0,0-1 0 0 0,0 1 0 0 0,0-1 0 0 0,-1 0 0 0 0,1 0 0 0 0,0 1 0 0 0,-1-1 0 0 0,1 0 0 0 0,-1 0 0 0 0,1 0-1 0 0,-1 0 1 0 0,0 1 0 0 0,0-1 0 0 0,0 0 0 0 0,0 0 0 0 0,0 0 0 0 0,-1-4 0 0 0,0 2-984 0 0,-1-1-1 0 0,0 0 1 0 0,0 1 0 0 0,-1-1 0 0 0,1 1-1 0 0,-6-7 1 0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5:14.221"/>
    </inkml:context>
    <inkml:brush xml:id="br0">
      <inkml:brushProperty name="width" value="0.1" units="cm"/>
      <inkml:brushProperty name="height" value="0.1" units="cm"/>
    </inkml:brush>
  </inkml:definitions>
  <inkml:trace contextRef="#ctx0" brushRef="#br0">6 38 104 0 0,'-1'5'135'0'0,"0"-1"1"0"0,-1 1-1 0 0,2 0 1 0 0,-1 0-1 0 0,0 0 0 0 0,1 0 1 0 0,0 0-1 0 0,0 1 1 0 0,1-1-1 0 0,0 0 0 0 0,-1 0 1 0 0,2-1-1 0 0,-1 1 1 0 0,0 0-1 0 0,1 0 0 0 0,0 0 1 0 0,3 5-1 0 0,-2-7 42 0 0,-1 0-1 0 0,0 0 1 0 0,1 0-1 0 0,0-1 1 0 0,-1 1-1 0 0,1-1 1 0 0,0 0-1 0 0,0 1 1 0 0,1-1-1 0 0,-1-1 1 0 0,0 1-1 0 0,1 0 1 0 0,-1-1-1 0 0,1 0 1 0 0,-1 0-1 0 0,1 0 1 0 0,-1 0-1 0 0,1 0 1 0 0,0-1-1 0 0,0 0 1 0 0,-1 1-1 0 0,1-2 1 0 0,6 1-1 0 0,1-2 9 0 0,-1 0 0 0 0,1-1-1 0 0,-1 0 1 0 0,0 0 0 0 0,0-1-1 0 0,-1-1 1 0 0,1 1 0 0 0,-1-2-1 0 0,0 1 1 0 0,0-1 0 0 0,0 0-1 0 0,-1-1 1 0 0,0 0 0 0 0,-1 0 0 0 0,1-1-1 0 0,10-15 1 0 0,-17 22-195 0 0,-1 0 0 0 0,1 0 1 0 0,-1 0-1 0 0,1 0 0 0 0,-1-1 0 0 0,0 1 1 0 0,1 0-1 0 0,-1 0 0 0 0,0 0 0 0 0,0-1 1 0 0,0 1-1 0 0,0 0 0 0 0,0 0 0 0 0,0 0 1 0 0,0-1-1 0 0,0 1 0 0 0,0 0 0 0 0,-1 0 0 0 0,1 0 1 0 0,0-1-1 0 0,-1 1 0 0 0,1 0 0 0 0,-2-2 1 0 0,1 1-187 0 0,-1-1 1 0 0,0 1 0 0 0,1 0 0 0 0,-1 0-1 0 0,0 0 1 0 0,0 0 0 0 0,-4-3 0 0 0,4 4-247 0 0,-3-2-145 0 0,0 0 0 0 0,-1 1 0 0 0,0 0 0 0 0,1 0 0 0 0,-12-2-1 0 0,15 4 494 0 0,-16 1-1674 0 0,15 0 990 0 0,-9 2-78 0 0</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6:59.379"/>
    </inkml:context>
    <inkml:brush xml:id="br0">
      <inkml:brushProperty name="width" value="0.1" units="cm"/>
      <inkml:brushProperty name="height" value="0.1" units="cm"/>
    </inkml:brush>
  </inkml:definitions>
  <inkml:trace contextRef="#ctx0" brushRef="#br0">21 54 336 0 0,'-5'-3'-229'0'0,"-10"-5"6259"0"0,21 10-5919 0 0,24 5 43 0 0,1 0 1 0 0,1-3-1 0 0,-1 0 0 0 0,50-2 1 0 0,-29 0-60 0 0,562-11 687 0 0,-371-14-33 0 0,-171 15-283 0 0,98-21 2063 0 0,-168 28-2462 0 0,1 1-97 0 0,-1 0 0 0 0,1 0-1 0 0,-1 0 1 0 0,1 0 0 0 0,-1 0-1 0 0,1 0 1 0 0,-1 0-1 0 0,4 2 1 0 0,-4-2-172 0 0,-2 0 119 0 0,1 0 1 0 0,-1 1-1 0 0,0-1 1 0 0,1 0-1 0 0,-1 0 1 0 0,1 1-1 0 0,-1-1 1 0 0,1 0-1 0 0,-1 1 1 0 0,0-1-1 0 0,1 0 0 0 0,-1 1 1 0 0,0-1-1 0 0,1 1 1 0 0,-1-1-1 0 0,0 0 1 0 0,0 1-1 0 0,0-1 1 0 0,1 1-1 0 0,-1-1 1 0 0,0 1-1 0 0,0-1 0 0 0,0 1 1 0 0,0-1-1 0 0,0 1 1 0 0,0-1-1 0 0,0 1 1 0 0,0 0-1 0 0,-13 18-7056 0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7:01.553"/>
    </inkml:context>
    <inkml:brush xml:id="br0">
      <inkml:brushProperty name="width" value="0.1" units="cm"/>
      <inkml:brushProperty name="height" value="0.1" units="cm"/>
    </inkml:brush>
  </inkml:definitions>
  <inkml:trace contextRef="#ctx0" brushRef="#br0">1 61 80 0 0,'0'0'269'0'0,"6"2"-1"0"0,18 0 16 0 0,-1-1 0 0 0,1-1 0 0 0,0-1 0 0 0,41-6 0 0 0,9-1 98 0 0,65-3 281 0 0,557-25 2474 0 0,-671 34-2455 0 0,-7 2-4915 0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7:06.096"/>
    </inkml:context>
    <inkml:brush xml:id="br0">
      <inkml:brushProperty name="width" value="0.1" units="cm"/>
      <inkml:brushProperty name="height" value="0.1" units="cm"/>
    </inkml:brush>
  </inkml:definitions>
  <inkml:trace contextRef="#ctx0" brushRef="#br0">22 18 28 0 0,'12'-18'5017'0'0,"-20"41"-2586"0"0,-2 7-2194 0 0,5-14-202 0 0,2 0 1 0 0,0-1-1 0 0,-1 33 0 0 0,4-39-954 0 0,0 0 0 0 0,0 0 0 0 0,2 0 0 0 0,3 16 0 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7:18.375"/>
    </inkml:context>
    <inkml:brush xml:id="br0">
      <inkml:brushProperty name="width" value="0.1" units="cm"/>
      <inkml:brushProperty name="height" value="0.1" units="cm"/>
    </inkml:brush>
  </inkml:definitions>
  <inkml:trace contextRef="#ctx0" brushRef="#br0">2 0 276 0 0,'0'0'928'0'0,"-2"13"872"0"0,17-5-1008 0 0,4-4-72 0 0,6 3-68 0 0,2 2-67 0 0,3-2-69 0 0,15 3-40 0 0,-3-1-88 0 0,8 1-144 0 0,-4-1-152 0 0,6 3-204 0 0,4-5-276 0 0,-3 5-776 0 0,2-3-1261 0 0,-6 0 565 0 0</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7:30.082"/>
    </inkml:context>
    <inkml:brush xml:id="br0">
      <inkml:brushProperty name="width" value="0.1" units="cm"/>
      <inkml:brushProperty name="height" value="0.1" units="cm"/>
    </inkml:brush>
  </inkml:definitions>
  <inkml:trace contextRef="#ctx0" brushRef="#br0">133 1 504 0 0,'-1'2'717'0'0,"-35"92"4935"0"0,27-72-4914 0 0,-2-1 0 0 0,-13 22 0 0 0,-12 11-3685 0 0,25-38 367 0 0,7-8 576 0 0</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7:31.021"/>
    </inkml:context>
    <inkml:brush xml:id="br0">
      <inkml:brushProperty name="width" value="0.1" units="cm"/>
      <inkml:brushProperty name="height" value="0.1" units="cm"/>
    </inkml:brush>
  </inkml:definitions>
  <inkml:trace contextRef="#ctx0" brushRef="#br0">150 0 380 0 0,'0'0'689'0'0,"-4"5"-35"0"0,-125 176 5362 0 0,126-176-5964 0 0,1 0 0 0 0,-1 0 1 0 0,2 0-1 0 0,-1 0 0 0 0,0 0 1 0 0,1 1-1 0 0,0-1 1 0 0,0 0-1 0 0,0 12 0 0 0,1-12-808 0 0,0 1 0 0 0,1-1-1 0 0,-1 1 1 0 0,1-1 0 0 0,2 9-1 0 0,0-5-1339 0 0</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7:50.233"/>
    </inkml:context>
    <inkml:brush xml:id="br0">
      <inkml:brushProperty name="width" value="0.1" units="cm"/>
      <inkml:brushProperty name="height" value="0.1" units="cm"/>
    </inkml:brush>
  </inkml:definitions>
  <inkml:trace contextRef="#ctx0" brushRef="#br0">2 53 164 0 0,'-1'4'140'0'0,"1"0"-1"0"0,-1 0 1 0 0,1-1-1 0 0,0 1 1 0 0,1 0 0 0 0,-1 0-1 0 0,1-1 1 0 0,0 1-1 0 0,0 0 1 0 0,0-1-1 0 0,0 1 1 0 0,0 0 0 0 0,1-1-1 0 0,0 0 1 0 0,-1 1-1 0 0,1-1 1 0 0,1 0 0 0 0,-1 0-1 0 0,0 0 1 0 0,1 0-1 0 0,-1 0 1 0 0,1-1-1 0 0,0 1 1 0 0,0-1 0 0 0,0 0-1 0 0,0 0 1 0 0,0 0-1 0 0,1 0 1 0 0,4 1 0 0 0,-1 0 111 0 0,0 0 0 0 0,1-1 1 0 0,0 0-1 0 0,-1-1 0 0 0,1 1 1 0 0,0-1-1 0 0,0-1 1 0 0,0 0-1 0 0,0 0 0 0 0,0 0 1 0 0,0-1-1 0 0,-1-1 0 0 0,10-1 1 0 0,-10 1-68 0 0,-1-1 1 0 0,1 0 0 0 0,-1 0 0 0 0,1 0 0 0 0,-1-1-1 0 0,0 0 1 0 0,10-8 0 0 0,-12 9-171 0 0,-1 0 0 0 0,0-1 1 0 0,0 1-1 0 0,0 0 0 0 0,0-1 0 0 0,0 0 0 0 0,-1 1 0 0 0,0-1 1 0 0,0 0-1 0 0,0 0 0 0 0,0-1 0 0 0,0 1 0 0 0,1-5 1 0 0,-3 7-93 0 0,0 1 1 0 0,-1-1 0 0 0,1 1 0 0 0,0-1 0 0 0,0 0 0 0 0,-1 1 0 0 0,1-1-1 0 0,-1 1 1 0 0,1-1 0 0 0,-1 1 0 0 0,0-1 0 0 0,0 1 0 0 0,1-1 0 0 0,-1 1-1 0 0,0 0 1 0 0,0-1 0 0 0,0 1 0 0 0,-1 0 0 0 0,1 0 0 0 0,0 0 0 0 0,0 0-1 0 0,-2-1 1 0 0,-32-19-3684 0 0,10 11 1505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2.395"/>
    </inkml:context>
    <inkml:brush xml:id="br0">
      <inkml:brushProperty name="width" value="0.05" units="cm"/>
      <inkml:brushProperty name="height" value="0.05" units="cm"/>
    </inkml:brush>
  </inkml:definitions>
  <inkml:trace contextRef="#ctx0" brushRef="#br0">0 78 280 0 0,'0'0'1095'0'0,"1"-5"-498"0"0,-1 3-353 0 0,2 5 1236 0 0,10 95-673 0 0,-7-47-548 0 0,12 43 92 0 0,1 10 35 0 0,-4-44 3449 0 0,-14-67-3502 0 0,1-38-60 0 0,1 0 0 0 0,3 0 0 0 0,1 0 0 0 0,3 1-1 0 0,22-68 1 0 0,-27 97-251 0 0,2 1 0 0 0,0 0 0 0 0,1 0-1 0 0,10-16 1 0 0,-15 26-26 0 0,0 1 0 0 0,1-1-1 0 0,0 1 1 0 0,0-1 0 0 0,0 1 0 0 0,0 0-1 0 0,0 0 1 0 0,0 0 0 0 0,1 1 0 0 0,0-1-1 0 0,-1 1 1 0 0,1 0 0 0 0,0 0 0 0 0,0 0 0 0 0,0 0-1 0 0,0 1 1 0 0,0 0 0 0 0,1-1 0 0 0,4 1-1 0 0,-2 1-6 0 0,-1 0 0 0 0,0 1 0 0 0,0 0 0 0 0,0 1-1 0 0,0-1 1 0 0,0 1 0 0 0,0 0 0 0 0,0 0 0 0 0,-1 1-1 0 0,9 5 1 0 0,0 0-13 0 0,-1 1 1 0 0,24 21-1 0 0,-7-2 29 0 0,-2 2 0 0 0,-1 2 1 0 0,-1 0-1 0 0,-2 1 0 0 0,32 59 1 0 0,-53-85-290 0 0,0 1-1 0 0,0-1 1 0 0,-1 1 0 0 0,0 0 0 0 0,2 14 0 0 0,-1-5-2062 0 0,-3-13-347 0 0,-2 7 207 0 0</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7:50.577"/>
    </inkml:context>
    <inkml:brush xml:id="br0">
      <inkml:brushProperty name="width" value="0.1" units="cm"/>
      <inkml:brushProperty name="height" value="0.1" units="cm"/>
    </inkml:brush>
  </inkml:definitions>
  <inkml:trace contextRef="#ctx0" brushRef="#br0">17 48 956 0 0,'-15'-17'8435'0'0,"14"17"-8268"0"0,1-1 1 0 0,0 1 0 0 0,0 0 0 0 0,0-1 0 0 0,0 1 0 0 0,-1-1-1 0 0,1 1 1 0 0,0-1 0 0 0,0 1 0 0 0,0 0 0 0 0,0-1 0 0 0,0 1-1 0 0,0-1 1 0 0,0 1 0 0 0,0-1 0 0 0,0 1 0 0 0,1-1 0 0 0,-1 1 0 0 0,0 0-1 0 0,0-1 1 0 0,0 1 0 0 0,0-1 0 0 0,1 1 0 0 0,-1-1 0 0 0,26-4-170 0 0,0 0 1 0 0,0 2 0 0 0,0 1 0 0 0,48 2-1 0 0,33-3-8079 0 0,-88 2 4986 0 0</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7:54.783"/>
    </inkml:context>
    <inkml:brush xml:id="br0">
      <inkml:brushProperty name="width" value="0.1" units="cm"/>
      <inkml:brushProperty name="height" value="0.1" units="cm"/>
    </inkml:brush>
  </inkml:definitions>
  <inkml:trace contextRef="#ctx0" brushRef="#br0">0 1 284 0 0,'0'0'623'0'0,"7"11"1055"0"0,0-1-983 0 0,0 2 0 0 0,-1-1 0 0 0,-1 1 0 0 0,0 0 0 0 0,-1 0 0 0 0,0 1 0 0 0,4 21 0 0 0,-8-30-648 0 0,6 38 5 0 0,-8-17-4470 0 0,-2-15 2264 0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7:56.863"/>
    </inkml:context>
    <inkml:brush xml:id="br0">
      <inkml:brushProperty name="width" value="0.1" units="cm"/>
      <inkml:brushProperty name="height" value="0.1" units="cm"/>
    </inkml:brush>
  </inkml:definitions>
  <inkml:trace contextRef="#ctx0" brushRef="#br0">1 46 56 0 0,'0'0'1103'0'0,"3"-2"-49"0"0,21-7 1467 0 0,45-10-1 0 0,-47 14-2076 0 0,1 2-1 0 0,0 0 0 0 0,0 1 1 0 0,36 3-1 0 0,-44-1-790 0 0,6-3-4979 0 0</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03.968"/>
    </inkml:context>
    <inkml:brush xml:id="br0">
      <inkml:brushProperty name="width" value="0.1" units="cm"/>
      <inkml:brushProperty name="height" value="0.1" units="cm"/>
    </inkml:brush>
  </inkml:definitions>
  <inkml:trace contextRef="#ctx0" brushRef="#br0">13 16 56 0 0,'-13'57'1261'0'0,"13"-54"-1158"0"0,0 0 1 0 0,0-1-1 0 0,0 1 0 0 0,1-1 0 0 0,-1 1 0 0 0,1-1 0 0 0,-1 1 0 0 0,1-1 0 0 0,0 1 0 0 0,0-1 0 0 0,0 1 0 0 0,0-1 0 0 0,1 0 0 0 0,-1 0 0 0 0,1 0 0 0 0,1 3 0 0 0,-1-3 116 0 0,-1 0 0 0 0,1 1 0 0 0,0-1 1 0 0,0 0-1 0 0,0 0 0 0 0,0 0 0 0 0,1 0 1 0 0,-1 0-1 0 0,1 0 0 0 0,-1-1 0 0 0,1 1 0 0 0,3 1 1 0 0,-1-3 93 0 0,0 1 1 0 0,0-1-1 0 0,1 0 1 0 0,-1 0-1 0 0,0 0 1 0 0,0-1-1 0 0,0 0 1 0 0,0 0 0 0 0,0 0-1 0 0,0-1 1 0 0,-1 0-1 0 0,1 0 1 0 0,0 0-1 0 0,-1 0 1 0 0,1-1 0 0 0,4-3-1 0 0,-5 3-213 0 0,0 0 0 0 0,0 0-1 0 0,0-1 1 0 0,-1 0 0 0 0,1 0 0 0 0,-1 0 0 0 0,0 0-1 0 0,0 0 1 0 0,0-1 0 0 0,-1 1 0 0 0,0-1-1 0 0,1 0 1 0 0,-2 0 0 0 0,4-9 0 0 0,-5 12-191 0 0,0 1 0 0 0,0 0 0 0 0,0 0 0 0 0,0-1 0 0 0,0 1 0 0 0,-1 0 0 0 0,1 0 0 0 0,0 0 0 0 0,-1-1 0 0 0,1 1 0 0 0,0 0 1 0 0,-1 0-1 0 0,0 0 0 0 0,1 0 0 0 0,-1 0 0 0 0,0 0 0 0 0,1 0 0 0 0,-1 0 0 0 0,0 0 0 0 0,0 0 0 0 0,0 0 0 0 0,-1-1 0 0 0,-18-22-8231 0 0</inkml:trace>
  <inkml:trace contextRef="#ctx0" brushRef="#br0" timeOffset="1">210 103 416 0 0,'-1'5'217'0'0,"-1"-1"1"0"0,2 0-1 0 0,-1 1 1 0 0,0-1-1 0 0,1 1 0 0 0,0-1 1 0 0,0 1-1 0 0,0-1 1 0 0,1 1-1 0 0,-1-1 1 0 0,1 1-1 0 0,0-1 0 0 0,0 0 1 0 0,1 1-1 0 0,-1-1 1 0 0,1 0-1 0 0,0 0 0 0 0,0 0 1 0 0,1 0-1 0 0,-1 0 1 0 0,1-1-1 0 0,-1 1 0 0 0,7 5 1 0 0,2 1 500 0 0,-11-9-591 0 0,1 0 0 0 0,0 0 1 0 0,0 0-1 0 0,0 0 0 0 0,0 0 0 0 0,0 0 0 0 0,1 0 1 0 0,-1 0-1 0 0,0-1 0 0 0,0 1 0 0 0,1 0 0 0 0,-1-1 1 0 0,0 1-1 0 0,1-1 0 0 0,-1 0 0 0 0,0 1 0 0 0,1-1 1 0 0,-1 0-1 0 0,1 0 0 0 0,-1 0 0 0 0,1 0 0 0 0,-1 0 1 0 0,2 0-1 0 0,-1 0 294 0 0,1-2-49 0 0,0 0-386 0 0,0 0 0 0 0,0-1 1 0 0,-1 1-1 0 0,1-1 0 0 0,-1 1 0 0 0,1-1 0 0 0,-1 0 0 0 0,0 0 0 0 0,0 0 0 0 0,0 0 0 0 0,0 0 1 0 0,-1 0-1 0 0,1 0 0 0 0,-1-1 0 0 0,0 1 0 0 0,1-8 0 0 0,-1 6-646 0 0,0 0-1 0 0,-1 0 0 0 0,0 0 1 0 0,0-1-1 0 0,0 1 0 0 0,-1 0 1 0 0,-2-8-1 0 0,-1-10-1972 0 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8:43.930"/>
    </inkml:context>
    <inkml:brush xml:id="br0">
      <inkml:brushProperty name="width" value="0.1" units="cm"/>
      <inkml:brushProperty name="height" value="0.1" units="cm"/>
    </inkml:brush>
  </inkml:definitions>
  <inkml:trace contextRef="#ctx0" brushRef="#br0">597 82 348,'-2'-3'912,"-5"-3"-290,0-1-1,0 1 1,-1 1-1,1-1 1,-1 1-1,0 1 1,-17-8 0,10 6 33,0 1 0,0 0 0,-1 1 0,-17-2 0,20 5-465,0 1-1,0 0 1,-1 1 0,1 1-1,0 0 1,0 1 0,0 0-1,1 1 1,-1 0-1,1 1 1,0 0 0,0 1-1,0 1 1,1 0 0,0 0-1,-12 11 1,7-5-116,1 1 0,0 1 1,1 0-1,1 1 1,0 0-1,1 1 0,1 0 1,1 1-1,-16 34 0,14-20-2,1 0 0,1 1-1,-9 60 1,18-79-50,-1 0-1,2-1 1,0 1 0,1 0 0,0 0 0,1-1-1,1 1 1,0-1 0,0 0 0,2 0 0,-1 0-1,11 18 1,-4-12 30,1 0-1,1-1 0,1 0 1,1-1-1,27 25 0,-30-32-82,1 1 0,0-2-1,1 0 1,0 0 0,0-1-1,1-1 1,0-1 0,25 9-1,-30-13-204,1 0-1,-1 0 0,1-1 0,0-1 1,0 0-1,15-1 0,-17 0-873,-1-1 0,1 0 0,-1 0 0,0-1 0,9-4 0,4-4-2124</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44.321"/>
    </inkml:context>
    <inkml:brush xml:id="br0">
      <inkml:brushProperty name="width" value="0.1" units="cm"/>
      <inkml:brushProperty name="height" value="0.1" units="cm"/>
    </inkml:brush>
  </inkml:definitions>
  <inkml:trace contextRef="#ctx0" brushRef="#br0">1 1 652 0 0,'0'0'767'0'0,"3"0"-41"0"0,9 4 60 0 0,0 1-1 0 0,0 0 1 0 0,0 1 0 0 0,-1 1-1 0 0,1-1 1 0 0,13 13 0 0 0,-1-3-22 0 0,12 4-3243 0 0</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8:44.696"/>
    </inkml:context>
    <inkml:brush xml:id="br0">
      <inkml:brushProperty name="width" value="0.1" units="cm"/>
      <inkml:brushProperty name="height" value="0.1" units="cm"/>
    </inkml:brush>
  </inkml:definitions>
  <inkml:trace contextRef="#ctx0" brushRef="#br0">322 60 280,'-3'-4'250,"0"0"1,0 0-1,0 0 0,-1 0 0,0 0 1,0 1-1,0-1 0,0 1 1,0 0-1,0 0 0,-1 1 1,0-1-1,-8-2 0,6 3-13,0 0 1,-1 0-1,0 1 0,1 0 1,-1 0-1,0 1 0,0 0 1,-13 1-1,11 1-96,1-1 1,-1 2-1,1-1 1,-1 1-1,1 0 1,0 1 0,0 0-1,1 1 1,-1 0-1,1 0 1,0 1-1,0 0 1,1 0-1,0 1 1,-9 9-1,12-11-90,1 1 0,0-1-1,-1 1 1,2 0 0,-1 0 0,1 0 0,-1 0-1,2 1 1,-1-1 0,1 0 0,0 1 0,0-1 0,1 1-1,0-1 1,0 1 0,0-1 0,1 1 0,0-1-1,0 1 1,1-1 0,2 7 0,0-4-17,0 1 0,0-1 1,1-1-1,0 1 1,0-1-1,1 1 0,1-2 1,-1 1-1,1-1 0,0 0 1,1 0-1,-1-1 1,11 6-1,38 20 153,113 47 1,-109-53-150,-54-23-33,1 0-1,-1 0 1,0 1 0,0-1-1,-1 2 1,1-1 0,-1 0-1,0 1 1,0 0-1,6 9 1,-9-12-3,0 1 0,-1-1 0,0 1-1,1-1 1,-1 1 0,0 0 0,0 0 0,-1-1 0,1 1 0,-1 0 0,1 0 0,-1 0-1,0 0 1,0 0 0,0 0 0,0-1 0,-1 1 0,1 0 0,-1 0 0,0 0-1,1 0 1,-1-1 0,-1 1 0,1 0 0,0-1 0,-1 1 0,-2 3 0,-2 2 8,-1 0 0,0-1 0,0 1 0,-1-1 0,0-1 0,-1 0 0,1 0 0,-1 0 0,0-1 1,-12 5-1,-9 2-356,-62 17 1,59-21-2343,-67 7 0,59-12 244</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8:46.057"/>
    </inkml:context>
    <inkml:brush xml:id="br0">
      <inkml:brushProperty name="width" value="0.1" units="cm"/>
      <inkml:brushProperty name="height" value="0.1" units="cm"/>
    </inkml:brush>
  </inkml:definitions>
  <inkml:trace contextRef="#ctx0" brushRef="#br0">1 97 116,'104'-29'2890,"117"-16"-1,-194 40-2463,105-12 2621,-130 16-2889,9 3-302</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46.870"/>
    </inkml:context>
    <inkml:brush xml:id="br0">
      <inkml:brushProperty name="width" value="0.1" units="cm"/>
      <inkml:brushProperty name="height" value="0.1" units="cm"/>
    </inkml:brush>
  </inkml:definitions>
  <inkml:trace contextRef="#ctx0" brushRef="#br0">1 6 540 0 0,'17'59'2698'0'0,"19"121"0"0"0,-27-119-1240 0 0,35 118 0 0 0,34 25 1842 0 0,-77-203-3162 0 0,0 1 0 0 0,0-1 1 0 0,-1 0-1 0 0,1 1 0 0 0,-1-1 1 0 0,1 1-1 0 0,-1-1 0 0 0,1 1 0 0 0,-1-1 1 0 0,0 1-1 0 0,0-1 0 0 0,0 1 1 0 0,0-1-1 0 0,0 1 0 0 0,0-1 0 0 0,0 1 1 0 0,-1 1-1 0 0,0-3 2 0 0,-1-1 0 0 0,1 1 0 0 0,-1-1 0 0 0,1 0 1 0 0,-1 1-1 0 0,1-1 0 0 0,0 0 0 0 0,-1 0 0 0 0,1 0 0 0 0,0 0 0 0 0,-3-2 0 0 0,-2-2-549 0 0,0 0 465 0 0,1 1 1 0 0,1-1-1 0 0,-1 0 0 0 0,1-1 1 0 0,-1 1-1 0 0,2-1 1 0 0,-1 0-1 0 0,1 0 0 0 0,-1 0 1 0 0,-1-7-1 0 0,-2-6 62 0 0,-8-36-1 0 0,9 27-121 0 0,2 0-1 0 0,1-1 1 0 0,1 1-1 0 0,2-1 1 0 0,1 0-1 0 0,1 1 1 0 0,1-1-1 0 0,2 1 1 0 0,0 0-1 0 0,2 0 1 0 0,1 1-1 0 0,2 0 1 0 0,0 0-1 0 0,17-29 1 0 0,-22 47-8 0 0,0 0 0 0 0,1 1-1 0 0,-1 0 1 0 0,2 0 0 0 0,-1 0 0 0 0,1 1 0 0 0,0 0-1 0 0,1 1 1 0 0,0-1 0 0 0,0 1 0 0 0,11-6 0 0 0,-14 10 1 0 0,0-1 1 0 0,1 1-1 0 0,-1 0 0 0 0,0 0 1 0 0,1 1-1 0 0,0-1 1 0 0,-1 1-1 0 0,1 1 0 0 0,0-1 1 0 0,-1 1-1 0 0,1 0 1 0 0,0 0-1 0 0,0 1 0 0 0,-1 0 1 0 0,1 0-1 0 0,0 0 1 0 0,-1 0-1 0 0,1 1 0 0 0,-1 0 1 0 0,10 5-1 0 0,-4-1-3 0 0,0 1 0 0 0,0 0 0 0 0,0 1-1 0 0,-1 1 1 0 0,0-1 0 0 0,-1 1 0 0 0,0 1 0 0 0,0 0 0 0 0,-1 0-1 0 0,7 13 1 0 0,-9-14 12 0 0,-1 0-1 0 0,0 1 0 0 0,0 0 1 0 0,-1 0-1 0 0,-1 0 0 0 0,1 0 1 0 0,-2 1-1 0 0,1-1 0 0 0,-2 1 0 0 0,1-1 1 0 0,-1 1-1 0 0,-1 18 0 0 0,-1-22 7 0 0,-1 1-1 0 0,0-1 0 0 0,0 0 0 0 0,0-1 0 0 0,-1 1 0 0 0,0 0 0 0 0,0-1 1 0 0,-1 1-1 0 0,0-1 0 0 0,0 0 0 0 0,0 0 0 0 0,-1-1 0 0 0,0 1 0 0 0,0-1 1 0 0,0 0-1 0 0,-1 0 0 0 0,1-1 0 0 0,-9 6 0 0 0,-13 6-321 0 0,0 0 0 0 0,-56 22-1 0 0,64-30-80 0 0,-33 11-1768 0 0,31-16-4680 0 0</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47.229"/>
    </inkml:context>
    <inkml:brush xml:id="br0">
      <inkml:brushProperty name="width" value="0.1" units="cm"/>
      <inkml:brushProperty name="height" value="0.1" units="cm"/>
    </inkml:brush>
  </inkml:definitions>
  <inkml:trace contextRef="#ctx0" brushRef="#br0">0 1 972 0 0,'13'0'3739'0'0,"-12"0"-3637"0"0,0 0 0 0 0,-1-1 0 0 0,1 1 1 0 0,0 0-1 0 0,0 0 0 0 0,-1 1 0 0 0,1-1 0 0 0,0 0 0 0 0,0 0 0 0 0,-1 0 1 0 0,1 0-1 0 0,0 1 0 0 0,0-1 0 0 0,-1 0 0 0 0,1 1 0 0 0,0-1 0 0 0,-1 0 0 0 0,1 1 1 0 0,-1-1-1 0 0,1 1 0 0 0,0-1 0 0 0,-1 1 0 0 0,1-1 0 0 0,-1 1 0 0 0,1 0 0 0 0,-1-1 1 0 0,0 1-1 0 0,1-1 0 0 0,-1 1 0 0 0,0 0 0 0 0,1 0 0 0 0,-1-1 0 0 0,0 1 1 0 0,0 0-1 0 0,1-1 0 0 0,-1 1 0 0 0,0 0 0 0 0,0 0 0 0 0,0-1 0 0 0,0 1 0 0 0,0 0 1 0 0,0 0-1 0 0,-1 0 0 0 0,1 2-25 0 0,0 0 0 0 0,0 0 0 0 0,1-1 0 0 0,-1 1 0 0 0,0 0 0 0 0,1-1 0 0 0,0 1 0 0 0,-1 0 0 0 0,1-1 0 0 0,0 1 0 0 0,0-1 0 0 0,1 1 0 0 0,-1-1 0 0 0,0 0 0 0 0,1 1 0 0 0,0-1 0 0 0,-1 0 0 0 0,4 3 0 0 0,-2-3-26 0 0,1 1 0 0 0,0-1 0 0 0,0 0 0 0 0,0 0 0 0 0,0-1 0 0 0,0 1 0 0 0,0-1 0 0 0,0 0 0 0 0,0 0 0 0 0,0 0 0 0 0,7 0 0 0 0,-4 0-13 0 0,1 0 0 0 0,-1-1 0 0 0,0 1 0 0 0,1-2 0 0 0,-1 1 0 0 0,1-1 0 0 0,-1 0 0 0 0,0-1 0 0 0,1 0-1 0 0,-1 0 1 0 0,0 0 0 0 0,0-1 0 0 0,11-6 0 0 0,-17 8-167 0 0,1 0 1 0 0,-1-1-1 0 0,1 1 1 0 0,-1 0-1 0 0,0-1 1 0 0,0 1-1 0 0,0-1 0 0 0,0 1 1 0 0,0-1-1 0 0,0 0 1 0 0,0 1-1 0 0,0-1 0 0 0,-1 0 1 0 0,1 0-1 0 0,0-2 1 0 0,-8-12-5196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3.443"/>
    </inkml:context>
    <inkml:brush xml:id="br0">
      <inkml:brushProperty name="width" value="0.05" units="cm"/>
      <inkml:brushProperty name="height" value="0.05" units="cm"/>
    </inkml:brush>
  </inkml:definitions>
  <inkml:trace contextRef="#ctx0" brushRef="#br0">301 35 660 0 0,'-2'-2'707'0'0,"-1"-1"-468"0"0,-1 0-1 0 0,0 0 1 0 0,0 0 0 0 0,0 0 0 0 0,0 1 0 0 0,0-1-1 0 0,0 1 1 0 0,-1 0 0 0 0,1 1 0 0 0,-1-1 0 0 0,1 1 0 0 0,-1 0-1 0 0,0 0 1 0 0,1 0 0 0 0,-1 0 0 0 0,0 1 0 0 0,0 0-1 0 0,0 0 1 0 0,-8 1 0 0 0,3 1-127 0 0,0 1 1 0 0,-1-1-1 0 0,1 2 1 0 0,0-1-1 0 0,1 2 1 0 0,-1-1-1 0 0,1 1 1 0 0,-13 8-1 0 0,6-1 115 0 0,-29 24 0 0 0,41-33-202 0 0,0 1 1 0 0,0 0-1 0 0,1 0 0 0 0,-1 0 0 0 0,1 0 0 0 0,0 1 1 0 0,0-1-1 0 0,1 1 0 0 0,-1 0 0 0 0,1-1 0 0 0,0 1 1 0 0,-1 6-1 0 0,3-9-23 0 0,0 0 0 0 0,0-1 1 0 0,0 1-1 0 0,0 0 0 0 0,0 0 1 0 0,1-1-1 0 0,-1 1 0 0 0,1 0 0 0 0,-1-1 1 0 0,1 1-1 0 0,0 0 0 0 0,-1-1 1 0 0,1 1-1 0 0,0-1 0 0 0,0 1 1 0 0,0-1-1 0 0,0 0 0 0 0,1 1 1 0 0,-1-1-1 0 0,0 0 0 0 0,0 0 0 0 0,1 0 1 0 0,-1 1-1 0 0,1-2 0 0 0,-1 1 1 0 0,1 0-1 0 0,-1 0 0 0 0,3 0 1 0 0,6 4-4 0 0,1 0 0 0 0,0-2 0 0 0,13 4 0 0 0,-12-4 16 0 0,9 4-29 0 0,1 0-1 0 0,29 16 1 0 0,-45-20 3 0 0,1 0 0 0 0,-1 1-1 0 0,0 0 1 0 0,0 1 0 0 0,0-1 0 0 0,-1 1 0 0 0,1 0 0 0 0,-1 0 0 0 0,0 1-1 0 0,-1 0 1 0 0,7 8 0 0 0,-11-12 16 0 0,1 0 0 0 0,0-1 0 0 0,-1 1 0 0 0,1 0 0 0 0,-1 0 0 0 0,1 0 0 0 0,-1-1-1 0 0,0 1 1 0 0,0 0 0 0 0,0 0 0 0 0,0 0 0 0 0,0 0 0 0 0,0-1 0 0 0,0 1 0 0 0,-1 0 0 0 0,1 0 0 0 0,-1 0 0 0 0,1-1 0 0 0,-1 1 0 0 0,0 0-1 0 0,0-1 1 0 0,1 1 0 0 0,-1 0 0 0 0,0-1 0 0 0,-1 1 0 0 0,1-1 0 0 0,0 0 0 0 0,0 1 0 0 0,-1-1 0 0 0,-1 2 0 0 0,-5 3-13 0 0,-1 1 0 0 0,0-1 1 0 0,0 0-1 0 0,-10 4 1 0 0,4-1-217 0 0,7-5-688 0 0,0 0 0 0 0,-1 0 0 0 0,1-1 0 0 0,-16 5 0 0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47.573"/>
    </inkml:context>
    <inkml:brush xml:id="br0">
      <inkml:brushProperty name="width" value="0.1" units="cm"/>
      <inkml:brushProperty name="height" value="0.1" units="cm"/>
    </inkml:brush>
  </inkml:definitions>
  <inkml:trace contextRef="#ctx0" brushRef="#br0">405 45 760 0 0,'-2'-4'480'0'0,"1"0"-123"0"0,0 0 0 0 0,-1 0 0 0 0,0 0 0 0 0,0 1 0 0 0,0-1 0 0 0,-3-3 0 0 0,4 6-277 0 0,0 0 0 0 0,0 0 0 0 0,0 0 0 0 0,0 1 0 0 0,0-1 0 0 0,0 0 0 0 0,0 1 0 0 0,-1-1 0 0 0,1 0 0 0 0,0 1 0 0 0,0-1 0 0 0,0 1 0 0 0,-1 0 0 0 0,1-1 0 0 0,0 1 0 0 0,0 0 0 0 0,-1 0 0 0 0,1 0 0 0 0,0 0 0 0 0,-1 0 0 0 0,1 0 0 0 0,0 0 0 0 0,-1 0 0 0 0,1 1 0 0 0,0-1 0 0 0,-2 1 0 0 0,-9 3 165 0 0,1 0 0 0 0,-1 1 0 0 0,1 1 0 0 0,0-1 0 0 0,0 2 0 0 0,-14 11 0 0 0,20-15-183 0 0,1 1 0 0 0,0-1-1 0 0,0 1 1 0 0,1 0 0 0 0,-1 0-1 0 0,1 0 1 0 0,0 0 0 0 0,0 1 0 0 0,0-1-1 0 0,1 1 1 0 0,-1 0 0 0 0,1 0-1 0 0,0 0 1 0 0,1 0 0 0 0,-1 0 0 0 0,1 0-1 0 0,0 1 1 0 0,-1 8 0 0 0,3-10-24 0 0,0 1-1 0 0,0-1 1 0 0,0 1 0 0 0,0-1 0 0 0,1 0-1 0 0,-1 1 1 0 0,1-1 0 0 0,0 0 0 0 0,0 0-1 0 0,1 0 1 0 0,-1 0 0 0 0,1-1 0 0 0,5 6-1 0 0,4 4 55 0 0,0-1-1 0 0,15 12 1 0 0,-5-7-6 0 0,58 52 151 0 0,-69-58-206 0 0,0 0 0 0 0,-1 1 0 0 0,0 0 0 0 0,13 24 0 0 0,-21-33-26 0 0,0 0 0 0 0,-1 0 0 0 0,1 0 0 0 0,-1 0 0 0 0,0 1 0 0 0,0-1 0 0 0,0 1 0 0 0,0-1 0 0 0,-1 1 1 0 0,1-1-1 0 0,-1 1 0 0 0,0-1 0 0 0,0 1 0 0 0,-1-1 0 0 0,1 1 0 0 0,-1-1 0 0 0,1 1 0 0 0,-1-1 0 0 0,0 1 1 0 0,0-1-1 0 0,-1 0 0 0 0,1 1 0 0 0,-1-1 0 0 0,1 0 0 0 0,-1 0 0 0 0,0 0 0 0 0,0 0 0 0 0,-1-1 0 0 0,1 1 0 0 0,-5 4 1 0 0,-6 4 7 0 0,-2 0 1 0 0,1 0-1 0 0,-1-1 1 0 0,-30 14-1 0 0,33-18-21 0 0,-24 12-456 0 0,-1-2-1 0 0,-42 12 1 0 0,-28 4-3402 0 0,95-29 3184 0 0,-43 13-1762 0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48.138"/>
    </inkml:context>
    <inkml:brush xml:id="br0">
      <inkml:brushProperty name="width" value="0.1" units="cm"/>
      <inkml:brushProperty name="height" value="0.1" units="cm"/>
    </inkml:brush>
  </inkml:definitions>
  <inkml:trace contextRef="#ctx0" brushRef="#br0">0 350 404 0 0,'0'0'1984'0'0,"11"-2"-1514"0"0,200-21 1506 0 0,341-35 211 0 0,38-3-857 0 0,210-6-79 0 0,-392 41-749 0 0,-205 14-281 0 0,201-10 179 0 0,389-29 358 0 0,-418 28 134 0 0,-343 20-1712 0 0,-90 1-1355 0 0,15 3-2240 0 0,15 0 1622 0 0</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48.699"/>
    </inkml:context>
    <inkml:brush xml:id="br0">
      <inkml:brushProperty name="width" value="0.1" units="cm"/>
      <inkml:brushProperty name="height" value="0.1" units="cm"/>
    </inkml:brush>
  </inkml:definitions>
  <inkml:trace contextRef="#ctx0" brushRef="#br0">39 16 624 0 0,'10'-16'5937'0'0,"-20"43"-4977"0"0,-14 34-547 0 0,18-27-83 0 0,2 0 0 0 0,1 1 0 0 0,1-1 0 0 0,5 49 0 0 0,26 137 785 0 0,-22-179-925 0 0,5 14 72 0 0,-8-38-46 0 0,0 0 1 0 0,-1 0-1 0 0,1 24 0 0 0,-4-39 434 0 0,-5-6-521 0 0,1 1-106 0 0,0 0 0 0 0,1 0 0 0 0,-1 0 1 0 0,1 0-1 0 0,0-1 0 0 0,0 0 0 0 0,0 1 0 0 0,1-1 0 0 0,-1 0 0 0 0,1-1 0 0 0,0 1 0 0 0,0 0 0 0 0,1 0 0 0 0,-1-1 1 0 0,1 1-1 0 0,0-1 0 0 0,0 0 0 0 0,0-4 0 0 0,0-14 4 0 0,1 1 1 0 0,1 0-1 0 0,1-1 1 0 0,0 1-1 0 0,2 0 0 0 0,1 0 1 0 0,1 0-1 0 0,14-35 1 0 0,-9 30-34 0 0,2 1 0 0 0,1 0 0 0 0,0 1 0 0 0,2 1 0 0 0,1 0 0 0 0,25-26 0 0 0,-33 40-9 0 0,1 0 1 0 0,0 1 0 0 0,0 1 0 0 0,1 0 0 0 0,0 0-1 0 0,23-11 1 0 0,-28 16 1 0 0,0 1 0 0 0,0 0 0 0 0,0 0 0 0 0,0 0 0 0 0,0 0 0 0 0,1 1 0 0 0,-1 0 0 0 0,1 1-1 0 0,-1-1 1 0 0,1 1 0 0 0,-1 1 0 0 0,1-1 0 0 0,-1 1 0 0 0,1 0 0 0 0,10 4 0 0 0,-15-5 12 0 0,0 1-1 0 0,0 0 1 0 0,0 0-1 0 0,-1 0 1 0 0,1 0 0 0 0,-1 1-1 0 0,1-1 1 0 0,0 0 0 0 0,-1 1-1 0 0,0-1 1 0 0,1 1 0 0 0,-1-1-1 0 0,0 1 1 0 0,0-1 0 0 0,0 1-1 0 0,0 0 1 0 0,0 0 0 0 0,0 0-1 0 0,0-1 1 0 0,-1 1-1 0 0,1 0 1 0 0,-1 0 0 0 0,1 0-1 0 0,-1 0 1 0 0,0 0 0 0 0,0 0-1 0 0,0 0 1 0 0,0 0 0 0 0,0 0-1 0 0,0 0 1 0 0,-1 0 0 0 0,1 0-1 0 0,-1 2 1 0 0,-1 4 19 0 0,0-1 0 0 0,0 1 1 0 0,-1-1-1 0 0,0 1 0 0 0,0-1 0 0 0,0 0 1 0 0,-6 7-1 0 0,-2 1 72 0 0,-1 0 0 0 0,-1-1 0 0 0,-1-1 0 0 0,0 0 0 0 0,0 0 1 0 0,-1-1-1 0 0,-22 12 0 0 0,-42 21-1539 0 0,0-7-5685 0 0,71-34 4114 0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49.074"/>
    </inkml:context>
    <inkml:brush xml:id="br0">
      <inkml:brushProperty name="width" value="0.1" units="cm"/>
      <inkml:brushProperty name="height" value="0.1" units="cm"/>
    </inkml:brush>
  </inkml:definitions>
  <inkml:trace contextRef="#ctx0" brushRef="#br0">0 0 636 0 0,'3'0'179'0'0,"13"1"5089"0"0,-4 1-1363 0 0,-7 2-2847 0 0,2 14-1518 0 0,11 7-5437 0 0,-11-19 3260 0 0</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49.434"/>
    </inkml:context>
    <inkml:brush xml:id="br0">
      <inkml:brushProperty name="width" value="0.1" units="cm"/>
      <inkml:brushProperty name="height" value="0.1" units="cm"/>
    </inkml:brush>
  </inkml:definitions>
  <inkml:trace contextRef="#ctx0" brushRef="#br0">185 48 200 0 0,'18'-39'4920'0'0,"-17"37"-4331"0"0,2-3 15 0 0,-3 5-567 0 0,0 0 0 0 0,0 0 0 0 0,0 0 0 0 0,0 0 0 0 0,0 1 0 0 0,0-1 75 0 0,0 0-75 0 0,-1 0 0 0 0,1 0 0 0 0,0 0 0 0 0,0 0 0 0 0,0 0 0 0 0,0 0 1 0 0,0 0-1 0 0,0 0 0 0 0,0 0 0 0 0,-1 0 0 0 0,1 0 0 0 0,0 0 0 0 0,0 1 0 0 0,0-1 1 0 0,0 0-1 0 0,0 0 0 0 0,0 0 0 0 0,0 0 0 0 0,-1 0 0 0 0,1 0 0 0 0,0-1 1 0 0,0 1-1 0 0,0 0 0 0 0,0 0 0 0 0,0 0 0 0 0,0 0 0 0 0,0 0 0 0 0,-1 0 0 0 0,1 0 1 0 0,0 0-1 0 0,0 0 0 0 0,0 0 0 0 0,0 0 0 0 0,0 0 37 0 0,0 0-37 0 0,0 0 1 0 0,0-1-1 0 0,0 1 0 0 0,-1 0 0 0 0,1 0 0 0 0,0 0 0 0 0,0 0 0 0 0,0 0 0 0 0,0 0 1 0 0,0 0-1 0 0,0 0 0 0 0,0-1 0 0 0,0 1 0 0 0,0 0 0 0 0,0 0 0 0 0,0 0 1 0 0,0 0-1 0 0,0 0 0 0 0,0 0 0 0 0,0-1 0 0 0,0 1 0 0 0,-9 5 51 0 0,0 0 1 0 0,0 1-1 0 0,0 0 0 0 0,1 0 1 0 0,0 1-1 0 0,0-1 0 0 0,1 2 1 0 0,0-1-1 0 0,0 1 0 0 0,1 1 1 0 0,-6 8-1 0 0,10-14-73 0 0,0 0 0 0 0,0 1 0 0 0,0-1 0 0 0,1 1 0 0 0,-1-1 0 0 0,1 1 0 0 0,0-1 0 0 0,0 1-1 0 0,0 0 1 0 0,1-1 0 0 0,-1 1 0 0 0,1 0 0 0 0,0 0 0 0 0,0 0 0 0 0,0-1 0 0 0,1 1 0 0 0,-1 0 0 0 0,1 0 0 0 0,0-1 0 0 0,0 1 0 0 0,0 0 0 0 0,0-1 0 0 0,1 1 0 0 0,-1-1 0 0 0,1 1-1 0 0,0-1 1 0 0,0 0 0 0 0,0 0 0 0 0,1 0 0 0 0,-1 0 0 0 0,1 0 0 0 0,0-1 0 0 0,0 1 0 0 0,4 3 0 0 0,20 13 25 0 0,1 0-1 0 0,0-2 1 0 0,2-1-1 0 0,0-2 1 0 0,0-1 0 0 0,54 16-1 0 0,-64-23-28 0 0,0 2-1 0 0,0 0 0 0 0,-1 0 0 0 0,-1 2 0 0 0,23 15 1 0 0,-41-25-10 0 0,1 0 1 0 0,0 1 0 0 0,0 0 0 0 0,0-1 0 0 0,-1 1-1 0 0,1-1 1 0 0,0 1 0 0 0,-1 0 0 0 0,1-1-1 0 0,0 1 1 0 0,-1 0 0 0 0,1 0 0 0 0,-1 0 0 0 0,0 0-1 0 0,1-1 1 0 0,-1 1 0 0 0,1 0 0 0 0,-1 0 0 0 0,0 0-1 0 0,0 0 1 0 0,0 0 0 0 0,1 0 0 0 0,-1 0-1 0 0,0 0 1 0 0,0 0 0 0 0,0 0 0 0 0,0 0 0 0 0,-1 0-1 0 0,1-1 1 0 0,0 1 0 0 0,0 0 0 0 0,0 0-1 0 0,-1 0 1 0 0,1 0 0 0 0,-1 0 0 0 0,1 0 0 0 0,-1 0-1 0 0,1-1 1 0 0,-1 1 0 0 0,1 0 0 0 0,-2 1-1 0 0,-2 3 7 0 0,-1-1-1 0 0,0 1 0 0 0,0-1 1 0 0,-12 7-1 0 0,10-7-4 0 0,-17 12 14 0 0,-2-2 1 0 0,0-1 0 0 0,-46 17 0 0 0,-88 15 27 0 0,141-41-290 0 0,0 0-1 0 0,-38 1 1 0 0,49-5-717 0 0,0 0-1 0 0,0-1 0 0 0,0 0 0 0 0,1-1 1 0 0,-15-3-1 0 0,4-2-1533 0 0</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51.888"/>
    </inkml:context>
    <inkml:brush xml:id="br0">
      <inkml:brushProperty name="width" value="0.1" units="cm"/>
      <inkml:brushProperty name="height" value="0.1" units="cm"/>
    </inkml:brush>
  </inkml:definitions>
  <inkml:trace contextRef="#ctx0" brushRef="#br0">1 8 308 0 0,'0'-8'8062'0'0,"74"67"-5746"0"0,98 68 715 0 0,-148-112-2930 0 0,86 54 515 0 0,-39-19-6432 0 0</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52.263"/>
    </inkml:context>
    <inkml:brush xml:id="br0">
      <inkml:brushProperty name="width" value="0.1" units="cm"/>
      <inkml:brushProperty name="height" value="0.1" units="cm"/>
    </inkml:brush>
  </inkml:definitions>
  <inkml:trace contextRef="#ctx0" brushRef="#br0">273 1 616 0 0,'-7'0'219'0'0,"0"1"0"0"0,0 0 0 0 0,0 0 0 0 0,0 1 0 0 0,1 0 0 0 0,-1 0 0 0 0,0 1 0 0 0,1 0 0 0 0,-1 0 0 0 0,1 0 0 0 0,0 1 0 0 0,0 0 0 0 0,1 0 0 0 0,-11 9 0 0 0,-3 6 309 0 0,0 1 0 0 0,-24 34 1 0 0,27-33-200 0 0,4-5-31 0 0,1 0 0 0 0,-14 25 0 0 0,22-34-548 0 0,-1 0 0 0 0,2 0 0 0 0,-1 0 0 0 0,1 1-1 0 0,0-1 1 0 0,0 1 0 0 0,1 0 0 0 0,-1 13 0 0 0,4-16-1438 0 0,5 8 126 0 0</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52.592"/>
    </inkml:context>
    <inkml:brush xml:id="br0">
      <inkml:brushProperty name="width" value="0.1" units="cm"/>
      <inkml:brushProperty name="height" value="0.1" units="cm"/>
    </inkml:brush>
  </inkml:definitions>
  <inkml:trace contextRef="#ctx0" brushRef="#br0">34 0 180 0 0,'0'0'2025'0'0,"-2"6"-1402"0"0,-3 7-287 0 0,-1 0 144 0 0,1-1 0 0 0,1 1 0 0 0,0 0 0 0 0,-3 24 1 0 0,6-22-338 0 0,1 0 1 0 0,1 0 0 0 0,3 22 0 0 0,-2-28-823 0 0,0-1 0 0 0,1 1 0 0 0,0-1 0 0 0,4 10 1 0 0,0-6-868 0 0</inkml:trace>
  <inkml:trace contextRef="#ctx0" brushRef="#br0" timeOffset="1">326 154 7569 0 0,'0'0'228'0'0,"4"-14"32"0"0,1 4-248 0 0,-4 1-20 0 0,26 21-604 0 0,-18-8 88 0 0,1 1-632 0 0,-2 1-1253 0 0,0-1 561 0 0</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8:58.981"/>
    </inkml:context>
    <inkml:brush xml:id="br0">
      <inkml:brushProperty name="width" value="0.1" units="cm"/>
      <inkml:brushProperty name="height" value="0.1" units="cm"/>
    </inkml:brush>
  </inkml:definitions>
  <inkml:trace contextRef="#ctx0" brushRef="#br0">13 0 28 0 0,'-1'3'26'0'0,"-1"4"-25"0"0,1-3 78 0 0,0-3 63 0 0,2-1-127 0 0,-1 0 0 0 0,0 0 0 0 0,0 0-1 0 0,0 0 1 0 0,0 0 0 0 0,1 0 0 0 0,-1 0 0 0 0,0 0 0 0 0,0 0 0 0 0,0 0-1 0 0,0 0 1 0 0,1 0 0 0 0,-1 0 0 0 0,0 0 0 0 0,0 0 0 0 0,0 0-1 0 0,0 0 1 0 0,0 0 0 0 0,1 0 0 0 0,-1 0 0 0 0,0 0 0 0 0,0 0 0 0 0,0 1-1 0 0,0-1 1 0 0,0 0 0 0 0,1 0 0 0 0,-1 0 0 0 0,0 0 0 0 0,0 0 0 0 0,0 0-1 0 0,0 1 1 0 0,0-1 0 0 0,0 0 0 0 0,0 0 0 0 0,0 0 0 0 0,0 0-1 0 0,0 1 1 0 0,0-1 0 0 0,0 0 0 0 0,0 0 0 0 0,0 0 0 0 0,0 0 0 0 0,0 1-1 0 0,0-1 1 0 0,0 0 0 0 0,0 0 0 0 0,0 0 0 0 0,0 0 0 0 0,0 1 0 0 0,0-1-1 0 0,0 0 1 0 0,0 0 0 0 0,0 0 0 0 0,0 0 0 0 0,0 0 0 0 0,0 1-1 0 0,0-1 1 0 0,-1 0 0 0 0,1 0 0 0 0,0 0 0 0 0,0 0 0 0 0,0 0 0 0 0,0 1-1 0 0,-10 10 2141 0 0,9-9-2603 0 0,18-13 459 0 0,-13 8 50 0 0,0 1-221 0 0,-14 18-996 0 0,7-12 1064 0 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00.721"/>
    </inkml:context>
    <inkml:brush xml:id="br0">
      <inkml:brushProperty name="width" value="0.1" units="cm"/>
      <inkml:brushProperty name="height" value="0.1" units="cm"/>
    </inkml:brush>
  </inkml:definitions>
  <inkml:trace contextRef="#ctx0" brushRef="#br0">58 147 336 0 0,'-23'-42'4318'0'0,"-6"4"-1521"0"0,29 38-2754 0 0,-1-1-1 0 0,1 0 1 0 0,-1 1 0 0 0,1-1 0 0 0,-1 0 0 0 0,1 0 0 0 0,-1 0 0 0 0,1 0 0 0 0,0 1 0 0 0,0-1 0 0 0,-1 0-1 0 0,1 0 1 0 0,0 0 0 0 0,0 0 0 0 0,0 0 0 0 0,0 0 0 0 0,0 0 0 0 0,0 0 0 0 0,0 0 0 0 0,0 1 0 0 0,0-1-1 0 0,0 0 1 0 0,1 0 0 0 0,-1 0 0 0 0,0 0 0 0 0,1 0 0 0 0,-1 1 0 0 0,1-3 0 0 0,1 2 3 0 0,0-1 0 0 0,-1 0 1 0 0,1 0-1 0 0,0 1 0 0 0,0-1 1 0 0,0 1-1 0 0,1 0 0 0 0,-1-1 1 0 0,0 1-1 0 0,4-1 0 0 0,7-2 35 0 0,0 0 0 0 0,0 1 0 0 0,17-2 0 0 0,-23 4-54 0 0,9-2 8 0 0,0 2-1 0 0,1-1 0 0 0,-1 2 0 0 0,27 2 1 0 0,-39-1-34 0 0,-1-1 0 0 0,1 1 0 0 0,0 0 0 0 0,0 0 0 0 0,-1 0 0 0 0,1 1 0 0 0,-1-1 0 0 0,1 1 0 0 0,-1 0 0 0 0,0 0 0 0 0,0 0 0 0 0,0 0 0 0 0,0 1 0 0 0,0-1 0 0 0,0 1 0 0 0,0 0 0 0 0,-1 0 0 0 0,0 0 0 0 0,1 0 0 0 0,-1 0 0 0 0,0 0 0 0 0,0 1 0 0 0,-1-1 0 0 0,1 1 0 0 0,1 6 0 0 0,-1-1 4 0 0,-1-1 1 0 0,1 0-1 0 0,-2 1 0 0 0,1 0 1 0 0,-1-1-1 0 0,-1 1 0 0 0,0-1 1 0 0,0 1-1 0 0,0-1 0 0 0,-1 0 0 0 0,0 1 1 0 0,-5 9-1 0 0,-5 10 4 0 0,-30 55 0 0 0,34-69-7 0 0,-52 72 4 0 0,51-72-17 0 0,8-13 10 0 0,0 0-1 0 0,0 0 0 0 0,0 0 0 0 0,1 0 1 0 0,-1 0-1 0 0,0 0 0 0 0,1 1 0 0 0,-1-1 1 0 0,1 0-1 0 0,-1 1 0 0 0,1-1 0 0 0,0 0 1 0 0,-1 1-1 0 0,1-1 0 0 0,0 0 0 0 0,0 3 1 0 0,0-2 29 0 0,37 12 506 0 0,-12-14-268 0 0,-1-1 1 0 0,44-7 0 0 0,-8-1 78 0 0,-25 6-79 0 0,1-2-1 0 0,-1-1 1 0 0,44-15 0 0 0,-61 16-353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4.021"/>
    </inkml:context>
    <inkml:brush xml:id="br0">
      <inkml:brushProperty name="width" value="0.05" units="cm"/>
      <inkml:brushProperty name="height" value="0.05" units="cm"/>
    </inkml:brush>
  </inkml:definitions>
  <inkml:trace contextRef="#ctx0" brushRef="#br0">1 129 228 0 0,'13'-2'1611'0'0,"-11"4"-1490"0"0,1 0 0 0 0,-1 0 0 0 0,0 0-1 0 0,0 0 1 0 0,0 1 0 0 0,-1-1 0 0 0,1 0 0 0 0,0 1 0 0 0,-1 0 0 0 0,0-1 0 0 0,2 6 0 0 0,14 38 566 0 0,-10-24-431 0 0,8 19 69 0 0,-1-3 192 0 0,-1 1 1 0 0,14 68-1 0 0,-12-43 847 0 0,-16-65-1353 0 0,1-1 1 0 0,-1 1-1 0 0,0-1 1 0 0,0 1-1 0 0,1 0 0 0 0,-1-1 1 0 0,0 1-1 0 0,0 0 0 0 0,0-1 1 0 0,0 1-1 0 0,-3-2 1 0 0,2 2-3 0 0,1-1 0 0 0,-1 1 0 0 0,1-1 0 0 0,0 0 0 0 0,-1 1 0 0 0,1-1 0 0 0,0 0 0 0 0,-2-3 0 0 0,-3-12 25 0 0,1 0 0 0 0,1-1 0 0 0,0 0 0 0 0,1 0 0 0 0,1 0 0 0 0,1 0 0 0 0,1-29 0 0 0,3 12 24 0 0,1 0 1 0 0,17-67-1 0 0,-18 91-28 0 0,1 1 0 0 0,0 0 0 0 0,0 0 0 0 0,1 0 0 0 0,0 0-1 0 0,13-16 1 0 0,-15 21-22 0 0,1 1 0 0 0,-1 0 0 0 0,1 0 0 0 0,0 1 0 0 0,0-1 0 0 0,0 1 0 0 0,0 0 0 0 0,1 0 0 0 0,-1 0 0 0 0,1 1 0 0 0,0-1 0 0 0,-1 1 0 0 0,1 0 0 0 0,0 1 0 0 0,11-3-1 0 0,-13 4-7 0 0,0-1 0 0 0,1 1 0 0 0,-1 1 0 0 0,0-1-1 0 0,1 0 1 0 0,-1 1 0 0 0,0 0 0 0 0,0 0-1 0 0,1 0 1 0 0,-1 0 0 0 0,0 0 0 0 0,0 0 0 0 0,0 1-1 0 0,0 0 1 0 0,-1-1 0 0 0,1 1 0 0 0,0 0-1 0 0,-1 1 1 0 0,1-1 0 0 0,-1 0 0 0 0,0 1-1 0 0,0-1 1 0 0,3 6 0 0 0,-2-5-1 0 0,-1 0 0 0 0,0 1 0 0 0,-1-1 0 0 0,1 1 0 0 0,-1-1 0 0 0,1 1 0 0 0,-1 0 0 0 0,0-1 0 0 0,-1 1 0 0 0,1 0 0 0 0,-1 0 0 0 0,1 0 1 0 0,-1 0-1 0 0,0 0 0 0 0,0 0 0 0 0,-1-1 0 0 0,1 1 0 0 0,-1 0 0 0 0,-2 6 0 0 0,-3 3-11 0 0,0 0 0 0 0,-2-1 0 0 0,1 0 0 0 0,-1 0 0 0 0,-1-1 0 0 0,0 0 0 0 0,-1 0 0 0 0,-21 18 0 0 0,7-10-293 0 0,-1 0 1 0 0,0-2-1 0 0,-32 16 1 0 0,-1-4-726 0 0,57-28 866 0 0,12-2-491 0 0,1-1 580 0 0,-1 0 0 0 0,1-1 0 0 0,11-4 1 0 0,4-2-29 0 0,213-43-115 0 0,-196 43 72 0 0,-19 3-707 0 0,0 0-1 0 0,25-10 0 0 0,-28 6-247 0 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01.068"/>
    </inkml:context>
    <inkml:brush xml:id="br0">
      <inkml:brushProperty name="width" value="0.1" units="cm"/>
      <inkml:brushProperty name="height" value="0.1" units="cm"/>
    </inkml:brush>
  </inkml:definitions>
  <inkml:trace contextRef="#ctx0" brushRef="#br0">11 0 208 0 0,'0'0'2096'0'0,"0"5"-1615"0"0,-11 164 3019 0 0,15-129-7126 0 0,-3-30 2127 0 0</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01.430"/>
    </inkml:context>
    <inkml:brush xml:id="br0">
      <inkml:brushProperty name="width" value="0.1" units="cm"/>
      <inkml:brushProperty name="height" value="0.1" units="cm"/>
    </inkml:brush>
  </inkml:definitions>
  <inkml:trace contextRef="#ctx0" brushRef="#br0">41 1 112 0 0,'-4'4'134'0'0,"0"0"1"0"0,0 0-1 0 0,1 1 1 0 0,-1-1-1 0 0,1 1 1 0 0,0 0-1 0 0,1 0 1 0 0,-1 0-1 0 0,1 0 0 0 0,0 1 1 0 0,0-1-1 0 0,1 1 1 0 0,0-1-1 0 0,0 1 1 0 0,0 0-1 0 0,0-1 1 0 0,1 1-1 0 0,0 0 0 0 0,0-1 1 0 0,1 1-1 0 0,-1 0 1 0 0,1-1-1 0 0,1 1 1 0 0,1 6-1 0 0,-1-5-8 0 0,1 0-1 0 0,-1-1 1 0 0,1 1-1 0 0,1-1 1 0 0,-1 0-1 0 0,1 0 1 0 0,0 0-1 0 0,0 0 1 0 0,1-1-1 0 0,-1 1 1 0 0,1-1 0 0 0,0-1-1 0 0,1 1 1 0 0,-1-1-1 0 0,1 0 1 0 0,0 0-1 0 0,0 0 1 0 0,0-1-1 0 0,11 5 1 0 0,-10-6 8 0 0,-1-1 1 0 0,1 1-1 0 0,-1-1 1 0 0,1 0-1 0 0,0-1 1 0 0,-1 0 0 0 0,1 0-1 0 0,0 0 1 0 0,-1-1-1 0 0,1 0 1 0 0,0 0-1 0 0,-1 0 1 0 0,1-1-1 0 0,-1 0 1 0 0,0 0-1 0 0,0-1 1 0 0,12-6-1 0 0,-14 6-78 0 0,-1 1-1 0 0,1-1 0 0 0,0 0 0 0 0,-1 0 1 0 0,0-1-1 0 0,0 1 0 0 0,0-1 0 0 0,0 1 1 0 0,0-1-1 0 0,-1 0 0 0 0,1 0 1 0 0,-1 0-1 0 0,0 0 0 0 0,-1 0 0 0 0,1-1 1 0 0,-1 1-1 0 0,1-1 0 0 0,-1 1 0 0 0,-1-1 1 0 0,1 1-1 0 0,-1-1 0 0 0,0 0 1 0 0,0 1-1 0 0,0-1 0 0 0,0 1 0 0 0,-2-8 1 0 0,1 7-54 0 0,0 0 1 0 0,0 0 0 0 0,0 1 0 0 0,-1-1 0 0 0,0 0 0 0 0,0 1 0 0 0,0-1 0 0 0,-1 1 0 0 0,1 0 0 0 0,-1 0 0 0 0,0 0-1 0 0,0 0 1 0 0,-4-4 0 0 0,2 4-592 0 0,-1 0 0 0 0,1 0-1 0 0,-1 1 1 0 0,1 0-1 0 0,-1 0 1 0 0,0 0 0 0 0,0 1-1 0 0,-1 0 1 0 0,-7-2-1 0 0,2 2-1686 0 0</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01.789"/>
    </inkml:context>
    <inkml:brush xml:id="br0">
      <inkml:brushProperty name="width" value="0.1" units="cm"/>
      <inkml:brushProperty name="height" value="0.1" units="cm"/>
    </inkml:brush>
  </inkml:definitions>
  <inkml:trace contextRef="#ctx0" brushRef="#br0">5 1 320 0 0,'0'0'785'0'0,"-1"4"-391"0"0,0-1-275 0 0,0 1-1 0 0,0 0 1 0 0,1-1-1 0 0,0 1 0 0 0,-1 0 1 0 0,1-1-1 0 0,1 1 0 0 0,-1 0 1 0 0,0-1-1 0 0,1 1 0 0 0,0-1 1 0 0,0 1-1 0 0,0-1 0 0 0,0 1 1 0 0,0-1-1 0 0,1 1 0 0 0,2 3 1 0 0,0-1 69 0 0,0 1 1 0 0,1-1-1 0 0,0 1 1 0 0,0-1-1 0 0,1-1 1 0 0,0 1 0 0 0,0-1-1 0 0,0 0 1 0 0,0 0-1 0 0,1-1 1 0 0,0 0-1 0 0,0 0 1 0 0,0 0-1 0 0,10 2 1 0 0,-5-1 111 0 0,1-1 0 0 0,-1-1 1 0 0,1 0-1 0 0,0 0 0 0 0,0-1 0 0 0,1-1 0 0 0,23-1 0 0 0,-31-1-146 0 0,-1 0 0 0 0,0 0-1 0 0,1 0 1 0 0,-1-1 0 0 0,0 1-1 0 0,0-2 1 0 0,0 1-1 0 0,0 0 1 0 0,8-6 0 0 0,-13 7-129 0 0,1 0 1 0 0,0 0-1 0 0,-1 0 1 0 0,1 0-1 0 0,-1 0 1 0 0,1 0 0 0 0,-1 0-1 0 0,0 0 1 0 0,1 0-1 0 0,-1-1 1 0 0,0 1-1 0 0,0 0 1 0 0,0 0-1 0 0,1 0 1 0 0,-1 0 0 0 0,-1 0-1 0 0,1-1 1 0 0,0 1-1 0 0,0 0 1 0 0,0 0-1 0 0,0 0 1 0 0,-2-2 0 0 0,-6-24 153 0 0,5 23-313 0 0,1-1 0 0 0,-1 1 0 0 0,-1 0 0 0 0,1 0 0 0 0,0 0 0 0 0,-1 0-1 0 0,0 1 1 0 0,0-1 0 0 0,-8-4 0 0 0,-1-2-949 0 0,1 8-3693 0 0</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02.149"/>
    </inkml:context>
    <inkml:brush xml:id="br0">
      <inkml:brushProperty name="width" value="0.1" units="cm"/>
      <inkml:brushProperty name="height" value="0.1" units="cm"/>
    </inkml:brush>
  </inkml:definitions>
  <inkml:trace contextRef="#ctx0" brushRef="#br0">50 1 648 0 0,'0'0'2179'0'0,"0"2"-1582"0"0,0 6-257 0 0,0 0 0 0 0,-1-1 0 0 0,0 1 0 0 0,0-1-1 0 0,-1 1 1 0 0,0-1 0 0 0,0 0 0 0 0,-6 12 0 0 0,-7 24 372 0 0,9-18-477 0 0,3-17-501 0 0,1 0 0 0 0,0 1 0 0 0,0-1 0 0 0,1 0 0 0 0,0 1 0 0 0,1-1 0 0 0,0 10 0 0 0,10-4-3596 0 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02.524"/>
    </inkml:context>
    <inkml:brush xml:id="br0">
      <inkml:brushProperty name="width" value="0.1" units="cm"/>
      <inkml:brushProperty name="height" value="0.1" units="cm"/>
    </inkml:brush>
  </inkml:definitions>
  <inkml:trace contextRef="#ctx0" brushRef="#br0">44 37 404 0 0,'-2'-1'86'0'0,"1"1"0"0"0,0-1 0 0 0,0 1 0 0 0,-1 0 0 0 0,1 0-1 0 0,0 0 1 0 0,-1 0 0 0 0,1 0 0 0 0,0 0 0 0 0,-1 0 0 0 0,1 0 0 0 0,0 0 0 0 0,-1 1 0 0 0,1-1 0 0 0,0 0-1 0 0,-1 1 1 0 0,1-1 0 0 0,0 1 0 0 0,0 0 0 0 0,0-1 0 0 0,0 1 0 0 0,-1 0 0 0 0,1 0 0 0 0,0 0 0 0 0,0 0-1 0 0,1 0 1 0 0,-1 0 0 0 0,0 0 0 0 0,0 0 0 0 0,0 0 0 0 0,1 0 0 0 0,-1 0 0 0 0,0 0 0 0 0,1 0 0 0 0,-1 1-1 0 0,1-1 1 0 0,-1 0 0 0 0,1 1 0 0 0,0-1 0 0 0,0 0 0 0 0,-1 2 0 0 0,1 3 65 0 0,-1-1 0 0 0,1 1 0 0 0,-1-1 0 0 0,2 1-1 0 0,-1-1 1 0 0,0 1 0 0 0,1-1 0 0 0,0 1 0 0 0,3 7 0 0 0,-2-9-54 0 0,0 0 0 0 0,0 0 0 0 0,1 0-1 0 0,0 0 1 0 0,-1-1 0 0 0,1 1 0 0 0,1-1 0 0 0,-1 0-1 0 0,0 1 1 0 0,1-1 0 0 0,0-1 0 0 0,-1 1 0 0 0,1-1 0 0 0,0 1-1 0 0,8 2 1 0 0,-7-2 92 0 0,1-1-1 0 0,0 0 1 0 0,-1 0-1 0 0,1-1 1 0 0,0 1-1 0 0,0-1 1 0 0,0-1-1 0 0,0 1 1 0 0,0-1-1 0 0,0 0 1 0 0,9-1-1 0 0,-12 0-101 0 0,0 0 0 0 0,0 0 0 0 0,0 0 0 0 0,0-1 0 0 0,-1 1-1 0 0,1-1 1 0 0,0 0 0 0 0,-1 0 0 0 0,1 1 0 0 0,-1-2 0 0 0,0 1 0 0 0,0 0-1 0 0,4-5 1 0 0,-1 2 126 0 0,-4 3-185 0 0,0 1 1 0 0,-1-1-1 0 0,1 1 0 0 0,0-1 0 0 0,-1 1 1 0 0,1-1-1 0 0,-1 0 0 0 0,0 1 0 0 0,1-1 1 0 0,-1 0-1 0 0,0 0 0 0 0,0 1 0 0 0,0-1 1 0 0,0 0-1 0 0,0 1 0 0 0,-1-1 0 0 0,1 0 1 0 0,0 0-1 0 0,-1-1 0 0 0,-12-30 60 0 0,11 28-401 0 0,-1 1-1 0 0,0 0 0 0 0,0 0 0 0 0,-1 0 0 0 0,1 0 0 0 0,-1 0 1 0 0,0 1-1 0 0,0-1 0 0 0,-9-5 0 0 0,1 0-3725 0 0,5 4 1654 0 0</inkml:trace>
  <inkml:trace contextRef="#ctx0" brushRef="#br0" timeOffset="1">486 32 396 0 0,'-4'3'512'0'0,"2"0"-396"0"0,-1 0 0 0 0,1 1 1 0 0,-1-1-1 0 0,1 1 0 0 0,0-1 0 0 0,0 1 0 0 0,1 0 1 0 0,-1 0-1 0 0,1 0 0 0 0,0 0 0 0 0,0 0 0 0 0,0 0 1 0 0,0 0-1 0 0,1 0 0 0 0,-1 0 0 0 0,1 0 0 0 0,0 0 0 0 0,2 8 1 0 0,-2-7-25 0 0,0 0 1 0 0,1-1 0 0 0,0 1 0 0 0,0 0-1 0 0,0-1 1 0 0,0 1 0 0 0,1-1 0 0 0,0 1-1 0 0,0-1 1 0 0,0 0 0 0 0,0 0 0 0 0,1 0 0 0 0,0 0-1 0 0,-1 0 1 0 0,1 0 0 0 0,1-1 0 0 0,-1 1-1 0 0,1-1 1 0 0,-1 0 0 0 0,1 0 0 0 0,0 0-1 0 0,0-1 1 0 0,0 1 0 0 0,0-1 0 0 0,1 0-1 0 0,-1 0 1 0 0,0 0 0 0 0,1-1 0 0 0,0 0-1 0 0,7 2 1 0 0,-7-3 10 0 0,0 0-1 0 0,0 0 0 0 0,0 0 1 0 0,0 0-1 0 0,0-1 1 0 0,0 1-1 0 0,0-1 0 0 0,0-1 1 0 0,0 1-1 0 0,-1-1 1 0 0,1 0-1 0 0,-1 0 1 0 0,1 0-1 0 0,-1 0 0 0 0,0-1 1 0 0,1 0-1 0 0,-1 0 1 0 0,-1 0-1 0 0,1 0 0 0 0,0-1 1 0 0,-1 1-1 0 0,4-5 1 0 0,-3 2-8 0 0,1-1 0 0 0,-1 1 0 0 0,0-1 0 0 0,-1 0 0 0 0,0 0 0 0 0,0 0 0 0 0,0-1 0 0 0,-1 1 0 0 0,0-1 0 0 0,0 1 0 0 0,-1-1 0 0 0,0 0 0 0 0,0-7 1 0 0,-2 8-49 0 0,1 1 1 0 0,-1 0 0 0 0,0 0 0 0 0,0 0 0 0 0,-3-6 0 0 0,0 0-221 0 0,4 11 29 0 0,-1-1 1 0 0,0 1-1 0 0,0 0 1 0 0,1 0 0 0 0,-1 0-1 0 0,0 0 1 0 0,0 0 0 0 0,0 1-1 0 0,0-1 1 0 0,0 0-1 0 0,0 0 1 0 0,-3 0 0 0 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02.899"/>
    </inkml:context>
    <inkml:brush xml:id="br0">
      <inkml:brushProperty name="width" value="0.1" units="cm"/>
      <inkml:brushProperty name="height" value="0.1" units="cm"/>
    </inkml:brush>
  </inkml:definitions>
  <inkml:trace contextRef="#ctx0" brushRef="#br0">2 40 304 0 0,'-1'3'547'0'0,"1"1"-309"0"0,0 0 1 0 0,0 1 0 0 0,0-1-1 0 0,0 0 1 0 0,1 1-1 0 0,0-1 1 0 0,0 0-1 0 0,0 0 1 0 0,0 1 0 0 0,3 4-1 0 0,-4-7-156 0 0,1-1 0 0 0,1 1 0 0 0,-1 0 0 0 0,0 0 0 0 0,0 0 0 0 0,1-1 1 0 0,-1 1-1 0 0,1-1 0 0 0,-1 1 0 0 0,1-1 0 0 0,-1 0 0 0 0,1 1 0 0 0,0-1 0 0 0,0 0 0 0 0,0 0 0 0 0,0 0 0 0 0,0 0 0 0 0,0-1 0 0 0,0 1 0 0 0,0 0 0 0 0,0-1 0 0 0,0 0 0 0 0,0 1 0 0 0,0-1 0 0 0,3 0 1 0 0,8 0 145 0 0,0-1 0 0 0,0 0 1 0 0,0 0-1 0 0,20-6 0 0 0,-27 5-151 0 0,1 0-1 0 0,-1-1 0 0 0,0 1 1 0 0,0-1-1 0 0,-1 0 0 0 0,1-1 1 0 0,-1 0-1 0 0,1 0 0 0 0,-1 0 0 0 0,0 0 1 0 0,6-8-1 0 0,-10 11-122 0 0,0 0 0 0 0,0 0-1 0 0,0 0 1 0 0,0-1 0 0 0,-1 1 0 0 0,1 0 0 0 0,0 0 0 0 0,-1 0-1 0 0,1-1 1 0 0,0 1 0 0 0,-1 0 0 0 0,0-1 0 0 0,1 1 0 0 0,-1-1-1 0 0,0 1 1 0 0,0 0 0 0 0,0-1 0 0 0,0 1 0 0 0,0-1-1 0 0,0 1 1 0 0,0 0 0 0 0,0-1 0 0 0,0 1 0 0 0,-1-1 0 0 0,0 0-1 0 0,0 0-209 0 0,0 0-1 0 0,0 0 0 0 0,-1 0 1 0 0,1 0-1 0 0,-1 0 0 0 0,1 0 0 0 0,-1 1 1 0 0,0-1-1 0 0,1 1 0 0 0,-1-1 1 0 0,0 1-1 0 0,-3-2 0 0 0,-10-5-1503 0 0</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16.950"/>
    </inkml:context>
    <inkml:brush xml:id="br0">
      <inkml:brushProperty name="width" value="0.1" units="cm"/>
      <inkml:brushProperty name="height" value="0.1" units="cm"/>
    </inkml:brush>
  </inkml:definitions>
  <inkml:trace contextRef="#ctx0" brushRef="#br0">16 51 560,'0'-3'356,"-1"0"-1,1 0 1,0 0-1,0 0 1,0 0 0,0-1-1,2-3 1,0-15 3424,-4 77-593,-1 10-2784,-10 507 2549,15-496-2433,0-41-1717,-2 0-3649</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17.451"/>
    </inkml:context>
    <inkml:brush xml:id="br0">
      <inkml:brushProperty name="width" value="0.1" units="cm"/>
      <inkml:brushProperty name="height" value="0.1" units="cm"/>
    </inkml:brush>
  </inkml:definitions>
  <inkml:trace contextRef="#ctx0" brushRef="#br0">0 198 752,'10'-17'603,"1"1"0,0 0 0,2 1 0,-1 0 0,2 0 0,0 2 0,1 0 0,0 0 0,1 2 0,0 0-1,29-15 1,-38 23-534,0 0-1,0 1 0,0 0 0,0 0 1,0 1-1,1-1 0,-1 2 0,0-1 0,1 1 1,-1 0-1,0 1 0,1-1 0,-1 1 1,0 1-1,0 0 0,0 0 0,0 0 1,0 1-1,0 0 0,-1 0 0,1 0 1,-1 1-1,6 5 0,-3-3-41,0 0-1,-1 1 1,0 0-1,0 1 1,-1 0-1,0 0 1,0 0-1,-1 1 1,0 0-1,0 0 1,-1 1-1,0-1 1,-1 1 0,0 0-1,2 12 1,-4-13-5,-1 0 0,-1 0 0,0 0 0,0 0 0,-1 0 0,0 0 0,-1 0 0,1-1 0,-2 1 1,1 0-1,-1-1 0,-1 1 0,1-1 0,-6 8 0,-8 12 105,-2 0-1,-30 36 1,31-42-68,-19 20 73,26-30-88,0 0 1,1 0-1,0 1 0,1 0 0,-10 20 1,19-32-26,-1 0 0,1-1 0,-1 1 0,1 0 0,0 0 0,0 0 1,-1 0-1,1 0 0,0-1 0,0 1 0,0 0 0,0 0 0,0 0 0,0 0 1,0 0-1,0 0 0,0 0 0,0 0 0,1-1 0,-1 1 0,0 0 0,1 0 1,-1 0-1,0 0 0,1-1 0,-1 1 0,1 1 0,1-1 14,-1 0 0,1 0 0,-1 0 0,1-1 0,-1 1-1,1 0 1,0 0 0,-1-1 0,1 1 0,0-1 0,0 0 0,-1 1-1,3-1 1,9 0 117,-1 0 1,1 0-1,14-4 0,-21 3-102,267-46 1315,-242 40-1172,-19 5-168,0-1 0,-1 0 1,1 0-1,-1-1 1,15-8-1,-20 8-989,0 0-1,0-1 1,9-9 0,1-2-4271,-3 6 2167</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17.841"/>
    </inkml:context>
    <inkml:brush xml:id="br0">
      <inkml:brushProperty name="width" value="0.1" units="cm"/>
      <inkml:brushProperty name="height" value="0.1" units="cm"/>
    </inkml:brush>
  </inkml:definitions>
  <inkml:trace contextRef="#ctx0" brushRef="#br0">66 48 384,'-14'-31'3516,"13"29"-3014,1 2-463,0 0-1,0-1 0,-1 1 0,1 0 1,0 0-1,0 0 0,0-1 0,-1 1 1,1 0-1,0 0 0,0 0 1,-1-1-1,1 1 0,0 0 0,0 0 1,-1 0-1,1 0 0,0 0 0,-1 0 1,1 0-1,0-1 0,0 1 0,-1 0 1,1 0-1,0 0 0,-1 0 0,1 0 1,0 0-1,-1 1 0,1-1 0,0 0 1,0 0-1,-1 0 0,1 0 1,0 0-1,-1 0 0,1 0 0,0 1 1,-4 3 24,0 0 1,0 1-1,1-1 1,-1 1 0,1 0-1,0 0 1,1 0-1,-1 1 1,1-1-1,0 1 1,1-1 0,-1 1-1,1 0 1,0-1-1,0 1 1,1 0 0,0 0-1,0-1 1,0 1-1,1 0 1,-1 0 0,2-1-1,-1 1 1,0 0-1,1-1 1,0 1 0,3 5-1,-2-4 27,1 0 0,-1-1-1,1 1 1,0-1 0,1 0 0,0 0-1,0 0 1,0-1 0,0 0 0,1 0-1,0 0 1,0 0 0,0-1 0,1 0-1,-1-1 1,1 1 0,0-1 0,0 0-1,0-1 1,1 0 0,7 2 0,-6-3 184,0 0 0,1-1 0,-1 0 0,0 0 0,1-1 0,-1 0 1,0-1-1,11-3 0,-16 4-172,-1 0 1,1 0-1,-1-1 1,0 0-1,0 1 1,0-1 0,0 0-1,0-1 1,0 1-1,0-1 1,-1 1-1,1-1 1,-1 0-1,0 1 1,1-1-1,-1-1 1,-1 1-1,1 0 1,0 0-1,-1-1 1,0 1-1,0-1 1,2-6-1,-2 2 12,0-1-1,0 1 0,-1-1 0,0 1 0,0-1 0,-1 1 1,0 0-1,-1-1 0,-5-15 0,3 13-285,-1 0 1,0 0-1,-1 0 0,-1 1 0,1 0 0,-13-13 1,18 22-50,0 0 0,0 0 0,0-1 0,-1 1 0,1 0 0,0 1 0,-1-1 0,1 0 0,-1 0 0,1 1 0,-1-1 0,1 0 0,-1 1 0,-2-1 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18.654"/>
    </inkml:context>
    <inkml:brush xml:id="br0">
      <inkml:brushProperty name="width" value="0.1" units="cm"/>
      <inkml:brushProperty name="height" value="0.1" units="cm"/>
    </inkml:brush>
  </inkml:definitions>
  <inkml:trace contextRef="#ctx0" brushRef="#br0">3 217 608 0 0,'-1'-1'157'0'0,"1"0"0"0"0,0-1 0 0 0,-1 1 1 0 0,1 0-1 0 0,0-1 0 0 0,0 1 0 0 0,0 0 0 0 0,0 0 0 0 0,0-1 0 0 0,0 1 0 0 0,0 0 0 0 0,0-1 1 0 0,1 1-1 0 0,-1 0 0 0 0,1-1 0 0 0,-1 1 0 0 0,0 0 0 0 0,1 0 0 0 0,0 0 0 0 0,-1-1 0 0 0,1 1 1 0 0,0 0-1 0 0,0 0 0 0 0,0 0 0 0 0,-1 0 0 0 0,1 0 0 0 0,0 0 0 0 0,0 1 0 0 0,0-1 0 0 0,1 0 1 0 0,-1 0-1 0 0,0 1 0 0 0,0-1 0 0 0,0 0 0 0 0,2 0 0 0 0,6-3-58 0 0,1 0 1 0 0,-1 0-1 0 0,17-3 0 0 0,-13 4 423 0 0,128-35 968 0 0,-76 22-621 0 0,77-30 0 0 0,-138 45-798 0 0,-1 0 0 0 0,0 0 1 0 0,0-1-1 0 0,0 1 0 0 0,0-1 0 0 0,0 0 1 0 0,0 0-1 0 0,0 0 0 0 0,0 0 0 0 0,-1 0 1 0 0,1 0-1 0 0,-1-1 0 0 0,0 0 0 0 0,3-3 1 0 0,-4 5 18 0 0,-15-12 20 0 0,11 12-99 0 0,-1-1 0 0 0,0 1-1 0 0,1 0 1 0 0,-1 0 0 0 0,0 0-1 0 0,1 0 1 0 0,-1 1 0 0 0,0-1-1 0 0,-4 1 1 0 0,-38 2 58 0 0,36-1-62 0 0,-8 1-3 0 0,0 1 0 0 0,0 0 0 0 0,0 1 0 0 0,0 2 0 0 0,1-1 0 0 0,-27 15 0 0 0,20-8-16 0 0,1 1 0 0 0,1 1 0 0 0,-41 33-1 0 0,54-39 9 0 0,1 0 0 0 0,-1 1 0 0 0,2-1-1 0 0,-1 2 1 0 0,1-1 0 0 0,1 1 0 0 0,0 0 0 0 0,-6 13-1 0 0,10-19 7 0 0,0 0 1 0 0,1 0-1 0 0,0 0 0 0 0,-1 0 0 0 0,1 1 0 0 0,1-1 0 0 0,-1 0 0 0 0,1 1 0 0 0,-1-1 0 0 0,1 0 1 0 0,0 1-1 0 0,1-1 0 0 0,-1 0 0 0 0,1 1 0 0 0,0-1 0 0 0,0 0 0 0 0,0 0 0 0 0,1 0 0 0 0,-1 1 1 0 0,1-2-1 0 0,0 1 0 0 0,0 0 0 0 0,1 0 0 0 0,5 6 0 0 0,4 3 35 0 0,1-1 0 0 0,0 0 0 0 0,1-1 1 0 0,0-1-1 0 0,1 0 0 0 0,0-1 0 0 0,1-1 0 0 0,0 0 0 0 0,19 6 0 0 0,-8-2 24 0 0,0 2 0 0 0,26 16 0 0 0,26 15 18 0 0,-63-38-66 0 0,0 1-1 0 0,-1 1 0 0 0,0 1 1 0 0,0 0-1 0 0,17 15 0 0 0,-32-24-10 0 0,1 0 0 0 0,-1-1 0 0 0,0 1 0 0 0,1 0-1 0 0,-1-1 1 0 0,0 1 0 0 0,0 0 0 0 0,0 0-1 0 0,0-1 1 0 0,0 1 0 0 0,0 0 0 0 0,0 0-1 0 0,0-1 1 0 0,0 1 0 0 0,0 0 0 0 0,0 0-1 0 0,0-1 1 0 0,0 1 0 0 0,0 0 0 0 0,-1-1-1 0 0,1 1 1 0 0,0 0 0 0 0,-1-1 0 0 0,1 1-1 0 0,0 0 1 0 0,-1-1 0 0 0,1 1 0 0 0,-1-1-1 0 0,1 1 1 0 0,-1 0 0 0 0,-16 16 29 0 0,-7-6-10 0 0,1 0 0 0 0,-1-2-1 0 0,-1-1 1 0 0,-26 6-1 0 0,32-9-28 0 0,-4 2-309 0 0,1-2 1 0 0,-1 0-1 0 0,0-2 0 0 0,0 0 0 0 0,0-2 0 0 0,-35-1 1 0 0,55-1-123 0 0,0 1 0 0 0,0-1 1 0 0,0 0-1 0 0,1 0 0 0 0,-1 0 0 0 0,1 0 1 0 0,-1 0-1 0 0,0 0 0 0 0,1-1 1 0 0,0 0-1 0 0,-1 1 0 0 0,-1-3 0 0 0,-2-3-2277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37.905"/>
    </inkml:context>
    <inkml:brush xml:id="br0">
      <inkml:brushProperty name="width" value="0.1" units="cm"/>
      <inkml:brushProperty name="height" value="0.1" units="cm"/>
    </inkml:brush>
  </inkml:definitions>
  <inkml:trace contextRef="#ctx0" brushRef="#br0">37 6 376 0 0,'0'0'518'0'0,"-14"-2"1693"0"0,-8-1 1520 0 0,25 6-3384 0 0,1 1-229 0 0,1-1 1 0 0,-1 1 0 0 0,1-1-1 0 0,0 0 1 0 0,0-1-1 0 0,0 1 1 0 0,0-1 0 0 0,0 0-1 0 0,1 0 1 0 0,-1 0 0 0 0,1-1-1 0 0,10 1 1 0 0,53 8 857 0 0,111 0 1 0 0,74-16 22 0 0,-91 0-486 0 0,161 1 483 0 0,170-1 1107 0 0,-466 6-1904 0 0,-13 1 7 0 0,1-2 1 0 0,20-2-1 0 0,-34 3-170 0 0,17-2-833 0 0,-56-1-12345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4.568"/>
    </inkml:context>
    <inkml:brush xml:id="br0">
      <inkml:brushProperty name="width" value="0.05" units="cm"/>
      <inkml:brushProperty name="height" value="0.05" units="cm"/>
    </inkml:brush>
  </inkml:definitions>
  <inkml:trace contextRef="#ctx0" brushRef="#br0">146 16 540 0 0,'-11'-16'2651'0'0,"7"17"-2573"0"0,1-1-1 0 0,-1 1 1 0 0,1-1-1 0 0,-1 1 1 0 0,1 0-1 0 0,0 1 1 0 0,0-1 0 0 0,0 0-1 0 0,-1 1 1 0 0,1 0-1 0 0,1 0 1 0 0,-1 0-1 0 0,0 0 1 0 0,0 0 0 0 0,1 1-1 0 0,-1-1 1 0 0,1 1-1 0 0,-4 4 1 0 0,-4 5 88 0 0,0 1 0 0 0,-14 25-1 0 0,19-29-111 0 0,1-1 0 0 0,0 1 0 0 0,0 0-1 0 0,0 0 1 0 0,-3 14 0 0 0,7-21-42 0 0,-1 1 1 0 0,1-1-1 0 0,0 0 1 0 0,0 0 0 0 0,0 1-1 0 0,0-1 1 0 0,0 0-1 0 0,1 0 1 0 0,-1 1-1 0 0,1-1 1 0 0,-1 0 0 0 0,1 0-1 0 0,0 0 1 0 0,-1 0-1 0 0,1 0 1 0 0,1 0-1 0 0,-1 0 1 0 0,0 0-1 0 0,0 0 1 0 0,1 0 0 0 0,-1 0-1 0 0,1-1 1 0 0,-1 1-1 0 0,1-1 1 0 0,0 1-1 0 0,-1-1 1 0 0,1 0 0 0 0,4 3-1 0 0,-4-3-4 0 0,0-1-1 0 0,0 1 0 0 0,0 0 1 0 0,0-1-1 0 0,0 1 0 0 0,0-1 1 0 0,0 0-1 0 0,0 1 0 0 0,0-1 1 0 0,0 0-1 0 0,0 0 1 0 0,0-1-1 0 0,0 1 0 0 0,0 0 1 0 0,0-1-1 0 0,0 1 0 0 0,0-1 1 0 0,0 1-1 0 0,0-1 0 0 0,0 0 1 0 0,-1 0-1 0 0,1 0 1 0 0,2-2-1 0 0,5-3-15 0 0,-2 0 0 0 0,1 0 0 0 0,10-12 1 0 0,-6 7-43 0 0,21-25-30 0 0,-24 26 28 0 0,0 1 0 0 0,0 0 0 0 0,12-9 0 0 0,-20 17 1 0 0,16 11-129 0 0,-11 0 107 0 0,1 0 0 0 0,-1 1 0 0 0,-1 0 0 0 0,0 1 0 0 0,-1-1 0 0 0,6 24 0 0 0,2 3-374 0 0,-9-25 301 0 0,-3-12 132 0 0,0 1 1 0 0,0-1-1 0 0,1 1 1 0 0,-1-1-1 0 0,0 0 0 0 0,1 1 1 0 0,-1-1-1 0 0,1 0 0 0 0,-1 0 1 0 0,1 1-1 0 0,0-1 1 0 0,0 0-1 0 0,-1 0 0 0 0,1 0 1 0 0,0 1-1 0 0,0-1 0 0 0,0 0 1 0 0,0-1-1 0 0,0 1 1 0 0,0 0-1 0 0,2 1 0 0 0,-2-2-18 0 0,0-1 31 0 0,0 0 1 0 0,0 0-1 0 0,0 0 0 0 0,0 1 0 0 0,0-1 0 0 0,0 0 0 0 0,1 0 0 0 0,-1 1 0 0 0,0-1 1 0 0,0 1-1 0 0,2-2 0 0 0,11-6 39 0 0,13-17 169 0 0,35-28 0 0 0,-54 47-190 0 0,1 0 1 0 0,0 0-1 0 0,0 1 1 0 0,0 0-1 0 0,1 1 1 0 0,0 0-1 0 0,0 0 1 0 0,19-4-1 0 0,-26 9-14 0 0,1-1-1 0 0,-1 1 1 0 0,0 0-1 0 0,1 0 1 0 0,-1 0-1 0 0,0 0 1 0 0,0 1 0 0 0,1-1-1 0 0,-1 1 1 0 0,0 0-1 0 0,-1 0 1 0 0,1 0-1 0 0,0 0 1 0 0,0 0-1 0 0,2 4 1 0 0,5 2-26 0 0,-7-6 21 0 0,22 18 98 0 0,1-1-1 0 0,56 29 1 0 0,-65-40-2674 0 0,-16-7 1272 0 0</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19.123"/>
    </inkml:context>
    <inkml:brush xml:id="br0">
      <inkml:brushProperty name="width" value="0.1" units="cm"/>
      <inkml:brushProperty name="height" value="0.1" units="cm"/>
    </inkml:brush>
  </inkml:definitions>
  <inkml:trace contextRef="#ctx0" brushRef="#br0">29 336 608 0 0,'-28'-13'7363'0'0,"43"3"-6733"0"0,-1 5-464 0 0,0 0 1 0 0,0 0-1 0 0,0 1 1 0 0,0 1-1 0 0,1 1 1 0 0,18-1-1 0 0,-7-1-47 0 0,670-94 1238 0 0,88-25-379 0 0,-748 116-903 0 0,163-33 562 0 0,-176 36-398 0 0,-18 3-219 0 0,0 0 0 0 0,0 0 0 0 0,0 0 0 0 0,0 0 0 0 0,6-3 0 0 0,-10 3-218 0 0</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19.576"/>
    </inkml:context>
    <inkml:brush xml:id="br0">
      <inkml:brushProperty name="width" value="0.1" units="cm"/>
      <inkml:brushProperty name="height" value="0.1" units="cm"/>
    </inkml:brush>
  </inkml:definitions>
  <inkml:trace contextRef="#ctx0" brushRef="#br0">17 13 684 0 0,'-17'-12'8980'0'0,"24"13"-8881"0"0,416 101 1319 0 0,-370-84-1138 0 0,-1 1 1 0 0,-1 3-1 0 0,49 29 0 0 0,-96-49-249 0 0,1 0 0 0 0,-1 1-1 0 0,0-1 1 0 0,1 1-1 0 0,-2 0 1 0 0,1 0-1 0 0,0 0 1 0 0,0 1-1 0 0,-1-1 1 0 0,0 1 0 0 0,0 0-1 0 0,0 0 1 0 0,0 0-1 0 0,0 0 1 0 0,-1 1-1 0 0,3 6 1 0 0,-4-9-23 0 0,-1 0 1 0 0,0 0 0 0 0,-1 0-1 0 0,1 0 1 0 0,0 0-1 0 0,0 0 1 0 0,-1-1 0 0 0,1 1-1 0 0,-1 0 1 0 0,1 0 0 0 0,-1 0-1 0 0,0-1 1 0 0,0 1-1 0 0,0 0 1 0 0,0-1 0 0 0,0 1-1 0 0,0-1 1 0 0,-3 3-1 0 0,-23 22 102 0 0,-1-8-97 0 0,0-1 0 0 0,-1-2 1 0 0,-1-1-1 0 0,0-1 0 0 0,-43 13 0 0 0,-280 93-4231 0 0,300-104-228 0 0,32-11 1908 0 0</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20.500"/>
    </inkml:context>
    <inkml:brush xml:id="br0">
      <inkml:brushProperty name="width" value="0.1" units="cm"/>
      <inkml:brushProperty name="height" value="0.1" units="cm"/>
    </inkml:brush>
  </inkml:definitions>
  <inkml:trace contextRef="#ctx0" brushRef="#br0">340 20 124 0 0,'12'-19'4570'0'0,"-12"27"-2837"0"0,-17 37-1448 0 0,-78 152 510 0 0,75-157-610 0 0,-2 0 0 0 0,-42 59 1 0 0,-26 7 445 0 0,60-73-420 0 0,28-31-171 0 0,-7 6 15 0 0,9-8-45 0 0,0 0 0 0 0,0 0 0 0 0,0 1 1 0 0,-1-1-1 0 0,1 0 0 0 0,0 0 0 0 0,0 0 0 0 0,0 0 0 0 0,0 0 0 0 0,0 0 1 0 0,0 0-1 0 0,0 0 0 0 0,0 0 0 0 0,-1 1 0 0 0,1-1 0 0 0,0 0 0 0 0,0 0 1 0 0,0 0-1 0 0,0 0 0 0 0,0 0 0 0 0,0 0 0 0 0,0 1 0 0 0,0-1 0 0 0,0 0 0 0 0,0 0 1 0 0,0 0-1 0 0,0 0 0 0 0,0 0 0 0 0,0 1 0 0 0,0-1 0 0 0,0 0 0 0 0,0 0 1 0 0,0 0-1 0 0,0 0 0 0 0,0 0 0 0 0,0 0 0 0 0,0 1 0 0 0,0-1 0 0 0,0 0 1 0 0,0 0-1 0 0,0 0 0 0 0,0 0 0 0 0,1 0 0 0 0,-1 0 0 0 0,0 1 0 0 0,0-1 1 0 0,0 0-1 0 0,0 0 0 0 0,0 0 0 0 0,0 0 0 0 0,0 0 0 0 0,1 0 0 0 0,-1 0 1 0 0,0 0-1 0 0,0 0 0 0 0,0 0 0 0 0,0 0 0 0 0,0 0 0 0 0,0 1 0 0 0,1-1 1 0 0,-1 0-1 0 0,0 0 0 0 0,0 0 0 0 0,0 0 0 0 0,0 0 0 0 0,0 0 0 0 0,1 0 1 0 0,265-10 388 0 0,-49-1 238 0 0,-166 11 778 0 0,83-12 0 0 0,-133 12-1370 0 0,0-1 0 0 0,0 1 0 0 0,1 0 0 0 0,-1 0 0 0 0,1 0 0 0 0,-1 0 0 0 0,0 0 0 0 0,1 0 0 0 0,-1 0 0 0 0,0 0 0 0 0,1 1 0 0 0,-1-1 0 0 0,0 1 0 0 0,0-1 0 0 0,1 1 0 0 0,-1-1 0 0 0,0 1 0 0 0,0 0 0 0 0,0-1 0 0 0,1 1 0 0 0,-1 0 0 0 0,0 0 0 0 0,1 1 0 0 0,-1 0-18 0 0,1 1 0 0 0,-1-1 1 0 0,1 1-1 0 0,-1-1 1 0 0,0 1-1 0 0,0-1 0 0 0,0 1 1 0 0,0 0-1 0 0,-1-1 0 0 0,2 6 1 0 0,-1 4-19 0 0,-1-1 0 0 0,0 1 0 0 0,0 0 0 0 0,-4 15 0 0 0,2-13-155 0 0,1 0 0 0 0,0 1 1 0 0,0-1-1 0 0,3 19 0 0 0,-1-26-461 0 0,0 0 1 0 0,1 1-1 0 0,4 12 0 0 0,-4-15-496 0 0,1 0 0 0 0,0 0-1 0 0,-1 0 1 0 0,2 0 0 0 0,5 7-1 0 0</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20.907"/>
    </inkml:context>
    <inkml:brush xml:id="br0">
      <inkml:brushProperty name="width" value="0.1" units="cm"/>
      <inkml:brushProperty name="height" value="0.1" units="cm"/>
    </inkml:brush>
  </inkml:definitions>
  <inkml:trace contextRef="#ctx0" brushRef="#br0">3 130 796 0 0,'5'-15'2872'0'0,"-3"0"-439"0"0,-2 23-310 0 0,-5 31-1061 0 0,3-30-994 0 0,1 0 1 0 0,0-1 0 0 0,1 1 0 0 0,0 0-1 0 0,0 0 1 0 0,1-1 0 0 0,0 1 0 0 0,0 0 0 0 0,1-1-1 0 0,0 1 1 0 0,1-1 0 0 0,0 0 0 0 0,0 1-1 0 0,0-1 1 0 0,1-1 0 0 0,1 1 0 0 0,-1-1 0 0 0,1 1-1 0 0,1-1 1 0 0,-1-1 0 0 0,1 1 0 0 0,0-1 0 0 0,10 8-1 0 0,-2-4-131 0 0,0 0 0 0 0,1-2 0 0 0,0 1-1 0 0,0-2 1 0 0,1 0 0 0 0,17 5 0 0 0,-28-11 4 0 0,0 1 0 0 0,0-1 0 0 0,0 0 0 0 0,0 0 0 0 0,0-1 0 0 0,0 1 0 0 0,0-1 0 0 0,0 0 0 0 0,0-1 0 0 0,0 1 0 0 0,-1-1 0 0 0,1 0 0 0 0,0 0 0 0 0,0 0 0 0 0,0-1 0 0 0,-1 0 0 0 0,1 0 0 0 0,0 0 0 0 0,-1 0 1 0 0,0-1-1 0 0,0 0 0 0 0,0 0 0 0 0,0 0 0 0 0,0 0 0 0 0,3-4 0 0 0,0-1 35 0 0,-1 0 1 0 0,-1-1-1 0 0,1 0 1 0 0,-1 0-1 0 0,-1 0 0 0 0,0 0 1 0 0,4-14-1 0 0,0-5 281 0 0,5-38 0 0 0,-12 54-37 0 0,0-1 0 0 0,0 0 0 0 0,-1 0 0 0 0,-1 0 0 0 0,0 0 0 0 0,-1 0 0 0 0,0 0 0 0 0,-8-22 0 0 0,7 28-269 0 0,0 0 0 0 0,0 1 1 0 0,-1-1-1 0 0,0 1 0 0 0,0 0 1 0 0,0 0-1 0 0,-8-7 0 0 0,1 9-2079 0 0</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21.267"/>
    </inkml:context>
    <inkml:brush xml:id="br0">
      <inkml:brushProperty name="width" value="0.1" units="cm"/>
      <inkml:brushProperty name="height" value="0.1" units="cm"/>
    </inkml:brush>
  </inkml:definitions>
  <inkml:trace contextRef="#ctx0" brushRef="#br0">41 1 664 0 0,'0'0'1646'0'0,"-1"3"-1220"0"0,-15 45 656 0 0,12-38-915 0 0,0 0 1 0 0,0 0-1 0 0,1 1 0 0 0,1 0 1 0 0,0-1-1 0 0,0 1 1 0 0,0 20-1 0 0,2-24-97 0 0,0 0 0 0 0,1 0-1 0 0,0 1 1 0 0,1-1 0 0 0,0-1 0 0 0,0 1-1 0 0,0 0 1 0 0,1 0 0 0 0,0-1 0 0 0,0 0-1 0 0,6 10 1 0 0,-6-12 37 0 0,1 0-1 0 0,0 0 1 0 0,0 0 0 0 0,0-1-1 0 0,0 1 1 0 0,1-1-1 0 0,-1 0 1 0 0,1 0 0 0 0,0 0-1 0 0,0-1 1 0 0,0 0 0 0 0,0 0-1 0 0,0 0 1 0 0,1-1-1 0 0,7 2 1 0 0,3 0 224 0 0,0-2-1 0 0,0 0 1 0 0,-1-1-1 0 0,1 0 1 0 0,0-1 0 0 0,31-7-1 0 0,-41 7-197 0 0,0-1-1 0 0,0 0 1 0 0,0-1-1 0 0,0 1 1 0 0,0-1-1 0 0,0 0 1 0 0,-1-1-1 0 0,0 1 1 0 0,0-1 0 0 0,0 0-1 0 0,0-1 1 0 0,0 1-1 0 0,-1-1 1 0 0,0 0-1 0 0,0 0 1 0 0,5-8-1 0 0,-2 2 31 0 0,-1-1 0 0 0,0 0 1 0 0,-1-1-1 0 0,0 1 0 0 0,0-1 0 0 0,3-21 0 0 0,-7 29-226 0 0,0 0-1 0 0,-1 1 0 0 0,0-1 0 0 0,1 0 1 0 0,-2 0-1 0 0,1 0 0 0 0,0 0 0 0 0,-1 1 1 0 0,-3-10-1 0 0,3 11-660 0 0,0 0-1 0 0,0 0 1 0 0,0 1 0 0 0,-1-1-1 0 0,1 1 1 0 0,-1-1 0 0 0,0 1-1 0 0,0 0 1 0 0,0-1 0 0 0,-4-2-1 0 0</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21.642"/>
    </inkml:context>
    <inkml:brush xml:id="br0">
      <inkml:brushProperty name="width" value="0.1" units="cm"/>
      <inkml:brushProperty name="height" value="0.1" units="cm"/>
    </inkml:brush>
  </inkml:definitions>
  <inkml:trace contextRef="#ctx0" brushRef="#br0">7 2 796 0 0,'-7'-2'7453'0'0,"12"21"-7234"0"0,11 38 655 0 0,-14-52-997 0 0,0 1 0 0 0,0-1 1 0 0,1 1-1 0 0,0-1 0 0 0,0 0 0 0 0,0 0 1 0 0,8 9-1 0 0,21 19-4419 0 0,-19-23 2392 0 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22.018"/>
    </inkml:context>
    <inkml:brush xml:id="br0">
      <inkml:brushProperty name="width" value="0.1" units="cm"/>
      <inkml:brushProperty name="height" value="0.1" units="cm"/>
    </inkml:brush>
  </inkml:definitions>
  <inkml:trace contextRef="#ctx0" brushRef="#br0">12 55 48 0 0,'0'0'1181'0'0,"-1"6"-823"0"0,-1 7-31 0 0,-1 2 80 0 0,0-1-1 0 0,2 0 0 0 0,-1 17 0 0 0,2-28-324 0 0,0 0 0 0 0,0 1-1 0 0,1-1 1 0 0,-1 0-1 0 0,1 1 1 0 0,0-1-1 0 0,0 0 1 0 0,0 0-1 0 0,0 1 1 0 0,0-1 0 0 0,1 0-1 0 0,-1 0 1 0 0,1 0-1 0 0,0-1 1 0 0,0 1-1 0 0,0 0 1 0 0,0-1-1 0 0,1 1 1 0 0,3 2-1 0 0,3 1 154 0 0,0-1 0 0 0,1 0 0 0 0,0 0-1 0 0,0-1 1 0 0,0-1 0 0 0,1 0 0 0 0,-1 0-1 0 0,1-1 1 0 0,0 0 0 0 0,20 1 0 0 0,-8-3 345 0 0,1-1 1 0 0,0 0-1 0 0,45-10 1 0 0,-58 8-377 0 0,0 0 0 0 0,-1-1 0 0 0,1-1 0 0 0,-1 0 0 0 0,0 0 0 0 0,0 0 0 0 0,-1-2 0 0 0,1 1 0 0 0,-1-1 0 0 0,-1 0 0 0 0,14-15 0 0 0,-18 18-176 0 0,-1 0 0 0 0,0 0-1 0 0,0 0 1 0 0,0-1-1 0 0,-1 1 1 0 0,0-1-1 0 0,0 1 1 0 0,0-1-1 0 0,0 0 1 0 0,-1 0-1 0 0,0 0 1 0 0,1-6-1 0 0,-1 7-132 0 0,-2 0-1 0 0,1 0 1 0 0,0 0-1 0 0,-1 0 0 0 0,1 0 1 0 0,-1 0-1 0 0,0 0 0 0 0,-1 1 1 0 0,1-1-1 0 0,-1 0 1 0 0,1 1-1 0 0,-1-1 0 0 0,0 1 1 0 0,-1-1-1 0 0,1 1 1 0 0,0 0-1 0 0,-5-5 0 0 0,2 5-688 0 0,1 0 0 0 0,0-1 0 0 0,-1 1 0 0 0,1 1 0 0 0,-1-1 0 0 0,-5-1 0 0 0,8 2-24 0 0</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22.361"/>
    </inkml:context>
    <inkml:brush xml:id="br0">
      <inkml:brushProperty name="width" value="0.1" units="cm"/>
      <inkml:brushProperty name="height" value="0.1" units="cm"/>
    </inkml:brush>
  </inkml:definitions>
  <inkml:trace contextRef="#ctx0" brushRef="#br0">0 59 324 0 0,'7'1'3859'0'0,"-7"-1"-3789"0"0,0 0 1 0 0,0 0-1 0 0,0 0 0 0 0,0 0 0 0 0,0 1 0 0 0,0-1 0 0 0,0 0 1 0 0,0 0-1 0 0,0 1 281 0 0,0-1-281 0 0,-1 23 201 0 0,0-1 402 0 0,1-17-567 0 0,1 0 1 0 0,0 0-1 0 0,0 1 1 0 0,0-1-1 0 0,0 0 0 0 0,1 0 1 0 0,0 0-1 0 0,0 0 1 0 0,0 0-1 0 0,1-1 1 0 0,-1 1-1 0 0,1-1 0 0 0,0 1 1 0 0,1-1-1 0 0,-1 0 1 0 0,1 0-1 0 0,-1-1 1 0 0,1 1-1 0 0,1-1 0 0 0,-1 0 1 0 0,0 0-1 0 0,1 0 1 0 0,-1 0-1 0 0,1-1 1 0 0,0 0-1 0 0,0 0 0 0 0,0 0 1 0 0,0 0-1 0 0,0-1 1 0 0,0 0-1 0 0,0 0 1 0 0,1 0-1 0 0,-1-1 0 0 0,7 0 1 0 0,7 1 261 0 0,0-1 0 0 0,0-1 1 0 0,0-1-1 0 0,0-1 0 0 0,23-6 0 0 0,-35 7-190 0 0,0 0-1 0 0,0 0 0 0 0,-1-1 1 0 0,0 0-1 0 0,1 0 0 0 0,-1-1 0 0 0,0 0 1 0 0,0 0-1 0 0,-1 0 0 0 0,1-1 0 0 0,-1 0 1 0 0,0 0-1 0 0,-1 0 0 0 0,1 0 1 0 0,-1-1-1 0 0,0 0 0 0 0,5-9 0 0 0,-3 2 31 0 0,-1 0-1 0 0,-1-1 1 0 0,5-21-1 0 0,-9 33-323 0 0,0 0-1 0 0,0 0 0 0 0,0 0 0 0 0,0 0 0 0 0,-1 0 0 0 0,1 0 1 0 0,0 0-1 0 0,-1 0 0 0 0,0 0 0 0 0,1 0 0 0 0,-1 0 0 0 0,0 0 0 0 0,0 1 1 0 0,-2-3-1 0 0,-1-5-836 0 0,3 8 522 0 0,0 0-1 0 0,0 0 1 0 0,0 0 0 0 0,0 0-1 0 0,-1 0 1 0 0,1 0 0 0 0,0 1-1 0 0,-1-1 1 0 0,1 0 0 0 0,-1 1-1 0 0,1-1 1 0 0,-1 1 0 0 0,-2-2-1 0 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22.737"/>
    </inkml:context>
    <inkml:brush xml:id="br0">
      <inkml:brushProperty name="width" value="0.1" units="cm"/>
      <inkml:brushProperty name="height" value="0.1" units="cm"/>
    </inkml:brush>
  </inkml:definitions>
  <inkml:trace contextRef="#ctx0" brushRef="#br0">15 108 28 0 0,'4'13'1775'0'0,"-12"18"-506"0"0,6-25-1127 0 0,0-1 0 0 0,0 1 0 0 0,1-1 0 0 0,0 1 0 0 0,0 0 0 0 0,0 0 0 0 0,1 0 0 0 0,0 0 0 0 0,0-1 0 0 0,0 1 0 0 0,1 0 0 0 0,2 8 0 0 0,-1-8 44 0 0,0 0-1 0 0,0 0 0 0 0,1-1 1 0 0,0 1-1 0 0,0-1 0 0 0,0 1 0 0 0,1-1 1 0 0,0 0-1 0 0,0-1 0 0 0,0 1 0 0 0,10 7 1 0 0,-8-8-9 0 0,0 0 0 0 0,1 0 1 0 0,0-1-1 0 0,-1 0 0 0 0,1 0 1 0 0,1-1-1 0 0,-1 1 0 0 0,0-2 1 0 0,11 2-1 0 0,-6-1 44 0 0,0-1 0 0 0,-1 0 0 0 0,1-1 0 0 0,-1 0 0 0 0,1-1 0 0 0,0 0 0 0 0,-1-1 1 0 0,1 0-1 0 0,-1-1 0 0 0,13-5 0 0 0,-20 6-152 0 0,1 0 0 0 0,-1 0 1 0 0,0 0-1 0 0,1-1 0 0 0,-1 1 1 0 0,-1-1-1 0 0,1 0 0 0 0,0 0 0 0 0,-1-1 1 0 0,1 1-1 0 0,-1-1 0 0 0,0 0 0 0 0,0 0 1 0 0,-1 0-1 0 0,1 0 0 0 0,-1 0 1 0 0,0-1-1 0 0,0 1 0 0 0,0-1 0 0 0,-1 1 1 0 0,1-1-1 0 0,-1 1 0 0 0,0-1 0 0 0,0 0 1 0 0,-1 0-1 0 0,0-8 0 0 0,0 4-181 0 0,-1 1-1 0 0,0-1 1 0 0,0 1-1 0 0,-1-1 1 0 0,0 1-1 0 0,-1 0 1 0 0,0 0-1 0 0,0 0 1 0 0,-1 0-1 0 0,1 0 1 0 0,-2 1-1 0 0,1 0 1 0 0,-1 0 0 0 0,0 0-1 0 0,-1 0 1 0 0,0 1-1 0 0,0 0 1 0 0,0 0-1 0 0,-1 0 1 0 0,1 1-1 0 0,-1 0 1 0 0,-1 1-1 0 0,1-1 1 0 0,-1 1-1 0 0,1 1 1 0 0,-1-1-1 0 0,0 1 1 0 0,0 1-1 0 0,-10-3 1 0 0,-62-11-4761 0 0,39 7 2075 0 0</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32.137"/>
    </inkml:context>
    <inkml:brush xml:id="br0">
      <inkml:brushProperty name="width" value="0.1" units="cm"/>
      <inkml:brushProperty name="height" value="0.1" units="cm"/>
    </inkml:brush>
  </inkml:definitions>
  <inkml:trace contextRef="#ctx0" brushRef="#br0">786 57 392,'14'-48'5957,"-13"42"-5470,-1 4-285,-2 5 1023,-130 278-239,-1 0-232,23-42 386,-276 442 2888,381-673-4069,0 0 0,0 0 0,1 0 1,0 1-1,1-1 0,-1 1 0,2 0 0,-4 18 0,6-27-3,0 1 1,0-1-1,0 0 1,0 1 0,0-1-1,0 0 1,0 1-1,0-1 1,1 0-1,-1 1 1,0-1 0,0 0-1,0 1 1,0-1-1,1 0 1,-1 0-1,0 1 1,0-1 0,0 0-1,1 0 1,-1 1-1,0-1 1,0 0-1,1 0 1,-1 1 0,0-1-1,1 0 1,-1 0-1,0 0 1,1 0-1,-1 0 1,0 0 0,1 1-1,-1-1 1,0 0-1,1 0 1,-1 0-1,0 0 1,1 0 0,-1 0-1,0 0 1,1 0-1,0-1 1,6 0-829,-1-1-1,1 0 1,0 0 0,-1 0 0,1-1-1,-1 0 1,8-5 0,8-6-2458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5.491"/>
    </inkml:context>
    <inkml:brush xml:id="br0">
      <inkml:brushProperty name="width" value="0.05" units="cm"/>
      <inkml:brushProperty name="height" value="0.05" units="cm"/>
    </inkml:brush>
  </inkml:definitions>
  <inkml:trace contextRef="#ctx0" brushRef="#br0">1 45 824 0 0,'0'-2'335'0'0,"-1"-1"-1"0"0,1 1 1 0 0,0 0-1 0 0,0-1 1 0 0,0 1-1 0 0,0-1 1 0 0,1 1-1 0 0,-1 0 1 0 0,1 0 0 0 0,-1-1-1 0 0,1 1 1 0 0,0 0-1 0 0,0 0 1 0 0,0 0-1 0 0,0-1 1 0 0,0 1-1 0 0,2-2 1 0 0,-2 4-273 0 0,0-1 0 0 0,1 1 0 0 0,-1 0 0 0 0,0 0 0 0 0,0 0 0 0 0,1 0 0 0 0,-1 0 0 0 0,0 0-1 0 0,0 0 1 0 0,1 0 0 0 0,-1 1 0 0 0,0-1 0 0 0,0 0 0 0 0,0 1 0 0 0,1-1 0 0 0,-1 1 0 0 0,0-1 0 0 0,0 1 0 0 0,0 0 0 0 0,2 1 0 0 0,-3-2-44 0 0,11 7 147 0 0,-1-1 1 0 0,-1 1-1 0 0,0 1 1 0 0,16 15 0 0 0,4 5 53 0 0,43 35 180 0 0,61 48 247 0 0,-110-94-964 0 0,0-1 0 0 0,1-1 0 0 0,1-1 0 0 0,27 10 0 0 0,-42-20-402 0 0,0-1 0 0 0,0 0-1 0 0,0-1 1 0 0,0 0 0 0 0,0-1-1 0 0,12 1 1 0 0,-5-2-1321 0 0</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32.496"/>
    </inkml:context>
    <inkml:brush xml:id="br0">
      <inkml:brushProperty name="width" value="0.1" units="cm"/>
      <inkml:brushProperty name="height" value="0.1" units="cm"/>
    </inkml:brush>
  </inkml:definitions>
  <inkml:trace contextRef="#ctx0" brushRef="#br0">30 44 276 0 0,'32'-44'5676'0'0,"-34"52"-5313"0"0,-16 67 398 0 0,-4 22 104 0 0,6 2-75 0 0,12-33-286 0 0,4-30-75 0 0,6 39 1 0 0,9 116 1016 0 0,-7-93-2854 0 0,-4-92-93 0 0</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32.840"/>
    </inkml:context>
    <inkml:brush xml:id="br0">
      <inkml:brushProperty name="width" value="0.1" units="cm"/>
      <inkml:brushProperty name="height" value="0.1" units="cm"/>
    </inkml:brush>
  </inkml:definitions>
  <inkml:trace contextRef="#ctx0" brushRef="#br0">1 87 384,'20'-14'1303,"1"0"-1,42-21 1,-54 31-991,1 0 1,-1 0-1,1 1 0,0 0 1,0 1-1,0 0 1,0 1-1,0 0 1,20 1-1,-26 1-247,0-1 0,-1 1 0,1 0 0,0 0 0,-1 0 0,1 1 0,0-1 0,-1 1 0,0 0 0,1 0 0,-1 0 0,0 0 0,0 1 0,0-1 0,0 1 0,-1 0 1,1-1-1,-1 1 0,1 1 0,-1-1 0,0 0 0,0 0 0,-1 1 0,1-1 0,-1 1 0,0 0 0,1-1 0,-2 1 0,2 6 0,0 1 69,-1 1 1,0 0-1,-1 0 1,-1 0 0,1 0-1,-2 0 1,0 0-1,-4 15 1,-7 10 139,-2-1 0,-1-1 0,-25 42 0,-5 9 140,41-76-352,1 0-1,1 0 0,0 1 0,-3 12 0,6-21-52,1 0 0,-1 0 1,1-1-1,-1 1 0,1 0 0,-1 0 1,1-1-1,0 1 0,0 0 0,0-1 1,0 1-1,0-1 0,0 1 1,0-1-1,1 0 0,-1 1 0,0-1 1,1 0-1,-1 0 0,1 0 0,1 1 1,35 17 41,-23-14-220,1-2 0,-1 1 0,1-2 1,0 0-1,0-1 0,-1-1 0,27-2 0,-6-3-1938,1-1 0,40-13 1,-31 6-696</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33.231"/>
    </inkml:context>
    <inkml:brush xml:id="br0">
      <inkml:brushProperty name="width" value="0.1" units="cm"/>
      <inkml:brushProperty name="height" value="0.1" units="cm"/>
    </inkml:brush>
  </inkml:definitions>
  <inkml:trace contextRef="#ctx0" brushRef="#br0">203 99 432 0 0,'37'-14'1194'0'0,"1"2"0"0"0,68-15 0 0 0,-63 18-642 0 0,19-4 297 0 0,38-10 1143 0 0,-98 22-1499 0 0,-18 4-485 0 0,0-1 0 0 0,1 2 0 0 0,-1 0 0 0 0,1 1 0 0 0,-22 10 0 0 0,10-5-15 0 0,-6 2-10 0 0,0 1 0 0 0,1 2 0 0 0,1 1 0 0 0,0 2 0 0 0,-36 27 0 0 0,60-39 13 0 0,1-1 0 0 0,0 1 0 0 0,0 0 0 0 0,1 1 1 0 0,-1-1-1 0 0,-6 13 0 0 0,10-17 12 0 0,1 1 0 0 0,0-1 1 0 0,0 1-1 0 0,0-1 0 0 0,0 1 1 0 0,1-1-1 0 0,-1 1 0 0 0,1-1 1 0 0,-1 1-1 0 0,1 0 0 0 0,0-1 0 0 0,0 1 1 0 0,0-1-1 0 0,0 1 0 0 0,1 0 1 0 0,-1-1-1 0 0,1 1 0 0 0,-1-1 1 0 0,1 1-1 0 0,0-1 0 0 0,0 1 1 0 0,0-1-1 0 0,0 1 0 0 0,1-1 1 0 0,2 3-1 0 0,4 5 65 0 0,0 0 0 0 0,1-1 0 0 0,0 0 1 0 0,0-1-1 0 0,14 9 0 0 0,59 33 308 0 0,-57-36-223 0 0,-1 1 1 0 0,35 28-1 0 0,-56-41-141 0 0,31 31 184 0 0,-32-31-186 0 0,0 1 0 0 0,-1-1 0 0 0,1 1-1 0 0,0-1 1 0 0,-1 1 0 0 0,0-1-1 0 0,1 1 1 0 0,-1 0 0 0 0,0 0 0 0 0,0 0-1 0 0,-1 0 1 0 0,2 3 0 0 0,-3-5-8 0 0,1 1 0 0 0,0-1 1 0 0,0 0-1 0 0,0 1 0 0 0,-1-1 1 0 0,1 1-1 0 0,-1-1 0 0 0,1 0 0 0 0,-1 1 1 0 0,1-1-1 0 0,-1 0 0 0 0,0 1 1 0 0,0-1-1 0 0,0 0 0 0 0,1 0 0 0 0,-1 0 1 0 0,0 0-1 0 0,0 0 0 0 0,-1 0 1 0 0,0 1-1 0 0,-25 15 15 0 0,1-6-198 0 0,0 0-1 0 0,-1-2 1 0 0,-45 10-1 0 0,-87 8-2526 0 0,154-26 2570 0 0,-54 7-2279 0 0,-14 0 186 0 0</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33.857"/>
    </inkml:context>
    <inkml:brush xml:id="br0">
      <inkml:brushProperty name="width" value="0.1" units="cm"/>
      <inkml:brushProperty name="height" value="0.1" units="cm"/>
    </inkml:brush>
  </inkml:definitions>
  <inkml:trace contextRef="#ctx0" brushRef="#br0">0 89 524,'14'-5'664,"-1"2"1,1 0-1,0 0 0,0 1 1,18 0-1,0 0-108,316-29 3316,-291 27-3410,164-21-486,-162 17-4709,-57 8 4102</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34.247"/>
    </inkml:context>
    <inkml:brush xml:id="br0">
      <inkml:brushProperty name="width" value="0.1" units="cm"/>
      <inkml:brushProperty name="height" value="0.1" units="cm"/>
    </inkml:brush>
  </inkml:definitions>
  <inkml:trace contextRef="#ctx0" brushRef="#br0">0 135 380,'15'3'992,"3"1"12,11-3-76,2 1-76,16-4-88,-5-3-63,6-1-73,2-2-64,-1-2-32,5-3-120,-1 3-176,4 0-188,20-4-264,0-4-240,-22 6-772,20-6-1337,-2 0 593</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34.905"/>
    </inkml:context>
    <inkml:brush xml:id="br0">
      <inkml:brushProperty name="width" value="0.1" units="cm"/>
      <inkml:brushProperty name="height" value="0.1" units="cm"/>
    </inkml:brush>
  </inkml:definitions>
  <inkml:trace contextRef="#ctx0" brushRef="#br0">0 134 472,'0'0'992,"0"-3"-24,0 0-743,1 0 1,0 0-1,0 0 0,0 0 1,0 0-1,0 0 0,0 0 0,1 1 1,-1-1-1,1 0 0,0 1 0,0-1 1,0 1-1,0 0 0,0 0 0,1 0 1,-1 0-1,0 0 0,1 0 0,0 0 1,-1 1-1,6-3 0,9-4 164,1 1 1,28-8-1,-35 11-165,101-26 845,-98 27-910,0 1 0,1 0-1,-1 1 1,1 1 0,27 3-1,-37-3-123,-1 1-1,1 0 0,-1 0 1,0 0-1,0 1 0,1-1 0,-1 1 1,0 0-1,0 1 0,-1-1 1,1 1-1,0-1 0,-1 1 1,5 5-1,-6-6-20,-1 1 1,1-1-1,-1 1 1,1-1-1,-1 1 1,0-1-1,0 1 1,-1 0-1,1 0 1,0-1 0,-1 1-1,0 0 1,1 0-1,-1 0 1,-1 0-1,1-1 1,0 1-1,0 0 1,-1 0-1,0 0 1,0-1-1,1 1 1,-4 5-1,0-2 12,0 1 1,0-1-1,0 0 0,-1 0 1,0 0-1,-1-1 0,1 1 1,-11 6-1,9-6-154,-1 1 0,1 0 0,-11 13 0,18-19 117,-1-1 1,1 1 0,0-1-1,0 0 1,-1 1 0,1-1 0,0 1-1,0-1 1,0 1 0,0-1-1,0 1 1,0-1 0,0 0-1,-1 1 1,1-1 0,1 1-1,-1-1 1,0 1 0,0-1-1,0 1 1,0-1 0,0 1 0,0-1-1,0 1 1,1-1 0,-1 0-1,0 1 1,0-1 0,1 1-1,-1-1 1,0 0 0,0 1-1,1-1 1,-1 0 0,1 1-1,-1-1 1,0 0 0,1 1 0,-1-1-1,0 0 1,1 0 0,-1 0-1,1 1 1,-1-1 0,1 0-1,-1 0 1,1 0 0,22 5-40,-23-5 41,14 2-50,-1 0-1,1 1 0,-1 1 0,1 0 0,-1 1 1,0 0-1,19 11 0,-24-11 35,-1 0 0,0 0 1,0 1-1,0-1 0,0 2 0,-1-1 0,0 1 1,0 0-1,-1 0 0,0 1 0,0-1 0,6 15 1,-9-17 18,-1-1 1,1 0-1,-1 1 1,0-1-1,0 1 1,-1-1-1,1 1 1,-1-1-1,0 1 1,0 0-1,0-1 1,-1 1-1,0-1 1,1 1-1,-2-1 1,-1 6-1,0-3 31,0-1 0,-1 0 0,0 0 0,0 0 0,0 0 0,0-1 0,-1 0 0,0 0 0,-10 8 0,-1-2-416,0 0 0,-1-1 0,0-1-1,0-1 1,-1 0 0,-36 9 0,17-9-3419,20-4 1634</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35.561"/>
    </inkml:context>
    <inkml:brush xml:id="br0">
      <inkml:brushProperty name="width" value="0.1" units="cm"/>
      <inkml:brushProperty name="height" value="0.1" units="cm"/>
    </inkml:brush>
  </inkml:definitions>
  <inkml:trace contextRef="#ctx0" brushRef="#br0">1 69 820,'1'-3'337,"1"-1"0,0 1 0,-1-1 0,1 1 0,0 0 0,1 0 0,-1 0 0,0 0 0,1 0 0,0 0 0,0 1 0,0-1 0,0 1 0,0 0 0,0 0 0,1 0 0,3-2 0,5 0-179,1 0 0,-1 2 0,1-1 0,-1 1-1,1 1 1,0 0 0,-1 1 0,1 1 0,0-1 0,0 2 0,-1 0 0,1 1 0,-1 0 0,0 0 0,0 2-1,0-1 1,12 8 0,-19-9-132,0 0-1,0 0 0,0 1 1,0-1-1,-1 1 0,0 0 1,1 1-1,-1-1 1,-1 1-1,1 0 0,-1 0 1,3 6-1,-4-7-8,0 1 0,-1 0-1,1 0 1,-1-1 0,0 1 0,-1 0 0,1 0 0,-1 0-1,0 0 1,0 0 0,-1 0 0,1 0 0,-1 0-1,-3 9 1,2-4 6,-1 0 0,-1 0 0,1 0 1,-1-1-1,-1 1 0,0-1 0,-1 0 0,1 0 0,-14 15 0,-50 45 124,68-68-144,1-1 0,-1 1 1,0 0-1,0-1 1,1 1-1,-1 0 1,0 0-1,1 0 0,-1-1 1,0 1-1,1 0 1,-1 0-1,1 0 0,0 0 1,-1 0-1,1 0 1,0 0-1,0 0 0,-1 0 1,1 0-1,0 0 1,0 0-1,0 0 0,0 0 1,0 0-1,0 0 1,1 0-1,-1 1 0,0-1 1,1 1-1,0 0 6,0-1 0,1 0 0,-1 0 0,0 0 0,0 0-1,1 0 1,-1 0 0,1 0 0,-1 0 0,1-1 0,-1 1 0,1-1-1,-1 1 1,1-1 0,2 1 0,19 2 105,-1-1-1,0-1 1,44-5-1,-34 2-36,50 0 90,79-8-122,-154 9-569,0 0 1,0-1 0,0 1-1,10-5 1,3-4-4028,-11 5 2013</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35.936"/>
    </inkml:context>
    <inkml:brush xml:id="br0">
      <inkml:brushProperty name="width" value="0.1" units="cm"/>
      <inkml:brushProperty name="height" value="0.1" units="cm"/>
    </inkml:brush>
  </inkml:definitions>
  <inkml:trace contextRef="#ctx0" brushRef="#br0">6 37 652 0 0,'15'-19'7787'0'0,"-18"25"-7695"0"0,0 0 1 0 0,0 1 0 0 0,1-1-1 0 0,-1 1 1 0 0,1 0 0 0 0,-1 7-1 0 0,3-10-44 0 0,-1 0-1 0 0,1 0 1 0 0,0 0-1 0 0,0 0 1 0 0,0-1-1 0 0,0 1 1 0 0,0 0-1 0 0,1 0 1 0 0,0 0-1 0 0,0 0 1 0 0,0 0-1 0 0,0-1 1 0 0,1 1-1 0 0,3 6 1 0 0,0-3 49 0 0,1-1-1 0 0,0 0 1 0 0,0 0 0 0 0,0 0 0 0 0,0-1 0 0 0,1 0 0 0 0,0-1 0 0 0,0 1 0 0 0,0-1 0 0 0,1 0 0 0 0,-1-1 0 0 0,1 0 0 0 0,0 0 0 0 0,0-1 0 0 0,0 0 0 0 0,14 2 0 0 0,-12-3 51 0 0,0 1 0 0 0,0-2 1 0 0,0 1-1 0 0,1-1 0 0 0,-1-1 0 0 0,0 0 0 0 0,0 0 0 0 0,0-1 1 0 0,0-1-1 0 0,0 1 0 0 0,0-1 0 0 0,-1-1 0 0 0,14-6 1 0 0,-20 8-165 0 0,0 0 0 0 0,0 0 0 0 0,0-1 0 0 0,0 1 1 0 0,0-1-1 0 0,0 1 0 0 0,-1-1 0 0 0,1 0 1 0 0,-1 0-1 0 0,0 0 0 0 0,1 0 0 0 0,-1 0 1 0 0,-1-1-1 0 0,1 1 0 0 0,-1-1 0 0 0,1 1 1 0 0,-1-1-1 0 0,0 0 0 0 0,0 1 0 0 0,0-1 0 0 0,-1 0 1 0 0,1 0-1 0 0,-1 1 0 0 0,0-1 0 0 0,0 0 1 0 0,-1 0-1 0 0,1 0 0 0 0,-1 1 0 0 0,1-1 1 0 0,-1 0-1 0 0,0 1 0 0 0,-1-1 0 0 0,1 0 0 0 0,-1 1 1 0 0,1-1-1 0 0,-1 1 0 0 0,0 0 0 0 0,0 0 1 0 0,-1 0-1 0 0,1 0 0 0 0,-1 0 0 0 0,-5-5 1 0 0,-38-19-3318 0 0,26 16-972 0 0,10 7 1374 0 0</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36.312"/>
    </inkml:context>
    <inkml:brush xml:id="br0">
      <inkml:brushProperty name="width" value="0.1" units="cm"/>
      <inkml:brushProperty name="height" value="0.1" units="cm"/>
    </inkml:brush>
  </inkml:definitions>
  <inkml:trace contextRef="#ctx0" brushRef="#br0">50 145 84 0 0,'2'4'439'0'0,"1"1"-189"0"0,1 1 0 0 0,-1-1-1 0 0,1 0 1 0 0,1 0 0 0 0,-1 0-1 0 0,1 0 1 0 0,0-1 0 0 0,0 0-1 0 0,0 0 1 0 0,1 0 0 0 0,-1 0-1 0 0,1-1 1 0 0,0 0 0 0 0,0 0 0 0 0,0-1-1 0 0,0 0 1 0 0,0 0 0 0 0,1 0-1 0 0,-1-1 1 0 0,0 0 0 0 0,1 0-1 0 0,8 0 1 0 0,3 0 544 0 0,1-1 1 0 0,-1-1-1 0 0,25-4 0 0 0,-38 5-627 0 0,-1-1-1 0 0,1 0 1 0 0,0-1 0 0 0,-1 1-1 0 0,1-1 1 0 0,0 0 0 0 0,-1 0-1 0 0,0 0 1 0 0,0-1-1 0 0,0 1 1 0 0,0-1 0 0 0,0 0-1 0 0,0 0 1 0 0,0-1 0 0 0,-1 1-1 0 0,0-1 1 0 0,0 0 0 0 0,3-4-1 0 0,-5 6-122 0 0,0 0 0 0 0,0 0 0 0 0,-1 0 1 0 0,1-1-1 0 0,0 1 0 0 0,-1 0 0 0 0,0-1 0 0 0,0 1 0 0 0,1 0 0 0 0,-1-1 0 0 0,-1 1 0 0 0,1 0 0 0 0,0-1 1 0 0,0 1-1 0 0,-1 0 0 0 0,0 0 0 0 0,1-1 0 0 0,-1 1 0 0 0,0 0 0 0 0,0 0 0 0 0,0 0 0 0 0,0 0 0 0 0,0 0 1 0 0,-1 0-1 0 0,1 0 0 0 0,-1 0 0 0 0,1 0 0 0 0,-4-2 0 0 0,-1-2-122 0 0,-1-1 0 0 0,-1 1 0 0 0,1 1-1 0 0,-1-1 1 0 0,-14-6 0 0 0,5 3-375 0 0,-1 2-1 0 0,-1 0 1 0 0,1 1-1 0 0,-25-4 1 0 0,-79-8-5505 0 0,122 18 5951 0 0,-52-6-2912 0 0</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46.221"/>
    </inkml:context>
    <inkml:brush xml:id="br0">
      <inkml:brushProperty name="width" value="0.1" units="cm"/>
      <inkml:brushProperty name="height" value="0.1" units="cm"/>
    </inkml:brush>
  </inkml:definitions>
  <inkml:trace contextRef="#ctx0" brushRef="#br0">6 184 304 0 0,'0'0'1133'0'0,"-6"-12"1344"0"0,6 2-2275 0 0,0 8 640 0 0,1-2-720 0 0,-1 0-1 0 0,1-1 1 0 0,0 1-1 0 0,0 0 0 0 0,0 0 1 0 0,0 0-1 0 0,1 0 0 0 0,0 0 1 0 0,0 1-1 0 0,0-1 0 0 0,0 0 1 0 0,0 1-1 0 0,1 0 0 0 0,-1-1 1 0 0,1 1-1 0 0,0 0 1 0 0,0 0-1 0 0,5-3 0 0 0,6-5 89 0 0,2 1 0 0 0,30-17-1 0 0,-36 22-60 0 0,2-1-29 0 0,1 1 0 0 0,18-5 0 0 0,-1 0 51 0 0,-28 9-159 0 0,1 1 0 0 0,-1 0-1 0 0,1-1 1 0 0,0 1 0 0 0,-1 0-1 0 0,1 0 1 0 0,-1 0 0 0 0,1 0-1 0 0,-1 1 1 0 0,1-1 0 0 0,3 2-1 0 0,2 0 36 0 0,-6-2-40 0 0,0 1-1 0 0,0 0 1 0 0,0 0 0 0 0,0 0-1 0 0,0 0 1 0 0,0 0-1 0 0,0 0 1 0 0,0 1 0 0 0,0-1-1 0 0,-1 1 1 0 0,1-1-1 0 0,-1 1 1 0 0,1-1 0 0 0,-1 1-1 0 0,2 2 1 0 0,0 1 0 0 0,-1-1 1 0 0,1 0-1 0 0,-1 0 1 0 0,0 1-1 0 0,0-1 1 0 0,2 8-1 0 0,1 15 4 0 0,-5-21-5 0 0,0 1-1 0 0,-1-1 1 0 0,0 1-1 0 0,0-1 0 0 0,0 1 1 0 0,-1-1-1 0 0,1 0 0 0 0,-2 0 1 0 0,1 0-1 0 0,-1 0 0 0 0,0 0 1 0 0,0 0-1 0 0,0-1 0 0 0,-8 10 1 0 0,-1-1 6 0 0,1 0 1 0 0,-2-2 0 0 0,0 1-1 0 0,-19 13 1 0 0,6-6 25 0 0,6-4 3 0 0,-1-1 1 0 0,-43 24-1 0 0,63-38 2 0 0,67 10 73 0 0,-50-10-96 0 0,1 1 1 0 0,-1 0 0 0 0,0 1 0 0 0,-1 1 0 0 0,1 1 0 0 0,-1 0 0 0 0,0 1 0 0 0,0 1 0 0 0,0 0 0 0 0,-1 1 0 0 0,0 0 0 0 0,0 1-1 0 0,-1 1 1 0 0,-1 0 0 0 0,13 12 0 0 0,-23-20-18 0 0,-1 0 0 0 0,1 0 1 0 0,0 0-1 0 0,-1 0 0 0 0,1 1 0 0 0,-1-1 0 0 0,0 0 0 0 0,0 1 0 0 0,0-1 0 0 0,0 1 1 0 0,0-1-1 0 0,0 1 0 0 0,-1 0 0 0 0,1-1 0 0 0,-1 1 0 0 0,0 0 0 0 0,0-1 0 0 0,0 1 1 0 0,0 3-1 0 0,-1-1 1 0 0,0-1 1 0 0,-1 1 0 0 0,1-1-1 0 0,-1 1 1 0 0,0-1-1 0 0,0 0 1 0 0,0 0 0 0 0,-1 0-1 0 0,1 0 1 0 0,-5 5-1 0 0,-4 2 15 0 0,-1 1 0 0 0,1-2 0 0 0,-2 1-1 0 0,0-2 1 0 0,-21 13 0 0 0,31-20-37 0 0,-61 32 183 0 0,57-31-245 0 0,-1 0 0 0 0,1 0 1 0 0,0-1-1 0 0,-1 0 0 0 0,1 0 0 0 0,-1-1 1 0 0,-10 0-1 0 0,17-1-224 0 0,-1-1 1 0 0,1 1-1 0 0,-1-1 1 0 0,1 0-1 0 0,0 1 1 0 0,-1-1-1 0 0,1 0 1 0 0,0 0-1 0 0,0 0 1 0 0,-1 0-1 0 0,1 0 1 0 0,0-1-1 0 0,0 1 1 0 0,0 0-1 0 0,0 0 1 0 0,1-1-1 0 0,-2-1 1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5.851"/>
    </inkml:context>
    <inkml:brush xml:id="br0">
      <inkml:brushProperty name="width" value="0.05" units="cm"/>
      <inkml:brushProperty name="height" value="0.05" units="cm"/>
    </inkml:brush>
  </inkml:definitions>
  <inkml:trace contextRef="#ctx0" brushRef="#br0">238 17 144 0 0,'-4'-11'1088'0'0,"4"11"-1046"0"0,0 0 0 0 0,0 0 0 0 0,0-1 0 0 0,0 1-1 0 0,0 0 1 0 0,0 0 0 0 0,0-1 0 0 0,-1 1 0 0 0,1 0-1 0 0,0 0 1 0 0,0-1 0 0 0,0 1 0 0 0,0 0 0 0 0,-1 0 0 0 0,1-1-1 0 0,0 1 1 0 0,0 0 0 0 0,0 0 0 0 0,-1 0 0 0 0,1 0-1 0 0,0-1 1 0 0,0 1 0 0 0,-1 0 0 0 0,1 0 0 0 0,0 0-1 0 0,0 0 1 0 0,-1 0 0 0 0,1 0 0 0 0,0 0 0 0 0,0 0-1 0 0,-1 0 1 0 0,1 0 0 0 0,0 0 0 0 0,-1 0 0 0 0,1 0 0 0 0,0 0-1 0 0,0 0 1 0 0,-1 0 0 0 0,1 0 0 0 0,0 0 0 0 0,-1 0-1 0 0,1 0 1 0 0,0 0 0 0 0,0 0 0 0 0,-1 1 0 0 0,-9 8 110 0 0,1 0 0 0 0,0 1 0 0 0,0 0 0 0 0,1 0 0 0 0,-13 22 0 0 0,-9 21 151 0 0,2-3 46 0 0,-23 54 0 0 0,36-72-387 0 0,-11 35 602 0 0,24-60-934 0 0,0-1 0 0 0,1 1 0 0 0,0 0 0 0 0,0 0 0 0 0,0 0 0 0 0,1 0-1 0 0,0 0 1 0 0,2 7 0 0 0,-2-11-906 0 0</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46.596"/>
    </inkml:context>
    <inkml:brush xml:id="br0">
      <inkml:brushProperty name="width" value="0.1" units="cm"/>
      <inkml:brushProperty name="height" value="0.1" units="cm"/>
    </inkml:brush>
  </inkml:definitions>
  <inkml:trace contextRef="#ctx0" brushRef="#br0">38 1 68,'0'0'626,"3"1"13,-2 0-501,0-1-1,0 1 0,0 0 0,1 0 1,-1 0-1,0 0 0,0 0 0,0 0 0,-1 0 1,1 1-1,0-1 0,0 0 0,-1 0 0,1 1 1,0-1-1,-1 0 0,1 1 0,-1-1 1,0 1-1,1 2 0,3 10 514,-2-4-88,-1 1 0,0-1 0,0 1 0,-1 15 0,0-14-209,-2-3-298,1-1-1,-1 0 1,0 0-1,-1 0 0,0 0 1,0 0-1,-1 0 1,-8 13-1,7-13-492,-17 22-3965,14-23 2319</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46.957"/>
    </inkml:context>
    <inkml:brush xml:id="br0">
      <inkml:brushProperty name="width" value="0.1" units="cm"/>
      <inkml:brushProperty name="height" value="0.1" units="cm"/>
    </inkml:brush>
  </inkml:definitions>
  <inkml:trace contextRef="#ctx0" brushRef="#br0">1 102 608,'12'-12'611,"1"0"0,0 1 0,1 0 0,0 1 0,26-13 0,-34 19-456,0 1 0,0 0 0,1 1 0,-1 0 1,1 0-1,0 0 0,-1 0 0,1 1 0,0 1 1,0-1-1,0 1 0,0 0 0,0 0 0,-1 1 1,1 0-1,0 0 0,8 4 0,-10-3-67,0 1 0,0 0 0,-1 0-1,0 0 1,1 0 0,-1 1 0,0 0-1,-1 0 1,1 0 0,-1 0 0,0 1-1,0-1 1,0 1 0,0 0 0,-1 0-1,0 0 1,0 0 0,0 0 0,-1 0-1,0 1 1,0-1 0,1 9 0,-1-1 76,0-1-1,-1 1 1,0 0 0,-1 0 0,-1 0 0,0-1 0,0 1 0,-7 19 0,-1-8 50,-1-1 0,0 0-1,-20 27 1,-49 59 376,13-19-100,67-89-487,-13 21 232,13-21-217,0 0-1,0-1 1,-1 1 0,1-1 0,0 1 0,0 0 0,0-1 0,0 1-1,0-1 1,0 1 0,0 0 0,0-1 0,0 1 0,0 0 0,0-1-1,0 1 1,0-1 0,0 1 0,1 0 0,-1-1 0,0 1 0,1-1-1,-1 1 1,0-1 0,1 1 0,-1-1 0,0 1 0,1-1 0,-1 1 0,1-1-1,-1 1 1,1-1 0,-1 0 0,1 1 0,-1-1 0,2 1 0,11 3 135,-1 0 1,1-1 0,0 0 0,0-1 0,1 0 0,18 0-1,88-8 153,-57 2-249,-35 3-312,120-9-606,-127 7-763,0-1 0,0 0 0,0-2 0,36-15 0,-29 10-1526</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47.301"/>
    </inkml:context>
    <inkml:brush xml:id="br0">
      <inkml:brushProperty name="width" value="0.1" units="cm"/>
      <inkml:brushProperty name="height" value="0.1" units="cm"/>
    </inkml:brush>
  </inkml:definitions>
  <inkml:trace contextRef="#ctx0" brushRef="#br0">96 44 556 0 0,'-3'-1'624'0'0,"2"0"-477"0"0,-1 0 1 0 0,0 0-1 0 0,0 0 0 0 0,0 0 1 0 0,0 1-1 0 0,0-1 0 0 0,0 1 1 0 0,0-1-1 0 0,0 1 1 0 0,0 0-1 0 0,0 0 0 0 0,0-1 1 0 0,0 2-1 0 0,-3-1 0 0 0,2 1-62 0 0,1 0 1 0 0,0 0-1 0 0,0 0 0 0 0,0 0 0 0 0,0 1 1 0 0,0-1-1 0 0,0 1 0 0 0,0-1 0 0 0,0 1 1 0 0,1 0-1 0 0,-1-1 0 0 0,1 1 1 0 0,-3 4-1 0 0,0 0 73 0 0,0 0-1 0 0,0 1 1 0 0,1-1 0 0 0,0 1 0 0 0,0 0-1 0 0,1 0 1 0 0,0 0 0 0 0,0 0 0 0 0,1 0 0 0 0,-1 0-1 0 0,2 0 1 0 0,-1 1 0 0 0,1-1 0 0 0,0 9-1 0 0,1-13-26 0 0,-1 1-1 0 0,1 0 0 0 0,-1-1 1 0 0,1 1-1 0 0,0 0 0 0 0,1-1 0 0 0,-1 1 1 0 0,1-1-1 0 0,-1 0 0 0 0,1 0 0 0 0,0 1 1 0 0,0-1-1 0 0,0 0 0 0 0,1 0 0 0 0,-1-1 1 0 0,1 1-1 0 0,-1 0 0 0 0,1-1 0 0 0,0 0 1 0 0,0 0-1 0 0,0 0 0 0 0,0 0 0 0 0,0 0 1 0 0,1 0-1 0 0,-1-1 0 0 0,1 1 1 0 0,-1-1-1 0 0,1 0 0 0 0,4 1 0 0 0,0-2 100 0 0,-1 1-1 0 0,0-1 1 0 0,1 0 0 0 0,-1 0-1 0 0,0-1 1 0 0,1 0-1 0 0,-1 0 1 0 0,0-1-1 0 0,0 0 1 0 0,0 0-1 0 0,0-1 1 0 0,0 1 0 0 0,-1-2-1 0 0,1 1 1 0 0,-1-1-1 0 0,0 0 1 0 0,0 0-1 0 0,0-1 1 0 0,0 1-1 0 0,7-10 1 0 0,-5 6-41 0 0,0-1 1 0 0,0-1-1 0 0,-1 0 1 0 0,0 0-1 0 0,-1 0 0 0 0,0-1 1 0 0,-1 0-1 0 0,0 0 0 0 0,-1 0 1 0 0,0-1-1 0 0,5-21 1 0 0,-9 29-318 0 0,0 1 0 0 0,0 0 1 0 0,0-1-1 0 0,-1 1 0 0 0,1 0 1 0 0,-1 0-1 0 0,1-1 0 0 0,-1 1 1 0 0,0 0-1 0 0,0 0 0 0 0,-1 0 1 0 0,-2-5-1 0 0,-13 4-3854 0 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47.677"/>
    </inkml:context>
    <inkml:brush xml:id="br0">
      <inkml:brushProperty name="width" value="0.1" units="cm"/>
      <inkml:brushProperty name="height" value="0.1" units="cm"/>
    </inkml:brush>
  </inkml:definitions>
  <inkml:trace contextRef="#ctx0" brushRef="#br0">56 1 608 0 0,'-2'3'784'0'0,"-14"30"1204"0"0,12-26-1680 0 0,0 0 0 0 0,1 0 0 0 0,0 0 0 0 0,0 1 0 0 0,1-1 0 0 0,-1 1 0 0 0,0 9 0 0 0,-1 0 45 0 0,1-1-5 0 0,-2 33-338 0 0,5-17-3437 0 0,2-22 1667 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48.052"/>
    </inkml:context>
    <inkml:brush xml:id="br0">
      <inkml:brushProperty name="width" value="0.1" units="cm"/>
      <inkml:brushProperty name="height" value="0.1" units="cm"/>
    </inkml:brush>
  </inkml:definitions>
  <inkml:trace contextRef="#ctx0" brushRef="#br0">85 27 564,'-2'-1'108,"0"0"0,1 0 1,-1 1-1,1-1 0,-1 1 0,0-1 0,1 1 0,-1 0 1,0 0-1,0 0 0,1 0 0,-1 0 0,0 0 1,0 0-1,1 0 0,-1 1 0,0-1 0,1 1 0,-1-1 1,0 1-1,1 0 0,-1-1 0,1 1 0,-1 0 1,1 0-1,0 0 0,-1 0 0,1 0 0,0 1 0,0-1 1,-1 0-1,1 1 0,0-1 0,0 0 0,0 3 0,-3 2 63,0 0 0,0 0 0,1 0-1,0 1 1,0-1 0,1 1 0,-3 11 0,4-14-102,1 1 0,0-1 0,-1 0 1,1 1-1,1-1 0,-1 0 1,0 0-1,1 1 0,0-1 1,0 0-1,1 0 0,-1 0 1,1 0-1,0 0 0,0 0 1,0 0-1,0-1 0,0 1 0,1-1 1,0 1-1,0-1 0,0 0 1,0 0-1,0 0 0,1-1 1,-1 1-1,1-1 0,0 0 1,4 2-1,-2-1 103,1 0 0,0 0 1,0-1-1,0 0 0,0 0 0,0-1 0,0 0 1,0 0-1,1-1 0,-1 0 0,0 0 1,1 0-1,-1-1 0,0 0 0,0-1 0,11-3 1,-10 2 83,-1-1 1,1 1-1,-1-2 1,0 1-1,0-1 1,0 0-1,-1 0 1,0-1-1,0 0 0,0 0 1,8-12-1,-11 14-189,0-1 0,-1 1 0,0-1 0,0 1 0,0-1 0,0 0 0,-1 0 0,1 0 0,-1 1 0,-1-1 0,1-1 0,-1 1 0,0 0 0,0 0 0,0 0 0,0 0 0,-1 0 0,0 0 0,0 0-1,-4-8 1,3 10-220,0-1 0,0 0-1,-1 1 1,1 0-1,-1-1 1,0 1 0,0 0-1,-4-3 1,5 4-192,1 1 1,-1 0 0,0 0-1,1 0 1,-1 0 0,0 0-1,0 0 1,1 1 0,-1-1-1,0 1 1,0-1 0,-2 0-1,-29 1-6541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6:09:48.427"/>
    </inkml:context>
    <inkml:brush xml:id="br0">
      <inkml:brushProperty name="width" value="0.1" units="cm"/>
      <inkml:brushProperty name="height" value="0.1" units="cm"/>
    </inkml:brush>
  </inkml:definitions>
  <inkml:trace contextRef="#ctx0" brushRef="#br0">45 97 492,'-4'2'199,"1"1"0,-1 0 1,1 0-1,0 0 0,0 0 0,0 0 0,1 1 0,-1-1 0,1 1 1,0 0-1,0-1 0,0 1 0,0 0 0,1 0 0,0 1 1,0-1-1,0 0 0,-1 8 0,2-8-109,0-1 0,1 1 0,-1-1 0,1 1-1,0-1 1,0 1 0,0-1 0,1 0 0,-1 0 0,1 1-1,0-1 1,0 0 0,0-1 0,0 1 0,0 0 0,0 0 0,1-1-1,0 1 1,-1-1 0,1 0 0,0 0 0,0 0 0,4 2 0,4 1 92,0 0 0,0-1 0,0 0 0,1 0 0,0-1 0,-1-1 0,1 0 0,0-1 0,0 0 0,0-1 0,0 0 0,0-1 0,20-3 0,-21 2-38,0 0 0,0-1 1,0-1-1,0 0 1,-1 0-1,0-1 0,0 0 1,0 0-1,0-2 0,-1 1 1,0-1-1,-1 0 1,1-1-1,11-14 0,-17 19-103,-1 0-1,0 0 0,0 0 0,0-1 1,0 1-1,-1-1 0,1 1 0,-1-1 1,0 0-1,0 1 0,0-1 0,0 0 1,-1 0-1,0 1 0,1-1 0,-2-5 1,1 7-56,-1 0 1,0-1-1,0 1 0,0-1 1,0 1-1,0 0 1,0 0-1,0 0 1,-1 0-1,1 0 1,-1 0-1,0 0 1,1 0-1,-1 0 0,0 1 1,0-1-1,0 1 1,0 0-1,-1-1 1,1 1-1,0 0 1,0 0-1,-1 0 0,1 0 1,-4 0-1,-42-6-1157,31 6 312,14 1 599,1 0 1,-1 0-1,1 0 1,0 0-1,-1 0 1,1 1-1,-1 0 1,1-1-1,0 1 1,-5 2-1,-2 0-2027</inkml:trace>
  <inkml:trace contextRef="#ctx0" brushRef="#br0" timeOffset="1">579 83 552,'-2'3'160,"1"0"0,0 0 0,0 0 0,0 0-1,0 0 1,0 0 0,1 1 0,-1-1 0,1 0 0,0 0 0,0 0-1,0 0 1,0 1 0,1-1 0,-1 0 0,1 0 0,0 0 0,2 5 0,-1-4 15,0 0 0,1 0 0,-1 0 0,1-1 0,0 1 0,1 0 1,-1-1-1,1 0 0,-1 0 0,1 0 0,5 3 0,1 0 103,0-1 0,1 0-1,-1-1 1,1 0-1,0-1 1,-1 0 0,2-1-1,-1 0 1,19 1-1,-16-3 20,1-1 0,-1 0 0,0-1 0,-1-1-1,1 0 1,0 0 0,24-12 0,-30 12-159,-1-1 0,1 0 0,-1-1 0,0 0 0,-1 0 0,1 0 0,-1-1-1,0 0 1,0 0 0,-1-1 0,0 0 0,0 0 0,0 0 0,4-11 0,-7 16-149,-1 0 0,0 0 0,-1 0 0,1 0 0,0 0 0,0-1 0,-1 1 0,0 0 0,1 0 0,-1-1 0,0 1 0,0 0 0,0-1 0,0 1 0,-1 0 0,1-1 0,-1 1 0,1 0 0,-1 0 0,0 0 0,0-1 0,0 1 0,0 0 0,0 0 0,0 0 0,0 0 0,-1 1 0,1-1 0,-1 0 0,0 1 0,1-1 0,-1 1 0,0-1 0,-2-1 0,-4-1-275,0 0 1,0 0-1,0 1 1,0 0-1,-1 0 1,1 1-1,-13-2 1,3 2-1566,0 0 1,-27 1-1,18 1-787</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51.762"/>
    </inkml:context>
    <inkml:brush xml:id="br0">
      <inkml:brushProperty name="width" value="0.1" units="cm"/>
      <inkml:brushProperty name="height" value="0.1" units="cm"/>
    </inkml:brush>
  </inkml:definitions>
  <inkml:trace contextRef="#ctx0" brushRef="#br0">1 45 720 0 0,'0'0'8405'0'0,"8"1"-7879"0"0,66 2 1374 0 0,138-12 1 0 0,-90-3-917 0 0,87-6 314 0 0,-141 11-648 0 0,-65 7-674 0 0,12-3-236 0 0</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53.075"/>
    </inkml:context>
    <inkml:brush xml:id="br0">
      <inkml:brushProperty name="width" value="0.1" units="cm"/>
      <inkml:brushProperty name="height" value="0.1" units="cm"/>
    </inkml:brush>
  </inkml:definitions>
  <inkml:trace contextRef="#ctx0" brushRef="#br0">1 109 396 0 0,'0'0'722'0'0,"10"-25"2217"0"0,-6 19-2704 0 0,0 1 1 0 0,0-1-1 0 0,1 1 1 0 0,0 0-1 0 0,0 0 1 0 0,0 0-1 0 0,1 0 1 0 0,-1 1-1 0 0,1 0 1 0 0,0 0-1 0 0,0 1 0 0 0,0 0 1 0 0,1 0-1 0 0,-1 0 1 0 0,1 1-1 0 0,0-1 1 0 0,0 2-1 0 0,12-3 1 0 0,9 0-135 0 0,1 2 1 0 0,0 0-1 0 0,37 4 1 0 0,-59-2-86 0 0,1 1-1 0 0,-1 0 1 0 0,0 0 0 0 0,0 1-1 0 0,0-1 1 0 0,0 2 0 0 0,0-1 0 0 0,0 1-1 0 0,0 0 1 0 0,-1 0 0 0 0,1 1 0 0 0,-1 0-1 0 0,6 4 1 0 0,-9-5-9 0 0,0 0 1 0 0,1 1-1 0 0,-2-1 0 0 0,1 1 0 0 0,0-1 1 0 0,-1 1-1 0 0,1 0 0 0 0,-1 0 0 0 0,0 0 1 0 0,-1 0-1 0 0,1 0 0 0 0,-1 0 1 0 0,1 1-1 0 0,-1-1 0 0 0,0 0 0 0 0,-1 1 1 0 0,1-1-1 0 0,-1 1 0 0 0,0-1 0 0 0,0 1 1 0 0,-1-1-1 0 0,0 7 0 0 0,-2 1 19 0 0,0 0 0 0 0,-1 0 0 0 0,0 0-1 0 0,-1 0 1 0 0,0-1 0 0 0,-1 0 0 0 0,0 0 0 0 0,-1 0 0 0 0,-12 14-1 0 0,-10 9 115 0 0,-43 38 0 0 0,71-70-137 0 0,-65 56 142 0 0,37-34-52 0 0,2 2 0 0 0,-37 42 1 0 0,62-66-75 0 0,-1 1 1 0 0,1 0 0 0 0,0 0 0 0 0,1 0-1 0 0,-1 0 1 0 0,0 0 0 0 0,1 0 0 0 0,-2 7-1 0 0,2-9-1 0 0,1 0 0 0 0,1 0-1 0 0,-1 0 1 0 0,0 0 0 0 0,0 0-1 0 0,0 0 1 0 0,0 0-1 0 0,1 0 1 0 0,-1 0 0 0 0,0 0-1 0 0,1 0 1 0 0,-1 0 0 0 0,1 0-1 0 0,-1-1 1 0 0,1 1-1 0 0,-1 0 1 0 0,1 0 0 0 0,0 0-1 0 0,-1-1 1 0 0,1 1 0 0 0,0 0-1 0 0,0-1 1 0 0,-1 1-1 0 0,1-1 1 0 0,0 1 0 0 0,0-1-1 0 0,0 1 1 0 0,0-1 0 0 0,0 1-1 0 0,0-1 1 0 0,0 0-1 0 0,0 0 1 0 0,0 1 0 0 0,1-1-1 0 0,23 6 227 0 0,1-1 0 0 0,-1-1-1 0 0,0-1 1 0 0,39-1-1 0 0,104-11 522 0 0,-137 6-575 0 0,217-25 913 0 0,-210 21-4194 0 0,-14-1-2498 0 0,-11 2 2393 0 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53.450"/>
    </inkml:context>
    <inkml:brush xml:id="br0">
      <inkml:brushProperty name="width" value="0.1" units="cm"/>
      <inkml:brushProperty name="height" value="0.1" units="cm"/>
    </inkml:brush>
  </inkml:definitions>
  <inkml:trace contextRef="#ctx0" brushRef="#br0">97 5 196 0 0,'0'0'586'0'0,"-4"2"-21"0"0,-3 4-287 0 0,-1-1-1 0 0,1 1 0 0 0,1 0 0 0 0,-1 0 1 0 0,1 1-1 0 0,0 0 0 0 0,0 0 0 0 0,1 1 1 0 0,0 0-1 0 0,0-1 0 0 0,1 2 0 0 0,-5 12 1 0 0,7-16-156 0 0,0 0 1 0 0,0 0-1 0 0,1 0 1 0 0,-1 0-1 0 0,1 1 1 0 0,1-1-1 0 0,-1 0 1 0 0,1 0-1 0 0,0 1 1 0 0,0-1 0 0 0,0 0-1 0 0,1 1 1 0 0,-1-1-1 0 0,2 0 1 0 0,-1 0-1 0 0,0 0 1 0 0,1 0-1 0 0,0 0 1 0 0,0 0 0 0 0,0 0-1 0 0,1-1 1 0 0,0 1-1 0 0,5 7 1 0 0,0-5 68 0 0,0 0 0 0 0,0-1 1 0 0,0 0-1 0 0,0 0 0 0 0,1 0 1 0 0,0-1-1 0 0,1-1 0 0 0,-1 1 0 0 0,1-2 1 0 0,0 1-1 0 0,-1-1 0 0 0,16 2 1 0 0,-5-1 71 0 0,1-2 1 0 0,1 0-1 0 0,-1-1 1 0 0,0-1-1 0 0,23-3 0 0 0,-30 1-76 0 0,1-1 0 0 0,-1 0 0 0 0,0-1 0 0 0,0-1 0 0 0,-1 0 0 0 0,1 0 0 0 0,15-11 0 0 0,-23 14-119 0 0,-1-1 0 0 0,0 0 1 0 0,-1-1-1 0 0,1 1 0 0 0,-1-1 1 0 0,1 0-1 0 0,-1 0 1 0 0,0 0-1 0 0,0-1 0 0 0,-1 1 1 0 0,1-1-1 0 0,-1 0 0 0 0,0 0 1 0 0,-1 0-1 0 0,1 0 0 0 0,-1-1 1 0 0,0 1-1 0 0,0-1 1 0 0,-1 1-1 0 0,2-12 0 0 0,-3 12-79 0 0,0 0 0 0 0,-1 0 0 0 0,1 0 0 0 0,-1-1 0 0 0,0 1 0 0 0,-1 0 0 0 0,1 0 0 0 0,-1 0 0 0 0,0 1 0 0 0,-1-1 0 0 0,1 0 0 0 0,-1 1 0 0 0,0-1 0 0 0,0 1-1 0 0,0 0 1 0 0,0 0 0 0 0,-1 0 0 0 0,-5-5 0 0 0,-1 1-348 0 0,0 0 0 0 0,0 1 0 0 0,-1 0 0 0 0,0 0-1 0 0,-1 1 1 0 0,-15-6 0 0 0,17 9-1035 0 0,-1 0-1 0 0,1 0 1 0 0,-1 1 0 0 0,-18-1-1 0 0,12 1-1528 0 0</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53.844"/>
    </inkml:context>
    <inkml:brush xml:id="br0">
      <inkml:brushProperty name="width" value="0.1" units="cm"/>
      <inkml:brushProperty name="height" value="0.1" units="cm"/>
    </inkml:brush>
  </inkml:definitions>
  <inkml:trace contextRef="#ctx0" brushRef="#br0">39 86 256 0 0,'-4'3'175'0'0,"1"1"-1"0"0,-1 0 1 0 0,1 0-1 0 0,0 0 1 0 0,0 0-1 0 0,1 1 1 0 0,-1-1-1 0 0,1 1 1 0 0,0-1-1 0 0,0 1 1 0 0,0 0-1 0 0,1 0 1 0 0,0 0-1 0 0,0 0 1 0 0,-1 10-1 0 0,2-11-56 0 0,0 1 0 0 0,1-1 0 0 0,0 1 0 0 0,-1-1 0 0 0,2 0 0 0 0,-1 1 0 0 0,0-1 0 0 0,1 0 0 0 0,0 0 0 0 0,0 0 0 0 0,0 0 0 0 0,0 0 0 0 0,1-1 0 0 0,-1 1 0 0 0,1-1 0 0 0,0 1 0 0 0,0-1 0 0 0,5 4 0 0 0,2 1 100 0 0,0-1-1 0 0,1 0 1 0 0,0-1-1 0 0,0 0 1 0 0,0-1-1 0 0,1 0 1 0 0,0-1-1 0 0,0 0 1 0 0,0-1-1 0 0,0 0 1 0 0,21 2-1 0 0,0-3 236 0 0,0 0 0 0 0,0-3 0 0 0,39-4 0 0 0,-37 1 108 0 0,-1-1 1 0 0,52-15-1 0 0,-76 17-408 0 0,0 0 0 0 0,0-1 0 0 0,0 0-1 0 0,-1-1 1 0 0,1 0 0 0 0,-1 0 0 0 0,0-1 0 0 0,-1 0-1 0 0,1-1 1 0 0,-1 0 0 0 0,0 0 0 0 0,12-15 0 0 0,-18 18-138 0 0,1 1 1 0 0,-1 0-1 0 0,0-1 1 0 0,0 1-1 0 0,0-1 1 0 0,-1 0-1 0 0,1 0 1 0 0,-1 1-1 0 0,0-1 1 0 0,0 0-1 0 0,0 0 1 0 0,-1 0-1 0 0,1 0 1 0 0,-1 0-1 0 0,0-1 1 0 0,0 1-1 0 0,-1 0 1 0 0,1 0-1 0 0,-1 0 1 0 0,1 0-1 0 0,-1 0 1 0 0,-1 0 0 0 0,1 1-1 0 0,-1-1 1 0 0,1 0-1 0 0,-1 1 1 0 0,0-1-1 0 0,0 0 1 0 0,0 1-1 0 0,-1 0 1 0 0,1 0-1 0 0,-1 0 1 0 0,0 0-1 0 0,0 0 1 0 0,-5-4-1 0 0,-2 0-161 0 0,0 0-1 0 0,-1 1 1 0 0,1 0-1 0 0,-1 0 0 0 0,-1 1 1 0 0,1 1-1 0 0,0 0 1 0 0,-24-5-1 0 0,26 8-827 0 0,0 0 1 0 0,0 0-1 0 0,0 0 1 0 0,0 1-1 0 0,0 1 1 0 0,0-1-1 0 0,-16 5 1 0 0,15-2-1745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6.241"/>
    </inkml:context>
    <inkml:brush xml:id="br0">
      <inkml:brushProperty name="width" value="0.05" units="cm"/>
      <inkml:brushProperty name="height" value="0.05" units="cm"/>
    </inkml:brush>
  </inkml:definitions>
  <inkml:trace contextRef="#ctx0" brushRef="#br0">1 36 72 0 0,'16'-35'5943'0'0,"-14"39"-5583"0"0,6 20 31 0 0,-1 0 0 0 0,-1 0-1 0 0,-2 1 1 0 0,4 47 0 0 0,3 12 23 0 0,-8-68-588 0 0,0 1-1 0 0,2 0 1 0 0,10 24 0 0 0,-11-32-756 0 0,0-1 0 0 0,0 0 0 0 0,1-1 0 0 0,11 15 0 0 0,-9-14-982 0 0</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54.203"/>
    </inkml:context>
    <inkml:brush xml:id="br0">
      <inkml:brushProperty name="width" value="0.1" units="cm"/>
      <inkml:brushProperty name="height" value="0.1" units="cm"/>
    </inkml:brush>
  </inkml:definitions>
  <inkml:trace contextRef="#ctx0" brushRef="#br0">25 17 284 0 0,'0'0'2363'0'0,"-3"6"-1894"0"0,-1 2-209 0 0,0 1 0 0 0,1 0 0 0 0,0-1-1 0 0,-3 16 1 0 0,6-20-143 0 0,-1 0 0 0 0,1 0 0 0 0,0 0 0 0 0,0 0 0 0 0,0 0 0 0 0,0 0 1 0 0,1 0-1 0 0,-1 0 0 0 0,1 0 0 0 0,0 0 0 0 0,1 0 0 0 0,-1-1 0 0 0,1 1 0 0 0,-1 0 0 0 0,5 6 0 0 0,-1-4 60 0 0,0 0 1 0 0,1 0-1 0 0,0-1 0 0 0,0 0 0 0 0,0 0 1 0 0,0 0-1 0 0,1-1 0 0 0,0 0 1 0 0,0 0-1 0 0,0 0 0 0 0,0-1 1 0 0,1 0-1 0 0,-1-1 0 0 0,1 1 1 0 0,11 1-1 0 0,0-1 154 0 0,-1-1 0 0 0,1-1-1 0 0,0 0 1 0 0,-1-1 0 0 0,30-5 0 0 0,-41 4-211 0 0,0 0-1 0 0,0-1 1 0 0,0 0 0 0 0,0 0 0 0 0,0-1 0 0 0,-1 0 0 0 0,1 0 0 0 0,-1 0-1 0 0,0-1 1 0 0,0 0 0 0 0,0 0 0 0 0,-1-1 0 0 0,7-6 0 0 0,-9 9-80 0 0,-1-1 1 0 0,0 0 0 0 0,1 0 0 0 0,-1 0-1 0 0,-1 0 1 0 0,1 0 0 0 0,0 0-1 0 0,-1-1 1 0 0,0 1 0 0 0,0-1 0 0 0,0 1-1 0 0,0-1 1 0 0,0 1 0 0 0,-1-1 0 0 0,1 1-1 0 0,-1-1 1 0 0,0 1 0 0 0,0-1-1 0 0,0 0 1 0 0,-1 1 0 0 0,1-1 0 0 0,-1 1-1 0 0,0-1 1 0 0,0 1 0 0 0,0-1-1 0 0,-1 1 1 0 0,-2-6 0 0 0,2 5-80 0 0,-1 0 0 0 0,1 0 0 0 0,-1 0 1 0 0,0 1-1 0 0,0 0 0 0 0,0-1 0 0 0,0 1 0 0 0,0 0 0 0 0,-1 0 1 0 0,-7-4-1 0 0,0 1-1049 0 0,0 1 0 0 0,-18-7 0 0 0,5 3-3822 0 0</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54.563"/>
    </inkml:context>
    <inkml:brush xml:id="br0">
      <inkml:brushProperty name="width" value="0.1" units="cm"/>
      <inkml:brushProperty name="height" value="0.1" units="cm"/>
    </inkml:brush>
  </inkml:definitions>
  <inkml:trace contextRef="#ctx0" brushRef="#br0">0 270 384 0 0,'2'5'202'0'0,"0"0"1"0"0,0 0-1 0 0,1 0 1 0 0,-1 0-1 0 0,1 0 1 0 0,0-1-1 0 0,0 1 1 0 0,1-1-1 0 0,-1 0 1 0 0,1 0-1 0 0,0 0 1 0 0,0 0-1 0 0,9 5 1 0 0,-4-4 92 0 0,0 0 1 0 0,0 0-1 0 0,0-1 1 0 0,1-1-1 0 0,-1 0 1 0 0,20 4-1 0 0,4 0 532 0 0,1-2-1 0 0,0-2 1 0 0,63-1-1 0 0,-82-3-517 0 0,0 0 0 0 0,0-1-1 0 0,0-1 1 0 0,-1 0-1 0 0,0-1 1 0 0,1 0 0 0 0,-1-1-1 0 0,-1-1 1 0 0,1 0-1 0 0,-1-1 1 0 0,18-13-1 0 0,-27 18-247 0 0,0-1 0 0 0,0 0 0 0 0,-1 0-1 0 0,0 0 1 0 0,1-1 0 0 0,-1 1-1 0 0,0-1 1 0 0,-1 0 0 0 0,1 0-1 0 0,-1 0 1 0 0,0 0 0 0 0,0 0 0 0 0,0 0-1 0 0,0 0 1 0 0,-1-1 0 0 0,1 1-1 0 0,-1-1 1 0 0,0 1 0 0 0,-1-1 0 0 0,1 0-1 0 0,-1 1 1 0 0,0-1 0 0 0,0 0-1 0 0,0 1 1 0 0,-1-1 0 0 0,0 1-1 0 0,0-1 1 0 0,0 0 0 0 0,0 1 0 0 0,-1 0-1 0 0,-2-6 1 0 0,-1 0-154 0 0,0 0 0 0 0,-1 1 0 0 0,0 0 0 0 0,-1 0-1 0 0,0 1 1 0 0,0 0 0 0 0,-1 0 0 0 0,0 1 0 0 0,0 0 0 0 0,-1 0 0 0 0,0 1 0 0 0,-12-7 0 0 0,-3 0-813 0 0,1 2 1 0 0,-2 1 0 0 0,1 1-1 0 0,-36-9 1 0 0,19 9-2312 0 0,7 2 244 0 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3.828"/>
    </inkml:context>
    <inkml:brush xml:id="br0">
      <inkml:brushProperty name="width" value="0.1" units="cm"/>
      <inkml:brushProperty name="height" value="0.1" units="cm"/>
    </inkml:brush>
  </inkml:definitions>
  <inkml:trace contextRef="#ctx0" brushRef="#br0">0 0 200 0 0,'6'3'705'0'0,"38"24"1026"0"0,63 50-1 0 0,-67-47-1010 0 0,135 106 1910 0 0,-126-95-1807 0 0,64 70 1 0 0,-103-99-1101 0 0,24 27-942 0 0,-15-12-2784 0 0,-11-15 1831 0 0</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4.203"/>
    </inkml:context>
    <inkml:brush xml:id="br0">
      <inkml:brushProperty name="width" value="0.1" units="cm"/>
      <inkml:brushProperty name="height" value="0.1" units="cm"/>
    </inkml:brush>
  </inkml:definitions>
  <inkml:trace contextRef="#ctx0" brushRef="#br0">221 0 416 0 0,'-12'13'720'0'0,"-4"4"-24"0"0,-4 5-84 0 0,-5 6-44 0 0,7-6-36 0 0,1 2-56 0 0,0-1-40 0 0,1 3-48 0 0,-1-4-32 0 0,1 10-19 0 0,3-6-45 0 0,0-2-132 0 0,6-1-216 0 0,1-5-192 0 0,4-1-245 0 0,-2 0-375 0 0,2-2-936 0 0</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4.547"/>
    </inkml:context>
    <inkml:brush xml:id="br0">
      <inkml:brushProperty name="width" value="0.1" units="cm"/>
      <inkml:brushProperty name="height" value="0.1" units="cm"/>
    </inkml:brush>
  </inkml:definitions>
  <inkml:trace contextRef="#ctx0" brushRef="#br0">16 1 692 0 0,'-4'17'497'0'0,"0"1"0"0"0,1 1 0 0 0,0-1 0 0 0,2 0 1 0 0,0 0-1 0 0,2 20 0 0 0,2 1 84 0 0,2-1 0 0 0,1 1 1 0 0,2-1-1 0 0,2 0 1 0 0,25 65-1 0 0,-30-92-1096 0 0,1-1 0 0 0,0 0 0 0 0,1 0 0 0 0,0 0-1 0 0,0-1 1 0 0,1 0 0 0 0,14 12 0 0 0,2-3-1476 0 0</inkml:trace>
  <inkml:trace contextRef="#ctx0" brushRef="#br0" timeOffset="1">630 275 488 0 0,'1'3'639'0'0,"3"5"-418"0"0,-1-1 0 0 0,1-1-1 0 0,1 1 1 0 0,0 0-1 0 0,0-1 1 0 0,0 0 0 0 0,0 0-1 0 0,1-1 1 0 0,0 0-1 0 0,0 1 1 0 0,1-2 0 0 0,-1 1-1 0 0,14 6 1 0 0,-3-3 314 0 0,1 0-1 0 0,-1-1 1 0 0,2-1 0 0 0,32 7 0 0 0,-44-12-315 0 0,0-1 0 0 0,0 1 0 0 0,0-1 0 0 0,0-1 0 0 0,-1 1 1 0 0,1-1-1 0 0,0-1 0 0 0,-1 1 0 0 0,1-1 0 0 0,0 0 0 0 0,9-5 0 0 0,-12 6-131 0 0,-1-1 0 0 0,0 1 1 0 0,1-1-1 0 0,-1 0 0 0 0,0 0 0 0 0,0 0 0 0 0,0-1 0 0 0,0 1 0 0 0,0-1 1 0 0,0 0-1 0 0,-1 0 0 0 0,1 0 0 0 0,-1 0 0 0 0,0 0 0 0 0,0 0 1 0 0,0 0-1 0 0,0-1 0 0 0,-1 1 0 0 0,1-1 0 0 0,-1 1 0 0 0,1-5 0 0 0,-2 7-104 0 0,0-1 0 0 0,-1 1 0 0 0,1-1 0 0 0,0 1 0 0 0,-1-1 0 0 0,1 1 0 0 0,0 0 0 0 0,-1-1 0 0 0,0 1 0 0 0,1 0-1 0 0,-1 0 1 0 0,0-1 0 0 0,0 1 0 0 0,0 0 0 0 0,0 0 0 0 0,0 0 0 0 0,0 0 0 0 0,-2-2 0 0 0,-21-14-677 0 0,12 12 18 0 0,0 0 0 0 0,0 1 1 0 0,0 0-1 0 0,0 1 1 0 0,-1 1-1 0 0,1 0 0 0 0,-1 0 1 0 0,-22 1-1 0 0,-13 2-1833 0 0</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09:59.587"/>
    </inkml:context>
    <inkml:brush xml:id="br0">
      <inkml:brushProperty name="width" value="0.1" units="cm"/>
      <inkml:brushProperty name="height" value="0.1" units="cm"/>
    </inkml:brush>
  </inkml:definitions>
  <inkml:trace contextRef="#ctx0" brushRef="#br0">6 318 488 0 0,'0'-1'148'0'0,"-1"0"0"0"0,0 0-1 0 0,1 0 1 0 0,-1 0 0 0 0,1 0-1 0 0,-1-1 1 0 0,1 1 0 0 0,-1 0 0 0 0,1 0-1 0 0,0-1 1 0 0,0 1 0 0 0,0 0 0 0 0,0 0-1 0 0,0-1 1 0 0,0 1 0 0 0,0 0 0 0 0,0 0-1 0 0,0-1 1 0 0,0 1 0 0 0,1 0 0 0 0,-1 0-1 0 0,0 0 1 0 0,1-2 0 0 0,1 1-63 0 0,-1 1 1 0 0,0-1 0 0 0,1 1-1 0 0,-1-1 1 0 0,1 1 0 0 0,-1-1-1 0 0,1 1 1 0 0,0 0-1 0 0,-1-1 1 0 0,1 1 0 0 0,0 0-1 0 0,3-1 1 0 0,5-1 31 0 0,0 0-1 0 0,0 0 1 0 0,0 1 0 0 0,17-2 0 0 0,561-21 1854 0 0,-192 20-1328 0 0,57 0-161 0 0,-83 0-195 0 0,256-9 72 0 0,1029-28 240 0 0,-1567 39-568 0 0,292-1 57 0 0,306 32-16 0 0,41-22-315 0 0,-127-61 90 0 0,-271 13 107 0 0,-57-4 411 0 0,-197 32-259 0 0,-45 7-39 0 0,0 1-1 0 0,53-3 1 0 0,-64 5 322 0 0,-12 3-1955 0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0.275"/>
    </inkml:context>
    <inkml:brush xml:id="br0">
      <inkml:brushProperty name="width" value="0.1" units="cm"/>
      <inkml:brushProperty name="height" value="0.1" units="cm"/>
    </inkml:brush>
  </inkml:definitions>
  <inkml:trace contextRef="#ctx0" brushRef="#br0">0 123 408 0 0,'3'-6'322'0'0,"0"0"0"0"0,0 0 1 0 0,1 0-1 0 0,0 1 0 0 0,0 0 0 0 0,0 0 1 0 0,0 0-1 0 0,1 0 0 0 0,0 1 0 0 0,0-1 0 0 0,0 1 1 0 0,1 1-1 0 0,-1-1 0 0 0,1 1 0 0 0,0 0 0 0 0,0 0 1 0 0,0 0-1 0 0,11-2 0 0 0,11-3 62 0 0,1 1 1 0 0,56-5-1 0 0,-49 8 60 0 0,-11 1-233 0 0,0 1 0 0 0,43 2 0 0 0,-55 1-142 0 0,1 1 0 0 0,0 0 1 0 0,-1 1-1 0 0,1 0 1 0 0,-1 1-1 0 0,18 8 1 0 0,-28-11-59 0 0,-1 1 1 0 0,1-1 0 0 0,-1 0-1 0 0,1 1 1 0 0,-1-1 0 0 0,0 1-1 0 0,0 0 1 0 0,1-1 0 0 0,-1 1-1 0 0,-1 0 1 0 0,1 0 0 0 0,0 1 0 0 0,0-1-1 0 0,-1 0 1 0 0,1 1 0 0 0,-1-1-1 0 0,0 1 1 0 0,0-1 0 0 0,0 1-1 0 0,0-1 1 0 0,0 1 0 0 0,0 0-1 0 0,-1-1 1 0 0,1 1 0 0 0,-1 4 0 0 0,0-1 2 0 0,-1-1 1 0 0,0 1-1 0 0,0-1 1 0 0,-1 1-1 0 0,1-1 1 0 0,-1 0 0 0 0,0 0-1 0 0,-1 0 1 0 0,1 0-1 0 0,-1 0 1 0 0,0-1-1 0 0,-4 6 1 0 0,-15 16 29 0 0,-2 0 1 0 0,0-2-1 0 0,-2-1 1 0 0,-41 30-1 0 0,4-4-3 0 0,62-48-18 0 0,0-1-1 0 0,0 1 1 0 0,0-1 0 0 0,0 1 0 0 0,1 0 0 0 0,-1 0 0 0 0,0-1 0 0 0,0 1 0 0 0,1 0 0 0 0,-1 0 0 0 0,0 0 0 0 0,1 0 0 0 0,-1 0 0 0 0,1 0 0 0 0,0 0 0 0 0,-1 0 0 0 0,1 0 0 0 0,0 0 0 0 0,-1 0 0 0 0,1 0-1 0 0,0 0 1 0 0,0 0 0 0 0,0 1 0 0 0,0-1 25 0 0,1 0 0 0 0,-1 0 1 0 0,1 0-1 0 0,-1 0 0 0 0,1 0 0 0 0,0 0 0 0 0,-1-1 0 0 0,1 1 0 0 0,0 0 0 0 0,0-1 0 0 0,0 1 0 0 0,-1 0 0 0 0,1-1 0 0 0,0 1 0 0 0,0-1 0 0 0,0 1 0 0 0,0-1 0 0 0,2 1 1 0 0,6 1 171 0 0,-1 0 0 0 0,1 0 1 0 0,0 0-1 0 0,10-1 0 0 0,264-5 1736 0 0,-88-3-1327 0 0,-152 7-1116 0 0,50-7-1 0 0,-75 4-1677 0 0,-1 0-1 0 0,1-2 1 0 0,17-6-1 0 0,-22 6-937 0 0</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0.728"/>
    </inkml:context>
    <inkml:brush xml:id="br0">
      <inkml:brushProperty name="width" value="0.1" units="cm"/>
      <inkml:brushProperty name="height" value="0.1" units="cm"/>
    </inkml:brush>
  </inkml:definitions>
  <inkml:trace contextRef="#ctx0" brushRef="#br0">146 1 88 0 0,'0'0'1789'0'0,"-6"4"-1286"0"0,-11 8 11 0 0,2 0 1 0 0,-1 1 0 0 0,2 1 0 0 0,-26 31 0 0 0,35-39-338 0 0,0 0-1 0 0,1 1 1 0 0,0-1 0 0 0,0 1 0 0 0,1 0 0 0 0,0 0 0 0 0,0 1-1 0 0,-2 10 1 0 0,4-15-90 0 0,1 0-1 0 0,0-1 0 0 0,0 1 1 0 0,0 0-1 0 0,0-1 0 0 0,0 1 1 0 0,0 0-1 0 0,1-1 0 0 0,0 1 1 0 0,-1-1-1 0 0,1 1 0 0 0,0-1 1 0 0,0 1-1 0 0,0-1 0 0 0,1 1 1 0 0,-1-1-1 0 0,0 0 0 0 0,1 0 1 0 0,0 0-1 0 0,-1 0 0 0 0,1 0 1 0 0,0 0-1 0 0,0 0 0 0 0,0 0 1 0 0,0-1-1 0 0,1 1 0 0 0,-1-1 1 0 0,3 2-1 0 0,4 1 126 0 0,0 0 1 0 0,0 0 0 0 0,0-1-1 0 0,1 0 1 0 0,-1-1 0 0 0,1 0-1 0 0,0 0 1 0 0,0-1 0 0 0,-1-1-1 0 0,12 0 1 0 0,1-1 223 0 0,-1 0 0 0 0,1-2-1 0 0,32-9 1 0 0,-42 9-246 0 0,0-1-1 0 0,0-1 1 0 0,-1 0 0 0 0,0 0-1 0 0,0-1 1 0 0,0-1 0 0 0,-1 0-1 0 0,10-8 1 0 0,-12 8-133 0 0,-1 1 1 0 0,0-1-1 0 0,-1 0 1 0 0,0-1-1 0 0,0 1 1 0 0,-1-1 0 0 0,1 0-1 0 0,-2-1 1 0 0,1 1-1 0 0,5-17 1 0 0,-10 23-135 0 0,1 0 0 0 0,-1 0 0 0 0,0 0 0 0 0,0 0 0 0 0,1 0 1 0 0,-2 0-1 0 0,1 0 0 0 0,0 0 0 0 0,0 0 0 0 0,0 0 0 0 0,-1 0 0 0 0,1 1 0 0 0,-1-1 1 0 0,0 0-1 0 0,0 0 0 0 0,1 0 0 0 0,-1 1 0 0 0,0-1 0 0 0,0 0 0 0 0,-1 1 0 0 0,1-1 1 0 0,-2-1-1 0 0,0 0-696 0 0,0 0 0 0 0,0 0 1 0 0,0 1-1 0 0,0-1 1 0 0,-1 1-1 0 0,1 0 0 0 0,-1 0 1 0 0,0 0-1 0 0,-7-2 1 0 0,-2 0-2593 0 0</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1.216"/>
    </inkml:context>
    <inkml:brush xml:id="br0">
      <inkml:brushProperty name="width" value="0.1" units="cm"/>
      <inkml:brushProperty name="height" value="0.1" units="cm"/>
    </inkml:brush>
  </inkml:definitions>
  <inkml:trace contextRef="#ctx0" brushRef="#br0">70 1 44 0 0,'0'0'5907'0'0,"-3"5"-5490"0"0,-9 20 64 0 0,2 0 0 0 0,1 1 0 0 0,1 0 0 0 0,-9 46 0 0 0,8-22-5456 0 0,7-38 2837 0 0</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1.778"/>
    </inkml:context>
    <inkml:brush xml:id="br0">
      <inkml:brushProperty name="width" value="0.1" units="cm"/>
      <inkml:brushProperty name="height" value="0.1" units="cm"/>
    </inkml:brush>
  </inkml:definitions>
  <inkml:trace contextRef="#ctx0" brushRef="#br0">138 1 628 0 0,'1'13'4303'0'0,"-55"79"443"0"0,-3 6-4996 0 0,36-58-4784 0 0,14-29 2561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06.601"/>
    </inkml:context>
    <inkml:brush xml:id="br0">
      <inkml:brushProperty name="width" value="0.05" units="cm"/>
      <inkml:brushProperty name="height" value="0.05" units="cm"/>
    </inkml:brush>
  </inkml:definitions>
  <inkml:trace contextRef="#ctx0" brushRef="#br0">47 29 672 0 0,'2'-7'906'0'0,"-2"4"-432"0"0,-3 8 2375 0 0,-4 7-2692 0 0,1 0-1 0 0,0 1 0 0 0,0 0 1 0 0,1 0-1 0 0,1 1 0 0 0,-4 20 1 0 0,7-23-101 0 0,-1 0 0 0 0,2-1 0 0 0,0 1 0 0 0,0 0 0 0 0,1 0 0 0 0,0 0-1 0 0,1-1 1 0 0,0 1 0 0 0,1-1 0 0 0,7 21 0 0 0,-8-29-25 0 0,-1 0 0 0 0,0-1 0 0 0,1 1 1 0 0,0 0-1 0 0,-1-1 0 0 0,1 1 0 0 0,0-1 0 0 0,0 1 0 0 0,0-1 0 0 0,0 0 0 0 0,0 0 0 0 0,0 0 0 0 0,0 0 0 0 0,0 0 0 0 0,0 0 0 0 0,0 0 0 0 0,1-1 0 0 0,-1 1 1 0 0,0-1-1 0 0,1 0 0 0 0,-1 0 0 0 0,4 0 0 0 0,-1 0 104 0 0,1 0 0 0 0,-1 0 0 0 0,0-1 0 0 0,0 0 1 0 0,1 0-1 0 0,-1 0 0 0 0,0 0 0 0 0,8-5 0 0 0,-8 3 7 0 0,0 0 0 0 0,0-1 0 0 0,0 1 0 0 0,-1-1-1 0 0,0-1 1 0 0,0 1 0 0 0,0 0 0 0 0,0-1 0 0 0,-1 0 0 0 0,0 0 0 0 0,0 0 0 0 0,0 0-1 0 0,0-1 1 0 0,-1 1 0 0 0,0-1 0 0 0,0 1 0 0 0,0-1 0 0 0,0-8 0 0 0,0 5-158 0 0,-1 1-1 0 0,0-1 1 0 0,-1 0 0 0 0,1 0 0 0 0,-2 0 0 0 0,0 0 0 0 0,0 0 0 0 0,0 0 0 0 0,-1 0 0 0 0,0 1-1 0 0,-6-14 1 0 0,6 18-907 0 0,-1 0-1 0 0,0 1 0 0 0,0-1 1 0 0,0 1-1 0 0,-1 0 0 0 0,-5-5 0 0 0</inkml:trace>
  <inkml:trace contextRef="#ctx0" brushRef="#br0" timeOffset="1">553 109 96 0 0,'-1'3'59'0'0,"1"0"0"0"0,-1 0 0 0 0,1 0 0 0 0,-1 0 0 0 0,1 1-1 0 0,0-1 1 0 0,0 0 0 0 0,0 0 0 0 0,1 1 0 0 0,-1-1 0 0 0,1 0 0 0 0,0 0 0 0 0,0 0 0 0 0,0 0 0 0 0,0 0 0 0 0,0 0 0 0 0,4 5-1 0 0,-2-4 35 0 0,0 0 0 0 0,0 0-1 0 0,0-1 1 0 0,1 1-1 0 0,0-1 1 0 0,0 0-1 0 0,0 0 1 0 0,0-1-1 0 0,0 1 1 0 0,8 3-1 0 0,0-2 116 0 0,-1 0-1 0 0,1 0 0 0 0,0-1 1 0 0,0-1-1 0 0,0 0 0 0 0,0 0 1 0 0,0-2-1 0 0,21 0 0 0 0,-20-1 67 0 0,-1-1-1 0 0,1 0 0 0 0,-1-1 0 0 0,0 0 0 0 0,0-1 0 0 0,0 0 1 0 0,-1-1-1 0 0,18-10 0 0 0,-26 13-230 0 0,1 0 1 0 0,-1 0 0 0 0,0 0-1 0 0,0-1 1 0 0,0 1-1 0 0,-1-1 1 0 0,1 0-1 0 0,-1 1 1 0 0,1-1-1 0 0,-1 0 1 0 0,0 0 0 0 0,0-1-1 0 0,0 1 1 0 0,-1 0-1 0 0,1-1 1 0 0,-1 1-1 0 0,1-1 1 0 0,-1 0-1 0 0,0 1 1 0 0,-1-1-1 0 0,1 0 1 0 0,-1 1 0 0 0,0-1-1 0 0,1 0 1 0 0,-2 0-1 0 0,1 1 1 0 0,0-1-1 0 0,-1 0 1 0 0,0 0-1 0 0,1 1 1 0 0,-2-1 0 0 0,-1-4-1 0 0,1 2-375 0 0,-1 1 0 0 0,1 0 0 0 0,-1 0-1 0 0,0 0 1 0 0,-1 0 0 0 0,0 0 0 0 0,1 1 0 0 0,-1-1-1 0 0,-1 1 1 0 0,1 0 0 0 0,0 1 0 0 0,-9-6 0 0 0,-11-6-1702 0 0</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2.311"/>
    </inkml:context>
    <inkml:brush xml:id="br0">
      <inkml:brushProperty name="width" value="0.1" units="cm"/>
      <inkml:brushProperty name="height" value="0.1" units="cm"/>
    </inkml:brush>
  </inkml:definitions>
  <inkml:trace contextRef="#ctx0" brushRef="#br0">290 0 696 0 0,'-5'0'719'0'0,"-7"2"-375"0"0,0 1-1 0 0,0 0 1 0 0,-1 0 0 0 0,2 1 0 0 0,-1 0 0 0 0,0 1 0 0 0,1 1-1 0 0,0 0 1 0 0,0 0 0 0 0,-17 15 0 0 0,10-7 62 0 0,0 1 1 0 0,2 0-1 0 0,0 1 0 0 0,1 1 0 0 0,-17 24 1 0 0,28-36-276 0 0,1 1 1 0 0,0-1-1 0 0,1 1 1 0 0,-1-1-1 0 0,1 1 1 0 0,0 0-1 0 0,1-1 0 0 0,-1 1 1 0 0,1 0-1 0 0,0 0 1 0 0,0 12-1 0 0,1-15-61 0 0,0 0 1 0 0,1 0-1 0 0,-1 0 0 0 0,1 1 0 0 0,-1-1 0 0 0,1 0 0 0 0,0 0 1 0 0,0 0-1 0 0,0 0 0 0 0,1 0 0 0 0,-1 0 0 0 0,1-1 0 0 0,0 1 1 0 0,-1 0-1 0 0,1-1 0 0 0,0 1 0 0 0,1-1 0 0 0,-1 0 0 0 0,0 0 1 0 0,1 0-1 0 0,-1 0 0 0 0,1 0 0 0 0,4 2 0 0 0,5 2 88 0 0,0-2 0 0 0,0 1 0 0 0,0-2-1 0 0,0 1 1 0 0,1-2 0 0 0,-1 0 0 0 0,1 0-1 0 0,-1-1 1 0 0,1-1 0 0 0,0 0 0 0 0,-1-1 0 0 0,1 0-1 0 0,0-1 1 0 0,19-5 0 0 0,-18 3 0 0 0,0 0 0 0 0,-1-1 0 0 0,0-1 1 0 0,0 0-1 0 0,0-1 0 0 0,0 0 0 0 0,-1-1 0 0 0,0 0 1 0 0,-1-1-1 0 0,0 0 0 0 0,0-1 0 0 0,13-17 0 0 0,-20 21-170 0 0,0 0-1 0 0,0 0 0 0 0,-1-1 0 0 0,0 1 1 0 0,-1-1-1 0 0,1 0 0 0 0,-1 0 0 0 0,-1 0 1 0 0,1 0-1 0 0,-1 0 0 0 0,0-1 0 0 0,-1 1 1 0 0,0 0-1 0 0,0 0 0 0 0,0-1 0 0 0,-1 1 1 0 0,0 0-1 0 0,-1 0 0 0 0,1 0 1 0 0,-1 0-1 0 0,-1 0 0 0 0,1 0 0 0 0,-1 1 1 0 0,-1-1-1 0 0,-4-7 0 0 0,-2-4-2020 0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2.702"/>
    </inkml:context>
    <inkml:brush xml:id="br0">
      <inkml:brushProperty name="width" value="0.1" units="cm"/>
      <inkml:brushProperty name="height" value="0.1" units="cm"/>
    </inkml:brush>
  </inkml:definitions>
  <inkml:trace contextRef="#ctx0" brushRef="#br0">48 0 688 0 0,'-29'93'5843'0'0,"10"-13"-4303"0"0,19-77-1885 0 0,0-1-1 0 0,1 1 1 0 0,-1-1 0 0 0,1 1-1 0 0,0 0 1 0 0,-1-1-1 0 0,1 1 1 0 0,1-1-1 0 0,-1 1 1 0 0,0-1-1 0 0,0 0 1 0 0,2 3-1 0 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3.061"/>
    </inkml:context>
    <inkml:brush xml:id="br0">
      <inkml:brushProperty name="width" value="0.1" units="cm"/>
      <inkml:brushProperty name="height" value="0.1" units="cm"/>
    </inkml:brush>
  </inkml:definitions>
  <inkml:trace contextRef="#ctx0" brushRef="#br0">76 75 456 0 0,'0'0'1566'0'0,"-2"-3"-892"0"0,-5-12 458 0 0,4 15-1040 0 0,0 0 1 0 0,0 1-1 0 0,0-1 0 0 0,0 1 0 0 0,0 0 0 0 0,1 0 0 0 0,-1 0 1 0 0,0 0-1 0 0,1 0 0 0 0,-1 0 0 0 0,1 1 0 0 0,-1-1 0 0 0,1 1 0 0 0,0 0 1 0 0,-1 0-1 0 0,1 0 0 0 0,0 0 0 0 0,0 0 0 0 0,0 0 0 0 0,1 0 0 0 0,-1 1 1 0 0,0-1-1 0 0,1 1 0 0 0,0-1 0 0 0,0 1 0 0 0,-1 0 0 0 0,1-1 0 0 0,1 1 1 0 0,-2 5-1 0 0,1-5-60 0 0,0 1 1 0 0,1-1-1 0 0,0 0 0 0 0,-1 0 1 0 0,1 0-1 0 0,0 0 1 0 0,1 1-1 0 0,-1-1 1 0 0,0 0-1 0 0,1 0 1 0 0,0 0-1 0 0,0 0 1 0 0,0 0-1 0 0,0 0 0 0 0,0 0 1 0 0,0 0-1 0 0,1 0 1 0 0,0 0-1 0 0,-1-1 1 0 0,1 1-1 0 0,0-1 1 0 0,0 1-1 0 0,1-1 1 0 0,-1 0-1 0 0,0 0 0 0 0,1 0 1 0 0,3 2-1 0 0,3 1 117 0 0,0-1 0 0 0,1-1 0 0 0,-1 0 0 0 0,1 0 0 0 0,0-1 0 0 0,0 0 0 0 0,0 0 0 0 0,0-1 0 0 0,0-1 0 0 0,0 0-1 0 0,0 0 1 0 0,0-1 0 0 0,0 0 0 0 0,19-5 0 0 0,-22 4 31 0 0,0 1 1 0 0,0-2-1 0 0,-1 1 0 0 0,1-1 1 0 0,-1 0-1 0 0,1 0 0 0 0,-1-1 1 0 0,0 0-1 0 0,0 0 1 0 0,0 0-1 0 0,-1-1 0 0 0,0 0 1 0 0,1 0-1 0 0,-2 0 0 0 0,1-1 1 0 0,-1 1-1 0 0,1-1 0 0 0,-2 0 1 0 0,1-1-1 0 0,-1 1 0 0 0,5-12 1 0 0,-7 14-115 0 0,1 0 1 0 0,-1 0-1 0 0,0-1 1 0 0,0 1-1 0 0,-1 0 1 0 0,1 0-1 0 0,-1-1 1 0 0,0 1 0 0 0,0 0-1 0 0,-1 0 1 0 0,1-1-1 0 0,-2-4 1 0 0,1 7-230 0 0,0 0 1 0 0,0 0 0 0 0,0 0-1 0 0,0 0 1 0 0,0 0 0 0 0,0 1-1 0 0,-1-1 1 0 0,1 0-1 0 0,0 1 1 0 0,-1-1 0 0 0,-1-1-1 0 0,-1 1-876 0 0,0-1 0 0 0,0 1-1 0 0,0 0 1 0 0,0 0 0 0 0,0 1-1 0 0,-6-3 1 0 0,-4 0-1965 0 0</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3.454"/>
    </inkml:context>
    <inkml:brush xml:id="br0">
      <inkml:brushProperty name="width" value="0.1" units="cm"/>
      <inkml:brushProperty name="height" value="0.1" units="cm"/>
    </inkml:brush>
  </inkml:definitions>
  <inkml:trace contextRef="#ctx0" brushRef="#br0">21 104 156 0 0,'-3'5'147'0'0,"1"-1"0"0"0,-1 1 0 0 0,1 0 0 0 0,0 0 0 0 0,0 0 0 0 0,0 1 0 0 0,1-1 0 0 0,0 0 0 0 0,0 0 0 0 0,0 1 0 0 0,1 9 0 0 0,0-12-73 0 0,1 0 1 0 0,-1 0-1 0 0,1 0 0 0 0,0 0 1 0 0,0 0-1 0 0,0-1 0 0 0,0 1 0 0 0,0 0 1 0 0,1 0-1 0 0,0-1 0 0 0,-1 1 1 0 0,1-1-1 0 0,0 0 0 0 0,0 1 1 0 0,0-1-1 0 0,0 0 0 0 0,1 0 0 0 0,-1 0 1 0 0,0 0-1 0 0,1-1 0 0 0,0 1 1 0 0,4 2-1 0 0,8 2 268 0 0,0 0 1 0 0,0-1-1 0 0,0 0 0 0 0,1-2 0 0 0,-1 1 1 0 0,1-2-1 0 0,0 0 0 0 0,22-1 1 0 0,-20-1 148 0 0,1-1 0 0 0,-1-1 1 0 0,1 0-1 0 0,-1-2 0 0 0,0 0 1 0 0,35-13-1 0 0,-48 15-323 0 0,0 0 0 0 0,0-1-1 0 0,-1 0 1 0 0,1 0 0 0 0,-1 0 0 0 0,0 0 0 0 0,1-1 0 0 0,-1 0-1 0 0,5-6 1 0 0,-7 7-97 0 0,0 1-1 0 0,0-1 1 0 0,-1 1 0 0 0,1-1-1 0 0,-1 0 1 0 0,0 0-1 0 0,0 1 1 0 0,0-1 0 0 0,0 0-1 0 0,0 0 1 0 0,-1 0-1 0 0,1 0 1 0 0,-1 0-1 0 0,0-1 1 0 0,1 1 0 0 0,-2 0-1 0 0,0-6 1 0 0,0 2-43 0 0,-1-1-1 0 0,-1 1 1 0 0,0 0 0 0 0,0 0 0 0 0,0 0-1 0 0,-1 0 1 0 0,1 0 0 0 0,-2 0-1 0 0,1 1 1 0 0,-1 0 0 0 0,0 0 0 0 0,0 0-1 0 0,-1 1 1 0 0,0 0 0 0 0,0 0 0 0 0,-10-6-1 0 0,10 7-372 0 0,-1 0-1 0 0,1 1 0 0 0,-1 0 0 0 0,0 0 0 0 0,0 1 0 0 0,0 0 0 0 0,0 0 0 0 0,0 0 1 0 0,0 1-1 0 0,-15 0 0 0 0,-4 4-4483 0 0,11-1 2053 0 0</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0:05.413"/>
    </inkml:context>
    <inkml:brush xml:id="br0">
      <inkml:brushProperty name="width" value="0.1" units="cm"/>
      <inkml:brushProperty name="height" value="0.1" units="cm"/>
    </inkml:brush>
  </inkml:definitions>
  <inkml:trace contextRef="#ctx0" brushRef="#br0">45 8 168 0 0,'-7'-7'7878'0'0,"7"7"-7800"0"0,-13 20 962 0 0,8-11-1038 0 0,1 0-1 0 0,0 1 1 0 0,-4 18 0 0 0,7-23 47 0 0,0 0 0 0 0,0 0 1 0 0,1 0-1 0 0,0 0 0 0 0,0 0 0 0 0,0 0 1 0 0,1 0-1 0 0,-1 0 0 0 0,1-1 0 0 0,0 1 1 0 0,1 0-1 0 0,-1 0 0 0 0,1-1 0 0 0,0 1 1 0 0,0-1-1 0 0,0 1 0 0 0,1-1 0 0 0,-1 0 1 0 0,1 0-1 0 0,0 0 0 0 0,1 0 0 0 0,-1 0 0 0 0,1-1 1 0 0,-1 0-1 0 0,1 1 0 0 0,0-1 0 0 0,0-1 1 0 0,0 1-1 0 0,1-1 0 0 0,-1 1 0 0 0,0-1 1 0 0,1 0-1 0 0,0-1 0 0 0,-1 1 0 0 0,7 0 1 0 0,4 1 72 0 0,-1-1 0 0 0,1 0-1 0 0,0-1 1 0 0,0-1 0 0 0,22-1 0 0 0,-27 0-49 0 0,0-1 0 0 0,1 0-1 0 0,-1 0 1 0 0,0-1 0 0 0,0 0-1 0 0,-1-1 1 0 0,1 0-1 0 0,14-8 1 0 0,-21 10-60 0 0,0-1-1 0 0,0 1 1 0 0,0-1-1 0 0,0 1 1 0 0,-1-1 0 0 0,1 0-1 0 0,-1 0 1 0 0,1 0-1 0 0,-1 0 1 0 0,0 0 0 0 0,0 0-1 0 0,-1-1 1 0 0,3-5-1 0 0,-3 7-63 0 0,-1-1 1 0 0,1 1-1 0 0,-1-1 0 0 0,0 1 0 0 0,1-1 0 0 0,-1 1 0 0 0,0-1 0 0 0,-1 1 0 0 0,1-1 0 0 0,0 1 1 0 0,-1-1-1 0 0,1 1 0 0 0,-1-1 0 0 0,0 1 0 0 0,0-1 0 0 0,0 1 0 0 0,0 0 0 0 0,0-1 0 0 0,0 1 0 0 0,-1 0 1 0 0,-1-3-1 0 0,-5-3-867 0 0,0-1 0 0 0,0 1 0 0 0,-1 1 1 0 0,0 0-1 0 0,0 0 0 0 0,-21-11 0 0 0,-4 1-1875 0 0</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1:23.785"/>
    </inkml:context>
    <inkml:brush xml:id="br0">
      <inkml:brushProperty name="width" value="0.1" units="cm"/>
      <inkml:brushProperty name="height" value="0.1" units="cm"/>
    </inkml:brush>
  </inkml:definitions>
  <inkml:trace contextRef="#ctx0" brushRef="#br0">0 83 212 0 0,'0'0'6598'0'0,"2"-4"-6436"0"0,12-33 942 0 0,-13 35-445 0 0,-1 0-480 0 0,2-3-183 0 0,1 6 487 0 0,5 19-358 0 0,0 0-1 0 0,2-1 1 0 0,0 0 0 0 0,2 0-1 0 0,23 29 1 0 0,-3-11 453 0 0,57 53-1 0 0,-79-80-350 0 0,0-2 0 0 0,0 0 0 0 0,1 0-1 0 0,1-1 1 0 0,-1 0 0 0 0,18 7 0 0 0,-23-11-76 0 0,-1-2 0 0 0,0 1 1 0 0,1-1-1 0 0,-1 1 0 0 0,1-2 1 0 0,0 1-1 0 0,-1-1 0 0 0,1 1 1 0 0,0-1-1 0 0,0-1 0 0 0,-1 1 1 0 0,1-1-1 0 0,-1 0 0 0 0,1-1 0 0 0,-1 1 1 0 0,1-1-1 0 0,8-4 0 0 0,11-8 159 0 0,-1 0-1 0 0,-1-2 0 0 0,0 0 1 0 0,29-29-1 0 0,77-89 53 0 0,-91 93-438 0 0,-10 3-113 0 0,-23 30-466 0 0,1 0-1 0 0,0 0 0 0 0,14-14 1 0 0</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1:25.067"/>
    </inkml:context>
    <inkml:brush xml:id="br0">
      <inkml:brushProperty name="width" value="0.1" units="cm"/>
      <inkml:brushProperty name="height" value="0.1" units="cm"/>
    </inkml:brush>
  </inkml:definitions>
  <inkml:trace contextRef="#ctx0" brushRef="#br0">1 172 416 0 0,'4'-11'2732'0'0,"0"3"-1014"0"0,-3 7-1502 0 0,-1 0 0 0 0,1-1-1 0 0,-1 1 1 0 0,1 0 0 0 0,0 0 0 0 0,-1-1 0 0 0,1 1 0 0 0,0 0 0 0 0,0 0 0 0 0,0 0 0 0 0,0 0 0 0 0,0 0 0 0 0,0 0 0 0 0,0 0 0 0 0,0 1 0 0 0,0-1 0 0 0,0 0 0 0 0,1 0 0 0 0,-1 1 0 0 0,0-1 0 0 0,2 0 0 0 0,0 4-63 0 0,9 12 38 0 0,-1 1 1 0 0,16 26-1 0 0,-16-23-71 0 0,0-1 1 0 0,17 19-1 0 0,3 1 68 0 0,-23-26-101 0 0,0-1 1 0 0,1-1-1 0 0,1 0 0 0 0,0 0 1 0 0,0 0-1 0 0,19 11 0 0 0,-24-17 25 0 0,0-1-1 0 0,1 0 1 0 0,-1 0-1 0 0,1 0 1 0 0,0-1-1 0 0,0 0 0 0 0,0 0 1 0 0,0-1-1 0 0,0 1 1 0 0,0-1-1 0 0,0-1 1 0 0,1 1-1 0 0,-1-1 0 0 0,0 0 1 0 0,13-2-1 0 0,-5-1 51 0 0,1-1 0 0 0,0 0 0 0 0,-1-1 1 0 0,0-1-1 0 0,0 0 0 0 0,-1-1 0 0 0,0 0 0 0 0,0-1 0 0 0,0 0 0 0 0,-1-1 0 0 0,11-11 0 0 0,17-18 146 0 0,58-71 0 0 0,-69 75-185 0 0,82-109-1241 0 0,-98 127-201 0 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1:37.866"/>
    </inkml:context>
    <inkml:brush xml:id="br0">
      <inkml:brushProperty name="width" value="0.1" units="cm"/>
      <inkml:brushProperty name="height" value="0.1" units="cm"/>
    </inkml:brush>
  </inkml:definitions>
  <inkml:trace contextRef="#ctx0" brushRef="#br0">77 155 304 0 0,'-3'-1'531'0'0,"-39"0"3272"0"0,39 1-3537 0 0,-3 2 245 0 0,-17 8 5109 0 0,41-7-5604 0 0,0 0 0 0 0,0-1 0 0 0,0-1-1 0 0,0-1 1 0 0,34-3 0 0 0,-17 1-12 0 0,229-25 61 0 0,-148 12-33 0 0,98-11 3 0 0,472-40 166 0 0,-613 63-165 0 0,4 1 102 0 0,113-18-1 0 0,-146 15 11 0 0,-42 5-85 0 0,14-2 110 0 0,-13-1 571 0 0</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1:39.623"/>
    </inkml:context>
    <inkml:brush xml:id="br0">
      <inkml:brushProperty name="width" value="0.1" units="cm"/>
      <inkml:brushProperty name="height" value="0.1" units="cm"/>
    </inkml:brush>
  </inkml:definitions>
  <inkml:trace contextRef="#ctx0" brushRef="#br0">22 193 4 0 0,'-21'1'9317'0'0,"43"2"-7939"0"0,55 0-2155 0 0,19-8 809 0 0,139-24 0 0 0,-100 10-24 0 0,128-30 48 0 0,-180 31 19 0 0,61-14 377 0 0,-132 29-354 0 0,-1 0 0 0 0,0-1 0 0 0,13-6 0 0 0,19-7 448 0 0,-18 7 80 0 0,-55 12-11075 0 0</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1:44.704"/>
    </inkml:context>
    <inkml:brush xml:id="br0">
      <inkml:brushProperty name="width" value="0.1" units="cm"/>
      <inkml:brushProperty name="height" value="0.1" units="cm"/>
    </inkml:brush>
  </inkml:definitions>
  <inkml:trace contextRef="#ctx0" brushRef="#br0">5 90 304 0 0,'-5'4'5372'0'0,"29"-1"-4936"0"0,1-2 1 0 0,41-2-1 0 0,-12-1-84 0 0,440-25 1858 0 0,-438 22-1999 0 0,289-29 1174 0 0,-265 20-714 0 0,-26 4-796 0 0,-52 10-137 0 0,25-4-6899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11.224"/>
    </inkml:context>
    <inkml:brush xml:id="br0">
      <inkml:brushProperty name="width" value="0.05" units="cm"/>
      <inkml:brushProperty name="height" value="0.05" units="cm"/>
    </inkml:brush>
  </inkml:definitions>
  <inkml:trace contextRef="#ctx0" brushRef="#br0">17 291 328 0 0,'0'0'444'0'0,"-10"-6"1962"0"0,9 6-2326 0 0,1 0 0 0 0,-1 0 1 0 0,1-1-1 0 0,0 1 0 0 0,-1 0 1 0 0,1-1-1 0 0,0 1 0 0 0,-1 0 1 0 0,1-1-1 0 0,0 1 0 0 0,-1-1 1 0 0,1 1-1 0 0,0 0 0 0 0,0-1 1 0 0,-1 1-1 0 0,1-1 0 0 0,0 1 1 0 0,0-1-1 0 0,0 1 0 0 0,0 0 1 0 0,0-1-1 0 0,0 1 0 0 0,0-1 1 0 0,0 1-1 0 0,0-1 0 0 0,0 1 1 0 0,0-1-1 0 0,0 1 0 0 0,0-1 1 0 0,0 1-1 0 0,0-1 0 0 0,17-4 247 0 0,-2 2-317 0 0,254-62 504 0 0,301-51 261 0 0,-475 95-624 0 0,143-23 249 0 0,-126 27-192 0 0,-110 16-208 0 0,6 2-644 0 0,-4 0-304 0 0,-1 3 996 0 0,-2-3-475 0 0</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1:52.092"/>
    </inkml:context>
    <inkml:brush xml:id="br0">
      <inkml:brushProperty name="width" value="0.1" units="cm"/>
      <inkml:brushProperty name="height" value="0.1" units="cm"/>
    </inkml:brush>
  </inkml:definitions>
  <inkml:trace contextRef="#ctx0" brushRef="#br0">1 0 600 0 0,'0'0'5258'0'0,"4"3"-4832"0"0,9 7 389 0 0,-1 2 0 0 0,0-1 0 0 0,14 20 0 0 0,-12-16-100 0 0,-1 0 0 0 0,28 24 0 0 0,31 11 456 0 0,98 53 0 0 0,-140-87-1673 0 0,60 23 0 0 0,-73-34-2139 0 0,0 0 0 0 0,32 5 0 0 0,-38-10-231 0 0</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1:52.483"/>
    </inkml:context>
    <inkml:brush xml:id="br0">
      <inkml:brushProperty name="width" value="0.1" units="cm"/>
      <inkml:brushProperty name="height" value="0.1" units="cm"/>
    </inkml:brush>
  </inkml:definitions>
  <inkml:trace contextRef="#ctx0" brushRef="#br0">399 33 912 0 0,'-2'-8'567'0'0,"2"7"-439"0"0,0 0 1 0 0,0 0-1 0 0,-1-1 1 0 0,1 1-1 0 0,0 0 0 0 0,0 0 1 0 0,-1 0-1 0 0,1-1 1 0 0,-1 1-1 0 0,1 0 1 0 0,-1 0-1 0 0,0 0 0 0 0,1 0 1 0 0,-1 0-1 0 0,0 0 1 0 0,0 0-1 0 0,0 0 1 0 0,0 1-1 0 0,1-1 1 0 0,-1 0-1 0 0,-3-1 0 0 0,3 1 338 0 0,0 3-409 0 0,0-1 0 0 0,0 1 0 0 0,0-1 0 0 0,0 0 0 0 0,-1 0-1 0 0,1 1 1 0 0,0-1 0 0 0,-1 0 0 0 0,1 0 0 0 0,0 0 0 0 0,-3 1-1 0 0,-4 3 70 0 0,-10 13 219 0 0,1 0 1 0 0,1 2-1 0 0,-23 37 1 0 0,15-21-102 0 0,-98 170 647 0 0,26-37-5456 0 0,72-133 2575 0 0</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2:12.123"/>
    </inkml:context>
    <inkml:brush xml:id="br0">
      <inkml:brushProperty name="width" value="0.1" units="cm"/>
      <inkml:brushProperty name="height" value="0.1" units="cm"/>
    </inkml:brush>
  </inkml:definitions>
  <inkml:trace contextRef="#ctx0" brushRef="#br0">1 274 52 0 0,'1'-8'7762'0'0,"11"28"-7650"0"0,-2 0-1 0 0,0 1 1 0 0,9 30-1 0 0,4 11 275 0 0,-14-41-219 0 0,64 133 1046 0 0,-63-136-1015 0 0,2 0-1 0 0,0-1 1 0 0,0 0-1 0 0,2-1 1 0 0,0 0-1 0 0,16 14 1 0 0,-27-28-114 0 0,0 0 0 0 0,0 0 0 0 0,1 0 0 0 0,-1-1 0 0 0,0 1 0 0 0,1-1-1 0 0,-1 1 1 0 0,1-1 0 0 0,-1 0 0 0 0,1-1 0 0 0,0 1 0 0 0,-1 0 0 0 0,1-1 0 0 0,0 0 0 0 0,-1 0 0 0 0,1 0 0 0 0,0 0-1 0 0,-1-1 1 0 0,1 0 0 0 0,0 1 0 0 0,-1-1 0 0 0,1-1 0 0 0,-1 1 0 0 0,1 0 0 0 0,-1-1 0 0 0,0 0 0 0 0,6-3 0 0 0,2-2 39 0 0,0-1 0 0 0,-1 0-1 0 0,0 0 1 0 0,0-1 0 0 0,-1 0 0 0 0,14-18 0 0 0,139-201 469 0 0,-38 25-366 0 0,-82 110-151 0 0,-12 17-98 0 0,-15 35-450 0 0,-6 9-1019 0 0</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2:21.005"/>
    </inkml:context>
    <inkml:brush xml:id="br0">
      <inkml:brushProperty name="width" value="0.1" units="cm"/>
      <inkml:brushProperty name="height" value="0.1" units="cm"/>
    </inkml:brush>
  </inkml:definitions>
  <inkml:trace contextRef="#ctx0" brushRef="#br0">0 225 108 0 0,'0'0'2776'0'0,"0"-3"-2389"0"0,0 3-336 0 0,0 0 0 0 0,0 0-1 0 0,0-1 1 0 0,0 1 0 0 0,0 0 0 0 0,0 0 0 0 0,0 0-1 0 0,0 0 1 0 0,0-1 0 0 0,0 1 0 0 0,0 0 0 0 0,0 0-1 0 0,0 0 1 0 0,0 0 0 0 0,1-1 0 0 0,-1 1 0 0 0,0 0-1 0 0,0 0 1 0 0,0 0 0 0 0,0 0 0 0 0,0-1 0 0 0,0 1 0 0 0,1 0-1 0 0,-1 0 1 0 0,0 0 0 0 0,0 0 0 0 0,0 0 0 0 0,0 0-1 0 0,0 0 1 0 0,1 0 0 0 0,-1-1 0 0 0,0 1 0 0 0,0 0-1 0 0,0 0 1 0 0,0 0 0 0 0,1 0 0 0 0,-1 0 0 0 0,0 0-1 0 0,0 0 1 0 0,0 0 0 0 0,1 0 0 0 0,-1 0 0 0 0,0 0-1 0 0,0 0 1 0 0,0 0 0 0 0,0 0 0 0 0,1 0 0 0 0,-1 1-1 0 0,0-1 1 0 0,0 0 0 0 0,0 0 0 0 0,0 0 0 0 0,1 0-1 0 0,-1 0 1 0 0,0 0 0 0 0,0 0 0 0 0,0 0 0 0 0,0 1 0 0 0,0-1-1 0 0,1 0 1 0 0,-1 0 0 0 0,0 0 0 0 0,0 0 0 0 0,0 0-1 0 0,0 1 1 0 0,19 17 561 0 0,15 27-786 0 0,-19-18 264 0 0,-8-13-34 0 0,1-1 0 0 0,0 1 1 0 0,1-2-1 0 0,1 1 1 0 0,0-1-1 0 0,16 16 1 0 0,-22-26 29 0 0,0 1 1 0 0,0-1 0 0 0,0 0-1 0 0,0 0 1 0 0,0 0 0 0 0,0-1-1 0 0,8 2 1 0 0,-7-1 24 0 0,-1-2-52 0 0,0 1 0 0 0,-1-1 0 0 0,1 0 0 0 0,0 0 0 0 0,0 0 0 0 0,-1-1 0 0 0,1 1 0 0 0,0-1 0 0 0,-1 0 0 0 0,1 0 0 0 0,5-3 0 0 0,39-19 217 0 0,-46 22-255 0 0,38-20 124 0 0,-2-2 1 0 0,-1-2-1 0 0,0-1 1 0 0,-2-2-1 0 0,-1-2 1 0 0,-2-1-1 0 0,42-50 1 0 0,-61 63-253 0 0,0 0 1 0 0,-1 0 0 0 0,-1-2 0 0 0,14-35 0 0 0,-20 45-790 0 0</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2:28.872"/>
    </inkml:context>
    <inkml:brush xml:id="br0">
      <inkml:brushProperty name="width" value="0.1" units="cm"/>
      <inkml:brushProperty name="height" value="0.1" units="cm"/>
    </inkml:brush>
  </inkml:definitions>
  <inkml:trace contextRef="#ctx0" brushRef="#br0">8 50 208 0 0,'-8'-50'6986'0'0,"18"68"-3521"0"0,0 6-3354 0 0,2-1 1 0 0,28 42-1 0 0,-38-63-80 0 0,0 0-1 0 0,0 0 1 0 0,1-1-1 0 0,-1 1 1 0 0,0 0-1 0 0,1-1 1 0 0,-1 1 0 0 0,1-1-1 0 0,-1 0 1 0 0,1 1-1 0 0,-1-2 1 0 0,1 1-1 0 0,0 0 1 0 0,0 0 0 0 0,0-1-1 0 0,-1 1 1 0 0,1-1-1 0 0,0 0 1 0 0,3 0-1 0 0,0-1 43 0 0,0 0 1 0 0,-1 0-1 0 0,1-1 0 0 0,0 0 0 0 0,-1 0 0 0 0,1 0 0 0 0,-1-1 0 0 0,8-4 0 0 0,1-1-202 0 0,0-1 1 0 0,-1-1-1 0 0,0 0 0 0 0,-1 0 1 0 0,0-1-1 0 0,12-15 1 0 0,-15 18-939 0 0</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6:12:31.655"/>
    </inkml:context>
    <inkml:brush xml:id="br0">
      <inkml:brushProperty name="width" value="0.1" units="cm"/>
      <inkml:brushProperty name="height" value="0.1" units="cm"/>
    </inkml:brush>
  </inkml:definitions>
  <inkml:trace contextRef="#ctx0" brushRef="#br0">1 24 132 0 0,'0'0'1673'0'0,"9"-22"-735"0"0,-9 22-938 0 0,0 0 0 0 0,0 0 1 0 0,0 0-1 0 0,0 0 0 0 0,1 0 0 0 0,-1 0 1 0 0,0-1-1 0 0,0 1 0 0 0,0 0 0 0 0,0 0 1 0 0,0 0-1 0 0,0 0 0 0 0,1 0 0 0 0,-1 0 1 0 0,0 0-1 0 0,0 0 0 0 0,0 0 0 0 0,0 0 1 0 0,0 0-1 0 0,1 0 0 0 0,-1 0 0 0 0,0 0 1 0 0,0 0-1 0 0,0 0 0 0 0,0 0 0 0 0,1 0 1 0 0,-1 0-1 0 0,0 0 0 0 0,0 0 0 0 0,0 0 1 0 0,0 0-1 0 0,0 0 0 0 0,1 0 0 0 0,-1 0 1 0 0,0 0-1 0 0,0 0 0 0 0,0 0 1 0 0,0 1-1 0 0,0-1 0 0 0,0 0 0 0 0,1 0 1 0 0,-1 0-1 0 0,0 0 0 0 0,0 0 0 0 0,0 0 1 0 0,0 1-1 0 0,0-1 0 0 0,0 0 0 0 0,0 0 1 0 0,0 0-1 0 0,0 0 0 0 0,0 0 0 0 0,0 1 1 0 0,1 11 18 0 0,-2-4-18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3.464"/>
    </inkml:context>
    <inkml:brush xml:id="br0">
      <inkml:brushProperty name="width" value="0.05" units="cm"/>
      <inkml:brushProperty name="height" value="0.05" units="cm"/>
    </inkml:brush>
  </inkml:definitions>
  <inkml:trace contextRef="#ctx0" brushRef="#br0">0 1 4 0 0,'0'0'380'0'0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4.151"/>
    </inkml:context>
    <inkml:brush xml:id="br0">
      <inkml:brushProperty name="width" value="0.05" units="cm"/>
      <inkml:brushProperty name="height" value="0.05" units="cm"/>
    </inkml:brush>
  </inkml:definitions>
  <inkml:trace contextRef="#ctx0" brushRef="#br0">270 24 92 0 0,'-2'-1'456'0'0,"-5"-3"-83"0"0,-1 0 1 0 0,0 1-1 0 0,-1 0 1 0 0,1 1-1 0 0,0 0 1 0 0,-1 0-1 0 0,1 1 1 0 0,-1 0-1 0 0,1 0 0 0 0,-16 2 1 0 0,18 0-335 0 0,-1 0 0 0 0,1 0 0 0 0,0 1 0 0 0,0-1 0 0 0,0 2 1 0 0,1-1-1 0 0,-1 1 0 0 0,0-1 0 0 0,1 2 0 0 0,0-1 0 0 0,-1 1 0 0 0,1-1 0 0 0,1 1 1 0 0,-1 1-1 0 0,-7 7 0 0 0,5-2-16 0 0,-1 0 0 0 0,1 0-1 0 0,1 1 1 0 0,0-1 0 0 0,1 1 0 0 0,0 1 0 0 0,0-1 0 0 0,2 1 0 0 0,-4 13-1 0 0,5-17-5 0 0,0 1-1 0 0,1-1 0 0 0,0 1 1 0 0,1 0-1 0 0,0-1 0 0 0,0 1 1 0 0,1 0-1 0 0,0 0 0 0 0,0-1 1 0 0,1 1-1 0 0,0-1 1 0 0,0 1-1 0 0,7 12 0 0 0,-9-20 16 0 0,1 0-1 0 0,-1 1 0 0 0,1-1 1 0 0,0 0-1 0 0,0 1 0 0 0,0-1 1 0 0,0 0-1 0 0,0 0 0 0 0,0 0 0 0 0,0 0 1 0 0,0 0-1 0 0,0 0 0 0 0,0 0 1 0 0,1 0-1 0 0,-1 0 0 0 0,0-1 1 0 0,1 1-1 0 0,-1 0 0 0 0,0-1 1 0 0,1 1-1 0 0,-1-1 0 0 0,1 1 1 0 0,-1-1-1 0 0,1 0 0 0 0,-1 0 1 0 0,1 0-1 0 0,-1 0 0 0 0,1 0 1 0 0,-1 0-1 0 0,1 0 0 0 0,-1 0 1 0 0,1 0-1 0 0,-1-1 0 0 0,1 1 1 0 0,-1-1-1 0 0,1 1 0 0 0,-1-1 1 0 0,0 0-1 0 0,1 1 0 0 0,-1-1 1 0 0,0 0-1 0 0,0 0 0 0 0,3-2 1 0 0,5-4 128 0 0,0-1 0 0 0,0 0 0 0 0,-1-1 1 0 0,10-12-1 0 0,-14 16-119 0 0,83-89 591 0 0,-45 50-251 0 0,-41 42-374 0 0,1 0-1 0 0,0 0 0 0 0,0 0 0 0 0,0 0 0 0 0,0 0 0 0 0,1 1 0 0 0,-1-1 0 0 0,0 1 0 0 0,1 0 0 0 0,-1-1 0 0 0,1 1 0 0 0,-1 0 0 0 0,1 1 0 0 0,0-1 0 0 0,-1 0 0 0 0,1 1 0 0 0,0-1 1 0 0,-1 1-1 0 0,1 0 0 0 0,0 0 0 0 0,0 0 0 0 0,-1 0 0 0 0,1 0 0 0 0,0 1 0 0 0,-1 0 0 0 0,1-1 0 0 0,0 1 0 0 0,-1 0 0 0 0,1 0 0 0 0,-1 0 0 0 0,1 0 0 0 0,-1 1 0 0 0,0-1 1 0 0,1 1-1 0 0,-1-1 0 0 0,0 1 0 0 0,0 0 0 0 0,0 0 0 0 0,0 0 0 0 0,0 0 0 0 0,-1 0 0 0 0,1 0 0 0 0,-1 1 0 0 0,2 2 0 0 0,4 9-35 0 0,-2 0 1 0 0,0 0-1 0 0,0 0 0 0 0,3 21 0 0 0,-5-19-435 0 0,1-1-1 0 0,1 1 1 0 0,10 22 0 0 0,0-9-3114 0 0,-4-16 1515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4.558"/>
    </inkml:context>
    <inkml:brush xml:id="br0">
      <inkml:brushProperty name="width" value="0.05" units="cm"/>
      <inkml:brushProperty name="height" value="0.05" units="cm"/>
    </inkml:brush>
  </inkml:definitions>
  <inkml:trace contextRef="#ctx0" brushRef="#br0">133 361 776 0 0,'1'-2'167'0'0,"0"-1"1"0"0,0 0-1 0 0,-1 0 0 0 0,1 0 1 0 0,-1 0-1 0 0,0 0 0 0 0,0 0 0 0 0,0 0 1 0 0,0 0-1 0 0,-1 0 0 0 0,1 0 1 0 0,-1 0-1 0 0,1 1 0 0 0,-1-1 0 0 0,0 0 1 0 0,0 0-1 0 0,-1 0 0 0 0,1 1 1 0 0,0-1-1 0 0,-1 1 0 0 0,0-1 1 0 0,1 1-1 0 0,-1 0 0 0 0,0-1 0 0 0,0 1 1 0 0,0 0-1 0 0,-1 0 0 0 0,1 0 1 0 0,0 1-1 0 0,-1-1 0 0 0,1 0 1 0 0,-1 1-1 0 0,0 0 0 0 0,1 0 0 0 0,-1 0 1 0 0,-3-1-1 0 0,4 2-133 0 0,0 0 0 0 0,1 0 0 0 0,-1 0 0 0 0,0 0 0 0 0,0 0 0 0 0,1 0 0 0 0,-1 1 0 0 0,0-1 0 0 0,1 1 0 0 0,-1-1 0 0 0,0 1 0 0 0,1 0 0 0 0,-1 0 0 0 0,1 0 0 0 0,-1 0 0 0 0,1 0 0 0 0,0 0 0 0 0,-1 0 0 0 0,-1 2 0 0 0,-20 24 75 0 0,19-20-132 0 0,0 0 1 0 0,0 1 0 0 0,1-1 0 0 0,0 1-1 0 0,0 0 1 0 0,1 0 0 0 0,-2 9 0 0 0,4-14 8 0 0,-1 1 0 0 0,1 0 1 0 0,-1-1-1 0 0,1 1 1 0 0,0 0-1 0 0,1 0 0 0 0,-1-1 1 0 0,1 1-1 0 0,-1 0 1 0 0,1-1-1 0 0,0 1 0 0 0,0-1 1 0 0,1 1-1 0 0,-1-1 0 0 0,1 0 1 0 0,0 1-1 0 0,0-1 1 0 0,3 4-1 0 0,-3-5 20 0 0,0 0 0 0 0,0-1 1 0 0,0 1-1 0 0,0-1 0 0 0,1 0 0 0 0,-1 1 1 0 0,0-1-1 0 0,1 0 0 0 0,-1 0 0 0 0,1-1 0 0 0,-1 1 1 0 0,1 0-1 0 0,0-1 0 0 0,-1 0 0 0 0,1 1 1 0 0,0-1-1 0 0,-1 0 0 0 0,1 0 0 0 0,0-1 0 0 0,-1 1 1 0 0,1-1-1 0 0,0 1 0 0 0,-1-1 0 0 0,1 0 1 0 0,-1 0-1 0 0,1 0 0 0 0,2-1 0 0 0,1-1 56 0 0,0 0 0 0 0,0 0 1 0 0,0-1-1 0 0,-1 0 0 0 0,1 1 0 0 0,-1-2 0 0 0,0 1 0 0 0,0-1 0 0 0,8-9 0 0 0,-7 4 52 0 0,0 0-1 0 0,0 0 0 0 0,-1 0 1 0 0,0-1-1 0 0,-1 0 0 0 0,-1 0 1 0 0,1 0-1 0 0,-2 0 0 0 0,3-14 0 0 0,-3 5 52 0 0,-2 0 0 0 0,0 0 1 0 0,0 1-1 0 0,-6-30 0 0 0,-16-106 801 0 0,21 152-937 0 0,-1-4-18 0 0,1 6-13 0 0,0 6-4 0 0,-2 11 0 0 0,0 1 0 0 0,2-1 1 0 0,0 1-1 0 0,1 0 0 0 0,4 32 1 0 0,0-12-9 0 0,2 0 0 0 0,11 40 0 0 0,-14-65-401 0 0,2 1 0 0 0,0-1 0 0 0,0 0 0 0 0,1 0 0 0 0,0 0 0 0 0,1-1 0 0 0,1 0 0 0 0,0 0 0 0 0,13 14 0 0 0,-5-11-2179 0 0,-2-1 200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5.422"/>
    </inkml:context>
    <inkml:brush xml:id="br0">
      <inkml:brushProperty name="width" value="0.05" units="cm"/>
      <inkml:brushProperty name="height" value="0.05" units="cm"/>
    </inkml:brush>
  </inkml:definitions>
  <inkml:trace contextRef="#ctx0" brushRef="#br0">150 5 560 0 0,'0'0'537'0'0,"0"0"-457"0"0,-1-1 1 0 0,1 1 0 0 0,-1 0-1 0 0,1-1 1 0 0,0 1-1 0 0,-1-1 1 0 0,1 1-1 0 0,-1 0 1 0 0,1 0 0 0 0,-1-1-1 0 0,1 1 1 0 0,0 0-1 0 0,-1 0 1 0 0,1 0 0 0 0,-1-1-1 0 0,0 1 1 0 0,1 0-1 0 0,-1 0 1 0 0,1 0 0 0 0,-1 0-1 0 0,1 0 1 0 0,-1 0-1 0 0,0 0 1 0 0,-6 3 13 0 0,-1 1 1 0 0,1-1-1 0 0,0 1 0 0 0,1 1 1 0 0,-1-1-1 0 0,1 1 0 0 0,0 0 1 0 0,0 1-1 0 0,0-1 1 0 0,1 1-1 0 0,0 0 0 0 0,0 1 1 0 0,0-1-1 0 0,1 1 0 0 0,0 0 1 0 0,1 0-1 0 0,-4 8 0 0 0,1 0-41 0 0,0-1 0 0 0,1 1-1 0 0,1 0 1 0 0,0 0-1 0 0,1 0 1 0 0,1 0-1 0 0,0 1 1 0 0,1 18-1 0 0,1-25-42 0 0,1 0-1 0 0,1 0 0 0 0,-1 0 1 0 0,1 0-1 0 0,1 0 0 0 0,-1 0 0 0 0,2-1 1 0 0,-1 1-1 0 0,1-1 0 0 0,0 0 0 0 0,1 0 1 0 0,0 0-1 0 0,12 13 0 0 0,-14-17-71 0 0,1 0 1 0 0,0 0-1 0 0,1-1 1 0 0,-1 1-1 0 0,0-1 1 0 0,1 0-1 0 0,0-1 0 0 0,0 1 1 0 0,0-1-1 0 0,0 0 1 0 0,0 0-1 0 0,0 0 0 0 0,0-1 1 0 0,1 0-1 0 0,-1 0 1 0 0,1 0-1 0 0,-1 0 0 0 0,1-1 1 0 0,-1 0-1 0 0,1-1 1 0 0,-1 1-1 0 0,1-1 1 0 0,-1 0-1 0 0,7-2 0 0 0,0-1 84 0 0,0 0-1 0 0,-1-1 0 0 0,0-1 0 0 0,0 0 1 0 0,0 0-1 0 0,14-12 0 0 0,53-50 641 0 0,-68 58-577 0 0,14-15 680 0 0,-2 0-1 0 0,33-49 1 0 0,-42 55 22 0 0,-6 6-257 0 0,-15 14-490 0 0,-12 12-224 0 0,16-9 106 0 0,0 0 0 0 0,1 0 0 0 0,0 0 0 0 0,0 1 0 0 0,0-1 0 0 0,1 1 0 0 0,0 0 0 0 0,0 0 0 0 0,0 0 0 0 0,0 0 0 0 0,1 0 0 0 0,-1 0 0 0 0,0 10 0 0 0,-1-1-87 0 0,2-11 120 0 0,1 0 0 0 0,-1 0 0 0 0,1 0 0 0 0,-1 1 0 0 0,1-1 0 0 0,0 0 0 0 0,0 0 0 0 0,0 0 0 0 0,1 0 0 0 0,-1 0 0 0 0,2 6 0 0 0,-1-8 0 0 0,-2-1 67 0 0,1 1 0 0 0,0-1 0 0 0,0 1 0 0 0,0-1 0 0 0,0 1 0 0 0,0-1 0 0 0,0 1 0 0 0,0-1 0 0 0,0 1 0 0 0,0-1 0 0 0,0 1 0 0 0,1-1 0 0 0,-1 1 0 0 0,0-1 0 0 0,0 1-1 0 0,0-1 1 0 0,1 1 0 0 0,-1-1 0 0 0,0 1 0 0 0,0-1 0 0 0,1 1 0 0 0,-1-1 0 0 0,0 0 0 0 0,1 1 0 0 0,-1-1 0 0 0,1 0 0 0 0,-1 1 0 0 0,0-1 0 0 0,1 0 0 0 0,-1 0 0 0 0,1 1 0 0 0,-1-1 0 0 0,1 0 0 0 0,-1 0 0 0 0,1 0 0 0 0,-1 1-1 0 0,1-1 1 0 0,-1 0 0 0 0,2 0 0 0 0,7-5 200 0 0,1-1-1 0 0,-1 1 0 0 0,0-2 0 0 0,0 1 1 0 0,-1-1-1 0 0,0-1 0 0 0,0 1 0 0 0,12-18 0 0 0,-12 16-65 0 0,-4 4-57 0 0,6-2-42 0 0,-9 6-49 0 0,0 1-22 0 0,-1 0 0 0 0,0 0-1 0 0,1 0 1 0 0,-1 0 0 0 0,0 0 0 0 0,0 0 0 0 0,0 0 0 0 0,0 0 0 0 0,0 0 0 0 0,0 1 0 0 0,0-1 0 0 0,1 0 0 0 0,-1 0 0 0 0,0 0 0 0 0,0 0 0 0 0,0 0 0 0 0,0 0 0 0 0,0 0 0 0 0,0 0 0 0 0,1 0 0 0 0,-1 0 0 0 0,0 0 0 0 0,0 0 0 0 0,0 0 0 0 0,0 0 0 0 0,0 0 0 0 0,1-1 0 0 0,-1 1 0 0 0,0 0 0 0 0,0 0 0 0 0,0 0 0 0 0,0 0 0 0 0,0 0-1 0 0,0 0 1 0 0,0 0 0 0 0,0 0 0 0 0,1 0 0 0 0,-1 0 0 0 0,0 0 0 0 0,0-1 0 0 0,0 1 0 0 0,0 0 0 0 0,0 0 0 0 0,0 0 0 0 0,0 0 0 0 0,0 0 0 0 0,0 0 0 0 0,0 0 0 0 0,0-1 0 0 0,0 1 0 0 0,0 0 0 0 0,0 0 0 0 0,0 0 0 0 0,0 0 0 0 0,1 1-11 0 0,0 0 1 0 0,-1 0-1 0 0,1 0 0 0 0,-1 1 1 0 0,1-1-1 0 0,-1 0 0 0 0,0 1 1 0 0,0-1-1 0 0,1 1 0 0 0,-1-1 1 0 0,0 3-1 0 0,-1 13-67 0 0,-4 24-30 0 0,4-40 108 0 0,3 10 192 0 0,0-4-416 0 0,0-8-1617 0 0,0-1 1827 0 0,0-1-83 0 0,0 0 0 0 0,0 0 0 0 0,0 0 0 0 0,-1 0 0 0 0,1-1 0 0 0,-1 1 0 0 0,2-6 0 0 0,-3 8 38 0 0,0 0 8 0 0,0 0-262 0 0,1-1-1 0 0,-1 0 1 0 0,0 1 0 0 0,0-1 0 0 0,1 1-1 0 0,-1-1 1 0 0,1 1 0 0 0,-1-1-1 0 0,3-2 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38.296"/>
    </inkml:context>
    <inkml:brush xml:id="br0">
      <inkml:brushProperty name="width" value="0.1" units="cm"/>
      <inkml:brushProperty name="height" value="0.1" units="cm"/>
    </inkml:brush>
  </inkml:definitions>
  <inkml:trace contextRef="#ctx0" brushRef="#br0">0 3 108 0 0,'1'-1'137'0'0,"0"1"1"0"0,-1 0-1 0 0,1-1 1 0 0,0 1-1 0 0,-1 0 0 0 0,1 0 1 0 0,0 0-1 0 0,0 0 0 0 0,-1 0 1 0 0,1 0-1 0 0,0 0 1 0 0,0 0-1 0 0,-1 0 0 0 0,1 0 1 0 0,0 0-1 0 0,-1 0 1 0 0,1 1-1 0 0,0-1 0 0 0,0 0 1 0 0,-1 0-1 0 0,1 1 1 0 0,0-1-1 0 0,-1 1 0 0 0,1-1 1 0 0,-1 0-1 0 0,1 1 0 0 0,0-1 1 0 0,-1 1-1 0 0,1-1 1 0 0,-1 1-1 0 0,0 0 0 0 0,1-1 1 0 0,-1 1-1 0 0,1-1 1 0 0,-1 1-1 0 0,0 0 0 0 0,1-1 1 0 0,-1 1-1 0 0,0 1 0 0 0,16 34 600 0 0,-13-28-102 0 0,6 15 166 0 0,-2 1 1 0 0,-1 0-1 0 0,0 1 1 0 0,3 46-1 0 0,-6 103 2060 0 0,-3-118-2015 0 0,-7 26-1944 0 0,4-77 58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5.797"/>
    </inkml:context>
    <inkml:brush xml:id="br0">
      <inkml:brushProperty name="width" value="0.05" units="cm"/>
      <inkml:brushProperty name="height" value="0.05" units="cm"/>
    </inkml:brush>
  </inkml:definitions>
  <inkml:trace contextRef="#ctx0" brushRef="#br0">0 3 756 0 0,'0'0'2518'0'0,"1"0"-2465"0"0,-1 0 1 0 0,1-1-1 0 0,-1 1 0 0 0,0 0 1 0 0,1 0-1 0 0,-1-1 1 0 0,1 1-1 0 0,-1 0 1 0 0,1 0-1 0 0,-1 0 0 0 0,1 0 1 0 0,-1 0-1 0 0,1 0 1 0 0,-1 0-1 0 0,0 0 1 0 0,1 0-1 0 0,-1 0 1 0 0,1 0-1 0 0,-1 0 0 0 0,1 0 1 0 0,-1 0-1 0 0,1 0 1 0 0,-1 0-1 0 0,1 0 1 0 0,-1 1-1 0 0,1-1 0 0 0,12 18 173 0 0,0 1 0 0 0,-2 1 0 0 0,0 0-1 0 0,-1 0 1 0 0,-2 1 0 0 0,0 0 0 0 0,-1 0-1 0 0,5 24 1 0 0,-11-40-233 0 0,-1 0 1 0 0,1 0-1 0 0,-1 0 1 0 0,0 0-1 0 0,0 0 1 0 0,-1 0-1 0 0,0 0 1 0 0,0 0-1 0 0,0 0 0 0 0,-2 5 1 0 0,1-8-263 0 0,1-1 0 0 0,-1 1 0 0 0,0 0 0 0 0,1-1 0 0 0,-1 1 0 0 0,0-1 0 0 0,0 0 0 0 0,0 0 0 0 0,0 0 0 0 0,-1 0 0 0 0,-2 2 0 0 0,4-3-215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6.157"/>
    </inkml:context>
    <inkml:brush xml:id="br0">
      <inkml:brushProperty name="width" value="0.05" units="cm"/>
      <inkml:brushProperty name="height" value="0.05" units="cm"/>
    </inkml:brush>
  </inkml:definitions>
  <inkml:trace contextRef="#ctx0" brushRef="#br0">1 1 424 0 0,'0'0'506'0'0,"3"1"-47"0"0,2 4-286 0 0,1-1 0 0 0,-1 1-1 0 0,0 0 1 0 0,0 0-1 0 0,-1 0 1 0 0,0 1 0 0 0,0 0-1 0 0,0 0 1 0 0,3 7-1 0 0,29 63 643 0 0,-33-71-755 0 0,4 11-367 0 0,-1 0 1 0 0,0 0 0 0 0,-1 1-1 0 0,-1-1 1 0 0,0 1 0 0 0,2 30 0 0 0,-6-45-736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6.657"/>
    </inkml:context>
    <inkml:brush xml:id="br0">
      <inkml:brushProperty name="width" value="0.05" units="cm"/>
      <inkml:brushProperty name="height" value="0.05" units="cm"/>
    </inkml:brush>
  </inkml:definitions>
  <inkml:trace contextRef="#ctx0" brushRef="#br0">241 1 180 0 0,'-19'0'496'0'0,"0"1"1"0"0,1 0-1 0 0,-1 2 1 0 0,-26 6-1 0 0,36-6-397 0 0,0 0 0 0 0,0 0 0 0 0,0 1 0 0 0,1 0 0 0 0,-1 1 0 0 0,1 0 0 0 0,0 0 0 0 0,1 1 1 0 0,-1 0-1 0 0,-10 11 0 0 0,16-15-71 0 0,0 0 1 0 0,0 0-1 0 0,1 0 1 0 0,-1 0 0 0 0,1 0-1 0 0,0 0 1 0 0,0 0 0 0 0,-1 1-1 0 0,1-1 1 0 0,1 0-1 0 0,-1 1 1 0 0,0-1 0 0 0,1 1-1 0 0,-1 2 1 0 0,1-3-3 0 0,0 0 0 0 0,0-1 0 0 0,0 1 0 0 0,1 0 0 0 0,-1 0 0 0 0,1 0 1 0 0,-1-1-1 0 0,1 1 0 0 0,-1 0 0 0 0,1-1 0 0 0,0 1 0 0 0,0 0 0 0 0,0-1 0 0 0,0 1 0 0 0,2 1 0 0 0,3 3 56 0 0,1 0-1 0 0,0-1 0 0 0,0 1 0 0 0,0-1 0 0 0,1-1 0 0 0,10 6 0 0 0,-15-9-72 0 0,83 46 421 0 0,-67-37-368 0 0,-1 0 0 0 0,0 2 1 0 0,-1 0-1 0 0,0 1 1 0 0,19 19-1 0 0,-6 4 9 0 0,-29-34-64 0 0,1 0 0 0 0,-1 1 0 0 0,1-1 0 0 0,-1 0 0 0 0,0 1 0 0 0,0 0 0 0 0,0-1 0 0 0,-1 1 0 0 0,1 0 0 0 0,-1-1 0 0 0,1 1 0 0 0,-1 0 1 0 0,0 5-1 0 0,0-7 13 0 0,-1 1 0 0 0,0 0 1 0 0,0 0-1 0 0,1 0 1 0 0,-1-1-1 0 0,0 1 1 0 0,0 0-1 0 0,0-1 1 0 0,-1 1-1 0 0,1 0 0 0 0,0-1 1 0 0,-1 0-1 0 0,1 1 1 0 0,-1-1-1 0 0,1 0 1 0 0,-1 0-1 0 0,1 0 1 0 0,-4 2-1 0 0,-31 12 336 0 0,19-10-243 0 0,-35 7-546 0 0,51-12 318 0 0,0 0-1 0 0,0 0 0 0 0,1 0 0 0 0,-1 0 1 0 0,0 0-1 0 0,0-1 0 0 0,1 1 1 0 0,-1 0-1 0 0,0-1 0 0 0,1 1 1 0 0,-1 0-1 0 0,0-1 0 0 0,1 1 0 0 0,-1-1 1 0 0,1 1-1 0 0,-1-1 0 0 0,0 1 1 0 0,1-1-1 0 0,0 1 0 0 0,-1-1 1 0 0,1 0-1 0 0,-1 1 0 0 0,1-1 0 0 0,0 0 1 0 0,-1 1-1 0 0,1-1 0 0 0,0 0 1 0 0,-1 0-1 0 0,1 1 0 0 0,0-2 1 0 0,0 2-40 0 0,-1-2-1441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7.439"/>
    </inkml:context>
    <inkml:brush xml:id="br0">
      <inkml:brushProperty name="width" value="0.05" units="cm"/>
      <inkml:brushProperty name="height" value="0.05" units="cm"/>
    </inkml:brush>
  </inkml:definitions>
  <inkml:trace contextRef="#ctx0" brushRef="#br0">0 42 724 0 0,'37'-25'3858'0'0,"-36"24"-3445"0"0,3 0 30 0 0,-4 0-430 0 0,0 1 0 0 0,0 0 0 0 0,0 0 1 0 0,1 0-1 0 0,-1 0 0 0 0,0 0 0 0 0,0 0 1 0 0,0-1-1 0 0,0 1 0 0 0,0 0 0 0 0,1 0 1 0 0,-1 0-1 0 0,0 0 0 0 0,0 0 0 0 0,0 0 1 0 0,1 0-1 0 0,-1 0 0 0 0,0 0 0 0 0,0 0 0 0 0,0 0 1 0 0,0 0-1 0 0,1 0 0 0 0,-1 0 0 0 0,0 0 1 0 0,0 0-1 0 0,0 0 0 0 0,1 0 0 0 0,-1 0 1 0 0,0 0-1 0 0,0 0 0 0 0,0 0 0 0 0,1 0 1 0 0,-1 0-1 0 0,0 0 0 0 0,0 0 0 0 0,0 1 1 0 0,0-1-1 0 0,0 0 0 0 0,1 0 0 0 0,-1 0 1 0 0,5 10 82 0 0,0-1 0 0 0,0 1 0 0 0,-1 0 0 0 0,-1 0 0 0 0,0 0 0 0 0,0 0 0 0 0,-1 1 1 0 0,0-1-1 0 0,0 14 0 0 0,6 23 53 0 0,36 146 179 0 0,-38-164-299 0 0,10 53 75 0 0,-16-81 756 0 0,-3-5-751 0 0,-2-3-85 0 0,1-1 0 0 0,0 0 0 0 0,1 1 0 0 0,0-1 0 0 0,0 0 0 0 0,0-1 0 0 0,1 1 0 0 0,1 0 0 0 0,-1-1 0 0 0,1-12 0 0 0,0 1-13 0 0,2 0-1 0 0,0 0 0 0 0,1 0 1 0 0,1 1-1 0 0,0-1 0 0 0,2 0 0 0 0,0 1 1 0 0,14-30-1 0 0,-14 36-25 0 0,1 1 1 0 0,1 0-1 0 0,0 0 0 0 0,0 0 1 0 0,1 1-1 0 0,1 0 1 0 0,0 1-1 0 0,0 0 0 0 0,1 0 1 0 0,0 1-1 0 0,1 0 1 0 0,0 1-1 0 0,17-10 0 0 0,-25 16 11 0 0,0 0 0 0 0,1 1-1 0 0,-1 0 1 0 0,0 0-1 0 0,1 0 1 0 0,-1 0-1 0 0,1 1 1 0 0,-1-1-1 0 0,1 1 1 0 0,-1 0-1 0 0,1 0 1 0 0,-1 0-1 0 0,1 0 1 0 0,-1 1-1 0 0,0-1 1 0 0,1 1 0 0 0,5 2-1 0 0,-7-2 4 0 0,0 0 0 0 0,1 0 0 0 0,-1 0 1 0 0,0 1-1 0 0,0-1 0 0 0,0 1 0 0 0,-1-1 0 0 0,1 1 0 0 0,0 0 1 0 0,-1 0-1 0 0,1 0 0 0 0,-1 0 0 0 0,1 0 0 0 0,-1 0 0 0 0,0 0 0 0 0,0 0 1 0 0,0 1-1 0 0,0-1 0 0 0,0 0 0 0 0,-1 1 0 0 0,1-1 0 0 0,-1 0 1 0 0,1 1-1 0 0,-1-1 0 0 0,0 1 0 0 0,0 2 0 0 0,0 0 1 0 0,-1-1-1 0 0,1 1 1 0 0,-1-1 0 0 0,0 0-1 0 0,-1 0 1 0 0,1 1 0 0 0,-1-1-1 0 0,1 0 1 0 0,-1 0 0 0 0,0 0-1 0 0,-1-1 1 0 0,1 1 0 0 0,-1 0-1 0 0,1-1 1 0 0,-1 0 0 0 0,0 0-1 0 0,-1 1 1 0 0,1-2 0 0 0,0 1-1 0 0,-1 0 1 0 0,0-1 0 0 0,-4 3-1 0 0,-2 2-32 0 0,-6 4-313 0 0,-1-1-1 0 0,-19 9 1 0 0,27-15-53 0 0,8-3 151 0 0,7-2-985 0 0,258-59-502 0 0,-250 57 1806 0 0,0-1 0 0 0,0 0 0 0 0,-1-1 0 0 0,1-1 0 0 0,13-7 0 0 0,-22 10 81 0 0,0 0 0 0 0,-1-1 0 0 0,1 1-1 0 0,-1-1 1 0 0,1 0 0 0 0,-1-1 0 0 0,0 1-1 0 0,-1-1 1 0 0,1 1 0 0 0,-1-1 0 0 0,0 0 0 0 0,0 0-1 0 0,0 0 1 0 0,3-11 0 0 0,-6 14-47 0 0,2-4-7 0 0,0 5-52 0 0,-2 5 245 0 0,0 19-228 0 0,2 1 0 0 0,7 34 0 0 0,-5-33-126 0 0,-4-24 83 0 0,1 11-45 0 0,-1-12 40 0 0,0 0 0 0 0,0 1 0 0 0,0-1 1 0 0,0 0-1 0 0,0 0 0 0 0,0 0 0 0 0,0 1 0 0 0,0-1 0 0 0,0 0 0 0 0,1 0 1 0 0,-1 0-1 0 0,0 1 0 0 0,0-1 0 0 0,0 0 0 0 0,0 0 0 0 0,0 0 0 0 0,1 1 1 0 0,-1-1-1 0 0,0 0 0 0 0,0 0 0 0 0,0 0 0 0 0,1 0 0 0 0,-1 0 0 0 0,0 0 1 0 0,0 1-1 0 0,0-1 0 0 0,1 0 0 0 0,-1 0 0 0 0,0 0 0 0 0,0 0 1 0 0,0 0-1 0 0,1 0 0 0 0,-1 0 0 0 0,0 0 0 0 0,0 0 0 0 0,1 0 0 0 0,-1 0 1 0 0,0 0-1 0 0,0 0 0 0 0,1 0 0 0 0,-1 0 0 0 0,0 0 0 0 0,0 0 0 0 0,0-1 1 0 0,1 1-1 0 0,-1 0 0 0 0,0 0 0 0 0,57-36 531 0 0,-37 21-149 0 0,35-17 0 0 0,-54 32-416 0 0,0-1 0 0 0,0 0 0 0 0,1 1 0 0 0,-1 0 0 0 0,0-1 0 0 0,1 1 0 0 0,-1 0 0 0 0,0 0 0 0 0,1-1 0 0 0,-1 1 0 0 0,0 0 0 0 0,1 0 0 0 0,-1 1 0 0 0,0-1 0 0 0,1 0 0 0 0,-1 0 0 0 0,0 1 0 0 0,0-1 0 0 0,1 0 0 0 0,-1 1 0 0 0,0-1 0 0 0,2 2 0 0 0,0 0-57 0 0,-1 0 0 0 0,0 0 1 0 0,0 0-1 0 0,0 0 0 0 0,0 0 1 0 0,0 1-1 0 0,-1-1 0 0 0,1 1 0 0 0,-1-1 1 0 0,2 4-1 0 0,2 6-1051 0 0,0 1 1 0 0,-1 0-1 0 0,3 22 1 0 0,-1-3-864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29.296"/>
    </inkml:context>
    <inkml:brush xml:id="br0">
      <inkml:brushProperty name="width" value="0.1" units="cm"/>
      <inkml:brushProperty name="height" value="0.1" units="cm"/>
    </inkml:brush>
  </inkml:definitions>
  <inkml:trace contextRef="#ctx0" brushRef="#br0">38 52 236 0 0,'0'0'3502'0'0,"-3"-4"-2875"0"0,-7-14-18 0 0,8 13-19 0 0,-8-20 5662 0 0,11 54-6241 0 0,-5 36 0 0 0,-1 15 14 0 0,2-38-483 0 0,2 4-2854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29.687"/>
    </inkml:context>
    <inkml:brush xml:id="br0">
      <inkml:brushProperty name="width" value="0.1" units="cm"/>
      <inkml:brushProperty name="height" value="0.1" units="cm"/>
    </inkml:brush>
  </inkml:definitions>
  <inkml:trace contextRef="#ctx0" brushRef="#br0">0 5 596 0 0,'2'-5'4071'0'0,"-1"13"-4036"0"0,-1 8 148 0 0,1 0 0 0 0,1 0 0 0 0,1-1-1 0 0,0 1 1 0 0,8 21 0 0 0,-8-31-134 0 0,-1-1 0 0 0,1 1 0 0 0,1-1 0 0 0,-1 0 0 0 0,1 0 0 0 0,0 0-1 0 0,0-1 1 0 0,0 1 0 0 0,1-1 0 0 0,-1 0 0 0 0,1 0 0 0 0,9 5 0 0 0,-10-7 8 0 0,0 0 0 0 0,0-1 1 0 0,-1 1-1 0 0,1-1 0 0 0,0 0 0 0 0,0-1 0 0 0,0 1 1 0 0,0-1-1 0 0,1 1 0 0 0,-1-1 0 0 0,0 0 1 0 0,0-1-1 0 0,0 1 0 0 0,0-1 0 0 0,0 0 1 0 0,0 0-1 0 0,0 0 0 0 0,0 0 0 0 0,-1-1 0 0 0,7-2 1 0 0,-5 1 14 0 0,0 0-1 0 0,-1-1 1 0 0,1 1 0 0 0,-1-1 0 0 0,1 0 0 0 0,-1 0 0 0 0,0 0 0 0 0,-1 0 0 0 0,1-1-1 0 0,4-7 1 0 0,-2 0 130 0 0,1 0 0 0 0,-2 0 0 0 0,6-17 0 0 0,-11 28-199 0 0,1 0 1 0 0,-1 0-1 0 0,0 0 0 0 0,1 0 1 0 0,-1 0-1 0 0,0 0 1 0 0,0 0-1 0 0,0 0 0 0 0,0 0 1 0 0,0 0-1 0 0,0 0 1 0 0,0-1-1 0 0,0 1 0 0 0,-1 0 1 0 0,1 0-1 0 0,0 0 1 0 0,-1 0-1 0 0,1 0 0 0 0,0 0 1 0 0,-1 0-1 0 0,1 1 0 0 0,-1-1 1 0 0,0 0-1 0 0,1 0 1 0 0,-1 0-1 0 0,0 0 0 0 0,1 1 1 0 0,-1-1-1 0 0,0 0 1 0 0,0 1-1 0 0,-1-2 0 0 0,-1 1-94 0 0,0-1 0 0 0,0 1-1 0 0,0 0 1 0 0,0 0-1 0 0,0 0 1 0 0,0 0 0 0 0,-6 0-1 0 0,6 1-189 0 0,-11 5-524 0 0,12-5 533 0 0,1 1 0 0 0,0-1 0 0 0,0 1 0 0 0,-1-1 0 0 0,1 1 0 0 0,0 0 0 0 0,0 0 0 0 0,0 0 0 0 0,0 0 0 0 0,0-1-1 0 0,0 1 1 0 0,0 0 0 0 0,-1 3 0 0 0,1-3-271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0.062"/>
    </inkml:context>
    <inkml:brush xml:id="br0">
      <inkml:brushProperty name="width" value="0.1" units="cm"/>
      <inkml:brushProperty name="height" value="0.1" units="cm"/>
    </inkml:brush>
  </inkml:definitions>
  <inkml:trace contextRef="#ctx0" brushRef="#br0">0 49 12 0 0,'0'0'723'0'0,"0"4"-406"0"0,1 11 3 0 0,0-1 1 0 0,0 0-1 0 0,1 1 0 0 0,9 26 1 0 0,-10-37-246 0 0,0 0 0 0 0,1-1 1 0 0,0 1-1 0 0,0-1 0 0 0,0 1 1 0 0,0-1-1 0 0,0 0 0 0 0,1 1 0 0 0,-1-1 1 0 0,1 0-1 0 0,0-1 0 0 0,0 1 1 0 0,0 0-1 0 0,0-1 0 0 0,1 0 1 0 0,-1 0-1 0 0,1 0 0 0 0,-1 0 1 0 0,1 0-1 0 0,0-1 0 0 0,-1 1 0 0 0,1-1 1 0 0,8 1-1 0 0,-7-1-5 0 0,1-1 0 0 0,-1 1 0 0 0,1-1 0 0 0,-1-1 0 0 0,1 1 0 0 0,-1-1 0 0 0,1 0 0 0 0,-1 0 0 0 0,0 0 0 0 0,0-1 0 0 0,1 0 0 0 0,-1 0 0 0 0,0 0 0 0 0,0 0 0 0 0,-1-1 0 0 0,1 0 0 0 0,-1 0 0 0 0,1 0 0 0 0,-1-1 0 0 0,6-5 0 0 0,-5 3 23 0 0,-1 1-1 0 0,0-1 0 0 0,0 1 1 0 0,0-1-1 0 0,0 0 0 0 0,-1-1 1 0 0,0 1-1 0 0,-1-1 0 0 0,1 1 1 0 0,-1-1-1 0 0,0 0 0 0 0,-1 0 1 0 0,0 1-1 0 0,0-1 0 0 0,0-10 1 0 0,-1 14-83 0 0,-1-1 1 0 0,0 0 0 0 0,1 0-1 0 0,-1 1 1 0 0,-1-1 0 0 0,1 0-1 0 0,-1 1 1 0 0,1-1 0 0 0,-1 1-1 0 0,0 0 1 0 0,0 0 0 0 0,0 0-1 0 0,-1 0 1 0 0,1 0 0 0 0,-1 0-1 0 0,0 0 1 0 0,-5-4 0 0 0,6 6-261 0 0,-7 0-315 0 0,-10 9-4905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0.422"/>
    </inkml:context>
    <inkml:brush xml:id="br0">
      <inkml:brushProperty name="width" value="0.1" units="cm"/>
      <inkml:brushProperty name="height" value="0.1" units="cm"/>
    </inkml:brush>
  </inkml:definitions>
  <inkml:trace contextRef="#ctx0" brushRef="#br0">25 32 128 0 0,'-1'2'39'0'0,"-18"34"1140"0"0,19-34-1069 0 0,-1 1 0 0 0,0-1 0 0 0,0 0 0 0 0,1 0 0 0 0,-1 1 0 0 0,1-1 0 0 0,0 1 0 0 0,-1-1 0 0 0,1 0 0 0 0,0 1 0 0 0,1-1 0 0 0,-1 1 0 0 0,0-1 0 0 0,2 4 0 0 0,-2-5-44 0 0,1 0-1 0 0,0 0 0 0 0,0 0 1 0 0,0 0-1 0 0,0 0 0 0 0,0 0 1 0 0,0 0-1 0 0,0 0 1 0 0,0 0-1 0 0,0 0 0 0 0,0-1 1 0 0,1 1-1 0 0,-1 0 0 0 0,0-1 1 0 0,1 1-1 0 0,-1-1 1 0 0,0 1-1 0 0,1-1 0 0 0,-1 0 1 0 0,2 1-1 0 0,30 0 781 0 0,-20-1-315 0 0,0-1 0 0 0,0-1 0 0 0,20-5 0 0 0,-27 6-310 0 0,-1-1-1 0 0,0-1 1 0 0,0 1-1 0 0,1-1 1 0 0,-1 0-1 0 0,-1 0 0 0 0,1 0 1 0 0,0-1-1 0 0,-1 1 1 0 0,8-9-1 0 0,-6 6-31 0 0,-5 4-120 0 0,1 0-1 0 0,0 1 0 0 0,-1-1 0 0 0,1 0 0 0 0,-1 0 0 0 0,0 0 0 0 0,1 0 0 0 0,-1 0 0 0 0,0 0 0 0 0,0-1 1 0 0,-1 1-1 0 0,1 0 0 0 0,0 0 0 0 0,0-4 0 0 0,-1 4-99 0 0,0 1 0 0 0,0 0-1 0 0,1 0 1 0 0,-1-1 0 0 0,-1 1 0 0 0,1 0-1 0 0,0 0 1 0 0,0-1 0 0 0,0 1 0 0 0,-1 0 0 0 0,1 0-1 0 0,0 0 1 0 0,-1-1 0 0 0,0 1 0 0 0,1 0-1 0 0,-1 0 1 0 0,1 0 0 0 0,-1 0 0 0 0,0 0 0 0 0,0 0-1 0 0,0 0 1 0 0,1 0 0 0 0,-1 0 0 0 0,0 1 0 0 0,0-1-1 0 0,0 0 1 0 0,0 0 0 0 0,-1 1 0 0 0,1-1-1 0 0,0 1 1 0 0,0-1 0 0 0,0 1 0 0 0,-2-1 0 0 0,0 0-202 0 0,0 1 0 0 0,0-1 0 0 0,0 1 0 0 0,0-1 0 0 0,-1 1 0 0 0,1 0 0 0 0,0 0 0 0 0,0 1 0 0 0,0-1 0 0 0,0 0 1 0 0,0 1-1 0 0,0 0 0 0 0,0 0 0 0 0,-3 1 0 0 0,-6 3-2197 0 0,0-2 184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1.528"/>
    </inkml:context>
    <inkml:brush xml:id="br0">
      <inkml:brushProperty name="width" value="0.05" units="cm"/>
      <inkml:brushProperty name="height" value="0.05" units="cm"/>
    </inkml:brush>
  </inkml:definitions>
  <inkml:trace contextRef="#ctx0" brushRef="#br0">30 60 456 0 0,'-4'-5'248'0'0,"-22"-17"10694"0"0,30 21-10908 0 0,397-30 209 0 0,-394 30-322 0 0,91 1-888 0 0,-81 1-1415 0 0,-1 1 1 0 0,17 5-1 0 0,-22-4 282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1.982"/>
    </inkml:context>
    <inkml:brush xml:id="br0">
      <inkml:brushProperty name="width" value="0.05" units="cm"/>
      <inkml:brushProperty name="height" value="0.05" units="cm"/>
    </inkml:brush>
  </inkml:definitions>
  <inkml:trace contextRef="#ctx0" brushRef="#br0">21 1 384 0 0,'0'0'711'0'0,"-13"2"1067"0"0,13-2-1715 0 0,0 0 1 0 0,0 0-1 0 0,-1 0 1 0 0,1 0 0 0 0,0 0-1 0 0,0 0 1 0 0,0 0 0 0 0,-1 0-1 0 0,1 0 1 0 0,0 0-1 0 0,0 0 1 0 0,-1 0 0 0 0,1 0-1 0 0,0 0 1 0 0,0 0 0 0 0,-1 0-1 0 0,1 0 1 0 0,0 0 0 0 0,0 0-1 0 0,0 1 1 0 0,-1-1-1 0 0,1 0 1 0 0,0 0 0 0 0,0 0-1 0 0,0 0 1 0 0,-1 0 0 0 0,1 1-1 0 0,0-1 1 0 0,0 0-1 0 0,0 0 1 0 0,0 0 0 0 0,0 1-1 0 0,-1-1 1 0 0,1 0 0 0 0,0 0-1 0 0,0 0 1 0 0,0 1 0 0 0,0-1-1 0 0,0 0 1 0 0,0 0-1 0 0,0 1 1 0 0,0-1 0 0 0,0 0-1 0 0,0 0 1 0 0,0 0 0 0 0,0 1-1 0 0,9 4 129 0 0,1 0-1 0 0,-1-1 0 0 0,1 0 1 0 0,0 0-1 0 0,0-1 1 0 0,1-1-1 0 0,18 3 1 0 0,81 2 649 0 0,-69-6-548 0 0,24-1-759 0 0,-30-1-2496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38.793"/>
    </inkml:context>
    <inkml:brush xml:id="br0">
      <inkml:brushProperty name="width" value="0.1" units="cm"/>
      <inkml:brushProperty name="height" value="0.1" units="cm"/>
    </inkml:brush>
  </inkml:definitions>
  <inkml:trace contextRef="#ctx0" brushRef="#br0">0 144 400 0 0,'17'-14'619'0'0,"0"1"0"0"0,1 0-1 0 0,0 2 1 0 0,1 0 0 0 0,0 0-1 0 0,1 2 1 0 0,25-9 0 0 0,-10 7 219 0 0,1 1 0 0 0,0 2 1 0 0,54-5-1 0 0,-78 12-659 0 0,0 1 1 0 0,0 0-1 0 0,-1 1 0 0 0,1 0 1 0 0,0 1-1 0 0,-1 0 0 0 0,1 1 1 0 0,-1 0-1 0 0,0 1 0 0 0,16 7 1 0 0,-23-9-144 0 0,1 0-1 0 0,-1 0 1 0 0,0 1 0 0 0,0-1 0 0 0,0 1-1 0 0,-1 0 1 0 0,1 0 0 0 0,-1 1 0 0 0,0-1 0 0 0,1 1-1 0 0,-1-1 1 0 0,-1 1 0 0 0,1 0 0 0 0,-1 0-1 0 0,1 0 1 0 0,-1 1 0 0 0,0-1 0 0 0,-1 1-1 0 0,1-1 1 0 0,-1 1 0 0 0,0-1 0 0 0,0 1-1 0 0,0 0 1 0 0,-1-1 0 0 0,1 1 0 0 0,-1 0 0 0 0,0 0-1 0 0,-1 6 1 0 0,-1-2-10 0 0,-1 0 0 0 0,1 0 1 0 0,-1 0-1 0 0,-1 0 0 0 0,1-1 0 0 0,-2 1 1 0 0,1-1-1 0 0,-1 0 0 0 0,0-1 0 0 0,-1 1 0 0 0,0-1 1 0 0,0 0-1 0 0,-10 9 0 0 0,-10 6 29 0 0,-1 0 0 0 0,-38 22 0 0 0,35-24-16 0 0,-27 19 29 0 0,-62 40 31 0 0,119-79-95 0 0,0 0 0 0 0,-1 0 0 0 0,1 0 0 0 0,0 0 0 0 0,0 0 1 0 0,0 0-1 0 0,-1 0 0 0 0,1 1 0 0 0,0-1 0 0 0,0 0 0 0 0,0 0 0 0 0,-1 0 0 0 0,1 0 0 0 0,0 0 0 0 0,0 0 0 0 0,0 0 0 0 0,0 1 0 0 0,-1-1 0 0 0,1 0 0 0 0,0 0 1 0 0,0 0-1 0 0,0 0 0 0 0,0 1 0 0 0,0-1 0 0 0,0 0 0 0 0,0 0 0 0 0,-1 0 0 0 0,1 1 0 0 0,0-1 0 0 0,0 0 0 0 0,0 0 0 0 0,0 0 0 0 0,0 1 0 0 0,0-1 0 0 0,0 0 0 0 0,0 0 1 0 0,0 0-1 0 0,0 1 0 0 0,0-1 0 0 0,0 0 0 0 0,0 0 0 0 0,0 0 0 0 0,0 1 0 0 0,1-1 0 0 0,-1 0 0 0 0,0 0 0 0 0,0 0 0 0 0,0 1 0 0 0,0-1 0 0 0,0 0 0 0 0,0 0 1 0 0,0 0-1 0 0,1 0 0 0 0,-1 1 0 0 0,0-1 0 0 0,0 0 0 0 0,0 0 0 0 0,0 0 0 0 0,1 0 0 0 0,-1 0 0 0 0,0 1 0 0 0,40 2 239 0 0,0-1 0 0 0,-1-1-1 0 0,43-6 1 0 0,7 0 170 0 0,-83 5-381 0 0,173 3 925 0 0,-152-5-2655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3.311"/>
    </inkml:context>
    <inkml:brush xml:id="br0">
      <inkml:brushProperty name="width" value="0.05" units="cm"/>
      <inkml:brushProperty name="height" value="0.05" units="cm"/>
    </inkml:brush>
  </inkml:definitions>
  <inkml:trace contextRef="#ctx0" brushRef="#br0">3 32 8 0 0,'-3'-32'6941'0'0,"10"67"-6816"0"0,5 66 1 0 0,-3-12 33 0 0,-1-25 79 0 0,20 103 442 0 0,-23-147-584 0 0,-2-4-11 0 0,1 0 1 0 0,1 0-1 0 0,11 25 1 0 0,-14-37-55 0 0,1 0 0 0 0,-1 0 0 0 0,0 0 0 0 0,1 0 0 0 0,0-1 0 0 0,0 1-1 0 0,0-1 1 0 0,0 0 0 0 0,1 0 0 0 0,-1 0 0 0 0,1 0 0 0 0,0-1 0 0 0,0 0 0 0 0,0 1 0 0 0,0-1 0 0 0,0 0 0 0 0,0-1 0 0 0,5 2 0 0 0,7 0 72 0 0,0 0-1 0 0,1-1 1 0 0,-1 0 0 0 0,1-2 0 0 0,-1 0 0 0 0,0-1 0 0 0,1 0-1 0 0,23-6 1 0 0,9-6 210 0 0,67-25-1 0 0,-111 36-277 0 0,0 0 1 0 0,0-1-1 0 0,0 0 0 0 0,0 0 1 0 0,0 0-1 0 0,0-1 1 0 0,7-6-1 0 0,-10 8-81 0 0,0 0 1 0 0,0 0 0 0 0,0-1-1 0 0,0 1 1 0 0,-1 0 0 0 0,1-1-1 0 0,-1 1 1 0 0,0-1-1 0 0,1 0 1 0 0,-1 1 0 0 0,0-1-1 0 0,0 0 1 0 0,-1 0-1 0 0,1 0 1 0 0,0-4 0 0 0,3-24-6079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4.374"/>
    </inkml:context>
    <inkml:brush xml:id="br0">
      <inkml:brushProperty name="width" value="0.05" units="cm"/>
      <inkml:brushProperty name="height" value="0.05" units="cm"/>
    </inkml:brush>
  </inkml:definitions>
  <inkml:trace contextRef="#ctx0" brushRef="#br0">95 146 472 0 0,'0'0'2531'0'0,"2"3"-2232"0"0,0 0-67 0 0,1 1-1 0 0,-1-1 1 0 0,1 0-1 0 0,0 0 0 0 0,0 0 1 0 0,0 0-1 0 0,0 0 1 0 0,6 3-1 0 0,-7-5-140 0 0,-1 0-1 0 0,1-1 1 0 0,-1 1-1 0 0,1-1 1 0 0,-1 1 0 0 0,1-1-1 0 0,0 0 1 0 0,-1 1-1 0 0,1-1 1 0 0,0 0-1 0 0,-1 0 1 0 0,1 0 0 0 0,-1 0-1 0 0,1-1 1 0 0,0 1-1 0 0,-1 0 1 0 0,1-1-1 0 0,-1 1 1 0 0,1-1 0 0 0,-1 1-1 0 0,1-1 1 0 0,-1 0-1 0 0,1 0 1 0 0,-1 0-1 0 0,1 0 1 0 0,-1 0-1 0 0,0 0 1 0 0,0 0 0 0 0,0 0-1 0 0,2-1 1 0 0,1-3 35 0 0,-1 0 0 0 0,1-1 0 0 0,-1 1 0 0 0,0 0 0 0 0,-1-1 0 0 0,1 1 0 0 0,-1-1 0 0 0,0 0 0 0 0,0 0 0 0 0,-1 0 0 0 0,0 0 0 0 0,1-8 0 0 0,-1 10-97 0 0,-1 1 0 0 0,1 0 0 0 0,-1-1 0 0 0,0 1 0 0 0,0 0 0 0 0,0-1 0 0 0,-1 1 0 0 0,1 0 1 0 0,-1-1-1 0 0,0 1 0 0 0,0 0 0 0 0,0 0 0 0 0,0-1 0 0 0,0 1 0 0 0,-1 0 0 0 0,0 0 0 0 0,1 1 0 0 0,-1-1 0 0 0,0 0 0 0 0,0 0 0 0 0,0 1 0 0 0,-1-1 1 0 0,1 1-1 0 0,-5-4 0 0 0,3 5-24 0 0,1-1 1 0 0,0 1 0 0 0,0 0 0 0 0,0 0-1 0 0,-1 0 1 0 0,1 0 0 0 0,-1 0 0 0 0,1 1-1 0 0,0-1 1 0 0,-1 1 0 0 0,1 0 0 0 0,-1 0-1 0 0,1 1 1 0 0,-1-1 0 0 0,-5 2 0 0 0,4 0-6 0 0,0 0 1 0 0,-1 0-1 0 0,1 0 1 0 0,0 1-1 0 0,0 0 0 0 0,0 0 1 0 0,1 0-1 0 0,-1 0 1 0 0,-4 5-1 0 0,3-2-7 0 0,0 1 1 0 0,0-1-1 0 0,0 1 0 0 0,1 0 0 0 0,0 1 0 0 0,1-1 0 0 0,-1 1 0 0 0,1 0 0 0 0,1 0 1 0 0,0 0-1 0 0,0 1 0 0 0,-3 12 0 0 0,5-14-23 0 0,1 0 0 0 0,0 0 0 0 0,0 0 0 0 0,1 0 0 0 0,-1 0 0 0 0,2 0 0 0 0,-1 0 0 0 0,1 0 0 0 0,0 0 0 0 0,0-1 0 0 0,1 1 0 0 0,0-1 0 0 0,0 1 0 0 0,0-1 0 0 0,1 0-1 0 0,0 0 1 0 0,0 0 0 0 0,1-1 0 0 0,-1 0 0 0 0,1 0 0 0 0,0 0 0 0 0,1 0 0 0 0,7 5 0 0 0,1 0-281 0 0,1 0 1 0 0,1-1-1 0 0,0 0 0 0 0,0-1 0 0 0,1-1 0 0 0,0 0 1 0 0,0-2-1 0 0,0 0 0 0 0,1-1 0 0 0,29 4 0 0 0,-34-7 285 0 0,-1-1 1 0 0,0 0-1 0 0,0 0 0 0 0,1-1 0 0 0,-1-1 0 0 0,0 0 0 0 0,0-1 0 0 0,0 0 0 0 0,0-1 0 0 0,-1 0 0 0 0,0-1 0 0 0,1 0 0 0 0,-2 0 0 0 0,1-2 0 0 0,-1 1 0 0 0,16-13 1 0 0,44-47 1633 0 0,-62 56-1241 0 0,0 1-1 0 0,-1-1 1 0 0,0-1-1 0 0,0 1 1 0 0,7-19-1 0 0,-13 24-216 0 0,0-1-1 0 0,0 0 1 0 0,-1 1-1 0 0,0-1 1 0 0,0 0-1 0 0,-1-7 1 0 0,0 8-129 0 0,1 2 32 0 0,-3 0-9 0 0,3 3-43 0 0,0-1 0 0 0,0 1 0 0 0,-1-1 0 0 0,1 1 0 0 0,0-1 0 0 0,0 1 0 0 0,-1 0-1 0 0,1-1 1 0 0,0 1 0 0 0,0 0 0 0 0,-1-1 0 0 0,1 1 0 0 0,0 0 0 0 0,-1-1 0 0 0,1 1 0 0 0,-1 0 0 0 0,1 0 0 0 0,0-1 0 0 0,-1 1 0 0 0,1 0 0 0 0,-1 0 0 0 0,1 0-1 0 0,-1 0 1 0 0,1-1 0 0 0,0 1 0 0 0,-1 0 0 0 0,1 0 0 0 0,-1 0 0 0 0,1 0 0 0 0,-1 0 0 0 0,1 0 0 0 0,-1 0 0 0 0,1 0 0 0 0,-1 0 0 0 0,1 1 0 0 0,-1-1 0 0 0,1 0-1 0 0,0 0 1 0 0,-1 0 0 0 0,1 0 0 0 0,-1 1 0 0 0,1-1 0 0 0,0 0 0 0 0,-1 1 0 0 0,-9 6-63 0 0,0 0-1 0 0,1 0 0 0 0,0 2 1 0 0,0-1-1 0 0,1 1 1 0 0,0 0-1 0 0,1 0 1 0 0,0 1-1 0 0,0 0 1 0 0,1 1-1 0 0,1-1 1 0 0,-1 1-1 0 0,2 0 1 0 0,-1 1-1 0 0,-3 18 1 0 0,7-28 21 0 0,2-1 36 0 0,-1-1 1 0 0,0 0-1 0 0,0 1 1 0 0,1-1-1 0 0,-1 1 1 0 0,0-1-1 0 0,1 1 1 0 0,-1-1-1 0 0,1 0 1 0 0,-1 1-1 0 0,0-1 1 0 0,1 0 0 0 0,-1 0-1 0 0,1 1 1 0 0,-1-1-1 0 0,1 0 1 0 0,-1 0-1 0 0,1 1 1 0 0,-1-1-1 0 0,1 0 1 0 0,-1 0-1 0 0,1 0 1 0 0,15-3-13 0 0,-11 1 19 0 0,1 0 1 0 0,-1-1 0 0 0,0 1-1 0 0,0-1 1 0 0,0 0 0 0 0,-1 0 0 0 0,1 0-1 0 0,-1-1 1 0 0,4-4 0 0 0,9-5 4 0 0,-7 5-12 0 0,-7 6-28 0 0,1-1 0 0 0,0 0 1 0 0,0 1-1 0 0,0 0 1 0 0,8-3-1 0 0,-11 4-82 0 0,12 11-232 0 0,-7 1-77 0 0,1 0 0 0 0,0-1-1 0 0,0 1 1 0 0,15 15 0 0 0,-17-21 263 0 0,1 0 0 0 0,0 0 0 0 0,0-1 1 0 0,0 0-1 0 0,0 0 0 0 0,1 0 0 0 0,0-1 0 0 0,0 0 0 0 0,11 3 0 0 0,-8-3 186 0 0,0-1 0 0 0,0 0 1 0 0,0-1-1 0 0,0 0 0 0 0,1 0 0 0 0,-1-1 0 0 0,1-1 0 0 0,-1 1 0 0 0,0-2 0 0 0,0 0 1 0 0,0 0-1 0 0,0-1 0 0 0,0 0 0 0 0,0 0 0 0 0,12-7 0 0 0,-16 7 203 0 0,1-1 0 0 0,-1 1 0 0 0,0-2 0 0 0,0 1 0 0 0,-1 0 0 0 0,1-1 0 0 0,-1 0 0 0 0,0 0 0 0 0,-1-1 0 0 0,1 0 0 0 0,-1 1 0 0 0,0-2 0 0 0,0 1 0 0 0,-1 0 0 0 0,1-1 0 0 0,-2 1 0 0 0,1-1 0 0 0,-1 0-1 0 0,0 0 1 0 0,0 0 0 0 0,-1 0 0 0 0,1-12 0 0 0,-1 9 33 0 0,0 8-223 0 0,-1 1 0 0 0,0-1 0 0 0,0 0 0 0 0,0 1 0 0 0,0-1 0 0 0,0 0 0 0 0,0 1 0 0 0,0-1 0 0 0,0 0 0 0 0,-1 1 0 0 0,1-1 0 0 0,-1 0 0 0 0,1 1 0 0 0,-1-1 0 0 0,0 1 0 0 0,1-1 0 0 0,-1 1 0 0 0,0-1 0 0 0,-2-2 0 0 0,3 4-49 0 0,-1 0 1 0 0,1-1-1 0 0,0 1 0 0 0,-1 0 0 0 0,1-1 1 0 0,0 1-1 0 0,-1 0 0 0 0,1 0 0 0 0,0-1 1 0 0,-1 1-1 0 0,1 0 0 0 0,-1 0 1 0 0,1-1-1 0 0,0 1 0 0 0,-1 0 0 0 0,1 0 1 0 0,-1 0-1 0 0,1 0 0 0 0,-1 0 0 0 0,1 0 1 0 0,0 0-1 0 0,-1 0 0 0 0,1 0 0 0 0,-1 0 1 0 0,1 0-1 0 0,-1 0 0 0 0,1 0 0 0 0,-1 0 1 0 0,1 0-1 0 0,0 0 0 0 0,-1 1 0 0 0,1-1 1 0 0,-1 0-1 0 0,1 0 0 0 0,0 1 1 0 0,-1-1-1 0 0,0 0 0 0 0,-1 2-78 0 0,-1-1 1 0 0,0 1-1 0 0,1-1 1 0 0,-1 1-1 0 0,1 0 0 0 0,0 0 1 0 0,-1 0-1 0 0,1 0 0 0 0,0 0 1 0 0,0 1-1 0 0,0-1 1 0 0,1 1-1 0 0,-1-1 0 0 0,1 1 1 0 0,-1 0-1 0 0,1-1 0 0 0,0 1 1 0 0,0 0-1 0 0,0 0 1 0 0,0 0-1 0 0,0 0 0 0 0,1 0 1 0 0,0 0-1 0 0,-1 0 0 0 0,1 5 1 0 0,0-5-14 0 0,0-1 0 0 0,0 1 1 0 0,0-1-1 0 0,0 1 0 0 0,1-1 0 0 0,-1 1 0 0 0,1-1 1 0 0,-1 1-1 0 0,1-1 0 0 0,0 0 0 0 0,0 1 1 0 0,0-1-1 0 0,0 0 0 0 0,0 0 0 0 0,0 0 0 0 0,1 0 1 0 0,-1 0-1 0 0,1 0 0 0 0,-1 0 0 0 0,1 0 1 0 0,0 0-1 0 0,0-1 0 0 0,0 1 0 0 0,0-1 0 0 0,2 2 1 0 0,-2-2 41 0 0,0-1 1 0 0,-1 1-1 0 0,1-1 1 0 0,0 0 0 0 0,-1 1-1 0 0,1-1 1 0 0,0 0-1 0 0,0 0 1 0 0,-1 0 0 0 0,1 0-1 0 0,0 0 1 0 0,0 0-1 0 0,-1-1 1 0 0,1 1 0 0 0,0-1-1 0 0,-1 1 1 0 0,1-1 0 0 0,0 1-1 0 0,-1-1 1 0 0,1 0-1 0 0,-1 0 1 0 0,1 0 0 0 0,-1 0-1 0 0,1 0 1 0 0,-1 0-1 0 0,0 0 1 0 0,2-2 0 0 0,2-3-493 0 0,-1 0 0 0 0,0 0 0 0 0,0 0 0 0 0,7-13 0 0 0,0-3-780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4.984"/>
    </inkml:context>
    <inkml:brush xml:id="br0">
      <inkml:brushProperty name="width" value="0.05" units="cm"/>
      <inkml:brushProperty name="height" value="0.05" units="cm"/>
    </inkml:brush>
  </inkml:definitions>
  <inkml:trace contextRef="#ctx0" brushRef="#br0">25 46 156 0 0,'-25'-46'8407'0'0,"29"50"-8145"0"0,68 63 518 0 0,-22-19-317 0 0,102 76 1 0 0,-86-76-471 0 0,20 13-1481 0 0,-40-23-3427 0 0,-35-29 2593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5.360"/>
    </inkml:context>
    <inkml:brush xml:id="br0">
      <inkml:brushProperty name="width" value="0.05" units="cm"/>
      <inkml:brushProperty name="height" value="0.05" units="cm"/>
    </inkml:brush>
  </inkml:definitions>
  <inkml:trace contextRef="#ctx0" brushRef="#br0">213 5 736 0 0,'0'0'64'0'0,"0"-1"-1"0"0,0 1 1 0 0,0 0-1 0 0,0 0 1 0 0,0 0-1 0 0,0 0 1 0 0,0 0-1 0 0,0-1 1 0 0,0 1 0 0 0,0 0-1 0 0,0 0 1 0 0,0 0-1 0 0,0 0 1 0 0,0 0-1 0 0,0-1 1 0 0,0 1-1 0 0,0 0 1 0 0,0 0-1 0 0,0 0 1 0 0,0 0-1 0 0,0 0 1 0 0,0-1 0 0 0,-1 1-1 0 0,1 0 1 0 0,0 0-1 0 0,0 0 1 0 0,0 0-1 0 0,0 0 1 0 0,0 0-1 0 0,0 0 1 0 0,0 0-1 0 0,-1-1 1 0 0,1 1 0 0 0,0 0-1 0 0,0 0 1 0 0,0 0-1 0 0,0 0 1 0 0,0 0-1 0 0,0 0 1 0 0,-1 0-1 0 0,1 0 1 0 0,0 0-1 0 0,0 0 1 0 0,0 0 0 0 0,0 0-1 0 0,-1 0 1 0 0,1 0-1 0 0,0 0 1 0 0,0 0-1 0 0,0 0 1 0 0,0 0-1 0 0,-11 8 570 0 0,-10 21-538 0 0,-17 60 561 0 0,4 3 1 0 0,-25 107 0 0 0,51-164-871 0 0,-21 63-3375 0 0,20-76 1934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5.875"/>
    </inkml:context>
    <inkml:brush xml:id="br0">
      <inkml:brushProperty name="width" value="0.05" units="cm"/>
      <inkml:brushProperty name="height" value="0.05" units="cm"/>
    </inkml:brush>
  </inkml:definitions>
  <inkml:trace contextRef="#ctx0" brushRef="#br0">0 1 268 0 0,'0'0'5541'0'0,"2"5"-5441"0"0,3 16 24 0 0,-1 1 1 0 0,-1 0 0 0 0,1 28 0 0 0,1 11 8 0 0,-1 26-31 0 0,1 6 20 0 0,-3-82-67 0 0,0 1 0 0 0,0-1 1 0 0,1 0-1 0 0,1 0 0 0 0,8 19 1 0 0,-11-28 0 0 0,1 0 0 0 0,-1 0 1 0 0,1-1-1 0 0,0 1 0 0 0,0 0 0 0 0,-1-1 1 0 0,1 1-1 0 0,0-1 0 0 0,0 0 1 0 0,1 0-1 0 0,-1 0 0 0 0,0 0 0 0 0,0 0 1 0 0,0 0-1 0 0,1 0 0 0 0,-1-1 1 0 0,1 1-1 0 0,2-1 0 0 0,44 4 578 0 0,-48-4-621 0 0,38-3 592 0 0,-1-1 1 0 0,1-2-1 0 0,55-16 1 0 0,-75 18-298 0 0,-18 3-532 0 0,1 1 0 0 0,-1-1 0 0 0,1 1 0 0 0,-1-1 0 0 0,1 0 0 0 0,-1 0 0 0 0,0 1 0 0 0,1-1 0 0 0,-1 0 0 0 0,0 0 0 0 0,0 0 0 0 0,0 0 0 0 0,0-1 0 0 0,0 1 0 0 0,0 0 0 0 0,0 0 0 0 0,0-1 0 0 0,0 1 0 0 0,-1 0 0 0 0,1-1 0 0 0,0-1 0 0 0,1-1-1969 0 0,4-6-293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6.251"/>
    </inkml:context>
    <inkml:brush xml:id="br0">
      <inkml:brushProperty name="width" value="0.05" units="cm"/>
      <inkml:brushProperty name="height" value="0.05" units="cm"/>
    </inkml:brush>
  </inkml:definitions>
  <inkml:trace contextRef="#ctx0" brushRef="#br0">1 8 120 0 0,'1'-7'905'0'0,"-1"7"-843"0"0,0 0 1 0 0,0 0-1 0 0,0 0 1 0 0,0 0-1 0 0,0 0 1 0 0,0 0-1 0 0,0 0 1 0 0,0 0-1 0 0,0 1 1 0 0,0-1-1 0 0,0 0 1 0 0,0 0-1 0 0,0 0 1 0 0,0 0-1 0 0,0 0 1 0 0,0 0-1 0 0,1 0 1 0 0,-1 0-1 0 0,0 0 1 0 0,0 0-1 0 0,0 0 1 0 0,0 0-1 0 0,0 1 1 0 0,0-1-1 0 0,0 0 1 0 0,0 0-1 0 0,1 0 1 0 0,-1 0-1 0 0,0 0 1 0 0,0 0-1 0 0,0 0 1 0 0,0 0-1 0 0,0 0 1 0 0,0 0-1 0 0,0 0 1 0 0,1 0-1 0 0,-1 0 1 0 0,0 0-1 0 0,0 0 1 0 0,0 0-1 0 0,0 0 1 0 0,0-1-1 0 0,0 1 1 0 0,0 0-1 0 0,0 0 1 0 0,1 0-1 0 0,-1 0 1 0 0,0 0-1 0 0,0 0 1 0 0,0 0-1 0 0,0 0 1 0 0,0 0-1 0 0,0 0 1 0 0,0 0-1 0 0,0 0 1 0 0,0-1-1 0 0,0 1 1 0 0,0 0-1 0 0,105 212 1825 0 0,-40-88-1591 0 0,-27-40-4149 0 0,-32-69 2143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6.594"/>
    </inkml:context>
    <inkml:brush xml:id="br0">
      <inkml:brushProperty name="width" value="0.05" units="cm"/>
      <inkml:brushProperty name="height" value="0.05" units="cm"/>
    </inkml:brush>
  </inkml:definitions>
  <inkml:trace contextRef="#ctx0" brushRef="#br0">0 50 76 0 0,'11'-3'276'0'0,"1"0"-1"0"0,-1 1 1 0 0,0 0 0 0 0,1 0-1 0 0,-1 1 1 0 0,0 1 0 0 0,21 2-1 0 0,14-2 200 0 0,101-12 687 0 0,-143 12-1144 0 0,2-1 4 0 0,-1 0 1 0 0,1 1 0 0 0,0-2 0 0 0,0 1 0 0 0,10-5 0 0 0,-14 5-68 0 0,2 6-77 0 0,-4-5 119 0 0,1 0 0 0 0,-1 0 0 0 0,0 0 0 0 0,1 0 0 0 0,-1 1 0 0 0,0-1 0 0 0,1 0 1 0 0,-1 0-1 0 0,0 0 0 0 0,0 0 0 0 0,1 1 0 0 0,-1-1 0 0 0,0 0 0 0 0,0 0 0 0 0,0 1 0 0 0,1-1 0 0 0,-1 0 0 0 0,0 0 1 0 0,0 1-1 0 0,0-1 0 0 0,0 0 0 0 0,1 1 0 0 0,-1-1 0 0 0,0 0 0 0 0,0 1 0 0 0,0-1 0 0 0,0 0 0 0 0,0 0 0 0 0,0 1 1 0 0,0-1-1 0 0,0 0 0 0 0,0 1 0 0 0,0-1 0 0 0,0 0 0 0 0,0 1 0 0 0,0-1 0 0 0,0 0 0 0 0,0 1 0 0 0,-1-1 0 0 0,1 0 1 0 0,0 1-1 0 0,-3 7-13 0 0,0 1 0 0 0,0-1 1 0 0,1 1-1 0 0,0-1 0 0 0,0 1 0 0 0,1 0 1 0 0,0 14-1 0 0,1-19 27 0 0,0 0 1 0 0,1 0-1 0 0,-1 0 0 0 0,1 0 1 0 0,-1 0-1 0 0,1 0 0 0 0,0 0 1 0 0,1-1-1 0 0,-1 1 0 0 0,1 0 1 0 0,-1-1-1 0 0,1 1 1 0 0,0-1-1 0 0,1 0 0 0 0,-1 1 1 0 0,0-1-1 0 0,1 0 0 0 0,0-1 1 0 0,0 1-1 0 0,5 4 0 0 0,-5-6 78 0 0,0 1 0 0 0,0-1-1 0 0,0 0 1 0 0,0 0 0 0 0,0 0-1 0 0,0-1 1 0 0,0 1-1 0 0,0-1 1 0 0,0 0 0 0 0,1 0-1 0 0,-1 0 1 0 0,0 0 0 0 0,0 0-1 0 0,5-2 1 0 0,-1 1 157 0 0,0-1 0 0 0,0 0 0 0 0,-1 0 0 0 0,1-1 0 0 0,9-5 0 0 0,-11 6-75 0 0,-1-2 0 0 0,0 1-1 0 0,0 0 1 0 0,0-1 0 0 0,0 1 0 0 0,0-1-1 0 0,-1 0 1 0 0,1-1 0 0 0,-1 1 0 0 0,0 0 0 0 0,-1-1-1 0 0,1 0 1 0 0,-1 1 0 0 0,0-1 0 0 0,0 0 0 0 0,1-6-1 0 0,0 2-61 0 0,-2-1-1 0 0,1 1 1 0 0,-1-1-1 0 0,-1 1 0 0 0,0-1 1 0 0,0 1-1 0 0,-1 0 1 0 0,-1-12-1 0 0,1 20-625 0 0,-1-3-277 0 0,0 0-451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7.111"/>
    </inkml:context>
    <inkml:brush xml:id="br0">
      <inkml:brushProperty name="width" value="0.05" units="cm"/>
      <inkml:brushProperty name="height" value="0.05" units="cm"/>
    </inkml:brush>
  </inkml:definitions>
  <inkml:trace contextRef="#ctx0" brushRef="#br0">146 12 360 0 0,'2'-3'983'0'0,"1"-5"5160"0"0,-3 7-6060 0 0,-12 7-24 0 0,0 1 0 0 0,1 0 0 0 0,0 0 0 0 0,0 1 0 0 0,1 1 0 0 0,0-1 0 0 0,1 2 0 0 0,-1-1 1 0 0,2 2-1 0 0,-1-1 0 0 0,2 1 0 0 0,-1 0 0 0 0,-6 14 0 0 0,13-23-49 0 0,0 1 0 0 0,-1 0 0 0 0,1 0 0 0 0,1-1 0 0 0,-1 1 0 0 0,0 0 1 0 0,1 0-1 0 0,-1 0 0 0 0,1 0 0 0 0,0 0 0 0 0,0 0 0 0 0,0 0 0 0 0,0 0 0 0 0,0 0 0 0 0,1 0 0 0 0,0 0 0 0 0,-1 0 0 0 0,1 0 0 0 0,2 4 0 0 0,-1-4 21 0 0,1 1 0 0 0,-1-1-1 0 0,1 1 1 0 0,0-1 0 0 0,0 0-1 0 0,0 0 1 0 0,0-1 0 0 0,0 1-1 0 0,1-1 1 0 0,-1 1 0 0 0,1-1-1 0 0,5 2 1 0 0,6 3 119 0 0,1-2 0 0 0,0 0 0 0 0,1 0 1 0 0,-1-2-1 0 0,30 3 0 0 0,-2-2 188 0 0,48 6 727 0 0,-91-10-983 0 0,13 0 170 0 0,-7-1-1866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8.800"/>
    </inkml:context>
    <inkml:brush xml:id="br0">
      <inkml:brushProperty name="width" value="0.05" units="cm"/>
      <inkml:brushProperty name="height" value="0.05" units="cm"/>
    </inkml:brush>
  </inkml:definitions>
  <inkml:trace contextRef="#ctx0" brushRef="#br0">1 15 336 0 0,'1'-1'195'0'0,"0"-1"-1"0"0,0 1 1 0 0,0 0 0 0 0,0 0-1 0 0,0 0 1 0 0,0 0 0 0 0,0 0-1 0 0,1 1 1 0 0,-1-1 0 0 0,0 0-1 0 0,1 1 1 0 0,-1-1 0 0 0,0 1 0 0 0,1-1-1 0 0,-1 1 1 0 0,1-1 0 0 0,-1 1-1 0 0,1 0 1 0 0,-1 0 0 0 0,1 0-1 0 0,-1 0 1 0 0,1 0 0 0 0,-1 0-1 0 0,1 0 1 0 0,-1 0 0 0 0,1 1-1 0 0,-1-1 1 0 0,1 1 0 0 0,-1-1-1 0 0,0 1 1 0 0,3 1 0 0 0,6 2-269 0 0,-1 1 1 0 0,-1 1-1 0 0,16 11 1 0 0,-9-6 736 0 0,211 128 1334 0 0,-26-23-796 0 0,-165-94-997 0 0,-3-2-351 0 0,-2 1-1 0 0,56 51 1 0 0,-83-67-325 0 0,-2-3-979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9.159"/>
    </inkml:context>
    <inkml:brush xml:id="br0">
      <inkml:brushProperty name="width" value="0.05" units="cm"/>
      <inkml:brushProperty name="height" value="0.05" units="cm"/>
    </inkml:brush>
  </inkml:definitions>
  <inkml:trace contextRef="#ctx0" brushRef="#br0">171 4 380 0 0,'0'0'58'0'0,"0"0"1"0"0,0-1-1 0 0,0 1 1 0 0,0 0-1 0 0,0 0 0 0 0,0 0 1 0 0,0 0-1 0 0,0 0 1 0 0,0 0-1 0 0,0-1 1 0 0,0 1-1 0 0,0 0 0 0 0,0 0 1 0 0,0 0-1 0 0,0 0 1 0 0,0 0-1 0 0,-1 0 0 0 0,1-1 1 0 0,0 1-1 0 0,0 0 1 0 0,0 0-1 0 0,0 0 0 0 0,0 0 1 0 0,0 0-1 0 0,0 0 1 0 0,0 0-1 0 0,0 0 0 0 0,-1 0 1 0 0,1 0-1 0 0,0-1 1 0 0,0 1-1 0 0,0 0 1 0 0,0 0-1 0 0,0 0 0 0 0,0 0 1 0 0,0 0-1 0 0,-1 0 1 0 0,1 0-1 0 0,0 0 0 0 0,0 0 1 0 0,0 0-1 0 0,0 0 1 0 0,0 0-1 0 0,-1 0 0 0 0,1 0 1 0 0,0 0-1 0 0,0 0 1 0 0,0 0-1 0 0,0 0 0 0 0,0 0 1 0 0,0 0-1 0 0,-1 0 1 0 0,1 1-1 0 0,0-1 1 0 0,0 0-1 0 0,0 0 0 0 0,0 0 1 0 0,0 0-1 0 0,0 0 1 0 0,0 0-1 0 0,0 0 0 0 0,-1 0 1 0 0,1 1-1 0 0,-8 13 1491 0 0,-13 41-1556 0 0,8-20 456 0 0,12-34-449 0 0,-34 82 54 0 0,-25 91 0 0 0,59-169-200 0 0,-1 2-386 0 0,0 0-1 0 0,0 0 1 0 0,0-1 0 0 0,-1 0-1 0 0,-4 7 1 0 0,-1-2-1085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39.373"/>
    </inkml:context>
    <inkml:brush xml:id="br0">
      <inkml:brushProperty name="width" value="0.1" units="cm"/>
      <inkml:brushProperty name="height" value="0.1" units="cm"/>
    </inkml:brush>
  </inkml:definitions>
  <inkml:trace contextRef="#ctx0" brushRef="#br0">0 15 376 0 0,'0'0'6056'0'0,"6"1"-5568"0"0,25 3 226 0 0,1-1 0 0 0,0-1-1 0 0,-1-2 1 0 0,41-4 0 0 0,-3 0 257 0 0,96-11 1754 0 0,-163 15-2669 0 0,6-1-60 0 0,6 2-4102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9.534"/>
    </inkml:context>
    <inkml:brush xml:id="br0">
      <inkml:brushProperty name="width" value="0.05" units="cm"/>
      <inkml:brushProperty name="height" value="0.05" units="cm"/>
    </inkml:brush>
  </inkml:definitions>
  <inkml:trace contextRef="#ctx0" brushRef="#br0">352 41 896 0 0,'-5'-12'2372'0'0,"4"10"-2229"0"0,0 0 1 0 0,0 1-1 0 0,0-1 1 0 0,0 0-1 0 0,0 1 1 0 0,-1-1-1 0 0,1 1 1 0 0,0-1-1 0 0,-1 1 1 0 0,0 0-1 0 0,1 0 1 0 0,-1 0-1 0 0,0 0 1 0 0,1 0-1 0 0,-1 0 1 0 0,0 0-1 0 0,-3-1 1 0 0,0 1-3 0 0,0 0 1 0 0,0 0-1 0 0,0 0 1 0 0,1 1-1 0 0,-1 0 0 0 0,0 0 1 0 0,-6 1-1 0 0,-1 1-10 0 0,0 0-1 0 0,0 1 0 0 0,1 0 0 0 0,0 1 1 0 0,-18 8-1 0 0,14-5-33 0 0,1 1-1 0 0,0 0 1 0 0,0 0 0 0 0,0 1-1 0 0,1 1 1 0 0,1 1 0 0 0,0 0-1 0 0,-15 17 1 0 0,19-18-8 0 0,0-1-131 0 0,1 1 0 0 0,-13 22 0 0 0,19-31 26 0 0,0 1 0 0 0,0 0 0 0 0,0 0 0 0 0,0 0 0 0 0,1 0 0 0 0,-1 0 0 0 0,0 0 0 0 0,1 0 0 0 0,0 0 0 0 0,-1 0 0 0 0,1 0 0 0 0,0 0 0 0 0,0 1 0 0 0,0-1 1 0 0,0 0-1 0 0,1 0 0 0 0,-1 0 0 0 0,0 0 0 0 0,1 0 0 0 0,0 0 0 0 0,-1 0 0 0 0,1 0 0 0 0,0 0 0 0 0,2 2 0 0 0,-3-3 12 0 0,1 0 1 0 0,0 0-1 0 0,1 0 0 0 0,-1 0 0 0 0,0-1 0 0 0,0 1 1 0 0,0 0-1 0 0,0-1 0 0 0,1 1 0 0 0,-1-1 1 0 0,0 1-1 0 0,0-1 0 0 0,1 0 0 0 0,-1 1 0 0 0,0-1 1 0 0,1 0-1 0 0,-1 0 0 0 0,0 0 0 0 0,1 0 0 0 0,-1 0 1 0 0,0 0-1 0 0,1-1 0 0 0,-1 1 0 0 0,0 0 1 0 0,1-1-1 0 0,-1 1 0 0 0,0 0 0 0 0,0-1 0 0 0,3-1 1 0 0,1-1 8 0 0,1 0 0 0 0,-1 0 0 0 0,1 0 0 0 0,-1-1 0 0 0,6-5 0 0 0,11-13 141 0 0,21-27 0 0 0,-2 2 276 0 0,-40 47-420 0 0,-1-1-1 0 0,0 1 1 0 0,1 0-1 0 0,-1-1 1 0 0,1 1-1 0 0,-1 0 1 0 0,1 0-1 0 0,-1 0 1 0 0,1-1-1 0 0,-1 1 1 0 0,1 0-1 0 0,-1 0 0 0 0,1 0 1 0 0,0 0-1 0 0,-1 0 1 0 0,1 0-1 0 0,-1 0 1 0 0,1 0-1 0 0,-1 0 1 0 0,1 0-1 0 0,-1 0 1 0 0,1 0-1 0 0,-1 0 0 0 0,1 0 1 0 0,-1 1-1 0 0,1-1 1 0 0,-1 0-1 0 0,1 0 1 0 0,-1 1-1 0 0,1-1 1 0 0,13 12 4 0 0,-7-5-2 0 0,-1 0-1 0 0,-1 1 0 0 0,1-1 0 0 0,-1 2 0 0 0,-1-1 0 0 0,7 14 1 0 0,15 58 33 0 0,-4-13-225 0 0,2-7-728 0 0,-6-20-3527 0 0,-13-32 2533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49.894"/>
    </inkml:context>
    <inkml:brush xml:id="br0">
      <inkml:brushProperty name="width" value="0.05" units="cm"/>
      <inkml:brushProperty name="height" value="0.05" units="cm"/>
    </inkml:brush>
  </inkml:definitions>
  <inkml:trace contextRef="#ctx0" brushRef="#br0">1 14 88 0 0,'0'-1'107'0'0,"0"0"-1"0"0,0 0 1 0 0,1 0-1 0 0,-1 1 1 0 0,0-1-1 0 0,1 0 1 0 0,-1 1-1 0 0,1-1 1 0 0,-1 0-1 0 0,1 1 1 0 0,-1-1-1 0 0,1 0 1 0 0,0 1 0 0 0,-1-1-1 0 0,1 1 1 0 0,0-1-1 0 0,-1 1 1 0 0,2-1-1 0 0,-1 0 265 0 0,2 4-35 0 0,13 16 190 0 0,-1 1 0 0 0,13 22 0 0 0,27 37 704 0 0,-49-72-892 0 0,1 1 0 0 0,0-1 0 0 0,0-1 0 0 0,1 1-1 0 0,-1-1 1 0 0,1-1 0 0 0,14 8 0 0 0,-17-11-165 0 0,-1 0-1 0 0,0-1 1 0 0,0 0 0 0 0,1 0 0 0 0,-1 0-1 0 0,1 0 1 0 0,-1-1 0 0 0,1 1-1 0 0,-1-1 1 0 0,1 0 0 0 0,-1-1-1 0 0,1 1 1 0 0,-1-1 0 0 0,1 0-1 0 0,-1 0 1 0 0,1 0 0 0 0,-1-1 0 0 0,0 1-1 0 0,0-1 1 0 0,0 0 0 0 0,0 0-1 0 0,0-1 1 0 0,7-4 0 0 0,-2-1 91 0 0,1 0-1 0 0,-1-1 1 0 0,-1 0 0 0 0,1 0 0 0 0,-1-1 0 0 0,-1 0 0 0 0,8-14 0 0 0,2-3 81 0 0,-10 17-659 0 0,-1 1 1 0 0,-1-1-1 0 0,1-1 0 0 0,6-19 0 0 0,-4 16-1644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0.290"/>
    </inkml:context>
    <inkml:brush xml:id="br0">
      <inkml:brushProperty name="width" value="0.05" units="cm"/>
      <inkml:brushProperty name="height" value="0.05" units="cm"/>
    </inkml:brush>
  </inkml:definitions>
  <inkml:trace contextRef="#ctx0" brushRef="#br0">235 5 240 0 0,'-3'1'361'0'0,"-3"0"-223"0"0,1 1 1 0 0,-1 0-1 0 0,0 0 1 0 0,1 1 0 0 0,-1-1-1 0 0,1 1 1 0 0,0 0-1 0 0,0 1 1 0 0,0-1-1 0 0,0 1 1 0 0,1 0-1 0 0,0 0 1 0 0,-1 1 0 0 0,-6 9-1 0 0,4-4-13 0 0,0 1 0 0 0,1 0-1 0 0,1 0 1 0 0,-1 0 0 0 0,2 1 0 0 0,-5 15-1 0 0,9-28-94 0 0,0 1 0 0 0,0 0-1 0 0,0 0 1 0 0,0 0-1 0 0,0 0 1 0 0,1 0 0 0 0,-1 0-1 0 0,0 0 1 0 0,0 0 0 0 0,0 0-1 0 0,0 0 1 0 0,0 0-1 0 0,0 0 1 0 0,0 0 0 0 0,0 0-1 0 0,0-1 1 0 0,0 1 0 0 0,0 0-1 0 0,0 0 1 0 0,1 0-1 0 0,-1 0 1 0 0,0 0 0 0 0,0 0-1 0 0,0 0 1 0 0,0 0 0 0 0,0 0-1 0 0,0 0 1 0 0,0 0-1 0 0,0 0 1 0 0,0 0 0 0 0,0 0-1 0 0,1 0 1 0 0,-1 0 0 0 0,0 0-1 0 0,0 0 1 0 0,0 0 0 0 0,0 0-1 0 0,0 1 1 0 0,0-1-1 0 0,0 0 1 0 0,0 0 0 0 0,0 0-1 0 0,0 0 1 0 0,1 0 0 0 0,-1 0-1 0 0,0 0 1 0 0,0 0-1 0 0,0 0 1 0 0,0 0 0 0 0,0 0-1 0 0,0 0 1 0 0,0 0 0 0 0,0 0-1 0 0,0 1 1 0 0,0-1-1 0 0,0 0 1 0 0,0 0 0 0 0,0 0-1 0 0,0 0 1 0 0,0 0 0 0 0,0 0-1 0 0,13-11 445 0 0,13-21-48 0 0,-15 9-30 0 0,2 1 0 0 0,31-40 0 0 0,-44 61-394 0 0,1 1 1 0 0,-1-1-1 0 0,1 1 0 0 0,-1 0 1 0 0,1-1-1 0 0,-1 1 1 0 0,1 0-1 0 0,-1 0 1 0 0,1-1-1 0 0,0 1 1 0 0,-1 0-1 0 0,1 0 0 0 0,-1 0 1 0 0,1 0-1 0 0,-1 0 1 0 0,1 0-1 0 0,0 0 1 0 0,-1 0-1 0 0,1 0 0 0 0,-1 0 1 0 0,1 0-1 0 0,0 0 1 0 0,-1 0-1 0 0,1 0 1 0 0,-1 0-1 0 0,1 1 1 0 0,-1-1-1 0 0,1 0 0 0 0,-1 0 1 0 0,1 1-1 0 0,-1-1 1 0 0,1 0-1 0 0,-1 1 1 0 0,2 0-1 0 0,14 16-15 0 0,-11-6 14 0 0,0 2-1 0 0,0-1 1 0 0,-1 0-1 0 0,-1 1 1 0 0,0 0-1 0 0,-1 0 0 0 0,0 0 1 0 0,0 13-1 0 0,2 10 42 0 0,1 2 169 0 0,-1 58 1 0 0,-4-78-102 0 0,-1-1 1 0 0,-1 1-1 0 0,-1-1 1 0 0,0 0-1 0 0,-9 28 1 0 0,9-39-17 0 0,0 0 1 0 0,0 0 0 0 0,0 0-1 0 0,-1 0 1 0 0,0 0-1 0 0,0-1 1 0 0,0 1 0 0 0,-1-1-1 0 0,0 0 1 0 0,0-1 0 0 0,0 1-1 0 0,-9 5 1 0 0,2-3-59 0 0,0 0 0 0 0,-1-1 0 0 0,1-1-1 0 0,-1 0 1 0 0,-17 4 0 0 0,22-6-298 0 0,0-2-1 0 0,-1 1 1 0 0,1-1-1 0 0,-1 0 1 0 0,-16-1-1 0 0,21-1-382 0 0,-1 1-1 0 0,0-1 1 0 0,0 0-1 0 0,1 0 0 0 0,-1-1 1 0 0,-8-3-1 0 0,0-2-1622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1.290"/>
    </inkml:context>
    <inkml:brush xml:id="br0">
      <inkml:brushProperty name="width" value="0.05" units="cm"/>
      <inkml:brushProperty name="height" value="0.05" units="cm"/>
    </inkml:brush>
  </inkml:definitions>
  <inkml:trace contextRef="#ctx0" brushRef="#br0">240 16 468 0 0,'-2'-2'302'0'0,"-1"0"0"0"0,0 1 1 0 0,0-1-1 0 0,0 1 0 0 0,0-1 0 0 0,0 1 0 0 0,0 0 1 0 0,0 0-1 0 0,0 0 0 0 0,0 1 0 0 0,-1-1 1 0 0,1 1-1 0 0,0 0 0 0 0,-5 0 0 0 0,0 2-138 0 0,-1-1 1 0 0,1 2-1 0 0,1-1 0 0 0,-15 7 1 0 0,6-2-12 0 0,1 0 0 0 0,0 1 0 0 0,-21 14 0 0 0,31-18-117 0 0,1-1 0 0 0,0 0 1 0 0,0 1-1 0 0,0 0 0 0 0,0 0 1 0 0,1 0-1 0 0,-1 1 0 0 0,1-1 1 0 0,0 1-1 0 0,0-1 0 0 0,1 1 1 0 0,0 0-1 0 0,0 0 0 0 0,0 0 1 0 0,-2 7-1 0 0,4-8-17 0 0,0-1 1 0 0,0 1-1 0 0,0-1 1 0 0,1 1-1 0 0,-1-1 1 0 0,1 0-1 0 0,0 1 1 0 0,0-1-1 0 0,0 0 1 0 0,0 1-1 0 0,0-1 1 0 0,1 0-1 0 0,-1 0 1 0 0,1 0-1 0 0,0 0 1 0 0,0 0-1 0 0,0-1 1 0 0,1 1-1 0 0,-1 0 1 0 0,1-1-1 0 0,-1 0 1 0 0,1 0-1 0 0,0 1 1 0 0,5 1-1 0 0,7 6 53 0 0,1-1 0 0 0,0 0 1 0 0,22 7-1 0 0,-33-14-60 0 0,35 16 104 0 0,54 33 0 0 0,-86-45-107 0 0,-1 0 0 0 0,0 0-1 0 0,0 0 1 0 0,12 15 0 0 0,-16-18-2 0 0,-3-2-5 0 0,1 0 0 0 0,0 0-1 0 0,-1 0 1 0 0,1 0 0 0 0,-1 0-1 0 0,0 0 1 0 0,1 0 0 0 0,-1 0-1 0 0,0 0 1 0 0,1 0 0 0 0,-1 1-1 0 0,0-1 1 0 0,0 0 0 0 0,0 0-1 0 0,0 0 1 0 0,0 0 0 0 0,0 0-1 0 0,0 1 1 0 0,-1-1 0 0 0,1 0-1 0 0,0 0 1 0 0,-1 0 0 0 0,1 0-1 0 0,0 0 1 0 0,-1 0 0 0 0,1 0-1 0 0,-1 0 1 0 0,0 0-1 0 0,1 0 1 0 0,-1 0 0 0 0,0 0-1 0 0,0-1 1 0 0,1 1 0 0 0,-3 1-1 0 0,-1 2 6 0 0,0 0-1 0 0,0-1 1 0 0,0 0-1 0 0,0 0 0 0 0,-1 0 1 0 0,-5 2-1 0 0,-2 1-173 0 0,0-1 0 0 0,-1-1 0 0 0,0 0 0 0 0,0 0 0 0 0,0-2 0 0 0,0 1 0 0 0,0-2 0 0 0,-1 0 0 0 0,-14 0 0 0 0,12-4-3057 0 0,13 2 1368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3:51.994"/>
    </inkml:context>
    <inkml:brush xml:id="br0">
      <inkml:brushProperty name="width" value="0.05" units="cm"/>
      <inkml:brushProperty name="height" value="0.05" units="cm"/>
    </inkml:brush>
  </inkml:definitions>
  <inkml:trace contextRef="#ctx0" brushRef="#br0">148 462 556 0 0,'-2'-2'540'0'0,"-1"1"-422"0"0,0-1 1 0 0,0 1-1 0 0,0 0 0 0 0,0 0 1 0 0,0 0-1 0 0,0 0 0 0 0,0 0 1 0 0,0 0-1 0 0,-1 1 0 0 0,1 0 1 0 0,0 0-1 0 0,0 0 0 0 0,-1 0 1 0 0,1 0-1 0 0,0 1 0 0 0,0-1 1 0 0,0 1-1 0 0,0 0 0 0 0,-1 0 1 0 0,1 0-1 0 0,0 0 0 0 0,0 0 0 0 0,1 1 1 0 0,-5 2-1 0 0,1 0-90 0 0,1 0-1 0 0,0 0 1 0 0,0 0 0 0 0,0 1 0 0 0,0 0-1 0 0,1 0 1 0 0,0 0 0 0 0,0 1-1 0 0,0-1 1 0 0,1 1 0 0 0,-4 8-1 0 0,-1 7-274 0 0,8-20 237 0 0,0 0 0 0 0,0 0 0 0 0,0 0 0 0 0,0-1 0 0 0,0 1 0 0 0,0 0 0 0 0,1 0 0 0 0,-1 0 0 0 0,0-1 0 0 0,0 1 0 0 0,1 0-1 0 0,-1 0 1 0 0,0-1 0 0 0,1 1 0 0 0,-1 0 0 0 0,0 0 0 0 0,1-1 0 0 0,-1 1 0 0 0,1 0 0 0 0,0-1 0 0 0,-1 1 0 0 0,1 0 0 0 0,4-1-6 0 0,63-33 128 0 0,-58 32-134 0 0,-4 2 6 0 0,-4-1 18 0 0,0 0-1 0 0,-1 1 0 0 0,1-1 0 0 0,0 0 1 0 0,0 1-1 0 0,-1-1 0 0 0,1 1 0 0 0,0 0 1 0 0,-1 0-1 0 0,1-1 0 0 0,-1 1 0 0 0,1 0 1 0 0,-1 0-1 0 0,0 1 0 0 0,1-1 0 0 0,-1 0 1 0 0,0 0-1 0 0,0 1 0 0 0,0-1 1 0 0,0 0-1 0 0,0 1 0 0 0,0-1 0 0 0,0 1 1 0 0,0-1-1 0 0,0 1 0 0 0,-1 0 0 0 0,1 2 1 0 0,2 2-12 0 0,1-1 18 0 0,-1 0-1 0 0,1 0 0 0 0,0 0 1 0 0,1-1-1 0 0,7 6 0 0 0,-12-9 44 0 0,3-1 30 0 0,0-1-31 0 0,0 1-1 0 0,0-1 0 0 0,0 0 0 0 0,-1 0 0 0 0,1 0 1 0 0,0 0-1 0 0,0 0 0 0 0,-1-1 0 0 0,1 1 0 0 0,0-1 0 0 0,-1 0 1 0 0,0 0-1 0 0,1 0 0 0 0,-1 0 0 0 0,0 0 0 0 0,0 0 1 0 0,0-1-1 0 0,0 1 0 0 0,-1-1 0 0 0,1 1 0 0 0,2-6 1 0 0,4-9 288 0 0,0 0 0 0 0,8-24 0 0 0,-12 29-152 0 0,6-19 185 0 0,-1 0-1 0 0,-2-1 1 0 0,-1 0-1 0 0,-2 0 0 0 0,1-40 1 0 0,-5 23 159 0 0,-2-1 1 0 0,-14-83-1 0 0,10 117-500 0 0,6 16-32 0 0,0 0 1 0 0,-1 0 0 0 0,1 0 0 0 0,0 0-1 0 0,0 0 1 0 0,0 0 0 0 0,-1 0 0 0 0,1 0-1 0 0,0 0 1 0 0,0 0 0 0 0,0 0-1 0 0,-1 0 1 0 0,1 1 0 0 0,0-1 0 0 0,0 0-1 0 0,0 0 1 0 0,-1 0 0 0 0,1 0 0 0 0,0 0-1 0 0,0 0 1 0 0,0 1 0 0 0,0-1-1 0 0,-1 0 1 0 0,1 0 0 0 0,0 0 0 0 0,0 0-1 0 0,0 1 1 0 0,0-1 0 0 0,0 0-1 0 0,0 0 1 0 0,0 0 0 0 0,0 1 0 0 0,-1-1-1 0 0,1 0 1 0 0,0 0 0 0 0,0 1 0 0 0,0-1-1 0 0,-9 34-63 0 0,9-33 66 0 0,-7 33-79 0 0,2 1 0 0 0,1-1 1 0 0,1 59-1 0 0,4-73-26 0 0,1 0 0 0 0,0-1-1 0 0,2 1 1 0 0,0 0-1 0 0,1-1 1 0 0,1 0 0 0 0,16 34-1 0 0,-19-46 83 0 0,1 0 0 0 0,0 0 0 0 0,1 0 0 0 0,-1 0 0 0 0,1-1 0 0 0,1 0 0 0 0,-1 0 0 0 0,1-1 0 0 0,0 1 0 0 0,0-1 0 0 0,1 0 0 0 0,-1-1 0 0 0,1 0 0 0 0,8 4 0 0 0,-12-7 45 0 0,0-1 0 0 0,0 1 0 0 0,0-1 0 0 0,-1 0-1 0 0,1 0 1 0 0,0 0 0 0 0,0 0 0 0 0,0-1 0 0 0,0 1 0 0 0,-1-1 0 0 0,1 0-1 0 0,0 0 1 0 0,-1 0 0 0 0,1 0 0 0 0,0 0 0 0 0,-1 0 0 0 0,4-3 0 0 0,4-3 106 0 0,0-1 0 0 0,14-12 1 0 0,-16 13-55 0 0,28-27 907 0 0,47-57-1 0 0,-82 90-904 0 0,1 4-46 0 0,2 7-65 0 0,0 0-1 0 0,-1 0 1 0 0,0 0-1 0 0,-1 1 1 0 0,0 0-1 0 0,0-1 1 0 0,-1 20-1 0 0,3 9-453 0 0,6 27-942 0 0,1-2-3750 0 0,-9-45 2774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6.072"/>
    </inkml:context>
    <inkml:brush xml:id="br0">
      <inkml:brushProperty name="width" value="0.1" units="cm"/>
      <inkml:brushProperty name="height" value="0.1" units="cm"/>
    </inkml:brush>
  </inkml:definitions>
  <inkml:trace contextRef="#ctx0" brushRef="#br0">2 14 56 0 0,'-1'-13'3704'0'0,"5"18"-3000"0"0,7 17-330 0 0,8 30-386 0 0,28 93 388 0 0,-41-129 955 0 0,-10-38-968 0 0,-10-45 3 0 0,8 43-175 0 0,1 0 0 0 0,-2-48 0 0 0,7 70-151 0 0,-2-12 78 0 0,1 6-117 0 0,1 7-18 0 0,1 6-141 0 0,5 45-642 0 0,-1 73 0 0 0,-8-110-2274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6.572"/>
    </inkml:context>
    <inkml:brush xml:id="br0">
      <inkml:brushProperty name="width" value="0.1" units="cm"/>
      <inkml:brushProperty name="height" value="0.1" units="cm"/>
    </inkml:brush>
  </inkml:definitions>
  <inkml:trace contextRef="#ctx0" brushRef="#br0">27 0 208 0 0,'0'0'2779'0'0,"-2"6"-2621"0"0,-1 6-103 0 0,-14 47 500 0 0,16-54-504 0 0,0 1 0 0 0,0 0 1 0 0,0 0-1 0 0,1 0 1 0 0,0-1-1 0 0,0 1 1 0 0,0 0-1 0 0,2 8 1 0 0,-1-9-16 0 0,1 1-1 0 0,0-1 1 0 0,0 1 0 0 0,0-1 0 0 0,1 0 0 0 0,5 8-1 0 0,-6-11-15 0 0,0 0-1 0 0,0 0 0 0 0,0 0 0 0 0,1 0 1 0 0,-1 0-1 0 0,0 0 0 0 0,1-1 0 0 0,0 1 1 0 0,-1-1-1 0 0,1 0 0 0 0,0 0 0 0 0,0 0 1 0 0,-1 0-1 0 0,6 1 0 0 0,-3-1 101 0 0,0 0 0 0 0,-1 0 1 0 0,1-1-1 0 0,0 0 0 0 0,0 1 0 0 0,-1-1 0 0 0,1-1 0 0 0,0 1 1 0 0,-1-1-1 0 0,1 0 0 0 0,0 0 0 0 0,-1 0 0 0 0,1 0 0 0 0,-1-1 0 0 0,8-3 1 0 0,-8 2-10 0 0,0-1 1 0 0,-1 1 0 0 0,1 0-1 0 0,-1-1 1 0 0,1 0 0 0 0,-1 0-1 0 0,0 0 1 0 0,0 0 0 0 0,-1 0-1 0 0,0-1 1 0 0,1 1 0 0 0,-1-1-1 0 0,-1 1 1 0 0,4-11 0 0 0,-3 8 12 0 0,-1-1 1 0 0,1 1-1 0 0,-1-1 1 0 0,-1 1-1 0 0,1-1 0 0 0,-1 1 1 0 0,0-1-1 0 0,-1 1 1 0 0,0-1-1 0 0,-3-11 1 0 0,4 18-184 0 0,-2-2-131 0 0,-4-7-1179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6.963"/>
    </inkml:context>
    <inkml:brush xml:id="br0">
      <inkml:brushProperty name="width" value="0.1" units="cm"/>
      <inkml:brushProperty name="height" value="0.1" units="cm"/>
    </inkml:brush>
  </inkml:definitions>
  <inkml:trace contextRef="#ctx0" brushRef="#br0">14 0 104 0 0,'-1'3'229'0'0,"-2"9"-65"0"0,0 0 1 0 0,0 0 0 0 0,1 0 0 0 0,1 1 0 0 0,0-1 0 0 0,1 0-1 0 0,0 1 1 0 0,1-1 0 0 0,0 0 0 0 0,5 17 0 0 0,-6-27-119 0 0,1 0 1 0 0,0 0-1 0 0,-1-1 1 0 0,1 1-1 0 0,0 0 0 0 0,0 0 1 0 0,0-1-1 0 0,0 1 1 0 0,1-1-1 0 0,-1 1 1 0 0,0-1-1 0 0,1 0 1 0 0,-1 1-1 0 0,0-1 1 0 0,1 0-1 0 0,0 0 1 0 0,-1 0-1 0 0,1 0 1 0 0,0 0-1 0 0,-1 0 1 0 0,1 0-1 0 0,0-1 1 0 0,0 1-1 0 0,0-1 1 0 0,0 1-1 0 0,0-1 1 0 0,0 0-1 0 0,-1 0 1 0 0,1 0-1 0 0,0 0 1 0 0,0 0-1 0 0,0 0 1 0 0,3-1-1 0 0,-2 1 38 0 0,1-1 0 0 0,-1 0-1 0 0,0 0 1 0 0,0 0 0 0 0,0 0-1 0 0,0-1 1 0 0,0 1-1 0 0,0-1 1 0 0,0 0 0 0 0,0 0-1 0 0,-1 0 1 0 0,1 0 0 0 0,-1 0-1 0 0,0 0 1 0 0,1-1 0 0 0,-1 1-1 0 0,0-1 1 0 0,0 0 0 0 0,2-4-1 0 0,3-6 105 0 0,-5 8-151 0 0,0 1 0 0 0,0-1 1 0 0,0 0-1 0 0,0 0 0 0 0,-1 0 0 0 0,0 0 1 0 0,0 0-1 0 0,0 0 0 0 0,0 0 0 0 0,-1 0 1 0 0,0 0-1 0 0,0 0 0 0 0,-1-7 1 0 0,1 9 60 0 0,0 0-495 0 0,0 1 0 0 0,0-1 0 0 0,-1 1 1 0 0,1-1-1 0 0,-1 1 0 0 0,1 0 0 0 0,-1-1 0 0 0,-1-3 0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7.347"/>
    </inkml:context>
    <inkml:brush xml:id="br0">
      <inkml:brushProperty name="width" value="0.1" units="cm"/>
      <inkml:brushProperty name="height" value="0.1" units="cm"/>
    </inkml:brush>
  </inkml:definitions>
  <inkml:trace contextRef="#ctx0" brushRef="#br0">15 24 72 0 0,'-5'19'347'0'0,"3"-14"-260"0"0,0 1 0 0 0,1-1-1 0 0,-1 1 1 0 0,1-1 0 0 0,1 1 0 0 0,-1 0 0 0 0,1-1 0 0 0,0 1-1 0 0,0 0 1 0 0,0-1 0 0 0,1 1 0 0 0,0 0 0 0 0,0-1 0 0 0,1 1-1 0 0,3 10 1 0 0,-4-14-11 0 0,1 0-1 0 0,-1 0 1 0 0,1 0-1 0 0,-1 0 1 0 0,1 0-1 0 0,-1-1 1 0 0,1 1 0 0 0,0 0-1 0 0,0-1 1 0 0,0 1-1 0 0,0-1 1 0 0,0 0-1 0 0,0 0 1 0 0,1 0-1 0 0,-1 0 1 0 0,5 2-1 0 0,-2-2 57 0 0,0 0-1 0 0,0 0 0 0 0,0 0 0 0 0,0-1 1 0 0,0 0-1 0 0,0 1 0 0 0,8-2 0 0 0,-8 0-62 0 0,0 0-1 0 0,0 1 0 0 0,-1-2 0 0 0,1 1 0 0 0,0 0 0 0 0,0-1 0 0 0,-1 0 0 0 0,1 0 1 0 0,-1-1-1 0 0,1 1 0 0 0,-1-1 0 0 0,0 0 0 0 0,0 0 0 0 0,0 0 0 0 0,-1 0 0 0 0,1-1 1 0 0,-1 0-1 0 0,0 0 0 0 0,0 0 0 0 0,0 0 0 0 0,0 0 0 0 0,-1 0 0 0 0,0-1 0 0 0,1 1 1 0 0,-2-1-1 0 0,1 0 0 0 0,0 1 0 0 0,-1-1 0 0 0,0 0 0 0 0,0 0 0 0 0,-1 0 0 0 0,1-8 1 0 0,-1 10-63 0 0,0 1-1 0 0,-1 0 1 0 0,1 0 0 0 0,0-1 0 0 0,-1 1 0 0 0,0 0 0 0 0,1 0 0 0 0,-1-1 0 0 0,0 1 0 0 0,0 0 0 0 0,-1 0 0 0 0,1 0 0 0 0,0 0 0 0 0,0 0 0 0 0,-1 1 0 0 0,1-1-1 0 0,-1 0 1 0 0,0 1 0 0 0,0-1 0 0 0,1 1 0 0 0,-1-1 0 0 0,0 1 0 0 0,0 0 0 0 0,0 0 0 0 0,0 0 0 0 0,-1 0 0 0 0,-3-1 0 0 0,0 0-384 0 0,0 0-1 0 0,0 1 1 0 0,0 0 0 0 0,-1 0 0 0 0,1 1-1 0 0,0-1 1 0 0,-1 1 0 0 0,1 1 0 0 0,-7 0-1 0 0,-2 2-1183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1.391"/>
    </inkml:context>
    <inkml:brush xml:id="br0">
      <inkml:brushProperty name="width" value="0.1" units="cm"/>
      <inkml:brushProperty name="height" value="0.1" units="cm"/>
    </inkml:brush>
  </inkml:definitions>
  <inkml:trace contextRef="#ctx0" brushRef="#br0">0 1 568 0 0,'0'0'4504'0'0,"2"3"-4287"0"0,5 12 42 0 0,-1 0 0 0 0,0 0-1 0 0,6 30 1 0 0,-3-9 10 0 0,22 97 534 0 0,-17-67-532 0 0,-13-61-403 0 0,0 0-1 0 0,1 0 0 0 0,0 0 0 0 0,0 0 1 0 0,4 7-1 0 0,-5-10-272 0 0,0 0 1 0 0,1 0-1 0 0,-1 0 1 0 0,1 0-1 0 0,0-1 1 0 0,0 1-1 0 0,0 0 1 0 0,2 1-1 0 0,6 2-1413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39.750"/>
    </inkml:context>
    <inkml:brush xml:id="br0">
      <inkml:brushProperty name="width" value="0.1" units="cm"/>
      <inkml:brushProperty name="height" value="0.1" units="cm"/>
    </inkml:brush>
  </inkml:definitions>
  <inkml:trace contextRef="#ctx0" brushRef="#br0">0 16 760 0 0,'2'2'859'0'0,"-1"0"-697"0"0,1-1 0 0 0,-1 1 0 0 0,1-1 0 0 0,0 0-1 0 0,-1 1 1 0 0,1-1 0 0 0,0 0 0 0 0,0 0 0 0 0,0 0-1 0 0,0 0 1 0 0,0 0 0 0 0,0-1 0 0 0,0 1-1 0 0,0-1 1 0 0,0 1 0 0 0,1-1 0 0 0,2 0 0 0 0,48 2 1565 0 0,-39-2-1333 0 0,159-10 2808 0 0,14-2-78 0 0,-87 4-1096 0 0,-66 4-1003 0 0,-32 4-892 0 0,16-3-188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1.766"/>
    </inkml:context>
    <inkml:brush xml:id="br0">
      <inkml:brushProperty name="width" value="0.1" units="cm"/>
      <inkml:brushProperty name="height" value="0.1" units="cm"/>
    </inkml:brush>
  </inkml:definitions>
  <inkml:trace contextRef="#ctx0" brushRef="#br0">14 31 212 0 0,'0'0'607'0'0,"0"0"-563"0"0,0 0 0 0 0,0 0 0 0 0,0-1 0 0 0,0 1 1 0 0,0 0-1 0 0,0 0 0 0 0,0 0 0 0 0,0 0 0 0 0,0-1 1 0 0,0 1-1 0 0,0 0 0 0 0,0 0 0 0 0,0 0 0 0 0,0 0 0 0 0,0-1 1 0 0,0 1-1 0 0,0 0 0 0 0,0 0 0 0 0,-1 0 0 0 0,1 0 1 0 0,0 0-1 0 0,0 0 0 0 0,0 0 0 0 0,0-1 0 0 0,0 1 1 0 0,0 0-1 0 0,-1 0 0 0 0,1 0 0 0 0,0 0 0 0 0,0 0 0 0 0,0 0 1 0 0,0 0-1 0 0,0 0 0 0 0,-1 0 0 0 0,1 0 0 0 0,0 0 1 0 0,0 0-1 0 0,0 0 0 0 0,0 0 0 0 0,-1 0 0 0 0,1 0 0 0 0,0 0 1 0 0,0 0-1 0 0,0 0 0 0 0,0 0 0 0 0,0 0 0 0 0,-1 0 1 0 0,1 0-1 0 0,0 0 0 0 0,0 0 0 0 0,0 0 0 0 0,0 0 0 0 0,-1 0 1 0 0,1 0-1 0 0,0 1 0 0 0,0-1 0 0 0,0 0 0 0 0,0 0 1 0 0,0 0-1 0 0,0 0 0 0 0,0 0 0 0 0,-1 0 0 0 0,1 1 0 0 0,0-1 1 0 0,0 0-1 0 0,0 0 0 0 0,-1 5 23 0 0,-1 0-1 0 0,1-1 1 0 0,0 1-1 0 0,0 0 1 0 0,1 0 0 0 0,0 0-1 0 0,0 0 1 0 0,0 0 0 0 0,0-1-1 0 0,1 1 1 0 0,-1 0-1 0 0,1 0 1 0 0,1 0 0 0 0,-1-1-1 0 0,1 1 1 0 0,-1 0-1 0 0,1-1 1 0 0,1 0 0 0 0,-1 1-1 0 0,1-1 1 0 0,-1 0 0 0 0,7 6-1 0 0,-5-6 6 0 0,0 0-1 0 0,0 0 0 0 0,0-1 1 0 0,0 1-1 0 0,1-1 0 0 0,0 0 1 0 0,0-1-1 0 0,0 1 0 0 0,0-1 1 0 0,0 0-1 0 0,0 0 0 0 0,1 0 1 0 0,-1-1-1 0 0,0 0 0 0 0,1 0 1 0 0,0 0-1 0 0,9-1 1 0 0,-11 0 14 0 0,0 0 1 0 0,0-1 0 0 0,0 1 0 0 0,0-1-1 0 0,-1 0 1 0 0,1 0 0 0 0,0 0 0 0 0,-1-1-1 0 0,1 1 1 0 0,-1-1 0 0 0,1 0 0 0 0,-1 0-1 0 0,0 0 1 0 0,1 0 0 0 0,-1-1 0 0 0,0 1 0 0 0,-1-1-1 0 0,1 0 1 0 0,0 0 0 0 0,-1 0 0 0 0,0 0-1 0 0,0 0 1 0 0,0-1 0 0 0,0 1 0 0 0,0-1-1 0 0,2-4 1 0 0,-3 4-110 0 0,0 0-1 0 0,0 0 1 0 0,0 0-1 0 0,0 0 0 0 0,-1 0 1 0 0,0 0-1 0 0,0 0 1 0 0,0 0-1 0 0,0 0 1 0 0,0 0-1 0 0,-1 0 1 0 0,0 0-1 0 0,1 1 1 0 0,-2-1-1 0 0,1 0 1 0 0,0 0-1 0 0,-1 0 1 0 0,0 1-1 0 0,1-1 1 0 0,-1 1-1 0 0,-1-1 0 0 0,1 1 1 0 0,0 0-1 0 0,-1 0 1 0 0,0 0-1 0 0,0 0 1 0 0,0 1-1 0 0,0-1 1 0 0,0 1-1 0 0,0-1 1 0 0,-1 1-1 0 0,1 0 1 0 0,-5-1-1 0 0,-7-4-4386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2.126"/>
    </inkml:context>
    <inkml:brush xml:id="br0">
      <inkml:brushProperty name="width" value="0.1" units="cm"/>
      <inkml:brushProperty name="height" value="0.1" units="cm"/>
    </inkml:brush>
  </inkml:definitions>
  <inkml:trace contextRef="#ctx0" brushRef="#br0">34 31 236 0 0,'0'0'350'0'0,"-2"5"-31"0"0,-2 3-270 0 0,-17 39 1024 0 0,20-43-1002 0 0,-1 0 1 0 0,1 0-1 0 0,0 1 0 0 0,0-1 0 0 0,1 0 0 0 0,-1 1 0 0 0,1-1 0 0 0,0 1 0 0 0,1-1 0 0 0,0 8 0 0 0,0-9-16 0 0,0 0 1 0 0,-1 0-1 0 0,2 0 1 0 0,-1 0-1 0 0,0 0 1 0 0,1 0-1 0 0,-1 0 1 0 0,1-1-1 0 0,0 1 0 0 0,0 0 1 0 0,0-1-1 0 0,0 0 1 0 0,0 1-1 0 0,0-1 1 0 0,1 0-1 0 0,-1 0 1 0 0,1 0-1 0 0,0 0 0 0 0,0-1 1 0 0,-1 1-1 0 0,1-1 1 0 0,0 0-1 0 0,0 0 1 0 0,0 0-1 0 0,0 0 1 0 0,1 0-1 0 0,-1 0 1 0 0,0-1-1 0 0,0 0 0 0 0,0 0 1 0 0,0 0-1 0 0,4 0 1 0 0,-2 0 57 0 0,0-1 0 0 0,-1 0 1 0 0,1 0-1 0 0,-1 0 0 0 0,1-1 0 0 0,-1 1 1 0 0,0-1-1 0 0,1 0 0 0 0,-1 0 0 0 0,0-1 1 0 0,0 1-1 0 0,0-1 0 0 0,-1 0 1 0 0,1 0-1 0 0,-1 0 0 0 0,1 0 0 0 0,-1-1 1 0 0,0 1-1 0 0,0-1 0 0 0,-1 0 0 0 0,5-8 1 0 0,-5 8-86 0 0,-1 0 1 0 0,1-1-1 0 0,-1 1 0 0 0,0-1 1 0 0,0 0-1 0 0,-1 1 1 0 0,1-1-1 0 0,-1 0 0 0 0,0 1 1 0 0,-1-1-1 0 0,1 0 1 0 0,-1 1-1 0 0,0-1 1 0 0,0 0-1 0 0,0 1 0 0 0,0-1 1 0 0,-1 1-1 0 0,0 0 1 0 0,0 0-1 0 0,0-1 1 0 0,-1 1-1 0 0,1 0 0 0 0,-1 1 1 0 0,0-1-1 0 0,0 0 1 0 0,0 1-1 0 0,0 0 1 0 0,-1 0-1 0 0,1 0 0 0 0,-1 0 1 0 0,0 0-1 0 0,-4-2 1 0 0,6 5-417 0 0,-5-4-441 0 0,-8 0-4575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4:32.532"/>
    </inkml:context>
    <inkml:brush xml:id="br0">
      <inkml:brushProperty name="width" value="0.1" units="cm"/>
      <inkml:brushProperty name="height" value="0.1" units="cm"/>
    </inkml:brush>
  </inkml:definitions>
  <inkml:trace contextRef="#ctx0" brushRef="#br0">1 142 444 0 0,'2'1'198'0'0,"1"1"0"0"0,0-1 1 0 0,0 0-1 0 0,0 0 0 0 0,0 0 0 0 0,0 0 0 0 0,0 0 0 0 0,0-1 0 0 0,0 1 1 0 0,0-1-1 0 0,0 0 0 0 0,0 0 0 0 0,0 0 0 0 0,0 0 0 0 0,0-1 1 0 0,0 1-1 0 0,0-1 0 0 0,0 0 0 0 0,0 0 0 0 0,0 0 0 0 0,0 0 0 0 0,-1 0 1 0 0,1-1-1 0 0,4-2 0 0 0,-2 0 65 0 0,0 0 0 0 0,0 0 0 0 0,-1 0 0 0 0,1-1 0 0 0,-1 0 1 0 0,0 0-1 0 0,0 0 0 0 0,-1-1 0 0 0,1 1 0 0 0,3-10 0 0 0,-2 5-12 0 0,-3 6-207 0 0,0 0 1 0 0,-1 0 0 0 0,1 0 0 0 0,-1 0 0 0 0,0 0 0 0 0,0 0-1 0 0,0 0 1 0 0,1-8 0 0 0,-2 10-244 0 0,-1-3-356 0 0,1 4 520 0 0,0 1 1 0 0,0-1 0 0 0,0 1 0 0 0,0 0 0 0 0,0-1 0 0 0,0 1 0 0 0,0-1 0 0 0,0 1 0 0 0,0-1 0 0 0,0 1 0 0 0,0 0 0 0 0,0-1 0 0 0,0 1 0 0 0,0-1 0 0 0,0 1-1 0 0,-1-1 1 0 0,1 1 0 0 0,0 0 0 0 0,0-1 0 0 0,0 1 0 0 0,-1 0 0 0 0,1-1 0 0 0,0 1 0 0 0,0 0 0 0 0,-1-1 0 0 0,1 1 0 0 0,0 0 0 0 0,-1-1 0 0 0,1 1-1 0 0,0 0 1 0 0,-1-1 0 0 0,0 1 13 0 0,-2-1-479 0 0,-1 1 0 0 0,1-1 0 0 0,-1 1 0 0 0,0 0 0 0 0,1 0 0 0 0,-7 0 0 0 0,-8 3-1516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3.546"/>
    </inkml:context>
    <inkml:brush xml:id="br0">
      <inkml:brushProperty name="width" value="0.1" units="cm"/>
      <inkml:brushProperty name="height" value="0.1" units="cm"/>
    </inkml:brush>
  </inkml:definitions>
  <inkml:trace contextRef="#ctx0" brushRef="#br0">5 16 608,'0'0'663,"-5"-15"4948,43 49-5065,2-2 1,72 47-1,162 68 929,-225-123-1430,8 12-1438,-35-19-3802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3.905"/>
    </inkml:context>
    <inkml:brush xml:id="br0">
      <inkml:brushProperty name="width" value="0.1" units="cm"/>
      <inkml:brushProperty name="height" value="0.1" units="cm"/>
    </inkml:brush>
  </inkml:definitions>
  <inkml:trace contextRef="#ctx0" brushRef="#br0">329 16 44,'-4'-10'1157,"4"10"-1105,0 0 0,0-1 1,-1 1-1,1 0 0,0-1 1,0 1-1,0 0 0,0 0 0,-1-1 1,1 1-1,0 0 0,0 0 1,0-1-1,-1 1 0,1 0 1,0 0-1,0 0 0,-1 0 1,1-1-1,0 1 0,-1 0 0,1 0 1,0 0-1,-1 0 0,1 0 1,0 0-1,0 0 0,-1 0 1,1 0-1,0 0 0,-1 0 1,1 0-1,0 0 0,-1 0 0,1 0 1,0 0-1,-1 0 0,1 0 1,-1 0-1,-11 14 136,0 0-1,0 0 1,1 1-1,1 0 1,-12 24-1,-16 24 112,-144 174-652,171-216-1804,8-12 914</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4.264"/>
    </inkml:context>
    <inkml:brush xml:id="br0">
      <inkml:brushProperty name="width" value="0.1" units="cm"/>
      <inkml:brushProperty name="height" value="0.1" units="cm"/>
    </inkml:brush>
  </inkml:definitions>
  <inkml:trace contextRef="#ctx0" brushRef="#br0">1 0 436,'0'0'890,"3"2"-510,-1 0-306,1 0 1,-1 0-1,0 1 0,0-1 0,0 0 0,0 1 1,-1-1-1,1 1 0,-1 0 0,1-1 0,-1 1 1,0 0-1,2 5 0,10 49 591,-7-27-419,8 17 145,24 52 0,-18-46-236,-15-42-790,0 0-1,1 0 0,9 14 1,-5-12-524</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4.671"/>
    </inkml:context>
    <inkml:brush xml:id="br0">
      <inkml:brushProperty name="width" value="0.1" units="cm"/>
      <inkml:brushProperty name="height" value="0.1" units="cm"/>
    </inkml:brush>
  </inkml:definitions>
  <inkml:trace contextRef="#ctx0" brushRef="#br0">16 0 156,'-4'10'146,"1"-1"-1,1 1 1,0 0 0,0-1 0,1 1-1,0 0 1,1 0 0,0 0 0,1 0-1,-1 0 1,2-1 0,0 1 0,5 16-1,-5-20 10,0 0-1,1 0 0,0 0 0,1 0 0,-1 0 1,1-1-1,0 0 0,0 1 0,0-2 0,1 1 0,0 0 1,0-1-1,0 0 0,1 0 0,-1 0 0,1-1 1,0 0-1,0 0 0,0-1 0,0 1 0,8 1 1,-5-2 85,0-1 0,1 0 1,-1 0-1,0-1 1,0 0-1,0-1 1,0 0-1,0 0 1,1-1-1,-2 0 0,1-1 1,16-7-1,-21 9-177,0-1 1,0 0-1,0 0 0,-1 0 0,1-1 0,-1 1 0,0-1 1,0 0-1,0 0 0,0 0 0,0 0 0,0-1 0,-1 1 0,0-1 1,1 1-1,-1-1 0,-1 0 0,1 0 0,0 0 0,-1 0 1,0 0-1,0 0 0,0 0 0,-1 0 0,1-1 0,-1 1 0,0 0 1,0 0-1,-2-9 0,1 9-70,0 0 1,-1 0-1,0 0 0,0 1 1,0-1-1,0 0 0,0 1 1,-1-1-1,0 1 1,1 0-1,-1 0 0,0 0 1,-1 0-1,1 0 0,0 1 1,-1-1-1,0 1 0,-4-2 1,-36-14-1399,1 10-3710,27 6 2884</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5.031"/>
    </inkml:context>
    <inkml:brush xml:id="br0">
      <inkml:brushProperty name="width" value="0.1" units="cm"/>
      <inkml:brushProperty name="height" value="0.1" units="cm"/>
    </inkml:brush>
  </inkml:definitions>
  <inkml:trace contextRef="#ctx0" brushRef="#br0">13 28 140,'-2'8'152,"-1"0"0,1 1 0,0-1 0,1 1 0,0-1 0,0 1-1,0-1 1,2 1 0,1 14 0,-2-19-34,1 0 1,0-1-1,0 1 0,0 0 0,0 0 1,1-1-1,0 1 0,0-1 0,0 1 1,0-1-1,0 0 0,1 0 0,-1 0 1,1 0-1,0 0 0,0-1 0,0 1 1,0-1-1,0 0 0,0 0 0,1 0 1,-1 0-1,7 2 0,-3-2 158,0 0 0,1-1 0,-1 0 0,0 0 0,1 0 0,-1-1 0,1 0 0,-1-1 0,0 0 0,1 0 0,-1 0 0,0-1 0,11-4 0,-14 5-178,0-1 0,0 0 0,0 0 0,0 0-1,-1 0 1,1 0 0,-1-1 0,1 0 0,-1 0 0,0 0-1,0 0 1,-1 0 0,1 0 0,0-1 0,-1 1 0,0-1-1,0 0 1,0 0 0,0 0 0,-1 0 0,0 0 0,1 0-1,-1 0 1,-1 0 0,1-5 0,0 3-71,-2 1 0,1 0 0,0-1 0,-1 1 0,0 0 0,0 0 0,-1-1-1,1 1 1,-1 0 0,0 0 0,0 0 0,-6-7 0,6 8-269,-1 1 1,1 0-1,-1 0 0,0 0 0,0 0 0,0 0 1,-1 0-1,1 1 0,-1 0 0,-3-2 0,-6 1-4457</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5.828"/>
    </inkml:context>
    <inkml:brush xml:id="br0">
      <inkml:brushProperty name="width" value="0.1" units="cm"/>
      <inkml:brushProperty name="height" value="0.1" units="cm"/>
    </inkml:brush>
  </inkml:definitions>
  <inkml:trace contextRef="#ctx0" brushRef="#br0">10 21 88,'0'3'268,"-4"33"549,1-14-253,1 34 0,2-51-383,0 0-1,0 0 1,1 1 0,0-1-1,0 0 1,0 0 0,1 0-1,0 0 1,0-1 0,0 1-1,0 0 1,4 4 0,-4-7-59,0 0 0,0 0 0,1 0 0,-1-1 1,0 1-1,1 0 0,-1-1 0,1 0 0,0 0 0,-1 1 1,1-1-1,0-1 0,0 1 0,0 0 0,0-1 0,0 0 1,0 1-1,-1-1 0,1 0 0,5-1 0,2 0 206,0-1 0,0 0 0,-1 0 0,16-6 0,-21 6-273,-1 1-1,1-1 1,0 0-1,-1 0 1,1 0-1,-1-1 1,0 0-1,1 1 1,-1-1-1,-1 0 1,1 0-1,0 0 0,-1-1 1,1 1-1,-1-1 1,0 1-1,0-1 1,-1 0-1,1 0 1,-1 0-1,0 0 1,0 0-1,0 0 0,0 0 1,-1 0-1,1 0 1,-1 0-1,0-1 1,-1 1-1,1 0 1,-1 0-1,1 0 1,-1 0-1,-1 0 1,1 0-1,0 0 0,-1 0 1,0 0-1,0 1 1,0-1-1,0 1 1,-1-1-1,-3-3 1,1 1-180,-1 1 0,0-1 1,1 2-1,-2-1 0,1 0 0,0 1 1,-1 0-1,0 1 0,-12-5 1,13 6-645,-1 0 0,1 1 0,0 0 0,0 0 1,0 1-1,-1-1 0,-8 2 0,3 0-1401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8.159"/>
    </inkml:context>
    <inkml:brush xml:id="br0">
      <inkml:brushProperty name="width" value="0.1" units="cm"/>
      <inkml:brushProperty name="height" value="0.1" units="cm"/>
    </inkml:brush>
  </inkml:definitions>
  <inkml:trace contextRef="#ctx0" brushRef="#br0">3 40 384,'-3'-4'6541,"10"7"-6449,0 0 0,0 0-1,0-1 1,0 0-1,0 0 1,0-1 0,1 0-1,14 0 1,68-4 540,-54 0-397,213-21 1182,-172 15-757,-60 8-429,-13 1-137,0 0 0,1 0 0,-1-1 0,1 1 0,-1-1 0,0 0 0,6-3-1,-9 4-29,2-2-134,8-2-515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41:42.815"/>
    </inkml:context>
    <inkml:brush xml:id="br0">
      <inkml:brushProperty name="width" value="0.1" units="cm"/>
      <inkml:brushProperty name="height" value="0.1" units="cm"/>
    </inkml:brush>
  </inkml:definitions>
  <inkml:trace contextRef="#ctx0" brushRef="#br0">284 77 268 0 0,'-18'-25'6804'0'0,"13"25"-6740"0"0,0 0 0 0 0,1 1 0 0 0,-1 0 0 0 0,1-1 0 0 0,-1 2 0 0 0,1-1 0 0 0,-1 1-1 0 0,1-1 1 0 0,0 1 0 0 0,0 0 0 0 0,0 0 0 0 0,0 1 0 0 0,-6 4 0 0 0,-10 8 76 0 0,-20 20 0 0 0,35-31-92 0 0,-11 12 73 0 0,0 0 0 0 0,1 1 0 0 0,1 0 0 0 0,-23 38 0 0 0,32-47-33 0 0,0 0 0 0 0,1 1 1 0 0,0 0-1 0 0,0-1 1 0 0,1 1-1 0 0,1 0 1 0 0,-1 1-1 0 0,1-1 1 0 0,1 0-1 0 0,0 1 0 0 0,0-1 1 0 0,1 1-1 0 0,0-1 1 0 0,2 13-1 0 0,0-17-19 0 0,-1 1 0 0 0,1-1 0 0 0,1 0 0 0 0,-1 0 0 0 0,1 0 0 0 0,0-1 0 0 0,0 1 0 0 0,0-1 0 0 0,1 1 0 0 0,-1-1 0 0 0,1 0 0 0 0,0 0 0 0 0,0-1 0 0 0,1 1 0 0 0,-1-1 0 0 0,1 0 0 0 0,0 0 0 0 0,0-1 0 0 0,6 4 0 0 0,3 0 91 0 0,1 0-1 0 0,0-1 1 0 0,0-1-1 0 0,0 0 1 0 0,25 2-1 0 0,-25-5-66 0 0,0-1 1 0 0,0 0-1 0 0,0-1 0 0 0,0-1 0 0 0,0 0 1 0 0,0-1-1 0 0,-1-1 0 0 0,1 0 0 0 0,26-12 1 0 0,-28 10-46 0 0,-1 0 0 0 0,-1 0 1 0 0,1-1-1 0 0,-1-1 0 0 0,0 0 1 0 0,-1-1-1 0 0,0 0 0 0 0,0 0 0 0 0,-1-1 1 0 0,0 0-1 0 0,10-16 0 0 0,-14 17-31 0 0,-1 1-1 0 0,0-1 1 0 0,0 0-1 0 0,-1 0 1 0 0,-1 0-1 0 0,1 0 1 0 0,-1-1-1 0 0,-1 1 0 0 0,1-1 1 0 0,-2 1-1 0 0,1-1 1 0 0,-2 0-1 0 0,1 1 1 0 0,-1-1-1 0 0,0 1 1 0 0,-4-13-1 0 0,1 8-1 0 0,-1-1-1 0 0,0 1 1 0 0,-1 1 0 0 0,-1-1 0 0 0,0 1-1 0 0,0 0 1 0 0,-2 0 0 0 0,1 1-1 0 0,-19-19 1 0 0,12 12 1 0 0,12 15-218 0 0,0 0-1 0 0,0 1 0 0 0,0-1 0 0 0,0 1 1 0 0,0-1-1 0 0,-5-2 0 0 0,6 5-274 0 0,-3 4-1932 0 0,3-3 2250 0 0,1 1 0 0 0,0 0 0 0 0,-1 0 0 0 0,1 0 0 0 0,0 0 0 0 0,0 0 0 0 0,0 0 1 0 0,0 0-1 0 0,0 1 0 0 0,-2 1 0 0 0,1 8-4057 0 0,4-2 1823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8.722"/>
    </inkml:context>
    <inkml:brush xml:id="br0">
      <inkml:brushProperty name="width" value="0.1" units="cm"/>
      <inkml:brushProperty name="height" value="0.1" units="cm"/>
    </inkml:brush>
  </inkml:definitions>
  <inkml:trace contextRef="#ctx0" brushRef="#br0">0 9 528,'1'-8'5974,"18"55"-5238,19 76-1,10 27 299,-38-122-1014,4 11-730,1-14-4011,-8-17 2697</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9.097"/>
    </inkml:context>
    <inkml:brush xml:id="br0">
      <inkml:brushProperty name="width" value="0.1" units="cm"/>
      <inkml:brushProperty name="height" value="0.1" units="cm"/>
    </inkml:brush>
  </inkml:definitions>
  <inkml:trace contextRef="#ctx0" brushRef="#br0">38 0 404,'-3'3'349,"0"0"-261,-1 1 0,1-1 0,0 1-1,0 0 1,1 0 0,-1 1 0,1-1 0,0 0-1,0 1 1,0-1 0,1 1 0,-1 0-1,1 0 1,1-1 0,-1 1 0,0 0-1,1 0 1,0 0 0,0 0 0,1 0-1,-1-1 1,1 1 0,0 0 0,0 0-1,4 7 1,-3-4 66,1-1-1,1 0 1,-1 1-1,1-2 1,0 1-1,1 0 1,-1-1-1,1 0 1,0 0-1,1 0 1,0-1-1,0 1 1,0-2-1,0 1 1,13 7-1,-11-9 101,1 0 0,-1 0 0,1-1-1,-1 0 1,1-1 0,0 0 0,-1 0 0,1-1-1,0 0 1,0 0 0,15-3 0,-20 2-156,1 0 1,-1 0-1,0 0 1,1 0-1,-1-1 1,0 0-1,0 0 1,0 0-1,0 0 1,0 0-1,-1-1 1,1 0-1,-1 0 0,0 0 1,0 0-1,0 0 1,0-1-1,0 1 1,-1-1-1,1 0 1,-1 0-1,0 0 1,0 0-1,0 0 1,0-4-1,-1 3-54,0 1-1,0-1 1,-1 0 0,1 1 0,-1-1-1,-1 1 1,1-1 0,-1 0-1,1 1 1,-1-1 0,0 1 0,-1-1-1,1 1 1,-1 0 0,0-1-1,0 1 1,0 0 0,-1 0 0,1 1-1,-1-1 1,-5-5 0,1 2-314,0 1 1,0 0 0,0 1-1,-1 0 1,0 0-1,0 0 1,0 1 0,0 0-1,-15-4 1,3 10-4805</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19.456"/>
    </inkml:context>
    <inkml:brush xml:id="br0">
      <inkml:brushProperty name="width" value="0.1" units="cm"/>
      <inkml:brushProperty name="height" value="0.1" units="cm"/>
    </inkml:brush>
  </inkml:definitions>
  <inkml:trace contextRef="#ctx0" brushRef="#br0">10 12 164,'0'0'1211,"-2"5"-893,0 3-170,0 0-1,1 0 1,0 0-1,0 0 1,0 0-1,1 0 0,1 0 1,-1 0-1,4 14 1,-3-14 42,1 0 0,1 1 1,-1-1-1,2 0 0,-1 0 1,1-1-1,0 1 0,0-1 1,1 0-1,10 12 0,-12-16-37,0 0 1,1 0-1,-1 0 0,1 0 1,0-1-1,0 1 0,0-1 1,0 0-1,0 0 0,0-1 1,1 1-1,-1-1 0,1 0 1,-1 0-1,1-1 0,-1 1 1,1-1-1,-1 0 0,1 0 0,-1-1 1,8 0-1,-6-1 29,-1 0 1,1 1-1,-1-2 0,1 1 1,-1-1-1,0 0 0,0 0 1,0 0-1,0-1 0,0 1 1,-1-1-1,0 0 0,0-1 1,0 1-1,0-1 0,-1 0 0,1 1 1,3-10-1,-4 8-98,0 1 0,-1-1 0,0 0 0,0 0 0,0 0 0,-1 0 0,0 0 0,0 0 0,0 0 0,-1 0 0,0 0 0,0-1 0,-1 1 0,0 0 0,0 0 0,0 0 0,-1 0 0,-2-7 0,2 9-251,1 1 1,-1-1-1,0 0 1,-1 1-1,1 0 1,0-1-1,-1 1 1,0 0-1,0 0 1,-5-3-1,-2 3-1817</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19.847"/>
    </inkml:context>
    <inkml:brush xml:id="br0">
      <inkml:brushProperty name="width" value="0.1" units="cm"/>
      <inkml:brushProperty name="height" value="0.1" units="cm"/>
    </inkml:brush>
  </inkml:definitions>
  <inkml:trace contextRef="#ctx0" brushRef="#br0">10 8 436 0 0,'0'0'3131'0'0,"-1"6"-2778"0"0,-7 59 561 0 0,8-58-788 0 0,0 0 0 0 0,0 1 0 0 0,1-1 0 0 0,0 0 0 0 0,0 0 0 0 0,0 0 0 0 0,1 0 1 0 0,4 10-1 0 0,-5-13-3 0 0,1-1 1 0 0,0 1 0 0 0,-1-1-1 0 0,1 0 1 0 0,0 1 0 0 0,1-1 0 0 0,-1 0-1 0 0,1 0 1 0 0,-1 0 0 0 0,1-1-1 0 0,0 1 1 0 0,0-1 0 0 0,0 1 0 0 0,0-1-1 0 0,1 0 1 0 0,-1 0 0 0 0,0 0 0 0 0,1-1-1 0 0,-1 1 1 0 0,1-1 0 0 0,0 0-1 0 0,5 1 1 0 0,-2 0 44 0 0,0-1 0 0 0,-1 0 0 0 0,1-1 0 0 0,0 0 0 0 0,0 0 0 0 0,-1 0 0 0 0,1-1 0 0 0,0 0 0 0 0,0 0 0 0 0,-1-1 0 0 0,1 0 0 0 0,-1 0 0 0 0,1 0 0 0 0,-1-1 0 0 0,0 0 0 0 0,8-5 0 0 0,-10 5-92 0 0,0 1-1 0 0,0-1 1 0 0,0 0-1 0 0,-1-1 1 0 0,1 1 0 0 0,-1-1-1 0 0,0 1 1 0 0,0-1-1 0 0,0 0 1 0 0,-1 0 0 0 0,1 0-1 0 0,-1-1 1 0 0,0 1-1 0 0,0-1 1 0 0,0 1 0 0 0,-1-1-1 0 0,0 1 1 0 0,0-1 0 0 0,0 0-1 0 0,0 0 1 0 0,-1 1-1 0 0,0-1 1 0 0,0-8 0 0 0,0 9-135 0 0,-1 0 1 0 0,0 0-1 0 0,0 0 1 0 0,0 0 0 0 0,0 0-1 0 0,-1 0 1 0 0,1 1 0 0 0,-1-1-1 0 0,0 0 1 0 0,0 1-1 0 0,-1-1 1 0 0,1 1 0 0 0,-1 0-1 0 0,0 0 1 0 0,1 0 0 0 0,-1 0-1 0 0,0 0 1 0 0,-6-3-1 0 0,6 4-291 0 0,-1 0-1 0 0,1 0 0 0 0,-1 0 0 0 0,1 1 1 0 0,-1 0-1 0 0,0-1 0 0 0,1 1 0 0 0,-1 1 0 0 0,0-1 1 0 0,0 1-1 0 0,0-1 0 0 0,-6 1 0 0 0,-4 0-2609 0 0,-2 0 229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23.713"/>
    </inkml:context>
    <inkml:brush xml:id="br0">
      <inkml:brushProperty name="width" value="0.1" units="cm"/>
      <inkml:brushProperty name="height" value="0.1" units="cm"/>
    </inkml:brush>
  </inkml:definitions>
  <inkml:trace contextRef="#ctx0" brushRef="#br0">1 11 92 0 0,'0'-11'6601'0'0,"15"12"-5958"0"0,27 5-841 0 0,-23-3 413 0 0,120 11 99 0 0,144-3 1 0 0,142-24-13 0 0,-2 1-140 0 0,285 24-34 0 0,-315-9-454 0 0,-52 3-521 0 0,-205 13 472 0 0,180-10 141 0 0,-187-7 127 0 0,52 1 14 0 0,360 12 17 0 0,-108 0 77 0 0,-341-12 15 0 0,176 7-12 0 0,54 23-30 0 0,46-6-21 0 0,-358-27 45 0 0,175 14 34 0 0,-45-3-15 0 0,-121-10-13 0 0,483 20-35 0 0,270-38 514 0 0,-674 17-259 0 0,-79-1-129 0 0,-26 0-538 0 0,-25-2-217 0 0,-33-3-2395 0 0,26 3 1295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24.120"/>
    </inkml:context>
    <inkml:brush xml:id="br0">
      <inkml:brushProperty name="width" value="0.1" units="cm"/>
      <inkml:brushProperty name="height" value="0.1" units="cm"/>
    </inkml:brush>
  </inkml:definitions>
  <inkml:trace contextRef="#ctx0" brushRef="#br0">0 6 624,'1'-6'6711,"41"361"-5535,-41-345-1613,2 5-377,0-4-2804,2 0 1568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24.495"/>
    </inkml:context>
    <inkml:brush xml:id="br0">
      <inkml:brushProperty name="width" value="0.1" units="cm"/>
      <inkml:brushProperty name="height" value="0.1" units="cm"/>
    </inkml:brush>
  </inkml:definitions>
  <inkml:trace contextRef="#ctx0" brushRef="#br0">0 23 492,'10'-11'4518,"-11"20"-4428,1 0 0,1 1 0,-1-1 0,2 0 0,-1 0 0,1 0 0,1 0 0,-1-1 0,1 1 0,1 0 0,0-1 0,0 0 0,6 9 0,-6-11-16,0-1 1,1 1-1,-1-1 0,1 0 0,0 0 1,0 0-1,1-1 0,-1 0 0,1 0 1,0 0-1,0-1 0,0 0 0,1 0 0,-1 0 1,1-1-1,0 0 0,0-1 0,11 2 1,-9-2 154,0 0 1,0-1-1,0 0 0,0-1 1,0 0-1,0 0 1,0-1-1,-1 0 0,1-1 1,0 0-1,-1 0 1,12-7-1,-16 7-100,1 0-1,-1 0 1,0-1-1,0 0 1,0 1 0,0-2-1,0 1 1,-1 0 0,0-1-1,0 1 1,0-1-1,0 0 1,-1 0 0,0 0-1,0 0 1,0 0-1,-1-1 1,0 1 0,0-1-1,0 1 1,0-8 0,-1 9-75,0 0 1,0 0 0,0 0-1,-1 0 1,1-1 0,-1 1 0,0 0-1,0 0 1,0 0 0,-1 0 0,1 0-1,-1 1 1,-2-5 0,2 6-246,1 0 1,-1 0-1,0 1 1,0-1-1,1 0 1,-1 1-1,0-1 0,-1 1 1,-2-2-1,2 1-625,0 1-1,0 0 1,0 0-1,0 0 1,-1 1 0,1-1-1,0 1 1,-5 0-1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24.854"/>
    </inkml:context>
    <inkml:brush xml:id="br0">
      <inkml:brushProperty name="width" value="0.1" units="cm"/>
      <inkml:brushProperty name="height" value="0.1" units="cm"/>
    </inkml:brush>
  </inkml:definitions>
  <inkml:trace contextRef="#ctx0" brushRef="#br0">9 30 204 0 0,'0'0'1768'0'0,"0"0"-1724"0"0,0 0-1 0 0,1 0 0 0 0,-1 0 0 0 0,0 0 1 0 0,1 0-1 0 0,-1 0 0 0 0,0 0 1 0 0,1 0-1 0 0,-1 0 0 0 0,0 0 1 0 0,0 0-1 0 0,1 0 0 0 0,-1 1 1 0 0,0-1-1 0 0,1 0 0 0 0,-1 0 1 0 0,0 0-1 0 0,0 1 0 0 0,1-1 1 0 0,-1 0-1 0 0,0 0 0 0 0,0 1 1 0 0,0-1-1 0 0,1 0 0 0 0,-1 0 0 0 0,0 1 1 0 0,0-1-1 0 0,0 0 0 0 0,0 1 1 0 0,1-1-1 0 0,-1 0 0 0 0,0 1 1 0 0,0-1-1 0 0,0 0 0 0 0,0 1 1 0 0,0-1-1 0 0,-3 8 140 0 0,0-1 0 0 0,0 1 0 0 0,1 0 0 0 0,0 0 0 0 0,1 0 0 0 0,-1 11 0 0 0,2-14-132 0 0,0-1 0 0 0,0 1 1 0 0,1 0-1 0 0,-1 0 0 0 0,1 0 1 0 0,0-1-1 0 0,1 1 0 0 0,-1 0 1 0 0,1-1-1 0 0,0 0 0 0 0,0 1 1 0 0,1-1-1 0 0,2 5 1 0 0,0-3 88 0 0,0 0 0 0 0,1 0 0 0 0,-1 0 0 0 0,1 0 0 0 0,0-1 0 0 0,1 0 1 0 0,-1 0-1 0 0,1-1 0 0 0,0 0 0 0 0,0 0 0 0 0,0 0 0 0 0,1-1 0 0 0,-1 0 1 0 0,1-1-1 0 0,0 0 0 0 0,0 0 0 0 0,0 0 0 0 0,0-1 0 0 0,0 0 0 0 0,0-1 1 0 0,16-1-1 0 0,-7 0 232 0 0,0-1 0 0 0,1-1 0 0 0,-1-1 0 0 0,0-1 0 0 0,-1 0 0 0 0,1-1 0 0 0,-1-1 0 0 0,0 0 0 0 0,16-11 0 0 0,-25 14-171 0 0,0-1-1 0 0,-1 0 1 0 0,0 0-1 0 0,0-1 1 0 0,0 0-1 0 0,-1 0 1 0 0,6-7-1 0 0,-8 9-100 0 0,-1 0 0 0 0,1-1 0 0 0,-1 1 0 0 0,1 0 0 0 0,-1-1 0 0 0,-1 0 0 0 0,1 1 0 0 0,0-1 0 0 0,-1 0 0 0 0,0 0 0 0 0,0 0 0 0 0,0-8 0 0 0,-2 10-103 0 0,1 1-1 0 0,0 0 1 0 0,-1-1 0 0 0,1 1-1 0 0,-1-1 1 0 0,0 1 0 0 0,0 0-1 0 0,1 0 1 0 0,-2-1 0 0 0,1 1 0 0 0,0 0-1 0 0,0 0 1 0 0,-1 0 0 0 0,1 0-1 0 0,-1 1 1 0 0,-2-4 0 0 0,0 2-63 0 0,0 0 1 0 0,0 1 0 0 0,0-1 0 0 0,0 1 0 0 0,0-1 0 0 0,0 2 0 0 0,-1-1 0 0 0,-4-1 0 0 0,0 0-490 0 0,0 1 0 0 0,0 0 0 0 0,0 1 1 0 0,-1 0-1 0 0,1 1 0 0 0,0 0 0 0 0,0 0 1 0 0,-11 2-1 0 0,0 2-4230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02T05:35:25.263"/>
    </inkml:context>
    <inkml:brush xml:id="br0">
      <inkml:brushProperty name="width" value="0.1" units="cm"/>
      <inkml:brushProperty name="height" value="0.1" units="cm"/>
    </inkml:brush>
  </inkml:definitions>
  <inkml:trace contextRef="#ctx0" brushRef="#br0">6 1 320,'-2'8'267,"1"1"0,0 0 0,0 0 0,1 0 0,0-1 0,0 1 0,1 0 0,0 0 0,3 9 1,-2-13-1,-1-1 0,1 1 1,0-1-1,0 1 0,0-1 1,1 0-1,-1 0 0,1 0 1,0 0-1,0 0 0,1-1 1,-1 1-1,1-1 0,-1 0 1,1 0-1,0-1 0,8 5 1,-10-6-140,1 0 1,0-1-1,0 1 1,-1-1-1,1 0 1,0 0-1,0 0 1,0 0-1,0 0 1,-1 0-1,1-1 1,0 1-1,0-1 1,-1 0-1,1 0 1,0 0-1,-1 0 1,4-3-1,1 1 55,0-1 0,-1-1 0,1 1 0,-1-1 0,8-8 0,2-13-425,-15 25 146,-1 0 0,1 0 0,-1 0 0,1 0 0,-1 0 0,0-1 0,1 1 0,-1 0 0,0 0 0,0 0 0,0 0 0,1 0 0,-1-1 0,-1 1 0,1 0 0,0 0 0,0 0 0,0 0 0,-1-1 0,1 1 0,0 0 0,-1 0 0,1 0 0,-1 0-1,0-2 1,-24-18-4163,10 14 1815</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2-02T05:35:25.841"/>
    </inkml:context>
    <inkml:brush xml:id="br0">
      <inkml:brushProperty name="width" value="0.1" units="cm"/>
      <inkml:brushProperty name="height" value="0.1" units="cm"/>
    </inkml:brush>
  </inkml:definitions>
  <inkml:trace contextRef="#ctx0" brushRef="#br0">0 9 800 0 0,'0'0'3904'0'0,"0"0"-3830"0"0,0-1 0 0 0,0 1 0 0 0,0 0 0 0 0,0-1-1 0 0,0 1 1 0 0,1 0 0 0 0,-1-1 0 0 0,0 1 0 0 0,0 0 0 0 0,0-1 0 0 0,0 1 0 0 0,1 0 0 0 0,-1-1 0 0 0,0 1 0 0 0,0 0 0 0 0,1-1 0 0 0,-1 1 0 0 0,0 0 0 0 0,1 0 0 0 0,-1-1 0 0 0,0 1 0 0 0,0 0-1 0 0,1 0 1 0 0,-1 0 0 0 0,1-1 0 0 0,-1 1 0 0 0,0 0 0 0 0,1 0 0 0 0,-1 0 0 0 0,0 0 0 0 0,1 0 0 0 0,-1 0 0 0 0,1 0 0 0 0,-1 0 0 0 0,0 0 0 0 0,1 0 0 0 0,-1 0 0 0 0,0 0 0 0 0,1 0 0 0 0,-1 0 0 0 0,1 0-1 0 0,0 1 1 0 0,16 14 155 0 0,0 1 0 0 0,0 1-1 0 0,-2 0 1 0 0,20 29 0 0 0,-23-30-179 0 0,3 5-147 0 0,2-1 0 0 0,0-1-1 0 0,1 0 1 0 0,1-1 0 0 0,1-1 0 0 0,0 0 0 0 0,1-2 0 0 0,38 21 0 0 0,-47-30-453 0 0,23 9-3335 0 0,-20-11 1765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F15DC-213E-494E-A89E-141BDED301A3}" type="datetimeFigureOut">
              <a:rPr lang="en-IN" smtClean="0"/>
              <a:t>02-02-2023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DF2CD-AF97-44EE-881F-AB112B4E80EF}" type="slidenum">
              <a:rPr lang="en-IN" smtClean="0"/>
              <a:t>‹#›</a:t>
            </a:fld>
            <a:endParaRPr lang="en-IN"/>
          </a:p>
        </p:txBody>
      </p:sp>
    </p:spTree>
    <p:extLst>
      <p:ext uri="{BB962C8B-B14F-4D97-AF65-F5344CB8AC3E}">
        <p14:creationId xmlns:p14="http://schemas.microsoft.com/office/powerpoint/2010/main" val="1412431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93DF2CD-AF97-44EE-881F-AB112B4E80EF}" type="slidenum">
              <a:rPr lang="en-IN" smtClean="0"/>
              <a:t>19</a:t>
            </a:fld>
            <a:endParaRPr lang="en-IN"/>
          </a:p>
        </p:txBody>
      </p:sp>
    </p:spTree>
    <p:extLst>
      <p:ext uri="{BB962C8B-B14F-4D97-AF65-F5344CB8AC3E}">
        <p14:creationId xmlns:p14="http://schemas.microsoft.com/office/powerpoint/2010/main" val="749138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CE7F5-C74E-584A-D01C-7F8369CDB0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CD21E8-59EB-A2E7-FA21-D4FD79205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99C6DC-A079-8978-C70E-61F5F934DCF5}"/>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5" name="Footer Placeholder 4">
            <a:extLst>
              <a:ext uri="{FF2B5EF4-FFF2-40B4-BE49-F238E27FC236}">
                <a16:creationId xmlns:a16="http://schemas.microsoft.com/office/drawing/2014/main" id="{B52768A4-7BF1-976C-CDF3-79B8991F2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6676E-B104-CCAE-7AAF-6F06B543CBA9}"/>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3962944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D094-B2D9-F4B0-D8A2-4A7F8BF71C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A9EEE4F-0189-CE17-0825-6A46A0E683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F9DCF-C5E6-416F-F9C8-8CDF4AD0D916}"/>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5" name="Footer Placeholder 4">
            <a:extLst>
              <a:ext uri="{FF2B5EF4-FFF2-40B4-BE49-F238E27FC236}">
                <a16:creationId xmlns:a16="http://schemas.microsoft.com/office/drawing/2014/main" id="{79E1366C-3361-82D9-FBA3-EC97B6A7DF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3903B8-1914-C8D2-0B70-ADDFD48CBC6C}"/>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3607572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AD1CD2-1850-FFA7-6A42-9C2517A700A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C4FBF16-F7A8-7E14-0A13-CF53EDAD6F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73FF7C-5059-23D8-502E-DB8CBB31A88C}"/>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5" name="Footer Placeholder 4">
            <a:extLst>
              <a:ext uri="{FF2B5EF4-FFF2-40B4-BE49-F238E27FC236}">
                <a16:creationId xmlns:a16="http://schemas.microsoft.com/office/drawing/2014/main" id="{3407DE04-B88B-A2FE-340E-AD99E561C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C6401-A146-3687-516F-D8703434FBD7}"/>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147472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37CFE-3360-4735-8296-A465E1B076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0CCA0B-9BFC-8F35-24F2-1B605B7A22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134329-FFB3-94F9-CD1C-C6E4F93CF030}"/>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5" name="Footer Placeholder 4">
            <a:extLst>
              <a:ext uri="{FF2B5EF4-FFF2-40B4-BE49-F238E27FC236}">
                <a16:creationId xmlns:a16="http://schemas.microsoft.com/office/drawing/2014/main" id="{F7CE7776-66C1-5061-01C7-CADE4F1F95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A6E5B9-4F46-5ED4-6EC2-D38150525CCE}"/>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3851597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A7CA-1D0F-5987-A381-92A1D6D998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AF4FFD2-E49C-C16B-9550-84E2E42517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3389C6-6CEA-D880-9182-B537155C4838}"/>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5" name="Footer Placeholder 4">
            <a:extLst>
              <a:ext uri="{FF2B5EF4-FFF2-40B4-BE49-F238E27FC236}">
                <a16:creationId xmlns:a16="http://schemas.microsoft.com/office/drawing/2014/main" id="{88676DAB-2678-09FB-BD31-D23BA92E13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27A735-5E61-A5EC-1319-4B840EB95EDF}"/>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3512287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0D461-4BB4-4DD1-6341-05C82452F5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46A1FB-B1AB-B5B6-649B-D22B473B8B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B38C6B-B2E1-C537-3ADE-3458CD39E7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AFD7AD-B3CC-62A0-B028-89E58D78DA8E}"/>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6" name="Footer Placeholder 5">
            <a:extLst>
              <a:ext uri="{FF2B5EF4-FFF2-40B4-BE49-F238E27FC236}">
                <a16:creationId xmlns:a16="http://schemas.microsoft.com/office/drawing/2014/main" id="{308BA00D-D2BC-9EC3-4E41-13D4D1597B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6DA96-1E71-BE97-F9F4-D14A34863CED}"/>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10233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7953A-6616-7D62-7EA0-DEDB04D366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6C2942-2802-EDE6-17A3-C743DDD0B1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0C4ACC-07F9-3905-47E4-E26A2EF13C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42138D-EA98-2C17-85EE-82D05BBEA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F82A2D-FE9C-4AE5-6503-1FF2941E7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0E0D0AF-E337-2C61-BE96-2DB8A35C0E5F}"/>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8" name="Footer Placeholder 7">
            <a:extLst>
              <a:ext uri="{FF2B5EF4-FFF2-40B4-BE49-F238E27FC236}">
                <a16:creationId xmlns:a16="http://schemas.microsoft.com/office/drawing/2014/main" id="{4A2D2E2A-3279-133B-EB8B-D68F79225D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A3FB22-0C40-A00B-A856-781564E93E1E}"/>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1616140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AE3F6-FEDB-4FF1-73FF-2581A3CE8B5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D72944-478A-0152-58D8-D2FE3B25FF68}"/>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4" name="Footer Placeholder 3">
            <a:extLst>
              <a:ext uri="{FF2B5EF4-FFF2-40B4-BE49-F238E27FC236}">
                <a16:creationId xmlns:a16="http://schemas.microsoft.com/office/drawing/2014/main" id="{EFDF3066-A2EC-5574-8A3A-07F1C254B8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93BFED1-A08E-5031-08FF-9FF20A3F0432}"/>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3488879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668B3D0-6308-2F9C-E1B9-E5A6972732C0}"/>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3" name="Footer Placeholder 2">
            <a:extLst>
              <a:ext uri="{FF2B5EF4-FFF2-40B4-BE49-F238E27FC236}">
                <a16:creationId xmlns:a16="http://schemas.microsoft.com/office/drawing/2014/main" id="{F56040DA-1E29-9604-ACE5-3123AC1ADAF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688A80-E7F0-8A55-05C0-C899E43A6E40}"/>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3307794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B40B7-98DF-E63E-68E9-8A98433980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F9D968-9FEA-9468-55EA-83E42DEE16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902BE5-C2AF-EFF5-5440-737BA72752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267959-C5E7-AEC7-2E46-4C1E36419AF7}"/>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6" name="Footer Placeholder 5">
            <a:extLst>
              <a:ext uri="{FF2B5EF4-FFF2-40B4-BE49-F238E27FC236}">
                <a16:creationId xmlns:a16="http://schemas.microsoft.com/office/drawing/2014/main" id="{5531192D-AAF1-C020-513C-28A23C9A46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50F1C7-A804-6E61-93A3-BF631A451B16}"/>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12225227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0D0A1-C1B0-79FE-F531-7BD4E30C7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9364D0-9EDE-08CD-CE18-041F6455A2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01FB446-EF09-E131-87A2-8272C1E2D7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D3EB1-6AA2-0C6E-5173-8F80A00CDCC0}"/>
              </a:ext>
            </a:extLst>
          </p:cNvPr>
          <p:cNvSpPr>
            <a:spLocks noGrp="1"/>
          </p:cNvSpPr>
          <p:nvPr>
            <p:ph type="dt" sz="half" idx="10"/>
          </p:nvPr>
        </p:nvSpPr>
        <p:spPr/>
        <p:txBody>
          <a:bodyPr/>
          <a:lstStyle/>
          <a:p>
            <a:fld id="{6AF4D059-96D8-441C-9EE5-B6FDF7B086E0}" type="datetimeFigureOut">
              <a:rPr lang="en-IN" smtClean="0"/>
              <a:t>02-02-2023</a:t>
            </a:fld>
            <a:endParaRPr lang="en-IN"/>
          </a:p>
        </p:txBody>
      </p:sp>
      <p:sp>
        <p:nvSpPr>
          <p:cNvPr id="6" name="Footer Placeholder 5">
            <a:extLst>
              <a:ext uri="{FF2B5EF4-FFF2-40B4-BE49-F238E27FC236}">
                <a16:creationId xmlns:a16="http://schemas.microsoft.com/office/drawing/2014/main" id="{09698B5E-F24A-C9B6-BD1E-A10E82EB25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7E1F7C-207C-0711-FF26-846A3DD5760A}"/>
              </a:ext>
            </a:extLst>
          </p:cNvPr>
          <p:cNvSpPr>
            <a:spLocks noGrp="1"/>
          </p:cNvSpPr>
          <p:nvPr>
            <p:ph type="sldNum" sz="quarter" idx="12"/>
          </p:nvPr>
        </p:nvSpPr>
        <p:spPr/>
        <p:txBody>
          <a:bodyPr/>
          <a:lstStyle/>
          <a:p>
            <a:fld id="{9C6FF4B2-4E9E-4E60-B648-D1BAD9AF39B0}" type="slidenum">
              <a:rPr lang="en-IN" smtClean="0"/>
              <a:t>‹#›</a:t>
            </a:fld>
            <a:endParaRPr lang="en-IN"/>
          </a:p>
        </p:txBody>
      </p:sp>
    </p:spTree>
    <p:extLst>
      <p:ext uri="{BB962C8B-B14F-4D97-AF65-F5344CB8AC3E}">
        <p14:creationId xmlns:p14="http://schemas.microsoft.com/office/powerpoint/2010/main" val="3523077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3575F-67C5-6B12-5CA5-9F13FBB55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5CDDED-D78A-116B-3947-BC6D8805C0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DF3018-566D-F7DE-C3DA-9D8517631D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F4D059-96D8-441C-9EE5-B6FDF7B086E0}" type="datetimeFigureOut">
              <a:rPr lang="en-IN" smtClean="0"/>
              <a:t>02-02-2023</a:t>
            </a:fld>
            <a:endParaRPr lang="en-IN"/>
          </a:p>
        </p:txBody>
      </p:sp>
      <p:sp>
        <p:nvSpPr>
          <p:cNvPr id="5" name="Footer Placeholder 4">
            <a:extLst>
              <a:ext uri="{FF2B5EF4-FFF2-40B4-BE49-F238E27FC236}">
                <a16:creationId xmlns:a16="http://schemas.microsoft.com/office/drawing/2014/main" id="{455D38D2-FAA1-0644-AEB7-F967641C8B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F7999BC-543F-8635-2FB9-43BB04E16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6FF4B2-4E9E-4E60-B648-D1BAD9AF39B0}" type="slidenum">
              <a:rPr lang="en-IN" smtClean="0"/>
              <a:t>‹#›</a:t>
            </a:fld>
            <a:endParaRPr lang="en-IN"/>
          </a:p>
        </p:txBody>
      </p:sp>
    </p:spTree>
    <p:extLst>
      <p:ext uri="{BB962C8B-B14F-4D97-AF65-F5344CB8AC3E}">
        <p14:creationId xmlns:p14="http://schemas.microsoft.com/office/powerpoint/2010/main" val="13670184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0.png"/><Relationship Id="rId21" Type="http://schemas.openxmlformats.org/officeDocument/2006/relationships/image" Target="../media/image11.png"/><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4.png"/><Relationship Id="rId50" Type="http://schemas.openxmlformats.org/officeDocument/2006/relationships/customXml" Target="../ink/ink25.xml"/><Relationship Id="rId55" Type="http://schemas.openxmlformats.org/officeDocument/2006/relationships/image" Target="../media/image28.png"/><Relationship Id="rId63" Type="http://schemas.openxmlformats.org/officeDocument/2006/relationships/image" Target="../media/image32.png"/><Relationship Id="rId7" Type="http://schemas.openxmlformats.org/officeDocument/2006/relationships/image" Target="../media/image4.png"/><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5.png"/><Relationship Id="rId11" Type="http://schemas.openxmlformats.org/officeDocument/2006/relationships/image" Target="../media/image6.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9.png"/><Relationship Id="rId40" Type="http://schemas.openxmlformats.org/officeDocument/2006/relationships/customXml" Target="../ink/ink20.xml"/><Relationship Id="rId45" Type="http://schemas.openxmlformats.org/officeDocument/2006/relationships/image" Target="../media/image23.png"/><Relationship Id="rId53" Type="http://schemas.openxmlformats.org/officeDocument/2006/relationships/image" Target="../media/image27.png"/><Relationship Id="rId58" Type="http://schemas.openxmlformats.org/officeDocument/2006/relationships/customXml" Target="../ink/ink29.xml"/><Relationship Id="rId5" Type="http://schemas.openxmlformats.org/officeDocument/2006/relationships/image" Target="../media/image3.png"/><Relationship Id="rId61" Type="http://schemas.openxmlformats.org/officeDocument/2006/relationships/image" Target="../media/image31.png"/><Relationship Id="rId19" Type="http://schemas.openxmlformats.org/officeDocument/2006/relationships/image" Target="../media/image10.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4.png"/><Relationship Id="rId30" Type="http://schemas.openxmlformats.org/officeDocument/2006/relationships/customXml" Target="../ink/ink15.xml"/><Relationship Id="rId35" Type="http://schemas.openxmlformats.org/officeDocument/2006/relationships/image" Target="../media/image18.png"/><Relationship Id="rId43" Type="http://schemas.openxmlformats.org/officeDocument/2006/relationships/image" Target="../media/image22.png"/><Relationship Id="rId48" Type="http://schemas.openxmlformats.org/officeDocument/2006/relationships/customXml" Target="../ink/ink24.xml"/><Relationship Id="rId56" Type="http://schemas.openxmlformats.org/officeDocument/2006/relationships/customXml" Target="../ink/ink28.xml"/><Relationship Id="rId8" Type="http://schemas.openxmlformats.org/officeDocument/2006/relationships/customXml" Target="../ink/ink4.xml"/><Relationship Id="rId51" Type="http://schemas.openxmlformats.org/officeDocument/2006/relationships/image" Target="../media/image26.png"/><Relationship Id="rId3" Type="http://schemas.openxmlformats.org/officeDocument/2006/relationships/image" Target="../media/image2.png"/><Relationship Id="rId12" Type="http://schemas.openxmlformats.org/officeDocument/2006/relationships/customXml" Target="../ink/ink6.xml"/><Relationship Id="rId17" Type="http://schemas.openxmlformats.org/officeDocument/2006/relationships/image" Target="../media/image9.png"/><Relationship Id="rId25" Type="http://schemas.openxmlformats.org/officeDocument/2006/relationships/image" Target="../media/image13.png"/><Relationship Id="rId33" Type="http://schemas.openxmlformats.org/officeDocument/2006/relationships/image" Target="../media/image17.png"/><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30.png"/><Relationship Id="rId20" Type="http://schemas.openxmlformats.org/officeDocument/2006/relationships/customXml" Target="../ink/ink10.xml"/><Relationship Id="rId41" Type="http://schemas.openxmlformats.org/officeDocument/2006/relationships/image" Target="../media/image21.png"/><Relationship Id="rId54" Type="http://schemas.openxmlformats.org/officeDocument/2006/relationships/customXml" Target="../ink/ink27.xml"/><Relationship Id="rId62" Type="http://schemas.openxmlformats.org/officeDocument/2006/relationships/customXml" Target="../ink/ink31.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8.png"/><Relationship Id="rId23" Type="http://schemas.openxmlformats.org/officeDocument/2006/relationships/image" Target="../media/image12.png"/><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5.png"/><Relationship Id="rId57" Type="http://schemas.openxmlformats.org/officeDocument/2006/relationships/image" Target="../media/image29.png"/><Relationship Id="rId10" Type="http://schemas.openxmlformats.org/officeDocument/2006/relationships/customXml" Target="../ink/ink5.xml"/><Relationship Id="rId31" Type="http://schemas.openxmlformats.org/officeDocument/2006/relationships/image" Target="../media/image16.png"/><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4" Type="http://schemas.openxmlformats.org/officeDocument/2006/relationships/customXml" Target="../ink/ink2.xml"/><Relationship Id="rId9"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17" Type="http://schemas.openxmlformats.org/officeDocument/2006/relationships/image" Target="../media/image90.png"/><Relationship Id="rId21" Type="http://schemas.openxmlformats.org/officeDocument/2006/relationships/image" Target="../media/image42.png"/><Relationship Id="rId42" Type="http://schemas.openxmlformats.org/officeDocument/2006/relationships/customXml" Target="../ink/ink52.xml"/><Relationship Id="rId63" Type="http://schemas.openxmlformats.org/officeDocument/2006/relationships/image" Target="../media/image63.png"/><Relationship Id="rId84" Type="http://schemas.openxmlformats.org/officeDocument/2006/relationships/customXml" Target="../ink/ink73.xml"/><Relationship Id="rId138" Type="http://schemas.openxmlformats.org/officeDocument/2006/relationships/customXml" Target="../ink/ink100.xml"/><Relationship Id="rId159" Type="http://schemas.openxmlformats.org/officeDocument/2006/relationships/image" Target="../media/image111.png"/><Relationship Id="rId170" Type="http://schemas.openxmlformats.org/officeDocument/2006/relationships/customXml" Target="../ink/ink116.xml"/><Relationship Id="rId191" Type="http://schemas.openxmlformats.org/officeDocument/2006/relationships/image" Target="../media/image127.png"/><Relationship Id="rId205" Type="http://schemas.openxmlformats.org/officeDocument/2006/relationships/image" Target="../media/image134.png"/><Relationship Id="rId226" Type="http://schemas.openxmlformats.org/officeDocument/2006/relationships/customXml" Target="../ink/ink144.xml"/><Relationship Id="rId107" Type="http://schemas.openxmlformats.org/officeDocument/2006/relationships/image" Target="../media/image85.png"/><Relationship Id="rId11" Type="http://schemas.openxmlformats.org/officeDocument/2006/relationships/image" Target="../media/image37.png"/><Relationship Id="rId32" Type="http://schemas.openxmlformats.org/officeDocument/2006/relationships/customXml" Target="../ink/ink47.xml"/><Relationship Id="rId53" Type="http://schemas.openxmlformats.org/officeDocument/2006/relationships/image" Target="../media/image58.png"/><Relationship Id="rId74" Type="http://schemas.openxmlformats.org/officeDocument/2006/relationships/customXml" Target="../ink/ink68.xml"/><Relationship Id="rId128" Type="http://schemas.openxmlformats.org/officeDocument/2006/relationships/customXml" Target="../ink/ink95.xml"/><Relationship Id="rId149" Type="http://schemas.openxmlformats.org/officeDocument/2006/relationships/image" Target="../media/image106.png"/><Relationship Id="rId5" Type="http://schemas.openxmlformats.org/officeDocument/2006/relationships/image" Target="../media/image34.png"/><Relationship Id="rId95" Type="http://schemas.openxmlformats.org/officeDocument/2006/relationships/image" Target="../media/image79.png"/><Relationship Id="rId160" Type="http://schemas.openxmlformats.org/officeDocument/2006/relationships/customXml" Target="../ink/ink111.xml"/><Relationship Id="rId181" Type="http://schemas.openxmlformats.org/officeDocument/2006/relationships/image" Target="../media/image122.png"/><Relationship Id="rId216" Type="http://schemas.openxmlformats.org/officeDocument/2006/relationships/customXml" Target="../ink/ink139.xml"/><Relationship Id="rId237" Type="http://schemas.openxmlformats.org/officeDocument/2006/relationships/image" Target="../media/image150.png"/><Relationship Id="rId22" Type="http://schemas.openxmlformats.org/officeDocument/2006/relationships/customXml" Target="../ink/ink42.xml"/><Relationship Id="rId43" Type="http://schemas.openxmlformats.org/officeDocument/2006/relationships/image" Target="../media/image53.png"/><Relationship Id="rId64" Type="http://schemas.openxmlformats.org/officeDocument/2006/relationships/customXml" Target="../ink/ink63.xml"/><Relationship Id="rId118" Type="http://schemas.openxmlformats.org/officeDocument/2006/relationships/customXml" Target="../ink/ink90.xml"/><Relationship Id="rId139" Type="http://schemas.openxmlformats.org/officeDocument/2006/relationships/image" Target="../media/image101.png"/><Relationship Id="rId85" Type="http://schemas.openxmlformats.org/officeDocument/2006/relationships/image" Target="../media/image74.png"/><Relationship Id="rId150" Type="http://schemas.openxmlformats.org/officeDocument/2006/relationships/customXml" Target="../ink/ink106.xml"/><Relationship Id="rId171" Type="http://schemas.openxmlformats.org/officeDocument/2006/relationships/image" Target="../media/image117.png"/><Relationship Id="rId192" Type="http://schemas.openxmlformats.org/officeDocument/2006/relationships/customXml" Target="../ink/ink127.xml"/><Relationship Id="rId206" Type="http://schemas.openxmlformats.org/officeDocument/2006/relationships/customXml" Target="../ink/ink134.xml"/><Relationship Id="rId227" Type="http://schemas.openxmlformats.org/officeDocument/2006/relationships/image" Target="../media/image145.png"/><Relationship Id="rId12" Type="http://schemas.openxmlformats.org/officeDocument/2006/relationships/customXml" Target="../ink/ink37.xml"/><Relationship Id="rId33" Type="http://schemas.openxmlformats.org/officeDocument/2006/relationships/image" Target="../media/image48.png"/><Relationship Id="rId108" Type="http://schemas.openxmlformats.org/officeDocument/2006/relationships/customXml" Target="../ink/ink85.xml"/><Relationship Id="rId129" Type="http://schemas.openxmlformats.org/officeDocument/2006/relationships/image" Target="../media/image96.png"/><Relationship Id="rId54" Type="http://schemas.openxmlformats.org/officeDocument/2006/relationships/customXml" Target="../ink/ink58.xml"/><Relationship Id="rId75" Type="http://schemas.openxmlformats.org/officeDocument/2006/relationships/image" Target="../media/image69.png"/><Relationship Id="rId96" Type="http://schemas.openxmlformats.org/officeDocument/2006/relationships/customXml" Target="../ink/ink79.xml"/><Relationship Id="rId140" Type="http://schemas.openxmlformats.org/officeDocument/2006/relationships/customXml" Target="../ink/ink101.xml"/><Relationship Id="rId161" Type="http://schemas.openxmlformats.org/officeDocument/2006/relationships/image" Target="../media/image112.png"/><Relationship Id="rId182" Type="http://schemas.openxmlformats.org/officeDocument/2006/relationships/customXml" Target="../ink/ink122.xml"/><Relationship Id="rId217" Type="http://schemas.openxmlformats.org/officeDocument/2006/relationships/image" Target="../media/image140.png"/><Relationship Id="rId6" Type="http://schemas.openxmlformats.org/officeDocument/2006/relationships/customXml" Target="../ink/ink34.xml"/><Relationship Id="rId238" Type="http://schemas.openxmlformats.org/officeDocument/2006/relationships/customXml" Target="../ink/ink150.xml"/><Relationship Id="rId23" Type="http://schemas.openxmlformats.org/officeDocument/2006/relationships/image" Target="../media/image43.png"/><Relationship Id="rId119" Type="http://schemas.openxmlformats.org/officeDocument/2006/relationships/image" Target="../media/image91.png"/><Relationship Id="rId44" Type="http://schemas.openxmlformats.org/officeDocument/2006/relationships/customXml" Target="../ink/ink53.xml"/><Relationship Id="rId65" Type="http://schemas.openxmlformats.org/officeDocument/2006/relationships/image" Target="../media/image64.png"/><Relationship Id="rId86" Type="http://schemas.openxmlformats.org/officeDocument/2006/relationships/customXml" Target="../ink/ink74.xml"/><Relationship Id="rId130" Type="http://schemas.openxmlformats.org/officeDocument/2006/relationships/customXml" Target="../ink/ink96.xml"/><Relationship Id="rId151" Type="http://schemas.openxmlformats.org/officeDocument/2006/relationships/image" Target="../media/image107.png"/><Relationship Id="rId172" Type="http://schemas.openxmlformats.org/officeDocument/2006/relationships/customXml" Target="../ink/ink117.xml"/><Relationship Id="rId193" Type="http://schemas.openxmlformats.org/officeDocument/2006/relationships/image" Target="../media/image128.png"/><Relationship Id="rId207" Type="http://schemas.openxmlformats.org/officeDocument/2006/relationships/image" Target="../media/image135.png"/><Relationship Id="rId228" Type="http://schemas.openxmlformats.org/officeDocument/2006/relationships/customXml" Target="../ink/ink145.xml"/><Relationship Id="rId13" Type="http://schemas.openxmlformats.org/officeDocument/2006/relationships/image" Target="../media/image38.png"/><Relationship Id="rId109" Type="http://schemas.openxmlformats.org/officeDocument/2006/relationships/image" Target="../media/image86.png"/><Relationship Id="rId34" Type="http://schemas.openxmlformats.org/officeDocument/2006/relationships/customXml" Target="../ink/ink48.xml"/><Relationship Id="rId55" Type="http://schemas.openxmlformats.org/officeDocument/2006/relationships/image" Target="../media/image59.png"/><Relationship Id="rId76" Type="http://schemas.openxmlformats.org/officeDocument/2006/relationships/customXml" Target="../ink/ink69.xml"/><Relationship Id="rId97" Type="http://schemas.openxmlformats.org/officeDocument/2006/relationships/image" Target="../media/image80.png"/><Relationship Id="rId120" Type="http://schemas.openxmlformats.org/officeDocument/2006/relationships/customXml" Target="../ink/ink91.xml"/><Relationship Id="rId141" Type="http://schemas.openxmlformats.org/officeDocument/2006/relationships/image" Target="../media/image102.png"/><Relationship Id="rId7" Type="http://schemas.openxmlformats.org/officeDocument/2006/relationships/image" Target="../media/image35.png"/><Relationship Id="rId162" Type="http://schemas.openxmlformats.org/officeDocument/2006/relationships/customXml" Target="../ink/ink112.xml"/><Relationship Id="rId183" Type="http://schemas.openxmlformats.org/officeDocument/2006/relationships/image" Target="../media/image123.png"/><Relationship Id="rId218" Type="http://schemas.openxmlformats.org/officeDocument/2006/relationships/customXml" Target="../ink/ink140.xml"/><Relationship Id="rId239" Type="http://schemas.openxmlformats.org/officeDocument/2006/relationships/image" Target="../media/image151.png"/><Relationship Id="rId24" Type="http://schemas.openxmlformats.org/officeDocument/2006/relationships/customXml" Target="../ink/ink43.xml"/><Relationship Id="rId45" Type="http://schemas.openxmlformats.org/officeDocument/2006/relationships/image" Target="../media/image54.png"/><Relationship Id="rId66" Type="http://schemas.openxmlformats.org/officeDocument/2006/relationships/customXml" Target="../ink/ink64.xml"/><Relationship Id="rId87" Type="http://schemas.openxmlformats.org/officeDocument/2006/relationships/image" Target="../media/image75.png"/><Relationship Id="rId110" Type="http://schemas.openxmlformats.org/officeDocument/2006/relationships/customXml" Target="../ink/ink86.xml"/><Relationship Id="rId131" Type="http://schemas.openxmlformats.org/officeDocument/2006/relationships/image" Target="../media/image97.png"/><Relationship Id="rId152" Type="http://schemas.openxmlformats.org/officeDocument/2006/relationships/customXml" Target="../ink/ink107.xml"/><Relationship Id="rId173" Type="http://schemas.openxmlformats.org/officeDocument/2006/relationships/image" Target="../media/image118.png"/><Relationship Id="rId194" Type="http://schemas.openxmlformats.org/officeDocument/2006/relationships/customXml" Target="../ink/ink128.xml"/><Relationship Id="rId208" Type="http://schemas.openxmlformats.org/officeDocument/2006/relationships/customXml" Target="../ink/ink135.xml"/><Relationship Id="rId229" Type="http://schemas.openxmlformats.org/officeDocument/2006/relationships/image" Target="../media/image146.png"/><Relationship Id="rId240" Type="http://schemas.openxmlformats.org/officeDocument/2006/relationships/customXml" Target="../ink/ink151.xml"/><Relationship Id="rId14" Type="http://schemas.openxmlformats.org/officeDocument/2006/relationships/customXml" Target="../ink/ink38.xml"/><Relationship Id="rId35" Type="http://schemas.openxmlformats.org/officeDocument/2006/relationships/image" Target="../media/image49.png"/><Relationship Id="rId56" Type="http://schemas.openxmlformats.org/officeDocument/2006/relationships/customXml" Target="../ink/ink59.xml"/><Relationship Id="rId77" Type="http://schemas.openxmlformats.org/officeDocument/2006/relationships/image" Target="../media/image70.png"/><Relationship Id="rId100" Type="http://schemas.openxmlformats.org/officeDocument/2006/relationships/customXml" Target="../ink/ink81.xml"/><Relationship Id="rId8" Type="http://schemas.openxmlformats.org/officeDocument/2006/relationships/customXml" Target="../ink/ink35.xml"/><Relationship Id="rId98" Type="http://schemas.openxmlformats.org/officeDocument/2006/relationships/customXml" Target="../ink/ink80.xml"/><Relationship Id="rId121" Type="http://schemas.openxmlformats.org/officeDocument/2006/relationships/image" Target="../media/image92.png"/><Relationship Id="rId142" Type="http://schemas.openxmlformats.org/officeDocument/2006/relationships/customXml" Target="../ink/ink102.xml"/><Relationship Id="rId163" Type="http://schemas.openxmlformats.org/officeDocument/2006/relationships/image" Target="../media/image113.png"/><Relationship Id="rId184" Type="http://schemas.openxmlformats.org/officeDocument/2006/relationships/customXml" Target="../ink/ink123.xml"/><Relationship Id="rId219" Type="http://schemas.openxmlformats.org/officeDocument/2006/relationships/image" Target="../media/image141.png"/><Relationship Id="rId230" Type="http://schemas.openxmlformats.org/officeDocument/2006/relationships/customXml" Target="../ink/ink146.xml"/><Relationship Id="rId25" Type="http://schemas.openxmlformats.org/officeDocument/2006/relationships/image" Target="../media/image44.png"/><Relationship Id="rId46" Type="http://schemas.openxmlformats.org/officeDocument/2006/relationships/customXml" Target="../ink/ink54.xml"/><Relationship Id="rId67" Type="http://schemas.openxmlformats.org/officeDocument/2006/relationships/image" Target="../media/image65.png"/><Relationship Id="rId88" Type="http://schemas.openxmlformats.org/officeDocument/2006/relationships/customXml" Target="../ink/ink75.xml"/><Relationship Id="rId111" Type="http://schemas.openxmlformats.org/officeDocument/2006/relationships/image" Target="../media/image87.png"/><Relationship Id="rId132" Type="http://schemas.openxmlformats.org/officeDocument/2006/relationships/customXml" Target="../ink/ink97.xml"/><Relationship Id="rId153" Type="http://schemas.openxmlformats.org/officeDocument/2006/relationships/image" Target="../media/image108.png"/><Relationship Id="rId174" Type="http://schemas.openxmlformats.org/officeDocument/2006/relationships/customXml" Target="../ink/ink118.xml"/><Relationship Id="rId195" Type="http://schemas.openxmlformats.org/officeDocument/2006/relationships/image" Target="../media/image129.png"/><Relationship Id="rId209" Type="http://schemas.openxmlformats.org/officeDocument/2006/relationships/image" Target="../media/image136.png"/><Relationship Id="rId220" Type="http://schemas.openxmlformats.org/officeDocument/2006/relationships/customXml" Target="../ink/ink141.xml"/><Relationship Id="rId241" Type="http://schemas.openxmlformats.org/officeDocument/2006/relationships/image" Target="../media/image152.png"/><Relationship Id="rId15" Type="http://schemas.openxmlformats.org/officeDocument/2006/relationships/image" Target="../media/image39.png"/><Relationship Id="rId36" Type="http://schemas.openxmlformats.org/officeDocument/2006/relationships/customXml" Target="../ink/ink49.xml"/><Relationship Id="rId57" Type="http://schemas.openxmlformats.org/officeDocument/2006/relationships/image" Target="../media/image60.png"/><Relationship Id="rId10" Type="http://schemas.openxmlformats.org/officeDocument/2006/relationships/customXml" Target="../ink/ink36.xml"/><Relationship Id="rId31" Type="http://schemas.openxmlformats.org/officeDocument/2006/relationships/image" Target="../media/image47.png"/><Relationship Id="rId52" Type="http://schemas.openxmlformats.org/officeDocument/2006/relationships/customXml" Target="../ink/ink57.xml"/><Relationship Id="rId73" Type="http://schemas.openxmlformats.org/officeDocument/2006/relationships/image" Target="../media/image68.png"/><Relationship Id="rId78" Type="http://schemas.openxmlformats.org/officeDocument/2006/relationships/customXml" Target="../ink/ink70.xml"/><Relationship Id="rId94" Type="http://schemas.openxmlformats.org/officeDocument/2006/relationships/customXml" Target="../ink/ink78.xml"/><Relationship Id="rId99" Type="http://schemas.openxmlformats.org/officeDocument/2006/relationships/image" Target="../media/image81.png"/><Relationship Id="rId101" Type="http://schemas.openxmlformats.org/officeDocument/2006/relationships/image" Target="../media/image82.png"/><Relationship Id="rId122" Type="http://schemas.openxmlformats.org/officeDocument/2006/relationships/customXml" Target="../ink/ink92.xml"/><Relationship Id="rId143" Type="http://schemas.openxmlformats.org/officeDocument/2006/relationships/image" Target="../media/image103.png"/><Relationship Id="rId148" Type="http://schemas.openxmlformats.org/officeDocument/2006/relationships/customXml" Target="../ink/ink105.xml"/><Relationship Id="rId164" Type="http://schemas.openxmlformats.org/officeDocument/2006/relationships/customXml" Target="../ink/ink113.xml"/><Relationship Id="rId169" Type="http://schemas.openxmlformats.org/officeDocument/2006/relationships/image" Target="../media/image116.png"/><Relationship Id="rId185" Type="http://schemas.openxmlformats.org/officeDocument/2006/relationships/image" Target="../media/image124.png"/><Relationship Id="rId4" Type="http://schemas.openxmlformats.org/officeDocument/2006/relationships/customXml" Target="../ink/ink33.xml"/><Relationship Id="rId9" Type="http://schemas.openxmlformats.org/officeDocument/2006/relationships/image" Target="../media/image36.png"/><Relationship Id="rId180" Type="http://schemas.openxmlformats.org/officeDocument/2006/relationships/customXml" Target="../ink/ink121.xml"/><Relationship Id="rId210" Type="http://schemas.openxmlformats.org/officeDocument/2006/relationships/customXml" Target="../ink/ink136.xml"/><Relationship Id="rId215" Type="http://schemas.openxmlformats.org/officeDocument/2006/relationships/image" Target="../media/image139.png"/><Relationship Id="rId236" Type="http://schemas.openxmlformats.org/officeDocument/2006/relationships/customXml" Target="../ink/ink149.xml"/><Relationship Id="rId26" Type="http://schemas.openxmlformats.org/officeDocument/2006/relationships/customXml" Target="../ink/ink44.xml"/><Relationship Id="rId231" Type="http://schemas.openxmlformats.org/officeDocument/2006/relationships/image" Target="../media/image147.png"/><Relationship Id="rId47" Type="http://schemas.openxmlformats.org/officeDocument/2006/relationships/image" Target="../media/image55.png"/><Relationship Id="rId68" Type="http://schemas.openxmlformats.org/officeDocument/2006/relationships/customXml" Target="../ink/ink65.xml"/><Relationship Id="rId89" Type="http://schemas.openxmlformats.org/officeDocument/2006/relationships/image" Target="../media/image76.png"/><Relationship Id="rId112" Type="http://schemas.openxmlformats.org/officeDocument/2006/relationships/customXml" Target="../ink/ink87.xml"/><Relationship Id="rId133" Type="http://schemas.openxmlformats.org/officeDocument/2006/relationships/image" Target="../media/image98.png"/><Relationship Id="rId154" Type="http://schemas.openxmlformats.org/officeDocument/2006/relationships/customXml" Target="../ink/ink108.xml"/><Relationship Id="rId175" Type="http://schemas.openxmlformats.org/officeDocument/2006/relationships/image" Target="../media/image119.png"/><Relationship Id="rId196" Type="http://schemas.openxmlformats.org/officeDocument/2006/relationships/customXml" Target="../ink/ink129.xml"/><Relationship Id="rId200" Type="http://schemas.openxmlformats.org/officeDocument/2006/relationships/customXml" Target="../ink/ink131.xml"/><Relationship Id="rId16" Type="http://schemas.openxmlformats.org/officeDocument/2006/relationships/customXml" Target="../ink/ink39.xml"/><Relationship Id="rId221" Type="http://schemas.openxmlformats.org/officeDocument/2006/relationships/image" Target="../media/image142.png"/><Relationship Id="rId242" Type="http://schemas.openxmlformats.org/officeDocument/2006/relationships/customXml" Target="../ink/ink152.xml"/><Relationship Id="rId37" Type="http://schemas.openxmlformats.org/officeDocument/2006/relationships/image" Target="../media/image50.png"/><Relationship Id="rId58" Type="http://schemas.openxmlformats.org/officeDocument/2006/relationships/customXml" Target="../ink/ink60.xml"/><Relationship Id="rId79" Type="http://schemas.openxmlformats.org/officeDocument/2006/relationships/image" Target="../media/image71.png"/><Relationship Id="rId102" Type="http://schemas.openxmlformats.org/officeDocument/2006/relationships/customXml" Target="../ink/ink82.xml"/><Relationship Id="rId123" Type="http://schemas.openxmlformats.org/officeDocument/2006/relationships/image" Target="../media/image93.png"/><Relationship Id="rId144" Type="http://schemas.openxmlformats.org/officeDocument/2006/relationships/customXml" Target="../ink/ink103.xml"/><Relationship Id="rId90" Type="http://schemas.openxmlformats.org/officeDocument/2006/relationships/customXml" Target="../ink/ink76.xml"/><Relationship Id="rId165" Type="http://schemas.openxmlformats.org/officeDocument/2006/relationships/image" Target="../media/image114.png"/><Relationship Id="rId186" Type="http://schemas.openxmlformats.org/officeDocument/2006/relationships/customXml" Target="../ink/ink124.xml"/><Relationship Id="rId211" Type="http://schemas.openxmlformats.org/officeDocument/2006/relationships/image" Target="../media/image137.png"/><Relationship Id="rId232" Type="http://schemas.openxmlformats.org/officeDocument/2006/relationships/customXml" Target="../ink/ink147.xml"/><Relationship Id="rId27" Type="http://schemas.openxmlformats.org/officeDocument/2006/relationships/image" Target="../media/image45.png"/><Relationship Id="rId48" Type="http://schemas.openxmlformats.org/officeDocument/2006/relationships/customXml" Target="../ink/ink55.xml"/><Relationship Id="rId69" Type="http://schemas.openxmlformats.org/officeDocument/2006/relationships/image" Target="../media/image66.png"/><Relationship Id="rId113" Type="http://schemas.openxmlformats.org/officeDocument/2006/relationships/image" Target="../media/image88.png"/><Relationship Id="rId134" Type="http://schemas.openxmlformats.org/officeDocument/2006/relationships/customXml" Target="../ink/ink98.xml"/><Relationship Id="rId80" Type="http://schemas.openxmlformats.org/officeDocument/2006/relationships/customXml" Target="../ink/ink71.xml"/><Relationship Id="rId155" Type="http://schemas.openxmlformats.org/officeDocument/2006/relationships/image" Target="../media/image109.png"/><Relationship Id="rId176" Type="http://schemas.openxmlformats.org/officeDocument/2006/relationships/customXml" Target="../ink/ink119.xml"/><Relationship Id="rId197" Type="http://schemas.openxmlformats.org/officeDocument/2006/relationships/image" Target="../media/image130.png"/><Relationship Id="rId201" Type="http://schemas.openxmlformats.org/officeDocument/2006/relationships/image" Target="../media/image132.png"/><Relationship Id="rId222" Type="http://schemas.openxmlformats.org/officeDocument/2006/relationships/customXml" Target="../ink/ink142.xml"/><Relationship Id="rId243" Type="http://schemas.openxmlformats.org/officeDocument/2006/relationships/image" Target="../media/image153.png"/><Relationship Id="rId17" Type="http://schemas.openxmlformats.org/officeDocument/2006/relationships/image" Target="../media/image40.png"/><Relationship Id="rId38" Type="http://schemas.openxmlformats.org/officeDocument/2006/relationships/customXml" Target="../ink/ink50.xml"/><Relationship Id="rId59" Type="http://schemas.openxmlformats.org/officeDocument/2006/relationships/image" Target="../media/image61.png"/><Relationship Id="rId103" Type="http://schemas.openxmlformats.org/officeDocument/2006/relationships/image" Target="../media/image83.png"/><Relationship Id="rId124" Type="http://schemas.openxmlformats.org/officeDocument/2006/relationships/customXml" Target="../ink/ink93.xml"/><Relationship Id="rId70" Type="http://schemas.openxmlformats.org/officeDocument/2006/relationships/customXml" Target="../ink/ink66.xml"/><Relationship Id="rId91" Type="http://schemas.openxmlformats.org/officeDocument/2006/relationships/image" Target="../media/image77.png"/><Relationship Id="rId145" Type="http://schemas.openxmlformats.org/officeDocument/2006/relationships/image" Target="../media/image104.png"/><Relationship Id="rId166" Type="http://schemas.openxmlformats.org/officeDocument/2006/relationships/customXml" Target="../ink/ink114.xml"/><Relationship Id="rId187" Type="http://schemas.openxmlformats.org/officeDocument/2006/relationships/image" Target="../media/image125.png"/><Relationship Id="rId1" Type="http://schemas.openxmlformats.org/officeDocument/2006/relationships/slideLayout" Target="../slideLayouts/slideLayout2.xml"/><Relationship Id="rId212" Type="http://schemas.openxmlformats.org/officeDocument/2006/relationships/customXml" Target="../ink/ink137.xml"/><Relationship Id="rId233" Type="http://schemas.openxmlformats.org/officeDocument/2006/relationships/image" Target="../media/image148.png"/><Relationship Id="rId28" Type="http://schemas.openxmlformats.org/officeDocument/2006/relationships/customXml" Target="../ink/ink45.xml"/><Relationship Id="rId49" Type="http://schemas.openxmlformats.org/officeDocument/2006/relationships/image" Target="../media/image56.png"/><Relationship Id="rId114" Type="http://schemas.openxmlformats.org/officeDocument/2006/relationships/customXml" Target="../ink/ink88.xml"/><Relationship Id="rId60" Type="http://schemas.openxmlformats.org/officeDocument/2006/relationships/customXml" Target="../ink/ink61.xml"/><Relationship Id="rId81" Type="http://schemas.openxmlformats.org/officeDocument/2006/relationships/image" Target="../media/image72.png"/><Relationship Id="rId135" Type="http://schemas.openxmlformats.org/officeDocument/2006/relationships/image" Target="../media/image99.png"/><Relationship Id="rId156" Type="http://schemas.openxmlformats.org/officeDocument/2006/relationships/customXml" Target="../ink/ink109.xml"/><Relationship Id="rId177" Type="http://schemas.openxmlformats.org/officeDocument/2006/relationships/image" Target="../media/image120.png"/><Relationship Id="rId198" Type="http://schemas.openxmlformats.org/officeDocument/2006/relationships/customXml" Target="../ink/ink130.xml"/><Relationship Id="rId202" Type="http://schemas.openxmlformats.org/officeDocument/2006/relationships/customXml" Target="../ink/ink132.xml"/><Relationship Id="rId223" Type="http://schemas.openxmlformats.org/officeDocument/2006/relationships/image" Target="../media/image143.png"/><Relationship Id="rId244" Type="http://schemas.openxmlformats.org/officeDocument/2006/relationships/customXml" Target="../ink/ink153.xml"/><Relationship Id="rId18" Type="http://schemas.openxmlformats.org/officeDocument/2006/relationships/customXml" Target="../ink/ink40.xml"/><Relationship Id="rId39" Type="http://schemas.openxmlformats.org/officeDocument/2006/relationships/image" Target="../media/image51.png"/><Relationship Id="rId50" Type="http://schemas.openxmlformats.org/officeDocument/2006/relationships/customXml" Target="../ink/ink56.xml"/><Relationship Id="rId104" Type="http://schemas.openxmlformats.org/officeDocument/2006/relationships/customXml" Target="../ink/ink83.xml"/><Relationship Id="rId125" Type="http://schemas.openxmlformats.org/officeDocument/2006/relationships/image" Target="../media/image94.png"/><Relationship Id="rId146" Type="http://schemas.openxmlformats.org/officeDocument/2006/relationships/customXml" Target="../ink/ink104.xml"/><Relationship Id="rId167" Type="http://schemas.openxmlformats.org/officeDocument/2006/relationships/image" Target="../media/image115.png"/><Relationship Id="rId188" Type="http://schemas.openxmlformats.org/officeDocument/2006/relationships/customXml" Target="../ink/ink125.xml"/><Relationship Id="rId71" Type="http://schemas.openxmlformats.org/officeDocument/2006/relationships/image" Target="../media/image67.png"/><Relationship Id="rId92" Type="http://schemas.openxmlformats.org/officeDocument/2006/relationships/customXml" Target="../ink/ink77.xml"/><Relationship Id="rId213" Type="http://schemas.openxmlformats.org/officeDocument/2006/relationships/image" Target="../media/image138.png"/><Relationship Id="rId234" Type="http://schemas.openxmlformats.org/officeDocument/2006/relationships/customXml" Target="../ink/ink148.xml"/><Relationship Id="rId2" Type="http://schemas.openxmlformats.org/officeDocument/2006/relationships/customXml" Target="../ink/ink32.xml"/><Relationship Id="rId29" Type="http://schemas.openxmlformats.org/officeDocument/2006/relationships/image" Target="../media/image46.png"/><Relationship Id="rId40" Type="http://schemas.openxmlformats.org/officeDocument/2006/relationships/customXml" Target="../ink/ink51.xml"/><Relationship Id="rId115" Type="http://schemas.openxmlformats.org/officeDocument/2006/relationships/image" Target="../media/image89.png"/><Relationship Id="rId136" Type="http://schemas.openxmlformats.org/officeDocument/2006/relationships/customXml" Target="../ink/ink99.xml"/><Relationship Id="rId157" Type="http://schemas.openxmlformats.org/officeDocument/2006/relationships/image" Target="../media/image110.png"/><Relationship Id="rId178" Type="http://schemas.openxmlformats.org/officeDocument/2006/relationships/customXml" Target="../ink/ink120.xml"/><Relationship Id="rId61" Type="http://schemas.openxmlformats.org/officeDocument/2006/relationships/image" Target="../media/image62.png"/><Relationship Id="rId82" Type="http://schemas.openxmlformats.org/officeDocument/2006/relationships/customXml" Target="../ink/ink72.xml"/><Relationship Id="rId199" Type="http://schemas.openxmlformats.org/officeDocument/2006/relationships/image" Target="../media/image131.png"/><Relationship Id="rId203" Type="http://schemas.openxmlformats.org/officeDocument/2006/relationships/image" Target="../media/image133.png"/><Relationship Id="rId19" Type="http://schemas.openxmlformats.org/officeDocument/2006/relationships/image" Target="../media/image41.png"/><Relationship Id="rId224" Type="http://schemas.openxmlformats.org/officeDocument/2006/relationships/customXml" Target="../ink/ink143.xml"/><Relationship Id="rId245" Type="http://schemas.openxmlformats.org/officeDocument/2006/relationships/image" Target="../media/image154.png"/><Relationship Id="rId30" Type="http://schemas.openxmlformats.org/officeDocument/2006/relationships/customXml" Target="../ink/ink46.xml"/><Relationship Id="rId105" Type="http://schemas.openxmlformats.org/officeDocument/2006/relationships/image" Target="../media/image84.png"/><Relationship Id="rId126" Type="http://schemas.openxmlformats.org/officeDocument/2006/relationships/customXml" Target="../ink/ink94.xml"/><Relationship Id="rId147" Type="http://schemas.openxmlformats.org/officeDocument/2006/relationships/image" Target="../media/image105.png"/><Relationship Id="rId168" Type="http://schemas.openxmlformats.org/officeDocument/2006/relationships/customXml" Target="../ink/ink115.xml"/><Relationship Id="rId51" Type="http://schemas.openxmlformats.org/officeDocument/2006/relationships/image" Target="../media/image57.png"/><Relationship Id="rId72" Type="http://schemas.openxmlformats.org/officeDocument/2006/relationships/customXml" Target="../ink/ink67.xml"/><Relationship Id="rId93" Type="http://schemas.openxmlformats.org/officeDocument/2006/relationships/image" Target="../media/image78.png"/><Relationship Id="rId189" Type="http://schemas.openxmlformats.org/officeDocument/2006/relationships/image" Target="../media/image126.png"/><Relationship Id="rId3" Type="http://schemas.openxmlformats.org/officeDocument/2006/relationships/image" Target="../media/image33.png"/><Relationship Id="rId214" Type="http://schemas.openxmlformats.org/officeDocument/2006/relationships/customXml" Target="../ink/ink138.xml"/><Relationship Id="rId235" Type="http://schemas.openxmlformats.org/officeDocument/2006/relationships/image" Target="../media/image149.png"/><Relationship Id="rId116" Type="http://schemas.openxmlformats.org/officeDocument/2006/relationships/customXml" Target="../ink/ink89.xml"/><Relationship Id="rId137" Type="http://schemas.openxmlformats.org/officeDocument/2006/relationships/image" Target="../media/image100.png"/><Relationship Id="rId158" Type="http://schemas.openxmlformats.org/officeDocument/2006/relationships/customXml" Target="../ink/ink110.xml"/><Relationship Id="rId20" Type="http://schemas.openxmlformats.org/officeDocument/2006/relationships/customXml" Target="../ink/ink41.xml"/><Relationship Id="rId41" Type="http://schemas.openxmlformats.org/officeDocument/2006/relationships/image" Target="../media/image52.png"/><Relationship Id="rId62" Type="http://schemas.openxmlformats.org/officeDocument/2006/relationships/customXml" Target="../ink/ink62.xml"/><Relationship Id="rId83" Type="http://schemas.openxmlformats.org/officeDocument/2006/relationships/image" Target="../media/image73.png"/><Relationship Id="rId179" Type="http://schemas.openxmlformats.org/officeDocument/2006/relationships/image" Target="../media/image121.png"/><Relationship Id="rId190" Type="http://schemas.openxmlformats.org/officeDocument/2006/relationships/customXml" Target="../ink/ink126.xml"/><Relationship Id="rId204" Type="http://schemas.openxmlformats.org/officeDocument/2006/relationships/customXml" Target="../ink/ink133.xml"/><Relationship Id="rId225" Type="http://schemas.openxmlformats.org/officeDocument/2006/relationships/image" Target="../media/image144.png"/><Relationship Id="rId106" Type="http://schemas.openxmlformats.org/officeDocument/2006/relationships/customXml" Target="../ink/ink84.xml"/><Relationship Id="rId127" Type="http://schemas.openxmlformats.org/officeDocument/2006/relationships/image" Target="../media/image95.png"/></Relationships>
</file>

<file path=ppt/slides/_rels/slide29.xml.rels><?xml version="1.0" encoding="UTF-8" standalone="yes"?>
<Relationships xmlns="http://schemas.openxmlformats.org/package/2006/relationships"><Relationship Id="rId26" Type="http://schemas.openxmlformats.org/officeDocument/2006/relationships/customXml" Target="../ink/ink166.xml"/><Relationship Id="rId21" Type="http://schemas.openxmlformats.org/officeDocument/2006/relationships/image" Target="../media/image164.png"/><Relationship Id="rId34" Type="http://schemas.openxmlformats.org/officeDocument/2006/relationships/customXml" Target="../ink/ink170.xml"/><Relationship Id="rId42" Type="http://schemas.openxmlformats.org/officeDocument/2006/relationships/customXml" Target="../ink/ink174.xml"/><Relationship Id="rId47" Type="http://schemas.openxmlformats.org/officeDocument/2006/relationships/image" Target="../media/image177.png"/><Relationship Id="rId50" Type="http://schemas.openxmlformats.org/officeDocument/2006/relationships/customXml" Target="../ink/ink178.xml"/><Relationship Id="rId55" Type="http://schemas.openxmlformats.org/officeDocument/2006/relationships/image" Target="../media/image181.png"/><Relationship Id="rId63" Type="http://schemas.openxmlformats.org/officeDocument/2006/relationships/image" Target="../media/image185.png"/><Relationship Id="rId7" Type="http://schemas.openxmlformats.org/officeDocument/2006/relationships/image" Target="../media/image157.png"/><Relationship Id="rId2" Type="http://schemas.openxmlformats.org/officeDocument/2006/relationships/customXml" Target="../ink/ink154.xml"/><Relationship Id="rId16" Type="http://schemas.openxmlformats.org/officeDocument/2006/relationships/customXml" Target="../ink/ink161.xml"/><Relationship Id="rId29" Type="http://schemas.openxmlformats.org/officeDocument/2006/relationships/image" Target="../media/image168.png"/><Relationship Id="rId11" Type="http://schemas.openxmlformats.org/officeDocument/2006/relationships/image" Target="../media/image159.png"/><Relationship Id="rId24" Type="http://schemas.openxmlformats.org/officeDocument/2006/relationships/customXml" Target="../ink/ink165.xml"/><Relationship Id="rId32" Type="http://schemas.openxmlformats.org/officeDocument/2006/relationships/customXml" Target="../ink/ink169.xml"/><Relationship Id="rId37" Type="http://schemas.openxmlformats.org/officeDocument/2006/relationships/image" Target="../media/image172.png"/><Relationship Id="rId40" Type="http://schemas.openxmlformats.org/officeDocument/2006/relationships/customXml" Target="../ink/ink173.xml"/><Relationship Id="rId45" Type="http://schemas.openxmlformats.org/officeDocument/2006/relationships/image" Target="../media/image176.png"/><Relationship Id="rId53" Type="http://schemas.openxmlformats.org/officeDocument/2006/relationships/image" Target="../media/image180.png"/><Relationship Id="rId58" Type="http://schemas.openxmlformats.org/officeDocument/2006/relationships/customXml" Target="../ink/ink182.xml"/><Relationship Id="rId5" Type="http://schemas.openxmlformats.org/officeDocument/2006/relationships/image" Target="../media/image156.png"/><Relationship Id="rId61" Type="http://schemas.openxmlformats.org/officeDocument/2006/relationships/image" Target="../media/image184.png"/><Relationship Id="rId19" Type="http://schemas.openxmlformats.org/officeDocument/2006/relationships/image" Target="../media/image163.png"/><Relationship Id="rId14" Type="http://schemas.openxmlformats.org/officeDocument/2006/relationships/customXml" Target="../ink/ink160.xml"/><Relationship Id="rId22" Type="http://schemas.openxmlformats.org/officeDocument/2006/relationships/customXml" Target="../ink/ink164.xml"/><Relationship Id="rId27" Type="http://schemas.openxmlformats.org/officeDocument/2006/relationships/image" Target="../media/image167.png"/><Relationship Id="rId30" Type="http://schemas.openxmlformats.org/officeDocument/2006/relationships/customXml" Target="../ink/ink168.xml"/><Relationship Id="rId35" Type="http://schemas.openxmlformats.org/officeDocument/2006/relationships/image" Target="../media/image171.png"/><Relationship Id="rId43" Type="http://schemas.openxmlformats.org/officeDocument/2006/relationships/image" Target="../media/image175.png"/><Relationship Id="rId48" Type="http://schemas.openxmlformats.org/officeDocument/2006/relationships/customXml" Target="../ink/ink177.xml"/><Relationship Id="rId56" Type="http://schemas.openxmlformats.org/officeDocument/2006/relationships/customXml" Target="../ink/ink181.xml"/><Relationship Id="rId64" Type="http://schemas.openxmlformats.org/officeDocument/2006/relationships/customXml" Target="../ink/ink185.xml"/><Relationship Id="rId8" Type="http://schemas.openxmlformats.org/officeDocument/2006/relationships/customXml" Target="../ink/ink157.xml"/><Relationship Id="rId51" Type="http://schemas.openxmlformats.org/officeDocument/2006/relationships/image" Target="../media/image179.png"/><Relationship Id="rId3" Type="http://schemas.openxmlformats.org/officeDocument/2006/relationships/image" Target="../media/image155.png"/><Relationship Id="rId12" Type="http://schemas.openxmlformats.org/officeDocument/2006/relationships/customXml" Target="../ink/ink159.xml"/><Relationship Id="rId17" Type="http://schemas.openxmlformats.org/officeDocument/2006/relationships/image" Target="../media/image162.png"/><Relationship Id="rId25" Type="http://schemas.openxmlformats.org/officeDocument/2006/relationships/image" Target="../media/image166.png"/><Relationship Id="rId33" Type="http://schemas.openxmlformats.org/officeDocument/2006/relationships/image" Target="../media/image170.png"/><Relationship Id="rId38" Type="http://schemas.openxmlformats.org/officeDocument/2006/relationships/customXml" Target="../ink/ink172.xml"/><Relationship Id="rId46" Type="http://schemas.openxmlformats.org/officeDocument/2006/relationships/customXml" Target="../ink/ink176.xml"/><Relationship Id="rId59" Type="http://schemas.openxmlformats.org/officeDocument/2006/relationships/image" Target="../media/image183.png"/><Relationship Id="rId20" Type="http://schemas.openxmlformats.org/officeDocument/2006/relationships/customXml" Target="../ink/ink163.xml"/><Relationship Id="rId41" Type="http://schemas.openxmlformats.org/officeDocument/2006/relationships/image" Target="../media/image174.png"/><Relationship Id="rId54" Type="http://schemas.openxmlformats.org/officeDocument/2006/relationships/customXml" Target="../ink/ink180.xml"/><Relationship Id="rId62" Type="http://schemas.openxmlformats.org/officeDocument/2006/relationships/customXml" Target="../ink/ink184.xml"/><Relationship Id="rId1" Type="http://schemas.openxmlformats.org/officeDocument/2006/relationships/slideLayout" Target="../slideLayouts/slideLayout2.xml"/><Relationship Id="rId6" Type="http://schemas.openxmlformats.org/officeDocument/2006/relationships/customXml" Target="../ink/ink156.xml"/><Relationship Id="rId15" Type="http://schemas.openxmlformats.org/officeDocument/2006/relationships/image" Target="../media/image161.png"/><Relationship Id="rId23" Type="http://schemas.openxmlformats.org/officeDocument/2006/relationships/image" Target="../media/image165.png"/><Relationship Id="rId28" Type="http://schemas.openxmlformats.org/officeDocument/2006/relationships/customXml" Target="../ink/ink167.xml"/><Relationship Id="rId36" Type="http://schemas.openxmlformats.org/officeDocument/2006/relationships/customXml" Target="../ink/ink171.xml"/><Relationship Id="rId49" Type="http://schemas.openxmlformats.org/officeDocument/2006/relationships/image" Target="../media/image178.png"/><Relationship Id="rId57" Type="http://schemas.openxmlformats.org/officeDocument/2006/relationships/image" Target="../media/image182.png"/><Relationship Id="rId10" Type="http://schemas.openxmlformats.org/officeDocument/2006/relationships/customXml" Target="../ink/ink158.xml"/><Relationship Id="rId31" Type="http://schemas.openxmlformats.org/officeDocument/2006/relationships/image" Target="../media/image169.png"/><Relationship Id="rId44" Type="http://schemas.openxmlformats.org/officeDocument/2006/relationships/customXml" Target="../ink/ink175.xml"/><Relationship Id="rId52" Type="http://schemas.openxmlformats.org/officeDocument/2006/relationships/customXml" Target="../ink/ink179.xml"/><Relationship Id="rId60" Type="http://schemas.openxmlformats.org/officeDocument/2006/relationships/customXml" Target="../ink/ink183.xml"/><Relationship Id="rId65" Type="http://schemas.openxmlformats.org/officeDocument/2006/relationships/image" Target="../media/image186.png"/><Relationship Id="rId4" Type="http://schemas.openxmlformats.org/officeDocument/2006/relationships/customXml" Target="../ink/ink155.xml"/><Relationship Id="rId9" Type="http://schemas.openxmlformats.org/officeDocument/2006/relationships/image" Target="../media/image158.png"/><Relationship Id="rId13" Type="http://schemas.openxmlformats.org/officeDocument/2006/relationships/image" Target="../media/image160.png"/><Relationship Id="rId18" Type="http://schemas.openxmlformats.org/officeDocument/2006/relationships/customXml" Target="../ink/ink162.xml"/><Relationship Id="rId39" Type="http://schemas.openxmlformats.org/officeDocument/2006/relationships/image" Target="../media/image17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customXml" Target="../ink/ink18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3" Type="http://schemas.openxmlformats.org/officeDocument/2006/relationships/image" Target="../media/image193.png"/><Relationship Id="rId18" Type="http://schemas.openxmlformats.org/officeDocument/2006/relationships/customXml" Target="../ink/ink195.xml"/><Relationship Id="rId26" Type="http://schemas.openxmlformats.org/officeDocument/2006/relationships/customXml" Target="../ink/ink199.xml"/><Relationship Id="rId39" Type="http://schemas.openxmlformats.org/officeDocument/2006/relationships/image" Target="../media/image206.png"/><Relationship Id="rId21" Type="http://schemas.openxmlformats.org/officeDocument/2006/relationships/image" Target="../media/image197.png"/><Relationship Id="rId34" Type="http://schemas.openxmlformats.org/officeDocument/2006/relationships/customXml" Target="../ink/ink203.xml"/><Relationship Id="rId42" Type="http://schemas.openxmlformats.org/officeDocument/2006/relationships/customXml" Target="../ink/ink207.xml"/><Relationship Id="rId7" Type="http://schemas.openxmlformats.org/officeDocument/2006/relationships/image" Target="../media/image190.png"/><Relationship Id="rId2" Type="http://schemas.openxmlformats.org/officeDocument/2006/relationships/customXml" Target="../ink/ink187.xml"/><Relationship Id="rId16" Type="http://schemas.openxmlformats.org/officeDocument/2006/relationships/customXml" Target="../ink/ink194.xml"/><Relationship Id="rId20" Type="http://schemas.openxmlformats.org/officeDocument/2006/relationships/customXml" Target="../ink/ink196.xml"/><Relationship Id="rId29" Type="http://schemas.openxmlformats.org/officeDocument/2006/relationships/image" Target="../media/image201.png"/><Relationship Id="rId41" Type="http://schemas.openxmlformats.org/officeDocument/2006/relationships/image" Target="../media/image207.png"/><Relationship Id="rId1" Type="http://schemas.openxmlformats.org/officeDocument/2006/relationships/slideLayout" Target="../slideLayouts/slideLayout2.xml"/><Relationship Id="rId6" Type="http://schemas.openxmlformats.org/officeDocument/2006/relationships/customXml" Target="../ink/ink189.xml"/><Relationship Id="rId11" Type="http://schemas.openxmlformats.org/officeDocument/2006/relationships/image" Target="../media/image192.png"/><Relationship Id="rId24" Type="http://schemas.openxmlformats.org/officeDocument/2006/relationships/customXml" Target="../ink/ink198.xml"/><Relationship Id="rId32" Type="http://schemas.openxmlformats.org/officeDocument/2006/relationships/customXml" Target="../ink/ink202.xml"/><Relationship Id="rId37" Type="http://schemas.openxmlformats.org/officeDocument/2006/relationships/image" Target="../media/image205.png"/><Relationship Id="rId40" Type="http://schemas.openxmlformats.org/officeDocument/2006/relationships/customXml" Target="../ink/ink206.xml"/><Relationship Id="rId5" Type="http://schemas.openxmlformats.org/officeDocument/2006/relationships/image" Target="../media/image189.png"/><Relationship Id="rId15" Type="http://schemas.openxmlformats.org/officeDocument/2006/relationships/image" Target="../media/image194.png"/><Relationship Id="rId23" Type="http://schemas.openxmlformats.org/officeDocument/2006/relationships/image" Target="../media/image198.png"/><Relationship Id="rId28" Type="http://schemas.openxmlformats.org/officeDocument/2006/relationships/customXml" Target="../ink/ink200.xml"/><Relationship Id="rId36" Type="http://schemas.openxmlformats.org/officeDocument/2006/relationships/customXml" Target="../ink/ink204.xml"/><Relationship Id="rId10" Type="http://schemas.openxmlformats.org/officeDocument/2006/relationships/customXml" Target="../ink/ink191.xml"/><Relationship Id="rId19" Type="http://schemas.openxmlformats.org/officeDocument/2006/relationships/image" Target="../media/image196.png"/><Relationship Id="rId31" Type="http://schemas.openxmlformats.org/officeDocument/2006/relationships/image" Target="../media/image202.png"/><Relationship Id="rId4" Type="http://schemas.openxmlformats.org/officeDocument/2006/relationships/customXml" Target="../ink/ink188.xml"/><Relationship Id="rId9" Type="http://schemas.openxmlformats.org/officeDocument/2006/relationships/image" Target="../media/image191.png"/><Relationship Id="rId14" Type="http://schemas.openxmlformats.org/officeDocument/2006/relationships/customXml" Target="../ink/ink193.xml"/><Relationship Id="rId22" Type="http://schemas.openxmlformats.org/officeDocument/2006/relationships/customXml" Target="../ink/ink197.xml"/><Relationship Id="rId27" Type="http://schemas.openxmlformats.org/officeDocument/2006/relationships/image" Target="../media/image200.png"/><Relationship Id="rId30" Type="http://schemas.openxmlformats.org/officeDocument/2006/relationships/customXml" Target="../ink/ink201.xml"/><Relationship Id="rId35" Type="http://schemas.openxmlformats.org/officeDocument/2006/relationships/image" Target="../media/image204.png"/><Relationship Id="rId43" Type="http://schemas.openxmlformats.org/officeDocument/2006/relationships/image" Target="../media/image208.png"/><Relationship Id="rId8" Type="http://schemas.openxmlformats.org/officeDocument/2006/relationships/customXml" Target="../ink/ink190.xml"/><Relationship Id="rId3" Type="http://schemas.openxmlformats.org/officeDocument/2006/relationships/image" Target="../media/image188.png"/><Relationship Id="rId12" Type="http://schemas.openxmlformats.org/officeDocument/2006/relationships/customXml" Target="../ink/ink192.xml"/><Relationship Id="rId17" Type="http://schemas.openxmlformats.org/officeDocument/2006/relationships/image" Target="../media/image195.png"/><Relationship Id="rId25" Type="http://schemas.openxmlformats.org/officeDocument/2006/relationships/image" Target="../media/image199.png"/><Relationship Id="rId33" Type="http://schemas.openxmlformats.org/officeDocument/2006/relationships/image" Target="../media/image203.png"/><Relationship Id="rId38" Type="http://schemas.openxmlformats.org/officeDocument/2006/relationships/customXml" Target="../ink/ink20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customXml" Target="../ink/ink211.xml"/><Relationship Id="rId13" Type="http://schemas.openxmlformats.org/officeDocument/2006/relationships/image" Target="../media/image214.png"/><Relationship Id="rId3" Type="http://schemas.openxmlformats.org/officeDocument/2006/relationships/image" Target="../media/image209.png"/><Relationship Id="rId7" Type="http://schemas.openxmlformats.org/officeDocument/2006/relationships/image" Target="../media/image211.png"/><Relationship Id="rId12" Type="http://schemas.openxmlformats.org/officeDocument/2006/relationships/customXml" Target="../ink/ink213.xml"/><Relationship Id="rId17" Type="http://schemas.openxmlformats.org/officeDocument/2006/relationships/image" Target="../media/image216.png"/><Relationship Id="rId2" Type="http://schemas.openxmlformats.org/officeDocument/2006/relationships/customXml" Target="../ink/ink208.xml"/><Relationship Id="rId16" Type="http://schemas.openxmlformats.org/officeDocument/2006/relationships/customXml" Target="../ink/ink215.xml"/><Relationship Id="rId1" Type="http://schemas.openxmlformats.org/officeDocument/2006/relationships/slideLayout" Target="../slideLayouts/slideLayout2.xml"/><Relationship Id="rId6" Type="http://schemas.openxmlformats.org/officeDocument/2006/relationships/customXml" Target="../ink/ink210.xml"/><Relationship Id="rId11" Type="http://schemas.openxmlformats.org/officeDocument/2006/relationships/image" Target="../media/image213.png"/><Relationship Id="rId5" Type="http://schemas.openxmlformats.org/officeDocument/2006/relationships/image" Target="../media/image210.png"/><Relationship Id="rId15" Type="http://schemas.openxmlformats.org/officeDocument/2006/relationships/image" Target="../media/image215.png"/><Relationship Id="rId10" Type="http://schemas.openxmlformats.org/officeDocument/2006/relationships/customXml" Target="../ink/ink212.xml"/><Relationship Id="rId4" Type="http://schemas.openxmlformats.org/officeDocument/2006/relationships/customXml" Target="../ink/ink209.xml"/><Relationship Id="rId9" Type="http://schemas.openxmlformats.org/officeDocument/2006/relationships/image" Target="../media/image212.png"/><Relationship Id="rId14" Type="http://schemas.openxmlformats.org/officeDocument/2006/relationships/customXml" Target="../ink/ink214.xml"/></Relationships>
</file>

<file path=ppt/slides/_rels/slide37.xml.rels><?xml version="1.0" encoding="UTF-8" standalone="yes"?>
<Relationships xmlns="http://schemas.openxmlformats.org/package/2006/relationships"><Relationship Id="rId13" Type="http://schemas.openxmlformats.org/officeDocument/2006/relationships/image" Target="../media/image222.png"/><Relationship Id="rId18" Type="http://schemas.openxmlformats.org/officeDocument/2006/relationships/customXml" Target="../ink/ink224.xml"/><Relationship Id="rId26" Type="http://schemas.openxmlformats.org/officeDocument/2006/relationships/customXml" Target="../ink/ink228.xml"/><Relationship Id="rId3" Type="http://schemas.openxmlformats.org/officeDocument/2006/relationships/image" Target="../media/image217.png"/><Relationship Id="rId21" Type="http://schemas.openxmlformats.org/officeDocument/2006/relationships/image" Target="../media/image226.png"/><Relationship Id="rId34" Type="http://schemas.openxmlformats.org/officeDocument/2006/relationships/customXml" Target="../ink/ink232.xml"/><Relationship Id="rId7" Type="http://schemas.openxmlformats.org/officeDocument/2006/relationships/image" Target="../media/image219.png"/><Relationship Id="rId12" Type="http://schemas.openxmlformats.org/officeDocument/2006/relationships/customXml" Target="../ink/ink221.xml"/><Relationship Id="rId17" Type="http://schemas.openxmlformats.org/officeDocument/2006/relationships/image" Target="../media/image224.png"/><Relationship Id="rId25" Type="http://schemas.openxmlformats.org/officeDocument/2006/relationships/image" Target="../media/image228.png"/><Relationship Id="rId33" Type="http://schemas.openxmlformats.org/officeDocument/2006/relationships/image" Target="../media/image232.png"/><Relationship Id="rId2" Type="http://schemas.openxmlformats.org/officeDocument/2006/relationships/customXml" Target="../ink/ink216.xml"/><Relationship Id="rId16" Type="http://schemas.openxmlformats.org/officeDocument/2006/relationships/customXml" Target="../ink/ink223.xml"/><Relationship Id="rId20" Type="http://schemas.openxmlformats.org/officeDocument/2006/relationships/customXml" Target="../ink/ink225.xml"/><Relationship Id="rId29" Type="http://schemas.openxmlformats.org/officeDocument/2006/relationships/image" Target="../media/image230.png"/><Relationship Id="rId1" Type="http://schemas.openxmlformats.org/officeDocument/2006/relationships/slideLayout" Target="../slideLayouts/slideLayout2.xml"/><Relationship Id="rId6" Type="http://schemas.openxmlformats.org/officeDocument/2006/relationships/customXml" Target="../ink/ink218.xml"/><Relationship Id="rId11" Type="http://schemas.openxmlformats.org/officeDocument/2006/relationships/image" Target="../media/image221.png"/><Relationship Id="rId24" Type="http://schemas.openxmlformats.org/officeDocument/2006/relationships/customXml" Target="../ink/ink227.xml"/><Relationship Id="rId32" Type="http://schemas.openxmlformats.org/officeDocument/2006/relationships/customXml" Target="../ink/ink231.xml"/><Relationship Id="rId5" Type="http://schemas.openxmlformats.org/officeDocument/2006/relationships/image" Target="../media/image218.png"/><Relationship Id="rId15" Type="http://schemas.openxmlformats.org/officeDocument/2006/relationships/image" Target="../media/image223.png"/><Relationship Id="rId23" Type="http://schemas.openxmlformats.org/officeDocument/2006/relationships/image" Target="../media/image227.png"/><Relationship Id="rId28" Type="http://schemas.openxmlformats.org/officeDocument/2006/relationships/customXml" Target="../ink/ink229.xml"/><Relationship Id="rId10" Type="http://schemas.openxmlformats.org/officeDocument/2006/relationships/customXml" Target="../ink/ink220.xml"/><Relationship Id="rId19" Type="http://schemas.openxmlformats.org/officeDocument/2006/relationships/image" Target="../media/image225.png"/><Relationship Id="rId31" Type="http://schemas.openxmlformats.org/officeDocument/2006/relationships/image" Target="../media/image231.png"/><Relationship Id="rId4" Type="http://schemas.openxmlformats.org/officeDocument/2006/relationships/customXml" Target="../ink/ink217.xml"/><Relationship Id="rId9" Type="http://schemas.openxmlformats.org/officeDocument/2006/relationships/image" Target="../media/image220.png"/><Relationship Id="rId14" Type="http://schemas.openxmlformats.org/officeDocument/2006/relationships/customXml" Target="../ink/ink222.xml"/><Relationship Id="rId22" Type="http://schemas.openxmlformats.org/officeDocument/2006/relationships/customXml" Target="../ink/ink226.xml"/><Relationship Id="rId27" Type="http://schemas.openxmlformats.org/officeDocument/2006/relationships/image" Target="../media/image229.png"/><Relationship Id="rId30" Type="http://schemas.openxmlformats.org/officeDocument/2006/relationships/customXml" Target="../ink/ink230.xml"/><Relationship Id="rId35" Type="http://schemas.openxmlformats.org/officeDocument/2006/relationships/image" Target="../media/image233.png"/><Relationship Id="rId8" Type="http://schemas.openxmlformats.org/officeDocument/2006/relationships/customXml" Target="../ink/ink2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hyperlink" Target="https://www.wallstreetmojo.com/holding-cost/"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6" Type="http://schemas.openxmlformats.org/officeDocument/2006/relationships/image" Target="../media/image246.png"/><Relationship Id="rId21" Type="http://schemas.openxmlformats.org/officeDocument/2006/relationships/customXml" Target="../ink/ink242.xml"/><Relationship Id="rId42" Type="http://schemas.openxmlformats.org/officeDocument/2006/relationships/image" Target="../media/image254.png"/><Relationship Id="rId47" Type="http://schemas.openxmlformats.org/officeDocument/2006/relationships/customXml" Target="../ink/ink255.xml"/><Relationship Id="rId63" Type="http://schemas.openxmlformats.org/officeDocument/2006/relationships/customXml" Target="../ink/ink263.xml"/><Relationship Id="rId68" Type="http://schemas.openxmlformats.org/officeDocument/2006/relationships/image" Target="../media/image267.png"/><Relationship Id="rId84" Type="http://schemas.openxmlformats.org/officeDocument/2006/relationships/image" Target="../media/image275.png"/><Relationship Id="rId89" Type="http://schemas.openxmlformats.org/officeDocument/2006/relationships/customXml" Target="../ink/ink276.xml"/><Relationship Id="rId16" Type="http://schemas.openxmlformats.org/officeDocument/2006/relationships/image" Target="../media/image241.png"/><Relationship Id="rId11" Type="http://schemas.openxmlformats.org/officeDocument/2006/relationships/customXml" Target="../ink/ink237.xml"/><Relationship Id="rId32" Type="http://schemas.openxmlformats.org/officeDocument/2006/relationships/image" Target="../media/image249.png"/><Relationship Id="rId37" Type="http://schemas.openxmlformats.org/officeDocument/2006/relationships/customXml" Target="../ink/ink250.xml"/><Relationship Id="rId53" Type="http://schemas.openxmlformats.org/officeDocument/2006/relationships/customXml" Target="../ink/ink258.xml"/><Relationship Id="rId58" Type="http://schemas.openxmlformats.org/officeDocument/2006/relationships/image" Target="../media/image262.png"/><Relationship Id="rId74" Type="http://schemas.openxmlformats.org/officeDocument/2006/relationships/image" Target="../media/image270.png"/><Relationship Id="rId79" Type="http://schemas.openxmlformats.org/officeDocument/2006/relationships/customXml" Target="../ink/ink271.xml"/><Relationship Id="rId102" Type="http://schemas.openxmlformats.org/officeDocument/2006/relationships/image" Target="../media/image284.png"/><Relationship Id="rId5" Type="http://schemas.openxmlformats.org/officeDocument/2006/relationships/customXml" Target="../ink/ink234.xml"/><Relationship Id="rId90" Type="http://schemas.openxmlformats.org/officeDocument/2006/relationships/image" Target="../media/image278.png"/><Relationship Id="rId95" Type="http://schemas.openxmlformats.org/officeDocument/2006/relationships/customXml" Target="../ink/ink279.xml"/><Relationship Id="rId22" Type="http://schemas.openxmlformats.org/officeDocument/2006/relationships/image" Target="../media/image244.png"/><Relationship Id="rId27" Type="http://schemas.openxmlformats.org/officeDocument/2006/relationships/customXml" Target="../ink/ink245.xml"/><Relationship Id="rId43" Type="http://schemas.openxmlformats.org/officeDocument/2006/relationships/customXml" Target="../ink/ink253.xml"/><Relationship Id="rId48" Type="http://schemas.openxmlformats.org/officeDocument/2006/relationships/image" Target="../media/image257.png"/><Relationship Id="rId64" Type="http://schemas.openxmlformats.org/officeDocument/2006/relationships/image" Target="../media/image265.png"/><Relationship Id="rId69" Type="http://schemas.openxmlformats.org/officeDocument/2006/relationships/customXml" Target="../ink/ink266.xml"/><Relationship Id="rId80" Type="http://schemas.openxmlformats.org/officeDocument/2006/relationships/image" Target="../media/image273.png"/><Relationship Id="rId85" Type="http://schemas.openxmlformats.org/officeDocument/2006/relationships/customXml" Target="../ink/ink274.xml"/><Relationship Id="rId12" Type="http://schemas.openxmlformats.org/officeDocument/2006/relationships/image" Target="../media/image239.png"/><Relationship Id="rId17" Type="http://schemas.openxmlformats.org/officeDocument/2006/relationships/customXml" Target="../ink/ink240.xml"/><Relationship Id="rId25" Type="http://schemas.openxmlformats.org/officeDocument/2006/relationships/customXml" Target="../ink/ink244.xml"/><Relationship Id="rId33" Type="http://schemas.openxmlformats.org/officeDocument/2006/relationships/customXml" Target="../ink/ink248.xml"/><Relationship Id="rId38" Type="http://schemas.openxmlformats.org/officeDocument/2006/relationships/image" Target="../media/image252.png"/><Relationship Id="rId46" Type="http://schemas.openxmlformats.org/officeDocument/2006/relationships/image" Target="../media/image256.png"/><Relationship Id="rId59" Type="http://schemas.openxmlformats.org/officeDocument/2006/relationships/customXml" Target="../ink/ink261.xml"/><Relationship Id="rId67" Type="http://schemas.openxmlformats.org/officeDocument/2006/relationships/customXml" Target="../ink/ink265.xml"/><Relationship Id="rId103" Type="http://schemas.openxmlformats.org/officeDocument/2006/relationships/customXml" Target="../ink/ink283.xml"/><Relationship Id="rId20" Type="http://schemas.openxmlformats.org/officeDocument/2006/relationships/image" Target="../media/image243.png"/><Relationship Id="rId41" Type="http://schemas.openxmlformats.org/officeDocument/2006/relationships/customXml" Target="../ink/ink252.xml"/><Relationship Id="rId54" Type="http://schemas.openxmlformats.org/officeDocument/2006/relationships/image" Target="../media/image260.png"/><Relationship Id="rId62" Type="http://schemas.openxmlformats.org/officeDocument/2006/relationships/image" Target="../media/image264.png"/><Relationship Id="rId70" Type="http://schemas.openxmlformats.org/officeDocument/2006/relationships/image" Target="../media/image268.png"/><Relationship Id="rId75" Type="http://schemas.openxmlformats.org/officeDocument/2006/relationships/customXml" Target="../ink/ink269.xml"/><Relationship Id="rId83" Type="http://schemas.openxmlformats.org/officeDocument/2006/relationships/customXml" Target="../ink/ink273.xml"/><Relationship Id="rId88" Type="http://schemas.openxmlformats.org/officeDocument/2006/relationships/image" Target="../media/image277.png"/><Relationship Id="rId91" Type="http://schemas.openxmlformats.org/officeDocument/2006/relationships/customXml" Target="../ink/ink277.xml"/><Relationship Id="rId96" Type="http://schemas.openxmlformats.org/officeDocument/2006/relationships/image" Target="../media/image281.png"/><Relationship Id="rId1" Type="http://schemas.openxmlformats.org/officeDocument/2006/relationships/slideLayout" Target="../slideLayouts/slideLayout2.xml"/><Relationship Id="rId6" Type="http://schemas.openxmlformats.org/officeDocument/2006/relationships/image" Target="../media/image236.png"/><Relationship Id="rId15" Type="http://schemas.openxmlformats.org/officeDocument/2006/relationships/customXml" Target="../ink/ink239.xml"/><Relationship Id="rId23" Type="http://schemas.openxmlformats.org/officeDocument/2006/relationships/customXml" Target="../ink/ink243.xml"/><Relationship Id="rId28" Type="http://schemas.openxmlformats.org/officeDocument/2006/relationships/image" Target="../media/image247.png"/><Relationship Id="rId36" Type="http://schemas.openxmlformats.org/officeDocument/2006/relationships/image" Target="../media/image251.png"/><Relationship Id="rId49" Type="http://schemas.openxmlformats.org/officeDocument/2006/relationships/customXml" Target="../ink/ink256.xml"/><Relationship Id="rId57" Type="http://schemas.openxmlformats.org/officeDocument/2006/relationships/customXml" Target="../ink/ink260.xml"/><Relationship Id="rId10" Type="http://schemas.openxmlformats.org/officeDocument/2006/relationships/image" Target="../media/image238.png"/><Relationship Id="rId31" Type="http://schemas.openxmlformats.org/officeDocument/2006/relationships/customXml" Target="../ink/ink247.xml"/><Relationship Id="rId44" Type="http://schemas.openxmlformats.org/officeDocument/2006/relationships/image" Target="../media/image255.png"/><Relationship Id="rId52" Type="http://schemas.openxmlformats.org/officeDocument/2006/relationships/image" Target="../media/image259.png"/><Relationship Id="rId60" Type="http://schemas.openxmlformats.org/officeDocument/2006/relationships/image" Target="../media/image263.png"/><Relationship Id="rId65" Type="http://schemas.openxmlformats.org/officeDocument/2006/relationships/customXml" Target="../ink/ink264.xml"/><Relationship Id="rId73" Type="http://schemas.openxmlformats.org/officeDocument/2006/relationships/customXml" Target="../ink/ink268.xml"/><Relationship Id="rId78" Type="http://schemas.openxmlformats.org/officeDocument/2006/relationships/image" Target="../media/image272.png"/><Relationship Id="rId81" Type="http://schemas.openxmlformats.org/officeDocument/2006/relationships/customXml" Target="../ink/ink272.xml"/><Relationship Id="rId86" Type="http://schemas.openxmlformats.org/officeDocument/2006/relationships/image" Target="../media/image276.png"/><Relationship Id="rId94" Type="http://schemas.openxmlformats.org/officeDocument/2006/relationships/image" Target="../media/image280.png"/><Relationship Id="rId99" Type="http://schemas.openxmlformats.org/officeDocument/2006/relationships/customXml" Target="../ink/ink281.xml"/><Relationship Id="rId101" Type="http://schemas.openxmlformats.org/officeDocument/2006/relationships/customXml" Target="../ink/ink282.xml"/><Relationship Id="rId4" Type="http://schemas.openxmlformats.org/officeDocument/2006/relationships/image" Target="../media/image235.png"/><Relationship Id="rId9" Type="http://schemas.openxmlformats.org/officeDocument/2006/relationships/customXml" Target="../ink/ink236.xml"/><Relationship Id="rId13" Type="http://schemas.openxmlformats.org/officeDocument/2006/relationships/customXml" Target="../ink/ink238.xml"/><Relationship Id="rId18" Type="http://schemas.openxmlformats.org/officeDocument/2006/relationships/image" Target="../media/image242.png"/><Relationship Id="rId39" Type="http://schemas.openxmlformats.org/officeDocument/2006/relationships/customXml" Target="../ink/ink251.xml"/><Relationship Id="rId34" Type="http://schemas.openxmlformats.org/officeDocument/2006/relationships/image" Target="../media/image250.png"/><Relationship Id="rId50" Type="http://schemas.openxmlformats.org/officeDocument/2006/relationships/image" Target="../media/image258.png"/><Relationship Id="rId55" Type="http://schemas.openxmlformats.org/officeDocument/2006/relationships/customXml" Target="../ink/ink259.xml"/><Relationship Id="rId76" Type="http://schemas.openxmlformats.org/officeDocument/2006/relationships/image" Target="../media/image271.png"/><Relationship Id="rId97" Type="http://schemas.openxmlformats.org/officeDocument/2006/relationships/customXml" Target="../ink/ink280.xml"/><Relationship Id="rId104" Type="http://schemas.openxmlformats.org/officeDocument/2006/relationships/image" Target="../media/image285.png"/><Relationship Id="rId7" Type="http://schemas.openxmlformats.org/officeDocument/2006/relationships/customXml" Target="../ink/ink235.xml"/><Relationship Id="rId71" Type="http://schemas.openxmlformats.org/officeDocument/2006/relationships/customXml" Target="../ink/ink267.xml"/><Relationship Id="rId92" Type="http://schemas.openxmlformats.org/officeDocument/2006/relationships/image" Target="../media/image279.png"/><Relationship Id="rId2" Type="http://schemas.openxmlformats.org/officeDocument/2006/relationships/hyperlink" Target="https://www.wallstreetmojo.com/ending-inventory-formula/" TargetMode="External"/><Relationship Id="rId29" Type="http://schemas.openxmlformats.org/officeDocument/2006/relationships/customXml" Target="../ink/ink246.xml"/><Relationship Id="rId24" Type="http://schemas.openxmlformats.org/officeDocument/2006/relationships/image" Target="../media/image245.png"/><Relationship Id="rId40" Type="http://schemas.openxmlformats.org/officeDocument/2006/relationships/image" Target="../media/image253.png"/><Relationship Id="rId45" Type="http://schemas.openxmlformats.org/officeDocument/2006/relationships/customXml" Target="../ink/ink254.xml"/><Relationship Id="rId66" Type="http://schemas.openxmlformats.org/officeDocument/2006/relationships/image" Target="../media/image266.png"/><Relationship Id="rId87" Type="http://schemas.openxmlformats.org/officeDocument/2006/relationships/customXml" Target="../ink/ink275.xml"/><Relationship Id="rId61" Type="http://schemas.openxmlformats.org/officeDocument/2006/relationships/customXml" Target="../ink/ink262.xml"/><Relationship Id="rId82" Type="http://schemas.openxmlformats.org/officeDocument/2006/relationships/image" Target="../media/image274.png"/><Relationship Id="rId19" Type="http://schemas.openxmlformats.org/officeDocument/2006/relationships/customXml" Target="../ink/ink241.xml"/><Relationship Id="rId14" Type="http://schemas.openxmlformats.org/officeDocument/2006/relationships/image" Target="../media/image240.png"/><Relationship Id="rId30" Type="http://schemas.openxmlformats.org/officeDocument/2006/relationships/image" Target="../media/image248.png"/><Relationship Id="rId35" Type="http://schemas.openxmlformats.org/officeDocument/2006/relationships/customXml" Target="../ink/ink249.xml"/><Relationship Id="rId56" Type="http://schemas.openxmlformats.org/officeDocument/2006/relationships/image" Target="../media/image261.png"/><Relationship Id="rId77" Type="http://schemas.openxmlformats.org/officeDocument/2006/relationships/customXml" Target="../ink/ink270.xml"/><Relationship Id="rId100" Type="http://schemas.openxmlformats.org/officeDocument/2006/relationships/image" Target="../media/image283.png"/><Relationship Id="rId8" Type="http://schemas.openxmlformats.org/officeDocument/2006/relationships/image" Target="../media/image237.png"/><Relationship Id="rId51" Type="http://schemas.openxmlformats.org/officeDocument/2006/relationships/customXml" Target="../ink/ink257.xml"/><Relationship Id="rId72" Type="http://schemas.openxmlformats.org/officeDocument/2006/relationships/image" Target="../media/image269.png"/><Relationship Id="rId93" Type="http://schemas.openxmlformats.org/officeDocument/2006/relationships/customXml" Target="../ink/ink278.xml"/><Relationship Id="rId98" Type="http://schemas.openxmlformats.org/officeDocument/2006/relationships/image" Target="../media/image282.png"/><Relationship Id="rId3" Type="http://schemas.openxmlformats.org/officeDocument/2006/relationships/customXml" Target="../ink/ink23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6" Type="http://schemas.openxmlformats.org/officeDocument/2006/relationships/image" Target="../media/image298.png"/><Relationship Id="rId21" Type="http://schemas.openxmlformats.org/officeDocument/2006/relationships/customXml" Target="../ink/ink293.xml"/><Relationship Id="rId42" Type="http://schemas.openxmlformats.org/officeDocument/2006/relationships/image" Target="../media/image306.png"/><Relationship Id="rId47" Type="http://schemas.openxmlformats.org/officeDocument/2006/relationships/customXml" Target="../ink/ink306.xml"/><Relationship Id="rId63" Type="http://schemas.openxmlformats.org/officeDocument/2006/relationships/customXml" Target="../ink/ink314.xml"/><Relationship Id="rId68" Type="http://schemas.openxmlformats.org/officeDocument/2006/relationships/image" Target="../media/image319.png"/><Relationship Id="rId84" Type="http://schemas.openxmlformats.org/officeDocument/2006/relationships/image" Target="../media/image327.png"/><Relationship Id="rId89" Type="http://schemas.openxmlformats.org/officeDocument/2006/relationships/customXml" Target="../ink/ink327.xml"/><Relationship Id="rId16" Type="http://schemas.openxmlformats.org/officeDocument/2006/relationships/image" Target="../media/image293.png"/><Relationship Id="rId11" Type="http://schemas.openxmlformats.org/officeDocument/2006/relationships/customXml" Target="../ink/ink288.xml"/><Relationship Id="rId32" Type="http://schemas.openxmlformats.org/officeDocument/2006/relationships/image" Target="../media/image301.png"/><Relationship Id="rId37" Type="http://schemas.openxmlformats.org/officeDocument/2006/relationships/customXml" Target="../ink/ink301.xml"/><Relationship Id="rId53" Type="http://schemas.openxmlformats.org/officeDocument/2006/relationships/customXml" Target="../ink/ink309.xml"/><Relationship Id="rId58" Type="http://schemas.openxmlformats.org/officeDocument/2006/relationships/image" Target="../media/image314.png"/><Relationship Id="rId74" Type="http://schemas.openxmlformats.org/officeDocument/2006/relationships/image" Target="../media/image322.png"/><Relationship Id="rId79" Type="http://schemas.openxmlformats.org/officeDocument/2006/relationships/customXml" Target="../ink/ink322.xml"/><Relationship Id="rId5" Type="http://schemas.openxmlformats.org/officeDocument/2006/relationships/customXml" Target="../ink/ink285.xml"/><Relationship Id="rId90" Type="http://schemas.openxmlformats.org/officeDocument/2006/relationships/image" Target="../media/image330.png"/><Relationship Id="rId22" Type="http://schemas.openxmlformats.org/officeDocument/2006/relationships/image" Target="../media/image296.png"/><Relationship Id="rId27" Type="http://schemas.openxmlformats.org/officeDocument/2006/relationships/customXml" Target="../ink/ink296.xml"/><Relationship Id="rId43" Type="http://schemas.openxmlformats.org/officeDocument/2006/relationships/customXml" Target="../ink/ink304.xml"/><Relationship Id="rId48" Type="http://schemas.openxmlformats.org/officeDocument/2006/relationships/image" Target="../media/image309.png"/><Relationship Id="rId64" Type="http://schemas.openxmlformats.org/officeDocument/2006/relationships/image" Target="../media/image317.png"/><Relationship Id="rId69" Type="http://schemas.openxmlformats.org/officeDocument/2006/relationships/customXml" Target="../ink/ink317.xml"/><Relationship Id="rId8" Type="http://schemas.openxmlformats.org/officeDocument/2006/relationships/image" Target="../media/image289.png"/><Relationship Id="rId51" Type="http://schemas.openxmlformats.org/officeDocument/2006/relationships/customXml" Target="../ink/ink308.xml"/><Relationship Id="rId72" Type="http://schemas.openxmlformats.org/officeDocument/2006/relationships/image" Target="../media/image321.png"/><Relationship Id="rId80" Type="http://schemas.openxmlformats.org/officeDocument/2006/relationships/image" Target="../media/image325.png"/><Relationship Id="rId85" Type="http://schemas.openxmlformats.org/officeDocument/2006/relationships/customXml" Target="../ink/ink325.xml"/><Relationship Id="rId93" Type="http://schemas.openxmlformats.org/officeDocument/2006/relationships/customXml" Target="../ink/ink329.xml"/><Relationship Id="rId3" Type="http://schemas.openxmlformats.org/officeDocument/2006/relationships/customXml" Target="../ink/ink284.xml"/><Relationship Id="rId12" Type="http://schemas.openxmlformats.org/officeDocument/2006/relationships/image" Target="../media/image291.png"/><Relationship Id="rId17" Type="http://schemas.openxmlformats.org/officeDocument/2006/relationships/customXml" Target="../ink/ink291.xml"/><Relationship Id="rId25" Type="http://schemas.openxmlformats.org/officeDocument/2006/relationships/customXml" Target="../ink/ink295.xml"/><Relationship Id="rId33" Type="http://schemas.openxmlformats.org/officeDocument/2006/relationships/customXml" Target="../ink/ink299.xml"/><Relationship Id="rId38" Type="http://schemas.openxmlformats.org/officeDocument/2006/relationships/image" Target="../media/image304.png"/><Relationship Id="rId46" Type="http://schemas.openxmlformats.org/officeDocument/2006/relationships/image" Target="../media/image308.png"/><Relationship Id="rId59" Type="http://schemas.openxmlformats.org/officeDocument/2006/relationships/customXml" Target="../ink/ink312.xml"/><Relationship Id="rId67" Type="http://schemas.openxmlformats.org/officeDocument/2006/relationships/customXml" Target="../ink/ink316.xml"/><Relationship Id="rId20" Type="http://schemas.openxmlformats.org/officeDocument/2006/relationships/image" Target="../media/image295.png"/><Relationship Id="rId41" Type="http://schemas.openxmlformats.org/officeDocument/2006/relationships/customXml" Target="../ink/ink303.xml"/><Relationship Id="rId54" Type="http://schemas.openxmlformats.org/officeDocument/2006/relationships/image" Target="../media/image312.png"/><Relationship Id="rId62" Type="http://schemas.openxmlformats.org/officeDocument/2006/relationships/image" Target="../media/image316.png"/><Relationship Id="rId70" Type="http://schemas.openxmlformats.org/officeDocument/2006/relationships/image" Target="../media/image320.png"/><Relationship Id="rId75" Type="http://schemas.openxmlformats.org/officeDocument/2006/relationships/customXml" Target="../ink/ink320.xml"/><Relationship Id="rId83" Type="http://schemas.openxmlformats.org/officeDocument/2006/relationships/customXml" Target="../ink/ink324.xml"/><Relationship Id="rId88" Type="http://schemas.openxmlformats.org/officeDocument/2006/relationships/image" Target="../media/image329.png"/><Relationship Id="rId91" Type="http://schemas.openxmlformats.org/officeDocument/2006/relationships/customXml" Target="../ink/ink328.xml"/><Relationship Id="rId1" Type="http://schemas.openxmlformats.org/officeDocument/2006/relationships/slideLayout" Target="../slideLayouts/slideLayout2.xml"/><Relationship Id="rId6" Type="http://schemas.openxmlformats.org/officeDocument/2006/relationships/image" Target="../media/image288.png"/><Relationship Id="rId15" Type="http://schemas.openxmlformats.org/officeDocument/2006/relationships/customXml" Target="../ink/ink290.xml"/><Relationship Id="rId23" Type="http://schemas.openxmlformats.org/officeDocument/2006/relationships/customXml" Target="../ink/ink294.xml"/><Relationship Id="rId28" Type="http://schemas.openxmlformats.org/officeDocument/2006/relationships/image" Target="../media/image299.png"/><Relationship Id="rId36" Type="http://schemas.openxmlformats.org/officeDocument/2006/relationships/image" Target="../media/image303.png"/><Relationship Id="rId49" Type="http://schemas.openxmlformats.org/officeDocument/2006/relationships/customXml" Target="../ink/ink307.xml"/><Relationship Id="rId57" Type="http://schemas.openxmlformats.org/officeDocument/2006/relationships/customXml" Target="../ink/ink311.xml"/><Relationship Id="rId10" Type="http://schemas.openxmlformats.org/officeDocument/2006/relationships/image" Target="../media/image290.png"/><Relationship Id="rId31" Type="http://schemas.openxmlformats.org/officeDocument/2006/relationships/customXml" Target="../ink/ink298.xml"/><Relationship Id="rId44" Type="http://schemas.openxmlformats.org/officeDocument/2006/relationships/image" Target="../media/image307.png"/><Relationship Id="rId52" Type="http://schemas.openxmlformats.org/officeDocument/2006/relationships/image" Target="../media/image311.png"/><Relationship Id="rId60" Type="http://schemas.openxmlformats.org/officeDocument/2006/relationships/image" Target="../media/image315.png"/><Relationship Id="rId65" Type="http://schemas.openxmlformats.org/officeDocument/2006/relationships/customXml" Target="../ink/ink315.xml"/><Relationship Id="rId73" Type="http://schemas.openxmlformats.org/officeDocument/2006/relationships/customXml" Target="../ink/ink319.xml"/><Relationship Id="rId78" Type="http://schemas.openxmlformats.org/officeDocument/2006/relationships/image" Target="../media/image324.png"/><Relationship Id="rId81" Type="http://schemas.openxmlformats.org/officeDocument/2006/relationships/customXml" Target="../ink/ink323.xml"/><Relationship Id="rId86" Type="http://schemas.openxmlformats.org/officeDocument/2006/relationships/image" Target="../media/image328.png"/><Relationship Id="rId94" Type="http://schemas.openxmlformats.org/officeDocument/2006/relationships/image" Target="../media/image332.png"/><Relationship Id="rId4" Type="http://schemas.openxmlformats.org/officeDocument/2006/relationships/image" Target="../media/image287.png"/><Relationship Id="rId9" Type="http://schemas.openxmlformats.org/officeDocument/2006/relationships/customXml" Target="../ink/ink287.xml"/><Relationship Id="rId13" Type="http://schemas.openxmlformats.org/officeDocument/2006/relationships/customXml" Target="../ink/ink289.xml"/><Relationship Id="rId18" Type="http://schemas.openxmlformats.org/officeDocument/2006/relationships/image" Target="../media/image294.png"/><Relationship Id="rId39" Type="http://schemas.openxmlformats.org/officeDocument/2006/relationships/customXml" Target="../ink/ink302.xml"/><Relationship Id="rId34" Type="http://schemas.openxmlformats.org/officeDocument/2006/relationships/image" Target="../media/image302.png"/><Relationship Id="rId50" Type="http://schemas.openxmlformats.org/officeDocument/2006/relationships/image" Target="../media/image310.png"/><Relationship Id="rId55" Type="http://schemas.openxmlformats.org/officeDocument/2006/relationships/customXml" Target="../ink/ink310.xml"/><Relationship Id="rId76" Type="http://schemas.openxmlformats.org/officeDocument/2006/relationships/image" Target="../media/image323.png"/><Relationship Id="rId7" Type="http://schemas.openxmlformats.org/officeDocument/2006/relationships/customXml" Target="../ink/ink286.xml"/><Relationship Id="rId71" Type="http://schemas.openxmlformats.org/officeDocument/2006/relationships/customXml" Target="../ink/ink318.xml"/><Relationship Id="rId92" Type="http://schemas.openxmlformats.org/officeDocument/2006/relationships/image" Target="../media/image331.png"/><Relationship Id="rId2" Type="http://schemas.openxmlformats.org/officeDocument/2006/relationships/image" Target="../media/image286.jpeg"/><Relationship Id="rId29" Type="http://schemas.openxmlformats.org/officeDocument/2006/relationships/customXml" Target="../ink/ink297.xml"/><Relationship Id="rId24" Type="http://schemas.openxmlformats.org/officeDocument/2006/relationships/image" Target="../media/image297.png"/><Relationship Id="rId40" Type="http://schemas.openxmlformats.org/officeDocument/2006/relationships/image" Target="../media/image305.png"/><Relationship Id="rId45" Type="http://schemas.openxmlformats.org/officeDocument/2006/relationships/customXml" Target="../ink/ink305.xml"/><Relationship Id="rId66" Type="http://schemas.openxmlformats.org/officeDocument/2006/relationships/image" Target="../media/image318.png"/><Relationship Id="rId87" Type="http://schemas.openxmlformats.org/officeDocument/2006/relationships/customXml" Target="../ink/ink326.xml"/><Relationship Id="rId61" Type="http://schemas.openxmlformats.org/officeDocument/2006/relationships/customXml" Target="../ink/ink313.xml"/><Relationship Id="rId82" Type="http://schemas.openxmlformats.org/officeDocument/2006/relationships/image" Target="../media/image326.png"/><Relationship Id="rId19" Type="http://schemas.openxmlformats.org/officeDocument/2006/relationships/customXml" Target="../ink/ink292.xml"/><Relationship Id="rId14" Type="http://schemas.openxmlformats.org/officeDocument/2006/relationships/image" Target="../media/image292.png"/><Relationship Id="rId30" Type="http://schemas.openxmlformats.org/officeDocument/2006/relationships/image" Target="../media/image300.png"/><Relationship Id="rId35" Type="http://schemas.openxmlformats.org/officeDocument/2006/relationships/customXml" Target="../ink/ink300.xml"/><Relationship Id="rId56" Type="http://schemas.openxmlformats.org/officeDocument/2006/relationships/image" Target="../media/image313.png"/><Relationship Id="rId77" Type="http://schemas.openxmlformats.org/officeDocument/2006/relationships/customXml" Target="../ink/ink3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6" Type="http://schemas.openxmlformats.org/officeDocument/2006/relationships/image" Target="../media/image345.png"/><Relationship Id="rId21" Type="http://schemas.openxmlformats.org/officeDocument/2006/relationships/customXml" Target="../ink/ink339.xml"/><Relationship Id="rId34" Type="http://schemas.openxmlformats.org/officeDocument/2006/relationships/image" Target="../media/image349.png"/><Relationship Id="rId42" Type="http://schemas.openxmlformats.org/officeDocument/2006/relationships/image" Target="../media/image353.png"/><Relationship Id="rId47" Type="http://schemas.openxmlformats.org/officeDocument/2006/relationships/customXml" Target="../ink/ink352.xml"/><Relationship Id="rId50" Type="http://schemas.openxmlformats.org/officeDocument/2006/relationships/image" Target="../media/image357.png"/><Relationship Id="rId55" Type="http://schemas.openxmlformats.org/officeDocument/2006/relationships/customXml" Target="../ink/ink356.xml"/><Relationship Id="rId63" Type="http://schemas.openxmlformats.org/officeDocument/2006/relationships/customXml" Target="../ink/ink360.xml"/><Relationship Id="rId68" Type="http://schemas.openxmlformats.org/officeDocument/2006/relationships/image" Target="../media/image366.png"/><Relationship Id="rId7" Type="http://schemas.openxmlformats.org/officeDocument/2006/relationships/customXml" Target="../ink/ink332.xml"/><Relationship Id="rId2" Type="http://schemas.openxmlformats.org/officeDocument/2006/relationships/image" Target="../media/image333.png"/><Relationship Id="rId16" Type="http://schemas.openxmlformats.org/officeDocument/2006/relationships/image" Target="../media/image340.png"/><Relationship Id="rId29" Type="http://schemas.openxmlformats.org/officeDocument/2006/relationships/customXml" Target="../ink/ink343.xml"/><Relationship Id="rId11" Type="http://schemas.openxmlformats.org/officeDocument/2006/relationships/customXml" Target="../ink/ink334.xml"/><Relationship Id="rId24" Type="http://schemas.openxmlformats.org/officeDocument/2006/relationships/image" Target="../media/image344.png"/><Relationship Id="rId32" Type="http://schemas.openxmlformats.org/officeDocument/2006/relationships/image" Target="../media/image348.png"/><Relationship Id="rId37" Type="http://schemas.openxmlformats.org/officeDocument/2006/relationships/customXml" Target="../ink/ink347.xml"/><Relationship Id="rId40" Type="http://schemas.openxmlformats.org/officeDocument/2006/relationships/image" Target="../media/image352.png"/><Relationship Id="rId45" Type="http://schemas.openxmlformats.org/officeDocument/2006/relationships/customXml" Target="../ink/ink351.xml"/><Relationship Id="rId53" Type="http://schemas.openxmlformats.org/officeDocument/2006/relationships/customXml" Target="../ink/ink355.xml"/><Relationship Id="rId58" Type="http://schemas.openxmlformats.org/officeDocument/2006/relationships/image" Target="../media/image361.png"/><Relationship Id="rId66" Type="http://schemas.openxmlformats.org/officeDocument/2006/relationships/image" Target="../media/image365.png"/><Relationship Id="rId5" Type="http://schemas.openxmlformats.org/officeDocument/2006/relationships/customXml" Target="../ink/ink331.xml"/><Relationship Id="rId61" Type="http://schemas.openxmlformats.org/officeDocument/2006/relationships/customXml" Target="../ink/ink359.xml"/><Relationship Id="rId19" Type="http://schemas.openxmlformats.org/officeDocument/2006/relationships/customXml" Target="../ink/ink338.xml"/><Relationship Id="rId14" Type="http://schemas.openxmlformats.org/officeDocument/2006/relationships/image" Target="../media/image339.png"/><Relationship Id="rId22" Type="http://schemas.openxmlformats.org/officeDocument/2006/relationships/image" Target="../media/image343.png"/><Relationship Id="rId27" Type="http://schemas.openxmlformats.org/officeDocument/2006/relationships/customXml" Target="../ink/ink342.xml"/><Relationship Id="rId30" Type="http://schemas.openxmlformats.org/officeDocument/2006/relationships/image" Target="../media/image347.png"/><Relationship Id="rId35" Type="http://schemas.openxmlformats.org/officeDocument/2006/relationships/customXml" Target="../ink/ink346.xml"/><Relationship Id="rId43" Type="http://schemas.openxmlformats.org/officeDocument/2006/relationships/customXml" Target="../ink/ink350.xml"/><Relationship Id="rId48" Type="http://schemas.openxmlformats.org/officeDocument/2006/relationships/image" Target="../media/image356.png"/><Relationship Id="rId56" Type="http://schemas.openxmlformats.org/officeDocument/2006/relationships/image" Target="../media/image360.png"/><Relationship Id="rId64" Type="http://schemas.openxmlformats.org/officeDocument/2006/relationships/image" Target="../media/image364.png"/><Relationship Id="rId8" Type="http://schemas.openxmlformats.org/officeDocument/2006/relationships/image" Target="../media/image336.png"/><Relationship Id="rId51" Type="http://schemas.openxmlformats.org/officeDocument/2006/relationships/customXml" Target="../ink/ink354.xml"/><Relationship Id="rId3" Type="http://schemas.openxmlformats.org/officeDocument/2006/relationships/customXml" Target="../ink/ink330.xml"/><Relationship Id="rId12" Type="http://schemas.openxmlformats.org/officeDocument/2006/relationships/image" Target="../media/image338.png"/><Relationship Id="rId17" Type="http://schemas.openxmlformats.org/officeDocument/2006/relationships/customXml" Target="../ink/ink337.xml"/><Relationship Id="rId25" Type="http://schemas.openxmlformats.org/officeDocument/2006/relationships/customXml" Target="../ink/ink341.xml"/><Relationship Id="rId33" Type="http://schemas.openxmlformats.org/officeDocument/2006/relationships/customXml" Target="../ink/ink345.xml"/><Relationship Id="rId38" Type="http://schemas.openxmlformats.org/officeDocument/2006/relationships/image" Target="../media/image351.png"/><Relationship Id="rId46" Type="http://schemas.openxmlformats.org/officeDocument/2006/relationships/image" Target="../media/image355.png"/><Relationship Id="rId59" Type="http://schemas.openxmlformats.org/officeDocument/2006/relationships/customXml" Target="../ink/ink358.xml"/><Relationship Id="rId67" Type="http://schemas.openxmlformats.org/officeDocument/2006/relationships/customXml" Target="../ink/ink362.xml"/><Relationship Id="rId20" Type="http://schemas.openxmlformats.org/officeDocument/2006/relationships/image" Target="../media/image342.png"/><Relationship Id="rId41" Type="http://schemas.openxmlformats.org/officeDocument/2006/relationships/customXml" Target="../ink/ink349.xml"/><Relationship Id="rId54" Type="http://schemas.openxmlformats.org/officeDocument/2006/relationships/image" Target="../media/image359.png"/><Relationship Id="rId62" Type="http://schemas.openxmlformats.org/officeDocument/2006/relationships/image" Target="../media/image363.png"/><Relationship Id="rId1" Type="http://schemas.openxmlformats.org/officeDocument/2006/relationships/slideLayout" Target="../slideLayouts/slideLayout2.xml"/><Relationship Id="rId6" Type="http://schemas.openxmlformats.org/officeDocument/2006/relationships/image" Target="../media/image335.png"/><Relationship Id="rId15" Type="http://schemas.openxmlformats.org/officeDocument/2006/relationships/customXml" Target="../ink/ink336.xml"/><Relationship Id="rId23" Type="http://schemas.openxmlformats.org/officeDocument/2006/relationships/customXml" Target="../ink/ink340.xml"/><Relationship Id="rId28" Type="http://schemas.openxmlformats.org/officeDocument/2006/relationships/image" Target="../media/image346.png"/><Relationship Id="rId36" Type="http://schemas.openxmlformats.org/officeDocument/2006/relationships/image" Target="../media/image350.png"/><Relationship Id="rId49" Type="http://schemas.openxmlformats.org/officeDocument/2006/relationships/customXml" Target="../ink/ink353.xml"/><Relationship Id="rId57" Type="http://schemas.openxmlformats.org/officeDocument/2006/relationships/customXml" Target="../ink/ink357.xml"/><Relationship Id="rId10" Type="http://schemas.openxmlformats.org/officeDocument/2006/relationships/image" Target="../media/image337.png"/><Relationship Id="rId31" Type="http://schemas.openxmlformats.org/officeDocument/2006/relationships/customXml" Target="../ink/ink344.xml"/><Relationship Id="rId44" Type="http://schemas.openxmlformats.org/officeDocument/2006/relationships/image" Target="../media/image354.png"/><Relationship Id="rId52" Type="http://schemas.openxmlformats.org/officeDocument/2006/relationships/image" Target="../media/image358.png"/><Relationship Id="rId60" Type="http://schemas.openxmlformats.org/officeDocument/2006/relationships/image" Target="../media/image362.png"/><Relationship Id="rId65" Type="http://schemas.openxmlformats.org/officeDocument/2006/relationships/customXml" Target="../ink/ink361.xml"/><Relationship Id="rId4" Type="http://schemas.openxmlformats.org/officeDocument/2006/relationships/image" Target="../media/image334.png"/><Relationship Id="rId9" Type="http://schemas.openxmlformats.org/officeDocument/2006/relationships/customXml" Target="../ink/ink333.xml"/><Relationship Id="rId13" Type="http://schemas.openxmlformats.org/officeDocument/2006/relationships/customXml" Target="../ink/ink335.xml"/><Relationship Id="rId18" Type="http://schemas.openxmlformats.org/officeDocument/2006/relationships/image" Target="../media/image341.png"/><Relationship Id="rId39" Type="http://schemas.openxmlformats.org/officeDocument/2006/relationships/customXml" Target="../ink/ink34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17" Type="http://schemas.openxmlformats.org/officeDocument/2006/relationships/image" Target="../media/image424.png"/><Relationship Id="rId21" Type="http://schemas.openxmlformats.org/officeDocument/2006/relationships/image" Target="../media/image376.png"/><Relationship Id="rId42" Type="http://schemas.openxmlformats.org/officeDocument/2006/relationships/customXml" Target="../ink/ink383.xml"/><Relationship Id="rId63" Type="http://schemas.openxmlformats.org/officeDocument/2006/relationships/image" Target="../media/image397.png"/><Relationship Id="rId84" Type="http://schemas.openxmlformats.org/officeDocument/2006/relationships/customXml" Target="../ink/ink404.xml"/><Relationship Id="rId138" Type="http://schemas.openxmlformats.org/officeDocument/2006/relationships/customXml" Target="../ink/ink431.xml"/><Relationship Id="rId159" Type="http://schemas.openxmlformats.org/officeDocument/2006/relationships/image" Target="../media/image445.png"/><Relationship Id="rId107" Type="http://schemas.openxmlformats.org/officeDocument/2006/relationships/image" Target="../media/image419.png"/><Relationship Id="rId11" Type="http://schemas.openxmlformats.org/officeDocument/2006/relationships/image" Target="../media/image371.png"/><Relationship Id="rId32" Type="http://schemas.openxmlformats.org/officeDocument/2006/relationships/customXml" Target="../ink/ink378.xml"/><Relationship Id="rId53" Type="http://schemas.openxmlformats.org/officeDocument/2006/relationships/image" Target="../media/image392.png"/><Relationship Id="rId74" Type="http://schemas.openxmlformats.org/officeDocument/2006/relationships/customXml" Target="../ink/ink399.xml"/><Relationship Id="rId128" Type="http://schemas.openxmlformats.org/officeDocument/2006/relationships/customXml" Target="../ink/ink426.xml"/><Relationship Id="rId149" Type="http://schemas.openxmlformats.org/officeDocument/2006/relationships/image" Target="../media/image440.png"/><Relationship Id="rId5" Type="http://schemas.openxmlformats.org/officeDocument/2006/relationships/image" Target="../media/image368.png"/><Relationship Id="rId95" Type="http://schemas.openxmlformats.org/officeDocument/2006/relationships/image" Target="../media/image413.png"/><Relationship Id="rId160" Type="http://schemas.openxmlformats.org/officeDocument/2006/relationships/customXml" Target="../ink/ink442.xml"/><Relationship Id="rId22" Type="http://schemas.openxmlformats.org/officeDocument/2006/relationships/customXml" Target="../ink/ink373.xml"/><Relationship Id="rId43" Type="http://schemas.openxmlformats.org/officeDocument/2006/relationships/image" Target="../media/image387.png"/><Relationship Id="rId64" Type="http://schemas.openxmlformats.org/officeDocument/2006/relationships/customXml" Target="../ink/ink394.xml"/><Relationship Id="rId118" Type="http://schemas.openxmlformats.org/officeDocument/2006/relationships/customXml" Target="../ink/ink421.xml"/><Relationship Id="rId139" Type="http://schemas.openxmlformats.org/officeDocument/2006/relationships/image" Target="../media/image435.png"/><Relationship Id="rId85" Type="http://schemas.openxmlformats.org/officeDocument/2006/relationships/image" Target="../media/image408.png"/><Relationship Id="rId150" Type="http://schemas.openxmlformats.org/officeDocument/2006/relationships/customXml" Target="../ink/ink437.xml"/><Relationship Id="rId12" Type="http://schemas.openxmlformats.org/officeDocument/2006/relationships/customXml" Target="../ink/ink368.xml"/><Relationship Id="rId17" Type="http://schemas.openxmlformats.org/officeDocument/2006/relationships/image" Target="../media/image374.png"/><Relationship Id="rId33" Type="http://schemas.openxmlformats.org/officeDocument/2006/relationships/image" Target="../media/image382.png"/><Relationship Id="rId38" Type="http://schemas.openxmlformats.org/officeDocument/2006/relationships/customXml" Target="../ink/ink381.xml"/><Relationship Id="rId59" Type="http://schemas.openxmlformats.org/officeDocument/2006/relationships/image" Target="../media/image395.png"/><Relationship Id="rId103" Type="http://schemas.openxmlformats.org/officeDocument/2006/relationships/image" Target="../media/image417.png"/><Relationship Id="rId108" Type="http://schemas.openxmlformats.org/officeDocument/2006/relationships/customXml" Target="../ink/ink416.xml"/><Relationship Id="rId124" Type="http://schemas.openxmlformats.org/officeDocument/2006/relationships/customXml" Target="../ink/ink424.xml"/><Relationship Id="rId129" Type="http://schemas.openxmlformats.org/officeDocument/2006/relationships/image" Target="../media/image430.png"/><Relationship Id="rId54" Type="http://schemas.openxmlformats.org/officeDocument/2006/relationships/customXml" Target="../ink/ink389.xml"/><Relationship Id="rId70" Type="http://schemas.openxmlformats.org/officeDocument/2006/relationships/customXml" Target="../ink/ink397.xml"/><Relationship Id="rId75" Type="http://schemas.openxmlformats.org/officeDocument/2006/relationships/image" Target="../media/image403.png"/><Relationship Id="rId91" Type="http://schemas.openxmlformats.org/officeDocument/2006/relationships/image" Target="../media/image411.png"/><Relationship Id="rId96" Type="http://schemas.openxmlformats.org/officeDocument/2006/relationships/customXml" Target="../ink/ink410.xml"/><Relationship Id="rId140" Type="http://schemas.openxmlformats.org/officeDocument/2006/relationships/customXml" Target="../ink/ink432.xml"/><Relationship Id="rId145" Type="http://schemas.openxmlformats.org/officeDocument/2006/relationships/image" Target="../media/image438.png"/><Relationship Id="rId161" Type="http://schemas.openxmlformats.org/officeDocument/2006/relationships/image" Target="../media/image446.png"/><Relationship Id="rId1" Type="http://schemas.openxmlformats.org/officeDocument/2006/relationships/slideLayout" Target="../slideLayouts/slideLayout2.xml"/><Relationship Id="rId6" Type="http://schemas.openxmlformats.org/officeDocument/2006/relationships/customXml" Target="../ink/ink365.xml"/><Relationship Id="rId23" Type="http://schemas.openxmlformats.org/officeDocument/2006/relationships/image" Target="../media/image377.png"/><Relationship Id="rId28" Type="http://schemas.openxmlformats.org/officeDocument/2006/relationships/customXml" Target="../ink/ink376.xml"/><Relationship Id="rId49" Type="http://schemas.openxmlformats.org/officeDocument/2006/relationships/image" Target="../media/image390.png"/><Relationship Id="rId114" Type="http://schemas.openxmlformats.org/officeDocument/2006/relationships/customXml" Target="../ink/ink419.xml"/><Relationship Id="rId119" Type="http://schemas.openxmlformats.org/officeDocument/2006/relationships/image" Target="../media/image425.png"/><Relationship Id="rId44" Type="http://schemas.openxmlformats.org/officeDocument/2006/relationships/customXml" Target="../ink/ink384.xml"/><Relationship Id="rId60" Type="http://schemas.openxmlformats.org/officeDocument/2006/relationships/customXml" Target="../ink/ink392.xml"/><Relationship Id="rId65" Type="http://schemas.openxmlformats.org/officeDocument/2006/relationships/image" Target="../media/image398.png"/><Relationship Id="rId81" Type="http://schemas.openxmlformats.org/officeDocument/2006/relationships/image" Target="../media/image406.png"/><Relationship Id="rId86" Type="http://schemas.openxmlformats.org/officeDocument/2006/relationships/customXml" Target="../ink/ink405.xml"/><Relationship Id="rId130" Type="http://schemas.openxmlformats.org/officeDocument/2006/relationships/customXml" Target="../ink/ink427.xml"/><Relationship Id="rId135" Type="http://schemas.openxmlformats.org/officeDocument/2006/relationships/image" Target="../media/image433.png"/><Relationship Id="rId151" Type="http://schemas.openxmlformats.org/officeDocument/2006/relationships/image" Target="../media/image441.png"/><Relationship Id="rId156" Type="http://schemas.openxmlformats.org/officeDocument/2006/relationships/customXml" Target="../ink/ink440.xml"/><Relationship Id="rId13" Type="http://schemas.openxmlformats.org/officeDocument/2006/relationships/image" Target="../media/image372.png"/><Relationship Id="rId18" Type="http://schemas.openxmlformats.org/officeDocument/2006/relationships/customXml" Target="../ink/ink371.xml"/><Relationship Id="rId39" Type="http://schemas.openxmlformats.org/officeDocument/2006/relationships/image" Target="../media/image385.png"/><Relationship Id="rId109" Type="http://schemas.openxmlformats.org/officeDocument/2006/relationships/image" Target="../media/image420.png"/><Relationship Id="rId34" Type="http://schemas.openxmlformats.org/officeDocument/2006/relationships/customXml" Target="../ink/ink379.xml"/><Relationship Id="rId50" Type="http://schemas.openxmlformats.org/officeDocument/2006/relationships/customXml" Target="../ink/ink387.xml"/><Relationship Id="rId55" Type="http://schemas.openxmlformats.org/officeDocument/2006/relationships/image" Target="../media/image393.png"/><Relationship Id="rId76" Type="http://schemas.openxmlformats.org/officeDocument/2006/relationships/customXml" Target="../ink/ink400.xml"/><Relationship Id="rId97" Type="http://schemas.openxmlformats.org/officeDocument/2006/relationships/image" Target="../media/image414.png"/><Relationship Id="rId104" Type="http://schemas.openxmlformats.org/officeDocument/2006/relationships/customXml" Target="../ink/ink414.xml"/><Relationship Id="rId120" Type="http://schemas.openxmlformats.org/officeDocument/2006/relationships/customXml" Target="../ink/ink422.xml"/><Relationship Id="rId125" Type="http://schemas.openxmlformats.org/officeDocument/2006/relationships/image" Target="../media/image428.png"/><Relationship Id="rId141" Type="http://schemas.openxmlformats.org/officeDocument/2006/relationships/image" Target="../media/image436.png"/><Relationship Id="rId146" Type="http://schemas.openxmlformats.org/officeDocument/2006/relationships/customXml" Target="../ink/ink435.xml"/><Relationship Id="rId7" Type="http://schemas.openxmlformats.org/officeDocument/2006/relationships/image" Target="../media/image369.png"/><Relationship Id="rId71" Type="http://schemas.openxmlformats.org/officeDocument/2006/relationships/image" Target="../media/image401.png"/><Relationship Id="rId92" Type="http://schemas.openxmlformats.org/officeDocument/2006/relationships/customXml" Target="../ink/ink408.xml"/><Relationship Id="rId162" Type="http://schemas.openxmlformats.org/officeDocument/2006/relationships/customXml" Target="../ink/ink443.xml"/><Relationship Id="rId2" Type="http://schemas.openxmlformats.org/officeDocument/2006/relationships/customXml" Target="../ink/ink363.xml"/><Relationship Id="rId29" Type="http://schemas.openxmlformats.org/officeDocument/2006/relationships/image" Target="../media/image380.png"/><Relationship Id="rId24" Type="http://schemas.openxmlformats.org/officeDocument/2006/relationships/customXml" Target="../ink/ink374.xml"/><Relationship Id="rId40" Type="http://schemas.openxmlformats.org/officeDocument/2006/relationships/customXml" Target="../ink/ink382.xml"/><Relationship Id="rId45" Type="http://schemas.openxmlformats.org/officeDocument/2006/relationships/image" Target="../media/image388.png"/><Relationship Id="rId66" Type="http://schemas.openxmlformats.org/officeDocument/2006/relationships/customXml" Target="../ink/ink395.xml"/><Relationship Id="rId87" Type="http://schemas.openxmlformats.org/officeDocument/2006/relationships/image" Target="../media/image409.png"/><Relationship Id="rId110" Type="http://schemas.openxmlformats.org/officeDocument/2006/relationships/customXml" Target="../ink/ink417.xml"/><Relationship Id="rId115" Type="http://schemas.openxmlformats.org/officeDocument/2006/relationships/image" Target="../media/image423.png"/><Relationship Id="rId131" Type="http://schemas.openxmlformats.org/officeDocument/2006/relationships/image" Target="../media/image431.png"/><Relationship Id="rId136" Type="http://schemas.openxmlformats.org/officeDocument/2006/relationships/customXml" Target="../ink/ink430.xml"/><Relationship Id="rId157" Type="http://schemas.openxmlformats.org/officeDocument/2006/relationships/image" Target="../media/image444.png"/><Relationship Id="rId61" Type="http://schemas.openxmlformats.org/officeDocument/2006/relationships/image" Target="../media/image396.png"/><Relationship Id="rId82" Type="http://schemas.openxmlformats.org/officeDocument/2006/relationships/customXml" Target="../ink/ink403.xml"/><Relationship Id="rId152" Type="http://schemas.openxmlformats.org/officeDocument/2006/relationships/customXml" Target="../ink/ink438.xml"/><Relationship Id="rId19" Type="http://schemas.openxmlformats.org/officeDocument/2006/relationships/image" Target="../media/image375.png"/><Relationship Id="rId14" Type="http://schemas.openxmlformats.org/officeDocument/2006/relationships/customXml" Target="../ink/ink369.xml"/><Relationship Id="rId30" Type="http://schemas.openxmlformats.org/officeDocument/2006/relationships/customXml" Target="../ink/ink377.xml"/><Relationship Id="rId35" Type="http://schemas.openxmlformats.org/officeDocument/2006/relationships/image" Target="../media/image383.png"/><Relationship Id="rId56" Type="http://schemas.openxmlformats.org/officeDocument/2006/relationships/customXml" Target="../ink/ink390.xml"/><Relationship Id="rId77" Type="http://schemas.openxmlformats.org/officeDocument/2006/relationships/image" Target="../media/image404.png"/><Relationship Id="rId100" Type="http://schemas.openxmlformats.org/officeDocument/2006/relationships/customXml" Target="../ink/ink412.xml"/><Relationship Id="rId105" Type="http://schemas.openxmlformats.org/officeDocument/2006/relationships/image" Target="../media/image418.png"/><Relationship Id="rId126" Type="http://schemas.openxmlformats.org/officeDocument/2006/relationships/customXml" Target="../ink/ink425.xml"/><Relationship Id="rId147" Type="http://schemas.openxmlformats.org/officeDocument/2006/relationships/image" Target="../media/image439.png"/><Relationship Id="rId8" Type="http://schemas.openxmlformats.org/officeDocument/2006/relationships/customXml" Target="../ink/ink366.xml"/><Relationship Id="rId51" Type="http://schemas.openxmlformats.org/officeDocument/2006/relationships/image" Target="../media/image391.png"/><Relationship Id="rId72" Type="http://schemas.openxmlformats.org/officeDocument/2006/relationships/customXml" Target="../ink/ink398.xml"/><Relationship Id="rId93" Type="http://schemas.openxmlformats.org/officeDocument/2006/relationships/image" Target="../media/image412.png"/><Relationship Id="rId98" Type="http://schemas.openxmlformats.org/officeDocument/2006/relationships/customXml" Target="../ink/ink411.xml"/><Relationship Id="rId121" Type="http://schemas.openxmlformats.org/officeDocument/2006/relationships/image" Target="../media/image426.png"/><Relationship Id="rId142" Type="http://schemas.openxmlformats.org/officeDocument/2006/relationships/customXml" Target="../ink/ink433.xml"/><Relationship Id="rId163" Type="http://schemas.openxmlformats.org/officeDocument/2006/relationships/image" Target="../media/image447.png"/><Relationship Id="rId3" Type="http://schemas.openxmlformats.org/officeDocument/2006/relationships/image" Target="../media/image367.png"/><Relationship Id="rId25" Type="http://schemas.openxmlformats.org/officeDocument/2006/relationships/image" Target="../media/image378.png"/><Relationship Id="rId46" Type="http://schemas.openxmlformats.org/officeDocument/2006/relationships/customXml" Target="../ink/ink385.xml"/><Relationship Id="rId67" Type="http://schemas.openxmlformats.org/officeDocument/2006/relationships/image" Target="../media/image399.png"/><Relationship Id="rId116" Type="http://schemas.openxmlformats.org/officeDocument/2006/relationships/customXml" Target="../ink/ink420.xml"/><Relationship Id="rId137" Type="http://schemas.openxmlformats.org/officeDocument/2006/relationships/image" Target="../media/image434.png"/><Relationship Id="rId158" Type="http://schemas.openxmlformats.org/officeDocument/2006/relationships/customXml" Target="../ink/ink441.xml"/><Relationship Id="rId20" Type="http://schemas.openxmlformats.org/officeDocument/2006/relationships/customXml" Target="../ink/ink372.xml"/><Relationship Id="rId41" Type="http://schemas.openxmlformats.org/officeDocument/2006/relationships/image" Target="../media/image386.png"/><Relationship Id="rId62" Type="http://schemas.openxmlformats.org/officeDocument/2006/relationships/customXml" Target="../ink/ink393.xml"/><Relationship Id="rId83" Type="http://schemas.openxmlformats.org/officeDocument/2006/relationships/image" Target="../media/image407.png"/><Relationship Id="rId88" Type="http://schemas.openxmlformats.org/officeDocument/2006/relationships/customXml" Target="../ink/ink406.xml"/><Relationship Id="rId111" Type="http://schemas.openxmlformats.org/officeDocument/2006/relationships/image" Target="../media/image421.png"/><Relationship Id="rId132" Type="http://schemas.openxmlformats.org/officeDocument/2006/relationships/customXml" Target="../ink/ink428.xml"/><Relationship Id="rId153" Type="http://schemas.openxmlformats.org/officeDocument/2006/relationships/image" Target="../media/image442.png"/><Relationship Id="rId15" Type="http://schemas.openxmlformats.org/officeDocument/2006/relationships/image" Target="../media/image373.png"/><Relationship Id="rId36" Type="http://schemas.openxmlformats.org/officeDocument/2006/relationships/customXml" Target="../ink/ink380.xml"/><Relationship Id="rId57" Type="http://schemas.openxmlformats.org/officeDocument/2006/relationships/image" Target="../media/image394.png"/><Relationship Id="rId106" Type="http://schemas.openxmlformats.org/officeDocument/2006/relationships/customXml" Target="../ink/ink415.xml"/><Relationship Id="rId127" Type="http://schemas.openxmlformats.org/officeDocument/2006/relationships/image" Target="../media/image429.png"/><Relationship Id="rId10" Type="http://schemas.openxmlformats.org/officeDocument/2006/relationships/customXml" Target="../ink/ink367.xml"/><Relationship Id="rId31" Type="http://schemas.openxmlformats.org/officeDocument/2006/relationships/image" Target="../media/image381.png"/><Relationship Id="rId52" Type="http://schemas.openxmlformats.org/officeDocument/2006/relationships/customXml" Target="../ink/ink388.xml"/><Relationship Id="rId73" Type="http://schemas.openxmlformats.org/officeDocument/2006/relationships/image" Target="../media/image402.png"/><Relationship Id="rId78" Type="http://schemas.openxmlformats.org/officeDocument/2006/relationships/customXml" Target="../ink/ink401.xml"/><Relationship Id="rId94" Type="http://schemas.openxmlformats.org/officeDocument/2006/relationships/customXml" Target="../ink/ink409.xml"/><Relationship Id="rId99" Type="http://schemas.openxmlformats.org/officeDocument/2006/relationships/image" Target="../media/image415.png"/><Relationship Id="rId101" Type="http://schemas.openxmlformats.org/officeDocument/2006/relationships/image" Target="../media/image416.png"/><Relationship Id="rId122" Type="http://schemas.openxmlformats.org/officeDocument/2006/relationships/customXml" Target="../ink/ink423.xml"/><Relationship Id="rId143" Type="http://schemas.openxmlformats.org/officeDocument/2006/relationships/image" Target="../media/image437.png"/><Relationship Id="rId148" Type="http://schemas.openxmlformats.org/officeDocument/2006/relationships/customXml" Target="../ink/ink436.xml"/><Relationship Id="rId164" Type="http://schemas.openxmlformats.org/officeDocument/2006/relationships/customXml" Target="../ink/ink444.xml"/><Relationship Id="rId4" Type="http://schemas.openxmlformats.org/officeDocument/2006/relationships/customXml" Target="../ink/ink364.xml"/><Relationship Id="rId9" Type="http://schemas.openxmlformats.org/officeDocument/2006/relationships/image" Target="../media/image370.png"/><Relationship Id="rId26" Type="http://schemas.openxmlformats.org/officeDocument/2006/relationships/customXml" Target="../ink/ink375.xml"/><Relationship Id="rId47" Type="http://schemas.openxmlformats.org/officeDocument/2006/relationships/image" Target="../media/image389.png"/><Relationship Id="rId68" Type="http://schemas.openxmlformats.org/officeDocument/2006/relationships/customXml" Target="../ink/ink396.xml"/><Relationship Id="rId89" Type="http://schemas.openxmlformats.org/officeDocument/2006/relationships/image" Target="../media/image410.png"/><Relationship Id="rId112" Type="http://schemas.openxmlformats.org/officeDocument/2006/relationships/customXml" Target="../ink/ink418.xml"/><Relationship Id="rId133" Type="http://schemas.openxmlformats.org/officeDocument/2006/relationships/image" Target="../media/image432.png"/><Relationship Id="rId154" Type="http://schemas.openxmlformats.org/officeDocument/2006/relationships/customXml" Target="../ink/ink439.xml"/><Relationship Id="rId16" Type="http://schemas.openxmlformats.org/officeDocument/2006/relationships/customXml" Target="../ink/ink370.xml"/><Relationship Id="rId37" Type="http://schemas.openxmlformats.org/officeDocument/2006/relationships/image" Target="../media/image384.png"/><Relationship Id="rId58" Type="http://schemas.openxmlformats.org/officeDocument/2006/relationships/customXml" Target="../ink/ink391.xml"/><Relationship Id="rId79" Type="http://schemas.openxmlformats.org/officeDocument/2006/relationships/image" Target="../media/image405.png"/><Relationship Id="rId102" Type="http://schemas.openxmlformats.org/officeDocument/2006/relationships/customXml" Target="../ink/ink413.xml"/><Relationship Id="rId123" Type="http://schemas.openxmlformats.org/officeDocument/2006/relationships/image" Target="../media/image427.png"/><Relationship Id="rId144" Type="http://schemas.openxmlformats.org/officeDocument/2006/relationships/customXml" Target="../ink/ink434.xml"/><Relationship Id="rId90" Type="http://schemas.openxmlformats.org/officeDocument/2006/relationships/customXml" Target="../ink/ink407.xml"/><Relationship Id="rId165" Type="http://schemas.openxmlformats.org/officeDocument/2006/relationships/image" Target="../media/image448.png"/><Relationship Id="rId27" Type="http://schemas.openxmlformats.org/officeDocument/2006/relationships/image" Target="../media/image379.png"/><Relationship Id="rId48" Type="http://schemas.openxmlformats.org/officeDocument/2006/relationships/customXml" Target="../ink/ink386.xml"/><Relationship Id="rId69" Type="http://schemas.openxmlformats.org/officeDocument/2006/relationships/image" Target="../media/image400.png"/><Relationship Id="rId113" Type="http://schemas.openxmlformats.org/officeDocument/2006/relationships/image" Target="../media/image422.png"/><Relationship Id="rId134" Type="http://schemas.openxmlformats.org/officeDocument/2006/relationships/customXml" Target="../ink/ink429.xml"/><Relationship Id="rId80" Type="http://schemas.openxmlformats.org/officeDocument/2006/relationships/customXml" Target="../ink/ink402.xml"/><Relationship Id="rId155" Type="http://schemas.openxmlformats.org/officeDocument/2006/relationships/image" Target="../media/image4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customXml" Target="../ink/ink445.xml"/><Relationship Id="rId2" Type="http://schemas.openxmlformats.org/officeDocument/2006/relationships/image" Target="../media/image450.jpeg"/><Relationship Id="rId1" Type="http://schemas.openxmlformats.org/officeDocument/2006/relationships/slideLayout" Target="../slideLayouts/slideLayout2.xml"/><Relationship Id="rId6" Type="http://schemas.openxmlformats.org/officeDocument/2006/relationships/image" Target="../media/image452.png"/><Relationship Id="rId5" Type="http://schemas.openxmlformats.org/officeDocument/2006/relationships/customXml" Target="../ink/ink446.xml"/><Relationship Id="rId4" Type="http://schemas.openxmlformats.org/officeDocument/2006/relationships/image" Target="../media/image451.png"/></Relationships>
</file>

<file path=ppt/slides/_rels/slide59.xml.rels><?xml version="1.0" encoding="UTF-8" standalone="yes"?>
<Relationships xmlns="http://schemas.openxmlformats.org/package/2006/relationships"><Relationship Id="rId8" Type="http://schemas.openxmlformats.org/officeDocument/2006/relationships/customXml" Target="../ink/ink450.xml"/><Relationship Id="rId13" Type="http://schemas.openxmlformats.org/officeDocument/2006/relationships/image" Target="../media/image458.png"/><Relationship Id="rId18" Type="http://schemas.openxmlformats.org/officeDocument/2006/relationships/customXml" Target="../ink/ink455.xml"/><Relationship Id="rId3" Type="http://schemas.openxmlformats.org/officeDocument/2006/relationships/image" Target="../media/image453.png"/><Relationship Id="rId7" Type="http://schemas.openxmlformats.org/officeDocument/2006/relationships/image" Target="../media/image455.png"/><Relationship Id="rId12" Type="http://schemas.openxmlformats.org/officeDocument/2006/relationships/customXml" Target="../ink/ink452.xml"/><Relationship Id="rId17" Type="http://schemas.openxmlformats.org/officeDocument/2006/relationships/image" Target="../media/image460.png"/><Relationship Id="rId2" Type="http://schemas.openxmlformats.org/officeDocument/2006/relationships/customXml" Target="../ink/ink447.xml"/><Relationship Id="rId16" Type="http://schemas.openxmlformats.org/officeDocument/2006/relationships/customXml" Target="../ink/ink454.xml"/><Relationship Id="rId1" Type="http://schemas.openxmlformats.org/officeDocument/2006/relationships/slideLayout" Target="../slideLayouts/slideLayout2.xml"/><Relationship Id="rId6" Type="http://schemas.openxmlformats.org/officeDocument/2006/relationships/customXml" Target="../ink/ink449.xml"/><Relationship Id="rId11" Type="http://schemas.openxmlformats.org/officeDocument/2006/relationships/image" Target="../media/image457.png"/><Relationship Id="rId5" Type="http://schemas.openxmlformats.org/officeDocument/2006/relationships/image" Target="../media/image454.png"/><Relationship Id="rId15" Type="http://schemas.openxmlformats.org/officeDocument/2006/relationships/image" Target="../media/image459.png"/><Relationship Id="rId10" Type="http://schemas.openxmlformats.org/officeDocument/2006/relationships/customXml" Target="../ink/ink451.xml"/><Relationship Id="rId19" Type="http://schemas.openxmlformats.org/officeDocument/2006/relationships/image" Target="../media/image461.png"/><Relationship Id="rId4" Type="http://schemas.openxmlformats.org/officeDocument/2006/relationships/customXml" Target="../ink/ink448.xml"/><Relationship Id="rId9" Type="http://schemas.openxmlformats.org/officeDocument/2006/relationships/image" Target="../media/image456.png"/><Relationship Id="rId14" Type="http://schemas.openxmlformats.org/officeDocument/2006/relationships/customXml" Target="../ink/ink4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npscalculator.com/en" TargetMode="External"/><Relationship Id="rId2" Type="http://schemas.openxmlformats.org/officeDocument/2006/relationships/hyperlink" Target="https://www.retently.com/blog/turn-advocates-feedback-review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2418-183E-800E-7F1E-328B95567433}"/>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E0C0814-3A18-E8A5-1659-7275A4CB005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517771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B7D42887-8A38-79AC-9774-10D595EB4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306286"/>
            <a:ext cx="10513620" cy="4169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05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61C97-4F76-773B-3B4E-E86013428951}"/>
              </a:ext>
            </a:extLst>
          </p:cNvPr>
          <p:cNvSpPr>
            <a:spLocks noGrp="1"/>
          </p:cNvSpPr>
          <p:nvPr>
            <p:ph type="ctrTitle"/>
          </p:nvPr>
        </p:nvSpPr>
        <p:spPr>
          <a:xfrm>
            <a:off x="1524000" y="1122363"/>
            <a:ext cx="9144000" cy="3656466"/>
          </a:xfrm>
        </p:spPr>
        <p:txBody>
          <a:bodyPr>
            <a:normAutofit/>
          </a:bodyPr>
          <a:lstStyle/>
          <a:p>
            <a:r>
              <a:rPr lang="en-US" dirty="0"/>
              <a:t>Commercialization of innovation through alliances</a:t>
            </a:r>
            <a:br>
              <a:rPr lang="en-US" dirty="0"/>
            </a:br>
            <a:r>
              <a:rPr lang="en-US" dirty="0"/>
              <a:t>or </a:t>
            </a:r>
            <a:br>
              <a:rPr lang="en-US" dirty="0"/>
            </a:br>
            <a:r>
              <a:rPr lang="en-US" dirty="0"/>
              <a:t>Strategic alliances </a:t>
            </a:r>
            <a:endParaRPr lang="en-IN" dirty="0"/>
          </a:p>
        </p:txBody>
      </p:sp>
    </p:spTree>
    <p:extLst>
      <p:ext uri="{BB962C8B-B14F-4D97-AF65-F5344CB8AC3E}">
        <p14:creationId xmlns:p14="http://schemas.microsoft.com/office/powerpoint/2010/main" val="2356985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D2005-8932-1810-B42A-18589A84A81B}"/>
              </a:ext>
            </a:extLst>
          </p:cNvPr>
          <p:cNvSpPr>
            <a:spLocks noGrp="1"/>
          </p:cNvSpPr>
          <p:nvPr>
            <p:ph type="title"/>
          </p:nvPr>
        </p:nvSpPr>
        <p:spPr/>
        <p:txBody>
          <a:bodyPr/>
          <a:lstStyle/>
          <a:p>
            <a:r>
              <a:rPr lang="en-US" dirty="0"/>
              <a:t>Strategic alliances </a:t>
            </a:r>
            <a:endParaRPr lang="en-IN" dirty="0"/>
          </a:p>
        </p:txBody>
      </p:sp>
      <p:sp>
        <p:nvSpPr>
          <p:cNvPr id="3" name="Content Placeholder 2">
            <a:extLst>
              <a:ext uri="{FF2B5EF4-FFF2-40B4-BE49-F238E27FC236}">
                <a16:creationId xmlns:a16="http://schemas.microsoft.com/office/drawing/2014/main" id="{7D3132FE-A391-D757-D0F9-79BF12561555}"/>
              </a:ext>
            </a:extLst>
          </p:cNvPr>
          <p:cNvSpPr>
            <a:spLocks noGrp="1"/>
          </p:cNvSpPr>
          <p:nvPr>
            <p:ph idx="1"/>
          </p:nvPr>
        </p:nvSpPr>
        <p:spPr/>
        <p:txBody>
          <a:bodyPr/>
          <a:lstStyle/>
          <a:p>
            <a:r>
              <a:rPr lang="en-US" dirty="0"/>
              <a:t>Strategic alliances in business is relationship between two or more businesses to achieve certain common objectives which would not have been possible had they gone alone.</a:t>
            </a:r>
            <a:endParaRPr lang="en-IN" dirty="0"/>
          </a:p>
        </p:txBody>
      </p:sp>
    </p:spTree>
    <p:extLst>
      <p:ext uri="{BB962C8B-B14F-4D97-AF65-F5344CB8AC3E}">
        <p14:creationId xmlns:p14="http://schemas.microsoft.com/office/powerpoint/2010/main" val="162784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D06DD-EE59-DA36-ED73-697C5D240CC3}"/>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DED5A18A-D680-DE98-17E4-BDAE2202D4B8}"/>
              </a:ext>
            </a:extLst>
          </p:cNvPr>
          <p:cNvSpPr>
            <a:spLocks noGrp="1"/>
          </p:cNvSpPr>
          <p:nvPr>
            <p:ph idx="1"/>
          </p:nvPr>
        </p:nvSpPr>
        <p:spPr>
          <a:xfrm>
            <a:off x="838200" y="1284514"/>
            <a:ext cx="10515600" cy="4892449"/>
          </a:xfrm>
        </p:spPr>
        <p:txBody>
          <a:bodyPr>
            <a:normAutofit/>
          </a:bodyPr>
          <a:lstStyle/>
          <a:p>
            <a:pPr marL="0" indent="0">
              <a:buNone/>
            </a:pPr>
            <a:endParaRPr lang="en-US" dirty="0"/>
          </a:p>
          <a:p>
            <a:r>
              <a:rPr lang="en-US" dirty="0"/>
              <a:t>Companies will cooperate with each other instead of competing </a:t>
            </a:r>
          </a:p>
          <a:p>
            <a:r>
              <a:rPr lang="en-US" dirty="0"/>
              <a:t>Companies can create competitive advantage together by sharing resources and skills</a:t>
            </a:r>
          </a:p>
          <a:p>
            <a:r>
              <a:rPr lang="en-US" dirty="0"/>
              <a:t>Companies can learn new skills from strategic partners</a:t>
            </a:r>
          </a:p>
          <a:p>
            <a:r>
              <a:rPr lang="en-US" dirty="0"/>
              <a:t>Strategic partner can help each other to increase productivity</a:t>
            </a:r>
          </a:p>
          <a:p>
            <a:r>
              <a:rPr lang="en-US" dirty="0"/>
              <a:t>Companies can reduce cost and risk and it will be distributed between them</a:t>
            </a:r>
          </a:p>
          <a:p>
            <a:r>
              <a:rPr lang="en-US" dirty="0"/>
              <a:t>Companies can get entry into foreign market through alliance </a:t>
            </a:r>
          </a:p>
          <a:p>
            <a:endParaRPr lang="en-US" dirty="0"/>
          </a:p>
          <a:p>
            <a:endParaRPr lang="en-US" dirty="0"/>
          </a:p>
          <a:p>
            <a:endParaRPr lang="en-IN" dirty="0"/>
          </a:p>
        </p:txBody>
      </p:sp>
    </p:spTree>
    <p:extLst>
      <p:ext uri="{BB962C8B-B14F-4D97-AF65-F5344CB8AC3E}">
        <p14:creationId xmlns:p14="http://schemas.microsoft.com/office/powerpoint/2010/main" val="89778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60033-2E95-6C93-7107-17DAC06BF15B}"/>
              </a:ext>
            </a:extLst>
          </p:cNvPr>
          <p:cNvSpPr>
            <a:spLocks noGrp="1"/>
          </p:cNvSpPr>
          <p:nvPr>
            <p:ph type="title"/>
          </p:nvPr>
        </p:nvSpPr>
        <p:spPr/>
        <p:txBody>
          <a:bodyPr/>
          <a:lstStyle/>
          <a:p>
            <a:r>
              <a:rPr lang="en-US" dirty="0"/>
              <a:t>Joint Venture </a:t>
            </a:r>
            <a:endParaRPr lang="en-IN" dirty="0"/>
          </a:p>
        </p:txBody>
      </p:sp>
      <p:sp>
        <p:nvSpPr>
          <p:cNvPr id="3" name="Content Placeholder 2">
            <a:extLst>
              <a:ext uri="{FF2B5EF4-FFF2-40B4-BE49-F238E27FC236}">
                <a16:creationId xmlns:a16="http://schemas.microsoft.com/office/drawing/2014/main" id="{F854A75C-60FE-245F-30FF-BE62D0A83641}"/>
              </a:ext>
            </a:extLst>
          </p:cNvPr>
          <p:cNvSpPr>
            <a:spLocks noGrp="1"/>
          </p:cNvSpPr>
          <p:nvPr>
            <p:ph idx="1"/>
          </p:nvPr>
        </p:nvSpPr>
        <p:spPr/>
        <p:txBody>
          <a:bodyPr/>
          <a:lstStyle/>
          <a:p>
            <a:r>
              <a:rPr lang="en-IN" dirty="0"/>
              <a:t>It is business entity created by two or more companies </a:t>
            </a:r>
          </a:p>
          <a:p>
            <a:r>
              <a:rPr lang="en-IN" dirty="0"/>
              <a:t>They share the ownership</a:t>
            </a:r>
          </a:p>
          <a:p>
            <a:r>
              <a:rPr lang="en-IN" dirty="0"/>
              <a:t>They share the risk</a:t>
            </a:r>
          </a:p>
          <a:p>
            <a:r>
              <a:rPr lang="en-IN" dirty="0"/>
              <a:t>They share the governance </a:t>
            </a:r>
          </a:p>
          <a:p>
            <a:endParaRPr lang="en-IN" dirty="0"/>
          </a:p>
          <a:p>
            <a:r>
              <a:rPr lang="en-IN" dirty="0"/>
              <a:t>Examples: Tata Starbucks Limited </a:t>
            </a:r>
          </a:p>
        </p:txBody>
      </p:sp>
    </p:spTree>
    <p:extLst>
      <p:ext uri="{BB962C8B-B14F-4D97-AF65-F5344CB8AC3E}">
        <p14:creationId xmlns:p14="http://schemas.microsoft.com/office/powerpoint/2010/main" val="11567346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FC9E-954E-1A95-BE9B-8418C52F3858}"/>
              </a:ext>
            </a:extLst>
          </p:cNvPr>
          <p:cNvSpPr>
            <a:spLocks noGrp="1"/>
          </p:cNvSpPr>
          <p:nvPr>
            <p:ph type="title"/>
          </p:nvPr>
        </p:nvSpPr>
        <p:spPr/>
        <p:txBody>
          <a:bodyPr/>
          <a:lstStyle/>
          <a:p>
            <a:r>
              <a:rPr lang="en-IN" dirty="0"/>
              <a:t>Equity strategic alliance </a:t>
            </a:r>
          </a:p>
        </p:txBody>
      </p:sp>
      <p:sp>
        <p:nvSpPr>
          <p:cNvPr id="3" name="Content Placeholder 2">
            <a:extLst>
              <a:ext uri="{FF2B5EF4-FFF2-40B4-BE49-F238E27FC236}">
                <a16:creationId xmlns:a16="http://schemas.microsoft.com/office/drawing/2014/main" id="{D54D5ED4-C3D5-3A8F-D7EC-DC5254DF9946}"/>
              </a:ext>
            </a:extLst>
          </p:cNvPr>
          <p:cNvSpPr>
            <a:spLocks noGrp="1"/>
          </p:cNvSpPr>
          <p:nvPr>
            <p:ph idx="1"/>
          </p:nvPr>
        </p:nvSpPr>
        <p:spPr/>
        <p:txBody>
          <a:bodyPr/>
          <a:lstStyle/>
          <a:p>
            <a:r>
              <a:rPr lang="en-US" b="0" i="0" dirty="0">
                <a:solidFill>
                  <a:srgbClr val="202124"/>
                </a:solidFill>
                <a:effectLst/>
                <a:latin typeface="arial" panose="020B0604020202020204" pitchFamily="34" charset="0"/>
              </a:rPr>
              <a:t>An equity strategic alliance occurs when one company purchases equity in another business</a:t>
            </a:r>
          </a:p>
          <a:p>
            <a:endParaRPr lang="en-US" dirty="0">
              <a:solidFill>
                <a:srgbClr val="202124"/>
              </a:solidFill>
              <a:latin typeface="arial" panose="020B0604020202020204" pitchFamily="34" charset="0"/>
            </a:endParaRPr>
          </a:p>
          <a:p>
            <a:r>
              <a:rPr lang="en-US" dirty="0" err="1">
                <a:solidFill>
                  <a:srgbClr val="202124"/>
                </a:solidFill>
                <a:latin typeface="arial" panose="020B0604020202020204" pitchFamily="34" charset="0"/>
              </a:rPr>
              <a:t>Telsa</a:t>
            </a:r>
            <a:r>
              <a:rPr lang="en-US" dirty="0">
                <a:solidFill>
                  <a:srgbClr val="202124"/>
                </a:solidFill>
                <a:latin typeface="arial" panose="020B0604020202020204" pitchFamily="34" charset="0"/>
              </a:rPr>
              <a:t> purchased equity in Panasonic for battery manufacturing </a:t>
            </a:r>
            <a:endParaRPr lang="en-IN" dirty="0"/>
          </a:p>
        </p:txBody>
      </p:sp>
    </p:spTree>
    <p:extLst>
      <p:ext uri="{BB962C8B-B14F-4D97-AF65-F5344CB8AC3E}">
        <p14:creationId xmlns:p14="http://schemas.microsoft.com/office/powerpoint/2010/main" val="652965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F0A5-816C-7960-2116-7426272A7FDD}"/>
              </a:ext>
            </a:extLst>
          </p:cNvPr>
          <p:cNvSpPr>
            <a:spLocks noGrp="1"/>
          </p:cNvSpPr>
          <p:nvPr>
            <p:ph type="title"/>
          </p:nvPr>
        </p:nvSpPr>
        <p:spPr/>
        <p:txBody>
          <a:bodyPr/>
          <a:lstStyle/>
          <a:p>
            <a:r>
              <a:rPr lang="en-IN" dirty="0"/>
              <a:t>Non equity strategic alliances</a:t>
            </a:r>
          </a:p>
        </p:txBody>
      </p:sp>
      <p:sp>
        <p:nvSpPr>
          <p:cNvPr id="3" name="Content Placeholder 2">
            <a:extLst>
              <a:ext uri="{FF2B5EF4-FFF2-40B4-BE49-F238E27FC236}">
                <a16:creationId xmlns:a16="http://schemas.microsoft.com/office/drawing/2014/main" id="{B0845772-BB8D-D37C-918E-48DBE4CC0DE9}"/>
              </a:ext>
            </a:extLst>
          </p:cNvPr>
          <p:cNvSpPr>
            <a:spLocks noGrp="1"/>
          </p:cNvSpPr>
          <p:nvPr>
            <p:ph idx="1"/>
          </p:nvPr>
        </p:nvSpPr>
        <p:spPr/>
        <p:txBody>
          <a:bodyPr/>
          <a:lstStyle/>
          <a:p>
            <a:r>
              <a:rPr lang="en-IN" dirty="0"/>
              <a:t>When organisations create agreement to share renounces without buying equity </a:t>
            </a:r>
          </a:p>
          <a:p>
            <a:r>
              <a:rPr lang="en-IN" dirty="0"/>
              <a:t>Uber and </a:t>
            </a:r>
            <a:r>
              <a:rPr lang="en-IN" dirty="0" err="1"/>
              <a:t>spotify</a:t>
            </a:r>
            <a:r>
              <a:rPr lang="en-IN" dirty="0"/>
              <a:t> to enhance travel experience of customers </a:t>
            </a:r>
          </a:p>
        </p:txBody>
      </p:sp>
    </p:spTree>
    <p:extLst>
      <p:ext uri="{BB962C8B-B14F-4D97-AF65-F5344CB8AC3E}">
        <p14:creationId xmlns:p14="http://schemas.microsoft.com/office/powerpoint/2010/main" val="3511186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301A0-4B43-5941-22E4-0FD1E2561CD8}"/>
              </a:ext>
            </a:extLst>
          </p:cNvPr>
          <p:cNvSpPr>
            <a:spLocks noGrp="1"/>
          </p:cNvSpPr>
          <p:nvPr>
            <p:ph type="title"/>
          </p:nvPr>
        </p:nvSpPr>
        <p:spPr/>
        <p:txBody>
          <a:bodyPr/>
          <a:lstStyle/>
          <a:p>
            <a:r>
              <a:rPr lang="en-IN" dirty="0"/>
              <a:t>Situation Analysis ( 5 Cs)</a:t>
            </a:r>
          </a:p>
        </p:txBody>
      </p:sp>
      <p:sp>
        <p:nvSpPr>
          <p:cNvPr id="3" name="Content Placeholder 2">
            <a:extLst>
              <a:ext uri="{FF2B5EF4-FFF2-40B4-BE49-F238E27FC236}">
                <a16:creationId xmlns:a16="http://schemas.microsoft.com/office/drawing/2014/main" id="{DEA1C771-C2F1-1AF2-16CA-86407351E148}"/>
              </a:ext>
            </a:extLst>
          </p:cNvPr>
          <p:cNvSpPr>
            <a:spLocks noGrp="1"/>
          </p:cNvSpPr>
          <p:nvPr>
            <p:ph idx="1"/>
          </p:nvPr>
        </p:nvSpPr>
        <p:spPr/>
        <p:txBody>
          <a:bodyPr/>
          <a:lstStyle/>
          <a:p>
            <a:r>
              <a:rPr lang="en-IN" sz="3600" dirty="0">
                <a:latin typeface="Calibri" panose="020F0502020204030204" pitchFamily="34" charset="0"/>
                <a:ea typeface="Calibri" panose="020F0502020204030204" pitchFamily="34" charset="0"/>
                <a:cs typeface="Times New Roman" panose="02020603050405020304" pitchFamily="18" charset="0"/>
              </a:rPr>
              <a:t>Process of </a:t>
            </a:r>
            <a:r>
              <a:rPr lang="en-IN" sz="3600" dirty="0">
                <a:effectLst/>
                <a:latin typeface="Calibri" panose="020F0502020204030204" pitchFamily="34" charset="0"/>
                <a:ea typeface="Calibri" panose="020F0502020204030204" pitchFamily="34" charset="0"/>
                <a:cs typeface="Times New Roman" panose="02020603050405020304" pitchFamily="18" charset="0"/>
              </a:rPr>
              <a:t> understand the internal capabilities of companies by analysing internal, external environment  </a:t>
            </a:r>
          </a:p>
          <a:p>
            <a:pPr marL="0" indent="0">
              <a:buNone/>
            </a:pPr>
            <a:endParaRPr lang="en-IN" dirty="0"/>
          </a:p>
        </p:txBody>
      </p:sp>
    </p:spTree>
    <p:extLst>
      <p:ext uri="{BB962C8B-B14F-4D97-AF65-F5344CB8AC3E}">
        <p14:creationId xmlns:p14="http://schemas.microsoft.com/office/powerpoint/2010/main" val="1358638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5D180-17F7-5CD4-A432-F7D98758342A}"/>
              </a:ext>
            </a:extLst>
          </p:cNvPr>
          <p:cNvSpPr>
            <a:spLocks noGrp="1"/>
          </p:cNvSpPr>
          <p:nvPr>
            <p:ph type="title"/>
          </p:nvPr>
        </p:nvSpPr>
        <p:spPr/>
        <p:txBody>
          <a:bodyPr/>
          <a:lstStyle/>
          <a:p>
            <a:r>
              <a:rPr lang="en-IN" dirty="0"/>
              <a:t>Company Analysis </a:t>
            </a:r>
          </a:p>
        </p:txBody>
      </p:sp>
      <p:sp>
        <p:nvSpPr>
          <p:cNvPr id="3" name="Content Placeholder 2">
            <a:extLst>
              <a:ext uri="{FF2B5EF4-FFF2-40B4-BE49-F238E27FC236}">
                <a16:creationId xmlns:a16="http://schemas.microsoft.com/office/drawing/2014/main" id="{A446FCC3-A3AB-F251-DD0B-1D912D7B099C}"/>
              </a:ext>
            </a:extLst>
          </p:cNvPr>
          <p:cNvSpPr>
            <a:spLocks noGrp="1"/>
          </p:cNvSpPr>
          <p:nvPr>
            <p:ph idx="1"/>
          </p:nvPr>
        </p:nvSpPr>
        <p:spPr/>
        <p:txBody>
          <a:bodyPr/>
          <a:lstStyle/>
          <a:p>
            <a:r>
              <a:rPr lang="en-IN" dirty="0"/>
              <a:t>What are goal and objectives of the company </a:t>
            </a:r>
          </a:p>
          <a:p>
            <a:r>
              <a:rPr lang="en-IN" dirty="0"/>
              <a:t>What are marketing strategies</a:t>
            </a:r>
          </a:p>
          <a:p>
            <a:r>
              <a:rPr lang="en-IN" dirty="0"/>
              <a:t>Sells what  Product</a:t>
            </a:r>
          </a:p>
          <a:p>
            <a:r>
              <a:rPr lang="en-IN" dirty="0"/>
              <a:t>Sells product at what price</a:t>
            </a:r>
          </a:p>
          <a:p>
            <a:r>
              <a:rPr lang="en-IN" dirty="0"/>
              <a:t>How does company distribute product</a:t>
            </a:r>
          </a:p>
          <a:p>
            <a:r>
              <a:rPr lang="en-IN" dirty="0"/>
              <a:t>How does company Promote product </a:t>
            </a:r>
          </a:p>
          <a:p>
            <a:r>
              <a:rPr lang="en-IN" dirty="0"/>
              <a:t>What is competitive advantage of the company</a:t>
            </a:r>
          </a:p>
          <a:p>
            <a:r>
              <a:rPr lang="en-IN" dirty="0"/>
              <a:t>How product are different from competitors</a:t>
            </a:r>
          </a:p>
          <a:p>
            <a:endParaRPr lang="en-IN" dirty="0"/>
          </a:p>
          <a:p>
            <a:endParaRPr lang="en-IN" dirty="0"/>
          </a:p>
        </p:txBody>
      </p:sp>
    </p:spTree>
    <p:extLst>
      <p:ext uri="{BB962C8B-B14F-4D97-AF65-F5344CB8AC3E}">
        <p14:creationId xmlns:p14="http://schemas.microsoft.com/office/powerpoint/2010/main" val="304503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7060-04A0-4AB8-3C74-EFA2B75FEA96}"/>
              </a:ext>
            </a:extLst>
          </p:cNvPr>
          <p:cNvSpPr>
            <a:spLocks noGrp="1"/>
          </p:cNvSpPr>
          <p:nvPr>
            <p:ph type="title"/>
          </p:nvPr>
        </p:nvSpPr>
        <p:spPr/>
        <p:txBody>
          <a:bodyPr/>
          <a:lstStyle/>
          <a:p>
            <a:r>
              <a:rPr lang="en-IN" dirty="0"/>
              <a:t>Customer Analysis </a:t>
            </a:r>
          </a:p>
        </p:txBody>
      </p:sp>
      <p:sp>
        <p:nvSpPr>
          <p:cNvPr id="3" name="Content Placeholder 2">
            <a:extLst>
              <a:ext uri="{FF2B5EF4-FFF2-40B4-BE49-F238E27FC236}">
                <a16:creationId xmlns:a16="http://schemas.microsoft.com/office/drawing/2014/main" id="{F4420A86-E255-45F9-09F9-C71FB1860FC7}"/>
              </a:ext>
            </a:extLst>
          </p:cNvPr>
          <p:cNvSpPr>
            <a:spLocks noGrp="1"/>
          </p:cNvSpPr>
          <p:nvPr>
            <p:ph idx="1"/>
          </p:nvPr>
        </p:nvSpPr>
        <p:spPr/>
        <p:txBody>
          <a:bodyPr/>
          <a:lstStyle/>
          <a:p>
            <a:r>
              <a:rPr lang="en-IN" dirty="0"/>
              <a:t>What are needs wants and demands of the customs </a:t>
            </a:r>
          </a:p>
          <a:p>
            <a:r>
              <a:rPr lang="en-IN" dirty="0"/>
              <a:t> What is income level of customers</a:t>
            </a:r>
          </a:p>
          <a:p>
            <a:r>
              <a:rPr lang="en-IN" dirty="0"/>
              <a:t>What product does customer buys</a:t>
            </a:r>
          </a:p>
          <a:p>
            <a:r>
              <a:rPr lang="en-IN" dirty="0"/>
              <a:t>When does customer buy  product</a:t>
            </a:r>
          </a:p>
          <a:p>
            <a:r>
              <a:rPr lang="en-IN" dirty="0"/>
              <a:t>Where does customer buy  product</a:t>
            </a:r>
          </a:p>
          <a:p>
            <a:r>
              <a:rPr lang="en-IN" dirty="0"/>
              <a:t>How frequently does customer buy product</a:t>
            </a:r>
          </a:p>
          <a:p>
            <a:r>
              <a:rPr lang="en-IN" dirty="0"/>
              <a:t>How much quantity does customer buy</a:t>
            </a:r>
          </a:p>
          <a:p>
            <a:r>
              <a:rPr lang="en-IN" dirty="0"/>
              <a:t>Why does customer buy ?</a:t>
            </a:r>
          </a:p>
          <a:p>
            <a:endParaRPr lang="en-IN" dirty="0"/>
          </a:p>
        </p:txBody>
      </p:sp>
    </p:spTree>
    <p:extLst>
      <p:ext uri="{BB962C8B-B14F-4D97-AF65-F5344CB8AC3E}">
        <p14:creationId xmlns:p14="http://schemas.microsoft.com/office/powerpoint/2010/main" val="44992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213F8-28B8-45A9-987C-686ECDE737E1}"/>
              </a:ext>
            </a:extLst>
          </p:cNvPr>
          <p:cNvSpPr>
            <a:spLocks noGrp="1"/>
          </p:cNvSpPr>
          <p:nvPr>
            <p:ph type="title"/>
          </p:nvPr>
        </p:nvSpPr>
        <p:spPr/>
        <p:txBody>
          <a:bodyPr/>
          <a:lstStyle/>
          <a:p>
            <a:r>
              <a:rPr lang="en-US" dirty="0"/>
              <a:t>Innovation ?</a:t>
            </a:r>
            <a:endParaRPr lang="en-IN" dirty="0"/>
          </a:p>
        </p:txBody>
      </p:sp>
      <p:sp>
        <p:nvSpPr>
          <p:cNvPr id="3" name="Content Placeholder 2">
            <a:extLst>
              <a:ext uri="{FF2B5EF4-FFF2-40B4-BE49-F238E27FC236}">
                <a16:creationId xmlns:a16="http://schemas.microsoft.com/office/drawing/2014/main" id="{AF32A4A1-01DF-7075-7381-DDB6CC090B0F}"/>
              </a:ext>
            </a:extLst>
          </p:cNvPr>
          <p:cNvSpPr>
            <a:spLocks noGrp="1"/>
          </p:cNvSpPr>
          <p:nvPr>
            <p:ph idx="1"/>
          </p:nvPr>
        </p:nvSpPr>
        <p:spPr/>
        <p:txBody>
          <a:bodyPr/>
          <a:lstStyle/>
          <a:p>
            <a:pPr algn="just"/>
            <a:r>
              <a:rPr lang="en-US" b="0" i="0">
                <a:solidFill>
                  <a:srgbClr val="4D5156"/>
                </a:solidFill>
                <a:effectLst/>
                <a:latin typeface="arial" panose="020B0604020202020204" pitchFamily="34" charset="0"/>
              </a:rPr>
              <a:t>Innovation is introduction </a:t>
            </a:r>
            <a:r>
              <a:rPr lang="en-US" b="0" i="0" dirty="0">
                <a:solidFill>
                  <a:srgbClr val="4D5156"/>
                </a:solidFill>
                <a:effectLst/>
                <a:latin typeface="arial" panose="020B0604020202020204" pitchFamily="34" charset="0"/>
              </a:rPr>
              <a:t>of new product or services or improvement in existing </a:t>
            </a:r>
            <a:r>
              <a:rPr lang="en-US" dirty="0">
                <a:solidFill>
                  <a:srgbClr val="4D5156"/>
                </a:solidFill>
                <a:latin typeface="arial" panose="020B0604020202020204" pitchFamily="34" charset="0"/>
              </a:rPr>
              <a:t>product</a:t>
            </a:r>
            <a:r>
              <a:rPr lang="en-US" b="0" i="0" dirty="0">
                <a:solidFill>
                  <a:srgbClr val="4D5156"/>
                </a:solidFill>
                <a:effectLst/>
                <a:latin typeface="arial" panose="020B0604020202020204" pitchFamily="34" charset="0"/>
              </a:rPr>
              <a:t>s or services with distinguishing features . </a:t>
            </a:r>
          </a:p>
          <a:p>
            <a:r>
              <a:rPr lang="en-US" dirty="0">
                <a:solidFill>
                  <a:srgbClr val="4D5156"/>
                </a:solidFill>
                <a:latin typeface="arial" panose="020B0604020202020204" pitchFamily="34" charset="0"/>
              </a:rPr>
              <a:t>Continuous innovation</a:t>
            </a:r>
          </a:p>
          <a:p>
            <a:r>
              <a:rPr lang="en-US" dirty="0">
                <a:solidFill>
                  <a:srgbClr val="4D5156"/>
                </a:solidFill>
                <a:latin typeface="arial" panose="020B0604020202020204" pitchFamily="34" charset="0"/>
              </a:rPr>
              <a:t>Change in the existing product with marginal changes</a:t>
            </a:r>
          </a:p>
          <a:p>
            <a:pPr marL="0" indent="0">
              <a:buNone/>
            </a:pPr>
            <a:endParaRPr lang="en-IN" dirty="0"/>
          </a:p>
        </p:txBody>
      </p:sp>
    </p:spTree>
    <p:extLst>
      <p:ext uri="{BB962C8B-B14F-4D97-AF65-F5344CB8AC3E}">
        <p14:creationId xmlns:p14="http://schemas.microsoft.com/office/powerpoint/2010/main" val="218788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85CBC-DBA3-A3B5-3878-7A1BDEEDC0BE}"/>
              </a:ext>
            </a:extLst>
          </p:cNvPr>
          <p:cNvSpPr>
            <a:spLocks noGrp="1"/>
          </p:cNvSpPr>
          <p:nvPr>
            <p:ph type="title"/>
          </p:nvPr>
        </p:nvSpPr>
        <p:spPr/>
        <p:txBody>
          <a:bodyPr/>
          <a:lstStyle/>
          <a:p>
            <a:r>
              <a:rPr lang="en-IN" dirty="0"/>
              <a:t>Competitors Analysis </a:t>
            </a:r>
          </a:p>
        </p:txBody>
      </p:sp>
      <p:sp>
        <p:nvSpPr>
          <p:cNvPr id="3" name="Content Placeholder 2">
            <a:extLst>
              <a:ext uri="{FF2B5EF4-FFF2-40B4-BE49-F238E27FC236}">
                <a16:creationId xmlns:a16="http://schemas.microsoft.com/office/drawing/2014/main" id="{7649F7DA-05F1-00BE-BF9E-70153916B3C1}"/>
              </a:ext>
            </a:extLst>
          </p:cNvPr>
          <p:cNvSpPr>
            <a:spLocks noGrp="1"/>
          </p:cNvSpPr>
          <p:nvPr>
            <p:ph idx="1"/>
          </p:nvPr>
        </p:nvSpPr>
        <p:spPr/>
        <p:txBody>
          <a:bodyPr>
            <a:normAutofit fontScale="92500" lnSpcReduction="20000"/>
          </a:bodyPr>
          <a:lstStyle/>
          <a:p>
            <a:r>
              <a:rPr lang="en-US" b="0" i="0" dirty="0">
                <a:solidFill>
                  <a:srgbClr val="000000"/>
                </a:solidFill>
                <a:effectLst/>
                <a:latin typeface="Roboto" panose="020B0604020202020204" pitchFamily="2" charset="0"/>
              </a:rPr>
              <a:t>Who are your direct, emerging, and established competitors?</a:t>
            </a:r>
          </a:p>
          <a:p>
            <a:r>
              <a:rPr lang="en-US" b="0" i="0" dirty="0">
                <a:solidFill>
                  <a:srgbClr val="000000"/>
                </a:solidFill>
                <a:effectLst/>
                <a:latin typeface="Roboto" panose="02000000000000000000" pitchFamily="2" charset="0"/>
              </a:rPr>
              <a:t>What other products do your competitors offer that you don’t?</a:t>
            </a:r>
          </a:p>
          <a:p>
            <a:r>
              <a:rPr lang="en-US" b="0" i="0" dirty="0">
                <a:solidFill>
                  <a:srgbClr val="000000"/>
                </a:solidFill>
                <a:effectLst/>
                <a:latin typeface="Roboto" panose="02000000000000000000" pitchFamily="2" charset="0"/>
              </a:rPr>
              <a:t>What are biggest strengths</a:t>
            </a:r>
            <a:r>
              <a:rPr lang="en-US" dirty="0">
                <a:solidFill>
                  <a:srgbClr val="000000"/>
                </a:solidFill>
                <a:latin typeface="Roboto" panose="020B0604020202020204" pitchFamily="2" charset="0"/>
              </a:rPr>
              <a:t> of your competitors</a:t>
            </a:r>
          </a:p>
          <a:p>
            <a:r>
              <a:rPr lang="en-US" b="0" i="0" dirty="0">
                <a:solidFill>
                  <a:srgbClr val="000000"/>
                </a:solidFill>
                <a:effectLst/>
                <a:latin typeface="Roboto" panose="020B0604020202020204" pitchFamily="2" charset="0"/>
              </a:rPr>
              <a:t>What are biggest weaknesses of your competitors</a:t>
            </a:r>
          </a:p>
          <a:p>
            <a:r>
              <a:rPr lang="en-US" dirty="0">
                <a:solidFill>
                  <a:srgbClr val="000000"/>
                </a:solidFill>
                <a:latin typeface="Roboto" panose="020B0604020202020204" pitchFamily="2" charset="0"/>
              </a:rPr>
              <a:t>What is competitive advantage of your competitors</a:t>
            </a:r>
          </a:p>
          <a:p>
            <a:r>
              <a:rPr lang="en-US" dirty="0">
                <a:solidFill>
                  <a:srgbClr val="000000"/>
                </a:solidFill>
                <a:latin typeface="Roboto" panose="020B0604020202020204" pitchFamily="2" charset="0"/>
              </a:rPr>
              <a:t>What is USP of competitors</a:t>
            </a:r>
          </a:p>
          <a:p>
            <a:r>
              <a:rPr lang="en-US" dirty="0">
                <a:solidFill>
                  <a:srgbClr val="000000"/>
                </a:solidFill>
                <a:latin typeface="Roboto" panose="020B0604020202020204" pitchFamily="2" charset="0"/>
              </a:rPr>
              <a:t>What are marketing strategies of competitors</a:t>
            </a:r>
          </a:p>
          <a:p>
            <a:r>
              <a:rPr lang="en-US" dirty="0">
                <a:solidFill>
                  <a:srgbClr val="000000"/>
                </a:solidFill>
                <a:latin typeface="Roboto" panose="020B0604020202020204" pitchFamily="2" charset="0"/>
              </a:rPr>
              <a:t>What is market segment of the competitors</a:t>
            </a:r>
          </a:p>
          <a:p>
            <a:r>
              <a:rPr lang="en-US" dirty="0">
                <a:solidFill>
                  <a:srgbClr val="000000"/>
                </a:solidFill>
                <a:latin typeface="Roboto" panose="020B0604020202020204" pitchFamily="2" charset="0"/>
              </a:rPr>
              <a:t>What are 4Ps of competitors</a:t>
            </a:r>
          </a:p>
          <a:p>
            <a:r>
              <a:rPr lang="en-US" dirty="0">
                <a:solidFill>
                  <a:srgbClr val="000000"/>
                </a:solidFill>
                <a:latin typeface="Roboto" panose="020B0604020202020204" pitchFamily="2" charset="0"/>
              </a:rPr>
              <a:t> </a:t>
            </a:r>
            <a:endParaRPr lang="en-US" b="0" i="0" dirty="0">
              <a:solidFill>
                <a:srgbClr val="000000"/>
              </a:solidFill>
              <a:effectLst/>
              <a:latin typeface="Roboto" panose="020B0604020202020204" pitchFamily="2" charset="0"/>
            </a:endParaRPr>
          </a:p>
          <a:p>
            <a:endParaRPr lang="en-US" b="0" i="0" dirty="0">
              <a:solidFill>
                <a:srgbClr val="000000"/>
              </a:solidFill>
              <a:effectLst/>
              <a:latin typeface="Roboto" panose="020B0604020202020204" pitchFamily="2" charset="0"/>
            </a:endParaRPr>
          </a:p>
          <a:p>
            <a:endParaRPr lang="en-US" b="0" i="0" dirty="0">
              <a:solidFill>
                <a:srgbClr val="000000"/>
              </a:solidFill>
              <a:effectLst/>
              <a:latin typeface="Roboto" panose="020B0604020202020204" pitchFamily="2" charset="0"/>
            </a:endParaRPr>
          </a:p>
          <a:p>
            <a:endParaRPr lang="en-IN" dirty="0"/>
          </a:p>
        </p:txBody>
      </p:sp>
    </p:spTree>
    <p:extLst>
      <p:ext uri="{BB962C8B-B14F-4D97-AF65-F5344CB8AC3E}">
        <p14:creationId xmlns:p14="http://schemas.microsoft.com/office/powerpoint/2010/main" val="107174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A46AA-1B1C-5714-2E02-E5FFF2737EB9}"/>
              </a:ext>
            </a:extLst>
          </p:cNvPr>
          <p:cNvSpPr>
            <a:spLocks noGrp="1"/>
          </p:cNvSpPr>
          <p:nvPr>
            <p:ph type="title"/>
          </p:nvPr>
        </p:nvSpPr>
        <p:spPr>
          <a:xfrm>
            <a:off x="838199" y="250371"/>
            <a:ext cx="10776857" cy="1440317"/>
          </a:xfrm>
        </p:spPr>
        <p:txBody>
          <a:bodyPr>
            <a:noAutofit/>
          </a:bodyPr>
          <a:lstStyle/>
          <a:p>
            <a:r>
              <a:rPr lang="en-IN" sz="3600" b="1" i="0" dirty="0">
                <a:solidFill>
                  <a:srgbClr val="252525"/>
                </a:solidFill>
                <a:effectLst/>
                <a:latin typeface="inherit"/>
              </a:rPr>
              <a:t>Collaborator  Analysis ( People with whom you partner for running business)</a:t>
            </a:r>
            <a:br>
              <a:rPr lang="en-IN" sz="3600" b="1" i="0" dirty="0">
                <a:solidFill>
                  <a:srgbClr val="252525"/>
                </a:solidFill>
                <a:effectLst/>
                <a:latin typeface="Roboto Slab" panose="020B0604020202020204" pitchFamily="2" charset="0"/>
              </a:rPr>
            </a:br>
            <a:endParaRPr lang="en-IN" sz="3600" dirty="0"/>
          </a:p>
        </p:txBody>
      </p:sp>
      <p:sp>
        <p:nvSpPr>
          <p:cNvPr id="3" name="Content Placeholder 2">
            <a:extLst>
              <a:ext uri="{FF2B5EF4-FFF2-40B4-BE49-F238E27FC236}">
                <a16:creationId xmlns:a16="http://schemas.microsoft.com/office/drawing/2014/main" id="{B316BE23-DFB6-6867-053F-9ABEF7063D95}"/>
              </a:ext>
            </a:extLst>
          </p:cNvPr>
          <p:cNvSpPr>
            <a:spLocks noGrp="1"/>
          </p:cNvSpPr>
          <p:nvPr>
            <p:ph idx="1"/>
          </p:nvPr>
        </p:nvSpPr>
        <p:spPr/>
        <p:txBody>
          <a:bodyPr/>
          <a:lstStyle/>
          <a:p>
            <a:r>
              <a:rPr lang="en-IN" dirty="0"/>
              <a:t>Who are investors in your business</a:t>
            </a:r>
          </a:p>
          <a:p>
            <a:r>
              <a:rPr lang="en-IN" dirty="0"/>
              <a:t>Who manages your adverting and marketing campaign </a:t>
            </a:r>
          </a:p>
          <a:p>
            <a:r>
              <a:rPr lang="en-IN" dirty="0"/>
              <a:t>Who are your suppliers</a:t>
            </a:r>
          </a:p>
          <a:p>
            <a:r>
              <a:rPr lang="en-IN" dirty="0"/>
              <a:t>Who are your transporters</a:t>
            </a:r>
          </a:p>
          <a:p>
            <a:r>
              <a:rPr lang="en-IN" dirty="0"/>
              <a:t>Who manage your warehousing operations</a:t>
            </a:r>
          </a:p>
          <a:p>
            <a:r>
              <a:rPr lang="en-IN" dirty="0"/>
              <a:t>Who are your distributors</a:t>
            </a:r>
          </a:p>
          <a:p>
            <a:r>
              <a:rPr lang="en-IN" dirty="0"/>
              <a:t>Which bank manages your current account</a:t>
            </a:r>
          </a:p>
          <a:p>
            <a:r>
              <a:rPr lang="en-IN" dirty="0"/>
              <a:t>Which e commerce platform do you use</a:t>
            </a:r>
          </a:p>
          <a:p>
            <a:endParaRPr lang="en-IN" dirty="0"/>
          </a:p>
        </p:txBody>
      </p:sp>
    </p:spTree>
    <p:extLst>
      <p:ext uri="{BB962C8B-B14F-4D97-AF65-F5344CB8AC3E}">
        <p14:creationId xmlns:p14="http://schemas.microsoft.com/office/powerpoint/2010/main" val="467455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DB2B-8546-D02D-A4B9-C8071C2FAD20}"/>
              </a:ext>
            </a:extLst>
          </p:cNvPr>
          <p:cNvSpPr>
            <a:spLocks noGrp="1"/>
          </p:cNvSpPr>
          <p:nvPr>
            <p:ph type="title"/>
          </p:nvPr>
        </p:nvSpPr>
        <p:spPr/>
        <p:txBody>
          <a:bodyPr/>
          <a:lstStyle/>
          <a:p>
            <a:r>
              <a:rPr lang="en-IN" dirty="0"/>
              <a:t>Climate Analysis ( PEST Analysis )</a:t>
            </a:r>
          </a:p>
        </p:txBody>
      </p:sp>
      <p:sp>
        <p:nvSpPr>
          <p:cNvPr id="3" name="Content Placeholder 2">
            <a:extLst>
              <a:ext uri="{FF2B5EF4-FFF2-40B4-BE49-F238E27FC236}">
                <a16:creationId xmlns:a16="http://schemas.microsoft.com/office/drawing/2014/main" id="{549A238C-818E-63CB-97DE-76800A697AB2}"/>
              </a:ext>
            </a:extLst>
          </p:cNvPr>
          <p:cNvSpPr>
            <a:spLocks noGrp="1"/>
          </p:cNvSpPr>
          <p:nvPr>
            <p:ph idx="1"/>
          </p:nvPr>
        </p:nvSpPr>
        <p:spPr/>
        <p:txBody>
          <a:bodyPr/>
          <a:lstStyle/>
          <a:p>
            <a:r>
              <a:rPr lang="en-IN" dirty="0"/>
              <a:t>How is political environment of the country and how is business environment of the county</a:t>
            </a:r>
          </a:p>
          <a:p>
            <a:r>
              <a:rPr lang="en-IN" dirty="0"/>
              <a:t>How is the Economic environment of the country ( GDP growth rate, Interest rate, inflation rate, unemployment rate)</a:t>
            </a:r>
          </a:p>
          <a:p>
            <a:r>
              <a:rPr lang="en-IN" dirty="0"/>
              <a:t>How is social environment of the country (Demographic factors like Age distribution, Income distribution, Education level, Population growth rate, cultures barriers etc)</a:t>
            </a:r>
          </a:p>
          <a:p>
            <a:r>
              <a:rPr lang="en-IN" dirty="0"/>
              <a:t>How is technological environment of country ( Technological awareness of the market, incentives give by govt on new technologies, Automations, R&amp; D activities )</a:t>
            </a:r>
          </a:p>
          <a:p>
            <a:endParaRPr lang="en-IN" dirty="0"/>
          </a:p>
        </p:txBody>
      </p:sp>
    </p:spTree>
    <p:extLst>
      <p:ext uri="{BB962C8B-B14F-4D97-AF65-F5344CB8AC3E}">
        <p14:creationId xmlns:p14="http://schemas.microsoft.com/office/powerpoint/2010/main" val="181406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277E6-A19A-D797-40B1-BA087C786B41}"/>
              </a:ext>
            </a:extLst>
          </p:cNvPr>
          <p:cNvSpPr>
            <a:spLocks noGrp="1"/>
          </p:cNvSpPr>
          <p:nvPr>
            <p:ph type="title"/>
          </p:nvPr>
        </p:nvSpPr>
        <p:spPr/>
        <p:txBody>
          <a:bodyPr/>
          <a:lstStyle/>
          <a:p>
            <a:r>
              <a:rPr lang="en-IN" sz="4400" dirty="0">
                <a:effectLst/>
                <a:latin typeface="Calibri" panose="020F0502020204030204" pitchFamily="34" charset="0"/>
                <a:ea typeface="Calibri" panose="020F0502020204030204" pitchFamily="34" charset="0"/>
                <a:cs typeface="Times New Roman" panose="02020603050405020304" pitchFamily="18" charset="0"/>
              </a:rPr>
              <a:t>Return on Marketing Investment</a:t>
            </a:r>
            <a:endParaRPr lang="en-IN" dirty="0"/>
          </a:p>
        </p:txBody>
      </p:sp>
      <p:sp>
        <p:nvSpPr>
          <p:cNvPr id="3" name="Content Placeholder 2">
            <a:extLst>
              <a:ext uri="{FF2B5EF4-FFF2-40B4-BE49-F238E27FC236}">
                <a16:creationId xmlns:a16="http://schemas.microsoft.com/office/drawing/2014/main" id="{6F46D085-9A94-16A0-D56D-06E8928CCD26}"/>
              </a:ext>
            </a:extLst>
          </p:cNvPr>
          <p:cNvSpPr>
            <a:spLocks noGrp="1"/>
          </p:cNvSpPr>
          <p:nvPr>
            <p:ph idx="1"/>
          </p:nvPr>
        </p:nvSpPr>
        <p:spPr/>
        <p:txBody>
          <a:bodyPr/>
          <a:lstStyle/>
          <a:p>
            <a:pPr indent="0" fontAlgn="base">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A law firm that focuses on housing-related cases, wants to gain more clients. They write five blog posts about tenant rights. Each post includes a tracking URL that links to a landing page where prospects can request a free legal consultation.</a:t>
            </a:r>
          </a:p>
          <a:p>
            <a:pPr indent="0" fontAlgn="base">
              <a:lnSpc>
                <a:spcPct val="107000"/>
              </a:lnSpc>
              <a:spcAft>
                <a:spcPts val="800"/>
              </a:spcAft>
              <a:buNone/>
            </a:pPr>
            <a:r>
              <a:rPr lang="en-IN" dirty="0">
                <a:effectLst/>
                <a:latin typeface="Calibri" panose="020F0502020204030204" pitchFamily="34" charset="0"/>
                <a:ea typeface="Calibri" panose="020F0502020204030204" pitchFamily="34" charset="0"/>
                <a:cs typeface="Times New Roman" panose="02020603050405020304" pitchFamily="18" charset="0"/>
              </a:rPr>
              <a:t>The firm spent $900 paying employees to draft five blog posts and $100 to promote it. The posts result in eight leads -- four of which become clients. The firm made an average of $2,000 per client.</a:t>
            </a:r>
          </a:p>
          <a:p>
            <a:endParaRPr lang="en-IN" dirty="0"/>
          </a:p>
        </p:txBody>
      </p:sp>
    </p:spTree>
    <p:extLst>
      <p:ext uri="{BB962C8B-B14F-4D97-AF65-F5344CB8AC3E}">
        <p14:creationId xmlns:p14="http://schemas.microsoft.com/office/powerpoint/2010/main" val="2818456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5A966-AF34-D0A3-361C-258795064B0B}"/>
              </a:ext>
            </a:extLst>
          </p:cNvPr>
          <p:cNvSpPr>
            <a:spLocks noGrp="1"/>
          </p:cNvSpPr>
          <p:nvPr>
            <p:ph type="title"/>
          </p:nvPr>
        </p:nvSpPr>
        <p:spPr/>
        <p:txBody>
          <a:bodyPr/>
          <a:lstStyle/>
          <a:p>
            <a:r>
              <a:rPr lang="en-IN" sz="3200" dirty="0">
                <a:effectLst/>
                <a:latin typeface="Calibri" panose="020F0502020204030204" pitchFamily="34" charset="0"/>
                <a:ea typeface="Calibri" panose="020F0502020204030204" pitchFamily="34" charset="0"/>
                <a:cs typeface="Times New Roman" panose="02020603050405020304" pitchFamily="18" charset="0"/>
              </a:rPr>
              <a:t>Return on Marketing Investment</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52330F8-EC91-7097-8DE7-30E999743217}"/>
              </a:ext>
            </a:extLst>
          </p:cNvPr>
          <p:cNvSpPr>
            <a:spLocks noGrp="1"/>
          </p:cNvSpPr>
          <p:nvPr>
            <p:ph idx="1"/>
          </p:nvPr>
        </p:nvSpPr>
        <p:spPr/>
        <p:txBody>
          <a:bodyPr/>
          <a:lstStyle/>
          <a:p>
            <a:pPr marL="0" indent="0">
              <a:buNone/>
            </a:pPr>
            <a:r>
              <a:rPr lang="en-IN" sz="3200" dirty="0">
                <a:effectLst/>
                <a:latin typeface="Calibri" panose="020F0502020204030204" pitchFamily="34" charset="0"/>
                <a:ea typeface="Calibri" panose="020F0502020204030204" pitchFamily="34" charset="0"/>
                <a:cs typeface="Times New Roman" panose="02020603050405020304" pitchFamily="18" charset="0"/>
              </a:rPr>
              <a:t>[((number of leads x lead-to-customer rate x average sales price) - cost of ad spend) ÷ cost of ad spend] x 100</a:t>
            </a:r>
          </a:p>
          <a:p>
            <a:pPr marL="0" indent="0">
              <a:buNone/>
            </a:pPr>
            <a:endParaRPr lang="en-IN" sz="3200" b="1"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2400" b="1" dirty="0">
                <a:latin typeface="Calibri" panose="020F0502020204030204" pitchFamily="34" charset="0"/>
                <a:ea typeface="Calibri" panose="020F0502020204030204" pitchFamily="34" charset="0"/>
                <a:cs typeface="Times New Roman" panose="02020603050405020304" pitchFamily="18" charset="0"/>
              </a:rPr>
              <a:t>No. of leads</a:t>
            </a:r>
            <a:r>
              <a:rPr lang="en-IN" sz="2400" dirty="0">
                <a:latin typeface="Calibri" panose="020F0502020204030204" pitchFamily="34" charset="0"/>
                <a:ea typeface="Calibri" panose="020F0502020204030204" pitchFamily="34" charset="0"/>
                <a:cs typeface="Times New Roman" panose="02020603050405020304" pitchFamily="18" charset="0"/>
              </a:rPr>
              <a:t>= how many people converted to lead</a:t>
            </a:r>
          </a:p>
          <a:p>
            <a:pPr marL="0" indent="0">
              <a:buNone/>
            </a:pPr>
            <a:r>
              <a:rPr lang="en-IN" sz="2400" b="1" dirty="0">
                <a:latin typeface="Calibri" panose="020F0502020204030204" pitchFamily="34" charset="0"/>
                <a:ea typeface="Calibri" panose="020F0502020204030204" pitchFamily="34" charset="0"/>
                <a:cs typeface="Times New Roman" panose="02020603050405020304" pitchFamily="18" charset="0"/>
              </a:rPr>
              <a:t>Lead to customer rate</a:t>
            </a:r>
            <a:r>
              <a:rPr lang="en-IN" sz="2400" dirty="0">
                <a:latin typeface="Calibri" panose="020F0502020204030204" pitchFamily="34" charset="0"/>
                <a:ea typeface="Calibri" panose="020F0502020204030204" pitchFamily="34" charset="0"/>
                <a:cs typeface="Times New Roman" panose="02020603050405020304" pitchFamily="18" charset="0"/>
              </a:rPr>
              <a:t>= what percentage of leads became customers </a:t>
            </a:r>
          </a:p>
          <a:p>
            <a:pPr marL="0" indent="0">
              <a:buNone/>
            </a:pPr>
            <a:r>
              <a:rPr lang="en-IN" sz="2400" b="1" dirty="0">
                <a:latin typeface="Calibri" panose="020F0502020204030204" pitchFamily="34" charset="0"/>
                <a:ea typeface="Calibri" panose="020F0502020204030204" pitchFamily="34" charset="0"/>
                <a:cs typeface="Times New Roman" panose="02020603050405020304" pitchFamily="18" charset="0"/>
              </a:rPr>
              <a:t>Avg. Sales price</a:t>
            </a:r>
            <a:r>
              <a:rPr lang="en-IN" sz="2400" dirty="0">
                <a:latin typeface="Calibri" panose="020F0502020204030204" pitchFamily="34" charset="0"/>
                <a:ea typeface="Calibri" panose="020F0502020204030204" pitchFamily="34" charset="0"/>
                <a:cs typeface="Times New Roman" panose="02020603050405020304" pitchFamily="18" charset="0"/>
              </a:rPr>
              <a:t>= Avg. Price of product</a:t>
            </a:r>
          </a:p>
          <a:p>
            <a:pPr marL="0" indent="0">
              <a:buNone/>
            </a:pPr>
            <a:r>
              <a:rPr lang="en-IN" sz="2400" b="1" dirty="0">
                <a:latin typeface="Calibri" panose="020F0502020204030204" pitchFamily="34" charset="0"/>
                <a:ea typeface="Calibri" panose="020F0502020204030204" pitchFamily="34" charset="0"/>
                <a:cs typeface="Times New Roman" panose="02020603050405020304" pitchFamily="18" charset="0"/>
              </a:rPr>
              <a:t>Cost of ad spent</a:t>
            </a:r>
            <a:r>
              <a:rPr lang="en-IN" sz="2400" dirty="0">
                <a:latin typeface="Calibri" panose="020F0502020204030204" pitchFamily="34" charset="0"/>
                <a:ea typeface="Calibri" panose="020F0502020204030204" pitchFamily="34" charset="0"/>
                <a:cs typeface="Times New Roman" panose="02020603050405020304" pitchFamily="18" charset="0"/>
              </a:rPr>
              <a:t>= Amount spent on marketing </a:t>
            </a:r>
            <a:r>
              <a:rPr lang="en-IN" sz="2400" dirty="0">
                <a:latin typeface="Calibri" panose="020F0502020204030204" pitchFamily="34" charset="0"/>
                <a:cs typeface="Times New Roman" panose="02020603050405020304" pitchFamily="18" charset="0"/>
              </a:rPr>
              <a:t>campaign</a:t>
            </a:r>
          </a:p>
          <a:p>
            <a:pPr marL="0" indent="0">
              <a:buNone/>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grpSp>
        <p:nvGrpSpPr>
          <p:cNvPr id="6" name="Group 5">
            <a:extLst>
              <a:ext uri="{FF2B5EF4-FFF2-40B4-BE49-F238E27FC236}">
                <a16:creationId xmlns:a16="http://schemas.microsoft.com/office/drawing/2014/main" id="{D7B13792-65F1-6028-B043-69C60A9A6EDF}"/>
              </a:ext>
            </a:extLst>
          </p:cNvPr>
          <p:cNvGrpSpPr/>
          <p:nvPr/>
        </p:nvGrpSpPr>
        <p:grpSpPr>
          <a:xfrm>
            <a:off x="1757520" y="1444222"/>
            <a:ext cx="459360" cy="214200"/>
            <a:chOff x="1757520" y="1444222"/>
            <a:chExt cx="459360" cy="214200"/>
          </a:xfrm>
        </p:grpSpPr>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94ED66E-9D1A-EC9C-7138-39508CF2AD92}"/>
                    </a:ext>
                  </a:extLst>
                </p14:cNvPr>
                <p14:cNvContentPartPr/>
                <p14:nvPr/>
              </p14:nvContentPartPr>
              <p14:xfrm>
                <a:off x="1757520" y="1462582"/>
                <a:ext cx="36720" cy="195840"/>
              </p14:xfrm>
            </p:contentPart>
          </mc:Choice>
          <mc:Fallback>
            <p:pic>
              <p:nvPicPr>
                <p:cNvPr id="4" name="Ink 3">
                  <a:extLst>
                    <a:ext uri="{FF2B5EF4-FFF2-40B4-BE49-F238E27FC236}">
                      <a16:creationId xmlns:a16="http://schemas.microsoft.com/office/drawing/2014/main" id="{E94ED66E-9D1A-EC9C-7138-39508CF2AD92}"/>
                    </a:ext>
                  </a:extLst>
                </p:cNvPr>
                <p:cNvPicPr/>
                <p:nvPr/>
              </p:nvPicPr>
              <p:blipFill>
                <a:blip r:embed="rId3"/>
                <a:stretch>
                  <a:fillRect/>
                </a:stretch>
              </p:blipFill>
              <p:spPr>
                <a:xfrm>
                  <a:off x="1739520" y="1444582"/>
                  <a:ext cx="723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AECB23CF-5431-E5EA-1F67-B6B8508BA32A}"/>
                    </a:ext>
                  </a:extLst>
                </p14:cNvPr>
                <p14:cNvContentPartPr/>
                <p14:nvPr/>
              </p14:nvContentPartPr>
              <p14:xfrm>
                <a:off x="1959480" y="1444222"/>
                <a:ext cx="257400" cy="178920"/>
              </p14:xfrm>
            </p:contentPart>
          </mc:Choice>
          <mc:Fallback>
            <p:pic>
              <p:nvPicPr>
                <p:cNvPr id="5" name="Ink 4">
                  <a:extLst>
                    <a:ext uri="{FF2B5EF4-FFF2-40B4-BE49-F238E27FC236}">
                      <a16:creationId xmlns:a16="http://schemas.microsoft.com/office/drawing/2014/main" id="{AECB23CF-5431-E5EA-1F67-B6B8508BA32A}"/>
                    </a:ext>
                  </a:extLst>
                </p:cNvPr>
                <p:cNvPicPr/>
                <p:nvPr/>
              </p:nvPicPr>
              <p:blipFill>
                <a:blip r:embed="rId5"/>
                <a:stretch>
                  <a:fillRect/>
                </a:stretch>
              </p:blipFill>
              <p:spPr>
                <a:xfrm>
                  <a:off x="1941840" y="1426222"/>
                  <a:ext cx="293040" cy="214560"/>
                </a:xfrm>
                <a:prstGeom prst="rect">
                  <a:avLst/>
                </a:prstGeom>
              </p:spPr>
            </p:pic>
          </mc:Fallback>
        </mc:AlternateContent>
      </p:grpSp>
      <p:grpSp>
        <p:nvGrpSpPr>
          <p:cNvPr id="20" name="Group 19">
            <a:extLst>
              <a:ext uri="{FF2B5EF4-FFF2-40B4-BE49-F238E27FC236}">
                <a16:creationId xmlns:a16="http://schemas.microsoft.com/office/drawing/2014/main" id="{956689DE-6658-1137-BE90-99853445AC39}"/>
              </a:ext>
            </a:extLst>
          </p:cNvPr>
          <p:cNvGrpSpPr/>
          <p:nvPr/>
        </p:nvGrpSpPr>
        <p:grpSpPr>
          <a:xfrm>
            <a:off x="9731160" y="3020302"/>
            <a:ext cx="1987920" cy="666360"/>
            <a:chOff x="9731160" y="3020302"/>
            <a:chExt cx="1987920" cy="666360"/>
          </a:xfrm>
        </p:grpSpPr>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C13FFF44-F181-D17E-61DC-87069111DFC9}"/>
                    </a:ext>
                  </a:extLst>
                </p14:cNvPr>
                <p14:cNvContentPartPr/>
                <p14:nvPr/>
              </p14:nvContentPartPr>
              <p14:xfrm>
                <a:off x="10082520" y="3020302"/>
                <a:ext cx="346320" cy="241920"/>
              </p14:xfrm>
            </p:contentPart>
          </mc:Choice>
          <mc:Fallback>
            <p:pic>
              <p:nvPicPr>
                <p:cNvPr id="7" name="Ink 6">
                  <a:extLst>
                    <a:ext uri="{FF2B5EF4-FFF2-40B4-BE49-F238E27FC236}">
                      <a16:creationId xmlns:a16="http://schemas.microsoft.com/office/drawing/2014/main" id="{C13FFF44-F181-D17E-61DC-87069111DFC9}"/>
                    </a:ext>
                  </a:extLst>
                </p:cNvPr>
                <p:cNvPicPr/>
                <p:nvPr/>
              </p:nvPicPr>
              <p:blipFill>
                <a:blip r:embed="rId7"/>
                <a:stretch>
                  <a:fillRect/>
                </a:stretch>
              </p:blipFill>
              <p:spPr>
                <a:xfrm>
                  <a:off x="10064520" y="3002302"/>
                  <a:ext cx="381960" cy="277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8972548D-5275-09E4-4E18-8028F8A39C7F}"/>
                    </a:ext>
                  </a:extLst>
                </p14:cNvPr>
                <p14:cNvContentPartPr/>
                <p14:nvPr/>
              </p14:nvContentPartPr>
              <p14:xfrm>
                <a:off x="9731160" y="3368422"/>
                <a:ext cx="605160" cy="20520"/>
              </p14:xfrm>
            </p:contentPart>
          </mc:Choice>
          <mc:Fallback>
            <p:pic>
              <p:nvPicPr>
                <p:cNvPr id="8" name="Ink 7">
                  <a:extLst>
                    <a:ext uri="{FF2B5EF4-FFF2-40B4-BE49-F238E27FC236}">
                      <a16:creationId xmlns:a16="http://schemas.microsoft.com/office/drawing/2014/main" id="{8972548D-5275-09E4-4E18-8028F8A39C7F}"/>
                    </a:ext>
                  </a:extLst>
                </p:cNvPr>
                <p:cNvPicPr/>
                <p:nvPr/>
              </p:nvPicPr>
              <p:blipFill>
                <a:blip r:embed="rId9"/>
                <a:stretch>
                  <a:fillRect/>
                </a:stretch>
              </p:blipFill>
              <p:spPr>
                <a:xfrm>
                  <a:off x="9713520" y="3350782"/>
                  <a:ext cx="6408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A77F82C3-4572-2657-1F44-39A8040C5F41}"/>
                    </a:ext>
                  </a:extLst>
                </p14:cNvPr>
                <p14:cNvContentPartPr/>
                <p14:nvPr/>
              </p14:nvContentPartPr>
              <p14:xfrm>
                <a:off x="10002240" y="3491542"/>
                <a:ext cx="30240" cy="195120"/>
              </p14:xfrm>
            </p:contentPart>
          </mc:Choice>
          <mc:Fallback>
            <p:pic>
              <p:nvPicPr>
                <p:cNvPr id="9" name="Ink 8">
                  <a:extLst>
                    <a:ext uri="{FF2B5EF4-FFF2-40B4-BE49-F238E27FC236}">
                      <a16:creationId xmlns:a16="http://schemas.microsoft.com/office/drawing/2014/main" id="{A77F82C3-4572-2657-1F44-39A8040C5F41}"/>
                    </a:ext>
                  </a:extLst>
                </p:cNvPr>
                <p:cNvPicPr/>
                <p:nvPr/>
              </p:nvPicPr>
              <p:blipFill>
                <a:blip r:embed="rId11"/>
                <a:stretch>
                  <a:fillRect/>
                </a:stretch>
              </p:blipFill>
              <p:spPr>
                <a:xfrm>
                  <a:off x="9984240" y="3473902"/>
                  <a:ext cx="65880" cy="2307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25366E6E-7CC3-FD02-0F46-5F5FCE652C2C}"/>
                    </a:ext>
                  </a:extLst>
                </p14:cNvPr>
                <p14:cNvContentPartPr/>
                <p14:nvPr/>
              </p14:nvContentPartPr>
              <p14:xfrm>
                <a:off x="10072800" y="3501622"/>
                <a:ext cx="246600" cy="183600"/>
              </p14:xfrm>
            </p:contentPart>
          </mc:Choice>
          <mc:Fallback>
            <p:pic>
              <p:nvPicPr>
                <p:cNvPr id="10" name="Ink 9">
                  <a:extLst>
                    <a:ext uri="{FF2B5EF4-FFF2-40B4-BE49-F238E27FC236}">
                      <a16:creationId xmlns:a16="http://schemas.microsoft.com/office/drawing/2014/main" id="{25366E6E-7CC3-FD02-0F46-5F5FCE652C2C}"/>
                    </a:ext>
                  </a:extLst>
                </p:cNvPr>
                <p:cNvPicPr/>
                <p:nvPr/>
              </p:nvPicPr>
              <p:blipFill>
                <a:blip r:embed="rId13"/>
                <a:stretch>
                  <a:fillRect/>
                </a:stretch>
              </p:blipFill>
              <p:spPr>
                <a:xfrm>
                  <a:off x="10054800" y="3483982"/>
                  <a:ext cx="28224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8F5B79C2-4006-4AF0-67F0-D59E536EF862}"/>
                    </a:ext>
                  </a:extLst>
                </p14:cNvPr>
                <p14:cNvContentPartPr/>
                <p14:nvPr/>
              </p14:nvContentPartPr>
              <p14:xfrm>
                <a:off x="10496520" y="3391822"/>
                <a:ext cx="166320" cy="9360"/>
              </p14:xfrm>
            </p:contentPart>
          </mc:Choice>
          <mc:Fallback>
            <p:pic>
              <p:nvPicPr>
                <p:cNvPr id="11" name="Ink 10">
                  <a:extLst>
                    <a:ext uri="{FF2B5EF4-FFF2-40B4-BE49-F238E27FC236}">
                      <a16:creationId xmlns:a16="http://schemas.microsoft.com/office/drawing/2014/main" id="{8F5B79C2-4006-4AF0-67F0-D59E536EF862}"/>
                    </a:ext>
                  </a:extLst>
                </p:cNvPr>
                <p:cNvPicPr/>
                <p:nvPr/>
              </p:nvPicPr>
              <p:blipFill>
                <a:blip r:embed="rId15"/>
                <a:stretch>
                  <a:fillRect/>
                </a:stretch>
              </p:blipFill>
              <p:spPr>
                <a:xfrm>
                  <a:off x="10478520" y="3374182"/>
                  <a:ext cx="2019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7C6819CE-6F1E-3337-A8BF-F2619BEBCAC5}"/>
                    </a:ext>
                  </a:extLst>
                </p14:cNvPr>
                <p14:cNvContentPartPr/>
                <p14:nvPr/>
              </p14:nvContentPartPr>
              <p14:xfrm>
                <a:off x="10489320" y="3506302"/>
                <a:ext cx="223560" cy="13680"/>
              </p14:xfrm>
            </p:contentPart>
          </mc:Choice>
          <mc:Fallback>
            <p:pic>
              <p:nvPicPr>
                <p:cNvPr id="12" name="Ink 11">
                  <a:extLst>
                    <a:ext uri="{FF2B5EF4-FFF2-40B4-BE49-F238E27FC236}">
                      <a16:creationId xmlns:a16="http://schemas.microsoft.com/office/drawing/2014/main" id="{7C6819CE-6F1E-3337-A8BF-F2619BEBCAC5}"/>
                    </a:ext>
                  </a:extLst>
                </p:cNvPr>
                <p:cNvPicPr/>
                <p:nvPr/>
              </p:nvPicPr>
              <p:blipFill>
                <a:blip r:embed="rId17"/>
                <a:stretch>
                  <a:fillRect/>
                </a:stretch>
              </p:blipFill>
              <p:spPr>
                <a:xfrm>
                  <a:off x="10471320" y="3488302"/>
                  <a:ext cx="25920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a:extLst>
                    <a:ext uri="{FF2B5EF4-FFF2-40B4-BE49-F238E27FC236}">
                      <a16:creationId xmlns:a16="http://schemas.microsoft.com/office/drawing/2014/main" id="{34C28F9B-6E34-981B-DF21-96D9F13CFC35}"/>
                    </a:ext>
                  </a:extLst>
                </p14:cNvPr>
                <p14:cNvContentPartPr/>
                <p14:nvPr/>
              </p14:nvContentPartPr>
              <p14:xfrm>
                <a:off x="10759680" y="3229102"/>
                <a:ext cx="192960" cy="186120"/>
              </p14:xfrm>
            </p:contentPart>
          </mc:Choice>
          <mc:Fallback>
            <p:pic>
              <p:nvPicPr>
                <p:cNvPr id="14" name="Ink 13">
                  <a:extLst>
                    <a:ext uri="{FF2B5EF4-FFF2-40B4-BE49-F238E27FC236}">
                      <a16:creationId xmlns:a16="http://schemas.microsoft.com/office/drawing/2014/main" id="{34C28F9B-6E34-981B-DF21-96D9F13CFC35}"/>
                    </a:ext>
                  </a:extLst>
                </p:cNvPr>
                <p:cNvPicPr/>
                <p:nvPr/>
              </p:nvPicPr>
              <p:blipFill>
                <a:blip r:embed="rId19"/>
                <a:stretch>
                  <a:fillRect/>
                </a:stretch>
              </p:blipFill>
              <p:spPr>
                <a:xfrm>
                  <a:off x="10742040" y="3211102"/>
                  <a:ext cx="22860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a:extLst>
                    <a:ext uri="{FF2B5EF4-FFF2-40B4-BE49-F238E27FC236}">
                      <a16:creationId xmlns:a16="http://schemas.microsoft.com/office/drawing/2014/main" id="{FC57762D-B1E8-17DB-3EAD-F06D382F577A}"/>
                    </a:ext>
                  </a:extLst>
                </p14:cNvPr>
                <p14:cNvContentPartPr/>
                <p14:nvPr/>
              </p14:nvContentPartPr>
              <p14:xfrm>
                <a:off x="11003040" y="3305782"/>
                <a:ext cx="29880" cy="54360"/>
              </p14:xfrm>
            </p:contentPart>
          </mc:Choice>
          <mc:Fallback>
            <p:pic>
              <p:nvPicPr>
                <p:cNvPr id="15" name="Ink 14">
                  <a:extLst>
                    <a:ext uri="{FF2B5EF4-FFF2-40B4-BE49-F238E27FC236}">
                      <a16:creationId xmlns:a16="http://schemas.microsoft.com/office/drawing/2014/main" id="{FC57762D-B1E8-17DB-3EAD-F06D382F577A}"/>
                    </a:ext>
                  </a:extLst>
                </p:cNvPr>
                <p:cNvPicPr/>
                <p:nvPr/>
              </p:nvPicPr>
              <p:blipFill>
                <a:blip r:embed="rId21"/>
                <a:stretch>
                  <a:fillRect/>
                </a:stretch>
              </p:blipFill>
              <p:spPr>
                <a:xfrm>
                  <a:off x="10985040" y="3288142"/>
                  <a:ext cx="6552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a:extLst>
                    <a:ext uri="{FF2B5EF4-FFF2-40B4-BE49-F238E27FC236}">
                      <a16:creationId xmlns:a16="http://schemas.microsoft.com/office/drawing/2014/main" id="{9EAF1994-38A9-5D27-05BE-4048FF53E101}"/>
                    </a:ext>
                  </a:extLst>
                </p14:cNvPr>
                <p14:cNvContentPartPr/>
                <p14:nvPr/>
              </p14:nvContentPartPr>
              <p14:xfrm>
                <a:off x="11137680" y="3203542"/>
                <a:ext cx="115560" cy="171360"/>
              </p14:xfrm>
            </p:contentPart>
          </mc:Choice>
          <mc:Fallback>
            <p:pic>
              <p:nvPicPr>
                <p:cNvPr id="16" name="Ink 15">
                  <a:extLst>
                    <a:ext uri="{FF2B5EF4-FFF2-40B4-BE49-F238E27FC236}">
                      <a16:creationId xmlns:a16="http://schemas.microsoft.com/office/drawing/2014/main" id="{9EAF1994-38A9-5D27-05BE-4048FF53E101}"/>
                    </a:ext>
                  </a:extLst>
                </p:cNvPr>
                <p:cNvPicPr/>
                <p:nvPr/>
              </p:nvPicPr>
              <p:blipFill>
                <a:blip r:embed="rId23"/>
                <a:stretch>
                  <a:fillRect/>
                </a:stretch>
              </p:blipFill>
              <p:spPr>
                <a:xfrm>
                  <a:off x="11120040" y="3185902"/>
                  <a:ext cx="15120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9E7807DC-E2ED-DD7C-9465-183786F4DFA7}"/>
                    </a:ext>
                  </a:extLst>
                </p14:cNvPr>
                <p14:cNvContentPartPr/>
                <p14:nvPr/>
              </p14:nvContentPartPr>
              <p14:xfrm>
                <a:off x="11355840" y="3224422"/>
                <a:ext cx="102600" cy="164520"/>
              </p14:xfrm>
            </p:contentPart>
          </mc:Choice>
          <mc:Fallback>
            <p:pic>
              <p:nvPicPr>
                <p:cNvPr id="17" name="Ink 16">
                  <a:extLst>
                    <a:ext uri="{FF2B5EF4-FFF2-40B4-BE49-F238E27FC236}">
                      <a16:creationId xmlns:a16="http://schemas.microsoft.com/office/drawing/2014/main" id="{9E7807DC-E2ED-DD7C-9465-183786F4DFA7}"/>
                    </a:ext>
                  </a:extLst>
                </p:cNvPr>
                <p:cNvPicPr/>
                <p:nvPr/>
              </p:nvPicPr>
              <p:blipFill>
                <a:blip r:embed="rId25"/>
                <a:stretch>
                  <a:fillRect/>
                </a:stretch>
              </p:blipFill>
              <p:spPr>
                <a:xfrm>
                  <a:off x="11337840" y="3206422"/>
                  <a:ext cx="13824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7AB18DC8-8C78-3A94-59FC-2740ECDB045B}"/>
                    </a:ext>
                  </a:extLst>
                </p14:cNvPr>
                <p14:cNvContentPartPr/>
                <p14:nvPr/>
              </p14:nvContentPartPr>
              <p14:xfrm>
                <a:off x="11552400" y="3208942"/>
                <a:ext cx="166680" cy="165600"/>
              </p14:xfrm>
            </p:contentPart>
          </mc:Choice>
          <mc:Fallback>
            <p:pic>
              <p:nvPicPr>
                <p:cNvPr id="19" name="Ink 18">
                  <a:extLst>
                    <a:ext uri="{FF2B5EF4-FFF2-40B4-BE49-F238E27FC236}">
                      <a16:creationId xmlns:a16="http://schemas.microsoft.com/office/drawing/2014/main" id="{7AB18DC8-8C78-3A94-59FC-2740ECDB045B}"/>
                    </a:ext>
                  </a:extLst>
                </p:cNvPr>
                <p:cNvPicPr/>
                <p:nvPr/>
              </p:nvPicPr>
              <p:blipFill>
                <a:blip r:embed="rId27"/>
                <a:stretch>
                  <a:fillRect/>
                </a:stretch>
              </p:blipFill>
              <p:spPr>
                <a:xfrm>
                  <a:off x="11534400" y="3190942"/>
                  <a:ext cx="202320" cy="201240"/>
                </a:xfrm>
                <a:prstGeom prst="rect">
                  <a:avLst/>
                </a:prstGeom>
              </p:spPr>
            </p:pic>
          </mc:Fallback>
        </mc:AlternateContent>
      </p:grpSp>
      <p:grpSp>
        <p:nvGrpSpPr>
          <p:cNvPr id="29" name="Group 28">
            <a:extLst>
              <a:ext uri="{FF2B5EF4-FFF2-40B4-BE49-F238E27FC236}">
                <a16:creationId xmlns:a16="http://schemas.microsoft.com/office/drawing/2014/main" id="{9716BFB1-C1CC-24A2-B08D-7424C7A92D92}"/>
              </a:ext>
            </a:extLst>
          </p:cNvPr>
          <p:cNvGrpSpPr/>
          <p:nvPr/>
        </p:nvGrpSpPr>
        <p:grpSpPr>
          <a:xfrm>
            <a:off x="3992040" y="1544302"/>
            <a:ext cx="236160" cy="203760"/>
            <a:chOff x="3992040" y="1544302"/>
            <a:chExt cx="236160" cy="203760"/>
          </a:xfrm>
        </p:grpSpPr>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FC66ACA2-2A55-02C0-8A49-CC55BCDF4B75}"/>
                    </a:ext>
                  </a:extLst>
                </p14:cNvPr>
                <p14:cNvContentPartPr/>
                <p14:nvPr/>
              </p14:nvContentPartPr>
              <p14:xfrm>
                <a:off x="3992040" y="1544302"/>
                <a:ext cx="236160" cy="150480"/>
              </p14:xfrm>
            </p:contentPart>
          </mc:Choice>
          <mc:Fallback>
            <p:pic>
              <p:nvPicPr>
                <p:cNvPr id="21" name="Ink 20">
                  <a:extLst>
                    <a:ext uri="{FF2B5EF4-FFF2-40B4-BE49-F238E27FC236}">
                      <a16:creationId xmlns:a16="http://schemas.microsoft.com/office/drawing/2014/main" id="{FC66ACA2-2A55-02C0-8A49-CC55BCDF4B75}"/>
                    </a:ext>
                  </a:extLst>
                </p:cNvPr>
                <p:cNvPicPr/>
                <p:nvPr/>
              </p:nvPicPr>
              <p:blipFill>
                <a:blip r:embed="rId29"/>
                <a:stretch>
                  <a:fillRect/>
                </a:stretch>
              </p:blipFill>
              <p:spPr>
                <a:xfrm>
                  <a:off x="3974040" y="1526662"/>
                  <a:ext cx="27180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2" name="Ink 21">
                  <a:extLst>
                    <a:ext uri="{FF2B5EF4-FFF2-40B4-BE49-F238E27FC236}">
                      <a16:creationId xmlns:a16="http://schemas.microsoft.com/office/drawing/2014/main" id="{68B0F911-91E3-93F5-F039-A3F0DC5C351B}"/>
                    </a:ext>
                  </a:extLst>
                </p14:cNvPr>
                <p14:cNvContentPartPr/>
                <p14:nvPr/>
              </p14:nvContentPartPr>
              <p14:xfrm>
                <a:off x="4093560" y="1561582"/>
                <a:ext cx="118800" cy="186480"/>
              </p14:xfrm>
            </p:contentPart>
          </mc:Choice>
          <mc:Fallback>
            <p:pic>
              <p:nvPicPr>
                <p:cNvPr id="22" name="Ink 21">
                  <a:extLst>
                    <a:ext uri="{FF2B5EF4-FFF2-40B4-BE49-F238E27FC236}">
                      <a16:creationId xmlns:a16="http://schemas.microsoft.com/office/drawing/2014/main" id="{68B0F911-91E3-93F5-F039-A3F0DC5C351B}"/>
                    </a:ext>
                  </a:extLst>
                </p:cNvPr>
                <p:cNvPicPr/>
                <p:nvPr/>
              </p:nvPicPr>
              <p:blipFill>
                <a:blip r:embed="rId31"/>
                <a:stretch>
                  <a:fillRect/>
                </a:stretch>
              </p:blipFill>
              <p:spPr>
                <a:xfrm>
                  <a:off x="4075560" y="1543582"/>
                  <a:ext cx="154440" cy="222120"/>
                </a:xfrm>
                <a:prstGeom prst="rect">
                  <a:avLst/>
                </a:prstGeom>
              </p:spPr>
            </p:pic>
          </mc:Fallback>
        </mc:AlternateContent>
      </p:grpSp>
      <p:grpSp>
        <p:nvGrpSpPr>
          <p:cNvPr id="28" name="Group 27">
            <a:extLst>
              <a:ext uri="{FF2B5EF4-FFF2-40B4-BE49-F238E27FC236}">
                <a16:creationId xmlns:a16="http://schemas.microsoft.com/office/drawing/2014/main" id="{283843BA-0CAC-E670-5545-6648F1B5EC9A}"/>
              </a:ext>
            </a:extLst>
          </p:cNvPr>
          <p:cNvGrpSpPr/>
          <p:nvPr/>
        </p:nvGrpSpPr>
        <p:grpSpPr>
          <a:xfrm>
            <a:off x="4412880" y="1375102"/>
            <a:ext cx="1005840" cy="282600"/>
            <a:chOff x="4412880" y="1375102"/>
            <a:chExt cx="1005840" cy="282600"/>
          </a:xfrm>
        </p:grpSpPr>
        <mc:AlternateContent xmlns:mc="http://schemas.openxmlformats.org/markup-compatibility/2006">
          <mc:Choice xmlns:p14="http://schemas.microsoft.com/office/powerpoint/2010/main" Requires="p14">
            <p:contentPart p14:bwMode="auto" r:id="rId32">
              <p14:nvContentPartPr>
                <p14:cNvPr id="23" name="Ink 22">
                  <a:extLst>
                    <a:ext uri="{FF2B5EF4-FFF2-40B4-BE49-F238E27FC236}">
                      <a16:creationId xmlns:a16="http://schemas.microsoft.com/office/drawing/2014/main" id="{839ABBFA-B327-749A-8284-9C517009A884}"/>
                    </a:ext>
                  </a:extLst>
                </p14:cNvPr>
                <p14:cNvContentPartPr/>
                <p14:nvPr/>
              </p14:nvContentPartPr>
              <p14:xfrm>
                <a:off x="4412880" y="1488862"/>
                <a:ext cx="110880" cy="168840"/>
              </p14:xfrm>
            </p:contentPart>
          </mc:Choice>
          <mc:Fallback>
            <p:pic>
              <p:nvPicPr>
                <p:cNvPr id="23" name="Ink 22">
                  <a:extLst>
                    <a:ext uri="{FF2B5EF4-FFF2-40B4-BE49-F238E27FC236}">
                      <a16:creationId xmlns:a16="http://schemas.microsoft.com/office/drawing/2014/main" id="{839ABBFA-B327-749A-8284-9C517009A884}"/>
                    </a:ext>
                  </a:extLst>
                </p:cNvPr>
                <p:cNvPicPr/>
                <p:nvPr/>
              </p:nvPicPr>
              <p:blipFill>
                <a:blip r:embed="rId33"/>
                <a:stretch>
                  <a:fillRect/>
                </a:stretch>
              </p:blipFill>
              <p:spPr>
                <a:xfrm>
                  <a:off x="4394880" y="1470862"/>
                  <a:ext cx="1465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4" name="Ink 23">
                  <a:extLst>
                    <a:ext uri="{FF2B5EF4-FFF2-40B4-BE49-F238E27FC236}">
                      <a16:creationId xmlns:a16="http://schemas.microsoft.com/office/drawing/2014/main" id="{F63A0E16-9630-3A7A-B82B-5112CCD0DE5C}"/>
                    </a:ext>
                  </a:extLst>
                </p14:cNvPr>
                <p14:cNvContentPartPr/>
                <p14:nvPr/>
              </p14:nvContentPartPr>
              <p14:xfrm>
                <a:off x="4614120" y="1557622"/>
                <a:ext cx="28440" cy="47880"/>
              </p14:xfrm>
            </p:contentPart>
          </mc:Choice>
          <mc:Fallback>
            <p:pic>
              <p:nvPicPr>
                <p:cNvPr id="24" name="Ink 23">
                  <a:extLst>
                    <a:ext uri="{FF2B5EF4-FFF2-40B4-BE49-F238E27FC236}">
                      <a16:creationId xmlns:a16="http://schemas.microsoft.com/office/drawing/2014/main" id="{F63A0E16-9630-3A7A-B82B-5112CCD0DE5C}"/>
                    </a:ext>
                  </a:extLst>
                </p:cNvPr>
                <p:cNvPicPr/>
                <p:nvPr/>
              </p:nvPicPr>
              <p:blipFill>
                <a:blip r:embed="rId35"/>
                <a:stretch>
                  <a:fillRect/>
                </a:stretch>
              </p:blipFill>
              <p:spPr>
                <a:xfrm>
                  <a:off x="4596120" y="1539982"/>
                  <a:ext cx="64080" cy="83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5" name="Ink 24">
                  <a:extLst>
                    <a:ext uri="{FF2B5EF4-FFF2-40B4-BE49-F238E27FC236}">
                      <a16:creationId xmlns:a16="http://schemas.microsoft.com/office/drawing/2014/main" id="{7A6D7894-B056-616D-F4B6-C2517572BCEC}"/>
                    </a:ext>
                  </a:extLst>
                </p14:cNvPr>
                <p14:cNvContentPartPr/>
                <p14:nvPr/>
              </p14:nvContentPartPr>
              <p14:xfrm>
                <a:off x="4795560" y="1442782"/>
                <a:ext cx="131400" cy="174960"/>
              </p14:xfrm>
            </p:contentPart>
          </mc:Choice>
          <mc:Fallback>
            <p:pic>
              <p:nvPicPr>
                <p:cNvPr id="25" name="Ink 24">
                  <a:extLst>
                    <a:ext uri="{FF2B5EF4-FFF2-40B4-BE49-F238E27FC236}">
                      <a16:creationId xmlns:a16="http://schemas.microsoft.com/office/drawing/2014/main" id="{7A6D7894-B056-616D-F4B6-C2517572BCEC}"/>
                    </a:ext>
                  </a:extLst>
                </p:cNvPr>
                <p:cNvPicPr/>
                <p:nvPr/>
              </p:nvPicPr>
              <p:blipFill>
                <a:blip r:embed="rId37"/>
                <a:stretch>
                  <a:fillRect/>
                </a:stretch>
              </p:blipFill>
              <p:spPr>
                <a:xfrm>
                  <a:off x="4777920" y="1425142"/>
                  <a:ext cx="1670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BC19374F-D640-5688-6FA6-F6784A8B39BE}"/>
                    </a:ext>
                  </a:extLst>
                </p14:cNvPr>
                <p14:cNvContentPartPr/>
                <p14:nvPr/>
              </p14:nvContentPartPr>
              <p14:xfrm>
                <a:off x="5050080" y="1451062"/>
                <a:ext cx="91440" cy="146880"/>
              </p14:xfrm>
            </p:contentPart>
          </mc:Choice>
          <mc:Fallback>
            <p:pic>
              <p:nvPicPr>
                <p:cNvPr id="26" name="Ink 25">
                  <a:extLst>
                    <a:ext uri="{FF2B5EF4-FFF2-40B4-BE49-F238E27FC236}">
                      <a16:creationId xmlns:a16="http://schemas.microsoft.com/office/drawing/2014/main" id="{BC19374F-D640-5688-6FA6-F6784A8B39BE}"/>
                    </a:ext>
                  </a:extLst>
                </p:cNvPr>
                <p:cNvPicPr/>
                <p:nvPr/>
              </p:nvPicPr>
              <p:blipFill>
                <a:blip r:embed="rId39"/>
                <a:stretch>
                  <a:fillRect/>
                </a:stretch>
              </p:blipFill>
              <p:spPr>
                <a:xfrm>
                  <a:off x="5032440" y="1433062"/>
                  <a:ext cx="12708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E88FA89C-D0E9-F7ED-44E5-DAAAD3828AC0}"/>
                    </a:ext>
                  </a:extLst>
                </p14:cNvPr>
                <p14:cNvContentPartPr/>
                <p14:nvPr/>
              </p14:nvContentPartPr>
              <p14:xfrm>
                <a:off x="5245560" y="1375102"/>
                <a:ext cx="173160" cy="183240"/>
              </p14:xfrm>
            </p:contentPart>
          </mc:Choice>
          <mc:Fallback>
            <p:pic>
              <p:nvPicPr>
                <p:cNvPr id="27" name="Ink 26">
                  <a:extLst>
                    <a:ext uri="{FF2B5EF4-FFF2-40B4-BE49-F238E27FC236}">
                      <a16:creationId xmlns:a16="http://schemas.microsoft.com/office/drawing/2014/main" id="{E88FA89C-D0E9-F7ED-44E5-DAAAD3828AC0}"/>
                    </a:ext>
                  </a:extLst>
                </p:cNvPr>
                <p:cNvPicPr/>
                <p:nvPr/>
              </p:nvPicPr>
              <p:blipFill>
                <a:blip r:embed="rId41"/>
                <a:stretch>
                  <a:fillRect/>
                </a:stretch>
              </p:blipFill>
              <p:spPr>
                <a:xfrm>
                  <a:off x="5227560" y="1357462"/>
                  <a:ext cx="208800" cy="218880"/>
                </a:xfrm>
                <a:prstGeom prst="rect">
                  <a:avLst/>
                </a:prstGeom>
              </p:spPr>
            </p:pic>
          </mc:Fallback>
        </mc:AlternateContent>
      </p:grpSp>
      <p:grpSp>
        <p:nvGrpSpPr>
          <p:cNvPr id="35" name="Group 34">
            <a:extLst>
              <a:ext uri="{FF2B5EF4-FFF2-40B4-BE49-F238E27FC236}">
                <a16:creationId xmlns:a16="http://schemas.microsoft.com/office/drawing/2014/main" id="{4BEF2EC7-D44B-F8DC-0D9A-B973A1402687}"/>
              </a:ext>
            </a:extLst>
          </p:cNvPr>
          <p:cNvGrpSpPr/>
          <p:nvPr/>
        </p:nvGrpSpPr>
        <p:grpSpPr>
          <a:xfrm>
            <a:off x="6153840" y="1423342"/>
            <a:ext cx="1157400" cy="246960"/>
            <a:chOff x="6153840" y="1423342"/>
            <a:chExt cx="1157400" cy="246960"/>
          </a:xfrm>
        </p:grpSpPr>
        <mc:AlternateContent xmlns:mc="http://schemas.openxmlformats.org/markup-compatibility/2006">
          <mc:Choice xmlns:p14="http://schemas.microsoft.com/office/powerpoint/2010/main" Requires="p14">
            <p:contentPart p14:bwMode="auto" r:id="rId42">
              <p14:nvContentPartPr>
                <p14:cNvPr id="30" name="Ink 29">
                  <a:extLst>
                    <a:ext uri="{FF2B5EF4-FFF2-40B4-BE49-F238E27FC236}">
                      <a16:creationId xmlns:a16="http://schemas.microsoft.com/office/drawing/2014/main" id="{A463E71B-FE39-1B8A-07A6-89BAFBDD79BA}"/>
                    </a:ext>
                  </a:extLst>
                </p14:cNvPr>
                <p14:cNvContentPartPr/>
                <p14:nvPr/>
              </p14:nvContentPartPr>
              <p14:xfrm>
                <a:off x="6153840" y="1555462"/>
                <a:ext cx="228960" cy="90720"/>
              </p14:xfrm>
            </p:contentPart>
          </mc:Choice>
          <mc:Fallback>
            <p:pic>
              <p:nvPicPr>
                <p:cNvPr id="30" name="Ink 29">
                  <a:extLst>
                    <a:ext uri="{FF2B5EF4-FFF2-40B4-BE49-F238E27FC236}">
                      <a16:creationId xmlns:a16="http://schemas.microsoft.com/office/drawing/2014/main" id="{A463E71B-FE39-1B8A-07A6-89BAFBDD79BA}"/>
                    </a:ext>
                  </a:extLst>
                </p:cNvPr>
                <p:cNvPicPr/>
                <p:nvPr/>
              </p:nvPicPr>
              <p:blipFill>
                <a:blip r:embed="rId43"/>
                <a:stretch>
                  <a:fillRect/>
                </a:stretch>
              </p:blipFill>
              <p:spPr>
                <a:xfrm>
                  <a:off x="6135840" y="1537822"/>
                  <a:ext cx="26460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Ink 30">
                  <a:extLst>
                    <a:ext uri="{FF2B5EF4-FFF2-40B4-BE49-F238E27FC236}">
                      <a16:creationId xmlns:a16="http://schemas.microsoft.com/office/drawing/2014/main" id="{41DDAB4F-6BE2-D0C6-8D6D-7797C86FEA50}"/>
                    </a:ext>
                  </a:extLst>
                </p14:cNvPr>
                <p14:cNvContentPartPr/>
                <p14:nvPr/>
              </p14:nvContentPartPr>
              <p14:xfrm>
                <a:off x="6273000" y="1511542"/>
                <a:ext cx="66240" cy="158760"/>
              </p14:xfrm>
            </p:contentPart>
          </mc:Choice>
          <mc:Fallback>
            <p:pic>
              <p:nvPicPr>
                <p:cNvPr id="31" name="Ink 30">
                  <a:extLst>
                    <a:ext uri="{FF2B5EF4-FFF2-40B4-BE49-F238E27FC236}">
                      <a16:creationId xmlns:a16="http://schemas.microsoft.com/office/drawing/2014/main" id="{41DDAB4F-6BE2-D0C6-8D6D-7797C86FEA50}"/>
                    </a:ext>
                  </a:extLst>
                </p:cNvPr>
                <p:cNvPicPr/>
                <p:nvPr/>
              </p:nvPicPr>
              <p:blipFill>
                <a:blip r:embed="rId45"/>
                <a:stretch>
                  <a:fillRect/>
                </a:stretch>
              </p:blipFill>
              <p:spPr>
                <a:xfrm>
                  <a:off x="6255360" y="1493542"/>
                  <a:ext cx="1018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Ink 31">
                  <a:extLst>
                    <a:ext uri="{FF2B5EF4-FFF2-40B4-BE49-F238E27FC236}">
                      <a16:creationId xmlns:a16="http://schemas.microsoft.com/office/drawing/2014/main" id="{0214AB08-95CE-41D3-B735-5CC79E6C006A}"/>
                    </a:ext>
                  </a:extLst>
                </p14:cNvPr>
                <p14:cNvContentPartPr/>
                <p14:nvPr/>
              </p14:nvContentPartPr>
              <p14:xfrm>
                <a:off x="6561720" y="1460422"/>
                <a:ext cx="28080" cy="169920"/>
              </p14:xfrm>
            </p:contentPart>
          </mc:Choice>
          <mc:Fallback>
            <p:pic>
              <p:nvPicPr>
                <p:cNvPr id="32" name="Ink 31">
                  <a:extLst>
                    <a:ext uri="{FF2B5EF4-FFF2-40B4-BE49-F238E27FC236}">
                      <a16:creationId xmlns:a16="http://schemas.microsoft.com/office/drawing/2014/main" id="{0214AB08-95CE-41D3-B735-5CC79E6C006A}"/>
                    </a:ext>
                  </a:extLst>
                </p:cNvPr>
                <p:cNvPicPr/>
                <p:nvPr/>
              </p:nvPicPr>
              <p:blipFill>
                <a:blip r:embed="rId47"/>
                <a:stretch>
                  <a:fillRect/>
                </a:stretch>
              </p:blipFill>
              <p:spPr>
                <a:xfrm>
                  <a:off x="6544080" y="1442782"/>
                  <a:ext cx="6372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Ink 32">
                  <a:extLst>
                    <a:ext uri="{FF2B5EF4-FFF2-40B4-BE49-F238E27FC236}">
                      <a16:creationId xmlns:a16="http://schemas.microsoft.com/office/drawing/2014/main" id="{98CEFD79-2733-903A-49AE-D37502CC76DF}"/>
                    </a:ext>
                  </a:extLst>
                </p14:cNvPr>
                <p14:cNvContentPartPr/>
                <p14:nvPr/>
              </p14:nvContentPartPr>
              <p14:xfrm>
                <a:off x="6698880" y="1456462"/>
                <a:ext cx="363600" cy="121680"/>
              </p14:xfrm>
            </p:contentPart>
          </mc:Choice>
          <mc:Fallback>
            <p:pic>
              <p:nvPicPr>
                <p:cNvPr id="33" name="Ink 32">
                  <a:extLst>
                    <a:ext uri="{FF2B5EF4-FFF2-40B4-BE49-F238E27FC236}">
                      <a16:creationId xmlns:a16="http://schemas.microsoft.com/office/drawing/2014/main" id="{98CEFD79-2733-903A-49AE-D37502CC76DF}"/>
                    </a:ext>
                  </a:extLst>
                </p:cNvPr>
                <p:cNvPicPr/>
                <p:nvPr/>
              </p:nvPicPr>
              <p:blipFill>
                <a:blip r:embed="rId49"/>
                <a:stretch>
                  <a:fillRect/>
                </a:stretch>
              </p:blipFill>
              <p:spPr>
                <a:xfrm>
                  <a:off x="6681240" y="1438822"/>
                  <a:ext cx="39924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Ink 33">
                  <a:extLst>
                    <a:ext uri="{FF2B5EF4-FFF2-40B4-BE49-F238E27FC236}">
                      <a16:creationId xmlns:a16="http://schemas.microsoft.com/office/drawing/2014/main" id="{5FAB6ADD-9081-CE01-D932-BAABEE885080}"/>
                    </a:ext>
                  </a:extLst>
                </p14:cNvPr>
                <p14:cNvContentPartPr/>
                <p14:nvPr/>
              </p14:nvContentPartPr>
              <p14:xfrm>
                <a:off x="7156080" y="1423342"/>
                <a:ext cx="155160" cy="89280"/>
              </p14:xfrm>
            </p:contentPart>
          </mc:Choice>
          <mc:Fallback>
            <p:pic>
              <p:nvPicPr>
                <p:cNvPr id="34" name="Ink 33">
                  <a:extLst>
                    <a:ext uri="{FF2B5EF4-FFF2-40B4-BE49-F238E27FC236}">
                      <a16:creationId xmlns:a16="http://schemas.microsoft.com/office/drawing/2014/main" id="{5FAB6ADD-9081-CE01-D932-BAABEE885080}"/>
                    </a:ext>
                  </a:extLst>
                </p:cNvPr>
                <p:cNvPicPr/>
                <p:nvPr/>
              </p:nvPicPr>
              <p:blipFill>
                <a:blip r:embed="rId51"/>
                <a:stretch>
                  <a:fillRect/>
                </a:stretch>
              </p:blipFill>
              <p:spPr>
                <a:xfrm>
                  <a:off x="7138080" y="1405342"/>
                  <a:ext cx="190800" cy="124920"/>
                </a:xfrm>
                <a:prstGeom prst="rect">
                  <a:avLst/>
                </a:prstGeom>
              </p:spPr>
            </p:pic>
          </mc:Fallback>
        </mc:AlternateContent>
      </p:grpSp>
      <p:grpSp>
        <p:nvGrpSpPr>
          <p:cNvPr id="43" name="Group 42">
            <a:extLst>
              <a:ext uri="{FF2B5EF4-FFF2-40B4-BE49-F238E27FC236}">
                <a16:creationId xmlns:a16="http://schemas.microsoft.com/office/drawing/2014/main" id="{22D09301-A58B-D6EC-5BED-175E5275FA8C}"/>
              </a:ext>
            </a:extLst>
          </p:cNvPr>
          <p:cNvGrpSpPr/>
          <p:nvPr/>
        </p:nvGrpSpPr>
        <p:grpSpPr>
          <a:xfrm>
            <a:off x="3536640" y="2864062"/>
            <a:ext cx="591840" cy="170640"/>
            <a:chOff x="3536640" y="2864062"/>
            <a:chExt cx="591840" cy="170640"/>
          </a:xfrm>
        </p:grpSpPr>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1DBC3E15-AFC1-2902-54D2-B60AA7693E3D}"/>
                    </a:ext>
                  </a:extLst>
                </p14:cNvPr>
                <p14:cNvContentPartPr/>
                <p14:nvPr/>
              </p14:nvContentPartPr>
              <p14:xfrm>
                <a:off x="3536640" y="2873422"/>
                <a:ext cx="208800" cy="161280"/>
              </p14:xfrm>
            </p:contentPart>
          </mc:Choice>
          <mc:Fallback>
            <p:pic>
              <p:nvPicPr>
                <p:cNvPr id="36" name="Ink 35">
                  <a:extLst>
                    <a:ext uri="{FF2B5EF4-FFF2-40B4-BE49-F238E27FC236}">
                      <a16:creationId xmlns:a16="http://schemas.microsoft.com/office/drawing/2014/main" id="{1DBC3E15-AFC1-2902-54D2-B60AA7693E3D}"/>
                    </a:ext>
                  </a:extLst>
                </p:cNvPr>
                <p:cNvPicPr/>
                <p:nvPr/>
              </p:nvPicPr>
              <p:blipFill>
                <a:blip r:embed="rId53"/>
                <a:stretch>
                  <a:fillRect/>
                </a:stretch>
              </p:blipFill>
              <p:spPr>
                <a:xfrm>
                  <a:off x="3518640" y="2855782"/>
                  <a:ext cx="24444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9F90E21A-AE12-220C-03FC-0F649571BEA4}"/>
                    </a:ext>
                  </a:extLst>
                </p14:cNvPr>
                <p14:cNvContentPartPr/>
                <p14:nvPr/>
              </p14:nvContentPartPr>
              <p14:xfrm>
                <a:off x="3808800" y="2881702"/>
                <a:ext cx="110520" cy="66960"/>
              </p14:xfrm>
            </p:contentPart>
          </mc:Choice>
          <mc:Fallback>
            <p:pic>
              <p:nvPicPr>
                <p:cNvPr id="37" name="Ink 36">
                  <a:extLst>
                    <a:ext uri="{FF2B5EF4-FFF2-40B4-BE49-F238E27FC236}">
                      <a16:creationId xmlns:a16="http://schemas.microsoft.com/office/drawing/2014/main" id="{9F90E21A-AE12-220C-03FC-0F649571BEA4}"/>
                    </a:ext>
                  </a:extLst>
                </p:cNvPr>
                <p:cNvPicPr/>
                <p:nvPr/>
              </p:nvPicPr>
              <p:blipFill>
                <a:blip r:embed="rId55"/>
                <a:stretch>
                  <a:fillRect/>
                </a:stretch>
              </p:blipFill>
              <p:spPr>
                <a:xfrm>
                  <a:off x="3791160" y="2864062"/>
                  <a:ext cx="14616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BDA783DC-8359-79E8-7D95-ED091D591A2F}"/>
                    </a:ext>
                  </a:extLst>
                </p14:cNvPr>
                <p14:cNvContentPartPr/>
                <p14:nvPr/>
              </p14:nvContentPartPr>
              <p14:xfrm>
                <a:off x="3966480" y="2864062"/>
                <a:ext cx="162000" cy="84600"/>
              </p14:xfrm>
            </p:contentPart>
          </mc:Choice>
          <mc:Fallback>
            <p:pic>
              <p:nvPicPr>
                <p:cNvPr id="38" name="Ink 37">
                  <a:extLst>
                    <a:ext uri="{FF2B5EF4-FFF2-40B4-BE49-F238E27FC236}">
                      <a16:creationId xmlns:a16="http://schemas.microsoft.com/office/drawing/2014/main" id="{BDA783DC-8359-79E8-7D95-ED091D591A2F}"/>
                    </a:ext>
                  </a:extLst>
                </p:cNvPr>
                <p:cNvPicPr/>
                <p:nvPr/>
              </p:nvPicPr>
              <p:blipFill>
                <a:blip r:embed="rId57"/>
                <a:stretch>
                  <a:fillRect/>
                </a:stretch>
              </p:blipFill>
              <p:spPr>
                <a:xfrm>
                  <a:off x="3948480" y="2846422"/>
                  <a:ext cx="197640" cy="120240"/>
                </a:xfrm>
                <a:prstGeom prst="rect">
                  <a:avLst/>
                </a:prstGeom>
              </p:spPr>
            </p:pic>
          </mc:Fallback>
        </mc:AlternateContent>
      </p:grpSp>
      <p:grpSp>
        <p:nvGrpSpPr>
          <p:cNvPr id="42" name="Group 41">
            <a:extLst>
              <a:ext uri="{FF2B5EF4-FFF2-40B4-BE49-F238E27FC236}">
                <a16:creationId xmlns:a16="http://schemas.microsoft.com/office/drawing/2014/main" id="{5729D0FA-11CB-873B-9B37-59A230200193}"/>
              </a:ext>
            </a:extLst>
          </p:cNvPr>
          <p:cNvGrpSpPr/>
          <p:nvPr/>
        </p:nvGrpSpPr>
        <p:grpSpPr>
          <a:xfrm>
            <a:off x="6226920" y="2893582"/>
            <a:ext cx="565920" cy="148320"/>
            <a:chOff x="6226920" y="2893582"/>
            <a:chExt cx="565920" cy="148320"/>
          </a:xfrm>
        </p:grpSpPr>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918EC4D0-B76E-931D-B454-1CB8D833A728}"/>
                    </a:ext>
                  </a:extLst>
                </p14:cNvPr>
                <p14:cNvContentPartPr/>
                <p14:nvPr/>
              </p14:nvContentPartPr>
              <p14:xfrm>
                <a:off x="6226920" y="2893582"/>
                <a:ext cx="173160" cy="148320"/>
              </p14:xfrm>
            </p:contentPart>
          </mc:Choice>
          <mc:Fallback>
            <p:pic>
              <p:nvPicPr>
                <p:cNvPr id="39" name="Ink 38">
                  <a:extLst>
                    <a:ext uri="{FF2B5EF4-FFF2-40B4-BE49-F238E27FC236}">
                      <a16:creationId xmlns:a16="http://schemas.microsoft.com/office/drawing/2014/main" id="{918EC4D0-B76E-931D-B454-1CB8D833A728}"/>
                    </a:ext>
                  </a:extLst>
                </p:cNvPr>
                <p:cNvPicPr/>
                <p:nvPr/>
              </p:nvPicPr>
              <p:blipFill>
                <a:blip r:embed="rId59"/>
                <a:stretch>
                  <a:fillRect/>
                </a:stretch>
              </p:blipFill>
              <p:spPr>
                <a:xfrm>
                  <a:off x="6208920" y="2875942"/>
                  <a:ext cx="20880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2C415E0E-1C7E-6ABD-50D1-776C6B8D8E01}"/>
                    </a:ext>
                  </a:extLst>
                </p14:cNvPr>
                <p14:cNvContentPartPr/>
                <p14:nvPr/>
              </p14:nvContentPartPr>
              <p14:xfrm>
                <a:off x="6467760" y="2898622"/>
                <a:ext cx="114840" cy="86760"/>
              </p14:xfrm>
            </p:contentPart>
          </mc:Choice>
          <mc:Fallback>
            <p:pic>
              <p:nvPicPr>
                <p:cNvPr id="40" name="Ink 39">
                  <a:extLst>
                    <a:ext uri="{FF2B5EF4-FFF2-40B4-BE49-F238E27FC236}">
                      <a16:creationId xmlns:a16="http://schemas.microsoft.com/office/drawing/2014/main" id="{2C415E0E-1C7E-6ABD-50D1-776C6B8D8E01}"/>
                    </a:ext>
                  </a:extLst>
                </p:cNvPr>
                <p:cNvPicPr/>
                <p:nvPr/>
              </p:nvPicPr>
              <p:blipFill>
                <a:blip r:embed="rId61"/>
                <a:stretch>
                  <a:fillRect/>
                </a:stretch>
              </p:blipFill>
              <p:spPr>
                <a:xfrm>
                  <a:off x="6450120" y="2880982"/>
                  <a:ext cx="15048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55284CC5-E010-3B4D-D95D-06914314B140}"/>
                    </a:ext>
                  </a:extLst>
                </p14:cNvPr>
                <p14:cNvContentPartPr/>
                <p14:nvPr/>
              </p14:nvContentPartPr>
              <p14:xfrm>
                <a:off x="6665400" y="2909422"/>
                <a:ext cx="127440" cy="70920"/>
              </p14:xfrm>
            </p:contentPart>
          </mc:Choice>
          <mc:Fallback>
            <p:pic>
              <p:nvPicPr>
                <p:cNvPr id="41" name="Ink 40">
                  <a:extLst>
                    <a:ext uri="{FF2B5EF4-FFF2-40B4-BE49-F238E27FC236}">
                      <a16:creationId xmlns:a16="http://schemas.microsoft.com/office/drawing/2014/main" id="{55284CC5-E010-3B4D-D95D-06914314B140}"/>
                    </a:ext>
                  </a:extLst>
                </p:cNvPr>
                <p:cNvPicPr/>
                <p:nvPr/>
              </p:nvPicPr>
              <p:blipFill>
                <a:blip r:embed="rId63"/>
                <a:stretch>
                  <a:fillRect/>
                </a:stretch>
              </p:blipFill>
              <p:spPr>
                <a:xfrm>
                  <a:off x="6647400" y="2891422"/>
                  <a:ext cx="163080" cy="106560"/>
                </a:xfrm>
                <a:prstGeom prst="rect">
                  <a:avLst/>
                </a:prstGeom>
              </p:spPr>
            </p:pic>
          </mc:Fallback>
        </mc:AlternateContent>
      </p:grpSp>
    </p:spTree>
    <p:extLst>
      <p:ext uri="{BB962C8B-B14F-4D97-AF65-F5344CB8AC3E}">
        <p14:creationId xmlns:p14="http://schemas.microsoft.com/office/powerpoint/2010/main" val="136096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60F8-6923-1746-A3D2-DB84E7A65D45}"/>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id="{9ED2BD2D-5ECC-A6D9-9F7F-74505C352F6E}"/>
              </a:ext>
            </a:extLst>
          </p:cNvPr>
          <p:cNvSpPr>
            <a:spLocks noGrp="1"/>
          </p:cNvSpPr>
          <p:nvPr>
            <p:ph idx="1"/>
          </p:nvPr>
        </p:nvSpPr>
        <p:spPr/>
        <p:txBody>
          <a:bodyPr/>
          <a:lstStyle/>
          <a:p>
            <a:pPr fontAlgn="base">
              <a:spcBef>
                <a:spcPts val="1200"/>
              </a:spcBef>
              <a:spcAft>
                <a:spcPts val="1200"/>
              </a:spcAft>
            </a:pPr>
            <a:r>
              <a:rPr lang="en-IN" dirty="0">
                <a:effectLst/>
                <a:latin typeface="Calibri" panose="020F0502020204030204" pitchFamily="34" charset="0"/>
                <a:ea typeface="Calibri" panose="020F0502020204030204" pitchFamily="34" charset="0"/>
                <a:cs typeface="Times New Roman" panose="02020603050405020304" pitchFamily="18" charset="0"/>
              </a:rPr>
              <a:t>A local dog </a:t>
            </a:r>
            <a:r>
              <a:rPr lang="en-IN" dirty="0" err="1">
                <a:effectLst/>
                <a:latin typeface="Calibri" panose="020F0502020204030204" pitchFamily="34" charset="0"/>
                <a:ea typeface="Calibri" panose="020F0502020204030204" pitchFamily="34" charset="0"/>
                <a:cs typeface="Times New Roman" panose="02020603050405020304" pitchFamily="18" charset="0"/>
              </a:rPr>
              <a:t>daycare</a:t>
            </a:r>
            <a:r>
              <a:rPr lang="en-IN" dirty="0">
                <a:effectLst/>
                <a:latin typeface="Calibri" panose="020F0502020204030204" pitchFamily="34" charset="0"/>
                <a:ea typeface="Calibri" panose="020F0502020204030204" pitchFamily="34" charset="0"/>
                <a:cs typeface="Times New Roman" panose="02020603050405020304" pitchFamily="18" charset="0"/>
              </a:rPr>
              <a:t> offers a weekly e-newsletter to customers and those who sign up on their website. An organic dog food company pays them $100 to place an ad that links to a purchasing page for their newest product.</a:t>
            </a:r>
            <a:endParaRPr lang="en-IN" dirty="0">
              <a:latin typeface="Times New Roman" panose="02020603050405020304" pitchFamily="18" charset="0"/>
              <a:ea typeface="Calibri" panose="020F0502020204030204" pitchFamily="34" charset="0"/>
            </a:endParaRPr>
          </a:p>
          <a:p>
            <a:pPr marL="0" indent="0" fontAlgn="base">
              <a:spcBef>
                <a:spcPts val="1200"/>
              </a:spcBef>
              <a:spcAft>
                <a:spcPts val="1200"/>
              </a:spcAft>
              <a:buNone/>
            </a:pPr>
            <a:r>
              <a:rPr lang="en-IN" dirty="0">
                <a:effectLst/>
                <a:latin typeface="Times New Roman" panose="02020603050405020304" pitchFamily="18" charset="0"/>
                <a:ea typeface="Calibri" panose="020F0502020204030204" pitchFamily="34" charset="0"/>
                <a:cs typeface="Times New Roman" panose="02020603050405020304" pitchFamily="18" charset="0"/>
              </a:rPr>
              <a:t>   </a:t>
            </a:r>
            <a:r>
              <a:rPr lang="en-IN" dirty="0">
                <a:effectLst/>
                <a:latin typeface="Calibri" panose="020F0502020204030204" pitchFamily="34" charset="0"/>
                <a:ea typeface="Calibri" panose="020F0502020204030204" pitchFamily="34" charset="0"/>
                <a:cs typeface="Times New Roman" panose="02020603050405020304" pitchFamily="18" charset="0"/>
              </a:rPr>
              <a:t>Because the ad is linked with a tracking URL, the dog food company can see that it drove number of visitors to their product page. Of those visitors, 20 placed the dog food in their cart and 17 purchased it at $20</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8720903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01907-3D7B-E7CB-AFE8-BC3D2B9F9999}"/>
              </a:ext>
            </a:extLst>
          </p:cNvPr>
          <p:cNvSpPr>
            <a:spLocks noGrp="1"/>
          </p:cNvSpPr>
          <p:nvPr>
            <p:ph type="title"/>
          </p:nvPr>
        </p:nvSpPr>
        <p:spPr/>
        <p:txBody>
          <a:bodyPr/>
          <a:lstStyle/>
          <a:p>
            <a:r>
              <a:rPr lang="en-IN" dirty="0"/>
              <a:t>Example 3</a:t>
            </a:r>
          </a:p>
        </p:txBody>
      </p:sp>
      <p:sp>
        <p:nvSpPr>
          <p:cNvPr id="3" name="Content Placeholder 2">
            <a:extLst>
              <a:ext uri="{FF2B5EF4-FFF2-40B4-BE49-F238E27FC236}">
                <a16:creationId xmlns:a16="http://schemas.microsoft.com/office/drawing/2014/main" id="{3089C2C7-8B87-7F08-12C8-1E585EE36ADF}"/>
              </a:ext>
            </a:extLst>
          </p:cNvPr>
          <p:cNvSpPr>
            <a:spLocks noGrp="1"/>
          </p:cNvSpPr>
          <p:nvPr>
            <p:ph idx="1"/>
          </p:nvPr>
        </p:nvSpPr>
        <p:spPr/>
        <p:txBody>
          <a:bodyPr/>
          <a:lstStyle/>
          <a:p>
            <a:pPr fontAlgn="base">
              <a:spcBef>
                <a:spcPts val="1200"/>
              </a:spcBef>
              <a:spcAft>
                <a:spcPts val="1200"/>
              </a:spcAft>
            </a:pPr>
            <a:r>
              <a:rPr lang="en-IN" sz="2400" dirty="0">
                <a:solidFill>
                  <a:srgbClr val="2E475D"/>
                </a:solidFill>
                <a:effectLst/>
                <a:latin typeface="Arial" panose="020B0604020202020204" pitchFamily="34" charset="0"/>
                <a:ea typeface="Times New Roman" panose="02020603050405020304" pitchFamily="18" charset="0"/>
              </a:rPr>
              <a:t>The team decides to make a demo video to show sales reps how the software works and how it can help them cut down on time-consuming tasks. The video is shared on LinkedIn along with a tracking link to the demo signup landing page. The video is also placed on the landing page itself.</a:t>
            </a:r>
            <a:endParaRPr lang="en-IN" sz="2400" dirty="0">
              <a:effectLst/>
              <a:latin typeface="Times New Roman" panose="02020603050405020304" pitchFamily="18" charset="0"/>
              <a:ea typeface="Times New Roman" panose="02020603050405020304" pitchFamily="18" charset="0"/>
            </a:endParaRPr>
          </a:p>
          <a:p>
            <a:pPr fontAlgn="base">
              <a:spcBef>
                <a:spcPts val="1200"/>
              </a:spcBef>
              <a:spcAft>
                <a:spcPts val="1200"/>
              </a:spcAft>
            </a:pPr>
            <a:r>
              <a:rPr lang="en-IN" sz="2400" dirty="0">
                <a:solidFill>
                  <a:srgbClr val="2E475D"/>
                </a:solidFill>
                <a:effectLst/>
                <a:latin typeface="Arial" panose="020B0604020202020204" pitchFamily="34" charset="0"/>
                <a:ea typeface="Times New Roman" panose="02020603050405020304" pitchFamily="18" charset="0"/>
              </a:rPr>
              <a:t>It cost the company $300 to buy video supplies and $200 in labour to produce the video. After it was circulated, it resulted in five demo signups which lead to three purchases of the $2,000 product.</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548824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5AE8B-98C8-39D8-798C-343E4DC1953F}"/>
              </a:ext>
            </a:extLst>
          </p:cNvPr>
          <p:cNvSpPr>
            <a:spLocks noGrp="1"/>
          </p:cNvSpPr>
          <p:nvPr>
            <p:ph type="title"/>
          </p:nvPr>
        </p:nvSpPr>
        <p:spPr/>
        <p:txBody>
          <a:bodyPr/>
          <a:lstStyle/>
          <a:p>
            <a:r>
              <a:rPr lang="en-IN" dirty="0"/>
              <a:t>Example 4</a:t>
            </a:r>
          </a:p>
        </p:txBody>
      </p:sp>
      <p:sp>
        <p:nvSpPr>
          <p:cNvPr id="3" name="Content Placeholder 2">
            <a:extLst>
              <a:ext uri="{FF2B5EF4-FFF2-40B4-BE49-F238E27FC236}">
                <a16:creationId xmlns:a16="http://schemas.microsoft.com/office/drawing/2014/main" id="{6DCC42D4-CE69-8D5F-CE22-4A398DB31FAE}"/>
              </a:ext>
            </a:extLst>
          </p:cNvPr>
          <p:cNvSpPr>
            <a:spLocks noGrp="1"/>
          </p:cNvSpPr>
          <p:nvPr>
            <p:ph idx="1"/>
          </p:nvPr>
        </p:nvSpPr>
        <p:spPr/>
        <p:txBody>
          <a:bodyPr/>
          <a:lstStyle/>
          <a:p>
            <a:pPr fontAlgn="base">
              <a:spcBef>
                <a:spcPts val="1200"/>
              </a:spcBef>
              <a:spcAft>
                <a:spcPts val="1200"/>
              </a:spcAft>
            </a:pPr>
            <a:r>
              <a:rPr lang="en-IN" sz="2400" dirty="0">
                <a:solidFill>
                  <a:srgbClr val="2E475D"/>
                </a:solidFill>
                <a:effectLst/>
                <a:latin typeface="Arial" panose="020B0604020202020204" pitchFamily="34" charset="0"/>
                <a:ea typeface="Times New Roman" panose="02020603050405020304" pitchFamily="18" charset="0"/>
              </a:rPr>
              <a:t>A boutique wants to promote their new line of summer dresses, but they don't have time or equipment to make a video. They connect with a local fashion influencer and pay her $300 to do an Instagram video titled, "The Best Summer Dresses for 2019." </a:t>
            </a:r>
            <a:endParaRPr lang="en-IN" sz="2400" dirty="0">
              <a:effectLst/>
              <a:latin typeface="Times New Roman" panose="02020603050405020304" pitchFamily="18" charset="0"/>
              <a:ea typeface="Times New Roman" panose="02020603050405020304" pitchFamily="18" charset="0"/>
            </a:endParaRPr>
          </a:p>
          <a:p>
            <a:pPr fontAlgn="base">
              <a:spcBef>
                <a:spcPts val="1200"/>
              </a:spcBef>
              <a:spcAft>
                <a:spcPts val="1200"/>
              </a:spcAft>
            </a:pPr>
            <a:r>
              <a:rPr lang="en-IN" sz="2400" dirty="0">
                <a:solidFill>
                  <a:srgbClr val="2E475D"/>
                </a:solidFill>
                <a:effectLst/>
                <a:latin typeface="Arial" panose="020B0604020202020204" pitchFamily="34" charset="0"/>
                <a:ea typeface="Times New Roman" panose="02020603050405020304" pitchFamily="18" charset="0"/>
              </a:rPr>
              <a:t>They tell the influencer to place a tracking URL to the online store in her bio. She also directs viewers to the bio in the video's caption. Through the tracking link, the boutique can see that they've gotten 50 visits. Of those visits, 30 people put an item in their cart. Ten purchased one of the $50 dresses.</a:t>
            </a:r>
            <a:endParaRPr lang="en-IN" sz="24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29005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F0323-5329-F01A-029C-48DDA29ACF0A}"/>
              </a:ext>
            </a:extLst>
          </p:cNvPr>
          <p:cNvSpPr>
            <a:spLocks noGrp="1"/>
          </p:cNvSpPr>
          <p:nvPr>
            <p:ph type="title"/>
          </p:nvPr>
        </p:nvSpPr>
        <p:spPr/>
        <p:txBody>
          <a:bodyPr/>
          <a:lstStyle/>
          <a:p>
            <a:r>
              <a:rPr lang="en-IN" dirty="0"/>
              <a:t>Example 5</a:t>
            </a:r>
          </a:p>
        </p:txBody>
      </p:sp>
      <p:sp>
        <p:nvSpPr>
          <p:cNvPr id="3" name="Content Placeholder 2">
            <a:extLst>
              <a:ext uri="{FF2B5EF4-FFF2-40B4-BE49-F238E27FC236}">
                <a16:creationId xmlns:a16="http://schemas.microsoft.com/office/drawing/2014/main" id="{73DAC0E1-8485-D9E2-D4D3-ABBCF4265C96}"/>
              </a:ext>
            </a:extLst>
          </p:cNvPr>
          <p:cNvSpPr>
            <a:spLocks noGrp="1"/>
          </p:cNvSpPr>
          <p:nvPr>
            <p:ph idx="1"/>
          </p:nvPr>
        </p:nvSpPr>
        <p:spPr/>
        <p:txBody>
          <a:bodyPr/>
          <a:lstStyle/>
          <a:p>
            <a:pPr fontAlgn="base">
              <a:spcBef>
                <a:spcPts val="1200"/>
              </a:spcBef>
              <a:spcAft>
                <a:spcPts val="1200"/>
              </a:spcAft>
            </a:pPr>
            <a:r>
              <a:rPr lang="en-IN" sz="2400" dirty="0">
                <a:solidFill>
                  <a:srgbClr val="2E475D"/>
                </a:solidFill>
                <a:effectLst/>
                <a:latin typeface="Arial" panose="020B0604020202020204" pitchFamily="34" charset="0"/>
                <a:ea typeface="Times New Roman" panose="02020603050405020304" pitchFamily="18" charset="0"/>
              </a:rPr>
              <a:t>An online gardening store wants to use a PPC ad to spread awareness of a new line of luxury lawn mowers -- which cost $1,000 each. </a:t>
            </a:r>
            <a:endParaRPr lang="en-IN" sz="2400" dirty="0">
              <a:effectLst/>
              <a:latin typeface="Times New Roman" panose="02020603050405020304" pitchFamily="18" charset="0"/>
              <a:ea typeface="Times New Roman" panose="02020603050405020304" pitchFamily="18" charset="0"/>
            </a:endParaRPr>
          </a:p>
          <a:p>
            <a:pPr marL="0" indent="0" fontAlgn="base">
              <a:spcBef>
                <a:spcPts val="1200"/>
              </a:spcBef>
              <a:spcAft>
                <a:spcPts val="1200"/>
              </a:spcAft>
              <a:buNone/>
            </a:pPr>
            <a:r>
              <a:rPr lang="en-IN" sz="2400" dirty="0">
                <a:solidFill>
                  <a:srgbClr val="2E475D"/>
                </a:solidFill>
                <a:effectLst/>
                <a:latin typeface="Arial" panose="020B0604020202020204" pitchFamily="34" charset="0"/>
                <a:ea typeface="Times New Roman" panose="02020603050405020304" pitchFamily="18" charset="0"/>
              </a:rPr>
              <a:t>On their first campaign, where the price isn't shown, they spent $1,000. Of the visitors they received, three placed the item in their cart and one made a purchase. In the next campaign, they included the price. They spent a total of $500. Of their web visitors, 12 placed the lawnmower in a cart and seven purchased it. </a:t>
            </a:r>
            <a:endParaRPr lang="en-IN" sz="2400" dirty="0">
              <a:effectLst/>
              <a:latin typeface="Times New Roman" panose="02020603050405020304" pitchFamily="18" charset="0"/>
              <a:ea typeface="Times New Roman" panose="02020603050405020304" pitchFamily="18" charset="0"/>
            </a:endParaRPr>
          </a:p>
          <a:p>
            <a:pPr marL="0" indent="0" fontAlgn="base">
              <a:spcBef>
                <a:spcPts val="1200"/>
              </a:spcBef>
              <a:spcAft>
                <a:spcPts val="1200"/>
              </a:spcAft>
              <a:buNone/>
            </a:pPr>
            <a:r>
              <a:rPr lang="en-IN" sz="2400" dirty="0">
                <a:solidFill>
                  <a:srgbClr val="2E475D"/>
                </a:solidFill>
                <a:effectLst/>
                <a:latin typeface="Arial" panose="020B0604020202020204" pitchFamily="34" charset="0"/>
                <a:ea typeface="Times New Roman" panose="02020603050405020304" pitchFamily="18" charset="0"/>
              </a:rPr>
              <a:t>To see how the PPC ad's script change impacted ROI, the garden store could use the formula for both campaigns. They could count users who carted the product as a lead. </a:t>
            </a:r>
            <a:endParaRPr lang="en-IN" sz="2400" dirty="0">
              <a:effectLst/>
              <a:latin typeface="Times New Roman" panose="02020603050405020304" pitchFamily="18" charset="0"/>
              <a:ea typeface="Times New Roman" panose="02020603050405020304" pitchFamily="18"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24" name="Ink 23">
                <a:extLst>
                  <a:ext uri="{FF2B5EF4-FFF2-40B4-BE49-F238E27FC236}">
                    <a16:creationId xmlns:a16="http://schemas.microsoft.com/office/drawing/2014/main" id="{7C5E1D25-53F8-CEBC-828D-C60D03EE20B1}"/>
                  </a:ext>
                </a:extLst>
              </p14:cNvPr>
              <p14:cNvContentPartPr/>
              <p14:nvPr/>
            </p14:nvContentPartPr>
            <p14:xfrm>
              <a:off x="7561440" y="976222"/>
              <a:ext cx="231120" cy="58680"/>
            </p14:xfrm>
          </p:contentPart>
        </mc:Choice>
        <mc:Fallback>
          <p:pic>
            <p:nvPicPr>
              <p:cNvPr id="24" name="Ink 23">
                <a:extLst>
                  <a:ext uri="{FF2B5EF4-FFF2-40B4-BE49-F238E27FC236}">
                    <a16:creationId xmlns:a16="http://schemas.microsoft.com/office/drawing/2014/main" id="{7C5E1D25-53F8-CEBC-828D-C60D03EE20B1}"/>
                  </a:ext>
                </a:extLst>
              </p:cNvPr>
              <p:cNvPicPr/>
              <p:nvPr/>
            </p:nvPicPr>
            <p:blipFill>
              <a:blip r:embed="rId3"/>
              <a:stretch>
                <a:fillRect/>
              </a:stretch>
            </p:blipFill>
            <p:spPr>
              <a:xfrm>
                <a:off x="7552440" y="967582"/>
                <a:ext cx="24876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6" name="Ink 35">
                <a:extLst>
                  <a:ext uri="{FF2B5EF4-FFF2-40B4-BE49-F238E27FC236}">
                    <a16:creationId xmlns:a16="http://schemas.microsoft.com/office/drawing/2014/main" id="{FCE3B03E-43BB-9C7C-D9C0-83F5AD5427B9}"/>
                  </a:ext>
                </a:extLst>
              </p14:cNvPr>
              <p14:cNvContentPartPr/>
              <p14:nvPr/>
            </p14:nvContentPartPr>
            <p14:xfrm>
              <a:off x="5210280" y="1084582"/>
              <a:ext cx="2309040" cy="162720"/>
            </p14:xfrm>
          </p:contentPart>
        </mc:Choice>
        <mc:Fallback>
          <p:pic>
            <p:nvPicPr>
              <p:cNvPr id="36" name="Ink 35">
                <a:extLst>
                  <a:ext uri="{FF2B5EF4-FFF2-40B4-BE49-F238E27FC236}">
                    <a16:creationId xmlns:a16="http://schemas.microsoft.com/office/drawing/2014/main" id="{FCE3B03E-43BB-9C7C-D9C0-83F5AD5427B9}"/>
                  </a:ext>
                </a:extLst>
              </p:cNvPr>
              <p:cNvPicPr/>
              <p:nvPr/>
            </p:nvPicPr>
            <p:blipFill>
              <a:blip r:embed="rId5"/>
              <a:stretch>
                <a:fillRect/>
              </a:stretch>
            </p:blipFill>
            <p:spPr>
              <a:xfrm>
                <a:off x="5201640" y="1075582"/>
                <a:ext cx="23266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37" name="Ink 36">
                <a:extLst>
                  <a:ext uri="{FF2B5EF4-FFF2-40B4-BE49-F238E27FC236}">
                    <a16:creationId xmlns:a16="http://schemas.microsoft.com/office/drawing/2014/main" id="{D0904C70-8B03-360B-3ABC-F5F0FB80A924}"/>
                  </a:ext>
                </a:extLst>
              </p14:cNvPr>
              <p14:cNvContentPartPr/>
              <p14:nvPr/>
            </p14:nvContentPartPr>
            <p14:xfrm>
              <a:off x="6282360" y="1354942"/>
              <a:ext cx="219240" cy="146880"/>
            </p14:xfrm>
          </p:contentPart>
        </mc:Choice>
        <mc:Fallback>
          <p:pic>
            <p:nvPicPr>
              <p:cNvPr id="37" name="Ink 36">
                <a:extLst>
                  <a:ext uri="{FF2B5EF4-FFF2-40B4-BE49-F238E27FC236}">
                    <a16:creationId xmlns:a16="http://schemas.microsoft.com/office/drawing/2014/main" id="{D0904C70-8B03-360B-3ABC-F5F0FB80A924}"/>
                  </a:ext>
                </a:extLst>
              </p:cNvPr>
              <p:cNvPicPr/>
              <p:nvPr/>
            </p:nvPicPr>
            <p:blipFill>
              <a:blip r:embed="rId7"/>
              <a:stretch>
                <a:fillRect/>
              </a:stretch>
            </p:blipFill>
            <p:spPr>
              <a:xfrm>
                <a:off x="6273360" y="1345942"/>
                <a:ext cx="236880" cy="164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8" name="Ink 37">
                <a:extLst>
                  <a:ext uri="{FF2B5EF4-FFF2-40B4-BE49-F238E27FC236}">
                    <a16:creationId xmlns:a16="http://schemas.microsoft.com/office/drawing/2014/main" id="{9F47A45E-463E-6BFA-E00F-7B0C54159DD5}"/>
                  </a:ext>
                </a:extLst>
              </p14:cNvPr>
              <p14:cNvContentPartPr/>
              <p14:nvPr/>
            </p14:nvContentPartPr>
            <p14:xfrm>
              <a:off x="6438240" y="1493542"/>
              <a:ext cx="43920" cy="7560"/>
            </p14:xfrm>
          </p:contentPart>
        </mc:Choice>
        <mc:Fallback>
          <p:pic>
            <p:nvPicPr>
              <p:cNvPr id="38" name="Ink 37">
                <a:extLst>
                  <a:ext uri="{FF2B5EF4-FFF2-40B4-BE49-F238E27FC236}">
                    <a16:creationId xmlns:a16="http://schemas.microsoft.com/office/drawing/2014/main" id="{9F47A45E-463E-6BFA-E00F-7B0C54159DD5}"/>
                  </a:ext>
                </a:extLst>
              </p:cNvPr>
              <p:cNvPicPr/>
              <p:nvPr/>
            </p:nvPicPr>
            <p:blipFill>
              <a:blip r:embed="rId9"/>
              <a:stretch>
                <a:fillRect/>
              </a:stretch>
            </p:blipFill>
            <p:spPr>
              <a:xfrm>
                <a:off x="6429240" y="1484542"/>
                <a:ext cx="6156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9" name="Ink 38">
                <a:extLst>
                  <a:ext uri="{FF2B5EF4-FFF2-40B4-BE49-F238E27FC236}">
                    <a16:creationId xmlns:a16="http://schemas.microsoft.com/office/drawing/2014/main" id="{C8D3E7C6-2FF7-5597-D0D4-E2E05846AD06}"/>
                  </a:ext>
                </a:extLst>
              </p14:cNvPr>
              <p14:cNvContentPartPr/>
              <p14:nvPr/>
            </p14:nvContentPartPr>
            <p14:xfrm>
              <a:off x="6616440" y="1315702"/>
              <a:ext cx="154440" cy="154440"/>
            </p14:xfrm>
          </p:contentPart>
        </mc:Choice>
        <mc:Fallback>
          <p:pic>
            <p:nvPicPr>
              <p:cNvPr id="39" name="Ink 38">
                <a:extLst>
                  <a:ext uri="{FF2B5EF4-FFF2-40B4-BE49-F238E27FC236}">
                    <a16:creationId xmlns:a16="http://schemas.microsoft.com/office/drawing/2014/main" id="{C8D3E7C6-2FF7-5597-D0D4-E2E05846AD06}"/>
                  </a:ext>
                </a:extLst>
              </p:cNvPr>
              <p:cNvPicPr/>
              <p:nvPr/>
            </p:nvPicPr>
            <p:blipFill>
              <a:blip r:embed="rId11"/>
              <a:stretch>
                <a:fillRect/>
              </a:stretch>
            </p:blipFill>
            <p:spPr>
              <a:xfrm>
                <a:off x="6607440" y="1307062"/>
                <a:ext cx="17208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40" name="Ink 39">
                <a:extLst>
                  <a:ext uri="{FF2B5EF4-FFF2-40B4-BE49-F238E27FC236}">
                    <a16:creationId xmlns:a16="http://schemas.microsoft.com/office/drawing/2014/main" id="{C254E684-E970-CE25-9453-5616B4FE72AF}"/>
                  </a:ext>
                </a:extLst>
              </p14:cNvPr>
              <p14:cNvContentPartPr/>
              <p14:nvPr/>
            </p14:nvContentPartPr>
            <p14:xfrm>
              <a:off x="6359760" y="1361782"/>
              <a:ext cx="211320" cy="173160"/>
            </p14:xfrm>
          </p:contentPart>
        </mc:Choice>
        <mc:Fallback>
          <p:pic>
            <p:nvPicPr>
              <p:cNvPr id="40" name="Ink 39">
                <a:extLst>
                  <a:ext uri="{FF2B5EF4-FFF2-40B4-BE49-F238E27FC236}">
                    <a16:creationId xmlns:a16="http://schemas.microsoft.com/office/drawing/2014/main" id="{C254E684-E970-CE25-9453-5616B4FE72AF}"/>
                  </a:ext>
                </a:extLst>
              </p:cNvPr>
              <p:cNvPicPr/>
              <p:nvPr/>
            </p:nvPicPr>
            <p:blipFill>
              <a:blip r:embed="rId13"/>
              <a:stretch>
                <a:fillRect/>
              </a:stretch>
            </p:blipFill>
            <p:spPr>
              <a:xfrm>
                <a:off x="6350760" y="1353142"/>
                <a:ext cx="2289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42" name="Ink 41">
                <a:extLst>
                  <a:ext uri="{FF2B5EF4-FFF2-40B4-BE49-F238E27FC236}">
                    <a16:creationId xmlns:a16="http://schemas.microsoft.com/office/drawing/2014/main" id="{DC9B0952-F5FF-317A-60F7-174DBAC362D8}"/>
                  </a:ext>
                </a:extLst>
              </p14:cNvPr>
              <p14:cNvContentPartPr/>
              <p14:nvPr/>
            </p14:nvContentPartPr>
            <p14:xfrm>
              <a:off x="6930000" y="1331542"/>
              <a:ext cx="108360" cy="158040"/>
            </p14:xfrm>
          </p:contentPart>
        </mc:Choice>
        <mc:Fallback>
          <p:pic>
            <p:nvPicPr>
              <p:cNvPr id="42" name="Ink 41">
                <a:extLst>
                  <a:ext uri="{FF2B5EF4-FFF2-40B4-BE49-F238E27FC236}">
                    <a16:creationId xmlns:a16="http://schemas.microsoft.com/office/drawing/2014/main" id="{DC9B0952-F5FF-317A-60F7-174DBAC362D8}"/>
                  </a:ext>
                </a:extLst>
              </p:cNvPr>
              <p:cNvPicPr/>
              <p:nvPr/>
            </p:nvPicPr>
            <p:blipFill>
              <a:blip r:embed="rId15"/>
              <a:stretch>
                <a:fillRect/>
              </a:stretch>
            </p:blipFill>
            <p:spPr>
              <a:xfrm>
                <a:off x="6921360" y="1322902"/>
                <a:ext cx="12600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3" name="Ink 42">
                <a:extLst>
                  <a:ext uri="{FF2B5EF4-FFF2-40B4-BE49-F238E27FC236}">
                    <a16:creationId xmlns:a16="http://schemas.microsoft.com/office/drawing/2014/main" id="{F101B6E0-0A50-649D-FBA4-32F88449DBEA}"/>
                  </a:ext>
                </a:extLst>
              </p14:cNvPr>
              <p14:cNvContentPartPr/>
              <p14:nvPr/>
            </p14:nvContentPartPr>
            <p14:xfrm>
              <a:off x="7109640" y="1318582"/>
              <a:ext cx="196200" cy="186480"/>
            </p14:xfrm>
          </p:contentPart>
        </mc:Choice>
        <mc:Fallback>
          <p:pic>
            <p:nvPicPr>
              <p:cNvPr id="43" name="Ink 42">
                <a:extLst>
                  <a:ext uri="{FF2B5EF4-FFF2-40B4-BE49-F238E27FC236}">
                    <a16:creationId xmlns:a16="http://schemas.microsoft.com/office/drawing/2014/main" id="{F101B6E0-0A50-649D-FBA4-32F88449DBEA}"/>
                  </a:ext>
                </a:extLst>
              </p:cNvPr>
              <p:cNvPicPr/>
              <p:nvPr/>
            </p:nvPicPr>
            <p:blipFill>
              <a:blip r:embed="rId17"/>
              <a:stretch>
                <a:fillRect/>
              </a:stretch>
            </p:blipFill>
            <p:spPr>
              <a:xfrm>
                <a:off x="7101000" y="1309582"/>
                <a:ext cx="2138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4" name="Ink 43">
                <a:extLst>
                  <a:ext uri="{FF2B5EF4-FFF2-40B4-BE49-F238E27FC236}">
                    <a16:creationId xmlns:a16="http://schemas.microsoft.com/office/drawing/2014/main" id="{6A6484E0-307B-41C5-BC65-638A9C741D77}"/>
                  </a:ext>
                </a:extLst>
              </p14:cNvPr>
              <p14:cNvContentPartPr/>
              <p14:nvPr/>
            </p14:nvContentPartPr>
            <p14:xfrm>
              <a:off x="7326720" y="1311742"/>
              <a:ext cx="267840" cy="100080"/>
            </p14:xfrm>
          </p:contentPart>
        </mc:Choice>
        <mc:Fallback>
          <p:pic>
            <p:nvPicPr>
              <p:cNvPr id="44" name="Ink 43">
                <a:extLst>
                  <a:ext uri="{FF2B5EF4-FFF2-40B4-BE49-F238E27FC236}">
                    <a16:creationId xmlns:a16="http://schemas.microsoft.com/office/drawing/2014/main" id="{6A6484E0-307B-41C5-BC65-638A9C741D77}"/>
                  </a:ext>
                </a:extLst>
              </p:cNvPr>
              <p:cNvPicPr/>
              <p:nvPr/>
            </p:nvPicPr>
            <p:blipFill>
              <a:blip r:embed="rId19"/>
              <a:stretch>
                <a:fillRect/>
              </a:stretch>
            </p:blipFill>
            <p:spPr>
              <a:xfrm>
                <a:off x="7318080" y="1302742"/>
                <a:ext cx="285480" cy="117720"/>
              </a:xfrm>
              <a:prstGeom prst="rect">
                <a:avLst/>
              </a:prstGeom>
            </p:spPr>
          </p:pic>
        </mc:Fallback>
      </mc:AlternateContent>
      <p:grpSp>
        <p:nvGrpSpPr>
          <p:cNvPr id="50" name="Group 49">
            <a:extLst>
              <a:ext uri="{FF2B5EF4-FFF2-40B4-BE49-F238E27FC236}">
                <a16:creationId xmlns:a16="http://schemas.microsoft.com/office/drawing/2014/main" id="{D38B58BC-ADFA-D688-4B35-4474C5F0F01E}"/>
              </a:ext>
            </a:extLst>
          </p:cNvPr>
          <p:cNvGrpSpPr/>
          <p:nvPr/>
        </p:nvGrpSpPr>
        <p:grpSpPr>
          <a:xfrm>
            <a:off x="9414360" y="1114822"/>
            <a:ext cx="249480" cy="165600"/>
            <a:chOff x="9414360" y="1114822"/>
            <a:chExt cx="249480" cy="165600"/>
          </a:xfrm>
        </p:grpSpPr>
        <mc:AlternateContent xmlns:mc="http://schemas.openxmlformats.org/markup-compatibility/2006">
          <mc:Choice xmlns:p14="http://schemas.microsoft.com/office/powerpoint/2010/main" Requires="p14">
            <p:contentPart p14:bwMode="auto" r:id="rId20">
              <p14:nvContentPartPr>
                <p14:cNvPr id="45" name="Ink 44">
                  <a:extLst>
                    <a:ext uri="{FF2B5EF4-FFF2-40B4-BE49-F238E27FC236}">
                      <a16:creationId xmlns:a16="http://schemas.microsoft.com/office/drawing/2014/main" id="{A10E1CC5-CF7E-1E8F-B11F-DF7AA4C6E4C4}"/>
                    </a:ext>
                  </a:extLst>
                </p14:cNvPr>
                <p14:cNvContentPartPr/>
                <p14:nvPr/>
              </p14:nvContentPartPr>
              <p14:xfrm>
                <a:off x="9414360" y="1130302"/>
                <a:ext cx="209880" cy="131040"/>
              </p14:xfrm>
            </p:contentPart>
          </mc:Choice>
          <mc:Fallback>
            <p:pic>
              <p:nvPicPr>
                <p:cNvPr id="45" name="Ink 44">
                  <a:extLst>
                    <a:ext uri="{FF2B5EF4-FFF2-40B4-BE49-F238E27FC236}">
                      <a16:creationId xmlns:a16="http://schemas.microsoft.com/office/drawing/2014/main" id="{A10E1CC5-CF7E-1E8F-B11F-DF7AA4C6E4C4}"/>
                    </a:ext>
                  </a:extLst>
                </p:cNvPr>
                <p:cNvPicPr/>
                <p:nvPr/>
              </p:nvPicPr>
              <p:blipFill>
                <a:blip r:embed="rId21"/>
                <a:stretch>
                  <a:fillRect/>
                </a:stretch>
              </p:blipFill>
              <p:spPr>
                <a:xfrm>
                  <a:off x="9405360" y="1121662"/>
                  <a:ext cx="22752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6" name="Ink 45">
                  <a:extLst>
                    <a:ext uri="{FF2B5EF4-FFF2-40B4-BE49-F238E27FC236}">
                      <a16:creationId xmlns:a16="http://schemas.microsoft.com/office/drawing/2014/main" id="{4001EB07-FA18-66A6-1243-6CB0E9B26113}"/>
                    </a:ext>
                  </a:extLst>
                </p14:cNvPr>
                <p14:cNvContentPartPr/>
                <p14:nvPr/>
              </p14:nvContentPartPr>
              <p14:xfrm>
                <a:off x="9578160" y="1114822"/>
                <a:ext cx="85680" cy="165600"/>
              </p14:xfrm>
            </p:contentPart>
          </mc:Choice>
          <mc:Fallback>
            <p:pic>
              <p:nvPicPr>
                <p:cNvPr id="46" name="Ink 45">
                  <a:extLst>
                    <a:ext uri="{FF2B5EF4-FFF2-40B4-BE49-F238E27FC236}">
                      <a16:creationId xmlns:a16="http://schemas.microsoft.com/office/drawing/2014/main" id="{4001EB07-FA18-66A6-1243-6CB0E9B26113}"/>
                    </a:ext>
                  </a:extLst>
                </p:cNvPr>
                <p:cNvPicPr/>
                <p:nvPr/>
              </p:nvPicPr>
              <p:blipFill>
                <a:blip r:embed="rId23"/>
                <a:stretch>
                  <a:fillRect/>
                </a:stretch>
              </p:blipFill>
              <p:spPr>
                <a:xfrm>
                  <a:off x="9569160" y="1106182"/>
                  <a:ext cx="103320" cy="183240"/>
                </a:xfrm>
                <a:prstGeom prst="rect">
                  <a:avLst/>
                </a:prstGeom>
              </p:spPr>
            </p:pic>
          </mc:Fallback>
        </mc:AlternateContent>
      </p:grpSp>
      <p:grpSp>
        <p:nvGrpSpPr>
          <p:cNvPr id="49" name="Group 48">
            <a:extLst>
              <a:ext uri="{FF2B5EF4-FFF2-40B4-BE49-F238E27FC236}">
                <a16:creationId xmlns:a16="http://schemas.microsoft.com/office/drawing/2014/main" id="{8903DAFF-6620-189B-3726-34B389176EAF}"/>
              </a:ext>
            </a:extLst>
          </p:cNvPr>
          <p:cNvGrpSpPr/>
          <p:nvPr/>
        </p:nvGrpSpPr>
        <p:grpSpPr>
          <a:xfrm>
            <a:off x="9849600" y="1068742"/>
            <a:ext cx="495720" cy="160200"/>
            <a:chOff x="9849600" y="1068742"/>
            <a:chExt cx="495720" cy="160200"/>
          </a:xfrm>
        </p:grpSpPr>
        <mc:AlternateContent xmlns:mc="http://schemas.openxmlformats.org/markup-compatibility/2006">
          <mc:Choice xmlns:p14="http://schemas.microsoft.com/office/powerpoint/2010/main" Requires="p14">
            <p:contentPart p14:bwMode="auto" r:id="rId24">
              <p14:nvContentPartPr>
                <p14:cNvPr id="47" name="Ink 46">
                  <a:extLst>
                    <a:ext uri="{FF2B5EF4-FFF2-40B4-BE49-F238E27FC236}">
                      <a16:creationId xmlns:a16="http://schemas.microsoft.com/office/drawing/2014/main" id="{5C4A50DE-1CAC-002E-E797-BA6466B2C631}"/>
                    </a:ext>
                  </a:extLst>
                </p14:cNvPr>
                <p14:cNvContentPartPr/>
                <p14:nvPr/>
              </p14:nvContentPartPr>
              <p14:xfrm>
                <a:off x="9849600" y="1080982"/>
                <a:ext cx="46440" cy="147960"/>
              </p14:xfrm>
            </p:contentPart>
          </mc:Choice>
          <mc:Fallback>
            <p:pic>
              <p:nvPicPr>
                <p:cNvPr id="47" name="Ink 46">
                  <a:extLst>
                    <a:ext uri="{FF2B5EF4-FFF2-40B4-BE49-F238E27FC236}">
                      <a16:creationId xmlns:a16="http://schemas.microsoft.com/office/drawing/2014/main" id="{5C4A50DE-1CAC-002E-E797-BA6466B2C631}"/>
                    </a:ext>
                  </a:extLst>
                </p:cNvPr>
                <p:cNvPicPr/>
                <p:nvPr/>
              </p:nvPicPr>
              <p:blipFill>
                <a:blip r:embed="rId25"/>
                <a:stretch>
                  <a:fillRect/>
                </a:stretch>
              </p:blipFill>
              <p:spPr>
                <a:xfrm>
                  <a:off x="9840960" y="1072342"/>
                  <a:ext cx="640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8" name="Ink 47">
                  <a:extLst>
                    <a:ext uri="{FF2B5EF4-FFF2-40B4-BE49-F238E27FC236}">
                      <a16:creationId xmlns:a16="http://schemas.microsoft.com/office/drawing/2014/main" id="{336D9E41-3F84-658E-B953-C069DCB36B53}"/>
                    </a:ext>
                  </a:extLst>
                </p14:cNvPr>
                <p14:cNvContentPartPr/>
                <p14:nvPr/>
              </p14:nvContentPartPr>
              <p14:xfrm>
                <a:off x="10017360" y="1068742"/>
                <a:ext cx="327960" cy="107280"/>
              </p14:xfrm>
            </p:contentPart>
          </mc:Choice>
          <mc:Fallback>
            <p:pic>
              <p:nvPicPr>
                <p:cNvPr id="48" name="Ink 47">
                  <a:extLst>
                    <a:ext uri="{FF2B5EF4-FFF2-40B4-BE49-F238E27FC236}">
                      <a16:creationId xmlns:a16="http://schemas.microsoft.com/office/drawing/2014/main" id="{336D9E41-3F84-658E-B953-C069DCB36B53}"/>
                    </a:ext>
                  </a:extLst>
                </p:cNvPr>
                <p:cNvPicPr/>
                <p:nvPr/>
              </p:nvPicPr>
              <p:blipFill>
                <a:blip r:embed="rId27"/>
                <a:stretch>
                  <a:fillRect/>
                </a:stretch>
              </p:blipFill>
              <p:spPr>
                <a:xfrm>
                  <a:off x="10008720" y="1059742"/>
                  <a:ext cx="345600" cy="124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8">
            <p14:nvContentPartPr>
              <p14:cNvPr id="52" name="Ink 51">
                <a:extLst>
                  <a:ext uri="{FF2B5EF4-FFF2-40B4-BE49-F238E27FC236}">
                    <a16:creationId xmlns:a16="http://schemas.microsoft.com/office/drawing/2014/main" id="{7FDA2CA6-6BBA-75CF-A7F6-8ED7601EF777}"/>
                  </a:ext>
                </a:extLst>
              </p14:cNvPr>
              <p14:cNvContentPartPr/>
              <p14:nvPr/>
            </p14:nvContentPartPr>
            <p14:xfrm>
              <a:off x="7549560" y="2511262"/>
              <a:ext cx="480600" cy="105120"/>
            </p14:xfrm>
          </p:contentPart>
        </mc:Choice>
        <mc:Fallback>
          <p:pic>
            <p:nvPicPr>
              <p:cNvPr id="52" name="Ink 51">
                <a:extLst>
                  <a:ext uri="{FF2B5EF4-FFF2-40B4-BE49-F238E27FC236}">
                    <a16:creationId xmlns:a16="http://schemas.microsoft.com/office/drawing/2014/main" id="{7FDA2CA6-6BBA-75CF-A7F6-8ED7601EF777}"/>
                  </a:ext>
                </a:extLst>
              </p:cNvPr>
              <p:cNvPicPr/>
              <p:nvPr/>
            </p:nvPicPr>
            <p:blipFill>
              <a:blip r:embed="rId29"/>
              <a:stretch>
                <a:fillRect/>
              </a:stretch>
            </p:blipFill>
            <p:spPr>
              <a:xfrm>
                <a:off x="7540920" y="2502262"/>
                <a:ext cx="498240" cy="122760"/>
              </a:xfrm>
              <a:prstGeom prst="rect">
                <a:avLst/>
              </a:prstGeom>
            </p:spPr>
          </p:pic>
        </mc:Fallback>
      </mc:AlternateContent>
      <p:grpSp>
        <p:nvGrpSpPr>
          <p:cNvPr id="62" name="Group 61">
            <a:extLst>
              <a:ext uri="{FF2B5EF4-FFF2-40B4-BE49-F238E27FC236}">
                <a16:creationId xmlns:a16="http://schemas.microsoft.com/office/drawing/2014/main" id="{7F1BA26E-EA27-CD6C-C8C5-CA6D60C083B1}"/>
              </a:ext>
            </a:extLst>
          </p:cNvPr>
          <p:cNvGrpSpPr/>
          <p:nvPr/>
        </p:nvGrpSpPr>
        <p:grpSpPr>
          <a:xfrm>
            <a:off x="8107200" y="841222"/>
            <a:ext cx="1176120" cy="422280"/>
            <a:chOff x="8107200" y="841222"/>
            <a:chExt cx="1176120" cy="422280"/>
          </a:xfrm>
        </p:grpSpPr>
        <mc:AlternateContent xmlns:mc="http://schemas.openxmlformats.org/markup-compatibility/2006">
          <mc:Choice xmlns:p14="http://schemas.microsoft.com/office/powerpoint/2010/main" Requires="p14">
            <p:contentPart p14:bwMode="auto" r:id="rId30">
              <p14:nvContentPartPr>
                <p14:cNvPr id="25" name="Ink 24">
                  <a:extLst>
                    <a:ext uri="{FF2B5EF4-FFF2-40B4-BE49-F238E27FC236}">
                      <a16:creationId xmlns:a16="http://schemas.microsoft.com/office/drawing/2014/main" id="{A87BB2D4-ABC9-E12A-72AE-B8BF65557CD8}"/>
                    </a:ext>
                  </a:extLst>
                </p14:cNvPr>
                <p14:cNvContentPartPr/>
                <p14:nvPr/>
              </p14:nvContentPartPr>
              <p14:xfrm>
                <a:off x="8163360" y="907462"/>
                <a:ext cx="360" cy="360"/>
              </p14:xfrm>
            </p:contentPart>
          </mc:Choice>
          <mc:Fallback>
            <p:pic>
              <p:nvPicPr>
                <p:cNvPr id="25" name="Ink 24">
                  <a:extLst>
                    <a:ext uri="{FF2B5EF4-FFF2-40B4-BE49-F238E27FC236}">
                      <a16:creationId xmlns:a16="http://schemas.microsoft.com/office/drawing/2014/main" id="{A87BB2D4-ABC9-E12A-72AE-B8BF65557CD8}"/>
                    </a:ext>
                  </a:extLst>
                </p:cNvPr>
                <p:cNvPicPr/>
                <p:nvPr/>
              </p:nvPicPr>
              <p:blipFill>
                <a:blip r:embed="rId31"/>
                <a:stretch>
                  <a:fillRect/>
                </a:stretch>
              </p:blipFill>
              <p:spPr>
                <a:xfrm>
                  <a:off x="8154360" y="8988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6" name="Ink 25">
                  <a:extLst>
                    <a:ext uri="{FF2B5EF4-FFF2-40B4-BE49-F238E27FC236}">
                      <a16:creationId xmlns:a16="http://schemas.microsoft.com/office/drawing/2014/main" id="{55C226CD-BE9A-A84E-8C58-716393A295AD}"/>
                    </a:ext>
                  </a:extLst>
                </p14:cNvPr>
                <p14:cNvContentPartPr/>
                <p14:nvPr/>
              </p14:nvContentPartPr>
              <p14:xfrm>
                <a:off x="8107200" y="914302"/>
                <a:ext cx="162360" cy="127080"/>
              </p14:xfrm>
            </p:contentPart>
          </mc:Choice>
          <mc:Fallback>
            <p:pic>
              <p:nvPicPr>
                <p:cNvPr id="26" name="Ink 25">
                  <a:extLst>
                    <a:ext uri="{FF2B5EF4-FFF2-40B4-BE49-F238E27FC236}">
                      <a16:creationId xmlns:a16="http://schemas.microsoft.com/office/drawing/2014/main" id="{55C226CD-BE9A-A84E-8C58-716393A295AD}"/>
                    </a:ext>
                  </a:extLst>
                </p:cNvPr>
                <p:cNvPicPr/>
                <p:nvPr/>
              </p:nvPicPr>
              <p:blipFill>
                <a:blip r:embed="rId33"/>
                <a:stretch>
                  <a:fillRect/>
                </a:stretch>
              </p:blipFill>
              <p:spPr>
                <a:xfrm>
                  <a:off x="8098560" y="905302"/>
                  <a:ext cx="18000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7" name="Ink 26">
                  <a:extLst>
                    <a:ext uri="{FF2B5EF4-FFF2-40B4-BE49-F238E27FC236}">
                      <a16:creationId xmlns:a16="http://schemas.microsoft.com/office/drawing/2014/main" id="{C9C65726-80FD-6893-FF17-EC224C742CAC}"/>
                    </a:ext>
                  </a:extLst>
                </p14:cNvPr>
                <p14:cNvContentPartPr/>
                <p14:nvPr/>
              </p14:nvContentPartPr>
              <p14:xfrm>
                <a:off x="8343000" y="844822"/>
                <a:ext cx="106560" cy="169560"/>
              </p14:xfrm>
            </p:contentPart>
          </mc:Choice>
          <mc:Fallback>
            <p:pic>
              <p:nvPicPr>
                <p:cNvPr id="27" name="Ink 26">
                  <a:extLst>
                    <a:ext uri="{FF2B5EF4-FFF2-40B4-BE49-F238E27FC236}">
                      <a16:creationId xmlns:a16="http://schemas.microsoft.com/office/drawing/2014/main" id="{C9C65726-80FD-6893-FF17-EC224C742CAC}"/>
                    </a:ext>
                  </a:extLst>
                </p:cNvPr>
                <p:cNvPicPr/>
                <p:nvPr/>
              </p:nvPicPr>
              <p:blipFill>
                <a:blip r:embed="rId35"/>
                <a:stretch>
                  <a:fillRect/>
                </a:stretch>
              </p:blipFill>
              <p:spPr>
                <a:xfrm>
                  <a:off x="8334000" y="836182"/>
                  <a:ext cx="12420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8" name="Ink 27">
                  <a:extLst>
                    <a:ext uri="{FF2B5EF4-FFF2-40B4-BE49-F238E27FC236}">
                      <a16:creationId xmlns:a16="http://schemas.microsoft.com/office/drawing/2014/main" id="{D1FB2F69-6D9F-CB44-BDA3-3CB48A683EEF}"/>
                    </a:ext>
                  </a:extLst>
                </p14:cNvPr>
                <p14:cNvContentPartPr/>
                <p14:nvPr/>
              </p14:nvContentPartPr>
              <p14:xfrm>
                <a:off x="8625960" y="876862"/>
                <a:ext cx="208440" cy="156960"/>
              </p14:xfrm>
            </p:contentPart>
          </mc:Choice>
          <mc:Fallback>
            <p:pic>
              <p:nvPicPr>
                <p:cNvPr id="28" name="Ink 27">
                  <a:extLst>
                    <a:ext uri="{FF2B5EF4-FFF2-40B4-BE49-F238E27FC236}">
                      <a16:creationId xmlns:a16="http://schemas.microsoft.com/office/drawing/2014/main" id="{D1FB2F69-6D9F-CB44-BDA3-3CB48A683EEF}"/>
                    </a:ext>
                  </a:extLst>
                </p:cNvPr>
                <p:cNvPicPr/>
                <p:nvPr/>
              </p:nvPicPr>
              <p:blipFill>
                <a:blip r:embed="rId37"/>
                <a:stretch>
                  <a:fillRect/>
                </a:stretch>
              </p:blipFill>
              <p:spPr>
                <a:xfrm>
                  <a:off x="8617320" y="867862"/>
                  <a:ext cx="2260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9" name="Ink 28">
                  <a:extLst>
                    <a:ext uri="{FF2B5EF4-FFF2-40B4-BE49-F238E27FC236}">
                      <a16:creationId xmlns:a16="http://schemas.microsoft.com/office/drawing/2014/main" id="{0E0EEFF5-B8DA-DEF5-64C8-BF5AF93CA70B}"/>
                    </a:ext>
                  </a:extLst>
                </p14:cNvPr>
                <p14:cNvContentPartPr/>
                <p14:nvPr/>
              </p14:nvContentPartPr>
              <p14:xfrm>
                <a:off x="8923320" y="906022"/>
                <a:ext cx="39240" cy="102600"/>
              </p14:xfrm>
            </p:contentPart>
          </mc:Choice>
          <mc:Fallback>
            <p:pic>
              <p:nvPicPr>
                <p:cNvPr id="29" name="Ink 28">
                  <a:extLst>
                    <a:ext uri="{FF2B5EF4-FFF2-40B4-BE49-F238E27FC236}">
                      <a16:creationId xmlns:a16="http://schemas.microsoft.com/office/drawing/2014/main" id="{0E0EEFF5-B8DA-DEF5-64C8-BF5AF93CA70B}"/>
                    </a:ext>
                  </a:extLst>
                </p:cNvPr>
                <p:cNvPicPr/>
                <p:nvPr/>
              </p:nvPicPr>
              <p:blipFill>
                <a:blip r:embed="rId39"/>
                <a:stretch>
                  <a:fillRect/>
                </a:stretch>
              </p:blipFill>
              <p:spPr>
                <a:xfrm>
                  <a:off x="8914320" y="897382"/>
                  <a:ext cx="568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0" name="Ink 29">
                  <a:extLst>
                    <a:ext uri="{FF2B5EF4-FFF2-40B4-BE49-F238E27FC236}">
                      <a16:creationId xmlns:a16="http://schemas.microsoft.com/office/drawing/2014/main" id="{F2C1BB35-C3AA-8CB1-49CA-F6D0E5411938}"/>
                    </a:ext>
                  </a:extLst>
                </p14:cNvPr>
                <p14:cNvContentPartPr/>
                <p14:nvPr/>
              </p14:nvContentPartPr>
              <p14:xfrm>
                <a:off x="9057960" y="841222"/>
                <a:ext cx="46800" cy="104400"/>
              </p14:xfrm>
            </p:contentPart>
          </mc:Choice>
          <mc:Fallback>
            <p:pic>
              <p:nvPicPr>
                <p:cNvPr id="30" name="Ink 29">
                  <a:extLst>
                    <a:ext uri="{FF2B5EF4-FFF2-40B4-BE49-F238E27FC236}">
                      <a16:creationId xmlns:a16="http://schemas.microsoft.com/office/drawing/2014/main" id="{F2C1BB35-C3AA-8CB1-49CA-F6D0E5411938}"/>
                    </a:ext>
                  </a:extLst>
                </p:cNvPr>
                <p:cNvPicPr/>
                <p:nvPr/>
              </p:nvPicPr>
              <p:blipFill>
                <a:blip r:embed="rId41"/>
                <a:stretch>
                  <a:fillRect/>
                </a:stretch>
              </p:blipFill>
              <p:spPr>
                <a:xfrm>
                  <a:off x="9049320" y="832582"/>
                  <a:ext cx="6444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371AFF7F-F8B0-9507-8A57-08E70AD40F05}"/>
                    </a:ext>
                  </a:extLst>
                </p14:cNvPr>
                <p14:cNvContentPartPr/>
                <p14:nvPr/>
              </p14:nvContentPartPr>
              <p14:xfrm>
                <a:off x="8713800" y="913582"/>
                <a:ext cx="118080" cy="165600"/>
              </p14:xfrm>
            </p:contentPart>
          </mc:Choice>
          <mc:Fallback>
            <p:pic>
              <p:nvPicPr>
                <p:cNvPr id="31" name="Ink 30">
                  <a:extLst>
                    <a:ext uri="{FF2B5EF4-FFF2-40B4-BE49-F238E27FC236}">
                      <a16:creationId xmlns:a16="http://schemas.microsoft.com/office/drawing/2014/main" id="{371AFF7F-F8B0-9507-8A57-08E70AD40F05}"/>
                    </a:ext>
                  </a:extLst>
                </p:cNvPr>
                <p:cNvPicPr/>
                <p:nvPr/>
              </p:nvPicPr>
              <p:blipFill>
                <a:blip r:embed="rId43"/>
                <a:stretch>
                  <a:fillRect/>
                </a:stretch>
              </p:blipFill>
              <p:spPr>
                <a:xfrm>
                  <a:off x="8705160" y="904942"/>
                  <a:ext cx="135720" cy="1832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6B3F1036-CAF4-B806-D2AE-7D76876BDDCC}"/>
                    </a:ext>
                  </a:extLst>
                </p14:cNvPr>
                <p14:cNvContentPartPr/>
                <p14:nvPr/>
              </p14:nvContentPartPr>
              <p14:xfrm>
                <a:off x="8951040" y="913942"/>
                <a:ext cx="332280" cy="173160"/>
              </p14:xfrm>
            </p:contentPart>
          </mc:Choice>
          <mc:Fallback>
            <p:pic>
              <p:nvPicPr>
                <p:cNvPr id="32" name="Ink 31">
                  <a:extLst>
                    <a:ext uri="{FF2B5EF4-FFF2-40B4-BE49-F238E27FC236}">
                      <a16:creationId xmlns:a16="http://schemas.microsoft.com/office/drawing/2014/main" id="{6B3F1036-CAF4-B806-D2AE-7D76876BDDCC}"/>
                    </a:ext>
                  </a:extLst>
                </p:cNvPr>
                <p:cNvPicPr/>
                <p:nvPr/>
              </p:nvPicPr>
              <p:blipFill>
                <a:blip r:embed="rId45"/>
                <a:stretch>
                  <a:fillRect/>
                </a:stretch>
              </p:blipFill>
              <p:spPr>
                <a:xfrm>
                  <a:off x="8942040" y="905302"/>
                  <a:ext cx="3499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3" name="Ink 52">
                  <a:extLst>
                    <a:ext uri="{FF2B5EF4-FFF2-40B4-BE49-F238E27FC236}">
                      <a16:creationId xmlns:a16="http://schemas.microsoft.com/office/drawing/2014/main" id="{DAC69961-1113-4CE1-1674-BA5C22D7B6E7}"/>
                    </a:ext>
                  </a:extLst>
                </p14:cNvPr>
                <p14:cNvContentPartPr/>
                <p14:nvPr/>
              </p14:nvContentPartPr>
              <p14:xfrm>
                <a:off x="8321040" y="1168822"/>
                <a:ext cx="13680" cy="94680"/>
              </p14:xfrm>
            </p:contentPart>
          </mc:Choice>
          <mc:Fallback>
            <p:pic>
              <p:nvPicPr>
                <p:cNvPr id="53" name="Ink 52">
                  <a:extLst>
                    <a:ext uri="{FF2B5EF4-FFF2-40B4-BE49-F238E27FC236}">
                      <a16:creationId xmlns:a16="http://schemas.microsoft.com/office/drawing/2014/main" id="{DAC69961-1113-4CE1-1674-BA5C22D7B6E7}"/>
                    </a:ext>
                  </a:extLst>
                </p:cNvPr>
                <p:cNvPicPr/>
                <p:nvPr/>
              </p:nvPicPr>
              <p:blipFill>
                <a:blip r:embed="rId47"/>
                <a:stretch>
                  <a:fillRect/>
                </a:stretch>
              </p:blipFill>
              <p:spPr>
                <a:xfrm>
                  <a:off x="8303400" y="1150822"/>
                  <a:ext cx="4932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4" name="Ink 53">
                  <a:extLst>
                    <a:ext uri="{FF2B5EF4-FFF2-40B4-BE49-F238E27FC236}">
                      <a16:creationId xmlns:a16="http://schemas.microsoft.com/office/drawing/2014/main" id="{6939B5AE-EEDE-DDCA-355F-562D24841BB3}"/>
                    </a:ext>
                  </a:extLst>
                </p14:cNvPr>
                <p14:cNvContentPartPr/>
                <p14:nvPr/>
              </p14:nvContentPartPr>
              <p14:xfrm>
                <a:off x="8440200" y="1125982"/>
                <a:ext cx="91440" cy="72720"/>
              </p14:xfrm>
            </p:contentPart>
          </mc:Choice>
          <mc:Fallback>
            <p:pic>
              <p:nvPicPr>
                <p:cNvPr id="54" name="Ink 53">
                  <a:extLst>
                    <a:ext uri="{FF2B5EF4-FFF2-40B4-BE49-F238E27FC236}">
                      <a16:creationId xmlns:a16="http://schemas.microsoft.com/office/drawing/2014/main" id="{6939B5AE-EEDE-DDCA-355F-562D24841BB3}"/>
                    </a:ext>
                  </a:extLst>
                </p:cNvPr>
                <p:cNvPicPr/>
                <p:nvPr/>
              </p:nvPicPr>
              <p:blipFill>
                <a:blip r:embed="rId49"/>
                <a:stretch>
                  <a:fillRect/>
                </a:stretch>
              </p:blipFill>
              <p:spPr>
                <a:xfrm>
                  <a:off x="8422200" y="1107982"/>
                  <a:ext cx="12708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5" name="Ink 54">
                  <a:extLst>
                    <a:ext uri="{FF2B5EF4-FFF2-40B4-BE49-F238E27FC236}">
                      <a16:creationId xmlns:a16="http://schemas.microsoft.com/office/drawing/2014/main" id="{E78DB10A-E92E-C7E9-558E-BDDE0BBBF51C}"/>
                    </a:ext>
                  </a:extLst>
                </p14:cNvPr>
                <p14:cNvContentPartPr/>
                <p14:nvPr/>
              </p14:nvContentPartPr>
              <p14:xfrm>
                <a:off x="8598600" y="1125622"/>
                <a:ext cx="89280" cy="78480"/>
              </p14:xfrm>
            </p:contentPart>
          </mc:Choice>
          <mc:Fallback>
            <p:pic>
              <p:nvPicPr>
                <p:cNvPr id="55" name="Ink 54">
                  <a:extLst>
                    <a:ext uri="{FF2B5EF4-FFF2-40B4-BE49-F238E27FC236}">
                      <a16:creationId xmlns:a16="http://schemas.microsoft.com/office/drawing/2014/main" id="{E78DB10A-E92E-C7E9-558E-BDDE0BBBF51C}"/>
                    </a:ext>
                  </a:extLst>
                </p:cNvPr>
                <p:cNvPicPr/>
                <p:nvPr/>
              </p:nvPicPr>
              <p:blipFill>
                <a:blip r:embed="rId51"/>
                <a:stretch>
                  <a:fillRect/>
                </a:stretch>
              </p:blipFill>
              <p:spPr>
                <a:xfrm>
                  <a:off x="8580600" y="1107982"/>
                  <a:ext cx="1249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6" name="Ink 55">
                  <a:extLst>
                    <a:ext uri="{FF2B5EF4-FFF2-40B4-BE49-F238E27FC236}">
                      <a16:creationId xmlns:a16="http://schemas.microsoft.com/office/drawing/2014/main" id="{F6098C76-ED1F-6FE6-558E-93B9DDB3C3AC}"/>
                    </a:ext>
                  </a:extLst>
                </p14:cNvPr>
                <p14:cNvContentPartPr/>
                <p14:nvPr/>
              </p14:nvContentPartPr>
              <p14:xfrm>
                <a:off x="8760960" y="1127062"/>
                <a:ext cx="79200" cy="45720"/>
              </p14:xfrm>
            </p:contentPart>
          </mc:Choice>
          <mc:Fallback>
            <p:pic>
              <p:nvPicPr>
                <p:cNvPr id="56" name="Ink 55">
                  <a:extLst>
                    <a:ext uri="{FF2B5EF4-FFF2-40B4-BE49-F238E27FC236}">
                      <a16:creationId xmlns:a16="http://schemas.microsoft.com/office/drawing/2014/main" id="{F6098C76-ED1F-6FE6-558E-93B9DDB3C3AC}"/>
                    </a:ext>
                  </a:extLst>
                </p:cNvPr>
                <p:cNvPicPr/>
                <p:nvPr/>
              </p:nvPicPr>
              <p:blipFill>
                <a:blip r:embed="rId53"/>
                <a:stretch>
                  <a:fillRect/>
                </a:stretch>
              </p:blipFill>
              <p:spPr>
                <a:xfrm>
                  <a:off x="8742960" y="1109062"/>
                  <a:ext cx="114840" cy="81360"/>
                </a:xfrm>
                <a:prstGeom prst="rect">
                  <a:avLst/>
                </a:prstGeom>
              </p:spPr>
            </p:pic>
          </mc:Fallback>
        </mc:AlternateContent>
      </p:grpSp>
      <p:grpSp>
        <p:nvGrpSpPr>
          <p:cNvPr id="67" name="Group 66">
            <a:extLst>
              <a:ext uri="{FF2B5EF4-FFF2-40B4-BE49-F238E27FC236}">
                <a16:creationId xmlns:a16="http://schemas.microsoft.com/office/drawing/2014/main" id="{EBBCC51F-B687-E95B-0BE6-98E200D84B6B}"/>
              </a:ext>
            </a:extLst>
          </p:cNvPr>
          <p:cNvGrpSpPr/>
          <p:nvPr/>
        </p:nvGrpSpPr>
        <p:grpSpPr>
          <a:xfrm>
            <a:off x="3500280" y="739702"/>
            <a:ext cx="3791160" cy="433440"/>
            <a:chOff x="3500280" y="739702"/>
            <a:chExt cx="3791160" cy="433440"/>
          </a:xfrm>
        </p:grpSpPr>
        <mc:AlternateContent xmlns:mc="http://schemas.openxmlformats.org/markup-compatibility/2006">
          <mc:Choice xmlns:p14="http://schemas.microsoft.com/office/powerpoint/2010/main" Requires="p14">
            <p:contentPart p14:bwMode="auto" r:id="rId54">
              <p14:nvContentPartPr>
                <p14:cNvPr id="4" name="Ink 3">
                  <a:extLst>
                    <a:ext uri="{FF2B5EF4-FFF2-40B4-BE49-F238E27FC236}">
                      <a16:creationId xmlns:a16="http://schemas.microsoft.com/office/drawing/2014/main" id="{19D5C53A-48E1-D3FC-F514-A73CCE7A7AD6}"/>
                    </a:ext>
                  </a:extLst>
                </p14:cNvPr>
                <p14:cNvContentPartPr/>
                <p14:nvPr/>
              </p14:nvContentPartPr>
              <p14:xfrm>
                <a:off x="3500280" y="1072342"/>
                <a:ext cx="211680" cy="21960"/>
              </p14:xfrm>
            </p:contentPart>
          </mc:Choice>
          <mc:Fallback>
            <p:pic>
              <p:nvPicPr>
                <p:cNvPr id="4" name="Ink 3">
                  <a:extLst>
                    <a:ext uri="{FF2B5EF4-FFF2-40B4-BE49-F238E27FC236}">
                      <a16:creationId xmlns:a16="http://schemas.microsoft.com/office/drawing/2014/main" id="{19D5C53A-48E1-D3FC-F514-A73CCE7A7AD6}"/>
                    </a:ext>
                  </a:extLst>
                </p:cNvPr>
                <p:cNvPicPr/>
                <p:nvPr/>
              </p:nvPicPr>
              <p:blipFill>
                <a:blip r:embed="rId55"/>
                <a:stretch>
                  <a:fillRect/>
                </a:stretch>
              </p:blipFill>
              <p:spPr>
                <a:xfrm>
                  <a:off x="3491280" y="1063342"/>
                  <a:ext cx="22932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 name="Ink 4">
                  <a:extLst>
                    <a:ext uri="{FF2B5EF4-FFF2-40B4-BE49-F238E27FC236}">
                      <a16:creationId xmlns:a16="http://schemas.microsoft.com/office/drawing/2014/main" id="{4EEAA14F-BA33-29D4-CB77-B28622049CA8}"/>
                    </a:ext>
                  </a:extLst>
                </p14:cNvPr>
                <p14:cNvContentPartPr/>
                <p14:nvPr/>
              </p14:nvContentPartPr>
              <p14:xfrm>
                <a:off x="3603960" y="1155142"/>
                <a:ext cx="126000" cy="18000"/>
              </p14:xfrm>
            </p:contentPart>
          </mc:Choice>
          <mc:Fallback>
            <p:pic>
              <p:nvPicPr>
                <p:cNvPr id="5" name="Ink 4">
                  <a:extLst>
                    <a:ext uri="{FF2B5EF4-FFF2-40B4-BE49-F238E27FC236}">
                      <a16:creationId xmlns:a16="http://schemas.microsoft.com/office/drawing/2014/main" id="{4EEAA14F-BA33-29D4-CB77-B28622049CA8}"/>
                    </a:ext>
                  </a:extLst>
                </p:cNvPr>
                <p:cNvPicPr/>
                <p:nvPr/>
              </p:nvPicPr>
              <p:blipFill>
                <a:blip r:embed="rId57"/>
                <a:stretch>
                  <a:fillRect/>
                </a:stretch>
              </p:blipFill>
              <p:spPr>
                <a:xfrm>
                  <a:off x="3595320" y="1146502"/>
                  <a:ext cx="1436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 name="Ink 5">
                  <a:extLst>
                    <a:ext uri="{FF2B5EF4-FFF2-40B4-BE49-F238E27FC236}">
                      <a16:creationId xmlns:a16="http://schemas.microsoft.com/office/drawing/2014/main" id="{FF74730A-8108-CE26-2DDE-16C337D49B73}"/>
                    </a:ext>
                  </a:extLst>
                </p14:cNvPr>
                <p14:cNvContentPartPr/>
                <p14:nvPr/>
              </p14:nvContentPartPr>
              <p14:xfrm>
                <a:off x="3939480" y="908182"/>
                <a:ext cx="207000" cy="227880"/>
              </p14:xfrm>
            </p:contentPart>
          </mc:Choice>
          <mc:Fallback>
            <p:pic>
              <p:nvPicPr>
                <p:cNvPr id="6" name="Ink 5">
                  <a:extLst>
                    <a:ext uri="{FF2B5EF4-FFF2-40B4-BE49-F238E27FC236}">
                      <a16:creationId xmlns:a16="http://schemas.microsoft.com/office/drawing/2014/main" id="{FF74730A-8108-CE26-2DDE-16C337D49B73}"/>
                    </a:ext>
                  </a:extLst>
                </p:cNvPr>
                <p:cNvPicPr/>
                <p:nvPr/>
              </p:nvPicPr>
              <p:blipFill>
                <a:blip r:embed="rId59"/>
                <a:stretch>
                  <a:fillRect/>
                </a:stretch>
              </p:blipFill>
              <p:spPr>
                <a:xfrm>
                  <a:off x="3930480" y="899182"/>
                  <a:ext cx="2246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7" name="Ink 6">
                  <a:extLst>
                    <a:ext uri="{FF2B5EF4-FFF2-40B4-BE49-F238E27FC236}">
                      <a16:creationId xmlns:a16="http://schemas.microsoft.com/office/drawing/2014/main" id="{55242A88-773C-5451-D314-B5B4CB173FC9}"/>
                    </a:ext>
                  </a:extLst>
                </p14:cNvPr>
                <p14:cNvContentPartPr/>
                <p14:nvPr/>
              </p14:nvContentPartPr>
              <p14:xfrm>
                <a:off x="4218480" y="976582"/>
                <a:ext cx="385560" cy="137880"/>
              </p14:xfrm>
            </p:contentPart>
          </mc:Choice>
          <mc:Fallback>
            <p:pic>
              <p:nvPicPr>
                <p:cNvPr id="7" name="Ink 6">
                  <a:extLst>
                    <a:ext uri="{FF2B5EF4-FFF2-40B4-BE49-F238E27FC236}">
                      <a16:creationId xmlns:a16="http://schemas.microsoft.com/office/drawing/2014/main" id="{55242A88-773C-5451-D314-B5B4CB173FC9}"/>
                    </a:ext>
                  </a:extLst>
                </p:cNvPr>
                <p:cNvPicPr/>
                <p:nvPr/>
              </p:nvPicPr>
              <p:blipFill>
                <a:blip r:embed="rId61"/>
                <a:stretch>
                  <a:fillRect/>
                </a:stretch>
              </p:blipFill>
              <p:spPr>
                <a:xfrm>
                  <a:off x="4209840" y="967582"/>
                  <a:ext cx="40320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 name="Ink 7">
                  <a:extLst>
                    <a:ext uri="{FF2B5EF4-FFF2-40B4-BE49-F238E27FC236}">
                      <a16:creationId xmlns:a16="http://schemas.microsoft.com/office/drawing/2014/main" id="{4BAEDA3C-2A85-F254-BC9B-0DBD0A49E8F1}"/>
                    </a:ext>
                  </a:extLst>
                </p14:cNvPr>
                <p14:cNvContentPartPr/>
                <p14:nvPr/>
              </p14:nvContentPartPr>
              <p14:xfrm>
                <a:off x="4818240" y="908182"/>
                <a:ext cx="175680" cy="144000"/>
              </p14:xfrm>
            </p:contentPart>
          </mc:Choice>
          <mc:Fallback>
            <p:pic>
              <p:nvPicPr>
                <p:cNvPr id="8" name="Ink 7">
                  <a:extLst>
                    <a:ext uri="{FF2B5EF4-FFF2-40B4-BE49-F238E27FC236}">
                      <a16:creationId xmlns:a16="http://schemas.microsoft.com/office/drawing/2014/main" id="{4BAEDA3C-2A85-F254-BC9B-0DBD0A49E8F1}"/>
                    </a:ext>
                  </a:extLst>
                </p:cNvPr>
                <p:cNvPicPr/>
                <p:nvPr/>
              </p:nvPicPr>
              <p:blipFill>
                <a:blip r:embed="rId63"/>
                <a:stretch>
                  <a:fillRect/>
                </a:stretch>
              </p:blipFill>
              <p:spPr>
                <a:xfrm>
                  <a:off x="4809240" y="899182"/>
                  <a:ext cx="19332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9" name="Ink 8">
                  <a:extLst>
                    <a:ext uri="{FF2B5EF4-FFF2-40B4-BE49-F238E27FC236}">
                      <a16:creationId xmlns:a16="http://schemas.microsoft.com/office/drawing/2014/main" id="{5CA269B9-86C1-B159-5AB1-82FB7530DF8E}"/>
                    </a:ext>
                  </a:extLst>
                </p14:cNvPr>
                <p14:cNvContentPartPr/>
                <p14:nvPr/>
              </p14:nvContentPartPr>
              <p14:xfrm>
                <a:off x="4901040" y="918982"/>
                <a:ext cx="77040" cy="206280"/>
              </p14:xfrm>
            </p:contentPart>
          </mc:Choice>
          <mc:Fallback>
            <p:pic>
              <p:nvPicPr>
                <p:cNvPr id="9" name="Ink 8">
                  <a:extLst>
                    <a:ext uri="{FF2B5EF4-FFF2-40B4-BE49-F238E27FC236}">
                      <a16:creationId xmlns:a16="http://schemas.microsoft.com/office/drawing/2014/main" id="{5CA269B9-86C1-B159-5AB1-82FB7530DF8E}"/>
                    </a:ext>
                  </a:extLst>
                </p:cNvPr>
                <p:cNvPicPr/>
                <p:nvPr/>
              </p:nvPicPr>
              <p:blipFill>
                <a:blip r:embed="rId65"/>
                <a:stretch>
                  <a:fillRect/>
                </a:stretch>
              </p:blipFill>
              <p:spPr>
                <a:xfrm>
                  <a:off x="4892040" y="909982"/>
                  <a:ext cx="9468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 name="Ink 9">
                  <a:extLst>
                    <a:ext uri="{FF2B5EF4-FFF2-40B4-BE49-F238E27FC236}">
                      <a16:creationId xmlns:a16="http://schemas.microsoft.com/office/drawing/2014/main" id="{D1D9C84F-5ED8-C6D8-243F-971A5CFADAF9}"/>
                    </a:ext>
                  </a:extLst>
                </p14:cNvPr>
                <p14:cNvContentPartPr/>
                <p14:nvPr/>
              </p14:nvContentPartPr>
              <p14:xfrm>
                <a:off x="5151960" y="889462"/>
                <a:ext cx="147960" cy="171000"/>
              </p14:xfrm>
            </p:contentPart>
          </mc:Choice>
          <mc:Fallback>
            <p:pic>
              <p:nvPicPr>
                <p:cNvPr id="10" name="Ink 9">
                  <a:extLst>
                    <a:ext uri="{FF2B5EF4-FFF2-40B4-BE49-F238E27FC236}">
                      <a16:creationId xmlns:a16="http://schemas.microsoft.com/office/drawing/2014/main" id="{D1D9C84F-5ED8-C6D8-243F-971A5CFADAF9}"/>
                    </a:ext>
                  </a:extLst>
                </p:cNvPr>
                <p:cNvPicPr/>
                <p:nvPr/>
              </p:nvPicPr>
              <p:blipFill>
                <a:blip r:embed="rId67"/>
                <a:stretch>
                  <a:fillRect/>
                </a:stretch>
              </p:blipFill>
              <p:spPr>
                <a:xfrm>
                  <a:off x="5142960" y="880822"/>
                  <a:ext cx="16560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 name="Ink 10">
                  <a:extLst>
                    <a:ext uri="{FF2B5EF4-FFF2-40B4-BE49-F238E27FC236}">
                      <a16:creationId xmlns:a16="http://schemas.microsoft.com/office/drawing/2014/main" id="{FF03C378-3006-36B6-8249-A84075AADD4F}"/>
                    </a:ext>
                  </a:extLst>
                </p14:cNvPr>
                <p14:cNvContentPartPr/>
                <p14:nvPr/>
              </p14:nvContentPartPr>
              <p14:xfrm>
                <a:off x="5373720" y="862102"/>
                <a:ext cx="79200" cy="156960"/>
              </p14:xfrm>
            </p:contentPart>
          </mc:Choice>
          <mc:Fallback>
            <p:pic>
              <p:nvPicPr>
                <p:cNvPr id="11" name="Ink 10">
                  <a:extLst>
                    <a:ext uri="{FF2B5EF4-FFF2-40B4-BE49-F238E27FC236}">
                      <a16:creationId xmlns:a16="http://schemas.microsoft.com/office/drawing/2014/main" id="{FF03C378-3006-36B6-8249-A84075AADD4F}"/>
                    </a:ext>
                  </a:extLst>
                </p:cNvPr>
                <p:cNvPicPr/>
                <p:nvPr/>
              </p:nvPicPr>
              <p:blipFill>
                <a:blip r:embed="rId69"/>
                <a:stretch>
                  <a:fillRect/>
                </a:stretch>
              </p:blipFill>
              <p:spPr>
                <a:xfrm>
                  <a:off x="5365080" y="853462"/>
                  <a:ext cx="968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 name="Ink 11">
                  <a:extLst>
                    <a:ext uri="{FF2B5EF4-FFF2-40B4-BE49-F238E27FC236}">
                      <a16:creationId xmlns:a16="http://schemas.microsoft.com/office/drawing/2014/main" id="{9EFB4088-5785-3715-B398-6B3724F4994E}"/>
                    </a:ext>
                  </a:extLst>
                </p14:cNvPr>
                <p14:cNvContentPartPr/>
                <p14:nvPr/>
              </p14:nvContentPartPr>
              <p14:xfrm>
                <a:off x="5388120" y="941662"/>
                <a:ext cx="198000" cy="72360"/>
              </p14:xfrm>
            </p:contentPart>
          </mc:Choice>
          <mc:Fallback>
            <p:pic>
              <p:nvPicPr>
                <p:cNvPr id="12" name="Ink 11">
                  <a:extLst>
                    <a:ext uri="{FF2B5EF4-FFF2-40B4-BE49-F238E27FC236}">
                      <a16:creationId xmlns:a16="http://schemas.microsoft.com/office/drawing/2014/main" id="{9EFB4088-5785-3715-B398-6B3724F4994E}"/>
                    </a:ext>
                  </a:extLst>
                </p:cNvPr>
                <p:cNvPicPr/>
                <p:nvPr/>
              </p:nvPicPr>
              <p:blipFill>
                <a:blip r:embed="rId71"/>
                <a:stretch>
                  <a:fillRect/>
                </a:stretch>
              </p:blipFill>
              <p:spPr>
                <a:xfrm>
                  <a:off x="5379120" y="932662"/>
                  <a:ext cx="215640" cy="900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 name="Ink 12">
                  <a:extLst>
                    <a:ext uri="{FF2B5EF4-FFF2-40B4-BE49-F238E27FC236}">
                      <a16:creationId xmlns:a16="http://schemas.microsoft.com/office/drawing/2014/main" id="{25D1FF5D-0475-A9D1-FBB4-99DC7D318C1B}"/>
                    </a:ext>
                  </a:extLst>
                </p14:cNvPr>
                <p14:cNvContentPartPr/>
                <p14:nvPr/>
              </p14:nvContentPartPr>
              <p14:xfrm>
                <a:off x="5742360" y="873982"/>
                <a:ext cx="121320" cy="102960"/>
              </p14:xfrm>
            </p:contentPart>
          </mc:Choice>
          <mc:Fallback>
            <p:pic>
              <p:nvPicPr>
                <p:cNvPr id="13" name="Ink 12">
                  <a:extLst>
                    <a:ext uri="{FF2B5EF4-FFF2-40B4-BE49-F238E27FC236}">
                      <a16:creationId xmlns:a16="http://schemas.microsoft.com/office/drawing/2014/main" id="{25D1FF5D-0475-A9D1-FBB4-99DC7D318C1B}"/>
                    </a:ext>
                  </a:extLst>
                </p:cNvPr>
                <p:cNvPicPr/>
                <p:nvPr/>
              </p:nvPicPr>
              <p:blipFill>
                <a:blip r:embed="rId73"/>
                <a:stretch>
                  <a:fillRect/>
                </a:stretch>
              </p:blipFill>
              <p:spPr>
                <a:xfrm>
                  <a:off x="5733720" y="864982"/>
                  <a:ext cx="13896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6" name="Ink 15">
                  <a:extLst>
                    <a:ext uri="{FF2B5EF4-FFF2-40B4-BE49-F238E27FC236}">
                      <a16:creationId xmlns:a16="http://schemas.microsoft.com/office/drawing/2014/main" id="{E7FF934D-B4DB-B5EE-6AB3-B2DCA1CA8F3D}"/>
                    </a:ext>
                  </a:extLst>
                </p14:cNvPr>
                <p14:cNvContentPartPr/>
                <p14:nvPr/>
              </p14:nvContentPartPr>
              <p14:xfrm>
                <a:off x="5970960" y="886582"/>
                <a:ext cx="261000" cy="160560"/>
              </p14:xfrm>
            </p:contentPart>
          </mc:Choice>
          <mc:Fallback>
            <p:pic>
              <p:nvPicPr>
                <p:cNvPr id="16" name="Ink 15">
                  <a:extLst>
                    <a:ext uri="{FF2B5EF4-FFF2-40B4-BE49-F238E27FC236}">
                      <a16:creationId xmlns:a16="http://schemas.microsoft.com/office/drawing/2014/main" id="{E7FF934D-B4DB-B5EE-6AB3-B2DCA1CA8F3D}"/>
                    </a:ext>
                  </a:extLst>
                </p:cNvPr>
                <p:cNvPicPr/>
                <p:nvPr/>
              </p:nvPicPr>
              <p:blipFill>
                <a:blip r:embed="rId75"/>
                <a:stretch>
                  <a:fillRect/>
                </a:stretch>
              </p:blipFill>
              <p:spPr>
                <a:xfrm>
                  <a:off x="5962320" y="877942"/>
                  <a:ext cx="2786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7" name="Ink 16">
                  <a:extLst>
                    <a:ext uri="{FF2B5EF4-FFF2-40B4-BE49-F238E27FC236}">
                      <a16:creationId xmlns:a16="http://schemas.microsoft.com/office/drawing/2014/main" id="{9972386B-F582-553A-57FD-FED864369B7C}"/>
                    </a:ext>
                  </a:extLst>
                </p14:cNvPr>
                <p14:cNvContentPartPr/>
                <p14:nvPr/>
              </p14:nvContentPartPr>
              <p14:xfrm>
                <a:off x="6138720" y="901702"/>
                <a:ext cx="61920" cy="153720"/>
              </p14:xfrm>
            </p:contentPart>
          </mc:Choice>
          <mc:Fallback>
            <p:pic>
              <p:nvPicPr>
                <p:cNvPr id="17" name="Ink 16">
                  <a:extLst>
                    <a:ext uri="{FF2B5EF4-FFF2-40B4-BE49-F238E27FC236}">
                      <a16:creationId xmlns:a16="http://schemas.microsoft.com/office/drawing/2014/main" id="{9972386B-F582-553A-57FD-FED864369B7C}"/>
                    </a:ext>
                  </a:extLst>
                </p:cNvPr>
                <p:cNvPicPr/>
                <p:nvPr/>
              </p:nvPicPr>
              <p:blipFill>
                <a:blip r:embed="rId77"/>
                <a:stretch>
                  <a:fillRect/>
                </a:stretch>
              </p:blipFill>
              <p:spPr>
                <a:xfrm>
                  <a:off x="6129720" y="892702"/>
                  <a:ext cx="7956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8" name="Ink 17">
                  <a:extLst>
                    <a:ext uri="{FF2B5EF4-FFF2-40B4-BE49-F238E27FC236}">
                      <a16:creationId xmlns:a16="http://schemas.microsoft.com/office/drawing/2014/main" id="{B5E42A52-C545-18FC-30B4-352AB861455F}"/>
                    </a:ext>
                  </a:extLst>
                </p14:cNvPr>
                <p14:cNvContentPartPr/>
                <p14:nvPr/>
              </p14:nvContentPartPr>
              <p14:xfrm>
                <a:off x="6337440" y="887662"/>
                <a:ext cx="129960" cy="157320"/>
              </p14:xfrm>
            </p:contentPart>
          </mc:Choice>
          <mc:Fallback>
            <p:pic>
              <p:nvPicPr>
                <p:cNvPr id="18" name="Ink 17">
                  <a:extLst>
                    <a:ext uri="{FF2B5EF4-FFF2-40B4-BE49-F238E27FC236}">
                      <a16:creationId xmlns:a16="http://schemas.microsoft.com/office/drawing/2014/main" id="{B5E42A52-C545-18FC-30B4-352AB861455F}"/>
                    </a:ext>
                  </a:extLst>
                </p:cNvPr>
                <p:cNvPicPr/>
                <p:nvPr/>
              </p:nvPicPr>
              <p:blipFill>
                <a:blip r:embed="rId79"/>
                <a:stretch>
                  <a:fillRect/>
                </a:stretch>
              </p:blipFill>
              <p:spPr>
                <a:xfrm>
                  <a:off x="6328440" y="878662"/>
                  <a:ext cx="1476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9" name="Ink 18">
                  <a:extLst>
                    <a:ext uri="{FF2B5EF4-FFF2-40B4-BE49-F238E27FC236}">
                      <a16:creationId xmlns:a16="http://schemas.microsoft.com/office/drawing/2014/main" id="{E498028A-89F4-330A-81E1-3F86FE6BD490}"/>
                    </a:ext>
                  </a:extLst>
                </p14:cNvPr>
                <p14:cNvContentPartPr/>
                <p14:nvPr/>
              </p14:nvContentPartPr>
              <p14:xfrm>
                <a:off x="6483960" y="904582"/>
                <a:ext cx="161280" cy="83520"/>
              </p14:xfrm>
            </p:contentPart>
          </mc:Choice>
          <mc:Fallback>
            <p:pic>
              <p:nvPicPr>
                <p:cNvPr id="19" name="Ink 18">
                  <a:extLst>
                    <a:ext uri="{FF2B5EF4-FFF2-40B4-BE49-F238E27FC236}">
                      <a16:creationId xmlns:a16="http://schemas.microsoft.com/office/drawing/2014/main" id="{E498028A-89F4-330A-81E1-3F86FE6BD490}"/>
                    </a:ext>
                  </a:extLst>
                </p:cNvPr>
                <p:cNvPicPr/>
                <p:nvPr/>
              </p:nvPicPr>
              <p:blipFill>
                <a:blip r:embed="rId81"/>
                <a:stretch>
                  <a:fillRect/>
                </a:stretch>
              </p:blipFill>
              <p:spPr>
                <a:xfrm>
                  <a:off x="6475320" y="895582"/>
                  <a:ext cx="1789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0" name="Ink 19">
                  <a:extLst>
                    <a:ext uri="{FF2B5EF4-FFF2-40B4-BE49-F238E27FC236}">
                      <a16:creationId xmlns:a16="http://schemas.microsoft.com/office/drawing/2014/main" id="{7F79487F-09CA-EF18-FB7D-DBDDC33DD88E}"/>
                    </a:ext>
                  </a:extLst>
                </p14:cNvPr>
                <p14:cNvContentPartPr/>
                <p14:nvPr/>
              </p14:nvContentPartPr>
              <p14:xfrm>
                <a:off x="6672960" y="899542"/>
                <a:ext cx="106920" cy="206280"/>
              </p14:xfrm>
            </p:contentPart>
          </mc:Choice>
          <mc:Fallback>
            <p:pic>
              <p:nvPicPr>
                <p:cNvPr id="20" name="Ink 19">
                  <a:extLst>
                    <a:ext uri="{FF2B5EF4-FFF2-40B4-BE49-F238E27FC236}">
                      <a16:creationId xmlns:a16="http://schemas.microsoft.com/office/drawing/2014/main" id="{7F79487F-09CA-EF18-FB7D-DBDDC33DD88E}"/>
                    </a:ext>
                  </a:extLst>
                </p:cNvPr>
                <p:cNvPicPr/>
                <p:nvPr/>
              </p:nvPicPr>
              <p:blipFill>
                <a:blip r:embed="rId83"/>
                <a:stretch>
                  <a:fillRect/>
                </a:stretch>
              </p:blipFill>
              <p:spPr>
                <a:xfrm>
                  <a:off x="6663960" y="890902"/>
                  <a:ext cx="124560" cy="223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2" name="Ink 21">
                  <a:extLst>
                    <a:ext uri="{FF2B5EF4-FFF2-40B4-BE49-F238E27FC236}">
                      <a16:creationId xmlns:a16="http://schemas.microsoft.com/office/drawing/2014/main" id="{4C0DB5AE-9D18-ACB9-A4D7-9D2DB65AB0F1}"/>
                    </a:ext>
                  </a:extLst>
                </p14:cNvPr>
                <p14:cNvContentPartPr/>
                <p14:nvPr/>
              </p14:nvContentPartPr>
              <p14:xfrm>
                <a:off x="6891120" y="898462"/>
                <a:ext cx="116280" cy="169560"/>
              </p14:xfrm>
            </p:contentPart>
          </mc:Choice>
          <mc:Fallback>
            <p:pic>
              <p:nvPicPr>
                <p:cNvPr id="22" name="Ink 21">
                  <a:extLst>
                    <a:ext uri="{FF2B5EF4-FFF2-40B4-BE49-F238E27FC236}">
                      <a16:creationId xmlns:a16="http://schemas.microsoft.com/office/drawing/2014/main" id="{4C0DB5AE-9D18-ACB9-A4D7-9D2DB65AB0F1}"/>
                    </a:ext>
                  </a:extLst>
                </p:cNvPr>
                <p:cNvPicPr/>
                <p:nvPr/>
              </p:nvPicPr>
              <p:blipFill>
                <a:blip r:embed="rId85"/>
                <a:stretch>
                  <a:fillRect/>
                </a:stretch>
              </p:blipFill>
              <p:spPr>
                <a:xfrm>
                  <a:off x="6882480" y="889822"/>
                  <a:ext cx="13392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3" name="Ink 22">
                  <a:extLst>
                    <a:ext uri="{FF2B5EF4-FFF2-40B4-BE49-F238E27FC236}">
                      <a16:creationId xmlns:a16="http://schemas.microsoft.com/office/drawing/2014/main" id="{4CADB1E3-67D0-EF1C-95E9-41D550BCBD8A}"/>
                    </a:ext>
                  </a:extLst>
                </p14:cNvPr>
                <p14:cNvContentPartPr/>
                <p14:nvPr/>
              </p14:nvContentPartPr>
              <p14:xfrm>
                <a:off x="7055280" y="807022"/>
                <a:ext cx="236160" cy="227520"/>
              </p14:xfrm>
            </p:contentPart>
          </mc:Choice>
          <mc:Fallback>
            <p:pic>
              <p:nvPicPr>
                <p:cNvPr id="23" name="Ink 22">
                  <a:extLst>
                    <a:ext uri="{FF2B5EF4-FFF2-40B4-BE49-F238E27FC236}">
                      <a16:creationId xmlns:a16="http://schemas.microsoft.com/office/drawing/2014/main" id="{4CADB1E3-67D0-EF1C-95E9-41D550BCBD8A}"/>
                    </a:ext>
                  </a:extLst>
                </p:cNvPr>
                <p:cNvPicPr/>
                <p:nvPr/>
              </p:nvPicPr>
              <p:blipFill>
                <a:blip r:embed="rId87"/>
                <a:stretch>
                  <a:fillRect/>
                </a:stretch>
              </p:blipFill>
              <p:spPr>
                <a:xfrm>
                  <a:off x="7046280" y="798382"/>
                  <a:ext cx="253800" cy="2451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3" name="Ink 62">
                  <a:extLst>
                    <a:ext uri="{FF2B5EF4-FFF2-40B4-BE49-F238E27FC236}">
                      <a16:creationId xmlns:a16="http://schemas.microsoft.com/office/drawing/2014/main" id="{BE4B3832-CE33-F1BD-20DA-A583B6394073}"/>
                    </a:ext>
                  </a:extLst>
                </p14:cNvPr>
                <p14:cNvContentPartPr/>
                <p14:nvPr/>
              </p14:nvContentPartPr>
              <p14:xfrm>
                <a:off x="6671520" y="757702"/>
                <a:ext cx="31680" cy="86760"/>
              </p14:xfrm>
            </p:contentPart>
          </mc:Choice>
          <mc:Fallback>
            <p:pic>
              <p:nvPicPr>
                <p:cNvPr id="63" name="Ink 62">
                  <a:extLst>
                    <a:ext uri="{FF2B5EF4-FFF2-40B4-BE49-F238E27FC236}">
                      <a16:creationId xmlns:a16="http://schemas.microsoft.com/office/drawing/2014/main" id="{BE4B3832-CE33-F1BD-20DA-A583B6394073}"/>
                    </a:ext>
                  </a:extLst>
                </p:cNvPr>
                <p:cNvPicPr/>
                <p:nvPr/>
              </p:nvPicPr>
              <p:blipFill>
                <a:blip r:embed="rId89"/>
                <a:stretch>
                  <a:fillRect/>
                </a:stretch>
              </p:blipFill>
              <p:spPr>
                <a:xfrm>
                  <a:off x="6653880" y="740062"/>
                  <a:ext cx="6732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4" name="Ink 63">
                  <a:extLst>
                    <a:ext uri="{FF2B5EF4-FFF2-40B4-BE49-F238E27FC236}">
                      <a16:creationId xmlns:a16="http://schemas.microsoft.com/office/drawing/2014/main" id="{572FF3E4-4457-1A4D-0BE3-A0D6A5F11479}"/>
                    </a:ext>
                  </a:extLst>
                </p14:cNvPr>
                <p14:cNvContentPartPr/>
                <p14:nvPr/>
              </p14:nvContentPartPr>
              <p14:xfrm>
                <a:off x="6843960" y="739702"/>
                <a:ext cx="72000" cy="75600"/>
              </p14:xfrm>
            </p:contentPart>
          </mc:Choice>
          <mc:Fallback>
            <p:pic>
              <p:nvPicPr>
                <p:cNvPr id="64" name="Ink 63">
                  <a:extLst>
                    <a:ext uri="{FF2B5EF4-FFF2-40B4-BE49-F238E27FC236}">
                      <a16:creationId xmlns:a16="http://schemas.microsoft.com/office/drawing/2014/main" id="{572FF3E4-4457-1A4D-0BE3-A0D6A5F11479}"/>
                    </a:ext>
                  </a:extLst>
                </p:cNvPr>
                <p:cNvPicPr/>
                <p:nvPr/>
              </p:nvPicPr>
              <p:blipFill>
                <a:blip r:embed="rId91"/>
                <a:stretch>
                  <a:fillRect/>
                </a:stretch>
              </p:blipFill>
              <p:spPr>
                <a:xfrm>
                  <a:off x="6826320" y="721702"/>
                  <a:ext cx="1076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5" name="Ink 64">
                  <a:extLst>
                    <a:ext uri="{FF2B5EF4-FFF2-40B4-BE49-F238E27FC236}">
                      <a16:creationId xmlns:a16="http://schemas.microsoft.com/office/drawing/2014/main" id="{02C2102E-CF0C-E3BC-14A7-BBE92027AF32}"/>
                    </a:ext>
                  </a:extLst>
                </p14:cNvPr>
                <p14:cNvContentPartPr/>
                <p14:nvPr/>
              </p14:nvContentPartPr>
              <p14:xfrm>
                <a:off x="7027560" y="748702"/>
                <a:ext cx="50400" cy="67680"/>
              </p14:xfrm>
            </p:contentPart>
          </mc:Choice>
          <mc:Fallback>
            <p:pic>
              <p:nvPicPr>
                <p:cNvPr id="65" name="Ink 64">
                  <a:extLst>
                    <a:ext uri="{FF2B5EF4-FFF2-40B4-BE49-F238E27FC236}">
                      <a16:creationId xmlns:a16="http://schemas.microsoft.com/office/drawing/2014/main" id="{02C2102E-CF0C-E3BC-14A7-BBE92027AF32}"/>
                    </a:ext>
                  </a:extLst>
                </p:cNvPr>
                <p:cNvPicPr/>
                <p:nvPr/>
              </p:nvPicPr>
              <p:blipFill>
                <a:blip r:embed="rId93"/>
                <a:stretch>
                  <a:fillRect/>
                </a:stretch>
              </p:blipFill>
              <p:spPr>
                <a:xfrm>
                  <a:off x="7009560" y="730702"/>
                  <a:ext cx="86040" cy="1033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6" name="Ink 65">
                  <a:extLst>
                    <a:ext uri="{FF2B5EF4-FFF2-40B4-BE49-F238E27FC236}">
                      <a16:creationId xmlns:a16="http://schemas.microsoft.com/office/drawing/2014/main" id="{1E219569-BE64-53C2-EF77-A154F93FEABA}"/>
                    </a:ext>
                  </a:extLst>
                </p14:cNvPr>
                <p14:cNvContentPartPr/>
                <p14:nvPr/>
              </p14:nvContentPartPr>
              <p14:xfrm>
                <a:off x="7170480" y="755182"/>
                <a:ext cx="72360" cy="63360"/>
              </p14:xfrm>
            </p:contentPart>
          </mc:Choice>
          <mc:Fallback>
            <p:pic>
              <p:nvPicPr>
                <p:cNvPr id="66" name="Ink 65">
                  <a:extLst>
                    <a:ext uri="{FF2B5EF4-FFF2-40B4-BE49-F238E27FC236}">
                      <a16:creationId xmlns:a16="http://schemas.microsoft.com/office/drawing/2014/main" id="{1E219569-BE64-53C2-EF77-A154F93FEABA}"/>
                    </a:ext>
                  </a:extLst>
                </p:cNvPr>
                <p:cNvPicPr/>
                <p:nvPr/>
              </p:nvPicPr>
              <p:blipFill>
                <a:blip r:embed="rId95"/>
                <a:stretch>
                  <a:fillRect/>
                </a:stretch>
              </p:blipFill>
              <p:spPr>
                <a:xfrm>
                  <a:off x="7152840" y="737182"/>
                  <a:ext cx="108000" cy="99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6">
            <p14:nvContentPartPr>
              <p14:cNvPr id="57" name="Ink 56">
                <a:extLst>
                  <a:ext uri="{FF2B5EF4-FFF2-40B4-BE49-F238E27FC236}">
                    <a16:creationId xmlns:a16="http://schemas.microsoft.com/office/drawing/2014/main" id="{B02B80E2-D369-27F2-697E-AC3079177D4B}"/>
                  </a:ext>
                </a:extLst>
              </p14:cNvPr>
              <p14:cNvContentPartPr/>
              <p14:nvPr/>
            </p14:nvContentPartPr>
            <p14:xfrm>
              <a:off x="5328720" y="1520902"/>
              <a:ext cx="46080" cy="140040"/>
            </p14:xfrm>
          </p:contentPart>
        </mc:Choice>
        <mc:Fallback>
          <p:pic>
            <p:nvPicPr>
              <p:cNvPr id="57" name="Ink 56">
                <a:extLst>
                  <a:ext uri="{FF2B5EF4-FFF2-40B4-BE49-F238E27FC236}">
                    <a16:creationId xmlns:a16="http://schemas.microsoft.com/office/drawing/2014/main" id="{B02B80E2-D369-27F2-697E-AC3079177D4B}"/>
                  </a:ext>
                </a:extLst>
              </p:cNvPr>
              <p:cNvPicPr/>
              <p:nvPr/>
            </p:nvPicPr>
            <p:blipFill>
              <a:blip r:embed="rId97"/>
              <a:stretch>
                <a:fillRect/>
              </a:stretch>
            </p:blipFill>
            <p:spPr>
              <a:xfrm>
                <a:off x="5310720" y="1503262"/>
                <a:ext cx="8172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8" name="Ink 57">
                <a:extLst>
                  <a:ext uri="{FF2B5EF4-FFF2-40B4-BE49-F238E27FC236}">
                    <a16:creationId xmlns:a16="http://schemas.microsoft.com/office/drawing/2014/main" id="{617B3DF0-A7E1-86BF-F3D8-02C6112C409B}"/>
                  </a:ext>
                </a:extLst>
              </p14:cNvPr>
              <p14:cNvContentPartPr/>
              <p14:nvPr/>
            </p14:nvContentPartPr>
            <p14:xfrm>
              <a:off x="5505840" y="1534942"/>
              <a:ext cx="78840" cy="66600"/>
            </p14:xfrm>
          </p:contentPart>
        </mc:Choice>
        <mc:Fallback>
          <p:pic>
            <p:nvPicPr>
              <p:cNvPr id="58" name="Ink 57">
                <a:extLst>
                  <a:ext uri="{FF2B5EF4-FFF2-40B4-BE49-F238E27FC236}">
                    <a16:creationId xmlns:a16="http://schemas.microsoft.com/office/drawing/2014/main" id="{617B3DF0-A7E1-86BF-F3D8-02C6112C409B}"/>
                  </a:ext>
                </a:extLst>
              </p:cNvPr>
              <p:cNvPicPr/>
              <p:nvPr/>
            </p:nvPicPr>
            <p:blipFill>
              <a:blip r:embed="rId99"/>
              <a:stretch>
                <a:fillRect/>
              </a:stretch>
            </p:blipFill>
            <p:spPr>
              <a:xfrm>
                <a:off x="5488200" y="1516942"/>
                <a:ext cx="11448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9" name="Ink 58">
                <a:extLst>
                  <a:ext uri="{FF2B5EF4-FFF2-40B4-BE49-F238E27FC236}">
                    <a16:creationId xmlns:a16="http://schemas.microsoft.com/office/drawing/2014/main" id="{8FF9AF44-179A-FC3C-3590-B6D63423BC37}"/>
                  </a:ext>
                </a:extLst>
              </p14:cNvPr>
              <p14:cNvContentPartPr/>
              <p14:nvPr/>
            </p14:nvContentPartPr>
            <p14:xfrm>
              <a:off x="5683680" y="1507222"/>
              <a:ext cx="64800" cy="74160"/>
            </p14:xfrm>
          </p:contentPart>
        </mc:Choice>
        <mc:Fallback>
          <p:pic>
            <p:nvPicPr>
              <p:cNvPr id="59" name="Ink 58">
                <a:extLst>
                  <a:ext uri="{FF2B5EF4-FFF2-40B4-BE49-F238E27FC236}">
                    <a16:creationId xmlns:a16="http://schemas.microsoft.com/office/drawing/2014/main" id="{8FF9AF44-179A-FC3C-3590-B6D63423BC37}"/>
                  </a:ext>
                </a:extLst>
              </p:cNvPr>
              <p:cNvPicPr/>
              <p:nvPr/>
            </p:nvPicPr>
            <p:blipFill>
              <a:blip r:embed="rId101"/>
              <a:stretch>
                <a:fillRect/>
              </a:stretch>
            </p:blipFill>
            <p:spPr>
              <a:xfrm>
                <a:off x="5665680" y="1489222"/>
                <a:ext cx="10044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0" name="Ink 59">
                <a:extLst>
                  <a:ext uri="{FF2B5EF4-FFF2-40B4-BE49-F238E27FC236}">
                    <a16:creationId xmlns:a16="http://schemas.microsoft.com/office/drawing/2014/main" id="{F34BD94D-A750-C9A3-BB4B-A70F05E722E9}"/>
                  </a:ext>
                </a:extLst>
              </p14:cNvPr>
              <p14:cNvContentPartPr/>
              <p14:nvPr/>
            </p14:nvContentPartPr>
            <p14:xfrm>
              <a:off x="5835960" y="1507942"/>
              <a:ext cx="52560" cy="54720"/>
            </p14:xfrm>
          </p:contentPart>
        </mc:Choice>
        <mc:Fallback>
          <p:pic>
            <p:nvPicPr>
              <p:cNvPr id="60" name="Ink 59">
                <a:extLst>
                  <a:ext uri="{FF2B5EF4-FFF2-40B4-BE49-F238E27FC236}">
                    <a16:creationId xmlns:a16="http://schemas.microsoft.com/office/drawing/2014/main" id="{F34BD94D-A750-C9A3-BB4B-A70F05E722E9}"/>
                  </a:ext>
                </a:extLst>
              </p:cNvPr>
              <p:cNvPicPr/>
              <p:nvPr/>
            </p:nvPicPr>
            <p:blipFill>
              <a:blip r:embed="rId103"/>
              <a:stretch>
                <a:fillRect/>
              </a:stretch>
            </p:blipFill>
            <p:spPr>
              <a:xfrm>
                <a:off x="5818320" y="1490302"/>
                <a:ext cx="882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7" name="Ink 76">
                <a:extLst>
                  <a:ext uri="{FF2B5EF4-FFF2-40B4-BE49-F238E27FC236}">
                    <a16:creationId xmlns:a16="http://schemas.microsoft.com/office/drawing/2014/main" id="{EF0B4E1D-F2D8-DDAB-22E9-988B0F91BF1A}"/>
                  </a:ext>
                </a:extLst>
              </p14:cNvPr>
              <p14:cNvContentPartPr/>
              <p14:nvPr/>
            </p14:nvContentPartPr>
            <p14:xfrm>
              <a:off x="3653640" y="1398502"/>
              <a:ext cx="213120" cy="133200"/>
            </p14:xfrm>
          </p:contentPart>
        </mc:Choice>
        <mc:Fallback>
          <p:pic>
            <p:nvPicPr>
              <p:cNvPr id="77" name="Ink 76">
                <a:extLst>
                  <a:ext uri="{FF2B5EF4-FFF2-40B4-BE49-F238E27FC236}">
                    <a16:creationId xmlns:a16="http://schemas.microsoft.com/office/drawing/2014/main" id="{EF0B4E1D-F2D8-DDAB-22E9-988B0F91BF1A}"/>
                  </a:ext>
                </a:extLst>
              </p:cNvPr>
              <p:cNvPicPr/>
              <p:nvPr/>
            </p:nvPicPr>
            <p:blipFill>
              <a:blip r:embed="rId105"/>
              <a:stretch>
                <a:fillRect/>
              </a:stretch>
            </p:blipFill>
            <p:spPr>
              <a:xfrm>
                <a:off x="3635640" y="1380862"/>
                <a:ext cx="2487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8" name="Ink 77">
                <a:extLst>
                  <a:ext uri="{FF2B5EF4-FFF2-40B4-BE49-F238E27FC236}">
                    <a16:creationId xmlns:a16="http://schemas.microsoft.com/office/drawing/2014/main" id="{2BED40CE-846E-C1C6-F68F-36B5F09611AD}"/>
                  </a:ext>
                </a:extLst>
              </p14:cNvPr>
              <p14:cNvContentPartPr/>
              <p14:nvPr/>
            </p14:nvContentPartPr>
            <p14:xfrm>
              <a:off x="3709080" y="1410382"/>
              <a:ext cx="118800" cy="159120"/>
            </p14:xfrm>
          </p:contentPart>
        </mc:Choice>
        <mc:Fallback>
          <p:pic>
            <p:nvPicPr>
              <p:cNvPr id="78" name="Ink 77">
                <a:extLst>
                  <a:ext uri="{FF2B5EF4-FFF2-40B4-BE49-F238E27FC236}">
                    <a16:creationId xmlns:a16="http://schemas.microsoft.com/office/drawing/2014/main" id="{2BED40CE-846E-C1C6-F68F-36B5F09611AD}"/>
                  </a:ext>
                </a:extLst>
              </p:cNvPr>
              <p:cNvPicPr/>
              <p:nvPr/>
            </p:nvPicPr>
            <p:blipFill>
              <a:blip r:embed="rId107"/>
              <a:stretch>
                <a:fillRect/>
              </a:stretch>
            </p:blipFill>
            <p:spPr>
              <a:xfrm>
                <a:off x="3691440" y="1392742"/>
                <a:ext cx="1544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9" name="Ink 78">
                <a:extLst>
                  <a:ext uri="{FF2B5EF4-FFF2-40B4-BE49-F238E27FC236}">
                    <a16:creationId xmlns:a16="http://schemas.microsoft.com/office/drawing/2014/main" id="{7A574541-6F15-FAC9-C324-96A6BF1A71E2}"/>
                  </a:ext>
                </a:extLst>
              </p14:cNvPr>
              <p14:cNvContentPartPr/>
              <p14:nvPr/>
            </p14:nvContentPartPr>
            <p14:xfrm>
              <a:off x="3961800" y="1402462"/>
              <a:ext cx="58320" cy="144000"/>
            </p14:xfrm>
          </p:contentPart>
        </mc:Choice>
        <mc:Fallback>
          <p:pic>
            <p:nvPicPr>
              <p:cNvPr id="79" name="Ink 78">
                <a:extLst>
                  <a:ext uri="{FF2B5EF4-FFF2-40B4-BE49-F238E27FC236}">
                    <a16:creationId xmlns:a16="http://schemas.microsoft.com/office/drawing/2014/main" id="{7A574541-6F15-FAC9-C324-96A6BF1A71E2}"/>
                  </a:ext>
                </a:extLst>
              </p:cNvPr>
              <p:cNvPicPr/>
              <p:nvPr/>
            </p:nvPicPr>
            <p:blipFill>
              <a:blip r:embed="rId109"/>
              <a:stretch>
                <a:fillRect/>
              </a:stretch>
            </p:blipFill>
            <p:spPr>
              <a:xfrm>
                <a:off x="3944160" y="1384462"/>
                <a:ext cx="9396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80" name="Ink 79">
                <a:extLst>
                  <a:ext uri="{FF2B5EF4-FFF2-40B4-BE49-F238E27FC236}">
                    <a16:creationId xmlns:a16="http://schemas.microsoft.com/office/drawing/2014/main" id="{8A68A17C-1873-498B-82C6-FE792B6903AC}"/>
                  </a:ext>
                </a:extLst>
              </p14:cNvPr>
              <p14:cNvContentPartPr/>
              <p14:nvPr/>
            </p14:nvContentPartPr>
            <p14:xfrm>
              <a:off x="4142520" y="1441342"/>
              <a:ext cx="114480" cy="92880"/>
            </p14:xfrm>
          </p:contentPart>
        </mc:Choice>
        <mc:Fallback>
          <p:pic>
            <p:nvPicPr>
              <p:cNvPr id="80" name="Ink 79">
                <a:extLst>
                  <a:ext uri="{FF2B5EF4-FFF2-40B4-BE49-F238E27FC236}">
                    <a16:creationId xmlns:a16="http://schemas.microsoft.com/office/drawing/2014/main" id="{8A68A17C-1873-498B-82C6-FE792B6903AC}"/>
                  </a:ext>
                </a:extLst>
              </p:cNvPr>
              <p:cNvPicPr/>
              <p:nvPr/>
            </p:nvPicPr>
            <p:blipFill>
              <a:blip r:embed="rId111"/>
              <a:stretch>
                <a:fillRect/>
              </a:stretch>
            </p:blipFill>
            <p:spPr>
              <a:xfrm>
                <a:off x="4124880" y="1423342"/>
                <a:ext cx="15012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1" name="Ink 80">
                <a:extLst>
                  <a:ext uri="{FF2B5EF4-FFF2-40B4-BE49-F238E27FC236}">
                    <a16:creationId xmlns:a16="http://schemas.microsoft.com/office/drawing/2014/main" id="{DB347206-6A93-DEBB-4FFF-273F8BA96DAF}"/>
                  </a:ext>
                </a:extLst>
              </p14:cNvPr>
              <p14:cNvContentPartPr/>
              <p14:nvPr/>
            </p14:nvContentPartPr>
            <p14:xfrm>
              <a:off x="4383360" y="1447822"/>
              <a:ext cx="87840" cy="75600"/>
            </p14:xfrm>
          </p:contentPart>
        </mc:Choice>
        <mc:Fallback>
          <p:pic>
            <p:nvPicPr>
              <p:cNvPr id="81" name="Ink 80">
                <a:extLst>
                  <a:ext uri="{FF2B5EF4-FFF2-40B4-BE49-F238E27FC236}">
                    <a16:creationId xmlns:a16="http://schemas.microsoft.com/office/drawing/2014/main" id="{DB347206-6A93-DEBB-4FFF-273F8BA96DAF}"/>
                  </a:ext>
                </a:extLst>
              </p:cNvPr>
              <p:cNvPicPr/>
              <p:nvPr/>
            </p:nvPicPr>
            <p:blipFill>
              <a:blip r:embed="rId113"/>
              <a:stretch>
                <a:fillRect/>
              </a:stretch>
            </p:blipFill>
            <p:spPr>
              <a:xfrm>
                <a:off x="4365360" y="1429822"/>
                <a:ext cx="1234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3" name="Ink 82">
                <a:extLst>
                  <a:ext uri="{FF2B5EF4-FFF2-40B4-BE49-F238E27FC236}">
                    <a16:creationId xmlns:a16="http://schemas.microsoft.com/office/drawing/2014/main" id="{82033C30-437C-FB10-1EA9-FB3450209807}"/>
                  </a:ext>
                </a:extLst>
              </p14:cNvPr>
              <p14:cNvContentPartPr/>
              <p14:nvPr/>
            </p14:nvContentPartPr>
            <p14:xfrm>
              <a:off x="4654440" y="1434862"/>
              <a:ext cx="74880" cy="82440"/>
            </p14:xfrm>
          </p:contentPart>
        </mc:Choice>
        <mc:Fallback>
          <p:pic>
            <p:nvPicPr>
              <p:cNvPr id="83" name="Ink 82">
                <a:extLst>
                  <a:ext uri="{FF2B5EF4-FFF2-40B4-BE49-F238E27FC236}">
                    <a16:creationId xmlns:a16="http://schemas.microsoft.com/office/drawing/2014/main" id="{82033C30-437C-FB10-1EA9-FB3450209807}"/>
                  </a:ext>
                </a:extLst>
              </p:cNvPr>
              <p:cNvPicPr/>
              <p:nvPr/>
            </p:nvPicPr>
            <p:blipFill>
              <a:blip r:embed="rId115"/>
              <a:stretch>
                <a:fillRect/>
              </a:stretch>
            </p:blipFill>
            <p:spPr>
              <a:xfrm>
                <a:off x="4636800" y="1416862"/>
                <a:ext cx="11052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5" name="Ink 84">
                <a:extLst>
                  <a:ext uri="{FF2B5EF4-FFF2-40B4-BE49-F238E27FC236}">
                    <a16:creationId xmlns:a16="http://schemas.microsoft.com/office/drawing/2014/main" id="{55204EC5-6C18-007F-DC8E-7F40B2CF2CC1}"/>
                  </a:ext>
                </a:extLst>
              </p14:cNvPr>
              <p14:cNvContentPartPr/>
              <p14:nvPr/>
            </p14:nvContentPartPr>
            <p14:xfrm>
              <a:off x="3768120" y="1749502"/>
              <a:ext cx="217440" cy="19800"/>
            </p14:xfrm>
          </p:contentPart>
        </mc:Choice>
        <mc:Fallback>
          <p:pic>
            <p:nvPicPr>
              <p:cNvPr id="85" name="Ink 84">
                <a:extLst>
                  <a:ext uri="{FF2B5EF4-FFF2-40B4-BE49-F238E27FC236}">
                    <a16:creationId xmlns:a16="http://schemas.microsoft.com/office/drawing/2014/main" id="{55204EC5-6C18-007F-DC8E-7F40B2CF2CC1}"/>
                  </a:ext>
                </a:extLst>
              </p:cNvPr>
              <p:cNvPicPr/>
              <p:nvPr/>
            </p:nvPicPr>
            <p:blipFill>
              <a:blip r:embed="rId117"/>
              <a:stretch>
                <a:fillRect/>
              </a:stretch>
            </p:blipFill>
            <p:spPr>
              <a:xfrm>
                <a:off x="3750120" y="1731862"/>
                <a:ext cx="25308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6" name="Ink 85">
                <a:extLst>
                  <a:ext uri="{FF2B5EF4-FFF2-40B4-BE49-F238E27FC236}">
                    <a16:creationId xmlns:a16="http://schemas.microsoft.com/office/drawing/2014/main" id="{A0B356AB-5FE8-C363-1320-6C2DB8AE6506}"/>
                  </a:ext>
                </a:extLst>
              </p14:cNvPr>
              <p14:cNvContentPartPr/>
              <p14:nvPr/>
            </p14:nvContentPartPr>
            <p14:xfrm>
              <a:off x="4304880" y="1672462"/>
              <a:ext cx="54720" cy="151920"/>
            </p14:xfrm>
          </p:contentPart>
        </mc:Choice>
        <mc:Fallback>
          <p:pic>
            <p:nvPicPr>
              <p:cNvPr id="86" name="Ink 85">
                <a:extLst>
                  <a:ext uri="{FF2B5EF4-FFF2-40B4-BE49-F238E27FC236}">
                    <a16:creationId xmlns:a16="http://schemas.microsoft.com/office/drawing/2014/main" id="{A0B356AB-5FE8-C363-1320-6C2DB8AE6506}"/>
                  </a:ext>
                </a:extLst>
              </p:cNvPr>
              <p:cNvPicPr/>
              <p:nvPr/>
            </p:nvPicPr>
            <p:blipFill>
              <a:blip r:embed="rId119"/>
              <a:stretch>
                <a:fillRect/>
              </a:stretch>
            </p:blipFill>
            <p:spPr>
              <a:xfrm>
                <a:off x="4286880" y="1654822"/>
                <a:ext cx="9036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87" name="Ink 86">
                <a:extLst>
                  <a:ext uri="{FF2B5EF4-FFF2-40B4-BE49-F238E27FC236}">
                    <a16:creationId xmlns:a16="http://schemas.microsoft.com/office/drawing/2014/main" id="{E8A02566-447E-8621-03CD-2E0EC889C62A}"/>
                  </a:ext>
                </a:extLst>
              </p14:cNvPr>
              <p14:cNvContentPartPr/>
              <p14:nvPr/>
            </p14:nvContentPartPr>
            <p14:xfrm>
              <a:off x="4473000" y="1702702"/>
              <a:ext cx="110160" cy="90000"/>
            </p14:xfrm>
          </p:contentPart>
        </mc:Choice>
        <mc:Fallback>
          <p:pic>
            <p:nvPicPr>
              <p:cNvPr id="87" name="Ink 86">
                <a:extLst>
                  <a:ext uri="{FF2B5EF4-FFF2-40B4-BE49-F238E27FC236}">
                    <a16:creationId xmlns:a16="http://schemas.microsoft.com/office/drawing/2014/main" id="{E8A02566-447E-8621-03CD-2E0EC889C62A}"/>
                  </a:ext>
                </a:extLst>
              </p:cNvPr>
              <p:cNvPicPr/>
              <p:nvPr/>
            </p:nvPicPr>
            <p:blipFill>
              <a:blip r:embed="rId121"/>
              <a:stretch>
                <a:fillRect/>
              </a:stretch>
            </p:blipFill>
            <p:spPr>
              <a:xfrm>
                <a:off x="4455000" y="1684702"/>
                <a:ext cx="1458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8" name="Ink 87">
                <a:extLst>
                  <a:ext uri="{FF2B5EF4-FFF2-40B4-BE49-F238E27FC236}">
                    <a16:creationId xmlns:a16="http://schemas.microsoft.com/office/drawing/2014/main" id="{5ED29ED4-A272-4E69-28DB-B969179DE2AF}"/>
                  </a:ext>
                </a:extLst>
              </p14:cNvPr>
              <p14:cNvContentPartPr/>
              <p14:nvPr/>
            </p14:nvContentPartPr>
            <p14:xfrm>
              <a:off x="4703040" y="1704502"/>
              <a:ext cx="93960" cy="86760"/>
            </p14:xfrm>
          </p:contentPart>
        </mc:Choice>
        <mc:Fallback>
          <p:pic>
            <p:nvPicPr>
              <p:cNvPr id="88" name="Ink 87">
                <a:extLst>
                  <a:ext uri="{FF2B5EF4-FFF2-40B4-BE49-F238E27FC236}">
                    <a16:creationId xmlns:a16="http://schemas.microsoft.com/office/drawing/2014/main" id="{5ED29ED4-A272-4E69-28DB-B969179DE2AF}"/>
                  </a:ext>
                </a:extLst>
              </p:cNvPr>
              <p:cNvPicPr/>
              <p:nvPr/>
            </p:nvPicPr>
            <p:blipFill>
              <a:blip r:embed="rId123"/>
              <a:stretch>
                <a:fillRect/>
              </a:stretch>
            </p:blipFill>
            <p:spPr>
              <a:xfrm>
                <a:off x="4685040" y="1686862"/>
                <a:ext cx="1296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9" name="Ink 88">
                <a:extLst>
                  <a:ext uri="{FF2B5EF4-FFF2-40B4-BE49-F238E27FC236}">
                    <a16:creationId xmlns:a16="http://schemas.microsoft.com/office/drawing/2014/main" id="{1DA5158A-2784-DD6D-50F3-8EA855B6C988}"/>
                  </a:ext>
                </a:extLst>
              </p14:cNvPr>
              <p14:cNvContentPartPr/>
              <p14:nvPr/>
            </p14:nvContentPartPr>
            <p14:xfrm>
              <a:off x="4912560" y="1696942"/>
              <a:ext cx="92160" cy="77760"/>
            </p14:xfrm>
          </p:contentPart>
        </mc:Choice>
        <mc:Fallback>
          <p:pic>
            <p:nvPicPr>
              <p:cNvPr id="89" name="Ink 88">
                <a:extLst>
                  <a:ext uri="{FF2B5EF4-FFF2-40B4-BE49-F238E27FC236}">
                    <a16:creationId xmlns:a16="http://schemas.microsoft.com/office/drawing/2014/main" id="{1DA5158A-2784-DD6D-50F3-8EA855B6C988}"/>
                  </a:ext>
                </a:extLst>
              </p:cNvPr>
              <p:cNvPicPr/>
              <p:nvPr/>
            </p:nvPicPr>
            <p:blipFill>
              <a:blip r:embed="rId125"/>
              <a:stretch>
                <a:fillRect/>
              </a:stretch>
            </p:blipFill>
            <p:spPr>
              <a:xfrm>
                <a:off x="4894920" y="1678942"/>
                <a:ext cx="127800" cy="113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1" name="Ink 90">
                <a:extLst>
                  <a:ext uri="{FF2B5EF4-FFF2-40B4-BE49-F238E27FC236}">
                    <a16:creationId xmlns:a16="http://schemas.microsoft.com/office/drawing/2014/main" id="{D9E8B154-D14B-E2E0-28C7-6474C09B0A6B}"/>
                  </a:ext>
                </a:extLst>
              </p14:cNvPr>
              <p14:cNvContentPartPr/>
              <p14:nvPr/>
            </p14:nvContentPartPr>
            <p14:xfrm>
              <a:off x="2010600" y="1833742"/>
              <a:ext cx="2635200" cy="77040"/>
            </p14:xfrm>
          </p:contentPart>
        </mc:Choice>
        <mc:Fallback>
          <p:pic>
            <p:nvPicPr>
              <p:cNvPr id="91" name="Ink 90">
                <a:extLst>
                  <a:ext uri="{FF2B5EF4-FFF2-40B4-BE49-F238E27FC236}">
                    <a16:creationId xmlns:a16="http://schemas.microsoft.com/office/drawing/2014/main" id="{D9E8B154-D14B-E2E0-28C7-6474C09B0A6B}"/>
                  </a:ext>
                </a:extLst>
              </p:cNvPr>
              <p:cNvPicPr/>
              <p:nvPr/>
            </p:nvPicPr>
            <p:blipFill>
              <a:blip r:embed="rId127"/>
              <a:stretch>
                <a:fillRect/>
              </a:stretch>
            </p:blipFill>
            <p:spPr>
              <a:xfrm>
                <a:off x="1992960" y="1815742"/>
                <a:ext cx="26708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2" name="Ink 91">
                <a:extLst>
                  <a:ext uri="{FF2B5EF4-FFF2-40B4-BE49-F238E27FC236}">
                    <a16:creationId xmlns:a16="http://schemas.microsoft.com/office/drawing/2014/main" id="{C3C99F5E-F394-50F5-423F-2DA731252757}"/>
                  </a:ext>
                </a:extLst>
              </p14:cNvPr>
              <p14:cNvContentPartPr/>
              <p14:nvPr/>
            </p14:nvContentPartPr>
            <p14:xfrm>
              <a:off x="3642840" y="1966942"/>
              <a:ext cx="19800" cy="145080"/>
            </p14:xfrm>
          </p:contentPart>
        </mc:Choice>
        <mc:Fallback>
          <p:pic>
            <p:nvPicPr>
              <p:cNvPr id="92" name="Ink 91">
                <a:extLst>
                  <a:ext uri="{FF2B5EF4-FFF2-40B4-BE49-F238E27FC236}">
                    <a16:creationId xmlns:a16="http://schemas.microsoft.com/office/drawing/2014/main" id="{C3C99F5E-F394-50F5-423F-2DA731252757}"/>
                  </a:ext>
                </a:extLst>
              </p:cNvPr>
              <p:cNvPicPr/>
              <p:nvPr/>
            </p:nvPicPr>
            <p:blipFill>
              <a:blip r:embed="rId129"/>
              <a:stretch>
                <a:fillRect/>
              </a:stretch>
            </p:blipFill>
            <p:spPr>
              <a:xfrm>
                <a:off x="3624840" y="1948942"/>
                <a:ext cx="5544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3" name="Ink 92">
                <a:extLst>
                  <a:ext uri="{FF2B5EF4-FFF2-40B4-BE49-F238E27FC236}">
                    <a16:creationId xmlns:a16="http://schemas.microsoft.com/office/drawing/2014/main" id="{77B8413D-7A50-6DAC-4ACF-45CCA63DABEE}"/>
                  </a:ext>
                </a:extLst>
              </p14:cNvPr>
              <p14:cNvContentPartPr/>
              <p14:nvPr/>
            </p14:nvContentPartPr>
            <p14:xfrm>
              <a:off x="3804120" y="2004022"/>
              <a:ext cx="126720" cy="79200"/>
            </p14:xfrm>
          </p:contentPart>
        </mc:Choice>
        <mc:Fallback>
          <p:pic>
            <p:nvPicPr>
              <p:cNvPr id="93" name="Ink 92">
                <a:extLst>
                  <a:ext uri="{FF2B5EF4-FFF2-40B4-BE49-F238E27FC236}">
                    <a16:creationId xmlns:a16="http://schemas.microsoft.com/office/drawing/2014/main" id="{77B8413D-7A50-6DAC-4ACF-45CCA63DABEE}"/>
                  </a:ext>
                </a:extLst>
              </p:cNvPr>
              <p:cNvPicPr/>
              <p:nvPr/>
            </p:nvPicPr>
            <p:blipFill>
              <a:blip r:embed="rId131"/>
              <a:stretch>
                <a:fillRect/>
              </a:stretch>
            </p:blipFill>
            <p:spPr>
              <a:xfrm>
                <a:off x="3786120" y="1986382"/>
                <a:ext cx="1623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4" name="Ink 93">
                <a:extLst>
                  <a:ext uri="{FF2B5EF4-FFF2-40B4-BE49-F238E27FC236}">
                    <a16:creationId xmlns:a16="http://schemas.microsoft.com/office/drawing/2014/main" id="{84A393C4-23D3-1205-FA17-18175F095324}"/>
                  </a:ext>
                </a:extLst>
              </p14:cNvPr>
              <p14:cNvContentPartPr/>
              <p14:nvPr/>
            </p14:nvContentPartPr>
            <p14:xfrm>
              <a:off x="4051440" y="1993582"/>
              <a:ext cx="162360" cy="90000"/>
            </p14:xfrm>
          </p:contentPart>
        </mc:Choice>
        <mc:Fallback>
          <p:pic>
            <p:nvPicPr>
              <p:cNvPr id="94" name="Ink 93">
                <a:extLst>
                  <a:ext uri="{FF2B5EF4-FFF2-40B4-BE49-F238E27FC236}">
                    <a16:creationId xmlns:a16="http://schemas.microsoft.com/office/drawing/2014/main" id="{84A393C4-23D3-1205-FA17-18175F095324}"/>
                  </a:ext>
                </a:extLst>
              </p:cNvPr>
              <p:cNvPicPr/>
              <p:nvPr/>
            </p:nvPicPr>
            <p:blipFill>
              <a:blip r:embed="rId133"/>
              <a:stretch>
                <a:fillRect/>
              </a:stretch>
            </p:blipFill>
            <p:spPr>
              <a:xfrm>
                <a:off x="4033800" y="1975942"/>
                <a:ext cx="19800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5" name="Ink 94">
                <a:extLst>
                  <a:ext uri="{FF2B5EF4-FFF2-40B4-BE49-F238E27FC236}">
                    <a16:creationId xmlns:a16="http://schemas.microsoft.com/office/drawing/2014/main" id="{0759AAD5-068B-3E77-2879-E7E0660EEC94}"/>
                  </a:ext>
                </a:extLst>
              </p14:cNvPr>
              <p14:cNvContentPartPr/>
              <p14:nvPr/>
            </p14:nvContentPartPr>
            <p14:xfrm>
              <a:off x="4261320" y="2028862"/>
              <a:ext cx="68040" cy="62640"/>
            </p14:xfrm>
          </p:contentPart>
        </mc:Choice>
        <mc:Fallback>
          <p:pic>
            <p:nvPicPr>
              <p:cNvPr id="95" name="Ink 94">
                <a:extLst>
                  <a:ext uri="{FF2B5EF4-FFF2-40B4-BE49-F238E27FC236}">
                    <a16:creationId xmlns:a16="http://schemas.microsoft.com/office/drawing/2014/main" id="{0759AAD5-068B-3E77-2879-E7E0660EEC94}"/>
                  </a:ext>
                </a:extLst>
              </p:cNvPr>
              <p:cNvPicPr/>
              <p:nvPr/>
            </p:nvPicPr>
            <p:blipFill>
              <a:blip r:embed="rId135"/>
              <a:stretch>
                <a:fillRect/>
              </a:stretch>
            </p:blipFill>
            <p:spPr>
              <a:xfrm>
                <a:off x="4243680" y="2011222"/>
                <a:ext cx="1036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6" name="Ink 95">
                <a:extLst>
                  <a:ext uri="{FF2B5EF4-FFF2-40B4-BE49-F238E27FC236}">
                    <a16:creationId xmlns:a16="http://schemas.microsoft.com/office/drawing/2014/main" id="{73F83AF2-C084-267E-EEDA-A6D2E129F93D}"/>
                  </a:ext>
                </a:extLst>
              </p14:cNvPr>
              <p14:cNvContentPartPr/>
              <p14:nvPr/>
            </p14:nvContentPartPr>
            <p14:xfrm>
              <a:off x="5163120" y="1791622"/>
              <a:ext cx="142200" cy="120960"/>
            </p14:xfrm>
          </p:contentPart>
        </mc:Choice>
        <mc:Fallback>
          <p:pic>
            <p:nvPicPr>
              <p:cNvPr id="96" name="Ink 95">
                <a:extLst>
                  <a:ext uri="{FF2B5EF4-FFF2-40B4-BE49-F238E27FC236}">
                    <a16:creationId xmlns:a16="http://schemas.microsoft.com/office/drawing/2014/main" id="{73F83AF2-C084-267E-EEDA-A6D2E129F93D}"/>
                  </a:ext>
                </a:extLst>
              </p:cNvPr>
              <p:cNvPicPr/>
              <p:nvPr/>
            </p:nvPicPr>
            <p:blipFill>
              <a:blip r:embed="rId137"/>
              <a:stretch>
                <a:fillRect/>
              </a:stretch>
            </p:blipFill>
            <p:spPr>
              <a:xfrm>
                <a:off x="5145120" y="1773982"/>
                <a:ext cx="17784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97" name="Ink 96">
                <a:extLst>
                  <a:ext uri="{FF2B5EF4-FFF2-40B4-BE49-F238E27FC236}">
                    <a16:creationId xmlns:a16="http://schemas.microsoft.com/office/drawing/2014/main" id="{A17C1579-AB50-E3EC-D41C-8A652E44D66C}"/>
                  </a:ext>
                </a:extLst>
              </p14:cNvPr>
              <p14:cNvContentPartPr/>
              <p14:nvPr/>
            </p14:nvContentPartPr>
            <p14:xfrm>
              <a:off x="5209200" y="1815742"/>
              <a:ext cx="117720" cy="131040"/>
            </p14:xfrm>
          </p:contentPart>
        </mc:Choice>
        <mc:Fallback>
          <p:pic>
            <p:nvPicPr>
              <p:cNvPr id="97" name="Ink 96">
                <a:extLst>
                  <a:ext uri="{FF2B5EF4-FFF2-40B4-BE49-F238E27FC236}">
                    <a16:creationId xmlns:a16="http://schemas.microsoft.com/office/drawing/2014/main" id="{A17C1579-AB50-E3EC-D41C-8A652E44D66C}"/>
                  </a:ext>
                </a:extLst>
              </p:cNvPr>
              <p:cNvPicPr/>
              <p:nvPr/>
            </p:nvPicPr>
            <p:blipFill>
              <a:blip r:embed="rId139"/>
              <a:stretch>
                <a:fillRect/>
              </a:stretch>
            </p:blipFill>
            <p:spPr>
              <a:xfrm>
                <a:off x="5191560" y="1797742"/>
                <a:ext cx="15336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98" name="Ink 97">
                <a:extLst>
                  <a:ext uri="{FF2B5EF4-FFF2-40B4-BE49-F238E27FC236}">
                    <a16:creationId xmlns:a16="http://schemas.microsoft.com/office/drawing/2014/main" id="{83AB0BC4-8CE0-003D-CD05-3ACAB3951A0A}"/>
                  </a:ext>
                </a:extLst>
              </p14:cNvPr>
              <p14:cNvContentPartPr/>
              <p14:nvPr/>
            </p14:nvContentPartPr>
            <p14:xfrm>
              <a:off x="5456880" y="1773622"/>
              <a:ext cx="15840" cy="131040"/>
            </p14:xfrm>
          </p:contentPart>
        </mc:Choice>
        <mc:Fallback>
          <p:pic>
            <p:nvPicPr>
              <p:cNvPr id="98" name="Ink 97">
                <a:extLst>
                  <a:ext uri="{FF2B5EF4-FFF2-40B4-BE49-F238E27FC236}">
                    <a16:creationId xmlns:a16="http://schemas.microsoft.com/office/drawing/2014/main" id="{83AB0BC4-8CE0-003D-CD05-3ACAB3951A0A}"/>
                  </a:ext>
                </a:extLst>
              </p:cNvPr>
              <p:cNvPicPr/>
              <p:nvPr/>
            </p:nvPicPr>
            <p:blipFill>
              <a:blip r:embed="rId141"/>
              <a:stretch>
                <a:fillRect/>
              </a:stretch>
            </p:blipFill>
            <p:spPr>
              <a:xfrm>
                <a:off x="5438880" y="1755982"/>
                <a:ext cx="514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9" name="Ink 98">
                <a:extLst>
                  <a:ext uri="{FF2B5EF4-FFF2-40B4-BE49-F238E27FC236}">
                    <a16:creationId xmlns:a16="http://schemas.microsoft.com/office/drawing/2014/main" id="{2FBD3D46-EFF1-DE1D-43A6-FF7CC5D34566}"/>
                  </a:ext>
                </a:extLst>
              </p14:cNvPr>
              <p14:cNvContentPartPr/>
              <p14:nvPr/>
            </p14:nvContentPartPr>
            <p14:xfrm>
              <a:off x="5576760" y="1768942"/>
              <a:ext cx="87120" cy="92160"/>
            </p14:xfrm>
          </p:contentPart>
        </mc:Choice>
        <mc:Fallback>
          <p:pic>
            <p:nvPicPr>
              <p:cNvPr id="99" name="Ink 98">
                <a:extLst>
                  <a:ext uri="{FF2B5EF4-FFF2-40B4-BE49-F238E27FC236}">
                    <a16:creationId xmlns:a16="http://schemas.microsoft.com/office/drawing/2014/main" id="{2FBD3D46-EFF1-DE1D-43A6-FF7CC5D34566}"/>
                  </a:ext>
                </a:extLst>
              </p:cNvPr>
              <p:cNvPicPr/>
              <p:nvPr/>
            </p:nvPicPr>
            <p:blipFill>
              <a:blip r:embed="rId143"/>
              <a:stretch>
                <a:fillRect/>
              </a:stretch>
            </p:blipFill>
            <p:spPr>
              <a:xfrm>
                <a:off x="5559120" y="1751302"/>
                <a:ext cx="1227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00" name="Ink 99">
                <a:extLst>
                  <a:ext uri="{FF2B5EF4-FFF2-40B4-BE49-F238E27FC236}">
                    <a16:creationId xmlns:a16="http://schemas.microsoft.com/office/drawing/2014/main" id="{A57184D4-4DA1-09A1-0D34-AD117CF242E8}"/>
                  </a:ext>
                </a:extLst>
              </p14:cNvPr>
              <p14:cNvContentPartPr/>
              <p14:nvPr/>
            </p14:nvContentPartPr>
            <p14:xfrm>
              <a:off x="5788800" y="1757062"/>
              <a:ext cx="82800" cy="102240"/>
            </p14:xfrm>
          </p:contentPart>
        </mc:Choice>
        <mc:Fallback>
          <p:pic>
            <p:nvPicPr>
              <p:cNvPr id="100" name="Ink 99">
                <a:extLst>
                  <a:ext uri="{FF2B5EF4-FFF2-40B4-BE49-F238E27FC236}">
                    <a16:creationId xmlns:a16="http://schemas.microsoft.com/office/drawing/2014/main" id="{A57184D4-4DA1-09A1-0D34-AD117CF242E8}"/>
                  </a:ext>
                </a:extLst>
              </p:cNvPr>
              <p:cNvPicPr/>
              <p:nvPr/>
            </p:nvPicPr>
            <p:blipFill>
              <a:blip r:embed="rId145"/>
              <a:stretch>
                <a:fillRect/>
              </a:stretch>
            </p:blipFill>
            <p:spPr>
              <a:xfrm>
                <a:off x="5770800" y="1739062"/>
                <a:ext cx="11844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01" name="Ink 100">
                <a:extLst>
                  <a:ext uri="{FF2B5EF4-FFF2-40B4-BE49-F238E27FC236}">
                    <a16:creationId xmlns:a16="http://schemas.microsoft.com/office/drawing/2014/main" id="{829F17DA-BDC5-2027-802C-01057BF08692}"/>
                  </a:ext>
                </a:extLst>
              </p14:cNvPr>
              <p14:cNvContentPartPr/>
              <p14:nvPr/>
            </p14:nvContentPartPr>
            <p14:xfrm>
              <a:off x="6000120" y="1781542"/>
              <a:ext cx="67680" cy="62640"/>
            </p14:xfrm>
          </p:contentPart>
        </mc:Choice>
        <mc:Fallback>
          <p:pic>
            <p:nvPicPr>
              <p:cNvPr id="101" name="Ink 100">
                <a:extLst>
                  <a:ext uri="{FF2B5EF4-FFF2-40B4-BE49-F238E27FC236}">
                    <a16:creationId xmlns:a16="http://schemas.microsoft.com/office/drawing/2014/main" id="{829F17DA-BDC5-2027-802C-01057BF08692}"/>
                  </a:ext>
                </a:extLst>
              </p:cNvPr>
              <p:cNvPicPr/>
              <p:nvPr/>
            </p:nvPicPr>
            <p:blipFill>
              <a:blip r:embed="rId147"/>
              <a:stretch>
                <a:fillRect/>
              </a:stretch>
            </p:blipFill>
            <p:spPr>
              <a:xfrm>
                <a:off x="5982120" y="1763902"/>
                <a:ext cx="103320" cy="98280"/>
              </a:xfrm>
              <a:prstGeom prst="rect">
                <a:avLst/>
              </a:prstGeom>
            </p:spPr>
          </p:pic>
        </mc:Fallback>
      </mc:AlternateContent>
      <p:grpSp>
        <p:nvGrpSpPr>
          <p:cNvPr id="105" name="Group 104">
            <a:extLst>
              <a:ext uri="{FF2B5EF4-FFF2-40B4-BE49-F238E27FC236}">
                <a16:creationId xmlns:a16="http://schemas.microsoft.com/office/drawing/2014/main" id="{EF3CA34A-C456-0BCC-DDA7-DB57833D8D30}"/>
              </a:ext>
            </a:extLst>
          </p:cNvPr>
          <p:cNvGrpSpPr/>
          <p:nvPr/>
        </p:nvGrpSpPr>
        <p:grpSpPr>
          <a:xfrm>
            <a:off x="1861200" y="1309582"/>
            <a:ext cx="1496880" cy="318960"/>
            <a:chOff x="1861200" y="1309582"/>
            <a:chExt cx="1496880" cy="318960"/>
          </a:xfrm>
        </p:grpSpPr>
        <mc:AlternateContent xmlns:mc="http://schemas.openxmlformats.org/markup-compatibility/2006">
          <mc:Choice xmlns:p14="http://schemas.microsoft.com/office/powerpoint/2010/main" Requires="p14">
            <p:contentPart p14:bwMode="auto" r:id="rId148">
              <p14:nvContentPartPr>
                <p14:cNvPr id="68" name="Ink 67">
                  <a:extLst>
                    <a:ext uri="{FF2B5EF4-FFF2-40B4-BE49-F238E27FC236}">
                      <a16:creationId xmlns:a16="http://schemas.microsoft.com/office/drawing/2014/main" id="{5CC64F9E-9B19-92E6-44F3-19EC650C7F10}"/>
                    </a:ext>
                  </a:extLst>
                </p14:cNvPr>
                <p14:cNvContentPartPr/>
                <p14:nvPr/>
              </p14:nvContentPartPr>
              <p14:xfrm>
                <a:off x="1861200" y="1419742"/>
                <a:ext cx="182520" cy="208800"/>
              </p14:xfrm>
            </p:contentPart>
          </mc:Choice>
          <mc:Fallback>
            <p:pic>
              <p:nvPicPr>
                <p:cNvPr id="68" name="Ink 67">
                  <a:extLst>
                    <a:ext uri="{FF2B5EF4-FFF2-40B4-BE49-F238E27FC236}">
                      <a16:creationId xmlns:a16="http://schemas.microsoft.com/office/drawing/2014/main" id="{5CC64F9E-9B19-92E6-44F3-19EC650C7F10}"/>
                    </a:ext>
                  </a:extLst>
                </p:cNvPr>
                <p:cNvPicPr/>
                <p:nvPr/>
              </p:nvPicPr>
              <p:blipFill>
                <a:blip r:embed="rId149"/>
                <a:stretch>
                  <a:fillRect/>
                </a:stretch>
              </p:blipFill>
              <p:spPr>
                <a:xfrm>
                  <a:off x="1843560" y="1402102"/>
                  <a:ext cx="21816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69" name="Ink 68">
                  <a:extLst>
                    <a:ext uri="{FF2B5EF4-FFF2-40B4-BE49-F238E27FC236}">
                      <a16:creationId xmlns:a16="http://schemas.microsoft.com/office/drawing/2014/main" id="{FA0345C8-D972-B75F-0638-2E7C4D00EA32}"/>
                    </a:ext>
                  </a:extLst>
                </p14:cNvPr>
                <p14:cNvContentPartPr/>
                <p14:nvPr/>
              </p14:nvContentPartPr>
              <p14:xfrm>
                <a:off x="2262960" y="1466182"/>
                <a:ext cx="192240" cy="113040"/>
              </p14:xfrm>
            </p:contentPart>
          </mc:Choice>
          <mc:Fallback>
            <p:pic>
              <p:nvPicPr>
                <p:cNvPr id="69" name="Ink 68">
                  <a:extLst>
                    <a:ext uri="{FF2B5EF4-FFF2-40B4-BE49-F238E27FC236}">
                      <a16:creationId xmlns:a16="http://schemas.microsoft.com/office/drawing/2014/main" id="{FA0345C8-D972-B75F-0638-2E7C4D00EA32}"/>
                    </a:ext>
                  </a:extLst>
                </p:cNvPr>
                <p:cNvPicPr/>
                <p:nvPr/>
              </p:nvPicPr>
              <p:blipFill>
                <a:blip r:embed="rId151"/>
                <a:stretch>
                  <a:fillRect/>
                </a:stretch>
              </p:blipFill>
              <p:spPr>
                <a:xfrm>
                  <a:off x="2244960" y="1448182"/>
                  <a:ext cx="22788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70" name="Ink 69">
                  <a:extLst>
                    <a:ext uri="{FF2B5EF4-FFF2-40B4-BE49-F238E27FC236}">
                      <a16:creationId xmlns:a16="http://schemas.microsoft.com/office/drawing/2014/main" id="{EF9F946A-2F5A-7AEA-D337-EC2C9072AE94}"/>
                    </a:ext>
                  </a:extLst>
                </p14:cNvPr>
                <p14:cNvContentPartPr/>
                <p14:nvPr/>
              </p14:nvContentPartPr>
              <p14:xfrm>
                <a:off x="2324160" y="1443142"/>
                <a:ext cx="130680" cy="174600"/>
              </p14:xfrm>
            </p:contentPart>
          </mc:Choice>
          <mc:Fallback>
            <p:pic>
              <p:nvPicPr>
                <p:cNvPr id="70" name="Ink 69">
                  <a:extLst>
                    <a:ext uri="{FF2B5EF4-FFF2-40B4-BE49-F238E27FC236}">
                      <a16:creationId xmlns:a16="http://schemas.microsoft.com/office/drawing/2014/main" id="{EF9F946A-2F5A-7AEA-D337-EC2C9072AE94}"/>
                    </a:ext>
                  </a:extLst>
                </p:cNvPr>
                <p:cNvPicPr/>
                <p:nvPr/>
              </p:nvPicPr>
              <p:blipFill>
                <a:blip r:embed="rId153"/>
                <a:stretch>
                  <a:fillRect/>
                </a:stretch>
              </p:blipFill>
              <p:spPr>
                <a:xfrm>
                  <a:off x="2306520" y="1425142"/>
                  <a:ext cx="16632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72" name="Ink 71">
                  <a:extLst>
                    <a:ext uri="{FF2B5EF4-FFF2-40B4-BE49-F238E27FC236}">
                      <a16:creationId xmlns:a16="http://schemas.microsoft.com/office/drawing/2014/main" id="{63CC29AF-E062-083E-7026-7D3F78AA1858}"/>
                    </a:ext>
                  </a:extLst>
                </p14:cNvPr>
                <p14:cNvContentPartPr/>
                <p14:nvPr/>
              </p14:nvContentPartPr>
              <p14:xfrm>
                <a:off x="2637720" y="1387702"/>
                <a:ext cx="124920" cy="156600"/>
              </p14:xfrm>
            </p:contentPart>
          </mc:Choice>
          <mc:Fallback>
            <p:pic>
              <p:nvPicPr>
                <p:cNvPr id="72" name="Ink 71">
                  <a:extLst>
                    <a:ext uri="{FF2B5EF4-FFF2-40B4-BE49-F238E27FC236}">
                      <a16:creationId xmlns:a16="http://schemas.microsoft.com/office/drawing/2014/main" id="{63CC29AF-E062-083E-7026-7D3F78AA1858}"/>
                    </a:ext>
                  </a:extLst>
                </p:cNvPr>
                <p:cNvPicPr/>
                <p:nvPr/>
              </p:nvPicPr>
              <p:blipFill>
                <a:blip r:embed="rId155"/>
                <a:stretch>
                  <a:fillRect/>
                </a:stretch>
              </p:blipFill>
              <p:spPr>
                <a:xfrm>
                  <a:off x="2620080" y="1369702"/>
                  <a:ext cx="1605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73" name="Ink 72">
                  <a:extLst>
                    <a:ext uri="{FF2B5EF4-FFF2-40B4-BE49-F238E27FC236}">
                      <a16:creationId xmlns:a16="http://schemas.microsoft.com/office/drawing/2014/main" id="{DC8FCA1A-53A2-AEFA-D0DC-D12B0D25A4AF}"/>
                    </a:ext>
                  </a:extLst>
                </p14:cNvPr>
                <p14:cNvContentPartPr/>
                <p14:nvPr/>
              </p14:nvContentPartPr>
              <p14:xfrm>
                <a:off x="2842920" y="1469422"/>
                <a:ext cx="17640" cy="41760"/>
              </p14:xfrm>
            </p:contentPart>
          </mc:Choice>
          <mc:Fallback>
            <p:pic>
              <p:nvPicPr>
                <p:cNvPr id="73" name="Ink 72">
                  <a:extLst>
                    <a:ext uri="{FF2B5EF4-FFF2-40B4-BE49-F238E27FC236}">
                      <a16:creationId xmlns:a16="http://schemas.microsoft.com/office/drawing/2014/main" id="{DC8FCA1A-53A2-AEFA-D0DC-D12B0D25A4AF}"/>
                    </a:ext>
                  </a:extLst>
                </p:cNvPr>
                <p:cNvPicPr/>
                <p:nvPr/>
              </p:nvPicPr>
              <p:blipFill>
                <a:blip r:embed="rId157"/>
                <a:stretch>
                  <a:fillRect/>
                </a:stretch>
              </p:blipFill>
              <p:spPr>
                <a:xfrm>
                  <a:off x="2824920" y="1451782"/>
                  <a:ext cx="53280" cy="774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74" name="Ink 73">
                  <a:extLst>
                    <a:ext uri="{FF2B5EF4-FFF2-40B4-BE49-F238E27FC236}">
                      <a16:creationId xmlns:a16="http://schemas.microsoft.com/office/drawing/2014/main" id="{33AD2F3E-C40F-9BF4-B560-2ADBE3FEC4DD}"/>
                    </a:ext>
                  </a:extLst>
                </p14:cNvPr>
                <p14:cNvContentPartPr/>
                <p14:nvPr/>
              </p14:nvContentPartPr>
              <p14:xfrm>
                <a:off x="2976480" y="1407142"/>
                <a:ext cx="91080" cy="167760"/>
              </p14:xfrm>
            </p:contentPart>
          </mc:Choice>
          <mc:Fallback>
            <p:pic>
              <p:nvPicPr>
                <p:cNvPr id="74" name="Ink 73">
                  <a:extLst>
                    <a:ext uri="{FF2B5EF4-FFF2-40B4-BE49-F238E27FC236}">
                      <a16:creationId xmlns:a16="http://schemas.microsoft.com/office/drawing/2014/main" id="{33AD2F3E-C40F-9BF4-B560-2ADBE3FEC4DD}"/>
                    </a:ext>
                  </a:extLst>
                </p:cNvPr>
                <p:cNvPicPr/>
                <p:nvPr/>
              </p:nvPicPr>
              <p:blipFill>
                <a:blip r:embed="rId159"/>
                <a:stretch>
                  <a:fillRect/>
                </a:stretch>
              </p:blipFill>
              <p:spPr>
                <a:xfrm>
                  <a:off x="2958480" y="1389502"/>
                  <a:ext cx="12672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75" name="Ink 74">
                  <a:extLst>
                    <a:ext uri="{FF2B5EF4-FFF2-40B4-BE49-F238E27FC236}">
                      <a16:creationId xmlns:a16="http://schemas.microsoft.com/office/drawing/2014/main" id="{6910E56E-0847-ACE1-69FD-D63AD686AB6C}"/>
                    </a:ext>
                  </a:extLst>
                </p14:cNvPr>
                <p14:cNvContentPartPr/>
                <p14:nvPr/>
              </p14:nvContentPartPr>
              <p14:xfrm>
                <a:off x="3151440" y="1417942"/>
                <a:ext cx="121680" cy="145440"/>
              </p14:xfrm>
            </p:contentPart>
          </mc:Choice>
          <mc:Fallback>
            <p:pic>
              <p:nvPicPr>
                <p:cNvPr id="75" name="Ink 74">
                  <a:extLst>
                    <a:ext uri="{FF2B5EF4-FFF2-40B4-BE49-F238E27FC236}">
                      <a16:creationId xmlns:a16="http://schemas.microsoft.com/office/drawing/2014/main" id="{6910E56E-0847-ACE1-69FD-D63AD686AB6C}"/>
                    </a:ext>
                  </a:extLst>
                </p:cNvPr>
                <p:cNvPicPr/>
                <p:nvPr/>
              </p:nvPicPr>
              <p:blipFill>
                <a:blip r:embed="rId161"/>
                <a:stretch>
                  <a:fillRect/>
                </a:stretch>
              </p:blipFill>
              <p:spPr>
                <a:xfrm>
                  <a:off x="3133440" y="1400302"/>
                  <a:ext cx="15732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4" name="Ink 103">
                  <a:extLst>
                    <a:ext uri="{FF2B5EF4-FFF2-40B4-BE49-F238E27FC236}">
                      <a16:creationId xmlns:a16="http://schemas.microsoft.com/office/drawing/2014/main" id="{ADD9738F-EDCA-F7EB-3432-44EB4E25BA60}"/>
                    </a:ext>
                  </a:extLst>
                </p14:cNvPr>
                <p14:cNvContentPartPr/>
                <p14:nvPr/>
              </p14:nvContentPartPr>
              <p14:xfrm>
                <a:off x="3048480" y="1309582"/>
                <a:ext cx="309600" cy="122040"/>
              </p14:xfrm>
            </p:contentPart>
          </mc:Choice>
          <mc:Fallback>
            <p:pic>
              <p:nvPicPr>
                <p:cNvPr id="104" name="Ink 103">
                  <a:extLst>
                    <a:ext uri="{FF2B5EF4-FFF2-40B4-BE49-F238E27FC236}">
                      <a16:creationId xmlns:a16="http://schemas.microsoft.com/office/drawing/2014/main" id="{ADD9738F-EDCA-F7EB-3432-44EB4E25BA60}"/>
                    </a:ext>
                  </a:extLst>
                </p:cNvPr>
                <p:cNvPicPr/>
                <p:nvPr/>
              </p:nvPicPr>
              <p:blipFill>
                <a:blip r:embed="rId163"/>
                <a:stretch>
                  <a:fillRect/>
                </a:stretch>
              </p:blipFill>
              <p:spPr>
                <a:xfrm>
                  <a:off x="3030840" y="1291582"/>
                  <a:ext cx="345240" cy="157680"/>
                </a:xfrm>
                <a:prstGeom prst="rect">
                  <a:avLst/>
                </a:prstGeom>
              </p:spPr>
            </p:pic>
          </mc:Fallback>
        </mc:AlternateContent>
      </p:grpSp>
      <p:grpSp>
        <p:nvGrpSpPr>
          <p:cNvPr id="120" name="Group 119">
            <a:extLst>
              <a:ext uri="{FF2B5EF4-FFF2-40B4-BE49-F238E27FC236}">
                <a16:creationId xmlns:a16="http://schemas.microsoft.com/office/drawing/2014/main" id="{E61D0DA0-D21E-66A1-C5E5-ED37B10D5386}"/>
              </a:ext>
            </a:extLst>
          </p:cNvPr>
          <p:cNvGrpSpPr/>
          <p:nvPr/>
        </p:nvGrpSpPr>
        <p:grpSpPr>
          <a:xfrm>
            <a:off x="138240" y="1223902"/>
            <a:ext cx="1211040" cy="993960"/>
            <a:chOff x="138240" y="1223902"/>
            <a:chExt cx="1211040" cy="993960"/>
          </a:xfrm>
        </p:grpSpPr>
        <mc:AlternateContent xmlns:mc="http://schemas.openxmlformats.org/markup-compatibility/2006">
          <mc:Choice xmlns:p14="http://schemas.microsoft.com/office/powerpoint/2010/main" Requires="p14">
            <p:contentPart p14:bwMode="auto" r:id="rId164">
              <p14:nvContentPartPr>
                <p14:cNvPr id="106" name="Ink 105">
                  <a:extLst>
                    <a:ext uri="{FF2B5EF4-FFF2-40B4-BE49-F238E27FC236}">
                      <a16:creationId xmlns:a16="http://schemas.microsoft.com/office/drawing/2014/main" id="{6FD1CBF5-A669-AC00-79BC-CDF2CC83A34C}"/>
                    </a:ext>
                  </a:extLst>
                </p14:cNvPr>
                <p14:cNvContentPartPr/>
                <p14:nvPr/>
              </p14:nvContentPartPr>
              <p14:xfrm>
                <a:off x="138240" y="1395982"/>
                <a:ext cx="171360" cy="223560"/>
              </p14:xfrm>
            </p:contentPart>
          </mc:Choice>
          <mc:Fallback>
            <p:pic>
              <p:nvPicPr>
                <p:cNvPr id="106" name="Ink 105">
                  <a:extLst>
                    <a:ext uri="{FF2B5EF4-FFF2-40B4-BE49-F238E27FC236}">
                      <a16:creationId xmlns:a16="http://schemas.microsoft.com/office/drawing/2014/main" id="{6FD1CBF5-A669-AC00-79BC-CDF2CC83A34C}"/>
                    </a:ext>
                  </a:extLst>
                </p:cNvPr>
                <p:cNvPicPr/>
                <p:nvPr/>
              </p:nvPicPr>
              <p:blipFill>
                <a:blip r:embed="rId165"/>
                <a:stretch>
                  <a:fillRect/>
                </a:stretch>
              </p:blipFill>
              <p:spPr>
                <a:xfrm>
                  <a:off x="120600" y="1377982"/>
                  <a:ext cx="207000" cy="2592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07" name="Ink 106">
                  <a:extLst>
                    <a:ext uri="{FF2B5EF4-FFF2-40B4-BE49-F238E27FC236}">
                      <a16:creationId xmlns:a16="http://schemas.microsoft.com/office/drawing/2014/main" id="{BA8C675D-D851-642E-62A2-00232721DF5F}"/>
                    </a:ext>
                  </a:extLst>
                </p14:cNvPr>
                <p14:cNvContentPartPr/>
                <p14:nvPr/>
              </p14:nvContentPartPr>
              <p14:xfrm>
                <a:off x="482760" y="1408222"/>
                <a:ext cx="212760" cy="143640"/>
              </p14:xfrm>
            </p:contentPart>
          </mc:Choice>
          <mc:Fallback>
            <p:pic>
              <p:nvPicPr>
                <p:cNvPr id="107" name="Ink 106">
                  <a:extLst>
                    <a:ext uri="{FF2B5EF4-FFF2-40B4-BE49-F238E27FC236}">
                      <a16:creationId xmlns:a16="http://schemas.microsoft.com/office/drawing/2014/main" id="{BA8C675D-D851-642E-62A2-00232721DF5F}"/>
                    </a:ext>
                  </a:extLst>
                </p:cNvPr>
                <p:cNvPicPr/>
                <p:nvPr/>
              </p:nvPicPr>
              <p:blipFill>
                <a:blip r:embed="rId167"/>
                <a:stretch>
                  <a:fillRect/>
                </a:stretch>
              </p:blipFill>
              <p:spPr>
                <a:xfrm>
                  <a:off x="464760" y="1390582"/>
                  <a:ext cx="24840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08" name="Ink 107">
                  <a:extLst>
                    <a:ext uri="{FF2B5EF4-FFF2-40B4-BE49-F238E27FC236}">
                      <a16:creationId xmlns:a16="http://schemas.microsoft.com/office/drawing/2014/main" id="{55D32587-0680-D0E4-AFF2-3F3ED7B8ABD4}"/>
                    </a:ext>
                  </a:extLst>
                </p14:cNvPr>
                <p14:cNvContentPartPr/>
                <p14:nvPr/>
              </p14:nvContentPartPr>
              <p14:xfrm>
                <a:off x="604440" y="1440622"/>
                <a:ext cx="93240" cy="157320"/>
              </p14:xfrm>
            </p:contentPart>
          </mc:Choice>
          <mc:Fallback>
            <p:pic>
              <p:nvPicPr>
                <p:cNvPr id="108" name="Ink 107">
                  <a:extLst>
                    <a:ext uri="{FF2B5EF4-FFF2-40B4-BE49-F238E27FC236}">
                      <a16:creationId xmlns:a16="http://schemas.microsoft.com/office/drawing/2014/main" id="{55D32587-0680-D0E4-AFF2-3F3ED7B8ABD4}"/>
                    </a:ext>
                  </a:extLst>
                </p:cNvPr>
                <p:cNvPicPr/>
                <p:nvPr/>
              </p:nvPicPr>
              <p:blipFill>
                <a:blip r:embed="rId169"/>
                <a:stretch>
                  <a:fillRect/>
                </a:stretch>
              </p:blipFill>
              <p:spPr>
                <a:xfrm>
                  <a:off x="586800" y="1422622"/>
                  <a:ext cx="12888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09" name="Ink 108">
                  <a:extLst>
                    <a:ext uri="{FF2B5EF4-FFF2-40B4-BE49-F238E27FC236}">
                      <a16:creationId xmlns:a16="http://schemas.microsoft.com/office/drawing/2014/main" id="{7AB21508-3768-466E-1ED8-FD78FC13CBC3}"/>
                    </a:ext>
                  </a:extLst>
                </p14:cNvPr>
                <p14:cNvContentPartPr/>
                <p14:nvPr/>
              </p14:nvContentPartPr>
              <p14:xfrm>
                <a:off x="913680" y="1253062"/>
                <a:ext cx="227880" cy="232920"/>
              </p14:xfrm>
            </p:contentPart>
          </mc:Choice>
          <mc:Fallback>
            <p:pic>
              <p:nvPicPr>
                <p:cNvPr id="109" name="Ink 108">
                  <a:extLst>
                    <a:ext uri="{FF2B5EF4-FFF2-40B4-BE49-F238E27FC236}">
                      <a16:creationId xmlns:a16="http://schemas.microsoft.com/office/drawing/2014/main" id="{7AB21508-3768-466E-1ED8-FD78FC13CBC3}"/>
                    </a:ext>
                  </a:extLst>
                </p:cNvPr>
                <p:cNvPicPr/>
                <p:nvPr/>
              </p:nvPicPr>
              <p:blipFill>
                <a:blip r:embed="rId171"/>
                <a:stretch>
                  <a:fillRect/>
                </a:stretch>
              </p:blipFill>
              <p:spPr>
                <a:xfrm>
                  <a:off x="896040" y="1235062"/>
                  <a:ext cx="26352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10" name="Ink 109">
                  <a:extLst>
                    <a:ext uri="{FF2B5EF4-FFF2-40B4-BE49-F238E27FC236}">
                      <a16:creationId xmlns:a16="http://schemas.microsoft.com/office/drawing/2014/main" id="{EBAC685B-6F7E-B570-AEDF-67A70020DA87}"/>
                    </a:ext>
                  </a:extLst>
                </p14:cNvPr>
                <p14:cNvContentPartPr/>
                <p14:nvPr/>
              </p14:nvContentPartPr>
              <p14:xfrm>
                <a:off x="1065600" y="1557622"/>
                <a:ext cx="141120" cy="126720"/>
              </p14:xfrm>
            </p:contentPart>
          </mc:Choice>
          <mc:Fallback>
            <p:pic>
              <p:nvPicPr>
                <p:cNvPr id="110" name="Ink 109">
                  <a:extLst>
                    <a:ext uri="{FF2B5EF4-FFF2-40B4-BE49-F238E27FC236}">
                      <a16:creationId xmlns:a16="http://schemas.microsoft.com/office/drawing/2014/main" id="{EBAC685B-6F7E-B570-AEDF-67A70020DA87}"/>
                    </a:ext>
                  </a:extLst>
                </p:cNvPr>
                <p:cNvPicPr/>
                <p:nvPr/>
              </p:nvPicPr>
              <p:blipFill>
                <a:blip r:embed="rId173"/>
                <a:stretch>
                  <a:fillRect/>
                </a:stretch>
              </p:blipFill>
              <p:spPr>
                <a:xfrm>
                  <a:off x="1047960" y="1539982"/>
                  <a:ext cx="1767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12" name="Ink 111">
                  <a:extLst>
                    <a:ext uri="{FF2B5EF4-FFF2-40B4-BE49-F238E27FC236}">
                      <a16:creationId xmlns:a16="http://schemas.microsoft.com/office/drawing/2014/main" id="{3EC60C48-C6CE-249E-A733-C9D08EBDD870}"/>
                    </a:ext>
                  </a:extLst>
                </p14:cNvPr>
                <p14:cNvContentPartPr/>
                <p14:nvPr/>
              </p14:nvContentPartPr>
              <p14:xfrm>
                <a:off x="819360" y="1223902"/>
                <a:ext cx="529920" cy="466920"/>
              </p14:xfrm>
            </p:contentPart>
          </mc:Choice>
          <mc:Fallback>
            <p:pic>
              <p:nvPicPr>
                <p:cNvPr id="112" name="Ink 111">
                  <a:extLst>
                    <a:ext uri="{FF2B5EF4-FFF2-40B4-BE49-F238E27FC236}">
                      <a16:creationId xmlns:a16="http://schemas.microsoft.com/office/drawing/2014/main" id="{3EC60C48-C6CE-249E-A733-C9D08EBDD870}"/>
                    </a:ext>
                  </a:extLst>
                </p:cNvPr>
                <p:cNvPicPr/>
                <p:nvPr/>
              </p:nvPicPr>
              <p:blipFill>
                <a:blip r:embed="rId175"/>
                <a:stretch>
                  <a:fillRect/>
                </a:stretch>
              </p:blipFill>
              <p:spPr>
                <a:xfrm>
                  <a:off x="801720" y="1205902"/>
                  <a:ext cx="56556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13" name="Ink 112">
                  <a:extLst>
                    <a:ext uri="{FF2B5EF4-FFF2-40B4-BE49-F238E27FC236}">
                      <a16:creationId xmlns:a16="http://schemas.microsoft.com/office/drawing/2014/main" id="{96CB79DC-F97B-DBA8-41B4-9ECC737F02FD}"/>
                    </a:ext>
                  </a:extLst>
                </p14:cNvPr>
                <p14:cNvContentPartPr/>
                <p14:nvPr/>
              </p14:nvContentPartPr>
              <p14:xfrm>
                <a:off x="684000" y="1763182"/>
                <a:ext cx="295200" cy="382680"/>
              </p14:xfrm>
            </p:contentPart>
          </mc:Choice>
          <mc:Fallback>
            <p:pic>
              <p:nvPicPr>
                <p:cNvPr id="113" name="Ink 112">
                  <a:extLst>
                    <a:ext uri="{FF2B5EF4-FFF2-40B4-BE49-F238E27FC236}">
                      <a16:creationId xmlns:a16="http://schemas.microsoft.com/office/drawing/2014/main" id="{96CB79DC-F97B-DBA8-41B4-9ECC737F02FD}"/>
                    </a:ext>
                  </a:extLst>
                </p:cNvPr>
                <p:cNvPicPr/>
                <p:nvPr/>
              </p:nvPicPr>
              <p:blipFill>
                <a:blip r:embed="rId177"/>
                <a:stretch>
                  <a:fillRect/>
                </a:stretch>
              </p:blipFill>
              <p:spPr>
                <a:xfrm>
                  <a:off x="666000" y="1745182"/>
                  <a:ext cx="33084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14" name="Ink 113">
                  <a:extLst>
                    <a:ext uri="{FF2B5EF4-FFF2-40B4-BE49-F238E27FC236}">
                      <a16:creationId xmlns:a16="http://schemas.microsoft.com/office/drawing/2014/main" id="{2545FE56-EEA4-9C91-C33B-5DA55753465D}"/>
                    </a:ext>
                  </a:extLst>
                </p14:cNvPr>
                <p14:cNvContentPartPr/>
                <p14:nvPr/>
              </p14:nvContentPartPr>
              <p14:xfrm>
                <a:off x="606240" y="2120662"/>
                <a:ext cx="177840" cy="97200"/>
              </p14:xfrm>
            </p:contentPart>
          </mc:Choice>
          <mc:Fallback>
            <p:pic>
              <p:nvPicPr>
                <p:cNvPr id="114" name="Ink 113">
                  <a:extLst>
                    <a:ext uri="{FF2B5EF4-FFF2-40B4-BE49-F238E27FC236}">
                      <a16:creationId xmlns:a16="http://schemas.microsoft.com/office/drawing/2014/main" id="{2545FE56-EEA4-9C91-C33B-5DA55753465D}"/>
                    </a:ext>
                  </a:extLst>
                </p:cNvPr>
                <p:cNvPicPr/>
                <p:nvPr/>
              </p:nvPicPr>
              <p:blipFill>
                <a:blip r:embed="rId179"/>
                <a:stretch>
                  <a:fillRect/>
                </a:stretch>
              </p:blipFill>
              <p:spPr>
                <a:xfrm>
                  <a:off x="588600" y="2103022"/>
                  <a:ext cx="213480" cy="132840"/>
                </a:xfrm>
                <a:prstGeom prst="rect">
                  <a:avLst/>
                </a:prstGeom>
              </p:spPr>
            </p:pic>
          </mc:Fallback>
        </mc:AlternateContent>
      </p:grpSp>
      <p:grpSp>
        <p:nvGrpSpPr>
          <p:cNvPr id="119" name="Group 118">
            <a:extLst>
              <a:ext uri="{FF2B5EF4-FFF2-40B4-BE49-F238E27FC236}">
                <a16:creationId xmlns:a16="http://schemas.microsoft.com/office/drawing/2014/main" id="{DD18FD7A-5BA5-7D02-F595-703B21E5CD6F}"/>
              </a:ext>
            </a:extLst>
          </p:cNvPr>
          <p:cNvGrpSpPr/>
          <p:nvPr/>
        </p:nvGrpSpPr>
        <p:grpSpPr>
          <a:xfrm>
            <a:off x="282600" y="2358982"/>
            <a:ext cx="729720" cy="183240"/>
            <a:chOff x="282600" y="2358982"/>
            <a:chExt cx="729720" cy="183240"/>
          </a:xfrm>
        </p:grpSpPr>
        <mc:AlternateContent xmlns:mc="http://schemas.openxmlformats.org/markup-compatibility/2006">
          <mc:Choice xmlns:p14="http://schemas.microsoft.com/office/powerpoint/2010/main" Requires="p14">
            <p:contentPart p14:bwMode="auto" r:id="rId180">
              <p14:nvContentPartPr>
                <p14:cNvPr id="115" name="Ink 114">
                  <a:extLst>
                    <a:ext uri="{FF2B5EF4-FFF2-40B4-BE49-F238E27FC236}">
                      <a16:creationId xmlns:a16="http://schemas.microsoft.com/office/drawing/2014/main" id="{E29DDAE8-D7E3-0F56-8FA9-974D15338142}"/>
                    </a:ext>
                  </a:extLst>
                </p14:cNvPr>
                <p14:cNvContentPartPr/>
                <p14:nvPr/>
              </p14:nvContentPartPr>
              <p14:xfrm>
                <a:off x="282600" y="2358982"/>
                <a:ext cx="124920" cy="159840"/>
              </p14:xfrm>
            </p:contentPart>
          </mc:Choice>
          <mc:Fallback>
            <p:pic>
              <p:nvPicPr>
                <p:cNvPr id="115" name="Ink 114">
                  <a:extLst>
                    <a:ext uri="{FF2B5EF4-FFF2-40B4-BE49-F238E27FC236}">
                      <a16:creationId xmlns:a16="http://schemas.microsoft.com/office/drawing/2014/main" id="{E29DDAE8-D7E3-0F56-8FA9-974D15338142}"/>
                    </a:ext>
                  </a:extLst>
                </p:cNvPr>
                <p:cNvPicPr/>
                <p:nvPr/>
              </p:nvPicPr>
              <p:blipFill>
                <a:blip r:embed="rId181"/>
                <a:stretch>
                  <a:fillRect/>
                </a:stretch>
              </p:blipFill>
              <p:spPr>
                <a:xfrm>
                  <a:off x="264960" y="2341342"/>
                  <a:ext cx="1605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6" name="Ink 115">
                  <a:extLst>
                    <a:ext uri="{FF2B5EF4-FFF2-40B4-BE49-F238E27FC236}">
                      <a16:creationId xmlns:a16="http://schemas.microsoft.com/office/drawing/2014/main" id="{CC3AF721-4F63-CF43-6DED-5E8556F17C1C}"/>
                    </a:ext>
                  </a:extLst>
                </p14:cNvPr>
                <p14:cNvContentPartPr/>
                <p14:nvPr/>
              </p14:nvContentPartPr>
              <p14:xfrm>
                <a:off x="545760" y="2425582"/>
                <a:ext cx="49320" cy="45360"/>
              </p14:xfrm>
            </p:contentPart>
          </mc:Choice>
          <mc:Fallback>
            <p:pic>
              <p:nvPicPr>
                <p:cNvPr id="116" name="Ink 115">
                  <a:extLst>
                    <a:ext uri="{FF2B5EF4-FFF2-40B4-BE49-F238E27FC236}">
                      <a16:creationId xmlns:a16="http://schemas.microsoft.com/office/drawing/2014/main" id="{CC3AF721-4F63-CF43-6DED-5E8556F17C1C}"/>
                    </a:ext>
                  </a:extLst>
                </p:cNvPr>
                <p:cNvPicPr/>
                <p:nvPr/>
              </p:nvPicPr>
              <p:blipFill>
                <a:blip r:embed="rId183"/>
                <a:stretch>
                  <a:fillRect/>
                </a:stretch>
              </p:blipFill>
              <p:spPr>
                <a:xfrm>
                  <a:off x="527760" y="2407582"/>
                  <a:ext cx="8496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7" name="Ink 116">
                  <a:extLst>
                    <a:ext uri="{FF2B5EF4-FFF2-40B4-BE49-F238E27FC236}">
                      <a16:creationId xmlns:a16="http://schemas.microsoft.com/office/drawing/2014/main" id="{815650A6-9940-AB7F-CB34-4394BEFDA3D0}"/>
                    </a:ext>
                  </a:extLst>
                </p14:cNvPr>
                <p14:cNvContentPartPr/>
                <p14:nvPr/>
              </p14:nvContentPartPr>
              <p14:xfrm>
                <a:off x="686880" y="2365822"/>
                <a:ext cx="116640" cy="176400"/>
              </p14:xfrm>
            </p:contentPart>
          </mc:Choice>
          <mc:Fallback>
            <p:pic>
              <p:nvPicPr>
                <p:cNvPr id="117" name="Ink 116">
                  <a:extLst>
                    <a:ext uri="{FF2B5EF4-FFF2-40B4-BE49-F238E27FC236}">
                      <a16:creationId xmlns:a16="http://schemas.microsoft.com/office/drawing/2014/main" id="{815650A6-9940-AB7F-CB34-4394BEFDA3D0}"/>
                    </a:ext>
                  </a:extLst>
                </p:cNvPr>
                <p:cNvPicPr/>
                <p:nvPr/>
              </p:nvPicPr>
              <p:blipFill>
                <a:blip r:embed="rId185"/>
                <a:stretch>
                  <a:fillRect/>
                </a:stretch>
              </p:blipFill>
              <p:spPr>
                <a:xfrm>
                  <a:off x="668880" y="2347822"/>
                  <a:ext cx="152280" cy="212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18" name="Ink 117">
                  <a:extLst>
                    <a:ext uri="{FF2B5EF4-FFF2-40B4-BE49-F238E27FC236}">
                      <a16:creationId xmlns:a16="http://schemas.microsoft.com/office/drawing/2014/main" id="{74AD08C4-29BE-4EA1-48FF-6473CEB8C313}"/>
                    </a:ext>
                  </a:extLst>
                </p14:cNvPr>
                <p14:cNvContentPartPr/>
                <p14:nvPr/>
              </p14:nvContentPartPr>
              <p14:xfrm>
                <a:off x="889920" y="2373382"/>
                <a:ext cx="122400" cy="152280"/>
              </p14:xfrm>
            </p:contentPart>
          </mc:Choice>
          <mc:Fallback>
            <p:pic>
              <p:nvPicPr>
                <p:cNvPr id="118" name="Ink 117">
                  <a:extLst>
                    <a:ext uri="{FF2B5EF4-FFF2-40B4-BE49-F238E27FC236}">
                      <a16:creationId xmlns:a16="http://schemas.microsoft.com/office/drawing/2014/main" id="{74AD08C4-29BE-4EA1-48FF-6473CEB8C313}"/>
                    </a:ext>
                  </a:extLst>
                </p:cNvPr>
                <p:cNvPicPr/>
                <p:nvPr/>
              </p:nvPicPr>
              <p:blipFill>
                <a:blip r:embed="rId187"/>
                <a:stretch>
                  <a:fillRect/>
                </a:stretch>
              </p:blipFill>
              <p:spPr>
                <a:xfrm>
                  <a:off x="871920" y="2355382"/>
                  <a:ext cx="158040" cy="187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8">
            <p14:nvContentPartPr>
              <p14:cNvPr id="121" name="Ink 120">
                <a:extLst>
                  <a:ext uri="{FF2B5EF4-FFF2-40B4-BE49-F238E27FC236}">
                    <a16:creationId xmlns:a16="http://schemas.microsoft.com/office/drawing/2014/main" id="{E97254AE-A9B3-7C48-1B54-1809FCEB83D2}"/>
                  </a:ext>
                </a:extLst>
              </p14:cNvPr>
              <p14:cNvContentPartPr/>
              <p14:nvPr/>
            </p14:nvContentPartPr>
            <p14:xfrm>
              <a:off x="1527120" y="4115062"/>
              <a:ext cx="432720" cy="21240"/>
            </p14:xfrm>
          </p:contentPart>
        </mc:Choice>
        <mc:Fallback>
          <p:pic>
            <p:nvPicPr>
              <p:cNvPr id="121" name="Ink 120">
                <a:extLst>
                  <a:ext uri="{FF2B5EF4-FFF2-40B4-BE49-F238E27FC236}">
                    <a16:creationId xmlns:a16="http://schemas.microsoft.com/office/drawing/2014/main" id="{E97254AE-A9B3-7C48-1B54-1809FCEB83D2}"/>
                  </a:ext>
                </a:extLst>
              </p:cNvPr>
              <p:cNvPicPr/>
              <p:nvPr/>
            </p:nvPicPr>
            <p:blipFill>
              <a:blip r:embed="rId189"/>
              <a:stretch>
                <a:fillRect/>
              </a:stretch>
            </p:blipFill>
            <p:spPr>
              <a:xfrm>
                <a:off x="1509120" y="4097422"/>
                <a:ext cx="4683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2" name="Ink 121">
                <a:extLst>
                  <a:ext uri="{FF2B5EF4-FFF2-40B4-BE49-F238E27FC236}">
                    <a16:creationId xmlns:a16="http://schemas.microsoft.com/office/drawing/2014/main" id="{9A7A5FF7-2B22-4B92-4CE1-9C3D61780DAB}"/>
                  </a:ext>
                </a:extLst>
              </p14:cNvPr>
              <p14:cNvContentPartPr/>
              <p14:nvPr/>
            </p14:nvContentPartPr>
            <p14:xfrm>
              <a:off x="4981680" y="4158982"/>
              <a:ext cx="517680" cy="36720"/>
            </p14:xfrm>
          </p:contentPart>
        </mc:Choice>
        <mc:Fallback>
          <p:pic>
            <p:nvPicPr>
              <p:cNvPr id="122" name="Ink 121">
                <a:extLst>
                  <a:ext uri="{FF2B5EF4-FFF2-40B4-BE49-F238E27FC236}">
                    <a16:creationId xmlns:a16="http://schemas.microsoft.com/office/drawing/2014/main" id="{9A7A5FF7-2B22-4B92-4CE1-9C3D61780DAB}"/>
                  </a:ext>
                </a:extLst>
              </p:cNvPr>
              <p:cNvPicPr/>
              <p:nvPr/>
            </p:nvPicPr>
            <p:blipFill>
              <a:blip r:embed="rId191"/>
              <a:stretch>
                <a:fillRect/>
              </a:stretch>
            </p:blipFill>
            <p:spPr>
              <a:xfrm>
                <a:off x="4964040" y="4141342"/>
                <a:ext cx="553320" cy="7236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3" name="Ink 122">
                <a:extLst>
                  <a:ext uri="{FF2B5EF4-FFF2-40B4-BE49-F238E27FC236}">
                    <a16:creationId xmlns:a16="http://schemas.microsoft.com/office/drawing/2014/main" id="{EF493067-981A-BB1F-00BD-C5E66010D867}"/>
                  </a:ext>
                </a:extLst>
              </p14:cNvPr>
              <p14:cNvContentPartPr/>
              <p14:nvPr/>
            </p14:nvContentPartPr>
            <p14:xfrm>
              <a:off x="10190520" y="4178422"/>
              <a:ext cx="520920" cy="18360"/>
            </p14:xfrm>
          </p:contentPart>
        </mc:Choice>
        <mc:Fallback>
          <p:pic>
            <p:nvPicPr>
              <p:cNvPr id="123" name="Ink 122">
                <a:extLst>
                  <a:ext uri="{FF2B5EF4-FFF2-40B4-BE49-F238E27FC236}">
                    <a16:creationId xmlns:a16="http://schemas.microsoft.com/office/drawing/2014/main" id="{EF493067-981A-BB1F-00BD-C5E66010D867}"/>
                  </a:ext>
                </a:extLst>
              </p:cNvPr>
              <p:cNvPicPr/>
              <p:nvPr/>
            </p:nvPicPr>
            <p:blipFill>
              <a:blip r:embed="rId193"/>
              <a:stretch>
                <a:fillRect/>
              </a:stretch>
            </p:blipFill>
            <p:spPr>
              <a:xfrm>
                <a:off x="10172880" y="4160422"/>
                <a:ext cx="55656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34" name="Ink 133">
                <a:extLst>
                  <a:ext uri="{FF2B5EF4-FFF2-40B4-BE49-F238E27FC236}">
                    <a16:creationId xmlns:a16="http://schemas.microsoft.com/office/drawing/2014/main" id="{D3FACA88-8EDD-472B-DCDC-5ADE367B478D}"/>
                  </a:ext>
                </a:extLst>
              </p14:cNvPr>
              <p14:cNvContentPartPr/>
              <p14:nvPr/>
            </p14:nvContentPartPr>
            <p14:xfrm>
              <a:off x="10101600" y="4476502"/>
              <a:ext cx="149400" cy="130680"/>
            </p14:xfrm>
          </p:contentPart>
        </mc:Choice>
        <mc:Fallback>
          <p:pic>
            <p:nvPicPr>
              <p:cNvPr id="134" name="Ink 133">
                <a:extLst>
                  <a:ext uri="{FF2B5EF4-FFF2-40B4-BE49-F238E27FC236}">
                    <a16:creationId xmlns:a16="http://schemas.microsoft.com/office/drawing/2014/main" id="{D3FACA88-8EDD-472B-DCDC-5ADE367B478D}"/>
                  </a:ext>
                </a:extLst>
              </p:cNvPr>
              <p:cNvPicPr/>
              <p:nvPr/>
            </p:nvPicPr>
            <p:blipFill>
              <a:blip r:embed="rId195"/>
              <a:stretch>
                <a:fillRect/>
              </a:stretch>
            </p:blipFill>
            <p:spPr>
              <a:xfrm>
                <a:off x="10083960" y="4458502"/>
                <a:ext cx="18504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35" name="Ink 134">
                <a:extLst>
                  <a:ext uri="{FF2B5EF4-FFF2-40B4-BE49-F238E27FC236}">
                    <a16:creationId xmlns:a16="http://schemas.microsoft.com/office/drawing/2014/main" id="{AB7D44C1-78C8-7C50-9012-06F351D66843}"/>
                  </a:ext>
                </a:extLst>
              </p14:cNvPr>
              <p14:cNvContentPartPr/>
              <p14:nvPr/>
            </p14:nvContentPartPr>
            <p14:xfrm>
              <a:off x="10020960" y="4484422"/>
              <a:ext cx="160920" cy="135000"/>
            </p14:xfrm>
          </p:contentPart>
        </mc:Choice>
        <mc:Fallback>
          <p:pic>
            <p:nvPicPr>
              <p:cNvPr id="135" name="Ink 134">
                <a:extLst>
                  <a:ext uri="{FF2B5EF4-FFF2-40B4-BE49-F238E27FC236}">
                    <a16:creationId xmlns:a16="http://schemas.microsoft.com/office/drawing/2014/main" id="{AB7D44C1-78C8-7C50-9012-06F351D66843}"/>
                  </a:ext>
                </a:extLst>
              </p:cNvPr>
              <p:cNvPicPr/>
              <p:nvPr/>
            </p:nvPicPr>
            <p:blipFill>
              <a:blip r:embed="rId197"/>
              <a:stretch>
                <a:fillRect/>
              </a:stretch>
            </p:blipFill>
            <p:spPr>
              <a:xfrm>
                <a:off x="10003320" y="4466422"/>
                <a:ext cx="1965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36" name="Ink 135">
                <a:extLst>
                  <a:ext uri="{FF2B5EF4-FFF2-40B4-BE49-F238E27FC236}">
                    <a16:creationId xmlns:a16="http://schemas.microsoft.com/office/drawing/2014/main" id="{7A8B0FE5-8AC0-35FF-1061-CC1A8AE3A344}"/>
                  </a:ext>
                </a:extLst>
              </p14:cNvPr>
              <p14:cNvContentPartPr/>
              <p14:nvPr/>
            </p14:nvContentPartPr>
            <p14:xfrm>
              <a:off x="9687600" y="4453822"/>
              <a:ext cx="5760" cy="181080"/>
            </p14:xfrm>
          </p:contentPart>
        </mc:Choice>
        <mc:Fallback>
          <p:pic>
            <p:nvPicPr>
              <p:cNvPr id="136" name="Ink 135">
                <a:extLst>
                  <a:ext uri="{FF2B5EF4-FFF2-40B4-BE49-F238E27FC236}">
                    <a16:creationId xmlns:a16="http://schemas.microsoft.com/office/drawing/2014/main" id="{7A8B0FE5-8AC0-35FF-1061-CC1A8AE3A344}"/>
                  </a:ext>
                </a:extLst>
              </p:cNvPr>
              <p:cNvPicPr/>
              <p:nvPr/>
            </p:nvPicPr>
            <p:blipFill>
              <a:blip r:embed="rId199"/>
              <a:stretch>
                <a:fillRect/>
              </a:stretch>
            </p:blipFill>
            <p:spPr>
              <a:xfrm>
                <a:off x="9669600" y="4435822"/>
                <a:ext cx="4140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37" name="Ink 136">
                <a:extLst>
                  <a:ext uri="{FF2B5EF4-FFF2-40B4-BE49-F238E27FC236}">
                    <a16:creationId xmlns:a16="http://schemas.microsoft.com/office/drawing/2014/main" id="{B30465EE-8129-3F94-483E-F52507C8CEF9}"/>
                  </a:ext>
                </a:extLst>
              </p14:cNvPr>
              <p14:cNvContentPartPr/>
              <p14:nvPr/>
            </p14:nvContentPartPr>
            <p14:xfrm>
              <a:off x="9820440" y="4427542"/>
              <a:ext cx="270000" cy="162720"/>
            </p14:xfrm>
          </p:contentPart>
        </mc:Choice>
        <mc:Fallback>
          <p:pic>
            <p:nvPicPr>
              <p:cNvPr id="137" name="Ink 136">
                <a:extLst>
                  <a:ext uri="{FF2B5EF4-FFF2-40B4-BE49-F238E27FC236}">
                    <a16:creationId xmlns:a16="http://schemas.microsoft.com/office/drawing/2014/main" id="{B30465EE-8129-3F94-483E-F52507C8CEF9}"/>
                  </a:ext>
                </a:extLst>
              </p:cNvPr>
              <p:cNvPicPr/>
              <p:nvPr/>
            </p:nvPicPr>
            <p:blipFill>
              <a:blip r:embed="rId201"/>
              <a:stretch>
                <a:fillRect/>
              </a:stretch>
            </p:blipFill>
            <p:spPr>
              <a:xfrm>
                <a:off x="9802440" y="4409902"/>
                <a:ext cx="30564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38" name="Ink 137">
                <a:extLst>
                  <a:ext uri="{FF2B5EF4-FFF2-40B4-BE49-F238E27FC236}">
                    <a16:creationId xmlns:a16="http://schemas.microsoft.com/office/drawing/2014/main" id="{15A951B9-8038-03E0-16B6-37A6B31FCC82}"/>
                  </a:ext>
                </a:extLst>
              </p14:cNvPr>
              <p14:cNvContentPartPr/>
              <p14:nvPr/>
            </p14:nvContentPartPr>
            <p14:xfrm>
              <a:off x="10441800" y="4250062"/>
              <a:ext cx="562680" cy="628560"/>
            </p14:xfrm>
          </p:contentPart>
        </mc:Choice>
        <mc:Fallback>
          <p:pic>
            <p:nvPicPr>
              <p:cNvPr id="138" name="Ink 137">
                <a:extLst>
                  <a:ext uri="{FF2B5EF4-FFF2-40B4-BE49-F238E27FC236}">
                    <a16:creationId xmlns:a16="http://schemas.microsoft.com/office/drawing/2014/main" id="{15A951B9-8038-03E0-16B6-37A6B31FCC82}"/>
                  </a:ext>
                </a:extLst>
              </p:cNvPr>
              <p:cNvPicPr/>
              <p:nvPr/>
            </p:nvPicPr>
            <p:blipFill>
              <a:blip r:embed="rId203"/>
              <a:stretch>
                <a:fillRect/>
              </a:stretch>
            </p:blipFill>
            <p:spPr>
              <a:xfrm>
                <a:off x="10424160" y="4232422"/>
                <a:ext cx="598320" cy="66420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40" name="Ink 139">
                <a:extLst>
                  <a:ext uri="{FF2B5EF4-FFF2-40B4-BE49-F238E27FC236}">
                    <a16:creationId xmlns:a16="http://schemas.microsoft.com/office/drawing/2014/main" id="{56272141-5707-C4F9-9896-1CDECF23F164}"/>
                  </a:ext>
                </a:extLst>
              </p14:cNvPr>
              <p14:cNvContentPartPr/>
              <p14:nvPr/>
            </p14:nvContentPartPr>
            <p14:xfrm>
              <a:off x="11277360" y="5016502"/>
              <a:ext cx="189360" cy="17280"/>
            </p14:xfrm>
          </p:contentPart>
        </mc:Choice>
        <mc:Fallback>
          <p:pic>
            <p:nvPicPr>
              <p:cNvPr id="140" name="Ink 139">
                <a:extLst>
                  <a:ext uri="{FF2B5EF4-FFF2-40B4-BE49-F238E27FC236}">
                    <a16:creationId xmlns:a16="http://schemas.microsoft.com/office/drawing/2014/main" id="{56272141-5707-C4F9-9896-1CDECF23F164}"/>
                  </a:ext>
                </a:extLst>
              </p:cNvPr>
              <p:cNvPicPr/>
              <p:nvPr/>
            </p:nvPicPr>
            <p:blipFill>
              <a:blip r:embed="rId205"/>
              <a:stretch>
                <a:fillRect/>
              </a:stretch>
            </p:blipFill>
            <p:spPr>
              <a:xfrm>
                <a:off x="11259360" y="4998502"/>
                <a:ext cx="225000" cy="52920"/>
              </a:xfrm>
              <a:prstGeom prst="rect">
                <a:avLst/>
              </a:prstGeom>
            </p:spPr>
          </p:pic>
        </mc:Fallback>
      </mc:AlternateContent>
      <p:grpSp>
        <p:nvGrpSpPr>
          <p:cNvPr id="154" name="Group 153">
            <a:extLst>
              <a:ext uri="{FF2B5EF4-FFF2-40B4-BE49-F238E27FC236}">
                <a16:creationId xmlns:a16="http://schemas.microsoft.com/office/drawing/2014/main" id="{16C13F12-A249-3FC6-C755-C32F2A440872}"/>
              </a:ext>
            </a:extLst>
          </p:cNvPr>
          <p:cNvGrpSpPr/>
          <p:nvPr/>
        </p:nvGrpSpPr>
        <p:grpSpPr>
          <a:xfrm>
            <a:off x="10514160" y="4377142"/>
            <a:ext cx="1426320" cy="429840"/>
            <a:chOff x="10514160" y="4377142"/>
            <a:chExt cx="1426320" cy="429840"/>
          </a:xfrm>
        </p:grpSpPr>
        <mc:AlternateContent xmlns:mc="http://schemas.openxmlformats.org/markup-compatibility/2006">
          <mc:Choice xmlns:p14="http://schemas.microsoft.com/office/powerpoint/2010/main" Requires="p14">
            <p:contentPart p14:bwMode="auto" r:id="rId206">
              <p14:nvContentPartPr>
                <p14:cNvPr id="124" name="Ink 123">
                  <a:extLst>
                    <a:ext uri="{FF2B5EF4-FFF2-40B4-BE49-F238E27FC236}">
                      <a16:creationId xmlns:a16="http://schemas.microsoft.com/office/drawing/2014/main" id="{962EEF86-56AD-590F-FA06-EC139667456F}"/>
                    </a:ext>
                  </a:extLst>
                </p14:cNvPr>
                <p14:cNvContentPartPr/>
                <p14:nvPr/>
              </p14:nvContentPartPr>
              <p14:xfrm>
                <a:off x="10608120" y="4381822"/>
                <a:ext cx="242640" cy="152640"/>
              </p14:xfrm>
            </p:contentPart>
          </mc:Choice>
          <mc:Fallback>
            <p:pic>
              <p:nvPicPr>
                <p:cNvPr id="124" name="Ink 123">
                  <a:extLst>
                    <a:ext uri="{FF2B5EF4-FFF2-40B4-BE49-F238E27FC236}">
                      <a16:creationId xmlns:a16="http://schemas.microsoft.com/office/drawing/2014/main" id="{962EEF86-56AD-590F-FA06-EC139667456F}"/>
                    </a:ext>
                  </a:extLst>
                </p:cNvPr>
                <p:cNvPicPr/>
                <p:nvPr/>
              </p:nvPicPr>
              <p:blipFill>
                <a:blip r:embed="rId207"/>
                <a:stretch>
                  <a:fillRect/>
                </a:stretch>
              </p:blipFill>
              <p:spPr>
                <a:xfrm>
                  <a:off x="10590480" y="4363822"/>
                  <a:ext cx="278280" cy="18828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25" name="Ink 124">
                  <a:extLst>
                    <a:ext uri="{FF2B5EF4-FFF2-40B4-BE49-F238E27FC236}">
                      <a16:creationId xmlns:a16="http://schemas.microsoft.com/office/drawing/2014/main" id="{DEAE4888-B194-422F-B331-4A67DB03742A}"/>
                    </a:ext>
                  </a:extLst>
                </p14:cNvPr>
                <p14:cNvContentPartPr/>
                <p14:nvPr/>
              </p14:nvContentPartPr>
              <p14:xfrm>
                <a:off x="10514160" y="4570462"/>
                <a:ext cx="288360" cy="9720"/>
              </p14:xfrm>
            </p:contentPart>
          </mc:Choice>
          <mc:Fallback>
            <p:pic>
              <p:nvPicPr>
                <p:cNvPr id="125" name="Ink 124">
                  <a:extLst>
                    <a:ext uri="{FF2B5EF4-FFF2-40B4-BE49-F238E27FC236}">
                      <a16:creationId xmlns:a16="http://schemas.microsoft.com/office/drawing/2014/main" id="{DEAE4888-B194-422F-B331-4A67DB03742A}"/>
                    </a:ext>
                  </a:extLst>
                </p:cNvPr>
                <p:cNvPicPr/>
                <p:nvPr/>
              </p:nvPicPr>
              <p:blipFill>
                <a:blip r:embed="rId209"/>
                <a:stretch>
                  <a:fillRect/>
                </a:stretch>
              </p:blipFill>
              <p:spPr>
                <a:xfrm>
                  <a:off x="10496160" y="4552462"/>
                  <a:ext cx="3240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26" name="Ink 125">
                  <a:extLst>
                    <a:ext uri="{FF2B5EF4-FFF2-40B4-BE49-F238E27FC236}">
                      <a16:creationId xmlns:a16="http://schemas.microsoft.com/office/drawing/2014/main" id="{6E9CB0E4-0B3A-B2C6-C6FF-E0750B32AEF4}"/>
                    </a:ext>
                  </a:extLst>
                </p14:cNvPr>
                <p14:cNvContentPartPr/>
                <p14:nvPr/>
              </p14:nvContentPartPr>
              <p14:xfrm>
                <a:off x="10713240" y="4634902"/>
                <a:ext cx="26280" cy="172080"/>
              </p14:xfrm>
            </p:contentPart>
          </mc:Choice>
          <mc:Fallback>
            <p:pic>
              <p:nvPicPr>
                <p:cNvPr id="126" name="Ink 125">
                  <a:extLst>
                    <a:ext uri="{FF2B5EF4-FFF2-40B4-BE49-F238E27FC236}">
                      <a16:creationId xmlns:a16="http://schemas.microsoft.com/office/drawing/2014/main" id="{6E9CB0E4-0B3A-B2C6-C6FF-E0750B32AEF4}"/>
                    </a:ext>
                  </a:extLst>
                </p:cNvPr>
                <p:cNvPicPr/>
                <p:nvPr/>
              </p:nvPicPr>
              <p:blipFill>
                <a:blip r:embed="rId211"/>
                <a:stretch>
                  <a:fillRect/>
                </a:stretch>
              </p:blipFill>
              <p:spPr>
                <a:xfrm>
                  <a:off x="10695240" y="4616902"/>
                  <a:ext cx="6192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27" name="Ink 126">
                  <a:extLst>
                    <a:ext uri="{FF2B5EF4-FFF2-40B4-BE49-F238E27FC236}">
                      <a16:creationId xmlns:a16="http://schemas.microsoft.com/office/drawing/2014/main" id="{F11A6D8E-ED69-6F59-64EA-3B19CA7E5F59}"/>
                    </a:ext>
                  </a:extLst>
                </p14:cNvPr>
                <p14:cNvContentPartPr/>
                <p14:nvPr/>
              </p14:nvContentPartPr>
              <p14:xfrm>
                <a:off x="10784880" y="4637062"/>
                <a:ext cx="183600" cy="151560"/>
              </p14:xfrm>
            </p:contentPart>
          </mc:Choice>
          <mc:Fallback>
            <p:pic>
              <p:nvPicPr>
                <p:cNvPr id="127" name="Ink 126">
                  <a:extLst>
                    <a:ext uri="{FF2B5EF4-FFF2-40B4-BE49-F238E27FC236}">
                      <a16:creationId xmlns:a16="http://schemas.microsoft.com/office/drawing/2014/main" id="{F11A6D8E-ED69-6F59-64EA-3B19CA7E5F59}"/>
                    </a:ext>
                  </a:extLst>
                </p:cNvPr>
                <p:cNvPicPr/>
                <p:nvPr/>
              </p:nvPicPr>
              <p:blipFill>
                <a:blip r:embed="rId213"/>
                <a:stretch>
                  <a:fillRect/>
                </a:stretch>
              </p:blipFill>
              <p:spPr>
                <a:xfrm>
                  <a:off x="10766880" y="4619062"/>
                  <a:ext cx="2192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29" name="Ink 128">
                  <a:extLst>
                    <a:ext uri="{FF2B5EF4-FFF2-40B4-BE49-F238E27FC236}">
                      <a16:creationId xmlns:a16="http://schemas.microsoft.com/office/drawing/2014/main" id="{A7110F9E-5059-AD73-8E43-D40FDD489462}"/>
                    </a:ext>
                  </a:extLst>
                </p14:cNvPr>
                <p14:cNvContentPartPr/>
                <p14:nvPr/>
              </p14:nvContentPartPr>
              <p14:xfrm>
                <a:off x="11013480" y="4510342"/>
                <a:ext cx="142560" cy="147240"/>
              </p14:xfrm>
            </p:contentPart>
          </mc:Choice>
          <mc:Fallback>
            <p:pic>
              <p:nvPicPr>
                <p:cNvPr id="129" name="Ink 128">
                  <a:extLst>
                    <a:ext uri="{FF2B5EF4-FFF2-40B4-BE49-F238E27FC236}">
                      <a16:creationId xmlns:a16="http://schemas.microsoft.com/office/drawing/2014/main" id="{A7110F9E-5059-AD73-8E43-D40FDD489462}"/>
                    </a:ext>
                  </a:extLst>
                </p:cNvPr>
                <p:cNvPicPr/>
                <p:nvPr/>
              </p:nvPicPr>
              <p:blipFill>
                <a:blip r:embed="rId215"/>
                <a:stretch>
                  <a:fillRect/>
                </a:stretch>
              </p:blipFill>
              <p:spPr>
                <a:xfrm>
                  <a:off x="10995480" y="4492702"/>
                  <a:ext cx="178200" cy="1828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30" name="Ink 129">
                  <a:extLst>
                    <a:ext uri="{FF2B5EF4-FFF2-40B4-BE49-F238E27FC236}">
                      <a16:creationId xmlns:a16="http://schemas.microsoft.com/office/drawing/2014/main" id="{29B0A2AB-3AD3-569E-4C57-371B517A25DA}"/>
                    </a:ext>
                  </a:extLst>
                </p14:cNvPr>
                <p14:cNvContentPartPr/>
                <p14:nvPr/>
              </p14:nvContentPartPr>
              <p14:xfrm>
                <a:off x="11006640" y="4500262"/>
                <a:ext cx="120600" cy="199440"/>
              </p14:xfrm>
            </p:contentPart>
          </mc:Choice>
          <mc:Fallback>
            <p:pic>
              <p:nvPicPr>
                <p:cNvPr id="130" name="Ink 129">
                  <a:extLst>
                    <a:ext uri="{FF2B5EF4-FFF2-40B4-BE49-F238E27FC236}">
                      <a16:creationId xmlns:a16="http://schemas.microsoft.com/office/drawing/2014/main" id="{29B0A2AB-3AD3-569E-4C57-371B517A25DA}"/>
                    </a:ext>
                  </a:extLst>
                </p:cNvPr>
                <p:cNvPicPr/>
                <p:nvPr/>
              </p:nvPicPr>
              <p:blipFill>
                <a:blip r:embed="rId217"/>
                <a:stretch>
                  <a:fillRect/>
                </a:stretch>
              </p:blipFill>
              <p:spPr>
                <a:xfrm>
                  <a:off x="10988640" y="4482622"/>
                  <a:ext cx="1562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31" name="Ink 130">
                  <a:extLst>
                    <a:ext uri="{FF2B5EF4-FFF2-40B4-BE49-F238E27FC236}">
                      <a16:creationId xmlns:a16="http://schemas.microsoft.com/office/drawing/2014/main" id="{EB8AD8C3-1053-73A8-218E-FA243354FE62}"/>
                    </a:ext>
                  </a:extLst>
                </p14:cNvPr>
                <p14:cNvContentPartPr/>
                <p14:nvPr/>
              </p14:nvContentPartPr>
              <p14:xfrm>
                <a:off x="11293920" y="4442302"/>
                <a:ext cx="138960" cy="161640"/>
              </p14:xfrm>
            </p:contentPart>
          </mc:Choice>
          <mc:Fallback>
            <p:pic>
              <p:nvPicPr>
                <p:cNvPr id="131" name="Ink 130">
                  <a:extLst>
                    <a:ext uri="{FF2B5EF4-FFF2-40B4-BE49-F238E27FC236}">
                      <a16:creationId xmlns:a16="http://schemas.microsoft.com/office/drawing/2014/main" id="{EB8AD8C3-1053-73A8-218E-FA243354FE62}"/>
                    </a:ext>
                  </a:extLst>
                </p:cNvPr>
                <p:cNvPicPr/>
                <p:nvPr/>
              </p:nvPicPr>
              <p:blipFill>
                <a:blip r:embed="rId219"/>
                <a:stretch>
                  <a:fillRect/>
                </a:stretch>
              </p:blipFill>
              <p:spPr>
                <a:xfrm>
                  <a:off x="11275920" y="4424302"/>
                  <a:ext cx="17460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32" name="Ink 131">
                  <a:extLst>
                    <a:ext uri="{FF2B5EF4-FFF2-40B4-BE49-F238E27FC236}">
                      <a16:creationId xmlns:a16="http://schemas.microsoft.com/office/drawing/2014/main" id="{14DEC554-1F9A-A6B8-D430-B78B2D669E9F}"/>
                    </a:ext>
                  </a:extLst>
                </p14:cNvPr>
                <p14:cNvContentPartPr/>
                <p14:nvPr/>
              </p14:nvContentPartPr>
              <p14:xfrm>
                <a:off x="11479680" y="4509262"/>
                <a:ext cx="108720" cy="76680"/>
              </p14:xfrm>
            </p:contentPart>
          </mc:Choice>
          <mc:Fallback>
            <p:pic>
              <p:nvPicPr>
                <p:cNvPr id="132" name="Ink 131">
                  <a:extLst>
                    <a:ext uri="{FF2B5EF4-FFF2-40B4-BE49-F238E27FC236}">
                      <a16:creationId xmlns:a16="http://schemas.microsoft.com/office/drawing/2014/main" id="{14DEC554-1F9A-A6B8-D430-B78B2D669E9F}"/>
                    </a:ext>
                  </a:extLst>
                </p:cNvPr>
                <p:cNvPicPr/>
                <p:nvPr/>
              </p:nvPicPr>
              <p:blipFill>
                <a:blip r:embed="rId221"/>
                <a:stretch>
                  <a:fillRect/>
                </a:stretch>
              </p:blipFill>
              <p:spPr>
                <a:xfrm>
                  <a:off x="11461680" y="4491622"/>
                  <a:ext cx="1443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33" name="Ink 132">
                  <a:extLst>
                    <a:ext uri="{FF2B5EF4-FFF2-40B4-BE49-F238E27FC236}">
                      <a16:creationId xmlns:a16="http://schemas.microsoft.com/office/drawing/2014/main" id="{D3310225-1E99-914D-B780-EEC8CC8572DD}"/>
                    </a:ext>
                  </a:extLst>
                </p14:cNvPr>
                <p14:cNvContentPartPr/>
                <p14:nvPr/>
              </p14:nvContentPartPr>
              <p14:xfrm>
                <a:off x="11658600" y="4460662"/>
                <a:ext cx="154800" cy="142200"/>
              </p14:xfrm>
            </p:contentPart>
          </mc:Choice>
          <mc:Fallback>
            <p:pic>
              <p:nvPicPr>
                <p:cNvPr id="133" name="Ink 132">
                  <a:extLst>
                    <a:ext uri="{FF2B5EF4-FFF2-40B4-BE49-F238E27FC236}">
                      <a16:creationId xmlns:a16="http://schemas.microsoft.com/office/drawing/2014/main" id="{D3310225-1E99-914D-B780-EEC8CC8572DD}"/>
                    </a:ext>
                  </a:extLst>
                </p:cNvPr>
                <p:cNvPicPr/>
                <p:nvPr/>
              </p:nvPicPr>
              <p:blipFill>
                <a:blip r:embed="rId223"/>
                <a:stretch>
                  <a:fillRect/>
                </a:stretch>
              </p:blipFill>
              <p:spPr>
                <a:xfrm>
                  <a:off x="11640960" y="4442662"/>
                  <a:ext cx="1904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1" name="Ink 140">
                  <a:extLst>
                    <a:ext uri="{FF2B5EF4-FFF2-40B4-BE49-F238E27FC236}">
                      <a16:creationId xmlns:a16="http://schemas.microsoft.com/office/drawing/2014/main" id="{DE767F7B-8E90-522C-69D8-F587E2E330E4}"/>
                    </a:ext>
                  </a:extLst>
                </p14:cNvPr>
                <p14:cNvContentPartPr/>
                <p14:nvPr/>
              </p14:nvContentPartPr>
              <p14:xfrm>
                <a:off x="11147760" y="4377142"/>
                <a:ext cx="24120" cy="177120"/>
              </p14:xfrm>
            </p:contentPart>
          </mc:Choice>
          <mc:Fallback>
            <p:pic>
              <p:nvPicPr>
                <p:cNvPr id="141" name="Ink 140">
                  <a:extLst>
                    <a:ext uri="{FF2B5EF4-FFF2-40B4-BE49-F238E27FC236}">
                      <a16:creationId xmlns:a16="http://schemas.microsoft.com/office/drawing/2014/main" id="{DE767F7B-8E90-522C-69D8-F587E2E330E4}"/>
                    </a:ext>
                  </a:extLst>
                </p:cNvPr>
                <p:cNvPicPr/>
                <p:nvPr/>
              </p:nvPicPr>
              <p:blipFill>
                <a:blip r:embed="rId225"/>
                <a:stretch>
                  <a:fillRect/>
                </a:stretch>
              </p:blipFill>
              <p:spPr>
                <a:xfrm>
                  <a:off x="11130120" y="4359502"/>
                  <a:ext cx="5976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2" name="Ink 141">
                  <a:extLst>
                    <a:ext uri="{FF2B5EF4-FFF2-40B4-BE49-F238E27FC236}">
                      <a16:creationId xmlns:a16="http://schemas.microsoft.com/office/drawing/2014/main" id="{8043637A-D749-FB88-FC82-DDC4AD0E78F1}"/>
                    </a:ext>
                  </a:extLst>
                </p14:cNvPr>
                <p14:cNvContentPartPr/>
                <p14:nvPr/>
              </p14:nvContentPartPr>
              <p14:xfrm>
                <a:off x="11310120" y="4409902"/>
                <a:ext cx="118800" cy="150840"/>
              </p14:xfrm>
            </p:contentPart>
          </mc:Choice>
          <mc:Fallback>
            <p:pic>
              <p:nvPicPr>
                <p:cNvPr id="142" name="Ink 141">
                  <a:extLst>
                    <a:ext uri="{FF2B5EF4-FFF2-40B4-BE49-F238E27FC236}">
                      <a16:creationId xmlns:a16="http://schemas.microsoft.com/office/drawing/2014/main" id="{8043637A-D749-FB88-FC82-DDC4AD0E78F1}"/>
                    </a:ext>
                  </a:extLst>
                </p:cNvPr>
                <p:cNvPicPr/>
                <p:nvPr/>
              </p:nvPicPr>
              <p:blipFill>
                <a:blip r:embed="rId227"/>
                <a:stretch>
                  <a:fillRect/>
                </a:stretch>
              </p:blipFill>
              <p:spPr>
                <a:xfrm>
                  <a:off x="11292480" y="4392262"/>
                  <a:ext cx="15444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3" name="Ink 142">
                  <a:extLst>
                    <a:ext uri="{FF2B5EF4-FFF2-40B4-BE49-F238E27FC236}">
                      <a16:creationId xmlns:a16="http://schemas.microsoft.com/office/drawing/2014/main" id="{6FE2E879-2E46-E4D8-682F-3927B584F96B}"/>
                    </a:ext>
                  </a:extLst>
                </p14:cNvPr>
                <p14:cNvContentPartPr/>
                <p14:nvPr/>
              </p14:nvContentPartPr>
              <p14:xfrm>
                <a:off x="11557800" y="4434382"/>
                <a:ext cx="106560" cy="118800"/>
              </p14:xfrm>
            </p:contentPart>
          </mc:Choice>
          <mc:Fallback>
            <p:pic>
              <p:nvPicPr>
                <p:cNvPr id="143" name="Ink 142">
                  <a:extLst>
                    <a:ext uri="{FF2B5EF4-FFF2-40B4-BE49-F238E27FC236}">
                      <a16:creationId xmlns:a16="http://schemas.microsoft.com/office/drawing/2014/main" id="{6FE2E879-2E46-E4D8-682F-3927B584F96B}"/>
                    </a:ext>
                  </a:extLst>
                </p:cNvPr>
                <p:cNvPicPr/>
                <p:nvPr/>
              </p:nvPicPr>
              <p:blipFill>
                <a:blip r:embed="rId229"/>
                <a:stretch>
                  <a:fillRect/>
                </a:stretch>
              </p:blipFill>
              <p:spPr>
                <a:xfrm>
                  <a:off x="11539800" y="4416742"/>
                  <a:ext cx="14220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4" name="Ink 143">
                  <a:extLst>
                    <a:ext uri="{FF2B5EF4-FFF2-40B4-BE49-F238E27FC236}">
                      <a16:creationId xmlns:a16="http://schemas.microsoft.com/office/drawing/2014/main" id="{DC89B89D-052F-6A37-3E57-D19060953270}"/>
                    </a:ext>
                  </a:extLst>
                </p14:cNvPr>
                <p14:cNvContentPartPr/>
                <p14:nvPr/>
              </p14:nvContentPartPr>
              <p14:xfrm>
                <a:off x="11820240" y="4444822"/>
                <a:ext cx="120240" cy="88920"/>
              </p14:xfrm>
            </p:contentPart>
          </mc:Choice>
          <mc:Fallback>
            <p:pic>
              <p:nvPicPr>
                <p:cNvPr id="144" name="Ink 143">
                  <a:extLst>
                    <a:ext uri="{FF2B5EF4-FFF2-40B4-BE49-F238E27FC236}">
                      <a16:creationId xmlns:a16="http://schemas.microsoft.com/office/drawing/2014/main" id="{DC89B89D-052F-6A37-3E57-D19060953270}"/>
                    </a:ext>
                  </a:extLst>
                </p:cNvPr>
                <p:cNvPicPr/>
                <p:nvPr/>
              </p:nvPicPr>
              <p:blipFill>
                <a:blip r:embed="rId231"/>
                <a:stretch>
                  <a:fillRect/>
                </a:stretch>
              </p:blipFill>
              <p:spPr>
                <a:xfrm>
                  <a:off x="11802600" y="4426822"/>
                  <a:ext cx="155880" cy="124560"/>
                </a:xfrm>
                <a:prstGeom prst="rect">
                  <a:avLst/>
                </a:prstGeom>
              </p:spPr>
            </p:pic>
          </mc:Fallback>
        </mc:AlternateContent>
      </p:grpSp>
      <p:grpSp>
        <p:nvGrpSpPr>
          <p:cNvPr id="153" name="Group 152">
            <a:extLst>
              <a:ext uri="{FF2B5EF4-FFF2-40B4-BE49-F238E27FC236}">
                <a16:creationId xmlns:a16="http://schemas.microsoft.com/office/drawing/2014/main" id="{E243156E-89D0-5591-D480-62BA4C3DCD69}"/>
              </a:ext>
            </a:extLst>
          </p:cNvPr>
          <p:cNvGrpSpPr/>
          <p:nvPr/>
        </p:nvGrpSpPr>
        <p:grpSpPr>
          <a:xfrm>
            <a:off x="11637720" y="4912102"/>
            <a:ext cx="524880" cy="156600"/>
            <a:chOff x="11637720" y="4912102"/>
            <a:chExt cx="524880" cy="156600"/>
          </a:xfrm>
        </p:grpSpPr>
        <mc:AlternateContent xmlns:mc="http://schemas.openxmlformats.org/markup-compatibility/2006">
          <mc:Choice xmlns:p14="http://schemas.microsoft.com/office/powerpoint/2010/main" Requires="p14">
            <p:contentPart p14:bwMode="auto" r:id="rId232">
              <p14:nvContentPartPr>
                <p14:cNvPr id="145" name="Ink 144">
                  <a:extLst>
                    <a:ext uri="{FF2B5EF4-FFF2-40B4-BE49-F238E27FC236}">
                      <a16:creationId xmlns:a16="http://schemas.microsoft.com/office/drawing/2014/main" id="{69701874-6A66-31EF-1724-AD4C4C555FCC}"/>
                    </a:ext>
                  </a:extLst>
                </p14:cNvPr>
                <p14:cNvContentPartPr/>
                <p14:nvPr/>
              </p14:nvContentPartPr>
              <p14:xfrm>
                <a:off x="11637720" y="4912102"/>
                <a:ext cx="207720" cy="156600"/>
              </p14:xfrm>
            </p:contentPart>
          </mc:Choice>
          <mc:Fallback>
            <p:pic>
              <p:nvPicPr>
                <p:cNvPr id="145" name="Ink 144">
                  <a:extLst>
                    <a:ext uri="{FF2B5EF4-FFF2-40B4-BE49-F238E27FC236}">
                      <a16:creationId xmlns:a16="http://schemas.microsoft.com/office/drawing/2014/main" id="{69701874-6A66-31EF-1724-AD4C4C555FCC}"/>
                    </a:ext>
                  </a:extLst>
                </p:cNvPr>
                <p:cNvPicPr/>
                <p:nvPr/>
              </p:nvPicPr>
              <p:blipFill>
                <a:blip r:embed="rId233"/>
                <a:stretch>
                  <a:fillRect/>
                </a:stretch>
              </p:blipFill>
              <p:spPr>
                <a:xfrm>
                  <a:off x="11620080" y="4894462"/>
                  <a:ext cx="2433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46" name="Ink 145">
                  <a:extLst>
                    <a:ext uri="{FF2B5EF4-FFF2-40B4-BE49-F238E27FC236}">
                      <a16:creationId xmlns:a16="http://schemas.microsoft.com/office/drawing/2014/main" id="{B0727B95-9878-4F16-7AE9-D6512AF00D72}"/>
                    </a:ext>
                  </a:extLst>
                </p14:cNvPr>
                <p14:cNvContentPartPr/>
                <p14:nvPr/>
              </p14:nvContentPartPr>
              <p14:xfrm>
                <a:off x="11844000" y="4959622"/>
                <a:ext cx="51840" cy="67320"/>
              </p14:xfrm>
            </p:contentPart>
          </mc:Choice>
          <mc:Fallback>
            <p:pic>
              <p:nvPicPr>
                <p:cNvPr id="146" name="Ink 145">
                  <a:extLst>
                    <a:ext uri="{FF2B5EF4-FFF2-40B4-BE49-F238E27FC236}">
                      <a16:creationId xmlns:a16="http://schemas.microsoft.com/office/drawing/2014/main" id="{B0727B95-9878-4F16-7AE9-D6512AF00D72}"/>
                    </a:ext>
                  </a:extLst>
                </p:cNvPr>
                <p:cNvPicPr/>
                <p:nvPr/>
              </p:nvPicPr>
              <p:blipFill>
                <a:blip r:embed="rId235"/>
                <a:stretch>
                  <a:fillRect/>
                </a:stretch>
              </p:blipFill>
              <p:spPr>
                <a:xfrm>
                  <a:off x="11826360" y="4941622"/>
                  <a:ext cx="874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47" name="Ink 146">
                  <a:extLst>
                    <a:ext uri="{FF2B5EF4-FFF2-40B4-BE49-F238E27FC236}">
                      <a16:creationId xmlns:a16="http://schemas.microsoft.com/office/drawing/2014/main" id="{F601E266-DA86-5872-AD78-5B45021DEDC3}"/>
                    </a:ext>
                  </a:extLst>
                </p14:cNvPr>
                <p14:cNvContentPartPr/>
                <p14:nvPr/>
              </p14:nvContentPartPr>
              <p14:xfrm>
                <a:off x="11998440" y="4921462"/>
                <a:ext cx="164160" cy="119160"/>
              </p14:xfrm>
            </p:contentPart>
          </mc:Choice>
          <mc:Fallback>
            <p:pic>
              <p:nvPicPr>
                <p:cNvPr id="147" name="Ink 146">
                  <a:extLst>
                    <a:ext uri="{FF2B5EF4-FFF2-40B4-BE49-F238E27FC236}">
                      <a16:creationId xmlns:a16="http://schemas.microsoft.com/office/drawing/2014/main" id="{F601E266-DA86-5872-AD78-5B45021DEDC3}"/>
                    </a:ext>
                  </a:extLst>
                </p:cNvPr>
                <p:cNvPicPr/>
                <p:nvPr/>
              </p:nvPicPr>
              <p:blipFill>
                <a:blip r:embed="rId237"/>
                <a:stretch>
                  <a:fillRect/>
                </a:stretch>
              </p:blipFill>
              <p:spPr>
                <a:xfrm>
                  <a:off x="11980440" y="4903462"/>
                  <a:ext cx="199800" cy="154800"/>
                </a:xfrm>
                <a:prstGeom prst="rect">
                  <a:avLst/>
                </a:prstGeom>
              </p:spPr>
            </p:pic>
          </mc:Fallback>
        </mc:AlternateContent>
      </p:grpSp>
      <p:grpSp>
        <p:nvGrpSpPr>
          <p:cNvPr id="152" name="Group 151">
            <a:extLst>
              <a:ext uri="{FF2B5EF4-FFF2-40B4-BE49-F238E27FC236}">
                <a16:creationId xmlns:a16="http://schemas.microsoft.com/office/drawing/2014/main" id="{FB56E9BA-99C5-A979-F222-864D789D142F}"/>
              </a:ext>
            </a:extLst>
          </p:cNvPr>
          <p:cNvGrpSpPr/>
          <p:nvPr/>
        </p:nvGrpSpPr>
        <p:grpSpPr>
          <a:xfrm>
            <a:off x="10739880" y="5260582"/>
            <a:ext cx="1377720" cy="252000"/>
            <a:chOff x="10739880" y="5260582"/>
            <a:chExt cx="1377720" cy="252000"/>
          </a:xfrm>
        </p:grpSpPr>
        <mc:AlternateContent xmlns:mc="http://schemas.openxmlformats.org/markup-compatibility/2006">
          <mc:Choice xmlns:p14="http://schemas.microsoft.com/office/powerpoint/2010/main" Requires="p14">
            <p:contentPart p14:bwMode="auto" r:id="rId238">
              <p14:nvContentPartPr>
                <p14:cNvPr id="148" name="Ink 147">
                  <a:extLst>
                    <a:ext uri="{FF2B5EF4-FFF2-40B4-BE49-F238E27FC236}">
                      <a16:creationId xmlns:a16="http://schemas.microsoft.com/office/drawing/2014/main" id="{35A62C50-6F92-1AA2-67F5-944E097DDFCC}"/>
                    </a:ext>
                  </a:extLst>
                </p14:cNvPr>
                <p14:cNvContentPartPr/>
                <p14:nvPr/>
              </p14:nvContentPartPr>
              <p14:xfrm>
                <a:off x="10739880" y="5260582"/>
                <a:ext cx="1377720" cy="33840"/>
              </p14:xfrm>
            </p:contentPart>
          </mc:Choice>
          <mc:Fallback>
            <p:pic>
              <p:nvPicPr>
                <p:cNvPr id="148" name="Ink 147">
                  <a:extLst>
                    <a:ext uri="{FF2B5EF4-FFF2-40B4-BE49-F238E27FC236}">
                      <a16:creationId xmlns:a16="http://schemas.microsoft.com/office/drawing/2014/main" id="{35A62C50-6F92-1AA2-67F5-944E097DDFCC}"/>
                    </a:ext>
                  </a:extLst>
                </p:cNvPr>
                <p:cNvPicPr/>
                <p:nvPr/>
              </p:nvPicPr>
              <p:blipFill>
                <a:blip r:embed="rId239"/>
                <a:stretch>
                  <a:fillRect/>
                </a:stretch>
              </p:blipFill>
              <p:spPr>
                <a:xfrm>
                  <a:off x="10721880" y="5242942"/>
                  <a:ext cx="141336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49" name="Ink 148">
                  <a:extLst>
                    <a:ext uri="{FF2B5EF4-FFF2-40B4-BE49-F238E27FC236}">
                      <a16:creationId xmlns:a16="http://schemas.microsoft.com/office/drawing/2014/main" id="{C33BD147-83EF-2F06-2F78-402F0627857C}"/>
                    </a:ext>
                  </a:extLst>
                </p14:cNvPr>
                <p14:cNvContentPartPr/>
                <p14:nvPr/>
              </p14:nvContentPartPr>
              <p14:xfrm>
                <a:off x="11178720" y="5356342"/>
                <a:ext cx="199080" cy="148320"/>
              </p14:xfrm>
            </p:contentPart>
          </mc:Choice>
          <mc:Fallback>
            <p:pic>
              <p:nvPicPr>
                <p:cNvPr id="149" name="Ink 148">
                  <a:extLst>
                    <a:ext uri="{FF2B5EF4-FFF2-40B4-BE49-F238E27FC236}">
                      <a16:creationId xmlns:a16="http://schemas.microsoft.com/office/drawing/2014/main" id="{C33BD147-83EF-2F06-2F78-402F0627857C}"/>
                    </a:ext>
                  </a:extLst>
                </p:cNvPr>
                <p:cNvPicPr/>
                <p:nvPr/>
              </p:nvPicPr>
              <p:blipFill>
                <a:blip r:embed="rId241"/>
                <a:stretch>
                  <a:fillRect/>
                </a:stretch>
              </p:blipFill>
              <p:spPr>
                <a:xfrm>
                  <a:off x="11161080" y="5338342"/>
                  <a:ext cx="2347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0" name="Ink 149">
                  <a:extLst>
                    <a:ext uri="{FF2B5EF4-FFF2-40B4-BE49-F238E27FC236}">
                      <a16:creationId xmlns:a16="http://schemas.microsoft.com/office/drawing/2014/main" id="{1B73118E-7866-AD2E-D9FD-E5F736AE75F7}"/>
                    </a:ext>
                  </a:extLst>
                </p14:cNvPr>
                <p14:cNvContentPartPr/>
                <p14:nvPr/>
              </p14:nvContentPartPr>
              <p14:xfrm>
                <a:off x="11457000" y="5409622"/>
                <a:ext cx="88560" cy="80640"/>
              </p14:xfrm>
            </p:contentPart>
          </mc:Choice>
          <mc:Fallback>
            <p:pic>
              <p:nvPicPr>
                <p:cNvPr id="150" name="Ink 149">
                  <a:extLst>
                    <a:ext uri="{FF2B5EF4-FFF2-40B4-BE49-F238E27FC236}">
                      <a16:creationId xmlns:a16="http://schemas.microsoft.com/office/drawing/2014/main" id="{1B73118E-7866-AD2E-D9FD-E5F736AE75F7}"/>
                    </a:ext>
                  </a:extLst>
                </p:cNvPr>
                <p:cNvPicPr/>
                <p:nvPr/>
              </p:nvPicPr>
              <p:blipFill>
                <a:blip r:embed="rId243"/>
                <a:stretch>
                  <a:fillRect/>
                </a:stretch>
              </p:blipFill>
              <p:spPr>
                <a:xfrm>
                  <a:off x="11439000" y="5391982"/>
                  <a:ext cx="1242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1" name="Ink 150">
                  <a:extLst>
                    <a:ext uri="{FF2B5EF4-FFF2-40B4-BE49-F238E27FC236}">
                      <a16:creationId xmlns:a16="http://schemas.microsoft.com/office/drawing/2014/main" id="{6B6276F7-E73B-30FB-E6DD-191DB2CFC785}"/>
                    </a:ext>
                  </a:extLst>
                </p14:cNvPr>
                <p14:cNvContentPartPr/>
                <p14:nvPr/>
              </p14:nvContentPartPr>
              <p14:xfrm>
                <a:off x="11630880" y="5405662"/>
                <a:ext cx="126720" cy="106920"/>
              </p14:xfrm>
            </p:contentPart>
          </mc:Choice>
          <mc:Fallback>
            <p:pic>
              <p:nvPicPr>
                <p:cNvPr id="151" name="Ink 150">
                  <a:extLst>
                    <a:ext uri="{FF2B5EF4-FFF2-40B4-BE49-F238E27FC236}">
                      <a16:creationId xmlns:a16="http://schemas.microsoft.com/office/drawing/2014/main" id="{6B6276F7-E73B-30FB-E6DD-191DB2CFC785}"/>
                    </a:ext>
                  </a:extLst>
                </p:cNvPr>
                <p:cNvPicPr/>
                <p:nvPr/>
              </p:nvPicPr>
              <p:blipFill>
                <a:blip r:embed="rId245"/>
                <a:stretch>
                  <a:fillRect/>
                </a:stretch>
              </p:blipFill>
              <p:spPr>
                <a:xfrm>
                  <a:off x="11612880" y="5387662"/>
                  <a:ext cx="162360" cy="142560"/>
                </a:xfrm>
                <a:prstGeom prst="rect">
                  <a:avLst/>
                </a:prstGeom>
              </p:spPr>
            </p:pic>
          </mc:Fallback>
        </mc:AlternateContent>
      </p:grpSp>
    </p:spTree>
    <p:extLst>
      <p:ext uri="{BB962C8B-B14F-4D97-AF65-F5344CB8AC3E}">
        <p14:creationId xmlns:p14="http://schemas.microsoft.com/office/powerpoint/2010/main" val="41662093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BA73-94EE-4661-6192-4891C829AC9A}"/>
              </a:ext>
            </a:extLst>
          </p:cNvPr>
          <p:cNvSpPr>
            <a:spLocks noGrp="1"/>
          </p:cNvSpPr>
          <p:nvPr>
            <p:ph type="title"/>
          </p:nvPr>
        </p:nvSpPr>
        <p:spPr/>
        <p:txBody>
          <a:bodyPr/>
          <a:lstStyle/>
          <a:p>
            <a:r>
              <a:rPr lang="en-IN" dirty="0"/>
              <a:t>Example 6</a:t>
            </a:r>
          </a:p>
        </p:txBody>
      </p:sp>
      <p:sp>
        <p:nvSpPr>
          <p:cNvPr id="3" name="Content Placeholder 2">
            <a:extLst>
              <a:ext uri="{FF2B5EF4-FFF2-40B4-BE49-F238E27FC236}">
                <a16:creationId xmlns:a16="http://schemas.microsoft.com/office/drawing/2014/main" id="{BEFBAA90-C872-E9D1-647C-43D0DCA43EF9}"/>
              </a:ext>
            </a:extLst>
          </p:cNvPr>
          <p:cNvSpPr>
            <a:spLocks noGrp="1"/>
          </p:cNvSpPr>
          <p:nvPr>
            <p:ph idx="1"/>
          </p:nvPr>
        </p:nvSpPr>
        <p:spPr/>
        <p:txBody>
          <a:bodyPr/>
          <a:lstStyle/>
          <a:p>
            <a:pPr marL="0" indent="0" fontAlgn="base">
              <a:spcBef>
                <a:spcPts val="1200"/>
              </a:spcBef>
              <a:spcAft>
                <a:spcPts val="1200"/>
              </a:spcAft>
              <a:buNone/>
            </a:pPr>
            <a:r>
              <a:rPr lang="en-IN" sz="1800" dirty="0">
                <a:solidFill>
                  <a:srgbClr val="2E475D"/>
                </a:solidFill>
                <a:effectLst/>
                <a:latin typeface="Arial" panose="020B0604020202020204" pitchFamily="34" charset="0"/>
                <a:ea typeface="Times New Roman" panose="02020603050405020304" pitchFamily="18" charset="0"/>
              </a:rPr>
              <a:t> </a:t>
            </a:r>
            <a:r>
              <a:rPr lang="en-IN" sz="2400" dirty="0">
                <a:solidFill>
                  <a:srgbClr val="2E475D"/>
                </a:solidFill>
                <a:effectLst/>
                <a:latin typeface="Arial" panose="020B0604020202020204" pitchFamily="34" charset="0"/>
                <a:ea typeface="Times New Roman" panose="02020603050405020304" pitchFamily="18" charset="0"/>
              </a:rPr>
              <a:t>lifestyle publication is trying to gain web subscriptions, which cost $10 a month. They decide to offer a one-month free trial to pull in leads. They create a post about the trial for Twitter which includes a tracking URL that leads to the free-trial landing page.</a:t>
            </a:r>
            <a:endParaRPr lang="en-IN" sz="2400" dirty="0">
              <a:effectLst/>
              <a:latin typeface="Times New Roman" panose="02020603050405020304" pitchFamily="18" charset="0"/>
              <a:ea typeface="Times New Roman" panose="02020603050405020304" pitchFamily="18" charset="0"/>
            </a:endParaRPr>
          </a:p>
          <a:p>
            <a:pPr marL="0" indent="0" fontAlgn="base">
              <a:spcBef>
                <a:spcPts val="1200"/>
              </a:spcBef>
              <a:spcAft>
                <a:spcPts val="1200"/>
              </a:spcAft>
              <a:buNone/>
            </a:pPr>
            <a:r>
              <a:rPr lang="en-IN" sz="2400" dirty="0">
                <a:solidFill>
                  <a:srgbClr val="2E475D"/>
                </a:solidFill>
                <a:effectLst/>
                <a:latin typeface="Arial" panose="020B0604020202020204" pitchFamily="34" charset="0"/>
                <a:ea typeface="Times New Roman" panose="02020603050405020304" pitchFamily="18" charset="0"/>
              </a:rPr>
              <a:t>They boost the post for four days with a budget of $25 per day. In the timespan of the posted boost, they'd received 100 visitors and 20 signed up for a free trial. Of the 20, four become paid subscribers</a:t>
            </a:r>
            <a:r>
              <a:rPr lang="en-IN" sz="1800" dirty="0">
                <a:solidFill>
                  <a:srgbClr val="2E475D"/>
                </a:solidFill>
                <a:effectLst/>
                <a:latin typeface="Arial" panose="020B0604020202020204" pitchFamily="34"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C97639A-1628-1ACC-3609-E6262EE71316}"/>
                  </a:ext>
                </a:extLst>
              </p14:cNvPr>
              <p14:cNvContentPartPr/>
              <p14:nvPr/>
            </p14:nvContentPartPr>
            <p14:xfrm>
              <a:off x="9965160" y="2143342"/>
              <a:ext cx="421920" cy="28080"/>
            </p14:xfrm>
          </p:contentPart>
        </mc:Choice>
        <mc:Fallback>
          <p:pic>
            <p:nvPicPr>
              <p:cNvPr id="4" name="Ink 3">
                <a:extLst>
                  <a:ext uri="{FF2B5EF4-FFF2-40B4-BE49-F238E27FC236}">
                    <a16:creationId xmlns:a16="http://schemas.microsoft.com/office/drawing/2014/main" id="{EC97639A-1628-1ACC-3609-E6262EE71316}"/>
                  </a:ext>
                </a:extLst>
              </p:cNvPr>
              <p:cNvPicPr/>
              <p:nvPr/>
            </p:nvPicPr>
            <p:blipFill>
              <a:blip r:embed="rId3"/>
              <a:stretch>
                <a:fillRect/>
              </a:stretch>
            </p:blipFill>
            <p:spPr>
              <a:xfrm>
                <a:off x="9947160" y="2125342"/>
                <a:ext cx="45756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09C0939-D37B-DCE6-55C7-F062C92C4971}"/>
                  </a:ext>
                </a:extLst>
              </p14:cNvPr>
              <p14:cNvContentPartPr/>
              <p14:nvPr/>
            </p14:nvContentPartPr>
            <p14:xfrm>
              <a:off x="9266040" y="3845782"/>
              <a:ext cx="505080" cy="430560"/>
            </p14:xfrm>
          </p:contentPart>
        </mc:Choice>
        <mc:Fallback>
          <p:pic>
            <p:nvPicPr>
              <p:cNvPr id="5" name="Ink 4">
                <a:extLst>
                  <a:ext uri="{FF2B5EF4-FFF2-40B4-BE49-F238E27FC236}">
                    <a16:creationId xmlns:a16="http://schemas.microsoft.com/office/drawing/2014/main" id="{109C0939-D37B-DCE6-55C7-F062C92C4971}"/>
                  </a:ext>
                </a:extLst>
              </p:cNvPr>
              <p:cNvPicPr/>
              <p:nvPr/>
            </p:nvPicPr>
            <p:blipFill>
              <a:blip r:embed="rId5"/>
              <a:stretch>
                <a:fillRect/>
              </a:stretch>
            </p:blipFill>
            <p:spPr>
              <a:xfrm>
                <a:off x="9248400" y="3827782"/>
                <a:ext cx="540720" cy="466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7FCBF4DE-49A1-B798-198A-93D82128084F}"/>
                  </a:ext>
                </a:extLst>
              </p14:cNvPr>
              <p14:cNvContentPartPr/>
              <p14:nvPr/>
            </p14:nvContentPartPr>
            <p14:xfrm>
              <a:off x="5797080" y="4538062"/>
              <a:ext cx="218880" cy="48960"/>
            </p14:xfrm>
          </p:contentPart>
        </mc:Choice>
        <mc:Fallback>
          <p:pic>
            <p:nvPicPr>
              <p:cNvPr id="6" name="Ink 5">
                <a:extLst>
                  <a:ext uri="{FF2B5EF4-FFF2-40B4-BE49-F238E27FC236}">
                    <a16:creationId xmlns:a16="http://schemas.microsoft.com/office/drawing/2014/main" id="{7FCBF4DE-49A1-B798-198A-93D82128084F}"/>
                  </a:ext>
                </a:extLst>
              </p:cNvPr>
              <p:cNvPicPr/>
              <p:nvPr/>
            </p:nvPicPr>
            <p:blipFill>
              <a:blip r:embed="rId7"/>
              <a:stretch>
                <a:fillRect/>
              </a:stretch>
            </p:blipFill>
            <p:spPr>
              <a:xfrm>
                <a:off x="5779080" y="4520422"/>
                <a:ext cx="254520" cy="84600"/>
              </a:xfrm>
              <a:prstGeom prst="rect">
                <a:avLst/>
              </a:prstGeom>
            </p:spPr>
          </p:pic>
        </mc:Fallback>
      </mc:AlternateContent>
      <p:grpSp>
        <p:nvGrpSpPr>
          <p:cNvPr id="39" name="Group 38">
            <a:extLst>
              <a:ext uri="{FF2B5EF4-FFF2-40B4-BE49-F238E27FC236}">
                <a16:creationId xmlns:a16="http://schemas.microsoft.com/office/drawing/2014/main" id="{2DD355E5-22A7-BD05-8BFF-B839BA8230D9}"/>
              </a:ext>
            </a:extLst>
          </p:cNvPr>
          <p:cNvGrpSpPr/>
          <p:nvPr/>
        </p:nvGrpSpPr>
        <p:grpSpPr>
          <a:xfrm>
            <a:off x="6557040" y="4718422"/>
            <a:ext cx="5075280" cy="1380960"/>
            <a:chOff x="6557040" y="4718422"/>
            <a:chExt cx="5075280" cy="138096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88E6B43-BF5D-DAA0-E732-7FABFD1414E6}"/>
                    </a:ext>
                  </a:extLst>
                </p14:cNvPr>
                <p14:cNvContentPartPr/>
                <p14:nvPr/>
              </p14:nvContentPartPr>
              <p14:xfrm>
                <a:off x="10039680" y="4718422"/>
                <a:ext cx="246960" cy="318600"/>
              </p14:xfrm>
            </p:contentPart>
          </mc:Choice>
          <mc:Fallback>
            <p:pic>
              <p:nvPicPr>
                <p:cNvPr id="7" name="Ink 6">
                  <a:extLst>
                    <a:ext uri="{FF2B5EF4-FFF2-40B4-BE49-F238E27FC236}">
                      <a16:creationId xmlns:a16="http://schemas.microsoft.com/office/drawing/2014/main" id="{688E6B43-BF5D-DAA0-E732-7FABFD1414E6}"/>
                    </a:ext>
                  </a:extLst>
                </p:cNvPr>
                <p:cNvPicPr/>
                <p:nvPr/>
              </p:nvPicPr>
              <p:blipFill>
                <a:blip r:embed="rId9"/>
                <a:stretch>
                  <a:fillRect/>
                </a:stretch>
              </p:blipFill>
              <p:spPr>
                <a:xfrm>
                  <a:off x="10021680" y="4700782"/>
                  <a:ext cx="28260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B56548F4-8865-4BED-E81A-F0B1C0DD6C68}"/>
                    </a:ext>
                  </a:extLst>
                </p14:cNvPr>
                <p14:cNvContentPartPr/>
                <p14:nvPr/>
              </p14:nvContentPartPr>
              <p14:xfrm>
                <a:off x="9970920" y="5040982"/>
                <a:ext cx="490320" cy="99720"/>
              </p14:xfrm>
            </p:contentPart>
          </mc:Choice>
          <mc:Fallback>
            <p:pic>
              <p:nvPicPr>
                <p:cNvPr id="8" name="Ink 7">
                  <a:extLst>
                    <a:ext uri="{FF2B5EF4-FFF2-40B4-BE49-F238E27FC236}">
                      <a16:creationId xmlns:a16="http://schemas.microsoft.com/office/drawing/2014/main" id="{B56548F4-8865-4BED-E81A-F0B1C0DD6C68}"/>
                    </a:ext>
                  </a:extLst>
                </p:cNvPr>
                <p:cNvPicPr/>
                <p:nvPr/>
              </p:nvPicPr>
              <p:blipFill>
                <a:blip r:embed="rId11"/>
                <a:stretch>
                  <a:fillRect/>
                </a:stretch>
              </p:blipFill>
              <p:spPr>
                <a:xfrm>
                  <a:off x="9952920" y="5023342"/>
                  <a:ext cx="52596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66D30F7E-35A5-54E3-2501-5BFA3684BDB3}"/>
                    </a:ext>
                  </a:extLst>
                </p14:cNvPr>
                <p14:cNvContentPartPr/>
                <p14:nvPr/>
              </p14:nvContentPartPr>
              <p14:xfrm>
                <a:off x="10197000" y="5229262"/>
                <a:ext cx="301320" cy="159840"/>
              </p14:xfrm>
            </p:contentPart>
          </mc:Choice>
          <mc:Fallback>
            <p:pic>
              <p:nvPicPr>
                <p:cNvPr id="9" name="Ink 8">
                  <a:extLst>
                    <a:ext uri="{FF2B5EF4-FFF2-40B4-BE49-F238E27FC236}">
                      <a16:creationId xmlns:a16="http://schemas.microsoft.com/office/drawing/2014/main" id="{66D30F7E-35A5-54E3-2501-5BFA3684BDB3}"/>
                    </a:ext>
                  </a:extLst>
                </p:cNvPr>
                <p:cNvPicPr/>
                <p:nvPr/>
              </p:nvPicPr>
              <p:blipFill>
                <a:blip r:embed="rId13"/>
                <a:stretch>
                  <a:fillRect/>
                </a:stretch>
              </p:blipFill>
              <p:spPr>
                <a:xfrm>
                  <a:off x="10179000" y="5211262"/>
                  <a:ext cx="33696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7A8A74D7-07E7-B009-F070-6BDEF708E5CC}"/>
                    </a:ext>
                  </a:extLst>
                </p14:cNvPr>
                <p14:cNvContentPartPr/>
                <p14:nvPr/>
              </p14:nvContentPartPr>
              <p14:xfrm>
                <a:off x="10584360" y="5228182"/>
                <a:ext cx="128520" cy="97200"/>
              </p14:xfrm>
            </p:contentPart>
          </mc:Choice>
          <mc:Fallback>
            <p:pic>
              <p:nvPicPr>
                <p:cNvPr id="10" name="Ink 9">
                  <a:extLst>
                    <a:ext uri="{FF2B5EF4-FFF2-40B4-BE49-F238E27FC236}">
                      <a16:creationId xmlns:a16="http://schemas.microsoft.com/office/drawing/2014/main" id="{7A8A74D7-07E7-B009-F070-6BDEF708E5CC}"/>
                    </a:ext>
                  </a:extLst>
                </p:cNvPr>
                <p:cNvPicPr/>
                <p:nvPr/>
              </p:nvPicPr>
              <p:blipFill>
                <a:blip r:embed="rId15"/>
                <a:stretch>
                  <a:fillRect/>
                </a:stretch>
              </p:blipFill>
              <p:spPr>
                <a:xfrm>
                  <a:off x="10566360" y="5210542"/>
                  <a:ext cx="1641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872A1844-610D-808F-32B8-322D25119850}"/>
                    </a:ext>
                  </a:extLst>
                </p14:cNvPr>
                <p14:cNvContentPartPr/>
                <p14:nvPr/>
              </p14:nvContentPartPr>
              <p14:xfrm>
                <a:off x="7648200" y="5353462"/>
                <a:ext cx="172440" cy="212760"/>
              </p14:xfrm>
            </p:contentPart>
          </mc:Choice>
          <mc:Fallback>
            <p:pic>
              <p:nvPicPr>
                <p:cNvPr id="12" name="Ink 11">
                  <a:extLst>
                    <a:ext uri="{FF2B5EF4-FFF2-40B4-BE49-F238E27FC236}">
                      <a16:creationId xmlns:a16="http://schemas.microsoft.com/office/drawing/2014/main" id="{872A1844-610D-808F-32B8-322D25119850}"/>
                    </a:ext>
                  </a:extLst>
                </p:cNvPr>
                <p:cNvPicPr/>
                <p:nvPr/>
              </p:nvPicPr>
              <p:blipFill>
                <a:blip r:embed="rId17"/>
                <a:stretch>
                  <a:fillRect/>
                </a:stretch>
              </p:blipFill>
              <p:spPr>
                <a:xfrm>
                  <a:off x="7630200" y="5335822"/>
                  <a:ext cx="208080" cy="248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871469C6-3BC5-9453-B186-B9FCBD23EEEE}"/>
                    </a:ext>
                  </a:extLst>
                </p14:cNvPr>
                <p14:cNvContentPartPr/>
                <p14:nvPr/>
              </p14:nvContentPartPr>
              <p14:xfrm>
                <a:off x="7944840" y="5453182"/>
                <a:ext cx="11880" cy="25920"/>
              </p14:xfrm>
            </p:contentPart>
          </mc:Choice>
          <mc:Fallback>
            <p:pic>
              <p:nvPicPr>
                <p:cNvPr id="13" name="Ink 12">
                  <a:extLst>
                    <a:ext uri="{FF2B5EF4-FFF2-40B4-BE49-F238E27FC236}">
                      <a16:creationId xmlns:a16="http://schemas.microsoft.com/office/drawing/2014/main" id="{871469C6-3BC5-9453-B186-B9FCBD23EEEE}"/>
                    </a:ext>
                  </a:extLst>
                </p:cNvPr>
                <p:cNvPicPr/>
                <p:nvPr/>
              </p:nvPicPr>
              <p:blipFill>
                <a:blip r:embed="rId19"/>
                <a:stretch>
                  <a:fillRect/>
                </a:stretch>
              </p:blipFill>
              <p:spPr>
                <a:xfrm>
                  <a:off x="7926840" y="5435542"/>
                  <a:ext cx="475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Ink 13">
                  <a:extLst>
                    <a:ext uri="{FF2B5EF4-FFF2-40B4-BE49-F238E27FC236}">
                      <a16:creationId xmlns:a16="http://schemas.microsoft.com/office/drawing/2014/main" id="{E7386FAB-B7B9-2AFE-C92D-140DA0889EA1}"/>
                    </a:ext>
                  </a:extLst>
                </p14:cNvPr>
                <p14:cNvContentPartPr/>
                <p14:nvPr/>
              </p14:nvContentPartPr>
              <p14:xfrm>
                <a:off x="8111520" y="5350582"/>
                <a:ext cx="235440" cy="195480"/>
              </p14:xfrm>
            </p:contentPart>
          </mc:Choice>
          <mc:Fallback>
            <p:pic>
              <p:nvPicPr>
                <p:cNvPr id="14" name="Ink 13">
                  <a:extLst>
                    <a:ext uri="{FF2B5EF4-FFF2-40B4-BE49-F238E27FC236}">
                      <a16:creationId xmlns:a16="http://schemas.microsoft.com/office/drawing/2014/main" id="{E7386FAB-B7B9-2AFE-C92D-140DA0889EA1}"/>
                    </a:ext>
                  </a:extLst>
                </p:cNvPr>
                <p:cNvPicPr/>
                <p:nvPr/>
              </p:nvPicPr>
              <p:blipFill>
                <a:blip r:embed="rId21"/>
                <a:stretch>
                  <a:fillRect/>
                </a:stretch>
              </p:blipFill>
              <p:spPr>
                <a:xfrm>
                  <a:off x="8093520" y="5332582"/>
                  <a:ext cx="27108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5" name="Ink 14">
                  <a:extLst>
                    <a:ext uri="{FF2B5EF4-FFF2-40B4-BE49-F238E27FC236}">
                      <a16:creationId xmlns:a16="http://schemas.microsoft.com/office/drawing/2014/main" id="{38032073-01F4-F402-7A7B-F2CEEB9AA178}"/>
                    </a:ext>
                  </a:extLst>
                </p14:cNvPr>
                <p14:cNvContentPartPr/>
                <p14:nvPr/>
              </p14:nvContentPartPr>
              <p14:xfrm>
                <a:off x="7177680" y="5372182"/>
                <a:ext cx="203760" cy="151200"/>
              </p14:xfrm>
            </p:contentPart>
          </mc:Choice>
          <mc:Fallback>
            <p:pic>
              <p:nvPicPr>
                <p:cNvPr id="15" name="Ink 14">
                  <a:extLst>
                    <a:ext uri="{FF2B5EF4-FFF2-40B4-BE49-F238E27FC236}">
                      <a16:creationId xmlns:a16="http://schemas.microsoft.com/office/drawing/2014/main" id="{38032073-01F4-F402-7A7B-F2CEEB9AA178}"/>
                    </a:ext>
                  </a:extLst>
                </p:cNvPr>
                <p:cNvPicPr/>
                <p:nvPr/>
              </p:nvPicPr>
              <p:blipFill>
                <a:blip r:embed="rId23"/>
                <a:stretch>
                  <a:fillRect/>
                </a:stretch>
              </p:blipFill>
              <p:spPr>
                <a:xfrm>
                  <a:off x="7160040" y="5354182"/>
                  <a:ext cx="23940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6" name="Ink 15">
                  <a:extLst>
                    <a:ext uri="{FF2B5EF4-FFF2-40B4-BE49-F238E27FC236}">
                      <a16:creationId xmlns:a16="http://schemas.microsoft.com/office/drawing/2014/main" id="{A37EE799-0192-1048-E73C-ED3CB783CAA3}"/>
                    </a:ext>
                  </a:extLst>
                </p14:cNvPr>
                <p14:cNvContentPartPr/>
                <p14:nvPr/>
              </p14:nvContentPartPr>
              <p14:xfrm>
                <a:off x="7153560" y="5365702"/>
                <a:ext cx="194760" cy="227880"/>
              </p14:xfrm>
            </p:contentPart>
          </mc:Choice>
          <mc:Fallback>
            <p:pic>
              <p:nvPicPr>
                <p:cNvPr id="16" name="Ink 15">
                  <a:extLst>
                    <a:ext uri="{FF2B5EF4-FFF2-40B4-BE49-F238E27FC236}">
                      <a16:creationId xmlns:a16="http://schemas.microsoft.com/office/drawing/2014/main" id="{A37EE799-0192-1048-E73C-ED3CB783CAA3}"/>
                    </a:ext>
                  </a:extLst>
                </p:cNvPr>
                <p:cNvPicPr/>
                <p:nvPr/>
              </p:nvPicPr>
              <p:blipFill>
                <a:blip r:embed="rId25"/>
                <a:stretch>
                  <a:fillRect/>
                </a:stretch>
              </p:blipFill>
              <p:spPr>
                <a:xfrm>
                  <a:off x="7135920" y="5347702"/>
                  <a:ext cx="2304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Ink 16">
                  <a:extLst>
                    <a:ext uri="{FF2B5EF4-FFF2-40B4-BE49-F238E27FC236}">
                      <a16:creationId xmlns:a16="http://schemas.microsoft.com/office/drawing/2014/main" id="{F0B334D0-6F86-9A5B-7071-ED85307157B8}"/>
                    </a:ext>
                  </a:extLst>
                </p14:cNvPr>
                <p14:cNvContentPartPr/>
                <p14:nvPr/>
              </p14:nvContentPartPr>
              <p14:xfrm>
                <a:off x="6557040" y="5311702"/>
                <a:ext cx="234000" cy="217440"/>
              </p14:xfrm>
            </p:contentPart>
          </mc:Choice>
          <mc:Fallback>
            <p:pic>
              <p:nvPicPr>
                <p:cNvPr id="17" name="Ink 16">
                  <a:extLst>
                    <a:ext uri="{FF2B5EF4-FFF2-40B4-BE49-F238E27FC236}">
                      <a16:creationId xmlns:a16="http://schemas.microsoft.com/office/drawing/2014/main" id="{F0B334D0-6F86-9A5B-7071-ED85307157B8}"/>
                    </a:ext>
                  </a:extLst>
                </p:cNvPr>
                <p:cNvPicPr/>
                <p:nvPr/>
              </p:nvPicPr>
              <p:blipFill>
                <a:blip r:embed="rId27"/>
                <a:stretch>
                  <a:fillRect/>
                </a:stretch>
              </p:blipFill>
              <p:spPr>
                <a:xfrm>
                  <a:off x="6539400" y="5294062"/>
                  <a:ext cx="26964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Ink 17">
                  <a:extLst>
                    <a:ext uri="{FF2B5EF4-FFF2-40B4-BE49-F238E27FC236}">
                      <a16:creationId xmlns:a16="http://schemas.microsoft.com/office/drawing/2014/main" id="{44FAAC49-8567-8BB6-5C61-44300C1F7555}"/>
                    </a:ext>
                  </a:extLst>
                </p14:cNvPr>
                <p14:cNvContentPartPr/>
                <p14:nvPr/>
              </p14:nvContentPartPr>
              <p14:xfrm>
                <a:off x="6892920" y="5344462"/>
                <a:ext cx="190440" cy="151200"/>
              </p14:xfrm>
            </p:contentPart>
          </mc:Choice>
          <mc:Fallback>
            <p:pic>
              <p:nvPicPr>
                <p:cNvPr id="18" name="Ink 17">
                  <a:extLst>
                    <a:ext uri="{FF2B5EF4-FFF2-40B4-BE49-F238E27FC236}">
                      <a16:creationId xmlns:a16="http://schemas.microsoft.com/office/drawing/2014/main" id="{44FAAC49-8567-8BB6-5C61-44300C1F7555}"/>
                    </a:ext>
                  </a:extLst>
                </p:cNvPr>
                <p:cNvPicPr/>
                <p:nvPr/>
              </p:nvPicPr>
              <p:blipFill>
                <a:blip r:embed="rId29"/>
                <a:stretch>
                  <a:fillRect/>
                </a:stretch>
              </p:blipFill>
              <p:spPr>
                <a:xfrm>
                  <a:off x="6874920" y="5326462"/>
                  <a:ext cx="226080" cy="186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9" name="Ink 18">
                  <a:extLst>
                    <a:ext uri="{FF2B5EF4-FFF2-40B4-BE49-F238E27FC236}">
                      <a16:creationId xmlns:a16="http://schemas.microsoft.com/office/drawing/2014/main" id="{C4DA1F11-E243-B754-DEBF-59B3E7313737}"/>
                    </a:ext>
                  </a:extLst>
                </p14:cNvPr>
                <p14:cNvContentPartPr/>
                <p14:nvPr/>
              </p14:nvContentPartPr>
              <p14:xfrm>
                <a:off x="8515440" y="5246542"/>
                <a:ext cx="269640" cy="183240"/>
              </p14:xfrm>
            </p:contentPart>
          </mc:Choice>
          <mc:Fallback>
            <p:pic>
              <p:nvPicPr>
                <p:cNvPr id="19" name="Ink 18">
                  <a:extLst>
                    <a:ext uri="{FF2B5EF4-FFF2-40B4-BE49-F238E27FC236}">
                      <a16:creationId xmlns:a16="http://schemas.microsoft.com/office/drawing/2014/main" id="{C4DA1F11-E243-B754-DEBF-59B3E7313737}"/>
                    </a:ext>
                  </a:extLst>
                </p:cNvPr>
                <p:cNvPicPr/>
                <p:nvPr/>
              </p:nvPicPr>
              <p:blipFill>
                <a:blip r:embed="rId31"/>
                <a:stretch>
                  <a:fillRect/>
                </a:stretch>
              </p:blipFill>
              <p:spPr>
                <a:xfrm>
                  <a:off x="8497440" y="5228902"/>
                  <a:ext cx="305280" cy="218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0" name="Ink 19">
                  <a:extLst>
                    <a:ext uri="{FF2B5EF4-FFF2-40B4-BE49-F238E27FC236}">
                      <a16:creationId xmlns:a16="http://schemas.microsoft.com/office/drawing/2014/main" id="{FCB56553-2EB5-DE3A-207A-B832448E295D}"/>
                    </a:ext>
                  </a:extLst>
                </p14:cNvPr>
                <p14:cNvContentPartPr/>
                <p14:nvPr/>
              </p14:nvContentPartPr>
              <p14:xfrm>
                <a:off x="8589600" y="5269222"/>
                <a:ext cx="123120" cy="214560"/>
              </p14:xfrm>
            </p:contentPart>
          </mc:Choice>
          <mc:Fallback>
            <p:pic>
              <p:nvPicPr>
                <p:cNvPr id="20" name="Ink 19">
                  <a:extLst>
                    <a:ext uri="{FF2B5EF4-FFF2-40B4-BE49-F238E27FC236}">
                      <a16:creationId xmlns:a16="http://schemas.microsoft.com/office/drawing/2014/main" id="{FCB56553-2EB5-DE3A-207A-B832448E295D}"/>
                    </a:ext>
                  </a:extLst>
                </p:cNvPr>
                <p:cNvPicPr/>
                <p:nvPr/>
              </p:nvPicPr>
              <p:blipFill>
                <a:blip r:embed="rId33"/>
                <a:stretch>
                  <a:fillRect/>
                </a:stretch>
              </p:blipFill>
              <p:spPr>
                <a:xfrm>
                  <a:off x="8571960" y="5251582"/>
                  <a:ext cx="15876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16FF8699-F029-A474-D3C7-9C23925656E8}"/>
                    </a:ext>
                  </a:extLst>
                </p14:cNvPr>
                <p14:cNvContentPartPr/>
                <p14:nvPr/>
              </p14:nvContentPartPr>
              <p14:xfrm>
                <a:off x="9061560" y="5254462"/>
                <a:ext cx="65160" cy="243720"/>
              </p14:xfrm>
            </p:contentPart>
          </mc:Choice>
          <mc:Fallback>
            <p:pic>
              <p:nvPicPr>
                <p:cNvPr id="23" name="Ink 22">
                  <a:extLst>
                    <a:ext uri="{FF2B5EF4-FFF2-40B4-BE49-F238E27FC236}">
                      <a16:creationId xmlns:a16="http://schemas.microsoft.com/office/drawing/2014/main" id="{16FF8699-F029-A474-D3C7-9C23925656E8}"/>
                    </a:ext>
                  </a:extLst>
                </p:cNvPr>
                <p:cNvPicPr/>
                <p:nvPr/>
              </p:nvPicPr>
              <p:blipFill>
                <a:blip r:embed="rId35"/>
                <a:stretch>
                  <a:fillRect/>
                </a:stretch>
              </p:blipFill>
              <p:spPr>
                <a:xfrm>
                  <a:off x="9043560" y="5236822"/>
                  <a:ext cx="10080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4" name="Ink 23">
                  <a:extLst>
                    <a:ext uri="{FF2B5EF4-FFF2-40B4-BE49-F238E27FC236}">
                      <a16:creationId xmlns:a16="http://schemas.microsoft.com/office/drawing/2014/main" id="{ABE2088E-C10E-BF01-EE8F-825E0B771D7A}"/>
                    </a:ext>
                  </a:extLst>
                </p14:cNvPr>
                <p14:cNvContentPartPr/>
                <p14:nvPr/>
              </p14:nvContentPartPr>
              <p14:xfrm>
                <a:off x="9200880" y="5301622"/>
                <a:ext cx="168120" cy="155160"/>
              </p14:xfrm>
            </p:contentPart>
          </mc:Choice>
          <mc:Fallback>
            <p:pic>
              <p:nvPicPr>
                <p:cNvPr id="24" name="Ink 23">
                  <a:extLst>
                    <a:ext uri="{FF2B5EF4-FFF2-40B4-BE49-F238E27FC236}">
                      <a16:creationId xmlns:a16="http://schemas.microsoft.com/office/drawing/2014/main" id="{ABE2088E-C10E-BF01-EE8F-825E0B771D7A}"/>
                    </a:ext>
                  </a:extLst>
                </p:cNvPr>
                <p:cNvPicPr/>
                <p:nvPr/>
              </p:nvPicPr>
              <p:blipFill>
                <a:blip r:embed="rId37"/>
                <a:stretch>
                  <a:fillRect/>
                </a:stretch>
              </p:blipFill>
              <p:spPr>
                <a:xfrm>
                  <a:off x="9182880" y="5283622"/>
                  <a:ext cx="20376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6" name="Ink 25">
                  <a:extLst>
                    <a:ext uri="{FF2B5EF4-FFF2-40B4-BE49-F238E27FC236}">
                      <a16:creationId xmlns:a16="http://schemas.microsoft.com/office/drawing/2014/main" id="{F5E9AD0B-CEB8-4BB6-E596-7042BB17B320}"/>
                    </a:ext>
                  </a:extLst>
                </p14:cNvPr>
                <p14:cNvContentPartPr/>
                <p14:nvPr/>
              </p14:nvContentPartPr>
              <p14:xfrm>
                <a:off x="9305640" y="5676022"/>
                <a:ext cx="239040" cy="69480"/>
              </p14:xfrm>
            </p:contentPart>
          </mc:Choice>
          <mc:Fallback>
            <p:pic>
              <p:nvPicPr>
                <p:cNvPr id="26" name="Ink 25">
                  <a:extLst>
                    <a:ext uri="{FF2B5EF4-FFF2-40B4-BE49-F238E27FC236}">
                      <a16:creationId xmlns:a16="http://schemas.microsoft.com/office/drawing/2014/main" id="{F5E9AD0B-CEB8-4BB6-E596-7042BB17B320}"/>
                    </a:ext>
                  </a:extLst>
                </p:cNvPr>
                <p:cNvPicPr/>
                <p:nvPr/>
              </p:nvPicPr>
              <p:blipFill>
                <a:blip r:embed="rId39"/>
                <a:stretch>
                  <a:fillRect/>
                </a:stretch>
              </p:blipFill>
              <p:spPr>
                <a:xfrm>
                  <a:off x="9287640" y="5658022"/>
                  <a:ext cx="2746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7" name="Ink 26">
                  <a:extLst>
                    <a:ext uri="{FF2B5EF4-FFF2-40B4-BE49-F238E27FC236}">
                      <a16:creationId xmlns:a16="http://schemas.microsoft.com/office/drawing/2014/main" id="{F236A1C5-A78A-2BD2-96CF-38F492E1B5D0}"/>
                    </a:ext>
                  </a:extLst>
                </p14:cNvPr>
                <p14:cNvContentPartPr/>
                <p14:nvPr/>
              </p14:nvContentPartPr>
              <p14:xfrm>
                <a:off x="9900720" y="5558662"/>
                <a:ext cx="38880" cy="232560"/>
              </p14:xfrm>
            </p:contentPart>
          </mc:Choice>
          <mc:Fallback>
            <p:pic>
              <p:nvPicPr>
                <p:cNvPr id="27" name="Ink 26">
                  <a:extLst>
                    <a:ext uri="{FF2B5EF4-FFF2-40B4-BE49-F238E27FC236}">
                      <a16:creationId xmlns:a16="http://schemas.microsoft.com/office/drawing/2014/main" id="{F236A1C5-A78A-2BD2-96CF-38F492E1B5D0}"/>
                    </a:ext>
                  </a:extLst>
                </p:cNvPr>
                <p:cNvPicPr/>
                <p:nvPr/>
              </p:nvPicPr>
              <p:blipFill>
                <a:blip r:embed="rId41"/>
                <a:stretch>
                  <a:fillRect/>
                </a:stretch>
              </p:blipFill>
              <p:spPr>
                <a:xfrm>
                  <a:off x="9882720" y="5540662"/>
                  <a:ext cx="7452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8" name="Ink 27">
                  <a:extLst>
                    <a:ext uri="{FF2B5EF4-FFF2-40B4-BE49-F238E27FC236}">
                      <a16:creationId xmlns:a16="http://schemas.microsoft.com/office/drawing/2014/main" id="{A906E170-1CEA-D0D3-3448-867844AB4913}"/>
                    </a:ext>
                  </a:extLst>
                </p14:cNvPr>
                <p14:cNvContentPartPr/>
                <p14:nvPr/>
              </p14:nvContentPartPr>
              <p14:xfrm>
                <a:off x="10062360" y="5598622"/>
                <a:ext cx="141840" cy="113400"/>
              </p14:xfrm>
            </p:contentPart>
          </mc:Choice>
          <mc:Fallback>
            <p:pic>
              <p:nvPicPr>
                <p:cNvPr id="28" name="Ink 27">
                  <a:extLst>
                    <a:ext uri="{FF2B5EF4-FFF2-40B4-BE49-F238E27FC236}">
                      <a16:creationId xmlns:a16="http://schemas.microsoft.com/office/drawing/2014/main" id="{A906E170-1CEA-D0D3-3448-867844AB4913}"/>
                    </a:ext>
                  </a:extLst>
                </p:cNvPr>
                <p:cNvPicPr/>
                <p:nvPr/>
              </p:nvPicPr>
              <p:blipFill>
                <a:blip r:embed="rId43"/>
                <a:stretch>
                  <a:fillRect/>
                </a:stretch>
              </p:blipFill>
              <p:spPr>
                <a:xfrm>
                  <a:off x="10044360" y="5580622"/>
                  <a:ext cx="17748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9" name="Ink 28">
                  <a:extLst>
                    <a:ext uri="{FF2B5EF4-FFF2-40B4-BE49-F238E27FC236}">
                      <a16:creationId xmlns:a16="http://schemas.microsoft.com/office/drawing/2014/main" id="{5CDC6128-84A0-8338-27F1-C44511953706}"/>
                    </a:ext>
                  </a:extLst>
                </p14:cNvPr>
                <p14:cNvContentPartPr/>
                <p14:nvPr/>
              </p14:nvContentPartPr>
              <p14:xfrm>
                <a:off x="10374840" y="5539222"/>
                <a:ext cx="181800" cy="108360"/>
              </p14:xfrm>
            </p:contentPart>
          </mc:Choice>
          <mc:Fallback>
            <p:pic>
              <p:nvPicPr>
                <p:cNvPr id="29" name="Ink 28">
                  <a:extLst>
                    <a:ext uri="{FF2B5EF4-FFF2-40B4-BE49-F238E27FC236}">
                      <a16:creationId xmlns:a16="http://schemas.microsoft.com/office/drawing/2014/main" id="{5CDC6128-84A0-8338-27F1-C44511953706}"/>
                    </a:ext>
                  </a:extLst>
                </p:cNvPr>
                <p:cNvPicPr/>
                <p:nvPr/>
              </p:nvPicPr>
              <p:blipFill>
                <a:blip r:embed="rId45"/>
                <a:stretch>
                  <a:fillRect/>
                </a:stretch>
              </p:blipFill>
              <p:spPr>
                <a:xfrm>
                  <a:off x="10356840" y="5521222"/>
                  <a:ext cx="21744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0" name="Ink 29">
                  <a:extLst>
                    <a:ext uri="{FF2B5EF4-FFF2-40B4-BE49-F238E27FC236}">
                      <a16:creationId xmlns:a16="http://schemas.microsoft.com/office/drawing/2014/main" id="{63709011-87F0-EBEB-F956-156F307272A7}"/>
                    </a:ext>
                  </a:extLst>
                </p14:cNvPr>
                <p14:cNvContentPartPr/>
                <p14:nvPr/>
              </p14:nvContentPartPr>
              <p14:xfrm>
                <a:off x="7328520" y="5694382"/>
                <a:ext cx="2997000" cy="171720"/>
              </p14:xfrm>
            </p:contentPart>
          </mc:Choice>
          <mc:Fallback>
            <p:pic>
              <p:nvPicPr>
                <p:cNvPr id="30" name="Ink 29">
                  <a:extLst>
                    <a:ext uri="{FF2B5EF4-FFF2-40B4-BE49-F238E27FC236}">
                      <a16:creationId xmlns:a16="http://schemas.microsoft.com/office/drawing/2014/main" id="{63709011-87F0-EBEB-F956-156F307272A7}"/>
                    </a:ext>
                  </a:extLst>
                </p:cNvPr>
                <p:cNvPicPr/>
                <p:nvPr/>
              </p:nvPicPr>
              <p:blipFill>
                <a:blip r:embed="rId47"/>
                <a:stretch>
                  <a:fillRect/>
                </a:stretch>
              </p:blipFill>
              <p:spPr>
                <a:xfrm>
                  <a:off x="7310880" y="5676742"/>
                  <a:ext cx="30326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1" name="Ink 30">
                  <a:extLst>
                    <a:ext uri="{FF2B5EF4-FFF2-40B4-BE49-F238E27FC236}">
                      <a16:creationId xmlns:a16="http://schemas.microsoft.com/office/drawing/2014/main" id="{3A6FBD5E-1B40-4525-DF0C-B8F1E64E14A4}"/>
                    </a:ext>
                  </a:extLst>
                </p14:cNvPr>
                <p14:cNvContentPartPr/>
                <p14:nvPr/>
              </p14:nvContentPartPr>
              <p14:xfrm>
                <a:off x="8977320" y="5928382"/>
                <a:ext cx="44640" cy="171000"/>
              </p14:xfrm>
            </p:contentPart>
          </mc:Choice>
          <mc:Fallback>
            <p:pic>
              <p:nvPicPr>
                <p:cNvPr id="31" name="Ink 30">
                  <a:extLst>
                    <a:ext uri="{FF2B5EF4-FFF2-40B4-BE49-F238E27FC236}">
                      <a16:creationId xmlns:a16="http://schemas.microsoft.com/office/drawing/2014/main" id="{3A6FBD5E-1B40-4525-DF0C-B8F1E64E14A4}"/>
                    </a:ext>
                  </a:extLst>
                </p:cNvPr>
                <p:cNvPicPr/>
                <p:nvPr/>
              </p:nvPicPr>
              <p:blipFill>
                <a:blip r:embed="rId49"/>
                <a:stretch>
                  <a:fillRect/>
                </a:stretch>
              </p:blipFill>
              <p:spPr>
                <a:xfrm>
                  <a:off x="8959680" y="5910742"/>
                  <a:ext cx="8028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2" name="Ink 31">
                  <a:extLst>
                    <a:ext uri="{FF2B5EF4-FFF2-40B4-BE49-F238E27FC236}">
                      <a16:creationId xmlns:a16="http://schemas.microsoft.com/office/drawing/2014/main" id="{EC75452D-BDEC-99DE-6C4C-08E839E01346}"/>
                    </a:ext>
                  </a:extLst>
                </p14:cNvPr>
                <p14:cNvContentPartPr/>
                <p14:nvPr/>
              </p14:nvContentPartPr>
              <p14:xfrm>
                <a:off x="9166680" y="5930182"/>
                <a:ext cx="112680" cy="74520"/>
              </p14:xfrm>
            </p:contentPart>
          </mc:Choice>
          <mc:Fallback>
            <p:pic>
              <p:nvPicPr>
                <p:cNvPr id="32" name="Ink 31">
                  <a:extLst>
                    <a:ext uri="{FF2B5EF4-FFF2-40B4-BE49-F238E27FC236}">
                      <a16:creationId xmlns:a16="http://schemas.microsoft.com/office/drawing/2014/main" id="{EC75452D-BDEC-99DE-6C4C-08E839E01346}"/>
                    </a:ext>
                  </a:extLst>
                </p:cNvPr>
                <p:cNvPicPr/>
                <p:nvPr/>
              </p:nvPicPr>
              <p:blipFill>
                <a:blip r:embed="rId51"/>
                <a:stretch>
                  <a:fillRect/>
                </a:stretch>
              </p:blipFill>
              <p:spPr>
                <a:xfrm>
                  <a:off x="9148680" y="5912542"/>
                  <a:ext cx="14832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Ink 32">
                  <a:extLst>
                    <a:ext uri="{FF2B5EF4-FFF2-40B4-BE49-F238E27FC236}">
                      <a16:creationId xmlns:a16="http://schemas.microsoft.com/office/drawing/2014/main" id="{2FC9FEF6-2B22-A601-A2BC-DA61ECFECE30}"/>
                    </a:ext>
                  </a:extLst>
                </p14:cNvPr>
                <p14:cNvContentPartPr/>
                <p14:nvPr/>
              </p14:nvContentPartPr>
              <p14:xfrm>
                <a:off x="9391680" y="5903182"/>
                <a:ext cx="161280" cy="104760"/>
              </p14:xfrm>
            </p:contentPart>
          </mc:Choice>
          <mc:Fallback>
            <p:pic>
              <p:nvPicPr>
                <p:cNvPr id="33" name="Ink 32">
                  <a:extLst>
                    <a:ext uri="{FF2B5EF4-FFF2-40B4-BE49-F238E27FC236}">
                      <a16:creationId xmlns:a16="http://schemas.microsoft.com/office/drawing/2014/main" id="{2FC9FEF6-2B22-A601-A2BC-DA61ECFECE30}"/>
                    </a:ext>
                  </a:extLst>
                </p:cNvPr>
                <p:cNvPicPr/>
                <p:nvPr/>
              </p:nvPicPr>
              <p:blipFill>
                <a:blip r:embed="rId53"/>
                <a:stretch>
                  <a:fillRect/>
                </a:stretch>
              </p:blipFill>
              <p:spPr>
                <a:xfrm>
                  <a:off x="9374040" y="5885542"/>
                  <a:ext cx="19692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Ink 33">
                  <a:extLst>
                    <a:ext uri="{FF2B5EF4-FFF2-40B4-BE49-F238E27FC236}">
                      <a16:creationId xmlns:a16="http://schemas.microsoft.com/office/drawing/2014/main" id="{0197F837-BD08-455A-DC5A-06B178764777}"/>
                    </a:ext>
                  </a:extLst>
                </p14:cNvPr>
                <p14:cNvContentPartPr/>
                <p14:nvPr/>
              </p14:nvContentPartPr>
              <p14:xfrm>
                <a:off x="10931760" y="5728582"/>
                <a:ext cx="208800" cy="171720"/>
              </p14:xfrm>
            </p:contentPart>
          </mc:Choice>
          <mc:Fallback>
            <p:pic>
              <p:nvPicPr>
                <p:cNvPr id="34" name="Ink 33">
                  <a:extLst>
                    <a:ext uri="{FF2B5EF4-FFF2-40B4-BE49-F238E27FC236}">
                      <a16:creationId xmlns:a16="http://schemas.microsoft.com/office/drawing/2014/main" id="{0197F837-BD08-455A-DC5A-06B178764777}"/>
                    </a:ext>
                  </a:extLst>
                </p:cNvPr>
                <p:cNvPicPr/>
                <p:nvPr/>
              </p:nvPicPr>
              <p:blipFill>
                <a:blip r:embed="rId55"/>
                <a:stretch>
                  <a:fillRect/>
                </a:stretch>
              </p:blipFill>
              <p:spPr>
                <a:xfrm>
                  <a:off x="10914120" y="5710942"/>
                  <a:ext cx="24444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5" name="Ink 34">
                  <a:extLst>
                    <a:ext uri="{FF2B5EF4-FFF2-40B4-BE49-F238E27FC236}">
                      <a16:creationId xmlns:a16="http://schemas.microsoft.com/office/drawing/2014/main" id="{8FC1B990-E586-98B4-F81A-FEA064B98FB5}"/>
                    </a:ext>
                  </a:extLst>
                </p14:cNvPr>
                <p14:cNvContentPartPr/>
                <p14:nvPr/>
              </p14:nvContentPartPr>
              <p14:xfrm>
                <a:off x="10989360" y="5749822"/>
                <a:ext cx="111240" cy="186840"/>
              </p14:xfrm>
            </p:contentPart>
          </mc:Choice>
          <mc:Fallback>
            <p:pic>
              <p:nvPicPr>
                <p:cNvPr id="35" name="Ink 34">
                  <a:extLst>
                    <a:ext uri="{FF2B5EF4-FFF2-40B4-BE49-F238E27FC236}">
                      <a16:creationId xmlns:a16="http://schemas.microsoft.com/office/drawing/2014/main" id="{8FC1B990-E586-98B4-F81A-FEA064B98FB5}"/>
                    </a:ext>
                  </a:extLst>
                </p:cNvPr>
                <p:cNvPicPr/>
                <p:nvPr/>
              </p:nvPicPr>
              <p:blipFill>
                <a:blip r:embed="rId57"/>
                <a:stretch>
                  <a:fillRect/>
                </a:stretch>
              </p:blipFill>
              <p:spPr>
                <a:xfrm>
                  <a:off x="10971360" y="5732182"/>
                  <a:ext cx="14688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6" name="Ink 35">
                  <a:extLst>
                    <a:ext uri="{FF2B5EF4-FFF2-40B4-BE49-F238E27FC236}">
                      <a16:creationId xmlns:a16="http://schemas.microsoft.com/office/drawing/2014/main" id="{0D9FEE24-D22C-7C49-0D51-703B93C9D71D}"/>
                    </a:ext>
                  </a:extLst>
                </p14:cNvPr>
                <p14:cNvContentPartPr/>
                <p14:nvPr/>
              </p14:nvContentPartPr>
              <p14:xfrm>
                <a:off x="11180520" y="5679262"/>
                <a:ext cx="226080" cy="197280"/>
              </p14:xfrm>
            </p:contentPart>
          </mc:Choice>
          <mc:Fallback>
            <p:pic>
              <p:nvPicPr>
                <p:cNvPr id="36" name="Ink 35">
                  <a:extLst>
                    <a:ext uri="{FF2B5EF4-FFF2-40B4-BE49-F238E27FC236}">
                      <a16:creationId xmlns:a16="http://schemas.microsoft.com/office/drawing/2014/main" id="{0D9FEE24-D22C-7C49-0D51-703B93C9D71D}"/>
                    </a:ext>
                  </a:extLst>
                </p:cNvPr>
                <p:cNvPicPr/>
                <p:nvPr/>
              </p:nvPicPr>
              <p:blipFill>
                <a:blip r:embed="rId59"/>
                <a:stretch>
                  <a:fillRect/>
                </a:stretch>
              </p:blipFill>
              <p:spPr>
                <a:xfrm>
                  <a:off x="11162520" y="5661262"/>
                  <a:ext cx="26172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7" name="Ink 36">
                  <a:extLst>
                    <a:ext uri="{FF2B5EF4-FFF2-40B4-BE49-F238E27FC236}">
                      <a16:creationId xmlns:a16="http://schemas.microsoft.com/office/drawing/2014/main" id="{274EE8BB-DE48-FD4A-FC9F-BBCA5623C034}"/>
                    </a:ext>
                  </a:extLst>
                </p14:cNvPr>
                <p14:cNvContentPartPr/>
                <p14:nvPr/>
              </p14:nvContentPartPr>
              <p14:xfrm>
                <a:off x="11466360" y="5652622"/>
                <a:ext cx="165960" cy="124560"/>
              </p14:xfrm>
            </p:contentPart>
          </mc:Choice>
          <mc:Fallback>
            <p:pic>
              <p:nvPicPr>
                <p:cNvPr id="37" name="Ink 36">
                  <a:extLst>
                    <a:ext uri="{FF2B5EF4-FFF2-40B4-BE49-F238E27FC236}">
                      <a16:creationId xmlns:a16="http://schemas.microsoft.com/office/drawing/2014/main" id="{274EE8BB-DE48-FD4A-FC9F-BBCA5623C034}"/>
                    </a:ext>
                  </a:extLst>
                </p:cNvPr>
                <p:cNvPicPr/>
                <p:nvPr/>
              </p:nvPicPr>
              <p:blipFill>
                <a:blip r:embed="rId61"/>
                <a:stretch>
                  <a:fillRect/>
                </a:stretch>
              </p:blipFill>
              <p:spPr>
                <a:xfrm>
                  <a:off x="11448360" y="5634982"/>
                  <a:ext cx="201600" cy="1602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2">
            <p14:nvContentPartPr>
              <p14:cNvPr id="40" name="Ink 39">
                <a:extLst>
                  <a:ext uri="{FF2B5EF4-FFF2-40B4-BE49-F238E27FC236}">
                    <a16:creationId xmlns:a16="http://schemas.microsoft.com/office/drawing/2014/main" id="{1AC12A41-5410-397D-DA57-B668179F1FA9}"/>
                  </a:ext>
                </a:extLst>
              </p14:cNvPr>
              <p14:cNvContentPartPr/>
              <p14:nvPr/>
            </p14:nvContentPartPr>
            <p14:xfrm>
              <a:off x="4479120" y="5836222"/>
              <a:ext cx="243000" cy="49680"/>
            </p14:xfrm>
          </p:contentPart>
        </mc:Choice>
        <mc:Fallback>
          <p:pic>
            <p:nvPicPr>
              <p:cNvPr id="40" name="Ink 39">
                <a:extLst>
                  <a:ext uri="{FF2B5EF4-FFF2-40B4-BE49-F238E27FC236}">
                    <a16:creationId xmlns:a16="http://schemas.microsoft.com/office/drawing/2014/main" id="{1AC12A41-5410-397D-DA57-B668179F1FA9}"/>
                  </a:ext>
                </a:extLst>
              </p:cNvPr>
              <p:cNvPicPr/>
              <p:nvPr/>
            </p:nvPicPr>
            <p:blipFill>
              <a:blip r:embed="rId63"/>
              <a:stretch>
                <a:fillRect/>
              </a:stretch>
            </p:blipFill>
            <p:spPr>
              <a:xfrm>
                <a:off x="4461120" y="5818582"/>
                <a:ext cx="27864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1" name="Ink 40">
                <a:extLst>
                  <a:ext uri="{FF2B5EF4-FFF2-40B4-BE49-F238E27FC236}">
                    <a16:creationId xmlns:a16="http://schemas.microsoft.com/office/drawing/2014/main" id="{E60807D1-7CE4-315F-7C64-7290C0F04E75}"/>
                  </a:ext>
                </a:extLst>
              </p14:cNvPr>
              <p14:cNvContentPartPr/>
              <p14:nvPr/>
            </p14:nvContentPartPr>
            <p14:xfrm>
              <a:off x="4605120" y="5988862"/>
              <a:ext cx="171000" cy="31680"/>
            </p14:xfrm>
          </p:contentPart>
        </mc:Choice>
        <mc:Fallback>
          <p:pic>
            <p:nvPicPr>
              <p:cNvPr id="41" name="Ink 40">
                <a:extLst>
                  <a:ext uri="{FF2B5EF4-FFF2-40B4-BE49-F238E27FC236}">
                    <a16:creationId xmlns:a16="http://schemas.microsoft.com/office/drawing/2014/main" id="{E60807D1-7CE4-315F-7C64-7290C0F04E75}"/>
                  </a:ext>
                </a:extLst>
              </p:cNvPr>
              <p:cNvPicPr/>
              <p:nvPr/>
            </p:nvPicPr>
            <p:blipFill>
              <a:blip r:embed="rId65"/>
              <a:stretch>
                <a:fillRect/>
              </a:stretch>
            </p:blipFill>
            <p:spPr>
              <a:xfrm>
                <a:off x="4587480" y="5970862"/>
                <a:ext cx="206640" cy="67320"/>
              </a:xfrm>
              <a:prstGeom prst="rect">
                <a:avLst/>
              </a:prstGeom>
            </p:spPr>
          </p:pic>
        </mc:Fallback>
      </mc:AlternateContent>
    </p:spTree>
    <p:extLst>
      <p:ext uri="{BB962C8B-B14F-4D97-AF65-F5344CB8AC3E}">
        <p14:creationId xmlns:p14="http://schemas.microsoft.com/office/powerpoint/2010/main" val="335906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A6B-6D26-863F-4C0C-6E0A58870C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5DA95D-108B-714B-BCE4-F687746C7216}"/>
              </a:ext>
            </a:extLst>
          </p:cNvPr>
          <p:cNvSpPr>
            <a:spLocks noGrp="1"/>
          </p:cNvSpPr>
          <p:nvPr>
            <p:ph idx="1"/>
          </p:nvPr>
        </p:nvSpPr>
        <p:spPr/>
        <p:txBody>
          <a:bodyPr/>
          <a:lstStyle/>
          <a:p>
            <a:r>
              <a:rPr lang="en-US" dirty="0"/>
              <a:t>Discontinuous innovation</a:t>
            </a:r>
          </a:p>
          <a:p>
            <a:r>
              <a:rPr lang="en-US" dirty="0"/>
              <a:t>Introducing completing new product in market</a:t>
            </a:r>
          </a:p>
          <a:p>
            <a:r>
              <a:rPr lang="en-IN" dirty="0"/>
              <a:t>Internet , mobile technology</a:t>
            </a:r>
          </a:p>
          <a:p>
            <a:endParaRPr lang="en-IN" dirty="0"/>
          </a:p>
          <a:p>
            <a:r>
              <a:rPr lang="en-IN" dirty="0"/>
              <a:t>Dynamically continuous</a:t>
            </a:r>
          </a:p>
          <a:p>
            <a:r>
              <a:rPr lang="en-IN" dirty="0"/>
              <a:t>It falls between continuous innovation and discontinuous innovation </a:t>
            </a:r>
          </a:p>
          <a:p>
            <a:r>
              <a:rPr lang="en-IN" dirty="0"/>
              <a:t>Use of electronic type writer, use of digital watches</a:t>
            </a:r>
            <a:endParaRPr lang="en-US" dirty="0"/>
          </a:p>
        </p:txBody>
      </p:sp>
    </p:spTree>
    <p:extLst>
      <p:ext uri="{BB962C8B-B14F-4D97-AF65-F5344CB8AC3E}">
        <p14:creationId xmlns:p14="http://schemas.microsoft.com/office/powerpoint/2010/main" val="139793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2D2C-DCF3-B4BB-AFE3-068C5BF45B4D}"/>
              </a:ext>
            </a:extLst>
          </p:cNvPr>
          <p:cNvSpPr>
            <a:spLocks noGrp="1"/>
          </p:cNvSpPr>
          <p:nvPr>
            <p:ph type="title"/>
          </p:nvPr>
        </p:nvSpPr>
        <p:spPr/>
        <p:txBody>
          <a:bodyPr/>
          <a:lstStyle/>
          <a:p>
            <a:r>
              <a:rPr lang="en-IN" dirty="0"/>
              <a:t>Market share calculations </a:t>
            </a:r>
          </a:p>
        </p:txBody>
      </p:sp>
      <p:sp>
        <p:nvSpPr>
          <p:cNvPr id="3" name="Content Placeholder 2">
            <a:extLst>
              <a:ext uri="{FF2B5EF4-FFF2-40B4-BE49-F238E27FC236}">
                <a16:creationId xmlns:a16="http://schemas.microsoft.com/office/drawing/2014/main" id="{1553FB86-CE03-7DD3-E80D-56FC8A726BD1}"/>
              </a:ext>
            </a:extLst>
          </p:cNvPr>
          <p:cNvSpPr>
            <a:spLocks noGrp="1"/>
          </p:cNvSpPr>
          <p:nvPr>
            <p:ph idx="1"/>
          </p:nvPr>
        </p:nvSpPr>
        <p:spPr/>
        <p:txBody>
          <a:bodyPr/>
          <a:lstStyle/>
          <a:p>
            <a:r>
              <a:rPr lang="en-IN" dirty="0">
                <a:effectLst/>
                <a:latin typeface="Calibri" panose="020F0502020204030204" pitchFamily="34" charset="0"/>
                <a:ea typeface="Calibri" panose="020F0502020204030204" pitchFamily="34" charset="0"/>
                <a:cs typeface="Times New Roman" panose="02020603050405020304" pitchFamily="18" charset="0"/>
              </a:rPr>
              <a:t> </a:t>
            </a:r>
            <a:r>
              <a:rPr lang="en-IN" dirty="0">
                <a:latin typeface="Calibri" panose="020F0502020204030204" pitchFamily="34" charset="0"/>
                <a:ea typeface="Calibri" panose="020F0502020204030204" pitchFamily="34" charset="0"/>
                <a:cs typeface="Times New Roman" panose="02020603050405020304" pitchFamily="18" charset="0"/>
              </a:rPr>
              <a:t>A</a:t>
            </a:r>
            <a:r>
              <a:rPr lang="en-IN" dirty="0">
                <a:effectLst/>
                <a:latin typeface="Calibri" panose="020F0502020204030204" pitchFamily="34" charset="0"/>
                <a:ea typeface="Calibri" panose="020F0502020204030204" pitchFamily="34" charset="0"/>
                <a:cs typeface="Times New Roman" panose="02020603050405020304" pitchFamily="18" charset="0"/>
              </a:rPr>
              <a:t> beverage company that has recently launched a new line of non-alcoholic beers. Last year the company booked total sales of $50 million. Calculate the market share of the company if the total market size of the non-alcoholic beverage industry is $500 million</a:t>
            </a:r>
          </a:p>
          <a:p>
            <a:endParaRPr lang="en-IN" dirty="0"/>
          </a:p>
        </p:txBody>
      </p:sp>
    </p:spTree>
    <p:extLst>
      <p:ext uri="{BB962C8B-B14F-4D97-AF65-F5344CB8AC3E}">
        <p14:creationId xmlns:p14="http://schemas.microsoft.com/office/powerpoint/2010/main" val="33575112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63334-3F02-2092-EFE7-87EFD8AA7A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AEA9B53-EBC6-51B1-2F7C-51AA41C3D141}"/>
              </a:ext>
            </a:extLst>
          </p:cNvPr>
          <p:cNvSpPr>
            <a:spLocks noGrp="1"/>
          </p:cNvSpPr>
          <p:nvPr>
            <p:ph idx="1"/>
          </p:nvPr>
        </p:nvSpPr>
        <p:spPr/>
        <p:txBody>
          <a:bodyPr/>
          <a:lstStyle/>
          <a:p>
            <a:r>
              <a:rPr lang="en-IN" b="1" dirty="0">
                <a:solidFill>
                  <a:srgbClr val="232C39"/>
                </a:solidFill>
                <a:effectLst/>
                <a:latin typeface="Nunito Sans" panose="020B0604020202020204" pitchFamily="2" charset="0"/>
                <a:ea typeface="Calibri" panose="020F0502020204030204" pitchFamily="34" charset="0"/>
                <a:cs typeface="Times New Roman" panose="02020603050405020304" pitchFamily="18" charset="0"/>
              </a:rPr>
              <a:t>Market Share = (Total Sales of the Company / Total Sales of the Market) * 100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39503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AD9E-7D87-8149-F16C-EC3876AE3AF3}"/>
              </a:ext>
            </a:extLst>
          </p:cNvPr>
          <p:cNvSpPr>
            <a:spLocks noGrp="1"/>
          </p:cNvSpPr>
          <p:nvPr>
            <p:ph type="title"/>
          </p:nvPr>
        </p:nvSpPr>
        <p:spPr/>
        <p:txBody>
          <a:bodyPr/>
          <a:lstStyle/>
          <a:p>
            <a:r>
              <a:rPr lang="en-IN" dirty="0"/>
              <a:t>Example 2</a:t>
            </a:r>
          </a:p>
        </p:txBody>
      </p:sp>
      <p:sp>
        <p:nvSpPr>
          <p:cNvPr id="3" name="Content Placeholder 2">
            <a:extLst>
              <a:ext uri="{FF2B5EF4-FFF2-40B4-BE49-F238E27FC236}">
                <a16:creationId xmlns:a16="http://schemas.microsoft.com/office/drawing/2014/main" id="{C2288026-180C-2641-8DE9-65C4D66649EF}"/>
              </a:ext>
            </a:extLst>
          </p:cNvPr>
          <p:cNvSpPr>
            <a:spLocks noGrp="1"/>
          </p:cNvSpPr>
          <p:nvPr>
            <p:ph idx="1"/>
          </p:nvPr>
        </p:nvSpPr>
        <p:spPr/>
        <p:txBody>
          <a:bodyPr/>
          <a:lstStyle/>
          <a:p>
            <a:pPr marL="0" indent="0" algn="just">
              <a:buNone/>
            </a:pPr>
            <a:r>
              <a:rPr lang="en-IN" b="1" dirty="0">
                <a:solidFill>
                  <a:srgbClr val="4D5968"/>
                </a:solidFill>
                <a:latin typeface="Nunito Sans" pitchFamily="2" charset="0"/>
                <a:ea typeface="Calibri" panose="020F0502020204030204" pitchFamily="34" charset="0"/>
                <a:cs typeface="Times New Roman" panose="02020603050405020304" pitchFamily="18" charset="0"/>
              </a:rPr>
              <a:t>F</a:t>
            </a:r>
            <a:r>
              <a:rPr lang="en-IN" b="1" dirty="0">
                <a:solidFill>
                  <a:srgbClr val="4D5968"/>
                </a:solidFill>
                <a:effectLst/>
                <a:latin typeface="Nunito Sans" pitchFamily="2" charset="0"/>
                <a:ea typeface="Calibri" panose="020F0502020204030204" pitchFamily="34" charset="0"/>
                <a:cs typeface="Times New Roman" panose="02020603050405020304" pitchFamily="18" charset="0"/>
              </a:rPr>
              <a:t>our companies – company A, company B, company C, company D, that form the entire industry. During FY18, company A, company B, company C, and company D clocked total sales of $55 million, $75 million, $35 million and $45 million respectively. calculate the market share of company B based on the available information.</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D619BD5-B4CC-8861-935E-B6C3DBF3CE30}"/>
                  </a:ext>
                </a:extLst>
              </p14:cNvPr>
              <p14:cNvContentPartPr/>
              <p14:nvPr/>
            </p14:nvContentPartPr>
            <p14:xfrm>
              <a:off x="10927080" y="3783142"/>
              <a:ext cx="297000" cy="37080"/>
            </p14:xfrm>
          </p:contentPart>
        </mc:Choice>
        <mc:Fallback>
          <p:pic>
            <p:nvPicPr>
              <p:cNvPr id="4" name="Ink 3">
                <a:extLst>
                  <a:ext uri="{FF2B5EF4-FFF2-40B4-BE49-F238E27FC236}">
                    <a16:creationId xmlns:a16="http://schemas.microsoft.com/office/drawing/2014/main" id="{0D619BD5-B4CC-8861-935E-B6C3DBF3CE30}"/>
                  </a:ext>
                </a:extLst>
              </p:cNvPr>
              <p:cNvPicPr/>
              <p:nvPr/>
            </p:nvPicPr>
            <p:blipFill>
              <a:blip r:embed="rId3"/>
              <a:stretch>
                <a:fillRect/>
              </a:stretch>
            </p:blipFill>
            <p:spPr>
              <a:xfrm>
                <a:off x="10909440" y="3765142"/>
                <a:ext cx="332640" cy="72720"/>
              </a:xfrm>
              <a:prstGeom prst="rect">
                <a:avLst/>
              </a:prstGeom>
            </p:spPr>
          </p:pic>
        </mc:Fallback>
      </mc:AlternateContent>
    </p:spTree>
    <p:extLst>
      <p:ext uri="{BB962C8B-B14F-4D97-AF65-F5344CB8AC3E}">
        <p14:creationId xmlns:p14="http://schemas.microsoft.com/office/powerpoint/2010/main" val="3212599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3E8A-4550-294D-ABA4-90FADC51B171}"/>
              </a:ext>
            </a:extLst>
          </p:cNvPr>
          <p:cNvSpPr>
            <a:spLocks noGrp="1"/>
          </p:cNvSpPr>
          <p:nvPr>
            <p:ph type="title"/>
          </p:nvPr>
        </p:nvSpPr>
        <p:spPr/>
        <p:txBody>
          <a:bodyPr/>
          <a:lstStyle/>
          <a:p>
            <a:r>
              <a:rPr lang="en-IN" dirty="0"/>
              <a:t>Example 3</a:t>
            </a:r>
          </a:p>
        </p:txBody>
      </p:sp>
      <p:sp>
        <p:nvSpPr>
          <p:cNvPr id="3" name="Content Placeholder 2">
            <a:extLst>
              <a:ext uri="{FF2B5EF4-FFF2-40B4-BE49-F238E27FC236}">
                <a16:creationId xmlns:a16="http://schemas.microsoft.com/office/drawing/2014/main" id="{89803669-A29C-DC4B-C81D-FE57F58B2B5A}"/>
              </a:ext>
            </a:extLst>
          </p:cNvPr>
          <p:cNvSpPr>
            <a:spLocks noGrp="1"/>
          </p:cNvSpPr>
          <p:nvPr>
            <p:ph idx="1"/>
          </p:nvPr>
        </p:nvSpPr>
        <p:spPr/>
        <p:txBody>
          <a:bodyPr/>
          <a:lstStyle/>
          <a:p>
            <a:r>
              <a:rPr lang="en-IN" sz="1800" b="1" dirty="0">
                <a:solidFill>
                  <a:srgbClr val="4D5968"/>
                </a:solidFill>
                <a:effectLst/>
                <a:latin typeface="Nunito Sans" pitchFamily="2" charset="0"/>
                <a:ea typeface="Calibri" panose="020F0502020204030204" pitchFamily="34" charset="0"/>
                <a:cs typeface="Times New Roman" panose="02020603050405020304" pitchFamily="18" charset="0"/>
              </a:rPr>
              <a:t> </a:t>
            </a:r>
            <a:r>
              <a:rPr lang="en-IN" b="1" dirty="0">
                <a:solidFill>
                  <a:srgbClr val="4D5968"/>
                </a:solidFill>
                <a:effectLst/>
                <a:latin typeface="+mj-lt"/>
                <a:ea typeface="Calibri" panose="020F0502020204030204" pitchFamily="34" charset="0"/>
                <a:cs typeface="Times New Roman" panose="02020603050405020304" pitchFamily="18" charset="0"/>
              </a:rPr>
              <a:t>During Q4 2018, Apple and Samsung sold 64.5 million units and 70.8 million units respectively. According to sources, the total volume of mobile phone sales of the entire global market during the same period stood at 408.2 million units. Calculate the market share of Apple and Samsung based on the number of units sold</a:t>
            </a:r>
            <a:endParaRPr lang="en-IN" dirty="0">
              <a:latin typeface="+mj-lt"/>
            </a:endParaRP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1766B6A-C255-900D-9A7F-54CE85373923}"/>
                  </a:ext>
                </a:extLst>
              </p14:cNvPr>
              <p14:cNvContentPartPr/>
              <p14:nvPr/>
            </p14:nvContentPartPr>
            <p14:xfrm>
              <a:off x="2501640" y="3436102"/>
              <a:ext cx="576000" cy="36000"/>
            </p14:xfrm>
          </p:contentPart>
        </mc:Choice>
        <mc:Fallback>
          <p:pic>
            <p:nvPicPr>
              <p:cNvPr id="4" name="Ink 3">
                <a:extLst>
                  <a:ext uri="{FF2B5EF4-FFF2-40B4-BE49-F238E27FC236}">
                    <a16:creationId xmlns:a16="http://schemas.microsoft.com/office/drawing/2014/main" id="{31766B6A-C255-900D-9A7F-54CE85373923}"/>
                  </a:ext>
                </a:extLst>
              </p:cNvPr>
              <p:cNvPicPr/>
              <p:nvPr/>
            </p:nvPicPr>
            <p:blipFill>
              <a:blip r:embed="rId3"/>
              <a:stretch>
                <a:fillRect/>
              </a:stretch>
            </p:blipFill>
            <p:spPr>
              <a:xfrm>
                <a:off x="2483640" y="3418102"/>
                <a:ext cx="611640" cy="71640"/>
              </a:xfrm>
              <a:prstGeom prst="rect">
                <a:avLst/>
              </a:prstGeom>
            </p:spPr>
          </p:pic>
        </mc:Fallback>
      </mc:AlternateContent>
      <p:grpSp>
        <p:nvGrpSpPr>
          <p:cNvPr id="16" name="Group 15">
            <a:extLst>
              <a:ext uri="{FF2B5EF4-FFF2-40B4-BE49-F238E27FC236}">
                <a16:creationId xmlns:a16="http://schemas.microsoft.com/office/drawing/2014/main" id="{5844533A-6077-CAD6-C6E4-4EAA74471497}"/>
              </a:ext>
            </a:extLst>
          </p:cNvPr>
          <p:cNvGrpSpPr/>
          <p:nvPr/>
        </p:nvGrpSpPr>
        <p:grpSpPr>
          <a:xfrm>
            <a:off x="6427800" y="4376062"/>
            <a:ext cx="991800" cy="316080"/>
            <a:chOff x="6427800" y="4376062"/>
            <a:chExt cx="991800" cy="31608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BE11073-93A5-53C0-01FA-CE516E7C9021}"/>
                    </a:ext>
                  </a:extLst>
                </p14:cNvPr>
                <p14:cNvContentPartPr/>
                <p14:nvPr/>
              </p14:nvContentPartPr>
              <p14:xfrm>
                <a:off x="6427800" y="4376062"/>
                <a:ext cx="218520" cy="313560"/>
              </p14:xfrm>
            </p:contentPart>
          </mc:Choice>
          <mc:Fallback>
            <p:pic>
              <p:nvPicPr>
                <p:cNvPr id="5" name="Ink 4">
                  <a:extLst>
                    <a:ext uri="{FF2B5EF4-FFF2-40B4-BE49-F238E27FC236}">
                      <a16:creationId xmlns:a16="http://schemas.microsoft.com/office/drawing/2014/main" id="{EBE11073-93A5-53C0-01FA-CE516E7C9021}"/>
                    </a:ext>
                  </a:extLst>
                </p:cNvPr>
                <p:cNvPicPr/>
                <p:nvPr/>
              </p:nvPicPr>
              <p:blipFill>
                <a:blip r:embed="rId5"/>
                <a:stretch>
                  <a:fillRect/>
                </a:stretch>
              </p:blipFill>
              <p:spPr>
                <a:xfrm>
                  <a:off x="6409800" y="4358422"/>
                  <a:ext cx="25416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FEA8AC2-861D-93A2-605A-E91B4E07C764}"/>
                    </a:ext>
                  </a:extLst>
                </p14:cNvPr>
                <p14:cNvContentPartPr/>
                <p14:nvPr/>
              </p14:nvContentPartPr>
              <p14:xfrm>
                <a:off x="6665400" y="4465702"/>
                <a:ext cx="219600" cy="226440"/>
              </p14:xfrm>
            </p:contentPart>
          </mc:Choice>
          <mc:Fallback>
            <p:pic>
              <p:nvPicPr>
                <p:cNvPr id="6" name="Ink 5">
                  <a:extLst>
                    <a:ext uri="{FF2B5EF4-FFF2-40B4-BE49-F238E27FC236}">
                      <a16:creationId xmlns:a16="http://schemas.microsoft.com/office/drawing/2014/main" id="{FFEA8AC2-861D-93A2-605A-E91B4E07C764}"/>
                    </a:ext>
                  </a:extLst>
                </p:cNvPr>
                <p:cNvPicPr/>
                <p:nvPr/>
              </p:nvPicPr>
              <p:blipFill>
                <a:blip r:embed="rId7"/>
                <a:stretch>
                  <a:fillRect/>
                </a:stretch>
              </p:blipFill>
              <p:spPr>
                <a:xfrm>
                  <a:off x="6647760" y="4448062"/>
                  <a:ext cx="25524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D23FB2B2-8CD4-F49C-7656-661C6E035C06}"/>
                    </a:ext>
                  </a:extLst>
                </p14:cNvPr>
                <p14:cNvContentPartPr/>
                <p14:nvPr/>
              </p14:nvContentPartPr>
              <p14:xfrm>
                <a:off x="6947640" y="4630942"/>
                <a:ext cx="19440" cy="18000"/>
              </p14:xfrm>
            </p:contentPart>
          </mc:Choice>
          <mc:Fallback>
            <p:pic>
              <p:nvPicPr>
                <p:cNvPr id="7" name="Ink 6">
                  <a:extLst>
                    <a:ext uri="{FF2B5EF4-FFF2-40B4-BE49-F238E27FC236}">
                      <a16:creationId xmlns:a16="http://schemas.microsoft.com/office/drawing/2014/main" id="{D23FB2B2-8CD4-F49C-7656-661C6E035C06}"/>
                    </a:ext>
                  </a:extLst>
                </p:cNvPr>
                <p:cNvPicPr/>
                <p:nvPr/>
              </p:nvPicPr>
              <p:blipFill>
                <a:blip r:embed="rId9"/>
                <a:stretch>
                  <a:fillRect/>
                </a:stretch>
              </p:blipFill>
              <p:spPr>
                <a:xfrm>
                  <a:off x="6930000" y="4613302"/>
                  <a:ext cx="5508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B47890A1-898B-40A9-ACD5-64368B097C6F}"/>
                    </a:ext>
                  </a:extLst>
                </p14:cNvPr>
                <p14:cNvContentPartPr/>
                <p14:nvPr/>
              </p14:nvContentPartPr>
              <p14:xfrm>
                <a:off x="7251840" y="4441942"/>
                <a:ext cx="167760" cy="210240"/>
              </p14:xfrm>
            </p:contentPart>
          </mc:Choice>
          <mc:Fallback>
            <p:pic>
              <p:nvPicPr>
                <p:cNvPr id="8" name="Ink 7">
                  <a:extLst>
                    <a:ext uri="{FF2B5EF4-FFF2-40B4-BE49-F238E27FC236}">
                      <a16:creationId xmlns:a16="http://schemas.microsoft.com/office/drawing/2014/main" id="{B47890A1-898B-40A9-ACD5-64368B097C6F}"/>
                    </a:ext>
                  </a:extLst>
                </p:cNvPr>
                <p:cNvPicPr/>
                <p:nvPr/>
              </p:nvPicPr>
              <p:blipFill>
                <a:blip r:embed="rId11"/>
                <a:stretch>
                  <a:fillRect/>
                </a:stretch>
              </p:blipFill>
              <p:spPr>
                <a:xfrm>
                  <a:off x="7234200" y="4424302"/>
                  <a:ext cx="203400" cy="245880"/>
                </a:xfrm>
                <a:prstGeom prst="rect">
                  <a:avLst/>
                </a:prstGeom>
              </p:spPr>
            </p:pic>
          </mc:Fallback>
        </mc:AlternateContent>
      </p:grpSp>
      <p:grpSp>
        <p:nvGrpSpPr>
          <p:cNvPr id="15" name="Group 14">
            <a:extLst>
              <a:ext uri="{FF2B5EF4-FFF2-40B4-BE49-F238E27FC236}">
                <a16:creationId xmlns:a16="http://schemas.microsoft.com/office/drawing/2014/main" id="{A8F69B36-1552-20C0-E86E-76B4B09711C6}"/>
              </a:ext>
            </a:extLst>
          </p:cNvPr>
          <p:cNvGrpSpPr/>
          <p:nvPr/>
        </p:nvGrpSpPr>
        <p:grpSpPr>
          <a:xfrm>
            <a:off x="6431760" y="4899502"/>
            <a:ext cx="1169280" cy="364320"/>
            <a:chOff x="6431760" y="4899502"/>
            <a:chExt cx="1169280" cy="364320"/>
          </a:xfrm>
        </p:grpSpPr>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3EC2C8A0-DE74-64F8-5CE6-9DA30A2835BF}"/>
                    </a:ext>
                  </a:extLst>
                </p14:cNvPr>
                <p14:cNvContentPartPr/>
                <p14:nvPr/>
              </p14:nvContentPartPr>
              <p14:xfrm>
                <a:off x="6481080" y="4899502"/>
                <a:ext cx="1022040" cy="45000"/>
              </p14:xfrm>
            </p:contentPart>
          </mc:Choice>
          <mc:Fallback>
            <p:pic>
              <p:nvPicPr>
                <p:cNvPr id="9" name="Ink 8">
                  <a:extLst>
                    <a:ext uri="{FF2B5EF4-FFF2-40B4-BE49-F238E27FC236}">
                      <a16:creationId xmlns:a16="http://schemas.microsoft.com/office/drawing/2014/main" id="{3EC2C8A0-DE74-64F8-5CE6-9DA30A2835BF}"/>
                    </a:ext>
                  </a:extLst>
                </p:cNvPr>
                <p:cNvPicPr/>
                <p:nvPr/>
              </p:nvPicPr>
              <p:blipFill>
                <a:blip r:embed="rId13"/>
                <a:stretch>
                  <a:fillRect/>
                </a:stretch>
              </p:blipFill>
              <p:spPr>
                <a:xfrm>
                  <a:off x="6463080" y="4881862"/>
                  <a:ext cx="105768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4040DB04-EEF4-EBF5-2CAF-419CAEE3CCA2}"/>
                    </a:ext>
                  </a:extLst>
                </p14:cNvPr>
                <p14:cNvContentPartPr/>
                <p14:nvPr/>
              </p14:nvContentPartPr>
              <p14:xfrm>
                <a:off x="6431760" y="5003542"/>
                <a:ext cx="265320" cy="256320"/>
              </p14:xfrm>
            </p:contentPart>
          </mc:Choice>
          <mc:Fallback>
            <p:pic>
              <p:nvPicPr>
                <p:cNvPr id="10" name="Ink 9">
                  <a:extLst>
                    <a:ext uri="{FF2B5EF4-FFF2-40B4-BE49-F238E27FC236}">
                      <a16:creationId xmlns:a16="http://schemas.microsoft.com/office/drawing/2014/main" id="{4040DB04-EEF4-EBF5-2CAF-419CAEE3CCA2}"/>
                    </a:ext>
                  </a:extLst>
                </p:cNvPr>
                <p:cNvPicPr/>
                <p:nvPr/>
              </p:nvPicPr>
              <p:blipFill>
                <a:blip r:embed="rId15"/>
                <a:stretch>
                  <a:fillRect/>
                </a:stretch>
              </p:blipFill>
              <p:spPr>
                <a:xfrm>
                  <a:off x="6414120" y="4985902"/>
                  <a:ext cx="300960" cy="291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4CE63D41-7EED-6DF3-82CC-A3F446C6ABE8}"/>
                    </a:ext>
                  </a:extLst>
                </p14:cNvPr>
                <p14:cNvContentPartPr/>
                <p14:nvPr/>
              </p14:nvContentPartPr>
              <p14:xfrm>
                <a:off x="6818040" y="5116582"/>
                <a:ext cx="138960" cy="94320"/>
              </p14:xfrm>
            </p:contentPart>
          </mc:Choice>
          <mc:Fallback>
            <p:pic>
              <p:nvPicPr>
                <p:cNvPr id="11" name="Ink 10">
                  <a:extLst>
                    <a:ext uri="{FF2B5EF4-FFF2-40B4-BE49-F238E27FC236}">
                      <a16:creationId xmlns:a16="http://schemas.microsoft.com/office/drawing/2014/main" id="{4CE63D41-7EED-6DF3-82CC-A3F446C6ABE8}"/>
                    </a:ext>
                  </a:extLst>
                </p:cNvPr>
                <p:cNvPicPr/>
                <p:nvPr/>
              </p:nvPicPr>
              <p:blipFill>
                <a:blip r:embed="rId17"/>
                <a:stretch>
                  <a:fillRect/>
                </a:stretch>
              </p:blipFill>
              <p:spPr>
                <a:xfrm>
                  <a:off x="6800400" y="5098942"/>
                  <a:ext cx="174600" cy="129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E5213BB2-AB6C-9133-9F77-2085FFA06594}"/>
                    </a:ext>
                  </a:extLst>
                </p14:cNvPr>
                <p14:cNvContentPartPr/>
                <p14:nvPr/>
              </p14:nvContentPartPr>
              <p14:xfrm>
                <a:off x="7022160" y="5096782"/>
                <a:ext cx="149040" cy="167040"/>
              </p14:xfrm>
            </p:contentPart>
          </mc:Choice>
          <mc:Fallback>
            <p:pic>
              <p:nvPicPr>
                <p:cNvPr id="12" name="Ink 11">
                  <a:extLst>
                    <a:ext uri="{FF2B5EF4-FFF2-40B4-BE49-F238E27FC236}">
                      <a16:creationId xmlns:a16="http://schemas.microsoft.com/office/drawing/2014/main" id="{E5213BB2-AB6C-9133-9F77-2085FFA06594}"/>
                    </a:ext>
                  </a:extLst>
                </p:cNvPr>
                <p:cNvPicPr/>
                <p:nvPr/>
              </p:nvPicPr>
              <p:blipFill>
                <a:blip r:embed="rId19"/>
                <a:stretch>
                  <a:fillRect/>
                </a:stretch>
              </p:blipFill>
              <p:spPr>
                <a:xfrm>
                  <a:off x="7004520" y="5079142"/>
                  <a:ext cx="184680" cy="202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2F9BD7E3-3535-0349-A155-3E17F8854341}"/>
                    </a:ext>
                  </a:extLst>
                </p14:cNvPr>
                <p14:cNvContentPartPr/>
                <p14:nvPr/>
              </p14:nvContentPartPr>
              <p14:xfrm>
                <a:off x="7200720" y="5191102"/>
                <a:ext cx="1080" cy="3600"/>
              </p14:xfrm>
            </p:contentPart>
          </mc:Choice>
          <mc:Fallback>
            <p:pic>
              <p:nvPicPr>
                <p:cNvPr id="13" name="Ink 12">
                  <a:extLst>
                    <a:ext uri="{FF2B5EF4-FFF2-40B4-BE49-F238E27FC236}">
                      <a16:creationId xmlns:a16="http://schemas.microsoft.com/office/drawing/2014/main" id="{2F9BD7E3-3535-0349-A155-3E17F8854341}"/>
                    </a:ext>
                  </a:extLst>
                </p:cNvPr>
                <p:cNvPicPr/>
                <p:nvPr/>
              </p:nvPicPr>
              <p:blipFill>
                <a:blip r:embed="rId21"/>
                <a:stretch>
                  <a:fillRect/>
                </a:stretch>
              </p:blipFill>
              <p:spPr>
                <a:xfrm>
                  <a:off x="7183080" y="5173462"/>
                  <a:ext cx="3672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C0310372-8F24-27F4-4569-332ADCF21980}"/>
                    </a:ext>
                  </a:extLst>
                </p14:cNvPr>
                <p14:cNvContentPartPr/>
                <p14:nvPr/>
              </p14:nvContentPartPr>
              <p14:xfrm>
                <a:off x="7398000" y="5091382"/>
                <a:ext cx="203040" cy="135360"/>
              </p14:xfrm>
            </p:contentPart>
          </mc:Choice>
          <mc:Fallback>
            <p:pic>
              <p:nvPicPr>
                <p:cNvPr id="14" name="Ink 13">
                  <a:extLst>
                    <a:ext uri="{FF2B5EF4-FFF2-40B4-BE49-F238E27FC236}">
                      <a16:creationId xmlns:a16="http://schemas.microsoft.com/office/drawing/2014/main" id="{C0310372-8F24-27F4-4569-332ADCF21980}"/>
                    </a:ext>
                  </a:extLst>
                </p:cNvPr>
                <p:cNvPicPr/>
                <p:nvPr/>
              </p:nvPicPr>
              <p:blipFill>
                <a:blip r:embed="rId23"/>
                <a:stretch>
                  <a:fillRect/>
                </a:stretch>
              </p:blipFill>
              <p:spPr>
                <a:xfrm>
                  <a:off x="7380360" y="5073742"/>
                  <a:ext cx="238680" cy="171000"/>
                </a:xfrm>
                <a:prstGeom prst="rect">
                  <a:avLst/>
                </a:prstGeom>
              </p:spPr>
            </p:pic>
          </mc:Fallback>
        </mc:AlternateContent>
      </p:grpSp>
      <p:grpSp>
        <p:nvGrpSpPr>
          <p:cNvPr id="28" name="Group 27">
            <a:extLst>
              <a:ext uri="{FF2B5EF4-FFF2-40B4-BE49-F238E27FC236}">
                <a16:creationId xmlns:a16="http://schemas.microsoft.com/office/drawing/2014/main" id="{14FC955C-DFD3-387D-57D2-6CA7FC82D178}"/>
              </a:ext>
            </a:extLst>
          </p:cNvPr>
          <p:cNvGrpSpPr/>
          <p:nvPr/>
        </p:nvGrpSpPr>
        <p:grpSpPr>
          <a:xfrm>
            <a:off x="9324720" y="4324582"/>
            <a:ext cx="983880" cy="222120"/>
            <a:chOff x="9324720" y="4324582"/>
            <a:chExt cx="983880" cy="222120"/>
          </a:xfrm>
        </p:grpSpPr>
        <mc:AlternateContent xmlns:mc="http://schemas.openxmlformats.org/markup-compatibility/2006">
          <mc:Choice xmlns:p14="http://schemas.microsoft.com/office/powerpoint/2010/main" Requires="p14">
            <p:contentPart p14:bwMode="auto" r:id="rId24">
              <p14:nvContentPartPr>
                <p14:cNvPr id="17" name="Ink 16">
                  <a:extLst>
                    <a:ext uri="{FF2B5EF4-FFF2-40B4-BE49-F238E27FC236}">
                      <a16:creationId xmlns:a16="http://schemas.microsoft.com/office/drawing/2014/main" id="{63B27F57-AC01-7A63-8D42-3B0FCBD4E93B}"/>
                    </a:ext>
                  </a:extLst>
                </p14:cNvPr>
                <p14:cNvContentPartPr/>
                <p14:nvPr/>
              </p14:nvContentPartPr>
              <p14:xfrm>
                <a:off x="9324720" y="4345102"/>
                <a:ext cx="244440" cy="201600"/>
              </p14:xfrm>
            </p:contentPart>
          </mc:Choice>
          <mc:Fallback>
            <p:pic>
              <p:nvPicPr>
                <p:cNvPr id="17" name="Ink 16">
                  <a:extLst>
                    <a:ext uri="{FF2B5EF4-FFF2-40B4-BE49-F238E27FC236}">
                      <a16:creationId xmlns:a16="http://schemas.microsoft.com/office/drawing/2014/main" id="{63B27F57-AC01-7A63-8D42-3B0FCBD4E93B}"/>
                    </a:ext>
                  </a:extLst>
                </p:cNvPr>
                <p:cNvPicPr/>
                <p:nvPr/>
              </p:nvPicPr>
              <p:blipFill>
                <a:blip r:embed="rId25"/>
                <a:stretch>
                  <a:fillRect/>
                </a:stretch>
              </p:blipFill>
              <p:spPr>
                <a:xfrm>
                  <a:off x="9306720" y="4327462"/>
                  <a:ext cx="28008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8" name="Ink 17">
                  <a:extLst>
                    <a:ext uri="{FF2B5EF4-FFF2-40B4-BE49-F238E27FC236}">
                      <a16:creationId xmlns:a16="http://schemas.microsoft.com/office/drawing/2014/main" id="{F477C690-1A63-B205-A64E-CB087BFF5E19}"/>
                    </a:ext>
                  </a:extLst>
                </p14:cNvPr>
                <p14:cNvContentPartPr/>
                <p14:nvPr/>
              </p14:nvContentPartPr>
              <p14:xfrm>
                <a:off x="9687600" y="4355182"/>
                <a:ext cx="183600" cy="175680"/>
              </p14:xfrm>
            </p:contentPart>
          </mc:Choice>
          <mc:Fallback>
            <p:pic>
              <p:nvPicPr>
                <p:cNvPr id="18" name="Ink 17">
                  <a:extLst>
                    <a:ext uri="{FF2B5EF4-FFF2-40B4-BE49-F238E27FC236}">
                      <a16:creationId xmlns:a16="http://schemas.microsoft.com/office/drawing/2014/main" id="{F477C690-1A63-B205-A64E-CB087BFF5E19}"/>
                    </a:ext>
                  </a:extLst>
                </p:cNvPr>
                <p:cNvPicPr/>
                <p:nvPr/>
              </p:nvPicPr>
              <p:blipFill>
                <a:blip r:embed="rId27"/>
                <a:stretch>
                  <a:fillRect/>
                </a:stretch>
              </p:blipFill>
              <p:spPr>
                <a:xfrm>
                  <a:off x="9669600" y="4337542"/>
                  <a:ext cx="21924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9" name="Ink 18">
                  <a:extLst>
                    <a:ext uri="{FF2B5EF4-FFF2-40B4-BE49-F238E27FC236}">
                      <a16:creationId xmlns:a16="http://schemas.microsoft.com/office/drawing/2014/main" id="{F5E1D2CA-E180-F839-2565-E1CA3C7455EF}"/>
                    </a:ext>
                  </a:extLst>
                </p14:cNvPr>
                <p14:cNvContentPartPr/>
                <p14:nvPr/>
              </p14:nvContentPartPr>
              <p14:xfrm>
                <a:off x="9959040" y="4432222"/>
                <a:ext cx="72000" cy="28440"/>
              </p14:xfrm>
            </p:contentPart>
          </mc:Choice>
          <mc:Fallback>
            <p:pic>
              <p:nvPicPr>
                <p:cNvPr id="19" name="Ink 18">
                  <a:extLst>
                    <a:ext uri="{FF2B5EF4-FFF2-40B4-BE49-F238E27FC236}">
                      <a16:creationId xmlns:a16="http://schemas.microsoft.com/office/drawing/2014/main" id="{F5E1D2CA-E180-F839-2565-E1CA3C7455EF}"/>
                    </a:ext>
                  </a:extLst>
                </p:cNvPr>
                <p:cNvPicPr/>
                <p:nvPr/>
              </p:nvPicPr>
              <p:blipFill>
                <a:blip r:embed="rId29"/>
                <a:stretch>
                  <a:fillRect/>
                </a:stretch>
              </p:blipFill>
              <p:spPr>
                <a:xfrm>
                  <a:off x="9941040" y="4414582"/>
                  <a:ext cx="10764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Ink 19">
                  <a:extLst>
                    <a:ext uri="{FF2B5EF4-FFF2-40B4-BE49-F238E27FC236}">
                      <a16:creationId xmlns:a16="http://schemas.microsoft.com/office/drawing/2014/main" id="{4DC7F822-EE6F-DD07-940D-5698CBF0724B}"/>
                    </a:ext>
                  </a:extLst>
                </p14:cNvPr>
                <p14:cNvContentPartPr/>
                <p14:nvPr/>
              </p14:nvContentPartPr>
              <p14:xfrm>
                <a:off x="10145160" y="4324582"/>
                <a:ext cx="163440" cy="212040"/>
              </p14:xfrm>
            </p:contentPart>
          </mc:Choice>
          <mc:Fallback>
            <p:pic>
              <p:nvPicPr>
                <p:cNvPr id="20" name="Ink 19">
                  <a:extLst>
                    <a:ext uri="{FF2B5EF4-FFF2-40B4-BE49-F238E27FC236}">
                      <a16:creationId xmlns:a16="http://schemas.microsoft.com/office/drawing/2014/main" id="{4DC7F822-EE6F-DD07-940D-5698CBF0724B}"/>
                    </a:ext>
                  </a:extLst>
                </p:cNvPr>
                <p:cNvPicPr/>
                <p:nvPr/>
              </p:nvPicPr>
              <p:blipFill>
                <a:blip r:embed="rId31"/>
                <a:stretch>
                  <a:fillRect/>
                </a:stretch>
              </p:blipFill>
              <p:spPr>
                <a:xfrm>
                  <a:off x="10127520" y="4306582"/>
                  <a:ext cx="199080" cy="247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DB7398C1-ECB6-1B6E-615D-198599FA331F}"/>
                  </a:ext>
                </a:extLst>
              </p14:cNvPr>
              <p14:cNvContentPartPr/>
              <p14:nvPr/>
            </p14:nvContentPartPr>
            <p14:xfrm>
              <a:off x="9327600" y="4717342"/>
              <a:ext cx="1197000" cy="69480"/>
            </p14:xfrm>
          </p:contentPart>
        </mc:Choice>
        <mc:Fallback>
          <p:pic>
            <p:nvPicPr>
              <p:cNvPr id="21" name="Ink 20">
                <a:extLst>
                  <a:ext uri="{FF2B5EF4-FFF2-40B4-BE49-F238E27FC236}">
                    <a16:creationId xmlns:a16="http://schemas.microsoft.com/office/drawing/2014/main" id="{DB7398C1-ECB6-1B6E-615D-198599FA331F}"/>
                  </a:ext>
                </a:extLst>
              </p:cNvPr>
              <p:cNvPicPr/>
              <p:nvPr/>
            </p:nvPicPr>
            <p:blipFill>
              <a:blip r:embed="rId33"/>
              <a:stretch>
                <a:fillRect/>
              </a:stretch>
            </p:blipFill>
            <p:spPr>
              <a:xfrm>
                <a:off x="9309960" y="4699342"/>
                <a:ext cx="1232640" cy="105120"/>
              </a:xfrm>
              <a:prstGeom prst="rect">
                <a:avLst/>
              </a:prstGeom>
            </p:spPr>
          </p:pic>
        </mc:Fallback>
      </mc:AlternateContent>
      <p:grpSp>
        <p:nvGrpSpPr>
          <p:cNvPr id="27" name="Group 26">
            <a:extLst>
              <a:ext uri="{FF2B5EF4-FFF2-40B4-BE49-F238E27FC236}">
                <a16:creationId xmlns:a16="http://schemas.microsoft.com/office/drawing/2014/main" id="{84059B34-5C50-27DE-8ACA-552C953A5ADA}"/>
              </a:ext>
            </a:extLst>
          </p:cNvPr>
          <p:cNvGrpSpPr/>
          <p:nvPr/>
        </p:nvGrpSpPr>
        <p:grpSpPr>
          <a:xfrm>
            <a:off x="9406440" y="4948462"/>
            <a:ext cx="1280880" cy="257040"/>
            <a:chOff x="9406440" y="4948462"/>
            <a:chExt cx="1280880" cy="257040"/>
          </a:xfrm>
        </p:grpSpPr>
        <mc:AlternateContent xmlns:mc="http://schemas.openxmlformats.org/markup-compatibility/2006">
          <mc:Choice xmlns:p14="http://schemas.microsoft.com/office/powerpoint/2010/main" Requires="p14">
            <p:contentPart p14:bwMode="auto" r:id="rId34">
              <p14:nvContentPartPr>
                <p14:cNvPr id="22" name="Ink 21">
                  <a:extLst>
                    <a:ext uri="{FF2B5EF4-FFF2-40B4-BE49-F238E27FC236}">
                      <a16:creationId xmlns:a16="http://schemas.microsoft.com/office/drawing/2014/main" id="{BBE113A3-7D44-A095-9AA3-3A2C02E34172}"/>
                    </a:ext>
                  </a:extLst>
                </p14:cNvPr>
                <p14:cNvContentPartPr/>
                <p14:nvPr/>
              </p14:nvContentPartPr>
              <p14:xfrm>
                <a:off x="9406440" y="4948462"/>
                <a:ext cx="263880" cy="257040"/>
              </p14:xfrm>
            </p:contentPart>
          </mc:Choice>
          <mc:Fallback>
            <p:pic>
              <p:nvPicPr>
                <p:cNvPr id="22" name="Ink 21">
                  <a:extLst>
                    <a:ext uri="{FF2B5EF4-FFF2-40B4-BE49-F238E27FC236}">
                      <a16:creationId xmlns:a16="http://schemas.microsoft.com/office/drawing/2014/main" id="{BBE113A3-7D44-A095-9AA3-3A2C02E34172}"/>
                    </a:ext>
                  </a:extLst>
                </p:cNvPr>
                <p:cNvPicPr/>
                <p:nvPr/>
              </p:nvPicPr>
              <p:blipFill>
                <a:blip r:embed="rId35"/>
                <a:stretch>
                  <a:fillRect/>
                </a:stretch>
              </p:blipFill>
              <p:spPr>
                <a:xfrm>
                  <a:off x="9388440" y="4930822"/>
                  <a:ext cx="299520" cy="292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Ink 22">
                  <a:extLst>
                    <a:ext uri="{FF2B5EF4-FFF2-40B4-BE49-F238E27FC236}">
                      <a16:creationId xmlns:a16="http://schemas.microsoft.com/office/drawing/2014/main" id="{B1E7ED55-D4B6-75BA-D105-64CC22F557B7}"/>
                    </a:ext>
                  </a:extLst>
                </p14:cNvPr>
                <p14:cNvContentPartPr/>
                <p14:nvPr/>
              </p14:nvContentPartPr>
              <p14:xfrm>
                <a:off x="9801000" y="5032342"/>
                <a:ext cx="124920" cy="107640"/>
              </p14:xfrm>
            </p:contentPart>
          </mc:Choice>
          <mc:Fallback>
            <p:pic>
              <p:nvPicPr>
                <p:cNvPr id="23" name="Ink 22">
                  <a:extLst>
                    <a:ext uri="{FF2B5EF4-FFF2-40B4-BE49-F238E27FC236}">
                      <a16:creationId xmlns:a16="http://schemas.microsoft.com/office/drawing/2014/main" id="{B1E7ED55-D4B6-75BA-D105-64CC22F557B7}"/>
                    </a:ext>
                  </a:extLst>
                </p:cNvPr>
                <p:cNvPicPr/>
                <p:nvPr/>
              </p:nvPicPr>
              <p:blipFill>
                <a:blip r:embed="rId37"/>
                <a:stretch>
                  <a:fillRect/>
                </a:stretch>
              </p:blipFill>
              <p:spPr>
                <a:xfrm>
                  <a:off x="9783360" y="5014702"/>
                  <a:ext cx="16056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Ink 23">
                  <a:extLst>
                    <a:ext uri="{FF2B5EF4-FFF2-40B4-BE49-F238E27FC236}">
                      <a16:creationId xmlns:a16="http://schemas.microsoft.com/office/drawing/2014/main" id="{BD651DF8-23FD-F997-DF93-FFBF77AB9CB1}"/>
                    </a:ext>
                  </a:extLst>
                </p14:cNvPr>
                <p14:cNvContentPartPr/>
                <p14:nvPr/>
              </p14:nvContentPartPr>
              <p14:xfrm>
                <a:off x="9995400" y="4985542"/>
                <a:ext cx="139320" cy="202320"/>
              </p14:xfrm>
            </p:contentPart>
          </mc:Choice>
          <mc:Fallback>
            <p:pic>
              <p:nvPicPr>
                <p:cNvPr id="24" name="Ink 23">
                  <a:extLst>
                    <a:ext uri="{FF2B5EF4-FFF2-40B4-BE49-F238E27FC236}">
                      <a16:creationId xmlns:a16="http://schemas.microsoft.com/office/drawing/2014/main" id="{BD651DF8-23FD-F997-DF93-FFBF77AB9CB1}"/>
                    </a:ext>
                  </a:extLst>
                </p:cNvPr>
                <p:cNvPicPr/>
                <p:nvPr/>
              </p:nvPicPr>
              <p:blipFill>
                <a:blip r:embed="rId39"/>
                <a:stretch>
                  <a:fillRect/>
                </a:stretch>
              </p:blipFill>
              <p:spPr>
                <a:xfrm>
                  <a:off x="9977400" y="4967902"/>
                  <a:ext cx="17496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Ink 24">
                  <a:extLst>
                    <a:ext uri="{FF2B5EF4-FFF2-40B4-BE49-F238E27FC236}">
                      <a16:creationId xmlns:a16="http://schemas.microsoft.com/office/drawing/2014/main" id="{C1F7B949-83C1-B285-0D3D-6843140ACBAA}"/>
                    </a:ext>
                  </a:extLst>
                </p14:cNvPr>
                <p14:cNvContentPartPr/>
                <p14:nvPr/>
              </p14:nvContentPartPr>
              <p14:xfrm>
                <a:off x="10249560" y="5098942"/>
                <a:ext cx="32760" cy="34200"/>
              </p14:xfrm>
            </p:contentPart>
          </mc:Choice>
          <mc:Fallback>
            <p:pic>
              <p:nvPicPr>
                <p:cNvPr id="25" name="Ink 24">
                  <a:extLst>
                    <a:ext uri="{FF2B5EF4-FFF2-40B4-BE49-F238E27FC236}">
                      <a16:creationId xmlns:a16="http://schemas.microsoft.com/office/drawing/2014/main" id="{C1F7B949-83C1-B285-0D3D-6843140ACBAA}"/>
                    </a:ext>
                  </a:extLst>
                </p:cNvPr>
                <p:cNvPicPr/>
                <p:nvPr/>
              </p:nvPicPr>
              <p:blipFill>
                <a:blip r:embed="rId41"/>
                <a:stretch>
                  <a:fillRect/>
                </a:stretch>
              </p:blipFill>
              <p:spPr>
                <a:xfrm>
                  <a:off x="10231560" y="5080942"/>
                  <a:ext cx="68400" cy="698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Ink 25">
                  <a:extLst>
                    <a:ext uri="{FF2B5EF4-FFF2-40B4-BE49-F238E27FC236}">
                      <a16:creationId xmlns:a16="http://schemas.microsoft.com/office/drawing/2014/main" id="{52D9E696-C9B0-E347-FAC6-AC8A303B3AFC}"/>
                    </a:ext>
                  </a:extLst>
                </p14:cNvPr>
                <p14:cNvContentPartPr/>
                <p14:nvPr/>
              </p14:nvContentPartPr>
              <p14:xfrm>
                <a:off x="10409760" y="5025142"/>
                <a:ext cx="277560" cy="155880"/>
              </p14:xfrm>
            </p:contentPart>
          </mc:Choice>
          <mc:Fallback>
            <p:pic>
              <p:nvPicPr>
                <p:cNvPr id="26" name="Ink 25">
                  <a:extLst>
                    <a:ext uri="{FF2B5EF4-FFF2-40B4-BE49-F238E27FC236}">
                      <a16:creationId xmlns:a16="http://schemas.microsoft.com/office/drawing/2014/main" id="{52D9E696-C9B0-E347-FAC6-AC8A303B3AFC}"/>
                    </a:ext>
                  </a:extLst>
                </p:cNvPr>
                <p:cNvPicPr/>
                <p:nvPr/>
              </p:nvPicPr>
              <p:blipFill>
                <a:blip r:embed="rId43"/>
                <a:stretch>
                  <a:fillRect/>
                </a:stretch>
              </p:blipFill>
              <p:spPr>
                <a:xfrm>
                  <a:off x="10392120" y="5007142"/>
                  <a:ext cx="313200" cy="191520"/>
                </a:xfrm>
                <a:prstGeom prst="rect">
                  <a:avLst/>
                </a:prstGeom>
              </p:spPr>
            </p:pic>
          </mc:Fallback>
        </mc:AlternateContent>
      </p:grpSp>
    </p:spTree>
    <p:extLst>
      <p:ext uri="{BB962C8B-B14F-4D97-AF65-F5344CB8AC3E}">
        <p14:creationId xmlns:p14="http://schemas.microsoft.com/office/powerpoint/2010/main" val="19192707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40F51-1D5B-62F1-07F3-7508E47D4C91}"/>
              </a:ext>
            </a:extLst>
          </p:cNvPr>
          <p:cNvSpPr>
            <a:spLocks noGrp="1"/>
          </p:cNvSpPr>
          <p:nvPr>
            <p:ph type="title"/>
          </p:nvPr>
        </p:nvSpPr>
        <p:spPr/>
        <p:txBody>
          <a:bodyPr>
            <a:normAutofit/>
          </a:bodyPr>
          <a:lstStyle/>
          <a:p>
            <a:r>
              <a:rPr lang="en-IN" sz="3600" b="1" dirty="0">
                <a:solidFill>
                  <a:srgbClr val="4D5968"/>
                </a:solidFill>
                <a:effectLst/>
                <a:latin typeface="Nunito Sans" pitchFamily="2" charset="0"/>
                <a:ea typeface="Calibri" panose="020F0502020204030204" pitchFamily="34" charset="0"/>
                <a:cs typeface="Times New Roman" panose="02020603050405020304" pitchFamily="18" charset="0"/>
              </a:rPr>
              <a:t>Pay back period </a:t>
            </a:r>
            <a:endParaRPr lang="en-IN" sz="3600" dirty="0"/>
          </a:p>
        </p:txBody>
      </p:sp>
      <p:sp>
        <p:nvSpPr>
          <p:cNvPr id="3" name="Content Placeholder 2">
            <a:extLst>
              <a:ext uri="{FF2B5EF4-FFF2-40B4-BE49-F238E27FC236}">
                <a16:creationId xmlns:a16="http://schemas.microsoft.com/office/drawing/2014/main" id="{615D5366-B3E4-BB56-D069-6E2A94351630}"/>
              </a:ext>
            </a:extLst>
          </p:cNvPr>
          <p:cNvSpPr>
            <a:spLocks noGrp="1"/>
          </p:cNvSpPr>
          <p:nvPr>
            <p:ph idx="1"/>
          </p:nvPr>
        </p:nvSpPr>
        <p:spPr/>
        <p:txBody>
          <a:bodyPr/>
          <a:lstStyle/>
          <a:p>
            <a:pPr marL="0" indent="0">
              <a:buNone/>
            </a:pPr>
            <a:r>
              <a:rPr lang="en-IN" b="1" dirty="0">
                <a:solidFill>
                  <a:srgbClr val="4D5968"/>
                </a:solidFill>
                <a:effectLst/>
                <a:latin typeface="Nunito Sans" pitchFamily="2" charset="0"/>
                <a:ea typeface="Calibri" panose="020F0502020204030204" pitchFamily="34" charset="0"/>
                <a:cs typeface="Times New Roman" panose="02020603050405020304" pitchFamily="18" charset="0"/>
              </a:rPr>
              <a:t>A particular Marketing Project Cost USD 10 Lakh, and the profitability of the project would be USD 2.5 Lakhs per year. Calculate the Payback Period in years</a:t>
            </a:r>
            <a:r>
              <a:rPr lang="en-IN" sz="1800" b="1" dirty="0">
                <a:solidFill>
                  <a:srgbClr val="4D5968"/>
                </a:solidFill>
                <a:effectLst/>
                <a:latin typeface="Nunito Sans" pitchFamily="2" charset="0"/>
                <a:ea typeface="Calibri" panose="020F0502020204030204" pitchFamily="34" charset="0"/>
                <a:cs typeface="Times New Roman" panose="02020603050405020304" pitchFamily="18"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410454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1A36F-078D-BEDA-DC5A-611B12779C07}"/>
              </a:ext>
            </a:extLst>
          </p:cNvPr>
          <p:cNvSpPr>
            <a:spLocks noGrp="1"/>
          </p:cNvSpPr>
          <p:nvPr>
            <p:ph type="title"/>
          </p:nvPr>
        </p:nvSpPr>
        <p:spPr/>
        <p:txBody>
          <a:bodyPr/>
          <a:lstStyle/>
          <a:p>
            <a:r>
              <a:rPr lang="en-IN" dirty="0"/>
              <a:t>Pay Back Period</a:t>
            </a:r>
          </a:p>
        </p:txBody>
      </p:sp>
      <p:sp>
        <p:nvSpPr>
          <p:cNvPr id="3" name="Content Placeholder 2">
            <a:extLst>
              <a:ext uri="{FF2B5EF4-FFF2-40B4-BE49-F238E27FC236}">
                <a16:creationId xmlns:a16="http://schemas.microsoft.com/office/drawing/2014/main" id="{568D2775-C13C-5B97-F865-D695C8224B99}"/>
              </a:ext>
            </a:extLst>
          </p:cNvPr>
          <p:cNvSpPr>
            <a:spLocks noGrp="1"/>
          </p:cNvSpPr>
          <p:nvPr>
            <p:ph idx="1"/>
          </p:nvPr>
        </p:nvSpPr>
        <p:spPr/>
        <p:txBody>
          <a:bodyPr/>
          <a:lstStyle/>
          <a:p>
            <a:pPr marL="0" indent="0">
              <a:buNone/>
            </a:pPr>
            <a:r>
              <a:rPr lang="en-IN" sz="3200" b="1" dirty="0">
                <a:solidFill>
                  <a:srgbClr val="4D5968"/>
                </a:solidFill>
                <a:effectLst/>
                <a:latin typeface="Nunito Sans" pitchFamily="2" charset="0"/>
                <a:ea typeface="Calibri" panose="020F0502020204030204" pitchFamily="34" charset="0"/>
                <a:cs typeface="Times New Roman" panose="02020603050405020304" pitchFamily="18" charset="0"/>
              </a:rPr>
              <a:t>Pay back period = Initial investment/ cash flow</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3302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63B40-BB00-D0E6-B6F2-6F37B157A982}"/>
              </a:ext>
            </a:extLst>
          </p:cNvPr>
          <p:cNvSpPr>
            <a:spLocks noGrp="1"/>
          </p:cNvSpPr>
          <p:nvPr>
            <p:ph type="title"/>
          </p:nvPr>
        </p:nvSpPr>
        <p:spPr/>
        <p:txBody>
          <a:bodyPr/>
          <a:lstStyle/>
          <a:p>
            <a:r>
              <a:rPr lang="en-IN" sz="2800" b="1" dirty="0">
                <a:solidFill>
                  <a:srgbClr val="4D5968"/>
                </a:solidFill>
                <a:latin typeface="Nunito Sans" pitchFamily="2" charset="0"/>
                <a:ea typeface="Calibri" panose="020F0502020204030204" pitchFamily="34" charset="0"/>
                <a:cs typeface="Times New Roman" panose="02020603050405020304" pitchFamily="18" charset="0"/>
              </a:rPr>
              <a:t>Example 2 ( Uneven cash flows)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4214EBF-74C0-6F4C-14A8-96AA9896D0D1}"/>
              </a:ext>
            </a:extLst>
          </p:cNvPr>
          <p:cNvSpPr>
            <a:spLocks noGrp="1"/>
          </p:cNvSpPr>
          <p:nvPr>
            <p:ph idx="1"/>
          </p:nvPr>
        </p:nvSpPr>
        <p:spPr/>
        <p:txBody>
          <a:bodyPr/>
          <a:lstStyle/>
          <a:p>
            <a:pPr>
              <a:lnSpc>
                <a:spcPct val="107000"/>
              </a:lnSpc>
              <a:spcAft>
                <a:spcPts val="800"/>
              </a:spcAft>
            </a:pPr>
            <a:r>
              <a:rPr lang="en-IN" b="1" dirty="0">
                <a:solidFill>
                  <a:srgbClr val="4D5968"/>
                </a:solidFill>
                <a:effectLst/>
                <a:latin typeface="Nunito Sans" pitchFamily="2" charset="0"/>
                <a:ea typeface="Calibri" panose="020F0502020204030204" pitchFamily="34" charset="0"/>
                <a:cs typeface="Times New Roman" panose="02020603050405020304" pitchFamily="18" charset="0"/>
              </a:rPr>
              <a:t>A Company is considering investment of 600000 on marketing project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solidFill>
                  <a:srgbClr val="4D5968"/>
                </a:solidFill>
                <a:effectLst/>
                <a:latin typeface="Nunito Sans" pitchFamily="2" charset="0"/>
                <a:ea typeface="Calibri" panose="020F0502020204030204" pitchFamily="34" charset="0"/>
                <a:cs typeface="Times New Roman" panose="02020603050405020304" pitchFamily="18" charset="0"/>
              </a:rPr>
              <a:t> Cash flow for the same will be 120000,140000,180000,200000,250000.</a:t>
            </a:r>
          </a:p>
          <a:p>
            <a:pPr marL="0" indent="0">
              <a:lnSpc>
                <a:spcPct val="107000"/>
              </a:lnSpc>
              <a:spcAft>
                <a:spcPts val="800"/>
              </a:spcAft>
              <a:buNone/>
            </a:pPr>
            <a:endParaRPr lang="en-IN" b="1" dirty="0">
              <a:solidFill>
                <a:srgbClr val="4D5968"/>
              </a:solidFill>
              <a:latin typeface="Nunito Sans" pitchFamily="2"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b="1" dirty="0">
                <a:solidFill>
                  <a:srgbClr val="4D5968"/>
                </a:solidFill>
                <a:effectLst/>
                <a:latin typeface="Nunito Sans" pitchFamily="2" charset="0"/>
                <a:ea typeface="Calibri" panose="020F0502020204030204" pitchFamily="34" charset="0"/>
                <a:cs typeface="Times New Roman" panose="02020603050405020304" pitchFamily="18" charset="0"/>
              </a:rPr>
              <a:t>Calculate pay back period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4D5C857E-1C18-94B5-AC4F-66A779F87789}"/>
                  </a:ext>
                </a:extLst>
              </p14:cNvPr>
              <p14:cNvContentPartPr/>
              <p14:nvPr/>
            </p14:nvContentPartPr>
            <p14:xfrm>
              <a:off x="7846265" y="2247080"/>
              <a:ext cx="379080" cy="17280"/>
            </p14:xfrm>
          </p:contentPart>
        </mc:Choice>
        <mc:Fallback>
          <p:pic>
            <p:nvPicPr>
              <p:cNvPr id="4" name="Ink 3">
                <a:extLst>
                  <a:ext uri="{FF2B5EF4-FFF2-40B4-BE49-F238E27FC236}">
                    <a16:creationId xmlns:a16="http://schemas.microsoft.com/office/drawing/2014/main" id="{4D5C857E-1C18-94B5-AC4F-66A779F87789}"/>
                  </a:ext>
                </a:extLst>
              </p:cNvPr>
              <p:cNvPicPr/>
              <p:nvPr/>
            </p:nvPicPr>
            <p:blipFill>
              <a:blip r:embed="rId3"/>
              <a:stretch>
                <a:fillRect/>
              </a:stretch>
            </p:blipFill>
            <p:spPr>
              <a:xfrm>
                <a:off x="7828265" y="2229440"/>
                <a:ext cx="41472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FCAA071C-AD6F-CC70-BBF4-0D87863FF2BA}"/>
                  </a:ext>
                </a:extLst>
              </p14:cNvPr>
              <p14:cNvContentPartPr/>
              <p14:nvPr/>
            </p14:nvContentPartPr>
            <p14:xfrm>
              <a:off x="988265" y="3898040"/>
              <a:ext cx="203760" cy="19440"/>
            </p14:xfrm>
          </p:contentPart>
        </mc:Choice>
        <mc:Fallback>
          <p:pic>
            <p:nvPicPr>
              <p:cNvPr id="5" name="Ink 4">
                <a:extLst>
                  <a:ext uri="{FF2B5EF4-FFF2-40B4-BE49-F238E27FC236}">
                    <a16:creationId xmlns:a16="http://schemas.microsoft.com/office/drawing/2014/main" id="{FCAA071C-AD6F-CC70-BBF4-0D87863FF2BA}"/>
                  </a:ext>
                </a:extLst>
              </p:cNvPr>
              <p:cNvPicPr/>
              <p:nvPr/>
            </p:nvPicPr>
            <p:blipFill>
              <a:blip r:embed="rId5"/>
              <a:stretch>
                <a:fillRect/>
              </a:stretch>
            </p:blipFill>
            <p:spPr>
              <a:xfrm>
                <a:off x="970625" y="3880400"/>
                <a:ext cx="23940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FD1061C8-B304-9C67-F27B-AA0ECA83E10B}"/>
                  </a:ext>
                </a:extLst>
              </p14:cNvPr>
              <p14:cNvContentPartPr/>
              <p14:nvPr/>
            </p14:nvContentPartPr>
            <p14:xfrm>
              <a:off x="2454545" y="3905960"/>
              <a:ext cx="276840" cy="10440"/>
            </p14:xfrm>
          </p:contentPart>
        </mc:Choice>
        <mc:Fallback>
          <p:pic>
            <p:nvPicPr>
              <p:cNvPr id="6" name="Ink 5">
                <a:extLst>
                  <a:ext uri="{FF2B5EF4-FFF2-40B4-BE49-F238E27FC236}">
                    <a16:creationId xmlns:a16="http://schemas.microsoft.com/office/drawing/2014/main" id="{FD1061C8-B304-9C67-F27B-AA0ECA83E10B}"/>
                  </a:ext>
                </a:extLst>
              </p:cNvPr>
              <p:cNvPicPr/>
              <p:nvPr/>
            </p:nvPicPr>
            <p:blipFill>
              <a:blip r:embed="rId7"/>
              <a:stretch>
                <a:fillRect/>
              </a:stretch>
            </p:blipFill>
            <p:spPr>
              <a:xfrm>
                <a:off x="2436545" y="3887960"/>
                <a:ext cx="31248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B88AE24-B1E9-80D1-CADE-E70F75F7CC52}"/>
                  </a:ext>
                </a:extLst>
              </p14:cNvPr>
              <p14:cNvContentPartPr/>
              <p14:nvPr/>
            </p14:nvContentPartPr>
            <p14:xfrm>
              <a:off x="3927665" y="4020800"/>
              <a:ext cx="211320" cy="11160"/>
            </p14:xfrm>
          </p:contentPart>
        </mc:Choice>
        <mc:Fallback>
          <p:pic>
            <p:nvPicPr>
              <p:cNvPr id="7" name="Ink 6">
                <a:extLst>
                  <a:ext uri="{FF2B5EF4-FFF2-40B4-BE49-F238E27FC236}">
                    <a16:creationId xmlns:a16="http://schemas.microsoft.com/office/drawing/2014/main" id="{AB88AE24-B1E9-80D1-CADE-E70F75F7CC52}"/>
                  </a:ext>
                </a:extLst>
              </p:cNvPr>
              <p:cNvPicPr/>
              <p:nvPr/>
            </p:nvPicPr>
            <p:blipFill>
              <a:blip r:embed="rId9"/>
              <a:stretch>
                <a:fillRect/>
              </a:stretch>
            </p:blipFill>
            <p:spPr>
              <a:xfrm>
                <a:off x="3909665" y="4002800"/>
                <a:ext cx="2469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436BFE3D-B0DB-3626-A4B4-4FC5F97AACBC}"/>
                  </a:ext>
                </a:extLst>
              </p14:cNvPr>
              <p14:cNvContentPartPr/>
              <p14:nvPr/>
            </p14:nvContentPartPr>
            <p14:xfrm>
              <a:off x="5112785" y="3949880"/>
              <a:ext cx="185400" cy="18720"/>
            </p14:xfrm>
          </p:contentPart>
        </mc:Choice>
        <mc:Fallback>
          <p:pic>
            <p:nvPicPr>
              <p:cNvPr id="8" name="Ink 7">
                <a:extLst>
                  <a:ext uri="{FF2B5EF4-FFF2-40B4-BE49-F238E27FC236}">
                    <a16:creationId xmlns:a16="http://schemas.microsoft.com/office/drawing/2014/main" id="{436BFE3D-B0DB-3626-A4B4-4FC5F97AACBC}"/>
                  </a:ext>
                </a:extLst>
              </p:cNvPr>
              <p:cNvPicPr/>
              <p:nvPr/>
            </p:nvPicPr>
            <p:blipFill>
              <a:blip r:embed="rId11"/>
              <a:stretch>
                <a:fillRect/>
              </a:stretch>
            </p:blipFill>
            <p:spPr>
              <a:xfrm>
                <a:off x="5095145" y="3931880"/>
                <a:ext cx="2210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1F8BDCF8-E844-CE95-C947-8A6B5F9A5CEC}"/>
                  </a:ext>
                </a:extLst>
              </p14:cNvPr>
              <p14:cNvContentPartPr/>
              <p14:nvPr/>
            </p14:nvContentPartPr>
            <p14:xfrm>
              <a:off x="6395465" y="3917480"/>
              <a:ext cx="169200" cy="13680"/>
            </p14:xfrm>
          </p:contentPart>
        </mc:Choice>
        <mc:Fallback>
          <p:pic>
            <p:nvPicPr>
              <p:cNvPr id="9" name="Ink 8">
                <a:extLst>
                  <a:ext uri="{FF2B5EF4-FFF2-40B4-BE49-F238E27FC236}">
                    <a16:creationId xmlns:a16="http://schemas.microsoft.com/office/drawing/2014/main" id="{1F8BDCF8-E844-CE95-C947-8A6B5F9A5CEC}"/>
                  </a:ext>
                </a:extLst>
              </p:cNvPr>
              <p:cNvPicPr/>
              <p:nvPr/>
            </p:nvPicPr>
            <p:blipFill>
              <a:blip r:embed="rId13"/>
              <a:stretch>
                <a:fillRect/>
              </a:stretch>
            </p:blipFill>
            <p:spPr>
              <a:xfrm>
                <a:off x="6377465" y="3899840"/>
                <a:ext cx="2048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582FD7E7-1BF6-8C2F-FBF2-B5B9335EE228}"/>
                  </a:ext>
                </a:extLst>
              </p14:cNvPr>
              <p14:cNvContentPartPr/>
              <p14:nvPr/>
            </p14:nvContentPartPr>
            <p14:xfrm>
              <a:off x="7639265" y="2761520"/>
              <a:ext cx="22320" cy="3960"/>
            </p14:xfrm>
          </p:contentPart>
        </mc:Choice>
        <mc:Fallback>
          <p:pic>
            <p:nvPicPr>
              <p:cNvPr id="10" name="Ink 9">
                <a:extLst>
                  <a:ext uri="{FF2B5EF4-FFF2-40B4-BE49-F238E27FC236}">
                    <a16:creationId xmlns:a16="http://schemas.microsoft.com/office/drawing/2014/main" id="{582FD7E7-1BF6-8C2F-FBF2-B5B9335EE228}"/>
                  </a:ext>
                </a:extLst>
              </p:cNvPr>
              <p:cNvPicPr/>
              <p:nvPr/>
            </p:nvPicPr>
            <p:blipFill>
              <a:blip r:embed="rId15"/>
              <a:stretch>
                <a:fillRect/>
              </a:stretch>
            </p:blipFill>
            <p:spPr>
              <a:xfrm>
                <a:off x="7621265" y="2743880"/>
                <a:ext cx="579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B95A3A3A-FD31-BFFB-2944-C2F9A8C62228}"/>
                  </a:ext>
                </a:extLst>
              </p14:cNvPr>
              <p14:cNvContentPartPr/>
              <p14:nvPr/>
            </p14:nvContentPartPr>
            <p14:xfrm>
              <a:off x="7602905" y="2296040"/>
              <a:ext cx="4123440" cy="266760"/>
            </p14:xfrm>
          </p:contentPart>
        </mc:Choice>
        <mc:Fallback>
          <p:pic>
            <p:nvPicPr>
              <p:cNvPr id="11" name="Ink 10">
                <a:extLst>
                  <a:ext uri="{FF2B5EF4-FFF2-40B4-BE49-F238E27FC236}">
                    <a16:creationId xmlns:a16="http://schemas.microsoft.com/office/drawing/2014/main" id="{B95A3A3A-FD31-BFFB-2944-C2F9A8C62228}"/>
                  </a:ext>
                </a:extLst>
              </p:cNvPr>
              <p:cNvPicPr/>
              <p:nvPr/>
            </p:nvPicPr>
            <p:blipFill>
              <a:blip r:embed="rId17"/>
              <a:stretch>
                <a:fillRect/>
              </a:stretch>
            </p:blipFill>
            <p:spPr>
              <a:xfrm>
                <a:off x="7584905" y="2278040"/>
                <a:ext cx="4159080" cy="302400"/>
              </a:xfrm>
              <a:prstGeom prst="rect">
                <a:avLst/>
              </a:prstGeom>
            </p:spPr>
          </p:pic>
        </mc:Fallback>
      </mc:AlternateContent>
    </p:spTree>
    <p:extLst>
      <p:ext uri="{BB962C8B-B14F-4D97-AF65-F5344CB8AC3E}">
        <p14:creationId xmlns:p14="http://schemas.microsoft.com/office/powerpoint/2010/main" val="33590878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8DA1275E-8F20-D911-EEE2-8ABD2BB488FB}"/>
              </a:ext>
            </a:extLst>
          </p:cNvPr>
          <p:cNvGraphicFramePr>
            <a:graphicFrameLocks noGrp="1"/>
          </p:cNvGraphicFramePr>
          <p:nvPr>
            <p:ph idx="1"/>
            <p:extLst>
              <p:ext uri="{D42A27DB-BD31-4B8C-83A1-F6EECF244321}">
                <p14:modId xmlns:p14="http://schemas.microsoft.com/office/powerpoint/2010/main" val="497140849"/>
              </p:ext>
            </p:extLst>
          </p:nvPr>
        </p:nvGraphicFramePr>
        <p:xfrm>
          <a:off x="1698171" y="566057"/>
          <a:ext cx="7260409" cy="3054300"/>
        </p:xfrm>
        <a:graphic>
          <a:graphicData uri="http://schemas.openxmlformats.org/drawingml/2006/table">
            <a:tbl>
              <a:tblPr firstRow="1" firstCol="1" bandRow="1">
                <a:tableStyleId>{5C22544A-7EE6-4342-B048-85BDC9FD1C3A}</a:tableStyleId>
              </a:tblPr>
              <a:tblGrid>
                <a:gridCol w="1365756">
                  <a:extLst>
                    <a:ext uri="{9D8B030D-6E8A-4147-A177-3AD203B41FA5}">
                      <a16:colId xmlns:a16="http://schemas.microsoft.com/office/drawing/2014/main" val="2334621384"/>
                    </a:ext>
                  </a:extLst>
                </a:gridCol>
                <a:gridCol w="3473980">
                  <a:extLst>
                    <a:ext uri="{9D8B030D-6E8A-4147-A177-3AD203B41FA5}">
                      <a16:colId xmlns:a16="http://schemas.microsoft.com/office/drawing/2014/main" val="2246412698"/>
                    </a:ext>
                  </a:extLst>
                </a:gridCol>
                <a:gridCol w="2420673">
                  <a:extLst>
                    <a:ext uri="{9D8B030D-6E8A-4147-A177-3AD203B41FA5}">
                      <a16:colId xmlns:a16="http://schemas.microsoft.com/office/drawing/2014/main" val="1893244581"/>
                    </a:ext>
                  </a:extLst>
                </a:gridCol>
              </a:tblGrid>
              <a:tr h="381489">
                <a:tc>
                  <a:txBody>
                    <a:bodyPr/>
                    <a:lstStyle/>
                    <a:p>
                      <a:pPr algn="ctr">
                        <a:lnSpc>
                          <a:spcPct val="107000"/>
                        </a:lnSpc>
                        <a:spcAft>
                          <a:spcPts val="800"/>
                        </a:spcAft>
                      </a:pPr>
                      <a:r>
                        <a:rPr lang="en-IN" sz="2400" dirty="0">
                          <a:effectLst/>
                        </a:rPr>
                        <a:t>Year</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Cash Flow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Cumulative cash flow</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31114614"/>
                  </a:ext>
                </a:extLst>
              </a:tr>
              <a:tr h="381489">
                <a:tc>
                  <a:txBody>
                    <a:bodyPr/>
                    <a:lstStyle/>
                    <a:p>
                      <a:pPr algn="ctr">
                        <a:lnSpc>
                          <a:spcPct val="107000"/>
                        </a:lnSpc>
                        <a:spcAft>
                          <a:spcPts val="800"/>
                        </a:spcAft>
                      </a:pPr>
                      <a:r>
                        <a:rPr lang="en-IN" sz="2400" dirty="0">
                          <a:effectLst/>
                        </a:rPr>
                        <a:t>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-600000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-600000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21677539"/>
                  </a:ext>
                </a:extLst>
              </a:tr>
              <a:tr h="381489">
                <a:tc>
                  <a:txBody>
                    <a:bodyPr/>
                    <a:lstStyle/>
                    <a:p>
                      <a:pPr algn="ctr">
                        <a:lnSpc>
                          <a:spcPct val="107000"/>
                        </a:lnSpc>
                        <a:spcAft>
                          <a:spcPts val="800"/>
                        </a:spcAft>
                      </a:pPr>
                      <a:r>
                        <a:rPr lang="en-IN" sz="2400">
                          <a:effectLst/>
                        </a:rPr>
                        <a:t>1</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120000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-480000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95889736"/>
                  </a:ext>
                </a:extLst>
              </a:tr>
              <a:tr h="381489">
                <a:tc>
                  <a:txBody>
                    <a:bodyPr/>
                    <a:lstStyle/>
                    <a:p>
                      <a:pPr algn="ctr">
                        <a:lnSpc>
                          <a:spcPct val="107000"/>
                        </a:lnSpc>
                        <a:spcAft>
                          <a:spcPts val="800"/>
                        </a:spcAft>
                      </a:pPr>
                      <a:r>
                        <a:rPr lang="en-IN" sz="2400">
                          <a:effectLst/>
                        </a:rPr>
                        <a:t>2</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140000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-340000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253896"/>
                  </a:ext>
                </a:extLst>
              </a:tr>
              <a:tr h="381489">
                <a:tc>
                  <a:txBody>
                    <a:bodyPr/>
                    <a:lstStyle/>
                    <a:p>
                      <a:pPr algn="ctr">
                        <a:lnSpc>
                          <a:spcPct val="107000"/>
                        </a:lnSpc>
                        <a:spcAft>
                          <a:spcPts val="800"/>
                        </a:spcAft>
                      </a:pPr>
                      <a:r>
                        <a:rPr lang="en-IN" sz="2400">
                          <a:effectLst/>
                        </a:rPr>
                        <a:t>3</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180000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-160000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6050338"/>
                  </a:ext>
                </a:extLst>
              </a:tr>
              <a:tr h="381489">
                <a:tc>
                  <a:txBody>
                    <a:bodyPr/>
                    <a:lstStyle/>
                    <a:p>
                      <a:pPr algn="ctr">
                        <a:lnSpc>
                          <a:spcPct val="107000"/>
                        </a:lnSpc>
                        <a:spcAft>
                          <a:spcPts val="800"/>
                        </a:spcAft>
                      </a:pPr>
                      <a:r>
                        <a:rPr lang="en-IN" sz="2400">
                          <a:effectLst/>
                        </a:rPr>
                        <a:t>4</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200000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40000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7901954"/>
                  </a:ext>
                </a:extLst>
              </a:tr>
              <a:tr h="381489">
                <a:tc>
                  <a:txBody>
                    <a:bodyPr/>
                    <a:lstStyle/>
                    <a:p>
                      <a:pPr algn="ctr">
                        <a:lnSpc>
                          <a:spcPct val="107000"/>
                        </a:lnSpc>
                        <a:spcAft>
                          <a:spcPts val="800"/>
                        </a:spcAft>
                      </a:pPr>
                      <a:r>
                        <a:rPr lang="en-IN" sz="2400">
                          <a:effectLst/>
                        </a:rPr>
                        <a:t>5</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a:effectLst/>
                        </a:rPr>
                        <a:t>250000</a:t>
                      </a:r>
                      <a:endParaRPr lang="en-IN" sz="2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400" dirty="0">
                          <a:effectLst/>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00236377"/>
                  </a:ext>
                </a:extLst>
              </a:tr>
            </a:tbl>
          </a:graphicData>
        </a:graphic>
      </p:graphicFrame>
      <p:sp>
        <p:nvSpPr>
          <p:cNvPr id="9" name="TextBox 8">
            <a:extLst>
              <a:ext uri="{FF2B5EF4-FFF2-40B4-BE49-F238E27FC236}">
                <a16:creationId xmlns:a16="http://schemas.microsoft.com/office/drawing/2014/main" id="{59D0BD9D-B795-C9AB-CF37-EC4D356B5D3C}"/>
              </a:ext>
            </a:extLst>
          </p:cNvPr>
          <p:cNvSpPr txBox="1"/>
          <p:nvPr/>
        </p:nvSpPr>
        <p:spPr>
          <a:xfrm>
            <a:off x="1861456" y="4148051"/>
            <a:ext cx="6096000" cy="782587"/>
          </a:xfrm>
          <a:prstGeom prst="rect">
            <a:avLst/>
          </a:prstGeom>
          <a:noFill/>
        </p:spPr>
        <p:txBody>
          <a:bodyPr wrap="square">
            <a:spAutoFit/>
          </a:bodyPr>
          <a:lstStyle/>
          <a:p>
            <a:pPr>
              <a:lnSpc>
                <a:spcPct val="107000"/>
              </a:lnSpc>
              <a:spcAft>
                <a:spcPts val="800"/>
              </a:spcAft>
            </a:pPr>
            <a:r>
              <a:rPr lang="en-IN" sz="1800" b="1" dirty="0">
                <a:solidFill>
                  <a:srgbClr val="4D5968"/>
                </a:solidFill>
                <a:effectLst/>
                <a:latin typeface="Nunito Sans" pitchFamily="2" charset="0"/>
                <a:ea typeface="Calibri" panose="020F0502020204030204" pitchFamily="34" charset="0"/>
                <a:cs typeface="Times New Roman" panose="02020603050405020304" pitchFamily="18" charset="0"/>
              </a:rPr>
              <a:t>3 years + 160000/20000</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dirty="0">
                <a:solidFill>
                  <a:srgbClr val="4D5968"/>
                </a:solidFill>
                <a:effectLst/>
                <a:latin typeface="Nunito Sans" pitchFamily="2" charset="0"/>
                <a:ea typeface="Calibri" panose="020F0502020204030204" pitchFamily="34" charset="0"/>
                <a:cs typeface="Times New Roman" panose="02020603050405020304" pitchFamily="18" charset="0"/>
              </a:rPr>
              <a:t>3 years and 8 months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17" name="Group 16">
            <a:extLst>
              <a:ext uri="{FF2B5EF4-FFF2-40B4-BE49-F238E27FC236}">
                <a16:creationId xmlns:a16="http://schemas.microsoft.com/office/drawing/2014/main" id="{18DBAE50-9712-4AFA-660A-E21748D50FBF}"/>
              </a:ext>
            </a:extLst>
          </p:cNvPr>
          <p:cNvGrpSpPr/>
          <p:nvPr/>
        </p:nvGrpSpPr>
        <p:grpSpPr>
          <a:xfrm>
            <a:off x="1831745" y="5211680"/>
            <a:ext cx="768600" cy="344160"/>
            <a:chOff x="1831745" y="5211680"/>
            <a:chExt cx="768600" cy="34416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7E408CE4-0F44-7293-9DD6-5E7AA147E07A}"/>
                    </a:ext>
                  </a:extLst>
                </p14:cNvPr>
                <p14:cNvContentPartPr/>
                <p14:nvPr/>
              </p14:nvContentPartPr>
              <p14:xfrm>
                <a:off x="1831745" y="5211680"/>
                <a:ext cx="228960" cy="259200"/>
              </p14:xfrm>
            </p:contentPart>
          </mc:Choice>
          <mc:Fallback>
            <p:pic>
              <p:nvPicPr>
                <p:cNvPr id="2" name="Ink 1">
                  <a:extLst>
                    <a:ext uri="{FF2B5EF4-FFF2-40B4-BE49-F238E27FC236}">
                      <a16:creationId xmlns:a16="http://schemas.microsoft.com/office/drawing/2014/main" id="{7E408CE4-0F44-7293-9DD6-5E7AA147E07A}"/>
                    </a:ext>
                  </a:extLst>
                </p:cNvPr>
                <p:cNvPicPr/>
                <p:nvPr/>
              </p:nvPicPr>
              <p:blipFill>
                <a:blip r:embed="rId3"/>
                <a:stretch>
                  <a:fillRect/>
                </a:stretch>
              </p:blipFill>
              <p:spPr>
                <a:xfrm>
                  <a:off x="1814105" y="5193680"/>
                  <a:ext cx="264600" cy="294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82F17C53-3BFA-BF5C-C18F-B4F2AAAB1E5E}"/>
                    </a:ext>
                  </a:extLst>
                </p14:cNvPr>
                <p14:cNvContentPartPr/>
                <p14:nvPr/>
              </p14:nvContentPartPr>
              <p14:xfrm>
                <a:off x="2185625" y="5270720"/>
                <a:ext cx="189360" cy="285120"/>
              </p14:xfrm>
            </p:contentPart>
          </mc:Choice>
          <mc:Fallback>
            <p:pic>
              <p:nvPicPr>
                <p:cNvPr id="3" name="Ink 2">
                  <a:extLst>
                    <a:ext uri="{FF2B5EF4-FFF2-40B4-BE49-F238E27FC236}">
                      <a16:creationId xmlns:a16="http://schemas.microsoft.com/office/drawing/2014/main" id="{82F17C53-3BFA-BF5C-C18F-B4F2AAAB1E5E}"/>
                    </a:ext>
                  </a:extLst>
                </p:cNvPr>
                <p:cNvPicPr/>
                <p:nvPr/>
              </p:nvPicPr>
              <p:blipFill>
                <a:blip r:embed="rId5"/>
                <a:stretch>
                  <a:fillRect/>
                </a:stretch>
              </p:blipFill>
              <p:spPr>
                <a:xfrm>
                  <a:off x="2167625" y="5252720"/>
                  <a:ext cx="22500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k 3">
                  <a:extLst>
                    <a:ext uri="{FF2B5EF4-FFF2-40B4-BE49-F238E27FC236}">
                      <a16:creationId xmlns:a16="http://schemas.microsoft.com/office/drawing/2014/main" id="{DF23BF09-2CA0-9FE9-D0D7-711D7E794AAD}"/>
                    </a:ext>
                  </a:extLst>
                </p14:cNvPr>
                <p14:cNvContentPartPr/>
                <p14:nvPr/>
              </p14:nvContentPartPr>
              <p14:xfrm>
                <a:off x="2459585" y="5286200"/>
                <a:ext cx="140760" cy="131040"/>
              </p14:xfrm>
            </p:contentPart>
          </mc:Choice>
          <mc:Fallback>
            <p:pic>
              <p:nvPicPr>
                <p:cNvPr id="4" name="Ink 3">
                  <a:extLst>
                    <a:ext uri="{FF2B5EF4-FFF2-40B4-BE49-F238E27FC236}">
                      <a16:creationId xmlns:a16="http://schemas.microsoft.com/office/drawing/2014/main" id="{DF23BF09-2CA0-9FE9-D0D7-711D7E794AAD}"/>
                    </a:ext>
                  </a:extLst>
                </p:cNvPr>
                <p:cNvPicPr/>
                <p:nvPr/>
              </p:nvPicPr>
              <p:blipFill>
                <a:blip r:embed="rId7"/>
                <a:stretch>
                  <a:fillRect/>
                </a:stretch>
              </p:blipFill>
              <p:spPr>
                <a:xfrm>
                  <a:off x="2441585" y="5268200"/>
                  <a:ext cx="176400" cy="166680"/>
                </a:xfrm>
                <a:prstGeom prst="rect">
                  <a:avLst/>
                </a:prstGeom>
              </p:spPr>
            </p:pic>
          </mc:Fallback>
        </mc:AlternateContent>
      </p:grpSp>
      <p:grpSp>
        <p:nvGrpSpPr>
          <p:cNvPr id="16" name="Group 15">
            <a:extLst>
              <a:ext uri="{FF2B5EF4-FFF2-40B4-BE49-F238E27FC236}">
                <a16:creationId xmlns:a16="http://schemas.microsoft.com/office/drawing/2014/main" id="{97C8F38F-E73B-84B1-B427-5945946B3675}"/>
              </a:ext>
            </a:extLst>
          </p:cNvPr>
          <p:cNvGrpSpPr/>
          <p:nvPr/>
        </p:nvGrpSpPr>
        <p:grpSpPr>
          <a:xfrm>
            <a:off x="3079865" y="5255600"/>
            <a:ext cx="169560" cy="187560"/>
            <a:chOff x="3079865" y="5255600"/>
            <a:chExt cx="169560" cy="187560"/>
          </a:xfrm>
        </p:grpSpPr>
        <mc:AlternateContent xmlns:mc="http://schemas.openxmlformats.org/markup-compatibility/2006">
          <mc:Choice xmlns:p14="http://schemas.microsoft.com/office/powerpoint/2010/main" Requires="p14">
            <p:contentPart p14:bwMode="auto" r:id="rId8">
              <p14:nvContentPartPr>
                <p14:cNvPr id="5" name="Ink 4">
                  <a:extLst>
                    <a:ext uri="{FF2B5EF4-FFF2-40B4-BE49-F238E27FC236}">
                      <a16:creationId xmlns:a16="http://schemas.microsoft.com/office/drawing/2014/main" id="{490FAF3A-DB9E-AF7A-62C4-AA8AF7F3EAB3}"/>
                    </a:ext>
                  </a:extLst>
                </p14:cNvPr>
                <p14:cNvContentPartPr/>
                <p14:nvPr/>
              </p14:nvContentPartPr>
              <p14:xfrm>
                <a:off x="3079865" y="5340920"/>
                <a:ext cx="142560" cy="2880"/>
              </p14:xfrm>
            </p:contentPart>
          </mc:Choice>
          <mc:Fallback>
            <p:pic>
              <p:nvPicPr>
                <p:cNvPr id="5" name="Ink 4">
                  <a:extLst>
                    <a:ext uri="{FF2B5EF4-FFF2-40B4-BE49-F238E27FC236}">
                      <a16:creationId xmlns:a16="http://schemas.microsoft.com/office/drawing/2014/main" id="{490FAF3A-DB9E-AF7A-62C4-AA8AF7F3EAB3}"/>
                    </a:ext>
                  </a:extLst>
                </p:cNvPr>
                <p:cNvPicPr/>
                <p:nvPr/>
              </p:nvPicPr>
              <p:blipFill>
                <a:blip r:embed="rId9"/>
                <a:stretch>
                  <a:fillRect/>
                </a:stretch>
              </p:blipFill>
              <p:spPr>
                <a:xfrm>
                  <a:off x="3062225" y="5323280"/>
                  <a:ext cx="17820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F1DD1042-1D85-F659-3414-61702E561C90}"/>
                    </a:ext>
                  </a:extLst>
                </p14:cNvPr>
                <p14:cNvContentPartPr/>
                <p14:nvPr/>
              </p14:nvContentPartPr>
              <p14:xfrm>
                <a:off x="3218465" y="5255600"/>
                <a:ext cx="30960" cy="187560"/>
              </p14:xfrm>
            </p:contentPart>
          </mc:Choice>
          <mc:Fallback>
            <p:pic>
              <p:nvPicPr>
                <p:cNvPr id="6" name="Ink 5">
                  <a:extLst>
                    <a:ext uri="{FF2B5EF4-FFF2-40B4-BE49-F238E27FC236}">
                      <a16:creationId xmlns:a16="http://schemas.microsoft.com/office/drawing/2014/main" id="{F1DD1042-1D85-F659-3414-61702E561C90}"/>
                    </a:ext>
                  </a:extLst>
                </p:cNvPr>
                <p:cNvPicPr/>
                <p:nvPr/>
              </p:nvPicPr>
              <p:blipFill>
                <a:blip r:embed="rId11"/>
                <a:stretch>
                  <a:fillRect/>
                </a:stretch>
              </p:blipFill>
              <p:spPr>
                <a:xfrm>
                  <a:off x="3200825" y="5237600"/>
                  <a:ext cx="66600" cy="223200"/>
                </a:xfrm>
                <a:prstGeom prst="rect">
                  <a:avLst/>
                </a:prstGeom>
              </p:spPr>
            </p:pic>
          </mc:Fallback>
        </mc:AlternateContent>
      </p:grpSp>
      <p:grpSp>
        <p:nvGrpSpPr>
          <p:cNvPr id="15" name="Group 14">
            <a:extLst>
              <a:ext uri="{FF2B5EF4-FFF2-40B4-BE49-F238E27FC236}">
                <a16:creationId xmlns:a16="http://schemas.microsoft.com/office/drawing/2014/main" id="{4F350D9D-B3ED-01FD-A726-9436B841DD11}"/>
              </a:ext>
            </a:extLst>
          </p:cNvPr>
          <p:cNvGrpSpPr/>
          <p:nvPr/>
        </p:nvGrpSpPr>
        <p:grpSpPr>
          <a:xfrm>
            <a:off x="3512225" y="5144000"/>
            <a:ext cx="1193040" cy="245160"/>
            <a:chOff x="3512225" y="5144000"/>
            <a:chExt cx="1193040" cy="245160"/>
          </a:xfrm>
        </p:grpSpPr>
        <mc:AlternateContent xmlns:mc="http://schemas.openxmlformats.org/markup-compatibility/2006">
          <mc:Choice xmlns:p14="http://schemas.microsoft.com/office/powerpoint/2010/main" Requires="p14">
            <p:contentPart p14:bwMode="auto" r:id="rId12">
              <p14:nvContentPartPr>
                <p14:cNvPr id="8" name="Ink 7">
                  <a:extLst>
                    <a:ext uri="{FF2B5EF4-FFF2-40B4-BE49-F238E27FC236}">
                      <a16:creationId xmlns:a16="http://schemas.microsoft.com/office/drawing/2014/main" id="{C1DDE0F8-9B79-03BC-59E2-B97A557FC3D3}"/>
                    </a:ext>
                  </a:extLst>
                </p14:cNvPr>
                <p14:cNvContentPartPr/>
                <p14:nvPr/>
              </p14:nvContentPartPr>
              <p14:xfrm>
                <a:off x="3512225" y="5227880"/>
                <a:ext cx="162720" cy="160200"/>
              </p14:xfrm>
            </p:contentPart>
          </mc:Choice>
          <mc:Fallback>
            <p:pic>
              <p:nvPicPr>
                <p:cNvPr id="8" name="Ink 7">
                  <a:extLst>
                    <a:ext uri="{FF2B5EF4-FFF2-40B4-BE49-F238E27FC236}">
                      <a16:creationId xmlns:a16="http://schemas.microsoft.com/office/drawing/2014/main" id="{C1DDE0F8-9B79-03BC-59E2-B97A557FC3D3}"/>
                    </a:ext>
                  </a:extLst>
                </p:cNvPr>
                <p:cNvPicPr/>
                <p:nvPr/>
              </p:nvPicPr>
              <p:blipFill>
                <a:blip r:embed="rId13"/>
                <a:stretch>
                  <a:fillRect/>
                </a:stretch>
              </p:blipFill>
              <p:spPr>
                <a:xfrm>
                  <a:off x="3494585" y="5209880"/>
                  <a:ext cx="19836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5B9E17F4-89E5-A750-CB0D-E254AC518FF0}"/>
                    </a:ext>
                  </a:extLst>
                </p14:cNvPr>
                <p14:cNvContentPartPr/>
                <p14:nvPr/>
              </p14:nvContentPartPr>
              <p14:xfrm>
                <a:off x="3799145" y="5287640"/>
                <a:ext cx="47520" cy="45720"/>
              </p14:xfrm>
            </p:contentPart>
          </mc:Choice>
          <mc:Fallback>
            <p:pic>
              <p:nvPicPr>
                <p:cNvPr id="10" name="Ink 9">
                  <a:extLst>
                    <a:ext uri="{FF2B5EF4-FFF2-40B4-BE49-F238E27FC236}">
                      <a16:creationId xmlns:a16="http://schemas.microsoft.com/office/drawing/2014/main" id="{5B9E17F4-89E5-A750-CB0D-E254AC518FF0}"/>
                    </a:ext>
                  </a:extLst>
                </p:cNvPr>
                <p:cNvPicPr/>
                <p:nvPr/>
              </p:nvPicPr>
              <p:blipFill>
                <a:blip r:embed="rId15"/>
                <a:stretch>
                  <a:fillRect/>
                </a:stretch>
              </p:blipFill>
              <p:spPr>
                <a:xfrm>
                  <a:off x="3781145" y="5270000"/>
                  <a:ext cx="8316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103812C9-A676-CF4B-D9E5-9FFD729EC277}"/>
                    </a:ext>
                  </a:extLst>
                </p14:cNvPr>
                <p14:cNvContentPartPr/>
                <p14:nvPr/>
              </p14:nvContentPartPr>
              <p14:xfrm>
                <a:off x="3982025" y="5144000"/>
                <a:ext cx="128880" cy="245160"/>
              </p14:xfrm>
            </p:contentPart>
          </mc:Choice>
          <mc:Fallback>
            <p:pic>
              <p:nvPicPr>
                <p:cNvPr id="11" name="Ink 10">
                  <a:extLst>
                    <a:ext uri="{FF2B5EF4-FFF2-40B4-BE49-F238E27FC236}">
                      <a16:creationId xmlns:a16="http://schemas.microsoft.com/office/drawing/2014/main" id="{103812C9-A676-CF4B-D9E5-9FFD729EC277}"/>
                    </a:ext>
                  </a:extLst>
                </p:cNvPr>
                <p:cNvPicPr/>
                <p:nvPr/>
              </p:nvPicPr>
              <p:blipFill>
                <a:blip r:embed="rId17"/>
                <a:stretch>
                  <a:fillRect/>
                </a:stretch>
              </p:blipFill>
              <p:spPr>
                <a:xfrm>
                  <a:off x="3964025" y="5126000"/>
                  <a:ext cx="16452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F4237911-8141-2D03-A2DA-E1BFEF69822F}"/>
                    </a:ext>
                  </a:extLst>
                </p14:cNvPr>
                <p14:cNvContentPartPr/>
                <p14:nvPr/>
              </p14:nvContentPartPr>
              <p14:xfrm>
                <a:off x="4246265" y="5158760"/>
                <a:ext cx="141840" cy="130680"/>
              </p14:xfrm>
            </p:contentPart>
          </mc:Choice>
          <mc:Fallback>
            <p:pic>
              <p:nvPicPr>
                <p:cNvPr id="12" name="Ink 11">
                  <a:extLst>
                    <a:ext uri="{FF2B5EF4-FFF2-40B4-BE49-F238E27FC236}">
                      <a16:creationId xmlns:a16="http://schemas.microsoft.com/office/drawing/2014/main" id="{F4237911-8141-2D03-A2DA-E1BFEF69822F}"/>
                    </a:ext>
                  </a:extLst>
                </p:cNvPr>
                <p:cNvPicPr/>
                <p:nvPr/>
              </p:nvPicPr>
              <p:blipFill>
                <a:blip r:embed="rId19"/>
                <a:stretch>
                  <a:fillRect/>
                </a:stretch>
              </p:blipFill>
              <p:spPr>
                <a:xfrm>
                  <a:off x="4228625" y="5140760"/>
                  <a:ext cx="177480" cy="1663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E0061EF9-978A-5173-7038-658340D1EBB5}"/>
                    </a:ext>
                  </a:extLst>
                </p14:cNvPr>
                <p14:cNvContentPartPr/>
                <p14:nvPr/>
              </p14:nvContentPartPr>
              <p14:xfrm>
                <a:off x="4377305" y="5183960"/>
                <a:ext cx="19800" cy="203400"/>
              </p14:xfrm>
            </p:contentPart>
          </mc:Choice>
          <mc:Fallback>
            <p:pic>
              <p:nvPicPr>
                <p:cNvPr id="13" name="Ink 12">
                  <a:extLst>
                    <a:ext uri="{FF2B5EF4-FFF2-40B4-BE49-F238E27FC236}">
                      <a16:creationId xmlns:a16="http://schemas.microsoft.com/office/drawing/2014/main" id="{E0061EF9-978A-5173-7038-658340D1EBB5}"/>
                    </a:ext>
                  </a:extLst>
                </p:cNvPr>
                <p:cNvPicPr/>
                <p:nvPr/>
              </p:nvPicPr>
              <p:blipFill>
                <a:blip r:embed="rId21"/>
                <a:stretch>
                  <a:fillRect/>
                </a:stretch>
              </p:blipFill>
              <p:spPr>
                <a:xfrm>
                  <a:off x="4359305" y="5165960"/>
                  <a:ext cx="5544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a:extLst>
                    <a:ext uri="{FF2B5EF4-FFF2-40B4-BE49-F238E27FC236}">
                      <a16:creationId xmlns:a16="http://schemas.microsoft.com/office/drawing/2014/main" id="{1D891DA3-D41C-15AA-44DD-CDF4EEA306EE}"/>
                    </a:ext>
                  </a:extLst>
                </p14:cNvPr>
                <p14:cNvContentPartPr/>
                <p14:nvPr/>
              </p14:nvContentPartPr>
              <p14:xfrm>
                <a:off x="4515905" y="5199440"/>
                <a:ext cx="189360" cy="110160"/>
              </p14:xfrm>
            </p:contentPart>
          </mc:Choice>
          <mc:Fallback>
            <p:pic>
              <p:nvPicPr>
                <p:cNvPr id="14" name="Ink 13">
                  <a:extLst>
                    <a:ext uri="{FF2B5EF4-FFF2-40B4-BE49-F238E27FC236}">
                      <a16:creationId xmlns:a16="http://schemas.microsoft.com/office/drawing/2014/main" id="{1D891DA3-D41C-15AA-44DD-CDF4EEA306EE}"/>
                    </a:ext>
                  </a:extLst>
                </p:cNvPr>
                <p:cNvPicPr/>
                <p:nvPr/>
              </p:nvPicPr>
              <p:blipFill>
                <a:blip r:embed="rId23"/>
                <a:stretch>
                  <a:fillRect/>
                </a:stretch>
              </p:blipFill>
              <p:spPr>
                <a:xfrm>
                  <a:off x="4497905" y="5181440"/>
                  <a:ext cx="225000" cy="145800"/>
                </a:xfrm>
                <a:prstGeom prst="rect">
                  <a:avLst/>
                </a:prstGeom>
              </p:spPr>
            </p:pic>
          </mc:Fallback>
        </mc:AlternateContent>
      </p:grpSp>
      <p:grpSp>
        <p:nvGrpSpPr>
          <p:cNvPr id="25" name="Group 24">
            <a:extLst>
              <a:ext uri="{FF2B5EF4-FFF2-40B4-BE49-F238E27FC236}">
                <a16:creationId xmlns:a16="http://schemas.microsoft.com/office/drawing/2014/main" id="{88436ABA-BB6A-7F19-A2CC-B70D1C8B65A5}"/>
              </a:ext>
            </a:extLst>
          </p:cNvPr>
          <p:cNvGrpSpPr/>
          <p:nvPr/>
        </p:nvGrpSpPr>
        <p:grpSpPr>
          <a:xfrm>
            <a:off x="5015225" y="5815400"/>
            <a:ext cx="857520" cy="328320"/>
            <a:chOff x="5015225" y="5815400"/>
            <a:chExt cx="857520" cy="328320"/>
          </a:xfrm>
        </p:grpSpPr>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F329138A-F9ED-C300-2078-23D5D78F7A2E}"/>
                    </a:ext>
                  </a:extLst>
                </p14:cNvPr>
                <p14:cNvContentPartPr/>
                <p14:nvPr/>
              </p14:nvContentPartPr>
              <p14:xfrm>
                <a:off x="5015225" y="5860040"/>
                <a:ext cx="270720" cy="283680"/>
              </p14:xfrm>
            </p:contentPart>
          </mc:Choice>
          <mc:Fallback>
            <p:pic>
              <p:nvPicPr>
                <p:cNvPr id="18" name="Ink 17">
                  <a:extLst>
                    <a:ext uri="{FF2B5EF4-FFF2-40B4-BE49-F238E27FC236}">
                      <a16:creationId xmlns:a16="http://schemas.microsoft.com/office/drawing/2014/main" id="{F329138A-F9ED-C300-2078-23D5D78F7A2E}"/>
                    </a:ext>
                  </a:extLst>
                </p:cNvPr>
                <p:cNvPicPr/>
                <p:nvPr/>
              </p:nvPicPr>
              <p:blipFill>
                <a:blip r:embed="rId25"/>
                <a:stretch>
                  <a:fillRect/>
                </a:stretch>
              </p:blipFill>
              <p:spPr>
                <a:xfrm>
                  <a:off x="4997585" y="5842040"/>
                  <a:ext cx="3063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Ink 18">
                  <a:extLst>
                    <a:ext uri="{FF2B5EF4-FFF2-40B4-BE49-F238E27FC236}">
                      <a16:creationId xmlns:a16="http://schemas.microsoft.com/office/drawing/2014/main" id="{AFE444A3-1220-CF1E-D7A2-363D96838385}"/>
                    </a:ext>
                  </a:extLst>
                </p14:cNvPr>
                <p14:cNvContentPartPr/>
                <p14:nvPr/>
              </p14:nvContentPartPr>
              <p14:xfrm>
                <a:off x="5452985" y="5929880"/>
                <a:ext cx="9000" cy="13320"/>
              </p14:xfrm>
            </p:contentPart>
          </mc:Choice>
          <mc:Fallback>
            <p:pic>
              <p:nvPicPr>
                <p:cNvPr id="19" name="Ink 18">
                  <a:extLst>
                    <a:ext uri="{FF2B5EF4-FFF2-40B4-BE49-F238E27FC236}">
                      <a16:creationId xmlns:a16="http://schemas.microsoft.com/office/drawing/2014/main" id="{AFE444A3-1220-CF1E-D7A2-363D96838385}"/>
                    </a:ext>
                  </a:extLst>
                </p:cNvPr>
                <p:cNvPicPr/>
                <p:nvPr/>
              </p:nvPicPr>
              <p:blipFill>
                <a:blip r:embed="rId27"/>
                <a:stretch>
                  <a:fillRect/>
                </a:stretch>
              </p:blipFill>
              <p:spPr>
                <a:xfrm>
                  <a:off x="5435345" y="5911880"/>
                  <a:ext cx="4464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0" name="Ink 19">
                  <a:extLst>
                    <a:ext uri="{FF2B5EF4-FFF2-40B4-BE49-F238E27FC236}">
                      <a16:creationId xmlns:a16="http://schemas.microsoft.com/office/drawing/2014/main" id="{71B2ECA8-13F8-C27A-3980-63FE2BB428BF}"/>
                    </a:ext>
                  </a:extLst>
                </p14:cNvPr>
                <p14:cNvContentPartPr/>
                <p14:nvPr/>
              </p14:nvContentPartPr>
              <p14:xfrm>
                <a:off x="5607425" y="5815400"/>
                <a:ext cx="265320" cy="251640"/>
              </p14:xfrm>
            </p:contentPart>
          </mc:Choice>
          <mc:Fallback>
            <p:pic>
              <p:nvPicPr>
                <p:cNvPr id="20" name="Ink 19">
                  <a:extLst>
                    <a:ext uri="{FF2B5EF4-FFF2-40B4-BE49-F238E27FC236}">
                      <a16:creationId xmlns:a16="http://schemas.microsoft.com/office/drawing/2014/main" id="{71B2ECA8-13F8-C27A-3980-63FE2BB428BF}"/>
                    </a:ext>
                  </a:extLst>
                </p:cNvPr>
                <p:cNvPicPr/>
                <p:nvPr/>
              </p:nvPicPr>
              <p:blipFill>
                <a:blip r:embed="rId29"/>
                <a:stretch>
                  <a:fillRect/>
                </a:stretch>
              </p:blipFill>
              <p:spPr>
                <a:xfrm>
                  <a:off x="5589785" y="5797760"/>
                  <a:ext cx="300960" cy="287280"/>
                </a:xfrm>
                <a:prstGeom prst="rect">
                  <a:avLst/>
                </a:prstGeom>
              </p:spPr>
            </p:pic>
          </mc:Fallback>
        </mc:AlternateContent>
      </p:grpSp>
      <p:grpSp>
        <p:nvGrpSpPr>
          <p:cNvPr id="24" name="Group 23">
            <a:extLst>
              <a:ext uri="{FF2B5EF4-FFF2-40B4-BE49-F238E27FC236}">
                <a16:creationId xmlns:a16="http://schemas.microsoft.com/office/drawing/2014/main" id="{93263C56-7C0C-8EDD-C89E-ACD442EEC455}"/>
              </a:ext>
            </a:extLst>
          </p:cNvPr>
          <p:cNvGrpSpPr/>
          <p:nvPr/>
        </p:nvGrpSpPr>
        <p:grpSpPr>
          <a:xfrm>
            <a:off x="6082985" y="5726120"/>
            <a:ext cx="789120" cy="323640"/>
            <a:chOff x="6082985" y="5726120"/>
            <a:chExt cx="789120" cy="323640"/>
          </a:xfrm>
        </p:grpSpPr>
        <mc:AlternateContent xmlns:mc="http://schemas.openxmlformats.org/markup-compatibility/2006">
          <mc:Choice xmlns:p14="http://schemas.microsoft.com/office/powerpoint/2010/main" Requires="p14">
            <p:contentPart p14:bwMode="auto" r:id="rId30">
              <p14:nvContentPartPr>
                <p14:cNvPr id="21" name="Ink 20">
                  <a:extLst>
                    <a:ext uri="{FF2B5EF4-FFF2-40B4-BE49-F238E27FC236}">
                      <a16:creationId xmlns:a16="http://schemas.microsoft.com/office/drawing/2014/main" id="{5665ADDE-D420-7324-BB2E-9CC3F07474EF}"/>
                    </a:ext>
                  </a:extLst>
                </p14:cNvPr>
                <p14:cNvContentPartPr/>
                <p14:nvPr/>
              </p14:nvContentPartPr>
              <p14:xfrm>
                <a:off x="6082985" y="5745920"/>
                <a:ext cx="288720" cy="303840"/>
              </p14:xfrm>
            </p:contentPart>
          </mc:Choice>
          <mc:Fallback>
            <p:pic>
              <p:nvPicPr>
                <p:cNvPr id="21" name="Ink 20">
                  <a:extLst>
                    <a:ext uri="{FF2B5EF4-FFF2-40B4-BE49-F238E27FC236}">
                      <a16:creationId xmlns:a16="http://schemas.microsoft.com/office/drawing/2014/main" id="{5665ADDE-D420-7324-BB2E-9CC3F07474EF}"/>
                    </a:ext>
                  </a:extLst>
                </p:cNvPr>
                <p:cNvPicPr/>
                <p:nvPr/>
              </p:nvPicPr>
              <p:blipFill>
                <a:blip r:embed="rId31"/>
                <a:stretch>
                  <a:fillRect/>
                </a:stretch>
              </p:blipFill>
              <p:spPr>
                <a:xfrm>
                  <a:off x="6064985" y="5727920"/>
                  <a:ext cx="324360" cy="339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2" name="Ink 21">
                  <a:extLst>
                    <a:ext uri="{FF2B5EF4-FFF2-40B4-BE49-F238E27FC236}">
                      <a16:creationId xmlns:a16="http://schemas.microsoft.com/office/drawing/2014/main" id="{6D20AD07-45F0-B2B6-1E80-E98AA5AF391D}"/>
                    </a:ext>
                  </a:extLst>
                </p14:cNvPr>
                <p14:cNvContentPartPr/>
                <p14:nvPr/>
              </p14:nvContentPartPr>
              <p14:xfrm>
                <a:off x="6477545" y="5777600"/>
                <a:ext cx="218880" cy="145080"/>
              </p14:xfrm>
            </p:contentPart>
          </mc:Choice>
          <mc:Fallback>
            <p:pic>
              <p:nvPicPr>
                <p:cNvPr id="22" name="Ink 21">
                  <a:extLst>
                    <a:ext uri="{FF2B5EF4-FFF2-40B4-BE49-F238E27FC236}">
                      <a16:creationId xmlns:a16="http://schemas.microsoft.com/office/drawing/2014/main" id="{6D20AD07-45F0-B2B6-1E80-E98AA5AF391D}"/>
                    </a:ext>
                  </a:extLst>
                </p:cNvPr>
                <p:cNvPicPr/>
                <p:nvPr/>
              </p:nvPicPr>
              <p:blipFill>
                <a:blip r:embed="rId33"/>
                <a:stretch>
                  <a:fillRect/>
                </a:stretch>
              </p:blipFill>
              <p:spPr>
                <a:xfrm>
                  <a:off x="6459905" y="5759600"/>
                  <a:ext cx="254520" cy="180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3" name="Ink 22">
                  <a:extLst>
                    <a:ext uri="{FF2B5EF4-FFF2-40B4-BE49-F238E27FC236}">
                      <a16:creationId xmlns:a16="http://schemas.microsoft.com/office/drawing/2014/main" id="{17F24DC2-5A57-4749-5A69-FD12EFC69510}"/>
                    </a:ext>
                  </a:extLst>
                </p14:cNvPr>
                <p14:cNvContentPartPr/>
                <p14:nvPr/>
              </p14:nvContentPartPr>
              <p14:xfrm>
                <a:off x="6735305" y="5726120"/>
                <a:ext cx="136800" cy="202680"/>
              </p14:xfrm>
            </p:contentPart>
          </mc:Choice>
          <mc:Fallback>
            <p:pic>
              <p:nvPicPr>
                <p:cNvPr id="23" name="Ink 22">
                  <a:extLst>
                    <a:ext uri="{FF2B5EF4-FFF2-40B4-BE49-F238E27FC236}">
                      <a16:creationId xmlns:a16="http://schemas.microsoft.com/office/drawing/2014/main" id="{17F24DC2-5A57-4749-5A69-FD12EFC69510}"/>
                    </a:ext>
                  </a:extLst>
                </p:cNvPr>
                <p:cNvPicPr/>
                <p:nvPr/>
              </p:nvPicPr>
              <p:blipFill>
                <a:blip r:embed="rId35"/>
                <a:stretch>
                  <a:fillRect/>
                </a:stretch>
              </p:blipFill>
              <p:spPr>
                <a:xfrm>
                  <a:off x="6717305" y="5708480"/>
                  <a:ext cx="172440" cy="238320"/>
                </a:xfrm>
                <a:prstGeom prst="rect">
                  <a:avLst/>
                </a:prstGeom>
              </p:spPr>
            </p:pic>
          </mc:Fallback>
        </mc:AlternateContent>
      </p:grpSp>
    </p:spTree>
    <p:extLst>
      <p:ext uri="{BB962C8B-B14F-4D97-AF65-F5344CB8AC3E}">
        <p14:creationId xmlns:p14="http://schemas.microsoft.com/office/powerpoint/2010/main" val="33410993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B5B9D-9D88-6841-3F45-C9AC41B678CF}"/>
              </a:ext>
            </a:extLst>
          </p:cNvPr>
          <p:cNvSpPr>
            <a:spLocks noGrp="1"/>
          </p:cNvSpPr>
          <p:nvPr>
            <p:ph type="title"/>
          </p:nvPr>
        </p:nvSpPr>
        <p:spPr/>
        <p:txBody>
          <a:bodyPr/>
          <a:lstStyle/>
          <a:p>
            <a:r>
              <a:rPr lang="en-IN" sz="4400" b="1" dirty="0">
                <a:solidFill>
                  <a:srgbClr val="4D5968"/>
                </a:solidFill>
                <a:latin typeface="Nunito Sans" pitchFamily="2" charset="0"/>
                <a:ea typeface="Calibri" panose="020F0502020204030204" pitchFamily="34" charset="0"/>
                <a:cs typeface="Times New Roman" panose="02020603050405020304" pitchFamily="18" charset="0"/>
              </a:rPr>
              <a:t>Example 3 ( Uneven cash flows)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AD26B93-CD6B-1FEA-BFA4-91A8F209F8AA}"/>
              </a:ext>
            </a:extLst>
          </p:cNvPr>
          <p:cNvSpPr>
            <a:spLocks noGrp="1"/>
          </p:cNvSpPr>
          <p:nvPr>
            <p:ph idx="1"/>
          </p:nvPr>
        </p:nvSpPr>
        <p:spPr/>
        <p:txBody>
          <a:bodyPr/>
          <a:lstStyle/>
          <a:p>
            <a:pPr>
              <a:lnSpc>
                <a:spcPct val="107000"/>
              </a:lnSpc>
              <a:spcAft>
                <a:spcPts val="800"/>
              </a:spcAft>
            </a:pPr>
            <a:r>
              <a:rPr lang="en-IN" sz="2400" b="1" dirty="0">
                <a:solidFill>
                  <a:srgbClr val="4D5968"/>
                </a:solidFill>
                <a:effectLst/>
                <a:latin typeface="Nunito Sans" pitchFamily="2" charset="0"/>
                <a:ea typeface="Calibri" panose="020F0502020204030204" pitchFamily="34" charset="0"/>
                <a:cs typeface="Times New Roman" panose="02020603050405020304" pitchFamily="18" charset="0"/>
              </a:rPr>
              <a:t>A Company is considering investment of 500000 on marketing project</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solidFill>
                  <a:srgbClr val="4D5968"/>
                </a:solidFill>
                <a:effectLst/>
                <a:latin typeface="Nunito Sans" pitchFamily="2" charset="0"/>
                <a:ea typeface="Calibri" panose="020F0502020204030204" pitchFamily="34" charset="0"/>
                <a:cs typeface="Times New Roman" panose="02020603050405020304" pitchFamily="18" charset="0"/>
              </a:rPr>
              <a:t>Cash flow for the same will be 170000,170000,120000,120000,120000.</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b="1" dirty="0">
                <a:solidFill>
                  <a:srgbClr val="4D5968"/>
                </a:solidFill>
                <a:effectLst/>
                <a:latin typeface="Nunito Sans" pitchFamily="2" charset="0"/>
                <a:ea typeface="Calibri" panose="020F0502020204030204" pitchFamily="34" charset="0"/>
                <a:cs typeface="Times New Roman" panose="02020603050405020304" pitchFamily="18" charset="0"/>
              </a:rPr>
              <a:t>What would be pay back period</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12388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7D140-66FA-8890-2846-1EC116796300}"/>
              </a:ext>
            </a:extLst>
          </p:cNvPr>
          <p:cNvSpPr>
            <a:spLocks noGrp="1"/>
          </p:cNvSpPr>
          <p:nvPr>
            <p:ph type="title"/>
          </p:nvPr>
        </p:nvSpPr>
        <p:spPr>
          <a:xfrm>
            <a:off x="-2041627" y="-741713"/>
            <a:ext cx="13395427" cy="2432402"/>
          </a:xfrm>
        </p:spPr>
        <p:txBody>
          <a:bodyPr/>
          <a:lstStyle/>
          <a:p>
            <a:endParaRPr lang="en-IN" dirty="0"/>
          </a:p>
        </p:txBody>
      </p:sp>
      <p:graphicFrame>
        <p:nvGraphicFramePr>
          <p:cNvPr id="4" name="Content Placeholder 3">
            <a:extLst>
              <a:ext uri="{FF2B5EF4-FFF2-40B4-BE49-F238E27FC236}">
                <a16:creationId xmlns:a16="http://schemas.microsoft.com/office/drawing/2014/main" id="{D7615EAE-B414-9E8E-5779-3FF289041F15}"/>
              </a:ext>
            </a:extLst>
          </p:cNvPr>
          <p:cNvGraphicFramePr>
            <a:graphicFrameLocks noGrp="1"/>
          </p:cNvGraphicFramePr>
          <p:nvPr>
            <p:ph idx="1"/>
            <p:extLst>
              <p:ext uri="{D42A27DB-BD31-4B8C-83A1-F6EECF244321}">
                <p14:modId xmlns:p14="http://schemas.microsoft.com/office/powerpoint/2010/main" val="1450864078"/>
              </p:ext>
            </p:extLst>
          </p:nvPr>
        </p:nvGraphicFramePr>
        <p:xfrm>
          <a:off x="1665514" y="2013858"/>
          <a:ext cx="7293066" cy="3510728"/>
        </p:xfrm>
        <a:graphic>
          <a:graphicData uri="http://schemas.openxmlformats.org/drawingml/2006/table">
            <a:tbl>
              <a:tblPr firstRow="1" firstCol="1" bandRow="1">
                <a:tableStyleId>{5C22544A-7EE6-4342-B048-85BDC9FD1C3A}</a:tableStyleId>
              </a:tblPr>
              <a:tblGrid>
                <a:gridCol w="1371899">
                  <a:extLst>
                    <a:ext uri="{9D8B030D-6E8A-4147-A177-3AD203B41FA5}">
                      <a16:colId xmlns:a16="http://schemas.microsoft.com/office/drawing/2014/main" val="3226570124"/>
                    </a:ext>
                  </a:extLst>
                </a:gridCol>
                <a:gridCol w="3489606">
                  <a:extLst>
                    <a:ext uri="{9D8B030D-6E8A-4147-A177-3AD203B41FA5}">
                      <a16:colId xmlns:a16="http://schemas.microsoft.com/office/drawing/2014/main" val="2642747975"/>
                    </a:ext>
                  </a:extLst>
                </a:gridCol>
                <a:gridCol w="2431561">
                  <a:extLst>
                    <a:ext uri="{9D8B030D-6E8A-4147-A177-3AD203B41FA5}">
                      <a16:colId xmlns:a16="http://schemas.microsoft.com/office/drawing/2014/main" val="141337068"/>
                    </a:ext>
                  </a:extLst>
                </a:gridCol>
              </a:tblGrid>
              <a:tr h="386155">
                <a:tc>
                  <a:txBody>
                    <a:bodyPr/>
                    <a:lstStyle/>
                    <a:p>
                      <a:pPr algn="ctr">
                        <a:lnSpc>
                          <a:spcPct val="107000"/>
                        </a:lnSpc>
                        <a:spcAft>
                          <a:spcPts val="800"/>
                        </a:spcAft>
                      </a:pPr>
                      <a:r>
                        <a:rPr lang="en-IN" sz="2800" dirty="0">
                          <a:effectLst/>
                        </a:rPr>
                        <a:t>Year</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Cash Flow</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Cumulative cash flow</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4876289"/>
                  </a:ext>
                </a:extLst>
              </a:tr>
              <a:tr h="386155">
                <a:tc>
                  <a:txBody>
                    <a:bodyPr/>
                    <a:lstStyle/>
                    <a:p>
                      <a:pPr algn="ctr">
                        <a:lnSpc>
                          <a:spcPct val="107000"/>
                        </a:lnSpc>
                        <a:spcAft>
                          <a:spcPts val="800"/>
                        </a:spcAft>
                      </a:pPr>
                      <a:r>
                        <a:rPr lang="en-IN" sz="2800" dirty="0">
                          <a:effectLst/>
                        </a:rPr>
                        <a:t>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-500000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-500000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3860429"/>
                  </a:ext>
                </a:extLst>
              </a:tr>
              <a:tr h="386155">
                <a:tc>
                  <a:txBody>
                    <a:bodyPr/>
                    <a:lstStyle/>
                    <a:p>
                      <a:pPr algn="ctr">
                        <a:lnSpc>
                          <a:spcPct val="107000"/>
                        </a:lnSpc>
                        <a:spcAft>
                          <a:spcPts val="800"/>
                        </a:spcAft>
                      </a:pPr>
                      <a:r>
                        <a:rPr lang="en-IN" sz="2800" dirty="0">
                          <a:effectLst/>
                        </a:rPr>
                        <a:t>1</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170000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-330000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18715875"/>
                  </a:ext>
                </a:extLst>
              </a:tr>
              <a:tr h="386155">
                <a:tc>
                  <a:txBody>
                    <a:bodyPr/>
                    <a:lstStyle/>
                    <a:p>
                      <a:pPr algn="ctr">
                        <a:lnSpc>
                          <a:spcPct val="107000"/>
                        </a:lnSpc>
                        <a:spcAft>
                          <a:spcPts val="800"/>
                        </a:spcAft>
                      </a:pPr>
                      <a:r>
                        <a:rPr lang="en-IN" sz="2800" dirty="0">
                          <a:effectLst/>
                        </a:rPr>
                        <a:t>2</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170000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-160000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91573429"/>
                  </a:ext>
                </a:extLst>
              </a:tr>
              <a:tr h="386155">
                <a:tc>
                  <a:txBody>
                    <a:bodyPr/>
                    <a:lstStyle/>
                    <a:p>
                      <a:pPr algn="ctr">
                        <a:lnSpc>
                          <a:spcPct val="107000"/>
                        </a:lnSpc>
                        <a:spcAft>
                          <a:spcPts val="800"/>
                        </a:spcAft>
                      </a:pPr>
                      <a:r>
                        <a:rPr lang="en-IN" sz="2800" dirty="0">
                          <a:effectLst/>
                        </a:rPr>
                        <a:t>3</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120000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dirty="0">
                          <a:effectLst/>
                        </a:rPr>
                        <a:t>-40000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8395892"/>
                  </a:ext>
                </a:extLst>
              </a:tr>
              <a:tr h="386155">
                <a:tc>
                  <a:txBody>
                    <a:bodyPr/>
                    <a:lstStyle/>
                    <a:p>
                      <a:pPr algn="ctr">
                        <a:lnSpc>
                          <a:spcPct val="107000"/>
                        </a:lnSpc>
                        <a:spcAft>
                          <a:spcPts val="800"/>
                        </a:spcAft>
                      </a:pPr>
                      <a:r>
                        <a:rPr lang="en-IN" sz="2800" dirty="0">
                          <a:effectLst/>
                        </a:rPr>
                        <a:t>4</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dirty="0">
                          <a:effectLst/>
                        </a:rPr>
                        <a:t>120000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dirty="0">
                          <a:effectLst/>
                        </a:rPr>
                        <a:t>80000</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55529038"/>
                  </a:ext>
                </a:extLst>
              </a:tr>
              <a:tr h="386155">
                <a:tc>
                  <a:txBody>
                    <a:bodyPr/>
                    <a:lstStyle/>
                    <a:p>
                      <a:pPr algn="ctr">
                        <a:lnSpc>
                          <a:spcPct val="107000"/>
                        </a:lnSpc>
                        <a:spcAft>
                          <a:spcPts val="800"/>
                        </a:spcAft>
                      </a:pPr>
                      <a:r>
                        <a:rPr lang="en-IN" sz="2800">
                          <a:effectLst/>
                        </a:rPr>
                        <a:t>5</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a:effectLst/>
                        </a:rPr>
                        <a:t>120000</a:t>
                      </a:r>
                      <a:endParaRPr lang="en-IN" sz="2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2800" dirty="0">
                          <a:effectLst/>
                        </a:rPr>
                        <a:t> </a:t>
                      </a: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43493362"/>
                  </a:ext>
                </a:extLst>
              </a:tr>
            </a:tbl>
          </a:graphicData>
        </a:graphic>
      </p:graphicFrame>
    </p:spTree>
    <p:extLst>
      <p:ext uri="{BB962C8B-B14F-4D97-AF65-F5344CB8AC3E}">
        <p14:creationId xmlns:p14="http://schemas.microsoft.com/office/powerpoint/2010/main" val="1000992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96CA-DCB3-FC04-1654-CA17F505D912}"/>
              </a:ext>
            </a:extLst>
          </p:cNvPr>
          <p:cNvSpPr>
            <a:spLocks noGrp="1"/>
          </p:cNvSpPr>
          <p:nvPr>
            <p:ph type="ctrTitle"/>
          </p:nvPr>
        </p:nvSpPr>
        <p:spPr>
          <a:xfrm>
            <a:off x="1524000" y="1122363"/>
            <a:ext cx="9144000" cy="3776208"/>
          </a:xfrm>
        </p:spPr>
        <p:txBody>
          <a:bodyPr>
            <a:normAutofit/>
          </a:bodyPr>
          <a:lstStyle/>
          <a:p>
            <a:r>
              <a:rPr lang="en-US" dirty="0"/>
              <a:t>Technological innovation process </a:t>
            </a:r>
            <a:br>
              <a:rPr lang="en-US" dirty="0"/>
            </a:br>
            <a:r>
              <a:rPr lang="en-US" dirty="0"/>
              <a:t>or </a:t>
            </a:r>
            <a:br>
              <a:rPr lang="en-US" dirty="0"/>
            </a:br>
            <a:r>
              <a:rPr lang="en-US" dirty="0"/>
              <a:t>Diffusion of innovation</a:t>
            </a:r>
            <a:endParaRPr lang="en-IN" dirty="0"/>
          </a:p>
        </p:txBody>
      </p:sp>
    </p:spTree>
    <p:extLst>
      <p:ext uri="{BB962C8B-B14F-4D97-AF65-F5344CB8AC3E}">
        <p14:creationId xmlns:p14="http://schemas.microsoft.com/office/powerpoint/2010/main" val="35015468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0A2C9-ADE2-F5CD-A85F-8F1CEEE8EADC}"/>
              </a:ext>
            </a:extLst>
          </p:cNvPr>
          <p:cNvSpPr>
            <a:spLocks noGrp="1"/>
          </p:cNvSpPr>
          <p:nvPr>
            <p:ph type="title"/>
          </p:nvPr>
        </p:nvSpPr>
        <p:spPr/>
        <p:txBody>
          <a:bodyPr/>
          <a:lstStyle/>
          <a:p>
            <a:r>
              <a:rPr lang="en-IN" sz="4400" b="1" dirty="0">
                <a:solidFill>
                  <a:srgbClr val="4D5968"/>
                </a:solidFill>
                <a:latin typeface="Nunito Sans" pitchFamily="2" charset="0"/>
                <a:ea typeface="Calibri" panose="020F0502020204030204" pitchFamily="34" charset="0"/>
                <a:cs typeface="Times New Roman" panose="02020603050405020304" pitchFamily="18" charset="0"/>
              </a:rPr>
              <a:t>Example 4 ( Uneven cash flows)</a:t>
            </a:r>
            <a:br>
              <a:rPr lang="en-IN" sz="32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4ADAF6F-4B81-993D-DC8E-434AA2DAF913}"/>
              </a:ext>
            </a:extLst>
          </p:cNvPr>
          <p:cNvSpPr>
            <a:spLocks noGrp="1"/>
          </p:cNvSpPr>
          <p:nvPr>
            <p:ph idx="1"/>
          </p:nvPr>
        </p:nvSpPr>
        <p:spPr/>
        <p:txBody>
          <a:bodyPr/>
          <a:lstStyle/>
          <a:p>
            <a:pPr>
              <a:lnSpc>
                <a:spcPct val="107000"/>
              </a:lnSpc>
              <a:spcAft>
                <a:spcPts val="800"/>
              </a:spcAft>
            </a:pPr>
            <a:r>
              <a:rPr lang="en-IN" b="1" dirty="0">
                <a:solidFill>
                  <a:srgbClr val="4D5968"/>
                </a:solidFill>
                <a:effectLst/>
                <a:latin typeface="Nunito Sans" pitchFamily="2" charset="0"/>
                <a:ea typeface="Calibri" panose="020F0502020204030204" pitchFamily="34" charset="0"/>
                <a:cs typeface="Times New Roman" panose="02020603050405020304" pitchFamily="18" charset="0"/>
              </a:rPr>
              <a:t>A Company is considering investment of 20000 on marketing project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b="1" dirty="0">
                <a:solidFill>
                  <a:srgbClr val="4D5968"/>
                </a:solidFill>
                <a:effectLst/>
                <a:latin typeface="Nunito Sans" pitchFamily="2" charset="0"/>
                <a:ea typeface="Calibri" panose="020F0502020204030204" pitchFamily="34" charset="0"/>
                <a:cs typeface="Times New Roman" panose="02020603050405020304" pitchFamily="18" charset="0"/>
              </a:rPr>
              <a:t>Cash flow for the same will be,7500,6500,5500,7500</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0316071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771D-F826-B365-64C4-CDF1F616F573}"/>
              </a:ext>
            </a:extLst>
          </p:cNvPr>
          <p:cNvSpPr>
            <a:spLocks noGrp="1"/>
          </p:cNvSpPr>
          <p:nvPr>
            <p:ph type="title"/>
          </p:nvPr>
        </p:nvSpPr>
        <p:spPr/>
        <p:txBody>
          <a:bodyPr/>
          <a:lstStyle/>
          <a:p>
            <a:r>
              <a:rPr lang="en-US" dirty="0"/>
              <a:t>Inventory turnover</a:t>
            </a:r>
            <a:endParaRPr lang="en-IN" dirty="0"/>
          </a:p>
        </p:txBody>
      </p:sp>
      <p:sp>
        <p:nvSpPr>
          <p:cNvPr id="3" name="Content Placeholder 2">
            <a:extLst>
              <a:ext uri="{FF2B5EF4-FFF2-40B4-BE49-F238E27FC236}">
                <a16:creationId xmlns:a16="http://schemas.microsoft.com/office/drawing/2014/main" id="{AB3D16C7-6F63-4ACB-0B56-C9041153578E}"/>
              </a:ext>
            </a:extLst>
          </p:cNvPr>
          <p:cNvSpPr>
            <a:spLocks noGrp="1"/>
          </p:cNvSpPr>
          <p:nvPr>
            <p:ph idx="1"/>
          </p:nvPr>
        </p:nvSpPr>
        <p:spPr/>
        <p:txBody>
          <a:bodyPr/>
          <a:lstStyle/>
          <a:p>
            <a:r>
              <a:rPr lang="en-US" b="0" i="0" dirty="0">
                <a:solidFill>
                  <a:srgbClr val="111111"/>
                </a:solidFill>
                <a:effectLst/>
                <a:latin typeface="SourceSansPro"/>
              </a:rPr>
              <a:t>Inventory turnover measures how often a company replaces inventory relative to its cost of sales. Generally, the higher the ratio, the better.</a:t>
            </a:r>
          </a:p>
          <a:p>
            <a:r>
              <a:rPr lang="en-US" b="1" i="0" dirty="0">
                <a:solidFill>
                  <a:srgbClr val="212121"/>
                </a:solidFill>
                <a:effectLst/>
                <a:latin typeface="-apple-system"/>
              </a:rPr>
              <a:t>When Inventory Turnover Ratio is High </a:t>
            </a:r>
            <a:r>
              <a:rPr lang="en-US" b="0" i="0" dirty="0">
                <a:solidFill>
                  <a:srgbClr val="212121"/>
                </a:solidFill>
                <a:effectLst/>
                <a:latin typeface="-apple-system"/>
              </a:rPr>
              <a:t>– The company has been managing its inventory quite well, with lesser </a:t>
            </a:r>
            <a:r>
              <a:rPr lang="en-US" b="1" i="0" u="sng" dirty="0">
                <a:solidFill>
                  <a:srgbClr val="0CA0A0"/>
                </a:solidFill>
                <a:effectLst/>
                <a:latin typeface="-apple-system"/>
                <a:hlinkClick r:id="rId2"/>
              </a:rPr>
              <a:t>holding costs</a:t>
            </a:r>
            <a:r>
              <a:rPr lang="en-US" b="0" i="0" dirty="0">
                <a:solidFill>
                  <a:srgbClr val="212121"/>
                </a:solidFill>
                <a:effectLst/>
                <a:latin typeface="-apple-system"/>
              </a:rPr>
              <a:t> </a:t>
            </a:r>
            <a:endParaRPr lang="en-US" dirty="0">
              <a:solidFill>
                <a:srgbClr val="111111"/>
              </a:solidFill>
              <a:latin typeface="SourceSansPro"/>
            </a:endParaRPr>
          </a:p>
          <a:p>
            <a:r>
              <a:rPr lang="en-US" b="1" i="0" dirty="0">
                <a:solidFill>
                  <a:srgbClr val="212121"/>
                </a:solidFill>
                <a:effectLst/>
                <a:latin typeface="-apple-system"/>
              </a:rPr>
              <a:t>When Inventory Turnover Ratio is Low</a:t>
            </a:r>
            <a:r>
              <a:rPr lang="en-US" b="0" i="0" dirty="0">
                <a:solidFill>
                  <a:srgbClr val="212121"/>
                </a:solidFill>
                <a:effectLst/>
                <a:latin typeface="-apple-system"/>
              </a:rPr>
              <a:t> – If a company’s inventory turnover is very low, its products are often not sold in the market. As a result, the company’s inventory becomes a slow-moving inventory, which leads to higher inventory costs and fewer profits.</a:t>
            </a:r>
            <a:endParaRPr lang="en-US" b="0" i="0" dirty="0">
              <a:solidFill>
                <a:srgbClr val="111111"/>
              </a:solidFill>
              <a:effectLst/>
              <a:latin typeface="SourceSansPro"/>
            </a:endParaRPr>
          </a:p>
          <a:p>
            <a:endParaRPr lang="en-US" dirty="0">
              <a:solidFill>
                <a:srgbClr val="111111"/>
              </a:solidFill>
              <a:latin typeface="SourceSansPro"/>
            </a:endParaRPr>
          </a:p>
          <a:p>
            <a:endParaRPr lang="en-IN" dirty="0"/>
          </a:p>
        </p:txBody>
      </p:sp>
      <p:sp>
        <p:nvSpPr>
          <p:cNvPr id="4" name="AutoShape 2" descr="Inventory-Turnover-Ratio Formula">
            <a:extLst>
              <a:ext uri="{FF2B5EF4-FFF2-40B4-BE49-F238E27FC236}">
                <a16:creationId xmlns:a16="http://schemas.microsoft.com/office/drawing/2014/main" id="{71B72171-07FC-8EA0-4A5A-071A65B9CBB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324806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Inventory turnover ratio - Formula, meaning, example and interpretation">
            <a:extLst>
              <a:ext uri="{FF2B5EF4-FFF2-40B4-BE49-F238E27FC236}">
                <a16:creationId xmlns:a16="http://schemas.microsoft.com/office/drawing/2014/main" id="{7067DF35-E45F-93D4-B7A7-759DC1BB47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1101" y="827314"/>
            <a:ext cx="8245928" cy="5753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5373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8014-99E7-73DF-7888-CD130035CA90}"/>
              </a:ext>
            </a:extLst>
          </p:cNvPr>
          <p:cNvSpPr>
            <a:spLocks noGrp="1"/>
          </p:cNvSpPr>
          <p:nvPr>
            <p:ph type="title"/>
          </p:nvPr>
        </p:nvSpPr>
        <p:spPr/>
        <p:txBody>
          <a:bodyPr/>
          <a:lstStyle/>
          <a:p>
            <a:r>
              <a:rPr lang="en-US" dirty="0"/>
              <a:t>Example 1</a:t>
            </a:r>
            <a:endParaRPr lang="en-IN" dirty="0"/>
          </a:p>
        </p:txBody>
      </p:sp>
      <p:sp>
        <p:nvSpPr>
          <p:cNvPr id="3" name="Content Placeholder 2">
            <a:extLst>
              <a:ext uri="{FF2B5EF4-FFF2-40B4-BE49-F238E27FC236}">
                <a16:creationId xmlns:a16="http://schemas.microsoft.com/office/drawing/2014/main" id="{B90C9647-B6E5-2065-BD03-89C71F22460D}"/>
              </a:ext>
            </a:extLst>
          </p:cNvPr>
          <p:cNvSpPr>
            <a:spLocks noGrp="1"/>
          </p:cNvSpPr>
          <p:nvPr>
            <p:ph idx="1"/>
          </p:nvPr>
        </p:nvSpPr>
        <p:spPr/>
        <p:txBody>
          <a:bodyPr/>
          <a:lstStyle/>
          <a:p>
            <a:pPr marL="0" indent="0" algn="l">
              <a:buNone/>
            </a:pPr>
            <a:r>
              <a:rPr lang="en-US" b="1" i="0" dirty="0">
                <a:solidFill>
                  <a:srgbClr val="212121"/>
                </a:solidFill>
                <a:effectLst/>
                <a:latin typeface="-apple-system"/>
              </a:rPr>
              <a:t>Cool Gang Inc. has the following information:–</a:t>
            </a:r>
            <a:endParaRPr lang="en-US" b="0" i="0" dirty="0">
              <a:solidFill>
                <a:srgbClr val="212121"/>
              </a:solidFill>
              <a:effectLst/>
              <a:latin typeface="-apple-system"/>
            </a:endParaRPr>
          </a:p>
          <a:p>
            <a:pPr algn="l">
              <a:buFont typeface="Arial" panose="020B0604020202020204" pitchFamily="34" charset="0"/>
              <a:buChar char="•"/>
            </a:pPr>
            <a:r>
              <a:rPr lang="en-US" b="1" i="0" dirty="0">
                <a:solidFill>
                  <a:srgbClr val="212121"/>
                </a:solidFill>
                <a:effectLst/>
                <a:latin typeface="-apple-system"/>
              </a:rPr>
              <a:t>Cost of goods sold – $600,000</a:t>
            </a:r>
            <a:endParaRPr lang="en-US" b="0" i="0" dirty="0">
              <a:solidFill>
                <a:srgbClr val="212121"/>
              </a:solidFill>
              <a:effectLst/>
              <a:latin typeface="-apple-system"/>
            </a:endParaRPr>
          </a:p>
          <a:p>
            <a:pPr algn="l">
              <a:buFont typeface="Arial" panose="020B0604020202020204" pitchFamily="34" charset="0"/>
              <a:buChar char="•"/>
            </a:pPr>
            <a:r>
              <a:rPr lang="en-US" b="1" i="0" dirty="0">
                <a:solidFill>
                  <a:srgbClr val="212121"/>
                </a:solidFill>
                <a:effectLst/>
                <a:latin typeface="-apple-system"/>
              </a:rPr>
              <a:t>The beginning inventory – $110,000</a:t>
            </a:r>
            <a:endParaRPr lang="en-US" b="0" i="0" dirty="0">
              <a:solidFill>
                <a:srgbClr val="212121"/>
              </a:solidFill>
              <a:effectLst/>
              <a:latin typeface="-apple-system"/>
            </a:endParaRPr>
          </a:p>
          <a:p>
            <a:pPr algn="l">
              <a:buFont typeface="Arial" panose="020B0604020202020204" pitchFamily="34" charset="0"/>
              <a:buChar char="•"/>
            </a:pPr>
            <a:r>
              <a:rPr lang="en-US" b="1" i="0" u="sng" dirty="0">
                <a:solidFill>
                  <a:srgbClr val="0CA0A0"/>
                </a:solidFill>
                <a:effectLst/>
                <a:latin typeface="-apple-system"/>
                <a:hlinkClick r:id="rId2"/>
              </a:rPr>
              <a:t>The ending inventory</a:t>
            </a:r>
            <a:r>
              <a:rPr lang="en-US" b="0" i="0" dirty="0">
                <a:solidFill>
                  <a:srgbClr val="212121"/>
                </a:solidFill>
                <a:effectLst/>
                <a:latin typeface="-apple-system"/>
              </a:rPr>
              <a:t> – $130,000</a:t>
            </a:r>
          </a:p>
          <a:p>
            <a:pPr algn="l">
              <a:buFont typeface="Arial" panose="020B0604020202020204" pitchFamily="34" charset="0"/>
              <a:buChar char="•"/>
            </a:pPr>
            <a:endParaRPr lang="en-US" dirty="0">
              <a:solidFill>
                <a:srgbClr val="212121"/>
              </a:solidFill>
              <a:latin typeface="-apple-system"/>
            </a:endParaRPr>
          </a:p>
          <a:p>
            <a:pPr algn="l">
              <a:buFont typeface="Arial" panose="020B0604020202020204" pitchFamily="34" charset="0"/>
              <a:buChar char="•"/>
            </a:pPr>
            <a:r>
              <a:rPr lang="en-US" b="0" i="0" dirty="0">
                <a:solidFill>
                  <a:srgbClr val="212121"/>
                </a:solidFill>
                <a:effectLst/>
                <a:latin typeface="-apple-system"/>
              </a:rPr>
              <a:t>Find inventory turnover ratio</a:t>
            </a:r>
          </a:p>
          <a:p>
            <a:pPr marL="0" indent="0">
              <a:buNone/>
            </a:pPr>
            <a:endParaRPr lang="en-IN" dirty="0"/>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B7C28E4E-91DB-BFD4-4DB0-92CB7DB61E1B}"/>
                  </a:ext>
                </a:extLst>
              </p14:cNvPr>
              <p14:cNvContentPartPr/>
              <p14:nvPr/>
            </p14:nvContentPartPr>
            <p14:xfrm>
              <a:off x="5816225" y="2385320"/>
              <a:ext cx="334080" cy="204840"/>
            </p14:xfrm>
          </p:contentPart>
        </mc:Choice>
        <mc:Fallback>
          <p:pic>
            <p:nvPicPr>
              <p:cNvPr id="4" name="Ink 3">
                <a:extLst>
                  <a:ext uri="{FF2B5EF4-FFF2-40B4-BE49-F238E27FC236}">
                    <a16:creationId xmlns:a16="http://schemas.microsoft.com/office/drawing/2014/main" id="{B7C28E4E-91DB-BFD4-4DB0-92CB7DB61E1B}"/>
                  </a:ext>
                </a:extLst>
              </p:cNvPr>
              <p:cNvPicPr/>
              <p:nvPr/>
            </p:nvPicPr>
            <p:blipFill>
              <a:blip r:embed="rId4"/>
              <a:stretch>
                <a:fillRect/>
              </a:stretch>
            </p:blipFill>
            <p:spPr>
              <a:xfrm>
                <a:off x="5798225" y="2367320"/>
                <a:ext cx="36972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BA727AB9-D142-A1BA-295D-6A8F0E5D9838}"/>
                  </a:ext>
                </a:extLst>
              </p14:cNvPr>
              <p14:cNvContentPartPr/>
              <p14:nvPr/>
            </p14:nvContentPartPr>
            <p14:xfrm>
              <a:off x="6760145" y="2993000"/>
              <a:ext cx="84960" cy="122760"/>
            </p14:xfrm>
          </p:contentPart>
        </mc:Choice>
        <mc:Fallback>
          <p:pic>
            <p:nvPicPr>
              <p:cNvPr id="5" name="Ink 4">
                <a:extLst>
                  <a:ext uri="{FF2B5EF4-FFF2-40B4-BE49-F238E27FC236}">
                    <a16:creationId xmlns:a16="http://schemas.microsoft.com/office/drawing/2014/main" id="{BA727AB9-D142-A1BA-295D-6A8F0E5D9838}"/>
                  </a:ext>
                </a:extLst>
              </p:cNvPr>
              <p:cNvPicPr/>
              <p:nvPr/>
            </p:nvPicPr>
            <p:blipFill>
              <a:blip r:embed="rId6"/>
              <a:stretch>
                <a:fillRect/>
              </a:stretch>
            </p:blipFill>
            <p:spPr>
              <a:xfrm>
                <a:off x="6742505" y="2975000"/>
                <a:ext cx="12060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CB57ABFA-2A36-6DD8-1422-68AA03C52E3E}"/>
                  </a:ext>
                </a:extLst>
              </p14:cNvPr>
              <p14:cNvContentPartPr/>
              <p14:nvPr/>
            </p14:nvContentPartPr>
            <p14:xfrm>
              <a:off x="6595265" y="3625160"/>
              <a:ext cx="62640" cy="54360"/>
            </p14:xfrm>
          </p:contentPart>
        </mc:Choice>
        <mc:Fallback>
          <p:pic>
            <p:nvPicPr>
              <p:cNvPr id="6" name="Ink 5">
                <a:extLst>
                  <a:ext uri="{FF2B5EF4-FFF2-40B4-BE49-F238E27FC236}">
                    <a16:creationId xmlns:a16="http://schemas.microsoft.com/office/drawing/2014/main" id="{CB57ABFA-2A36-6DD8-1422-68AA03C52E3E}"/>
                  </a:ext>
                </a:extLst>
              </p:cNvPr>
              <p:cNvPicPr/>
              <p:nvPr/>
            </p:nvPicPr>
            <p:blipFill>
              <a:blip r:embed="rId8"/>
              <a:stretch>
                <a:fillRect/>
              </a:stretch>
            </p:blipFill>
            <p:spPr>
              <a:xfrm>
                <a:off x="6577265" y="3607520"/>
                <a:ext cx="98280" cy="90000"/>
              </a:xfrm>
              <a:prstGeom prst="rect">
                <a:avLst/>
              </a:prstGeom>
            </p:spPr>
          </p:pic>
        </mc:Fallback>
      </mc:AlternateContent>
      <p:grpSp>
        <p:nvGrpSpPr>
          <p:cNvPr id="11" name="Group 10">
            <a:extLst>
              <a:ext uri="{FF2B5EF4-FFF2-40B4-BE49-F238E27FC236}">
                <a16:creationId xmlns:a16="http://schemas.microsoft.com/office/drawing/2014/main" id="{B2979EAF-E297-FE56-B001-34D8942229D4}"/>
              </a:ext>
            </a:extLst>
          </p:cNvPr>
          <p:cNvGrpSpPr/>
          <p:nvPr/>
        </p:nvGrpSpPr>
        <p:grpSpPr>
          <a:xfrm>
            <a:off x="8409305" y="3122960"/>
            <a:ext cx="542520" cy="243720"/>
            <a:chOff x="8409305" y="3122960"/>
            <a:chExt cx="542520" cy="243720"/>
          </a:xfrm>
        </p:grpSpPr>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D5AD821C-EAA9-5204-F2DE-CAC29E099E58}"/>
                    </a:ext>
                  </a:extLst>
                </p14:cNvPr>
                <p14:cNvContentPartPr/>
                <p14:nvPr/>
              </p14:nvContentPartPr>
              <p14:xfrm>
                <a:off x="8409305" y="3130520"/>
                <a:ext cx="41400" cy="236160"/>
              </p14:xfrm>
            </p:contentPart>
          </mc:Choice>
          <mc:Fallback>
            <p:pic>
              <p:nvPicPr>
                <p:cNvPr id="7" name="Ink 6">
                  <a:extLst>
                    <a:ext uri="{FF2B5EF4-FFF2-40B4-BE49-F238E27FC236}">
                      <a16:creationId xmlns:a16="http://schemas.microsoft.com/office/drawing/2014/main" id="{D5AD821C-EAA9-5204-F2DE-CAC29E099E58}"/>
                    </a:ext>
                  </a:extLst>
                </p:cNvPr>
                <p:cNvPicPr/>
                <p:nvPr/>
              </p:nvPicPr>
              <p:blipFill>
                <a:blip r:embed="rId10"/>
                <a:stretch>
                  <a:fillRect/>
                </a:stretch>
              </p:blipFill>
              <p:spPr>
                <a:xfrm>
                  <a:off x="8391305" y="3112520"/>
                  <a:ext cx="7704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2B9D273D-9C8B-30B9-5F88-417D331001DF}"/>
                    </a:ext>
                  </a:extLst>
                </p14:cNvPr>
                <p14:cNvContentPartPr/>
                <p14:nvPr/>
              </p14:nvContentPartPr>
              <p14:xfrm>
                <a:off x="8548625" y="3229160"/>
                <a:ext cx="8640" cy="20520"/>
              </p14:xfrm>
            </p:contentPart>
          </mc:Choice>
          <mc:Fallback>
            <p:pic>
              <p:nvPicPr>
                <p:cNvPr id="8" name="Ink 7">
                  <a:extLst>
                    <a:ext uri="{FF2B5EF4-FFF2-40B4-BE49-F238E27FC236}">
                      <a16:creationId xmlns:a16="http://schemas.microsoft.com/office/drawing/2014/main" id="{2B9D273D-9C8B-30B9-5F88-417D331001DF}"/>
                    </a:ext>
                  </a:extLst>
                </p:cNvPr>
                <p:cNvPicPr/>
                <p:nvPr/>
              </p:nvPicPr>
              <p:blipFill>
                <a:blip r:embed="rId12"/>
                <a:stretch>
                  <a:fillRect/>
                </a:stretch>
              </p:blipFill>
              <p:spPr>
                <a:xfrm>
                  <a:off x="8530985" y="3211160"/>
                  <a:ext cx="4428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2F4C23E1-84F8-7DA2-3DE4-6C1840F0958F}"/>
                    </a:ext>
                  </a:extLst>
                </p14:cNvPr>
                <p14:cNvContentPartPr/>
                <p14:nvPr/>
              </p14:nvContentPartPr>
              <p14:xfrm>
                <a:off x="8690105" y="3122960"/>
                <a:ext cx="48960" cy="218160"/>
              </p14:xfrm>
            </p:contentPart>
          </mc:Choice>
          <mc:Fallback>
            <p:pic>
              <p:nvPicPr>
                <p:cNvPr id="9" name="Ink 8">
                  <a:extLst>
                    <a:ext uri="{FF2B5EF4-FFF2-40B4-BE49-F238E27FC236}">
                      <a16:creationId xmlns:a16="http://schemas.microsoft.com/office/drawing/2014/main" id="{2F4C23E1-84F8-7DA2-3DE4-6C1840F0958F}"/>
                    </a:ext>
                  </a:extLst>
                </p:cNvPr>
                <p:cNvPicPr/>
                <p:nvPr/>
              </p:nvPicPr>
              <p:blipFill>
                <a:blip r:embed="rId14"/>
                <a:stretch>
                  <a:fillRect/>
                </a:stretch>
              </p:blipFill>
              <p:spPr>
                <a:xfrm>
                  <a:off x="8672465" y="3105320"/>
                  <a:ext cx="846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8DB4CDF5-B393-8470-E9BA-9D1E3AFBD63A}"/>
                    </a:ext>
                  </a:extLst>
                </p14:cNvPr>
                <p14:cNvContentPartPr/>
                <p14:nvPr/>
              </p14:nvContentPartPr>
              <p14:xfrm>
                <a:off x="8852825" y="3164360"/>
                <a:ext cx="99000" cy="135720"/>
              </p14:xfrm>
            </p:contentPart>
          </mc:Choice>
          <mc:Fallback>
            <p:pic>
              <p:nvPicPr>
                <p:cNvPr id="10" name="Ink 9">
                  <a:extLst>
                    <a:ext uri="{FF2B5EF4-FFF2-40B4-BE49-F238E27FC236}">
                      <a16:creationId xmlns:a16="http://schemas.microsoft.com/office/drawing/2014/main" id="{8DB4CDF5-B393-8470-E9BA-9D1E3AFBD63A}"/>
                    </a:ext>
                  </a:extLst>
                </p:cNvPr>
                <p:cNvPicPr/>
                <p:nvPr/>
              </p:nvPicPr>
              <p:blipFill>
                <a:blip r:embed="rId16"/>
                <a:stretch>
                  <a:fillRect/>
                </a:stretch>
              </p:blipFill>
              <p:spPr>
                <a:xfrm>
                  <a:off x="8834825" y="3146720"/>
                  <a:ext cx="134640" cy="171360"/>
                </a:xfrm>
                <a:prstGeom prst="rect">
                  <a:avLst/>
                </a:prstGeom>
              </p:spPr>
            </p:pic>
          </mc:Fallback>
        </mc:AlternateContent>
      </p:grpSp>
      <p:grpSp>
        <p:nvGrpSpPr>
          <p:cNvPr id="20" name="Group 19">
            <a:extLst>
              <a:ext uri="{FF2B5EF4-FFF2-40B4-BE49-F238E27FC236}">
                <a16:creationId xmlns:a16="http://schemas.microsoft.com/office/drawing/2014/main" id="{5740AADC-DA5B-4DF3-F711-BDB794D1BBBD}"/>
              </a:ext>
            </a:extLst>
          </p:cNvPr>
          <p:cNvGrpSpPr/>
          <p:nvPr/>
        </p:nvGrpSpPr>
        <p:grpSpPr>
          <a:xfrm>
            <a:off x="8312825" y="3575120"/>
            <a:ext cx="185040" cy="173520"/>
            <a:chOff x="8312825" y="3575120"/>
            <a:chExt cx="185040" cy="173520"/>
          </a:xfrm>
        </p:grpSpPr>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11A86E67-D3DB-F3C8-EB7C-2C582E7A53C3}"/>
                    </a:ext>
                  </a:extLst>
                </p14:cNvPr>
                <p14:cNvContentPartPr/>
                <p14:nvPr/>
              </p14:nvContentPartPr>
              <p14:xfrm>
                <a:off x="8312825" y="3636680"/>
                <a:ext cx="181800" cy="16200"/>
              </p14:xfrm>
            </p:contentPart>
          </mc:Choice>
          <mc:Fallback>
            <p:pic>
              <p:nvPicPr>
                <p:cNvPr id="12" name="Ink 11">
                  <a:extLst>
                    <a:ext uri="{FF2B5EF4-FFF2-40B4-BE49-F238E27FC236}">
                      <a16:creationId xmlns:a16="http://schemas.microsoft.com/office/drawing/2014/main" id="{11A86E67-D3DB-F3C8-EB7C-2C582E7A53C3}"/>
                    </a:ext>
                  </a:extLst>
                </p:cNvPr>
                <p:cNvPicPr/>
                <p:nvPr/>
              </p:nvPicPr>
              <p:blipFill>
                <a:blip r:embed="rId18"/>
                <a:stretch>
                  <a:fillRect/>
                </a:stretch>
              </p:blipFill>
              <p:spPr>
                <a:xfrm>
                  <a:off x="8295185" y="3619040"/>
                  <a:ext cx="2174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C5B280F2-E4EF-6F98-35EB-343814D1286B}"/>
                    </a:ext>
                  </a:extLst>
                </p14:cNvPr>
                <p14:cNvContentPartPr/>
                <p14:nvPr/>
              </p14:nvContentPartPr>
              <p14:xfrm>
                <a:off x="8448185" y="3575120"/>
                <a:ext cx="49680" cy="173520"/>
              </p14:xfrm>
            </p:contentPart>
          </mc:Choice>
          <mc:Fallback>
            <p:pic>
              <p:nvPicPr>
                <p:cNvPr id="13" name="Ink 12">
                  <a:extLst>
                    <a:ext uri="{FF2B5EF4-FFF2-40B4-BE49-F238E27FC236}">
                      <a16:creationId xmlns:a16="http://schemas.microsoft.com/office/drawing/2014/main" id="{C5B280F2-E4EF-6F98-35EB-343814D1286B}"/>
                    </a:ext>
                  </a:extLst>
                </p:cNvPr>
                <p:cNvPicPr/>
                <p:nvPr/>
              </p:nvPicPr>
              <p:blipFill>
                <a:blip r:embed="rId20"/>
                <a:stretch>
                  <a:fillRect/>
                </a:stretch>
              </p:blipFill>
              <p:spPr>
                <a:xfrm>
                  <a:off x="8430185" y="3557480"/>
                  <a:ext cx="85320" cy="209160"/>
                </a:xfrm>
                <a:prstGeom prst="rect">
                  <a:avLst/>
                </a:prstGeom>
              </p:spPr>
            </p:pic>
          </mc:Fallback>
        </mc:AlternateContent>
      </p:grpSp>
      <p:grpSp>
        <p:nvGrpSpPr>
          <p:cNvPr id="19" name="Group 18">
            <a:extLst>
              <a:ext uri="{FF2B5EF4-FFF2-40B4-BE49-F238E27FC236}">
                <a16:creationId xmlns:a16="http://schemas.microsoft.com/office/drawing/2014/main" id="{06645FEF-7357-F673-2D93-4218610879A2}"/>
              </a:ext>
            </a:extLst>
          </p:cNvPr>
          <p:cNvGrpSpPr/>
          <p:nvPr/>
        </p:nvGrpSpPr>
        <p:grpSpPr>
          <a:xfrm>
            <a:off x="8643665" y="3563240"/>
            <a:ext cx="173520" cy="169560"/>
            <a:chOff x="8643665" y="3563240"/>
            <a:chExt cx="173520" cy="169560"/>
          </a:xfrm>
        </p:grpSpPr>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E1D8872B-9393-9055-F163-26B81A5266A2}"/>
                    </a:ext>
                  </a:extLst>
                </p14:cNvPr>
                <p14:cNvContentPartPr/>
                <p14:nvPr/>
              </p14:nvContentPartPr>
              <p14:xfrm>
                <a:off x="8643665" y="3563240"/>
                <a:ext cx="58680" cy="169560"/>
              </p14:xfrm>
            </p:contentPart>
          </mc:Choice>
          <mc:Fallback>
            <p:pic>
              <p:nvPicPr>
                <p:cNvPr id="14" name="Ink 13">
                  <a:extLst>
                    <a:ext uri="{FF2B5EF4-FFF2-40B4-BE49-F238E27FC236}">
                      <a16:creationId xmlns:a16="http://schemas.microsoft.com/office/drawing/2014/main" id="{E1D8872B-9393-9055-F163-26B81A5266A2}"/>
                    </a:ext>
                  </a:extLst>
                </p:cNvPr>
                <p:cNvPicPr/>
                <p:nvPr/>
              </p:nvPicPr>
              <p:blipFill>
                <a:blip r:embed="rId22"/>
                <a:stretch>
                  <a:fillRect/>
                </a:stretch>
              </p:blipFill>
              <p:spPr>
                <a:xfrm>
                  <a:off x="8625665" y="3545240"/>
                  <a:ext cx="9432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5" name="Ink 14">
                  <a:extLst>
                    <a:ext uri="{FF2B5EF4-FFF2-40B4-BE49-F238E27FC236}">
                      <a16:creationId xmlns:a16="http://schemas.microsoft.com/office/drawing/2014/main" id="{CD8BA408-C685-D44C-627D-E45A8962C967}"/>
                    </a:ext>
                  </a:extLst>
                </p14:cNvPr>
                <p14:cNvContentPartPr/>
                <p14:nvPr/>
              </p14:nvContentPartPr>
              <p14:xfrm>
                <a:off x="8813585" y="3644240"/>
                <a:ext cx="3600" cy="2520"/>
              </p14:xfrm>
            </p:contentPart>
          </mc:Choice>
          <mc:Fallback>
            <p:pic>
              <p:nvPicPr>
                <p:cNvPr id="15" name="Ink 14">
                  <a:extLst>
                    <a:ext uri="{FF2B5EF4-FFF2-40B4-BE49-F238E27FC236}">
                      <a16:creationId xmlns:a16="http://schemas.microsoft.com/office/drawing/2014/main" id="{CD8BA408-C685-D44C-627D-E45A8962C967}"/>
                    </a:ext>
                  </a:extLst>
                </p:cNvPr>
                <p:cNvPicPr/>
                <p:nvPr/>
              </p:nvPicPr>
              <p:blipFill>
                <a:blip r:embed="rId24"/>
                <a:stretch>
                  <a:fillRect/>
                </a:stretch>
              </p:blipFill>
              <p:spPr>
                <a:xfrm>
                  <a:off x="8795585" y="3626600"/>
                  <a:ext cx="39240" cy="38160"/>
                </a:xfrm>
                <a:prstGeom prst="rect">
                  <a:avLst/>
                </a:prstGeom>
              </p:spPr>
            </p:pic>
          </mc:Fallback>
        </mc:AlternateContent>
      </p:grpSp>
      <p:grpSp>
        <p:nvGrpSpPr>
          <p:cNvPr id="18" name="Group 17">
            <a:extLst>
              <a:ext uri="{FF2B5EF4-FFF2-40B4-BE49-F238E27FC236}">
                <a16:creationId xmlns:a16="http://schemas.microsoft.com/office/drawing/2014/main" id="{3A8F9167-90CF-6048-B807-0F039DF7940C}"/>
              </a:ext>
            </a:extLst>
          </p:cNvPr>
          <p:cNvGrpSpPr/>
          <p:nvPr/>
        </p:nvGrpSpPr>
        <p:grpSpPr>
          <a:xfrm>
            <a:off x="8959385" y="3562160"/>
            <a:ext cx="272520" cy="162720"/>
            <a:chOff x="8959385" y="3562160"/>
            <a:chExt cx="272520" cy="162720"/>
          </a:xfrm>
        </p:grpSpPr>
        <mc:AlternateContent xmlns:mc="http://schemas.openxmlformats.org/markup-compatibility/2006">
          <mc:Choice xmlns:p14="http://schemas.microsoft.com/office/powerpoint/2010/main" Requires="p14">
            <p:contentPart p14:bwMode="auto" r:id="rId25">
              <p14:nvContentPartPr>
                <p14:cNvPr id="16" name="Ink 15">
                  <a:extLst>
                    <a:ext uri="{FF2B5EF4-FFF2-40B4-BE49-F238E27FC236}">
                      <a16:creationId xmlns:a16="http://schemas.microsoft.com/office/drawing/2014/main" id="{09975832-160E-B083-9BD7-93FCBB3EDA63}"/>
                    </a:ext>
                  </a:extLst>
                </p14:cNvPr>
                <p14:cNvContentPartPr/>
                <p14:nvPr/>
              </p14:nvContentPartPr>
              <p14:xfrm>
                <a:off x="8959385" y="3562160"/>
                <a:ext cx="96840" cy="162720"/>
              </p14:xfrm>
            </p:contentPart>
          </mc:Choice>
          <mc:Fallback>
            <p:pic>
              <p:nvPicPr>
                <p:cNvPr id="16" name="Ink 15">
                  <a:extLst>
                    <a:ext uri="{FF2B5EF4-FFF2-40B4-BE49-F238E27FC236}">
                      <a16:creationId xmlns:a16="http://schemas.microsoft.com/office/drawing/2014/main" id="{09975832-160E-B083-9BD7-93FCBB3EDA63}"/>
                    </a:ext>
                  </a:extLst>
                </p:cNvPr>
                <p:cNvPicPr/>
                <p:nvPr/>
              </p:nvPicPr>
              <p:blipFill>
                <a:blip r:embed="rId26"/>
                <a:stretch>
                  <a:fillRect/>
                </a:stretch>
              </p:blipFill>
              <p:spPr>
                <a:xfrm>
                  <a:off x="8941745" y="3544520"/>
                  <a:ext cx="13248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7" name="Ink 16">
                  <a:extLst>
                    <a:ext uri="{FF2B5EF4-FFF2-40B4-BE49-F238E27FC236}">
                      <a16:creationId xmlns:a16="http://schemas.microsoft.com/office/drawing/2014/main" id="{89B27625-35A3-B56C-787A-2A9713CBEE3D}"/>
                    </a:ext>
                  </a:extLst>
                </p14:cNvPr>
                <p14:cNvContentPartPr/>
                <p14:nvPr/>
              </p14:nvContentPartPr>
              <p14:xfrm>
                <a:off x="9102665" y="3632000"/>
                <a:ext cx="129240" cy="92520"/>
              </p14:xfrm>
            </p:contentPart>
          </mc:Choice>
          <mc:Fallback>
            <p:pic>
              <p:nvPicPr>
                <p:cNvPr id="17" name="Ink 16">
                  <a:extLst>
                    <a:ext uri="{FF2B5EF4-FFF2-40B4-BE49-F238E27FC236}">
                      <a16:creationId xmlns:a16="http://schemas.microsoft.com/office/drawing/2014/main" id="{89B27625-35A3-B56C-787A-2A9713CBEE3D}"/>
                    </a:ext>
                  </a:extLst>
                </p:cNvPr>
                <p:cNvPicPr/>
                <p:nvPr/>
              </p:nvPicPr>
              <p:blipFill>
                <a:blip r:embed="rId28"/>
                <a:stretch>
                  <a:fillRect/>
                </a:stretch>
              </p:blipFill>
              <p:spPr>
                <a:xfrm>
                  <a:off x="9085025" y="3614000"/>
                  <a:ext cx="164880" cy="128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21" name="Ink 20">
                <a:extLst>
                  <a:ext uri="{FF2B5EF4-FFF2-40B4-BE49-F238E27FC236}">
                    <a16:creationId xmlns:a16="http://schemas.microsoft.com/office/drawing/2014/main" id="{8A30FE03-3C38-B1B5-1366-D637BC1B0632}"/>
                  </a:ext>
                </a:extLst>
              </p14:cNvPr>
              <p14:cNvContentPartPr/>
              <p14:nvPr/>
            </p14:nvContentPartPr>
            <p14:xfrm>
              <a:off x="7516145" y="5387360"/>
              <a:ext cx="2373480" cy="81000"/>
            </p14:xfrm>
          </p:contentPart>
        </mc:Choice>
        <mc:Fallback>
          <p:pic>
            <p:nvPicPr>
              <p:cNvPr id="21" name="Ink 20">
                <a:extLst>
                  <a:ext uri="{FF2B5EF4-FFF2-40B4-BE49-F238E27FC236}">
                    <a16:creationId xmlns:a16="http://schemas.microsoft.com/office/drawing/2014/main" id="{8A30FE03-3C38-B1B5-1366-D637BC1B0632}"/>
                  </a:ext>
                </a:extLst>
              </p:cNvPr>
              <p:cNvPicPr/>
              <p:nvPr/>
            </p:nvPicPr>
            <p:blipFill>
              <a:blip r:embed="rId30"/>
              <a:stretch>
                <a:fillRect/>
              </a:stretch>
            </p:blipFill>
            <p:spPr>
              <a:xfrm>
                <a:off x="7498145" y="5369360"/>
                <a:ext cx="2409120" cy="116640"/>
              </a:xfrm>
              <a:prstGeom prst="rect">
                <a:avLst/>
              </a:prstGeom>
            </p:spPr>
          </p:pic>
        </mc:Fallback>
      </mc:AlternateContent>
      <p:grpSp>
        <p:nvGrpSpPr>
          <p:cNvPr id="27" name="Group 26">
            <a:extLst>
              <a:ext uri="{FF2B5EF4-FFF2-40B4-BE49-F238E27FC236}">
                <a16:creationId xmlns:a16="http://schemas.microsoft.com/office/drawing/2014/main" id="{2FF112B4-336B-5398-8C8F-5FE7767084F5}"/>
              </a:ext>
            </a:extLst>
          </p:cNvPr>
          <p:cNvGrpSpPr/>
          <p:nvPr/>
        </p:nvGrpSpPr>
        <p:grpSpPr>
          <a:xfrm>
            <a:off x="8303825" y="4953560"/>
            <a:ext cx="1387440" cy="329400"/>
            <a:chOff x="8303825" y="4953560"/>
            <a:chExt cx="1387440" cy="329400"/>
          </a:xfrm>
        </p:grpSpPr>
        <mc:AlternateContent xmlns:mc="http://schemas.openxmlformats.org/markup-compatibility/2006">
          <mc:Choice xmlns:p14="http://schemas.microsoft.com/office/powerpoint/2010/main" Requires="p14">
            <p:contentPart p14:bwMode="auto" r:id="rId31">
              <p14:nvContentPartPr>
                <p14:cNvPr id="22" name="Ink 21">
                  <a:extLst>
                    <a:ext uri="{FF2B5EF4-FFF2-40B4-BE49-F238E27FC236}">
                      <a16:creationId xmlns:a16="http://schemas.microsoft.com/office/drawing/2014/main" id="{421F98B7-6598-0E2E-DB10-D8B11595A1C5}"/>
                    </a:ext>
                  </a:extLst>
                </p14:cNvPr>
                <p14:cNvContentPartPr/>
                <p14:nvPr/>
              </p14:nvContentPartPr>
              <p14:xfrm>
                <a:off x="8303825" y="4953560"/>
                <a:ext cx="216720" cy="329400"/>
              </p14:xfrm>
            </p:contentPart>
          </mc:Choice>
          <mc:Fallback>
            <p:pic>
              <p:nvPicPr>
                <p:cNvPr id="22" name="Ink 21">
                  <a:extLst>
                    <a:ext uri="{FF2B5EF4-FFF2-40B4-BE49-F238E27FC236}">
                      <a16:creationId xmlns:a16="http://schemas.microsoft.com/office/drawing/2014/main" id="{421F98B7-6598-0E2E-DB10-D8B11595A1C5}"/>
                    </a:ext>
                  </a:extLst>
                </p:cNvPr>
                <p:cNvPicPr/>
                <p:nvPr/>
              </p:nvPicPr>
              <p:blipFill>
                <a:blip r:embed="rId32"/>
                <a:stretch>
                  <a:fillRect/>
                </a:stretch>
              </p:blipFill>
              <p:spPr>
                <a:xfrm>
                  <a:off x="8286185" y="4935560"/>
                  <a:ext cx="252360" cy="3650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3" name="Ink 22">
                  <a:extLst>
                    <a:ext uri="{FF2B5EF4-FFF2-40B4-BE49-F238E27FC236}">
                      <a16:creationId xmlns:a16="http://schemas.microsoft.com/office/drawing/2014/main" id="{7F16BE01-8DAF-8799-FEF4-F8EDF04AC256}"/>
                    </a:ext>
                  </a:extLst>
                </p14:cNvPr>
                <p14:cNvContentPartPr/>
                <p14:nvPr/>
              </p14:nvContentPartPr>
              <p14:xfrm>
                <a:off x="8736905" y="5046800"/>
                <a:ext cx="147600" cy="180360"/>
              </p14:xfrm>
            </p:contentPart>
          </mc:Choice>
          <mc:Fallback>
            <p:pic>
              <p:nvPicPr>
                <p:cNvPr id="23" name="Ink 22">
                  <a:extLst>
                    <a:ext uri="{FF2B5EF4-FFF2-40B4-BE49-F238E27FC236}">
                      <a16:creationId xmlns:a16="http://schemas.microsoft.com/office/drawing/2014/main" id="{7F16BE01-8DAF-8799-FEF4-F8EDF04AC256}"/>
                    </a:ext>
                  </a:extLst>
                </p:cNvPr>
                <p:cNvPicPr/>
                <p:nvPr/>
              </p:nvPicPr>
              <p:blipFill>
                <a:blip r:embed="rId34"/>
                <a:stretch>
                  <a:fillRect/>
                </a:stretch>
              </p:blipFill>
              <p:spPr>
                <a:xfrm>
                  <a:off x="8719265" y="5029160"/>
                  <a:ext cx="18324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4" name="Ink 23">
                  <a:extLst>
                    <a:ext uri="{FF2B5EF4-FFF2-40B4-BE49-F238E27FC236}">
                      <a16:creationId xmlns:a16="http://schemas.microsoft.com/office/drawing/2014/main" id="{5118AD61-C1B0-9A07-75E0-B0A54A7EE0A1}"/>
                    </a:ext>
                  </a:extLst>
                </p14:cNvPr>
                <p14:cNvContentPartPr/>
                <p14:nvPr/>
              </p14:nvContentPartPr>
              <p14:xfrm>
                <a:off x="9052265" y="5025920"/>
                <a:ext cx="165240" cy="127800"/>
              </p14:xfrm>
            </p:contentPart>
          </mc:Choice>
          <mc:Fallback>
            <p:pic>
              <p:nvPicPr>
                <p:cNvPr id="24" name="Ink 23">
                  <a:extLst>
                    <a:ext uri="{FF2B5EF4-FFF2-40B4-BE49-F238E27FC236}">
                      <a16:creationId xmlns:a16="http://schemas.microsoft.com/office/drawing/2014/main" id="{5118AD61-C1B0-9A07-75E0-B0A54A7EE0A1}"/>
                    </a:ext>
                  </a:extLst>
                </p:cNvPr>
                <p:cNvPicPr/>
                <p:nvPr/>
              </p:nvPicPr>
              <p:blipFill>
                <a:blip r:embed="rId36"/>
                <a:stretch>
                  <a:fillRect/>
                </a:stretch>
              </p:blipFill>
              <p:spPr>
                <a:xfrm>
                  <a:off x="9034625" y="5008280"/>
                  <a:ext cx="20088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66264058-AFD3-737B-F5E7-B4B57F3DDF2C}"/>
                    </a:ext>
                  </a:extLst>
                </p14:cNvPr>
                <p14:cNvContentPartPr/>
                <p14:nvPr/>
              </p14:nvContentPartPr>
              <p14:xfrm>
                <a:off x="9320105" y="4980560"/>
                <a:ext cx="181800" cy="143280"/>
              </p14:xfrm>
            </p:contentPart>
          </mc:Choice>
          <mc:Fallback>
            <p:pic>
              <p:nvPicPr>
                <p:cNvPr id="25" name="Ink 24">
                  <a:extLst>
                    <a:ext uri="{FF2B5EF4-FFF2-40B4-BE49-F238E27FC236}">
                      <a16:creationId xmlns:a16="http://schemas.microsoft.com/office/drawing/2014/main" id="{66264058-AFD3-737B-F5E7-B4B57F3DDF2C}"/>
                    </a:ext>
                  </a:extLst>
                </p:cNvPr>
                <p:cNvPicPr/>
                <p:nvPr/>
              </p:nvPicPr>
              <p:blipFill>
                <a:blip r:embed="rId38"/>
                <a:stretch>
                  <a:fillRect/>
                </a:stretch>
              </p:blipFill>
              <p:spPr>
                <a:xfrm>
                  <a:off x="9302105" y="4962920"/>
                  <a:ext cx="2174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6" name="Ink 25">
                  <a:extLst>
                    <a:ext uri="{FF2B5EF4-FFF2-40B4-BE49-F238E27FC236}">
                      <a16:creationId xmlns:a16="http://schemas.microsoft.com/office/drawing/2014/main" id="{C23B3821-DA93-4FB8-5E36-AF6D240498AC}"/>
                    </a:ext>
                  </a:extLst>
                </p14:cNvPr>
                <p14:cNvContentPartPr/>
                <p14:nvPr/>
              </p14:nvContentPartPr>
              <p14:xfrm>
                <a:off x="9543305" y="4960040"/>
                <a:ext cx="147960" cy="133200"/>
              </p14:xfrm>
            </p:contentPart>
          </mc:Choice>
          <mc:Fallback>
            <p:pic>
              <p:nvPicPr>
                <p:cNvPr id="26" name="Ink 25">
                  <a:extLst>
                    <a:ext uri="{FF2B5EF4-FFF2-40B4-BE49-F238E27FC236}">
                      <a16:creationId xmlns:a16="http://schemas.microsoft.com/office/drawing/2014/main" id="{C23B3821-DA93-4FB8-5E36-AF6D240498AC}"/>
                    </a:ext>
                  </a:extLst>
                </p:cNvPr>
                <p:cNvPicPr/>
                <p:nvPr/>
              </p:nvPicPr>
              <p:blipFill>
                <a:blip r:embed="rId40"/>
                <a:stretch>
                  <a:fillRect/>
                </a:stretch>
              </p:blipFill>
              <p:spPr>
                <a:xfrm>
                  <a:off x="9525665" y="4942400"/>
                  <a:ext cx="183600" cy="168840"/>
                </a:xfrm>
                <a:prstGeom prst="rect">
                  <a:avLst/>
                </a:prstGeom>
              </p:spPr>
            </p:pic>
          </mc:Fallback>
        </mc:AlternateContent>
      </p:grpSp>
      <p:grpSp>
        <p:nvGrpSpPr>
          <p:cNvPr id="38" name="Group 37">
            <a:extLst>
              <a:ext uri="{FF2B5EF4-FFF2-40B4-BE49-F238E27FC236}">
                <a16:creationId xmlns:a16="http://schemas.microsoft.com/office/drawing/2014/main" id="{FB6D7E0D-3F24-7B0C-0861-7C147381E53C}"/>
              </a:ext>
            </a:extLst>
          </p:cNvPr>
          <p:cNvGrpSpPr/>
          <p:nvPr/>
        </p:nvGrpSpPr>
        <p:grpSpPr>
          <a:xfrm>
            <a:off x="10113905" y="5001080"/>
            <a:ext cx="1457640" cy="508680"/>
            <a:chOff x="10113905" y="5001080"/>
            <a:chExt cx="1457640" cy="508680"/>
          </a:xfrm>
        </p:grpSpPr>
        <mc:AlternateContent xmlns:mc="http://schemas.openxmlformats.org/markup-compatibility/2006">
          <mc:Choice xmlns:p14="http://schemas.microsoft.com/office/powerpoint/2010/main" Requires="p14">
            <p:contentPart p14:bwMode="auto" r:id="rId41">
              <p14:nvContentPartPr>
                <p14:cNvPr id="34" name="Ink 33">
                  <a:extLst>
                    <a:ext uri="{FF2B5EF4-FFF2-40B4-BE49-F238E27FC236}">
                      <a16:creationId xmlns:a16="http://schemas.microsoft.com/office/drawing/2014/main" id="{D35376BC-B813-179A-BBD5-E461C22C2262}"/>
                    </a:ext>
                  </a:extLst>
                </p14:cNvPr>
                <p14:cNvContentPartPr/>
                <p14:nvPr/>
              </p14:nvContentPartPr>
              <p14:xfrm>
                <a:off x="10113905" y="5213840"/>
                <a:ext cx="200160" cy="14760"/>
              </p14:xfrm>
            </p:contentPart>
          </mc:Choice>
          <mc:Fallback>
            <p:pic>
              <p:nvPicPr>
                <p:cNvPr id="34" name="Ink 33">
                  <a:extLst>
                    <a:ext uri="{FF2B5EF4-FFF2-40B4-BE49-F238E27FC236}">
                      <a16:creationId xmlns:a16="http://schemas.microsoft.com/office/drawing/2014/main" id="{D35376BC-B813-179A-BBD5-E461C22C2262}"/>
                    </a:ext>
                  </a:extLst>
                </p:cNvPr>
                <p:cNvPicPr/>
                <p:nvPr/>
              </p:nvPicPr>
              <p:blipFill>
                <a:blip r:embed="rId42"/>
                <a:stretch>
                  <a:fillRect/>
                </a:stretch>
              </p:blipFill>
              <p:spPr>
                <a:xfrm>
                  <a:off x="10095905" y="5196200"/>
                  <a:ext cx="23580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35" name="Ink 34">
                  <a:extLst>
                    <a:ext uri="{FF2B5EF4-FFF2-40B4-BE49-F238E27FC236}">
                      <a16:creationId xmlns:a16="http://schemas.microsoft.com/office/drawing/2014/main" id="{0D693C70-62B2-18D6-8434-AAA782662486}"/>
                    </a:ext>
                  </a:extLst>
                </p14:cNvPr>
                <p14:cNvContentPartPr/>
                <p14:nvPr/>
              </p14:nvContentPartPr>
              <p14:xfrm>
                <a:off x="10162145" y="5374760"/>
                <a:ext cx="306000" cy="10800"/>
              </p14:xfrm>
            </p:contentPart>
          </mc:Choice>
          <mc:Fallback>
            <p:pic>
              <p:nvPicPr>
                <p:cNvPr id="35" name="Ink 34">
                  <a:extLst>
                    <a:ext uri="{FF2B5EF4-FFF2-40B4-BE49-F238E27FC236}">
                      <a16:creationId xmlns:a16="http://schemas.microsoft.com/office/drawing/2014/main" id="{0D693C70-62B2-18D6-8434-AAA782662486}"/>
                    </a:ext>
                  </a:extLst>
                </p:cNvPr>
                <p:cNvPicPr/>
                <p:nvPr/>
              </p:nvPicPr>
              <p:blipFill>
                <a:blip r:embed="rId44"/>
                <a:stretch>
                  <a:fillRect/>
                </a:stretch>
              </p:blipFill>
              <p:spPr>
                <a:xfrm>
                  <a:off x="10144145" y="5357120"/>
                  <a:ext cx="341640" cy="46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6" name="Ink 35">
                  <a:extLst>
                    <a:ext uri="{FF2B5EF4-FFF2-40B4-BE49-F238E27FC236}">
                      <a16:creationId xmlns:a16="http://schemas.microsoft.com/office/drawing/2014/main" id="{0ACB89B1-08A8-506D-C06F-F99D6BA701D2}"/>
                    </a:ext>
                  </a:extLst>
                </p14:cNvPr>
                <p14:cNvContentPartPr/>
                <p14:nvPr/>
              </p14:nvContentPartPr>
              <p14:xfrm>
                <a:off x="10658585" y="5001080"/>
                <a:ext cx="778320" cy="55080"/>
              </p14:xfrm>
            </p:contentPart>
          </mc:Choice>
          <mc:Fallback>
            <p:pic>
              <p:nvPicPr>
                <p:cNvPr id="36" name="Ink 35">
                  <a:extLst>
                    <a:ext uri="{FF2B5EF4-FFF2-40B4-BE49-F238E27FC236}">
                      <a16:creationId xmlns:a16="http://schemas.microsoft.com/office/drawing/2014/main" id="{0ACB89B1-08A8-506D-C06F-F99D6BA701D2}"/>
                    </a:ext>
                  </a:extLst>
                </p:cNvPr>
                <p:cNvPicPr/>
                <p:nvPr/>
              </p:nvPicPr>
              <p:blipFill>
                <a:blip r:embed="rId46"/>
                <a:stretch>
                  <a:fillRect/>
                </a:stretch>
              </p:blipFill>
              <p:spPr>
                <a:xfrm>
                  <a:off x="10640945" y="4983440"/>
                  <a:ext cx="8139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7" name="Ink 36">
                  <a:extLst>
                    <a:ext uri="{FF2B5EF4-FFF2-40B4-BE49-F238E27FC236}">
                      <a16:creationId xmlns:a16="http://schemas.microsoft.com/office/drawing/2014/main" id="{A5E40CA6-6370-5D01-8128-CC0CC20D9407}"/>
                    </a:ext>
                  </a:extLst>
                </p14:cNvPr>
                <p14:cNvContentPartPr/>
                <p14:nvPr/>
              </p14:nvContentPartPr>
              <p14:xfrm>
                <a:off x="10837145" y="5046440"/>
                <a:ext cx="734400" cy="463320"/>
              </p14:xfrm>
            </p:contentPart>
          </mc:Choice>
          <mc:Fallback>
            <p:pic>
              <p:nvPicPr>
                <p:cNvPr id="37" name="Ink 36">
                  <a:extLst>
                    <a:ext uri="{FF2B5EF4-FFF2-40B4-BE49-F238E27FC236}">
                      <a16:creationId xmlns:a16="http://schemas.microsoft.com/office/drawing/2014/main" id="{A5E40CA6-6370-5D01-8128-CC0CC20D9407}"/>
                    </a:ext>
                  </a:extLst>
                </p:cNvPr>
                <p:cNvPicPr/>
                <p:nvPr/>
              </p:nvPicPr>
              <p:blipFill>
                <a:blip r:embed="rId48"/>
                <a:stretch>
                  <a:fillRect/>
                </a:stretch>
              </p:blipFill>
              <p:spPr>
                <a:xfrm>
                  <a:off x="10819505" y="5028440"/>
                  <a:ext cx="770040" cy="498960"/>
                </a:xfrm>
                <a:prstGeom prst="rect">
                  <a:avLst/>
                </a:prstGeom>
              </p:spPr>
            </p:pic>
          </mc:Fallback>
        </mc:AlternateContent>
      </p:grpSp>
      <p:grpSp>
        <p:nvGrpSpPr>
          <p:cNvPr id="58" name="Group 57">
            <a:extLst>
              <a:ext uri="{FF2B5EF4-FFF2-40B4-BE49-F238E27FC236}">
                <a16:creationId xmlns:a16="http://schemas.microsoft.com/office/drawing/2014/main" id="{BF232AEA-B887-85A7-E629-90E8A007A5A9}"/>
              </a:ext>
            </a:extLst>
          </p:cNvPr>
          <p:cNvGrpSpPr/>
          <p:nvPr/>
        </p:nvGrpSpPr>
        <p:grpSpPr>
          <a:xfrm>
            <a:off x="3546425" y="5572760"/>
            <a:ext cx="2964600" cy="776880"/>
            <a:chOff x="3546425" y="5572760"/>
            <a:chExt cx="2964600" cy="776880"/>
          </a:xfrm>
        </p:grpSpPr>
        <mc:AlternateContent xmlns:mc="http://schemas.openxmlformats.org/markup-compatibility/2006">
          <mc:Choice xmlns:p14="http://schemas.microsoft.com/office/powerpoint/2010/main" Requires="p14">
            <p:contentPart p14:bwMode="auto" r:id="rId49">
              <p14:nvContentPartPr>
                <p14:cNvPr id="40" name="Ink 39">
                  <a:extLst>
                    <a:ext uri="{FF2B5EF4-FFF2-40B4-BE49-F238E27FC236}">
                      <a16:creationId xmlns:a16="http://schemas.microsoft.com/office/drawing/2014/main" id="{E2FC9318-2986-CC0B-1F59-B8115E5EC6AD}"/>
                    </a:ext>
                  </a:extLst>
                </p14:cNvPr>
                <p14:cNvContentPartPr/>
                <p14:nvPr/>
              </p14:nvContentPartPr>
              <p14:xfrm>
                <a:off x="3546425" y="5583920"/>
                <a:ext cx="388080" cy="258480"/>
              </p14:xfrm>
            </p:contentPart>
          </mc:Choice>
          <mc:Fallback>
            <p:pic>
              <p:nvPicPr>
                <p:cNvPr id="40" name="Ink 39">
                  <a:extLst>
                    <a:ext uri="{FF2B5EF4-FFF2-40B4-BE49-F238E27FC236}">
                      <a16:creationId xmlns:a16="http://schemas.microsoft.com/office/drawing/2014/main" id="{E2FC9318-2986-CC0B-1F59-B8115E5EC6AD}"/>
                    </a:ext>
                  </a:extLst>
                </p:cNvPr>
                <p:cNvPicPr/>
                <p:nvPr/>
              </p:nvPicPr>
              <p:blipFill>
                <a:blip r:embed="rId50"/>
                <a:stretch>
                  <a:fillRect/>
                </a:stretch>
              </p:blipFill>
              <p:spPr>
                <a:xfrm>
                  <a:off x="3528785" y="5566280"/>
                  <a:ext cx="42372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41" name="Ink 40">
                  <a:extLst>
                    <a:ext uri="{FF2B5EF4-FFF2-40B4-BE49-F238E27FC236}">
                      <a16:creationId xmlns:a16="http://schemas.microsoft.com/office/drawing/2014/main" id="{7F142B35-90D5-AD3B-9EE3-2E1EF69CB70C}"/>
                    </a:ext>
                  </a:extLst>
                </p14:cNvPr>
                <p14:cNvContentPartPr/>
                <p14:nvPr/>
              </p14:nvContentPartPr>
              <p14:xfrm>
                <a:off x="4078865" y="5625680"/>
                <a:ext cx="206280" cy="184680"/>
              </p14:xfrm>
            </p:contentPart>
          </mc:Choice>
          <mc:Fallback>
            <p:pic>
              <p:nvPicPr>
                <p:cNvPr id="41" name="Ink 40">
                  <a:extLst>
                    <a:ext uri="{FF2B5EF4-FFF2-40B4-BE49-F238E27FC236}">
                      <a16:creationId xmlns:a16="http://schemas.microsoft.com/office/drawing/2014/main" id="{7F142B35-90D5-AD3B-9EE3-2E1EF69CB70C}"/>
                    </a:ext>
                  </a:extLst>
                </p:cNvPr>
                <p:cNvPicPr/>
                <p:nvPr/>
              </p:nvPicPr>
              <p:blipFill>
                <a:blip r:embed="rId52"/>
                <a:stretch>
                  <a:fillRect/>
                </a:stretch>
              </p:blipFill>
              <p:spPr>
                <a:xfrm>
                  <a:off x="4060865" y="5607680"/>
                  <a:ext cx="2419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42" name="Ink 41">
                  <a:extLst>
                    <a:ext uri="{FF2B5EF4-FFF2-40B4-BE49-F238E27FC236}">
                      <a16:creationId xmlns:a16="http://schemas.microsoft.com/office/drawing/2014/main" id="{161003F1-AE56-A114-284F-BDEC4039A6F1}"/>
                    </a:ext>
                  </a:extLst>
                </p14:cNvPr>
                <p14:cNvContentPartPr/>
                <p14:nvPr/>
              </p14:nvContentPartPr>
              <p14:xfrm>
                <a:off x="4341665" y="5669240"/>
                <a:ext cx="124920" cy="73800"/>
              </p14:xfrm>
            </p:contentPart>
          </mc:Choice>
          <mc:Fallback>
            <p:pic>
              <p:nvPicPr>
                <p:cNvPr id="42" name="Ink 41">
                  <a:extLst>
                    <a:ext uri="{FF2B5EF4-FFF2-40B4-BE49-F238E27FC236}">
                      <a16:creationId xmlns:a16="http://schemas.microsoft.com/office/drawing/2014/main" id="{161003F1-AE56-A114-284F-BDEC4039A6F1}"/>
                    </a:ext>
                  </a:extLst>
                </p:cNvPr>
                <p:cNvPicPr/>
                <p:nvPr/>
              </p:nvPicPr>
              <p:blipFill>
                <a:blip r:embed="rId54"/>
                <a:stretch>
                  <a:fillRect/>
                </a:stretch>
              </p:blipFill>
              <p:spPr>
                <a:xfrm>
                  <a:off x="4323665" y="5651240"/>
                  <a:ext cx="1605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3" name="Ink 42">
                  <a:extLst>
                    <a:ext uri="{FF2B5EF4-FFF2-40B4-BE49-F238E27FC236}">
                      <a16:creationId xmlns:a16="http://schemas.microsoft.com/office/drawing/2014/main" id="{0C265281-5D04-DF97-6629-AF9BE114EF9E}"/>
                    </a:ext>
                  </a:extLst>
                </p14:cNvPr>
                <p14:cNvContentPartPr/>
                <p14:nvPr/>
              </p14:nvContentPartPr>
              <p14:xfrm>
                <a:off x="4618145" y="5572760"/>
                <a:ext cx="157320" cy="119880"/>
              </p14:xfrm>
            </p:contentPart>
          </mc:Choice>
          <mc:Fallback>
            <p:pic>
              <p:nvPicPr>
                <p:cNvPr id="43" name="Ink 42">
                  <a:extLst>
                    <a:ext uri="{FF2B5EF4-FFF2-40B4-BE49-F238E27FC236}">
                      <a16:creationId xmlns:a16="http://schemas.microsoft.com/office/drawing/2014/main" id="{0C265281-5D04-DF97-6629-AF9BE114EF9E}"/>
                    </a:ext>
                  </a:extLst>
                </p:cNvPr>
                <p:cNvPicPr/>
                <p:nvPr/>
              </p:nvPicPr>
              <p:blipFill>
                <a:blip r:embed="rId56"/>
                <a:stretch>
                  <a:fillRect/>
                </a:stretch>
              </p:blipFill>
              <p:spPr>
                <a:xfrm>
                  <a:off x="4600145" y="5554760"/>
                  <a:ext cx="1929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5" name="Ink 44">
                  <a:extLst>
                    <a:ext uri="{FF2B5EF4-FFF2-40B4-BE49-F238E27FC236}">
                      <a16:creationId xmlns:a16="http://schemas.microsoft.com/office/drawing/2014/main" id="{2275C779-288D-7539-AA01-CEC4DD60FE02}"/>
                    </a:ext>
                  </a:extLst>
                </p14:cNvPr>
                <p14:cNvContentPartPr/>
                <p14:nvPr/>
              </p14:nvContentPartPr>
              <p14:xfrm>
                <a:off x="4218185" y="5957600"/>
                <a:ext cx="45360" cy="95040"/>
              </p14:xfrm>
            </p:contentPart>
          </mc:Choice>
          <mc:Fallback>
            <p:pic>
              <p:nvPicPr>
                <p:cNvPr id="45" name="Ink 44">
                  <a:extLst>
                    <a:ext uri="{FF2B5EF4-FFF2-40B4-BE49-F238E27FC236}">
                      <a16:creationId xmlns:a16="http://schemas.microsoft.com/office/drawing/2014/main" id="{2275C779-288D-7539-AA01-CEC4DD60FE02}"/>
                    </a:ext>
                  </a:extLst>
                </p:cNvPr>
                <p:cNvPicPr/>
                <p:nvPr/>
              </p:nvPicPr>
              <p:blipFill>
                <a:blip r:embed="rId58"/>
                <a:stretch>
                  <a:fillRect/>
                </a:stretch>
              </p:blipFill>
              <p:spPr>
                <a:xfrm>
                  <a:off x="4200545" y="5939600"/>
                  <a:ext cx="8100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46" name="Ink 45">
                  <a:extLst>
                    <a:ext uri="{FF2B5EF4-FFF2-40B4-BE49-F238E27FC236}">
                      <a16:creationId xmlns:a16="http://schemas.microsoft.com/office/drawing/2014/main" id="{E2D743B5-73CC-66E3-5A5A-0ADF2D502788}"/>
                    </a:ext>
                  </a:extLst>
                </p14:cNvPr>
                <p14:cNvContentPartPr/>
                <p14:nvPr/>
              </p14:nvContentPartPr>
              <p14:xfrm>
                <a:off x="4621025" y="5844200"/>
                <a:ext cx="60840" cy="82440"/>
              </p14:xfrm>
            </p:contentPart>
          </mc:Choice>
          <mc:Fallback>
            <p:pic>
              <p:nvPicPr>
                <p:cNvPr id="46" name="Ink 45">
                  <a:extLst>
                    <a:ext uri="{FF2B5EF4-FFF2-40B4-BE49-F238E27FC236}">
                      <a16:creationId xmlns:a16="http://schemas.microsoft.com/office/drawing/2014/main" id="{E2D743B5-73CC-66E3-5A5A-0ADF2D502788}"/>
                    </a:ext>
                  </a:extLst>
                </p:cNvPr>
                <p:cNvPicPr/>
                <p:nvPr/>
              </p:nvPicPr>
              <p:blipFill>
                <a:blip r:embed="rId60"/>
                <a:stretch>
                  <a:fillRect/>
                </a:stretch>
              </p:blipFill>
              <p:spPr>
                <a:xfrm>
                  <a:off x="4603385" y="5826200"/>
                  <a:ext cx="9648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7" name="Ink 46">
                  <a:extLst>
                    <a:ext uri="{FF2B5EF4-FFF2-40B4-BE49-F238E27FC236}">
                      <a16:creationId xmlns:a16="http://schemas.microsoft.com/office/drawing/2014/main" id="{4E195A62-E7B9-D7C9-2CE1-55E40F6C0558}"/>
                    </a:ext>
                  </a:extLst>
                </p14:cNvPr>
                <p14:cNvContentPartPr/>
                <p14:nvPr/>
              </p14:nvContentPartPr>
              <p14:xfrm>
                <a:off x="4895705" y="5653400"/>
                <a:ext cx="97920" cy="102960"/>
              </p14:xfrm>
            </p:contentPart>
          </mc:Choice>
          <mc:Fallback>
            <p:pic>
              <p:nvPicPr>
                <p:cNvPr id="47" name="Ink 46">
                  <a:extLst>
                    <a:ext uri="{FF2B5EF4-FFF2-40B4-BE49-F238E27FC236}">
                      <a16:creationId xmlns:a16="http://schemas.microsoft.com/office/drawing/2014/main" id="{4E195A62-E7B9-D7C9-2CE1-55E40F6C0558}"/>
                    </a:ext>
                  </a:extLst>
                </p:cNvPr>
                <p:cNvPicPr/>
                <p:nvPr/>
              </p:nvPicPr>
              <p:blipFill>
                <a:blip r:embed="rId62"/>
                <a:stretch>
                  <a:fillRect/>
                </a:stretch>
              </p:blipFill>
              <p:spPr>
                <a:xfrm>
                  <a:off x="4878065" y="5635400"/>
                  <a:ext cx="1335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8" name="Ink 47">
                  <a:extLst>
                    <a:ext uri="{FF2B5EF4-FFF2-40B4-BE49-F238E27FC236}">
                      <a16:creationId xmlns:a16="http://schemas.microsoft.com/office/drawing/2014/main" id="{E7B22522-630E-DA14-7730-339A91C7C77E}"/>
                    </a:ext>
                  </a:extLst>
                </p14:cNvPr>
                <p14:cNvContentPartPr/>
                <p14:nvPr/>
              </p14:nvContentPartPr>
              <p14:xfrm>
                <a:off x="5207825" y="5608400"/>
                <a:ext cx="114840" cy="102600"/>
              </p14:xfrm>
            </p:contentPart>
          </mc:Choice>
          <mc:Fallback>
            <p:pic>
              <p:nvPicPr>
                <p:cNvPr id="48" name="Ink 47">
                  <a:extLst>
                    <a:ext uri="{FF2B5EF4-FFF2-40B4-BE49-F238E27FC236}">
                      <a16:creationId xmlns:a16="http://schemas.microsoft.com/office/drawing/2014/main" id="{E7B22522-630E-DA14-7730-339A91C7C77E}"/>
                    </a:ext>
                  </a:extLst>
                </p:cNvPr>
                <p:cNvPicPr/>
                <p:nvPr/>
              </p:nvPicPr>
              <p:blipFill>
                <a:blip r:embed="rId64"/>
                <a:stretch>
                  <a:fillRect/>
                </a:stretch>
              </p:blipFill>
              <p:spPr>
                <a:xfrm>
                  <a:off x="5190185" y="5590760"/>
                  <a:ext cx="15048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9" name="Ink 48">
                  <a:extLst>
                    <a:ext uri="{FF2B5EF4-FFF2-40B4-BE49-F238E27FC236}">
                      <a16:creationId xmlns:a16="http://schemas.microsoft.com/office/drawing/2014/main" id="{33B2C48B-F562-3413-636B-5165DE5350A8}"/>
                    </a:ext>
                  </a:extLst>
                </p14:cNvPr>
                <p14:cNvContentPartPr/>
                <p14:nvPr/>
              </p14:nvContentPartPr>
              <p14:xfrm>
                <a:off x="3793385" y="5950400"/>
                <a:ext cx="1049040" cy="178920"/>
              </p14:xfrm>
            </p:contentPart>
          </mc:Choice>
          <mc:Fallback>
            <p:pic>
              <p:nvPicPr>
                <p:cNvPr id="49" name="Ink 48">
                  <a:extLst>
                    <a:ext uri="{FF2B5EF4-FFF2-40B4-BE49-F238E27FC236}">
                      <a16:creationId xmlns:a16="http://schemas.microsoft.com/office/drawing/2014/main" id="{33B2C48B-F562-3413-636B-5165DE5350A8}"/>
                    </a:ext>
                  </a:extLst>
                </p:cNvPr>
                <p:cNvPicPr/>
                <p:nvPr/>
              </p:nvPicPr>
              <p:blipFill>
                <a:blip r:embed="rId66"/>
                <a:stretch>
                  <a:fillRect/>
                </a:stretch>
              </p:blipFill>
              <p:spPr>
                <a:xfrm>
                  <a:off x="3775385" y="5932760"/>
                  <a:ext cx="1084680" cy="2145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0" name="Ink 49">
                  <a:extLst>
                    <a:ext uri="{FF2B5EF4-FFF2-40B4-BE49-F238E27FC236}">
                      <a16:creationId xmlns:a16="http://schemas.microsoft.com/office/drawing/2014/main" id="{9C54FF8B-CFB4-248E-13AC-0878004654C0}"/>
                    </a:ext>
                  </a:extLst>
                </p14:cNvPr>
                <p14:cNvContentPartPr/>
                <p14:nvPr/>
              </p14:nvContentPartPr>
              <p14:xfrm>
                <a:off x="4303145" y="6188360"/>
                <a:ext cx="347760" cy="161280"/>
              </p14:xfrm>
            </p:contentPart>
          </mc:Choice>
          <mc:Fallback>
            <p:pic>
              <p:nvPicPr>
                <p:cNvPr id="50" name="Ink 49">
                  <a:extLst>
                    <a:ext uri="{FF2B5EF4-FFF2-40B4-BE49-F238E27FC236}">
                      <a16:creationId xmlns:a16="http://schemas.microsoft.com/office/drawing/2014/main" id="{9C54FF8B-CFB4-248E-13AC-0878004654C0}"/>
                    </a:ext>
                  </a:extLst>
                </p:cNvPr>
                <p:cNvPicPr/>
                <p:nvPr/>
              </p:nvPicPr>
              <p:blipFill>
                <a:blip r:embed="rId68"/>
                <a:stretch>
                  <a:fillRect/>
                </a:stretch>
              </p:blipFill>
              <p:spPr>
                <a:xfrm>
                  <a:off x="4285505" y="6170720"/>
                  <a:ext cx="383400" cy="19692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51" name="Ink 50">
                  <a:extLst>
                    <a:ext uri="{FF2B5EF4-FFF2-40B4-BE49-F238E27FC236}">
                      <a16:creationId xmlns:a16="http://schemas.microsoft.com/office/drawing/2014/main" id="{49A02841-8F17-36D5-1DE1-B276AD90B420}"/>
                    </a:ext>
                  </a:extLst>
                </p14:cNvPr>
                <p14:cNvContentPartPr/>
                <p14:nvPr/>
              </p14:nvContentPartPr>
              <p14:xfrm>
                <a:off x="5184785" y="5922680"/>
                <a:ext cx="255960" cy="27360"/>
              </p14:xfrm>
            </p:contentPart>
          </mc:Choice>
          <mc:Fallback>
            <p:pic>
              <p:nvPicPr>
                <p:cNvPr id="51" name="Ink 50">
                  <a:extLst>
                    <a:ext uri="{FF2B5EF4-FFF2-40B4-BE49-F238E27FC236}">
                      <a16:creationId xmlns:a16="http://schemas.microsoft.com/office/drawing/2014/main" id="{49A02841-8F17-36D5-1DE1-B276AD90B420}"/>
                    </a:ext>
                  </a:extLst>
                </p:cNvPr>
                <p:cNvPicPr/>
                <p:nvPr/>
              </p:nvPicPr>
              <p:blipFill>
                <a:blip r:embed="rId70"/>
                <a:stretch>
                  <a:fillRect/>
                </a:stretch>
              </p:blipFill>
              <p:spPr>
                <a:xfrm>
                  <a:off x="5166785" y="5905040"/>
                  <a:ext cx="29160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52" name="Ink 51">
                  <a:extLst>
                    <a:ext uri="{FF2B5EF4-FFF2-40B4-BE49-F238E27FC236}">
                      <a16:creationId xmlns:a16="http://schemas.microsoft.com/office/drawing/2014/main" id="{8C567006-1B9B-3880-5352-BC0F6D87FB08}"/>
                    </a:ext>
                  </a:extLst>
                </p14:cNvPr>
                <p14:cNvContentPartPr/>
                <p14:nvPr/>
              </p14:nvContentPartPr>
              <p14:xfrm>
                <a:off x="5314025" y="6025280"/>
                <a:ext cx="208440" cy="31680"/>
              </p14:xfrm>
            </p:contentPart>
          </mc:Choice>
          <mc:Fallback>
            <p:pic>
              <p:nvPicPr>
                <p:cNvPr id="52" name="Ink 51">
                  <a:extLst>
                    <a:ext uri="{FF2B5EF4-FFF2-40B4-BE49-F238E27FC236}">
                      <a16:creationId xmlns:a16="http://schemas.microsoft.com/office/drawing/2014/main" id="{8C567006-1B9B-3880-5352-BC0F6D87FB08}"/>
                    </a:ext>
                  </a:extLst>
                </p:cNvPr>
                <p:cNvPicPr/>
                <p:nvPr/>
              </p:nvPicPr>
              <p:blipFill>
                <a:blip r:embed="rId72"/>
                <a:stretch>
                  <a:fillRect/>
                </a:stretch>
              </p:blipFill>
              <p:spPr>
                <a:xfrm>
                  <a:off x="5296025" y="6007640"/>
                  <a:ext cx="244080" cy="673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53" name="Ink 52">
                  <a:extLst>
                    <a:ext uri="{FF2B5EF4-FFF2-40B4-BE49-F238E27FC236}">
                      <a16:creationId xmlns:a16="http://schemas.microsoft.com/office/drawing/2014/main" id="{64A76E8C-BE86-0928-8624-BCEF72E1EA27}"/>
                    </a:ext>
                  </a:extLst>
                </p14:cNvPr>
                <p14:cNvContentPartPr/>
                <p14:nvPr/>
              </p14:nvContentPartPr>
              <p14:xfrm>
                <a:off x="5720465" y="5739080"/>
                <a:ext cx="201240" cy="243720"/>
              </p14:xfrm>
            </p:contentPart>
          </mc:Choice>
          <mc:Fallback>
            <p:pic>
              <p:nvPicPr>
                <p:cNvPr id="53" name="Ink 52">
                  <a:extLst>
                    <a:ext uri="{FF2B5EF4-FFF2-40B4-BE49-F238E27FC236}">
                      <a16:creationId xmlns:a16="http://schemas.microsoft.com/office/drawing/2014/main" id="{64A76E8C-BE86-0928-8624-BCEF72E1EA27}"/>
                    </a:ext>
                  </a:extLst>
                </p:cNvPr>
                <p:cNvPicPr/>
                <p:nvPr/>
              </p:nvPicPr>
              <p:blipFill>
                <a:blip r:embed="rId74"/>
                <a:stretch>
                  <a:fillRect/>
                </a:stretch>
              </p:blipFill>
              <p:spPr>
                <a:xfrm>
                  <a:off x="5702825" y="5721440"/>
                  <a:ext cx="23688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55" name="Ink 54">
                  <a:extLst>
                    <a:ext uri="{FF2B5EF4-FFF2-40B4-BE49-F238E27FC236}">
                      <a16:creationId xmlns:a16="http://schemas.microsoft.com/office/drawing/2014/main" id="{260AC23C-E343-66EA-5777-47DD0415157D}"/>
                    </a:ext>
                  </a:extLst>
                </p14:cNvPr>
                <p14:cNvContentPartPr/>
                <p14:nvPr/>
              </p14:nvContentPartPr>
              <p14:xfrm>
                <a:off x="5966705" y="5892440"/>
                <a:ext cx="16560" cy="90360"/>
              </p14:xfrm>
            </p:contentPart>
          </mc:Choice>
          <mc:Fallback>
            <p:pic>
              <p:nvPicPr>
                <p:cNvPr id="55" name="Ink 54">
                  <a:extLst>
                    <a:ext uri="{FF2B5EF4-FFF2-40B4-BE49-F238E27FC236}">
                      <a16:creationId xmlns:a16="http://schemas.microsoft.com/office/drawing/2014/main" id="{260AC23C-E343-66EA-5777-47DD0415157D}"/>
                    </a:ext>
                  </a:extLst>
                </p:cNvPr>
                <p:cNvPicPr/>
                <p:nvPr/>
              </p:nvPicPr>
              <p:blipFill>
                <a:blip r:embed="rId76"/>
                <a:stretch>
                  <a:fillRect/>
                </a:stretch>
              </p:blipFill>
              <p:spPr>
                <a:xfrm>
                  <a:off x="5949065" y="5874800"/>
                  <a:ext cx="522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6" name="Ink 55">
                  <a:extLst>
                    <a:ext uri="{FF2B5EF4-FFF2-40B4-BE49-F238E27FC236}">
                      <a16:creationId xmlns:a16="http://schemas.microsoft.com/office/drawing/2014/main" id="{D12CC8CF-B203-15EF-F766-CC7249983F0F}"/>
                    </a:ext>
                  </a:extLst>
                </p14:cNvPr>
                <p14:cNvContentPartPr/>
                <p14:nvPr/>
              </p14:nvContentPartPr>
              <p14:xfrm>
                <a:off x="6084425" y="5696240"/>
                <a:ext cx="340200" cy="167760"/>
              </p14:xfrm>
            </p:contentPart>
          </mc:Choice>
          <mc:Fallback>
            <p:pic>
              <p:nvPicPr>
                <p:cNvPr id="56" name="Ink 55">
                  <a:extLst>
                    <a:ext uri="{FF2B5EF4-FFF2-40B4-BE49-F238E27FC236}">
                      <a16:creationId xmlns:a16="http://schemas.microsoft.com/office/drawing/2014/main" id="{D12CC8CF-B203-15EF-F766-CC7249983F0F}"/>
                    </a:ext>
                  </a:extLst>
                </p:cNvPr>
                <p:cNvPicPr/>
                <p:nvPr/>
              </p:nvPicPr>
              <p:blipFill>
                <a:blip r:embed="rId78"/>
                <a:stretch>
                  <a:fillRect/>
                </a:stretch>
              </p:blipFill>
              <p:spPr>
                <a:xfrm>
                  <a:off x="6066425" y="5678600"/>
                  <a:ext cx="37584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7" name="Ink 56">
                  <a:extLst>
                    <a:ext uri="{FF2B5EF4-FFF2-40B4-BE49-F238E27FC236}">
                      <a16:creationId xmlns:a16="http://schemas.microsoft.com/office/drawing/2014/main" id="{B71CC87E-B6F4-D1FA-A622-4718D2FF6FA5}"/>
                    </a:ext>
                  </a:extLst>
                </p14:cNvPr>
                <p14:cNvContentPartPr/>
                <p14:nvPr/>
              </p14:nvContentPartPr>
              <p14:xfrm>
                <a:off x="6485825" y="5800280"/>
                <a:ext cx="25200" cy="103320"/>
              </p14:xfrm>
            </p:contentPart>
          </mc:Choice>
          <mc:Fallback>
            <p:pic>
              <p:nvPicPr>
                <p:cNvPr id="57" name="Ink 56">
                  <a:extLst>
                    <a:ext uri="{FF2B5EF4-FFF2-40B4-BE49-F238E27FC236}">
                      <a16:creationId xmlns:a16="http://schemas.microsoft.com/office/drawing/2014/main" id="{B71CC87E-B6F4-D1FA-A622-4718D2FF6FA5}"/>
                    </a:ext>
                  </a:extLst>
                </p:cNvPr>
                <p:cNvPicPr/>
                <p:nvPr/>
              </p:nvPicPr>
              <p:blipFill>
                <a:blip r:embed="rId80"/>
                <a:stretch>
                  <a:fillRect/>
                </a:stretch>
              </p:blipFill>
              <p:spPr>
                <a:xfrm>
                  <a:off x="6467825" y="5782640"/>
                  <a:ext cx="60840" cy="138960"/>
                </a:xfrm>
                <a:prstGeom prst="rect">
                  <a:avLst/>
                </a:prstGeom>
              </p:spPr>
            </p:pic>
          </mc:Fallback>
        </mc:AlternateContent>
      </p:grpSp>
      <p:grpSp>
        <p:nvGrpSpPr>
          <p:cNvPr id="66" name="Group 65">
            <a:extLst>
              <a:ext uri="{FF2B5EF4-FFF2-40B4-BE49-F238E27FC236}">
                <a16:creationId xmlns:a16="http://schemas.microsoft.com/office/drawing/2014/main" id="{4FBB59D2-5C35-0E59-620F-89995B6A5708}"/>
              </a:ext>
            </a:extLst>
          </p:cNvPr>
          <p:cNvGrpSpPr/>
          <p:nvPr/>
        </p:nvGrpSpPr>
        <p:grpSpPr>
          <a:xfrm>
            <a:off x="8293025" y="5630720"/>
            <a:ext cx="1526400" cy="333720"/>
            <a:chOff x="8293025" y="5630720"/>
            <a:chExt cx="1526400" cy="333720"/>
          </a:xfrm>
        </p:grpSpPr>
        <mc:AlternateContent xmlns:mc="http://schemas.openxmlformats.org/markup-compatibility/2006">
          <mc:Choice xmlns:p14="http://schemas.microsoft.com/office/powerpoint/2010/main" Requires="p14">
            <p:contentPart p14:bwMode="auto" r:id="rId81">
              <p14:nvContentPartPr>
                <p14:cNvPr id="28" name="Ink 27">
                  <a:extLst>
                    <a:ext uri="{FF2B5EF4-FFF2-40B4-BE49-F238E27FC236}">
                      <a16:creationId xmlns:a16="http://schemas.microsoft.com/office/drawing/2014/main" id="{E5CED253-C534-19D8-52C0-1191872D5D39}"/>
                    </a:ext>
                  </a:extLst>
                </p14:cNvPr>
                <p14:cNvContentPartPr/>
                <p14:nvPr/>
              </p14:nvContentPartPr>
              <p14:xfrm>
                <a:off x="8293025" y="5727560"/>
                <a:ext cx="264600" cy="186840"/>
              </p14:xfrm>
            </p:contentPart>
          </mc:Choice>
          <mc:Fallback>
            <p:pic>
              <p:nvPicPr>
                <p:cNvPr id="28" name="Ink 27">
                  <a:extLst>
                    <a:ext uri="{FF2B5EF4-FFF2-40B4-BE49-F238E27FC236}">
                      <a16:creationId xmlns:a16="http://schemas.microsoft.com/office/drawing/2014/main" id="{E5CED253-C534-19D8-52C0-1191872D5D39}"/>
                    </a:ext>
                  </a:extLst>
                </p:cNvPr>
                <p:cNvPicPr/>
                <p:nvPr/>
              </p:nvPicPr>
              <p:blipFill>
                <a:blip r:embed="rId82"/>
                <a:stretch>
                  <a:fillRect/>
                </a:stretch>
              </p:blipFill>
              <p:spPr>
                <a:xfrm>
                  <a:off x="8275385" y="5709920"/>
                  <a:ext cx="300240" cy="22248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29" name="Ink 28">
                  <a:extLst>
                    <a:ext uri="{FF2B5EF4-FFF2-40B4-BE49-F238E27FC236}">
                      <a16:creationId xmlns:a16="http://schemas.microsoft.com/office/drawing/2014/main" id="{65788909-713E-4867-97A8-32B62B6C2A5C}"/>
                    </a:ext>
                  </a:extLst>
                </p14:cNvPr>
                <p14:cNvContentPartPr/>
                <p14:nvPr/>
              </p14:nvContentPartPr>
              <p14:xfrm>
                <a:off x="8681465" y="5842400"/>
                <a:ext cx="6480" cy="97200"/>
              </p14:xfrm>
            </p:contentPart>
          </mc:Choice>
          <mc:Fallback>
            <p:pic>
              <p:nvPicPr>
                <p:cNvPr id="29" name="Ink 28">
                  <a:extLst>
                    <a:ext uri="{FF2B5EF4-FFF2-40B4-BE49-F238E27FC236}">
                      <a16:creationId xmlns:a16="http://schemas.microsoft.com/office/drawing/2014/main" id="{65788909-713E-4867-97A8-32B62B6C2A5C}"/>
                    </a:ext>
                  </a:extLst>
                </p:cNvPr>
                <p:cNvPicPr/>
                <p:nvPr/>
              </p:nvPicPr>
              <p:blipFill>
                <a:blip r:embed="rId84"/>
                <a:stretch>
                  <a:fillRect/>
                </a:stretch>
              </p:blipFill>
              <p:spPr>
                <a:xfrm>
                  <a:off x="8663465" y="5824400"/>
                  <a:ext cx="4212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30" name="Ink 29">
                  <a:extLst>
                    <a:ext uri="{FF2B5EF4-FFF2-40B4-BE49-F238E27FC236}">
                      <a16:creationId xmlns:a16="http://schemas.microsoft.com/office/drawing/2014/main" id="{AEDDCF67-77B5-0345-7C69-414BB4EF7FD1}"/>
                    </a:ext>
                  </a:extLst>
                </p14:cNvPr>
                <p14:cNvContentPartPr/>
                <p14:nvPr/>
              </p14:nvContentPartPr>
              <p14:xfrm>
                <a:off x="8858945" y="5713520"/>
                <a:ext cx="157320" cy="189000"/>
              </p14:xfrm>
            </p:contentPart>
          </mc:Choice>
          <mc:Fallback>
            <p:pic>
              <p:nvPicPr>
                <p:cNvPr id="30" name="Ink 29">
                  <a:extLst>
                    <a:ext uri="{FF2B5EF4-FFF2-40B4-BE49-F238E27FC236}">
                      <a16:creationId xmlns:a16="http://schemas.microsoft.com/office/drawing/2014/main" id="{AEDDCF67-77B5-0345-7C69-414BB4EF7FD1}"/>
                    </a:ext>
                  </a:extLst>
                </p:cNvPr>
                <p:cNvPicPr/>
                <p:nvPr/>
              </p:nvPicPr>
              <p:blipFill>
                <a:blip r:embed="rId86"/>
                <a:stretch>
                  <a:fillRect/>
                </a:stretch>
              </p:blipFill>
              <p:spPr>
                <a:xfrm>
                  <a:off x="8840945" y="5695880"/>
                  <a:ext cx="192960" cy="22464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31" name="Ink 30">
                  <a:extLst>
                    <a:ext uri="{FF2B5EF4-FFF2-40B4-BE49-F238E27FC236}">
                      <a16:creationId xmlns:a16="http://schemas.microsoft.com/office/drawing/2014/main" id="{FC5CC2F7-98D2-4982-C1EC-872BFC9C99C1}"/>
                    </a:ext>
                  </a:extLst>
                </p14:cNvPr>
                <p14:cNvContentPartPr/>
                <p14:nvPr/>
              </p14:nvContentPartPr>
              <p14:xfrm>
                <a:off x="9130025" y="5774720"/>
                <a:ext cx="120240" cy="84240"/>
              </p14:xfrm>
            </p:contentPart>
          </mc:Choice>
          <mc:Fallback>
            <p:pic>
              <p:nvPicPr>
                <p:cNvPr id="31" name="Ink 30">
                  <a:extLst>
                    <a:ext uri="{FF2B5EF4-FFF2-40B4-BE49-F238E27FC236}">
                      <a16:creationId xmlns:a16="http://schemas.microsoft.com/office/drawing/2014/main" id="{FC5CC2F7-98D2-4982-C1EC-872BFC9C99C1}"/>
                    </a:ext>
                  </a:extLst>
                </p:cNvPr>
                <p:cNvPicPr/>
                <p:nvPr/>
              </p:nvPicPr>
              <p:blipFill>
                <a:blip r:embed="rId88"/>
                <a:stretch>
                  <a:fillRect/>
                </a:stretch>
              </p:blipFill>
              <p:spPr>
                <a:xfrm>
                  <a:off x="9112025" y="5756720"/>
                  <a:ext cx="1558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2" name="Ink 31">
                  <a:extLst>
                    <a:ext uri="{FF2B5EF4-FFF2-40B4-BE49-F238E27FC236}">
                      <a16:creationId xmlns:a16="http://schemas.microsoft.com/office/drawing/2014/main" id="{082C007B-3F80-C730-6F81-C4F8DBDC68B4}"/>
                    </a:ext>
                  </a:extLst>
                </p14:cNvPr>
                <p14:cNvContentPartPr/>
                <p14:nvPr/>
              </p14:nvContentPartPr>
              <p14:xfrm>
                <a:off x="9430985" y="5712800"/>
                <a:ext cx="142200" cy="130320"/>
              </p14:xfrm>
            </p:contentPart>
          </mc:Choice>
          <mc:Fallback>
            <p:pic>
              <p:nvPicPr>
                <p:cNvPr id="32" name="Ink 31">
                  <a:extLst>
                    <a:ext uri="{FF2B5EF4-FFF2-40B4-BE49-F238E27FC236}">
                      <a16:creationId xmlns:a16="http://schemas.microsoft.com/office/drawing/2014/main" id="{082C007B-3F80-C730-6F81-C4F8DBDC68B4}"/>
                    </a:ext>
                  </a:extLst>
                </p:cNvPr>
                <p:cNvPicPr/>
                <p:nvPr/>
              </p:nvPicPr>
              <p:blipFill>
                <a:blip r:embed="rId90"/>
                <a:stretch>
                  <a:fillRect/>
                </a:stretch>
              </p:blipFill>
              <p:spPr>
                <a:xfrm>
                  <a:off x="9412985" y="5695160"/>
                  <a:ext cx="1778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33" name="Ink 32">
                  <a:extLst>
                    <a:ext uri="{FF2B5EF4-FFF2-40B4-BE49-F238E27FC236}">
                      <a16:creationId xmlns:a16="http://schemas.microsoft.com/office/drawing/2014/main" id="{8DA273E9-42AF-DB75-44C8-E425ED57DB94}"/>
                    </a:ext>
                  </a:extLst>
                </p14:cNvPr>
                <p14:cNvContentPartPr/>
                <p14:nvPr/>
              </p14:nvContentPartPr>
              <p14:xfrm>
                <a:off x="9701345" y="5725400"/>
                <a:ext cx="118080" cy="131040"/>
              </p14:xfrm>
            </p:contentPart>
          </mc:Choice>
          <mc:Fallback>
            <p:pic>
              <p:nvPicPr>
                <p:cNvPr id="33" name="Ink 32">
                  <a:extLst>
                    <a:ext uri="{FF2B5EF4-FFF2-40B4-BE49-F238E27FC236}">
                      <a16:creationId xmlns:a16="http://schemas.microsoft.com/office/drawing/2014/main" id="{8DA273E9-42AF-DB75-44C8-E425ED57DB94}"/>
                    </a:ext>
                  </a:extLst>
                </p:cNvPr>
                <p:cNvPicPr/>
                <p:nvPr/>
              </p:nvPicPr>
              <p:blipFill>
                <a:blip r:embed="rId92"/>
                <a:stretch>
                  <a:fillRect/>
                </a:stretch>
              </p:blipFill>
              <p:spPr>
                <a:xfrm>
                  <a:off x="9683345" y="5707760"/>
                  <a:ext cx="1537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9" name="Ink 58">
                  <a:extLst>
                    <a:ext uri="{FF2B5EF4-FFF2-40B4-BE49-F238E27FC236}">
                      <a16:creationId xmlns:a16="http://schemas.microsoft.com/office/drawing/2014/main" id="{2ABC87DC-1147-39B5-EA6A-CCCE0EF418CD}"/>
                    </a:ext>
                  </a:extLst>
                </p14:cNvPr>
                <p14:cNvContentPartPr/>
                <p14:nvPr/>
              </p14:nvContentPartPr>
              <p14:xfrm>
                <a:off x="8319305" y="5630720"/>
                <a:ext cx="179280" cy="275400"/>
              </p14:xfrm>
            </p:contentPart>
          </mc:Choice>
          <mc:Fallback>
            <p:pic>
              <p:nvPicPr>
                <p:cNvPr id="59" name="Ink 58">
                  <a:extLst>
                    <a:ext uri="{FF2B5EF4-FFF2-40B4-BE49-F238E27FC236}">
                      <a16:creationId xmlns:a16="http://schemas.microsoft.com/office/drawing/2014/main" id="{2ABC87DC-1147-39B5-EA6A-CCCE0EF418CD}"/>
                    </a:ext>
                  </a:extLst>
                </p:cNvPr>
                <p:cNvPicPr/>
                <p:nvPr/>
              </p:nvPicPr>
              <p:blipFill>
                <a:blip r:embed="rId94"/>
                <a:stretch>
                  <a:fillRect/>
                </a:stretch>
              </p:blipFill>
              <p:spPr>
                <a:xfrm>
                  <a:off x="8301665" y="5613080"/>
                  <a:ext cx="214920" cy="31104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0" name="Ink 59">
                  <a:extLst>
                    <a:ext uri="{FF2B5EF4-FFF2-40B4-BE49-F238E27FC236}">
                      <a16:creationId xmlns:a16="http://schemas.microsoft.com/office/drawing/2014/main" id="{25FFAB47-C480-2A96-33AC-25A8B5D68F2D}"/>
                    </a:ext>
                  </a:extLst>
                </p14:cNvPr>
                <p14:cNvContentPartPr/>
                <p14:nvPr/>
              </p14:nvContentPartPr>
              <p14:xfrm>
                <a:off x="8759945" y="5689760"/>
                <a:ext cx="326160" cy="196560"/>
              </p14:xfrm>
            </p:contentPart>
          </mc:Choice>
          <mc:Fallback>
            <p:pic>
              <p:nvPicPr>
                <p:cNvPr id="60" name="Ink 59">
                  <a:extLst>
                    <a:ext uri="{FF2B5EF4-FFF2-40B4-BE49-F238E27FC236}">
                      <a16:creationId xmlns:a16="http://schemas.microsoft.com/office/drawing/2014/main" id="{25FFAB47-C480-2A96-33AC-25A8B5D68F2D}"/>
                    </a:ext>
                  </a:extLst>
                </p:cNvPr>
                <p:cNvPicPr/>
                <p:nvPr/>
              </p:nvPicPr>
              <p:blipFill>
                <a:blip r:embed="rId96"/>
                <a:stretch>
                  <a:fillRect/>
                </a:stretch>
              </p:blipFill>
              <p:spPr>
                <a:xfrm>
                  <a:off x="8741945" y="5672120"/>
                  <a:ext cx="3618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1" name="Ink 60">
                  <a:extLst>
                    <a:ext uri="{FF2B5EF4-FFF2-40B4-BE49-F238E27FC236}">
                      <a16:creationId xmlns:a16="http://schemas.microsoft.com/office/drawing/2014/main" id="{48FCDF20-5355-A5FE-325F-DAD3C60D24F0}"/>
                    </a:ext>
                  </a:extLst>
                </p14:cNvPr>
                <p14:cNvContentPartPr/>
                <p14:nvPr/>
              </p14:nvContentPartPr>
              <p14:xfrm>
                <a:off x="9140105" y="5714600"/>
                <a:ext cx="140400" cy="130320"/>
              </p14:xfrm>
            </p:contentPart>
          </mc:Choice>
          <mc:Fallback>
            <p:pic>
              <p:nvPicPr>
                <p:cNvPr id="61" name="Ink 60">
                  <a:extLst>
                    <a:ext uri="{FF2B5EF4-FFF2-40B4-BE49-F238E27FC236}">
                      <a16:creationId xmlns:a16="http://schemas.microsoft.com/office/drawing/2014/main" id="{48FCDF20-5355-A5FE-325F-DAD3C60D24F0}"/>
                    </a:ext>
                  </a:extLst>
                </p:cNvPr>
                <p:cNvPicPr/>
                <p:nvPr/>
              </p:nvPicPr>
              <p:blipFill>
                <a:blip r:embed="rId98"/>
                <a:stretch>
                  <a:fillRect/>
                </a:stretch>
              </p:blipFill>
              <p:spPr>
                <a:xfrm>
                  <a:off x="9122105" y="5696600"/>
                  <a:ext cx="1760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3" name="Ink 62">
                  <a:extLst>
                    <a:ext uri="{FF2B5EF4-FFF2-40B4-BE49-F238E27FC236}">
                      <a16:creationId xmlns:a16="http://schemas.microsoft.com/office/drawing/2014/main" id="{117F0741-A416-2468-6160-C3637A16437B}"/>
                    </a:ext>
                  </a:extLst>
                </p14:cNvPr>
                <p14:cNvContentPartPr/>
                <p14:nvPr/>
              </p14:nvContentPartPr>
              <p14:xfrm>
                <a:off x="8366825" y="5683280"/>
                <a:ext cx="95400" cy="281160"/>
              </p14:xfrm>
            </p:contentPart>
          </mc:Choice>
          <mc:Fallback>
            <p:pic>
              <p:nvPicPr>
                <p:cNvPr id="63" name="Ink 62">
                  <a:extLst>
                    <a:ext uri="{FF2B5EF4-FFF2-40B4-BE49-F238E27FC236}">
                      <a16:creationId xmlns:a16="http://schemas.microsoft.com/office/drawing/2014/main" id="{117F0741-A416-2468-6160-C3637A16437B}"/>
                    </a:ext>
                  </a:extLst>
                </p:cNvPr>
                <p:cNvPicPr/>
                <p:nvPr/>
              </p:nvPicPr>
              <p:blipFill>
                <a:blip r:embed="rId100"/>
                <a:stretch>
                  <a:fillRect/>
                </a:stretch>
              </p:blipFill>
              <p:spPr>
                <a:xfrm>
                  <a:off x="8349185" y="5665640"/>
                  <a:ext cx="13104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4" name="Ink 63">
                  <a:extLst>
                    <a:ext uri="{FF2B5EF4-FFF2-40B4-BE49-F238E27FC236}">
                      <a16:creationId xmlns:a16="http://schemas.microsoft.com/office/drawing/2014/main" id="{4B089E08-F618-DB33-A856-B475EBBC00B8}"/>
                    </a:ext>
                  </a:extLst>
                </p14:cNvPr>
                <p14:cNvContentPartPr/>
                <p14:nvPr/>
              </p14:nvContentPartPr>
              <p14:xfrm>
                <a:off x="8855345" y="5681120"/>
                <a:ext cx="179640" cy="195840"/>
              </p14:xfrm>
            </p:contentPart>
          </mc:Choice>
          <mc:Fallback>
            <p:pic>
              <p:nvPicPr>
                <p:cNvPr id="64" name="Ink 63">
                  <a:extLst>
                    <a:ext uri="{FF2B5EF4-FFF2-40B4-BE49-F238E27FC236}">
                      <a16:creationId xmlns:a16="http://schemas.microsoft.com/office/drawing/2014/main" id="{4B089E08-F618-DB33-A856-B475EBBC00B8}"/>
                    </a:ext>
                  </a:extLst>
                </p:cNvPr>
                <p:cNvPicPr/>
                <p:nvPr/>
              </p:nvPicPr>
              <p:blipFill>
                <a:blip r:embed="rId102"/>
                <a:stretch>
                  <a:fillRect/>
                </a:stretch>
              </p:blipFill>
              <p:spPr>
                <a:xfrm>
                  <a:off x="8837345" y="5663120"/>
                  <a:ext cx="21528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65" name="Ink 64">
                  <a:extLst>
                    <a:ext uri="{FF2B5EF4-FFF2-40B4-BE49-F238E27FC236}">
                      <a16:creationId xmlns:a16="http://schemas.microsoft.com/office/drawing/2014/main" id="{E82C1D20-A95C-28E9-E385-464AC5D18B15}"/>
                    </a:ext>
                  </a:extLst>
                </p14:cNvPr>
                <p14:cNvContentPartPr/>
                <p14:nvPr/>
              </p14:nvContentPartPr>
              <p14:xfrm>
                <a:off x="9158825" y="5798480"/>
                <a:ext cx="2520" cy="18360"/>
              </p14:xfrm>
            </p:contentPart>
          </mc:Choice>
          <mc:Fallback>
            <p:pic>
              <p:nvPicPr>
                <p:cNvPr id="65" name="Ink 64">
                  <a:extLst>
                    <a:ext uri="{FF2B5EF4-FFF2-40B4-BE49-F238E27FC236}">
                      <a16:creationId xmlns:a16="http://schemas.microsoft.com/office/drawing/2014/main" id="{E82C1D20-A95C-28E9-E385-464AC5D18B15}"/>
                    </a:ext>
                  </a:extLst>
                </p:cNvPr>
                <p:cNvPicPr/>
                <p:nvPr/>
              </p:nvPicPr>
              <p:blipFill>
                <a:blip r:embed="rId104"/>
                <a:stretch>
                  <a:fillRect/>
                </a:stretch>
              </p:blipFill>
              <p:spPr>
                <a:xfrm>
                  <a:off x="9140825" y="5780840"/>
                  <a:ext cx="38160" cy="54000"/>
                </a:xfrm>
                <a:prstGeom prst="rect">
                  <a:avLst/>
                </a:prstGeom>
              </p:spPr>
            </p:pic>
          </mc:Fallback>
        </mc:AlternateContent>
      </p:grpSp>
    </p:spTree>
    <p:extLst>
      <p:ext uri="{BB962C8B-B14F-4D97-AF65-F5344CB8AC3E}">
        <p14:creationId xmlns:p14="http://schemas.microsoft.com/office/powerpoint/2010/main" val="19986066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85662-89BA-BDF2-AC24-69C590B46142}"/>
              </a:ext>
            </a:extLst>
          </p:cNvPr>
          <p:cNvSpPr>
            <a:spLocks noGrp="1"/>
          </p:cNvSpPr>
          <p:nvPr>
            <p:ph type="title"/>
          </p:nvPr>
        </p:nvSpPr>
        <p:spPr/>
        <p:txBody>
          <a:bodyPr/>
          <a:lstStyle/>
          <a:p>
            <a:r>
              <a:rPr lang="en-US" dirty="0"/>
              <a:t>Example 2</a:t>
            </a:r>
            <a:endParaRPr lang="en-IN" dirty="0"/>
          </a:p>
        </p:txBody>
      </p:sp>
      <p:graphicFrame>
        <p:nvGraphicFramePr>
          <p:cNvPr id="4" name="Content Placeholder 3">
            <a:extLst>
              <a:ext uri="{FF2B5EF4-FFF2-40B4-BE49-F238E27FC236}">
                <a16:creationId xmlns:a16="http://schemas.microsoft.com/office/drawing/2014/main" id="{06F51212-AEF8-8039-77F7-17996B2FA69A}"/>
              </a:ext>
            </a:extLst>
          </p:cNvPr>
          <p:cNvGraphicFramePr>
            <a:graphicFrameLocks noGrp="1"/>
          </p:cNvGraphicFramePr>
          <p:nvPr>
            <p:ph idx="1"/>
            <p:extLst>
              <p:ext uri="{D42A27DB-BD31-4B8C-83A1-F6EECF244321}">
                <p14:modId xmlns:p14="http://schemas.microsoft.com/office/powerpoint/2010/main" val="3384901383"/>
              </p:ext>
            </p:extLst>
          </p:nvPr>
        </p:nvGraphicFramePr>
        <p:xfrm>
          <a:off x="2122714" y="1992086"/>
          <a:ext cx="7021286" cy="3566160"/>
        </p:xfrm>
        <a:graphic>
          <a:graphicData uri="http://schemas.openxmlformats.org/drawingml/2006/table">
            <a:tbl>
              <a:tblPr/>
              <a:tblGrid>
                <a:gridCol w="3510643">
                  <a:extLst>
                    <a:ext uri="{9D8B030D-6E8A-4147-A177-3AD203B41FA5}">
                      <a16:colId xmlns:a16="http://schemas.microsoft.com/office/drawing/2014/main" val="1787884099"/>
                    </a:ext>
                  </a:extLst>
                </a:gridCol>
                <a:gridCol w="3510643">
                  <a:extLst>
                    <a:ext uri="{9D8B030D-6E8A-4147-A177-3AD203B41FA5}">
                      <a16:colId xmlns:a16="http://schemas.microsoft.com/office/drawing/2014/main" val="847044468"/>
                    </a:ext>
                  </a:extLst>
                </a:gridCol>
              </a:tblGrid>
              <a:tr h="761176">
                <a:tc>
                  <a:txBody>
                    <a:bodyPr/>
                    <a:lstStyle/>
                    <a:p>
                      <a:pPr fontAlgn="t"/>
                      <a:r>
                        <a:rPr lang="en-IN" sz="3600" dirty="0">
                          <a:effectLst/>
                        </a:rPr>
                        <a:t>Cost of goods sold</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3600">
                          <a:effectLst/>
                        </a:rPr>
                        <a:t>4,50,000</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02469797"/>
                  </a:ext>
                </a:extLst>
              </a:tr>
              <a:tr h="761176">
                <a:tc>
                  <a:txBody>
                    <a:bodyPr/>
                    <a:lstStyle/>
                    <a:p>
                      <a:pPr fontAlgn="t"/>
                      <a:r>
                        <a:rPr lang="en-IN" sz="3600" dirty="0">
                          <a:effectLst/>
                        </a:rPr>
                        <a:t>Inventory at the beginning</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3600">
                          <a:effectLst/>
                        </a:rPr>
                        <a:t>1,25,000</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830120517"/>
                  </a:ext>
                </a:extLst>
              </a:tr>
              <a:tr h="761176">
                <a:tc>
                  <a:txBody>
                    <a:bodyPr/>
                    <a:lstStyle/>
                    <a:p>
                      <a:pPr fontAlgn="t"/>
                      <a:r>
                        <a:rPr lang="en-IN" sz="3600" dirty="0">
                          <a:effectLst/>
                        </a:rPr>
                        <a:t>Inventory at the end</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tc>
                  <a:txBody>
                    <a:bodyPr/>
                    <a:lstStyle/>
                    <a:p>
                      <a:pPr fontAlgn="t"/>
                      <a:r>
                        <a:rPr lang="en-IN" sz="3600" dirty="0">
                          <a:effectLst/>
                        </a:rPr>
                        <a:t>1,75,000</a:t>
                      </a:r>
                    </a:p>
                  </a:txBody>
                  <a:tcPr>
                    <a:lnL w="6350" cap="flat" cmpd="sng" algn="ctr">
                      <a:solidFill>
                        <a:srgbClr val="DEE2E6"/>
                      </a:solidFill>
                      <a:prstDash val="solid"/>
                      <a:round/>
                      <a:headEnd type="none" w="med" len="med"/>
                      <a:tailEnd type="none" w="med" len="med"/>
                    </a:lnL>
                    <a:lnR w="6350" cap="flat" cmpd="sng" algn="ctr">
                      <a:solidFill>
                        <a:srgbClr val="DEE2E6"/>
                      </a:solidFill>
                      <a:prstDash val="solid"/>
                      <a:round/>
                      <a:headEnd type="none" w="med" len="med"/>
                      <a:tailEnd type="none" w="med" len="med"/>
                    </a:lnR>
                    <a:lnT w="6350" cap="flat" cmpd="sng" algn="ctr">
                      <a:solidFill>
                        <a:srgbClr val="DEE2E6"/>
                      </a:solidFill>
                      <a:prstDash val="solid"/>
                      <a:round/>
                      <a:headEnd type="none" w="med" len="med"/>
                      <a:tailEnd type="none" w="med" len="med"/>
                    </a:lnT>
                    <a:lnB w="635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816423254"/>
                  </a:ext>
                </a:extLst>
              </a:tr>
            </a:tbl>
          </a:graphicData>
        </a:graphic>
      </p:graphicFrame>
    </p:spTree>
    <p:extLst>
      <p:ext uri="{BB962C8B-B14F-4D97-AF65-F5344CB8AC3E}">
        <p14:creationId xmlns:p14="http://schemas.microsoft.com/office/powerpoint/2010/main" val="519821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B19A6-4544-49D8-F72C-09DF83B3AF0D}"/>
              </a:ext>
            </a:extLst>
          </p:cNvPr>
          <p:cNvSpPr>
            <a:spLocks noGrp="1"/>
          </p:cNvSpPr>
          <p:nvPr>
            <p:ph type="title"/>
          </p:nvPr>
        </p:nvSpPr>
        <p:spPr/>
        <p:txBody>
          <a:bodyPr/>
          <a:lstStyle/>
          <a:p>
            <a:r>
              <a:rPr lang="en-US" dirty="0"/>
              <a:t>All Commodity Volume ( ACV)</a:t>
            </a:r>
            <a:endParaRPr lang="en-IN" dirty="0"/>
          </a:p>
        </p:txBody>
      </p:sp>
      <p:sp>
        <p:nvSpPr>
          <p:cNvPr id="3" name="Content Placeholder 2">
            <a:extLst>
              <a:ext uri="{FF2B5EF4-FFF2-40B4-BE49-F238E27FC236}">
                <a16:creationId xmlns:a16="http://schemas.microsoft.com/office/drawing/2014/main" id="{38DB8EB8-F092-7A53-B9AC-1126DCBAD093}"/>
              </a:ext>
            </a:extLst>
          </p:cNvPr>
          <p:cNvSpPr>
            <a:spLocks noGrp="1"/>
          </p:cNvSpPr>
          <p:nvPr>
            <p:ph idx="1"/>
          </p:nvPr>
        </p:nvSpPr>
        <p:spPr/>
        <p:txBody>
          <a:bodyPr/>
          <a:lstStyle/>
          <a:p>
            <a:r>
              <a:rPr lang="en-US" dirty="0"/>
              <a:t>ACV  measures  ability of the outlet to distribute a brand to the customers  </a:t>
            </a:r>
          </a:p>
          <a:p>
            <a:r>
              <a:rPr lang="en-US" dirty="0"/>
              <a:t>ACV gives idea traffic of </a:t>
            </a:r>
            <a:r>
              <a:rPr lang="en-US"/>
              <a:t>the store </a:t>
            </a:r>
            <a:endParaRPr lang="en-US" dirty="0"/>
          </a:p>
          <a:p>
            <a:endParaRPr lang="en-US" dirty="0"/>
          </a:p>
          <a:p>
            <a:r>
              <a:rPr lang="en-US" dirty="0"/>
              <a:t>ACV % = Total sales of the store carrying your brand / Total sales of all store  x 100</a:t>
            </a:r>
            <a:endParaRPr lang="en-IN" dirty="0"/>
          </a:p>
        </p:txBody>
      </p:sp>
    </p:spTree>
    <p:extLst>
      <p:ext uri="{BB962C8B-B14F-4D97-AF65-F5344CB8AC3E}">
        <p14:creationId xmlns:p14="http://schemas.microsoft.com/office/powerpoint/2010/main" val="26093742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B089F-D0AB-35AF-BB6A-A2FDE44D1691}"/>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9F05B3A6-1B8A-EBA8-0365-EF3E058DCE38}"/>
              </a:ext>
            </a:extLst>
          </p:cNvPr>
          <p:cNvGraphicFramePr>
            <a:graphicFrameLocks noGrp="1"/>
          </p:cNvGraphicFramePr>
          <p:nvPr>
            <p:ph idx="1"/>
            <p:extLst>
              <p:ext uri="{D42A27DB-BD31-4B8C-83A1-F6EECF244321}">
                <p14:modId xmlns:p14="http://schemas.microsoft.com/office/powerpoint/2010/main" val="1621011232"/>
              </p:ext>
            </p:extLst>
          </p:nvPr>
        </p:nvGraphicFramePr>
        <p:xfrm>
          <a:off x="838200" y="986231"/>
          <a:ext cx="10515600" cy="392805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611928489"/>
                    </a:ext>
                  </a:extLst>
                </a:gridCol>
                <a:gridCol w="2628900">
                  <a:extLst>
                    <a:ext uri="{9D8B030D-6E8A-4147-A177-3AD203B41FA5}">
                      <a16:colId xmlns:a16="http://schemas.microsoft.com/office/drawing/2014/main" val="410976943"/>
                    </a:ext>
                  </a:extLst>
                </a:gridCol>
                <a:gridCol w="2628900">
                  <a:extLst>
                    <a:ext uri="{9D8B030D-6E8A-4147-A177-3AD203B41FA5}">
                      <a16:colId xmlns:a16="http://schemas.microsoft.com/office/drawing/2014/main" val="622696867"/>
                    </a:ext>
                  </a:extLst>
                </a:gridCol>
                <a:gridCol w="2628900">
                  <a:extLst>
                    <a:ext uri="{9D8B030D-6E8A-4147-A177-3AD203B41FA5}">
                      <a16:colId xmlns:a16="http://schemas.microsoft.com/office/drawing/2014/main" val="1792931320"/>
                    </a:ext>
                  </a:extLst>
                </a:gridCol>
              </a:tblGrid>
              <a:tr h="1201358">
                <a:tc>
                  <a:txBody>
                    <a:bodyPr/>
                    <a:lstStyle/>
                    <a:p>
                      <a:r>
                        <a:rPr lang="en-US" sz="3400" dirty="0"/>
                        <a:t>Outlets</a:t>
                      </a:r>
                      <a:endParaRPr lang="en-IN" sz="3400" dirty="0"/>
                    </a:p>
                  </a:txBody>
                  <a:tcPr marT="80995" marB="80995"/>
                </a:tc>
                <a:tc>
                  <a:txBody>
                    <a:bodyPr/>
                    <a:lstStyle/>
                    <a:p>
                      <a:r>
                        <a:rPr lang="en-US" sz="3400" dirty="0"/>
                        <a:t>Total Sales Rs.</a:t>
                      </a:r>
                      <a:endParaRPr lang="en-IN" sz="3400" dirty="0"/>
                    </a:p>
                  </a:txBody>
                  <a:tcPr marT="80995" marB="80995"/>
                </a:tc>
                <a:tc>
                  <a:txBody>
                    <a:bodyPr/>
                    <a:lstStyle/>
                    <a:p>
                      <a:r>
                        <a:rPr lang="en-US" sz="3400" dirty="0"/>
                        <a:t>Sales of Shampoo</a:t>
                      </a:r>
                      <a:endParaRPr lang="en-IN" sz="3400" dirty="0"/>
                    </a:p>
                  </a:txBody>
                  <a:tcPr marT="80995" marB="80995"/>
                </a:tc>
                <a:tc>
                  <a:txBody>
                    <a:bodyPr/>
                    <a:lstStyle/>
                    <a:p>
                      <a:r>
                        <a:rPr lang="en-US" sz="3400" dirty="0"/>
                        <a:t> Your brand of shampoo</a:t>
                      </a:r>
                      <a:endParaRPr lang="en-IN" sz="3400" dirty="0"/>
                    </a:p>
                  </a:txBody>
                  <a:tcPr marT="80995" marB="80995"/>
                </a:tc>
                <a:extLst>
                  <a:ext uri="{0D108BD9-81ED-4DB2-BD59-A6C34878D82A}">
                    <a16:rowId xmlns:a16="http://schemas.microsoft.com/office/drawing/2014/main" val="955355899"/>
                  </a:ext>
                </a:extLst>
              </a:tr>
              <a:tr h="681674">
                <a:tc>
                  <a:txBody>
                    <a:bodyPr/>
                    <a:lstStyle/>
                    <a:p>
                      <a:r>
                        <a:rPr lang="en-US" sz="3400" dirty="0"/>
                        <a:t>Store 1</a:t>
                      </a:r>
                      <a:endParaRPr lang="en-IN" sz="3400" dirty="0"/>
                    </a:p>
                  </a:txBody>
                  <a:tcPr marT="80995" marB="80995"/>
                </a:tc>
                <a:tc>
                  <a:txBody>
                    <a:bodyPr/>
                    <a:lstStyle/>
                    <a:p>
                      <a:r>
                        <a:rPr lang="en-US" sz="3400" dirty="0"/>
                        <a:t>1,00,000</a:t>
                      </a:r>
                      <a:endParaRPr lang="en-IN" sz="3400" dirty="0"/>
                    </a:p>
                  </a:txBody>
                  <a:tcPr marT="80995" marB="80995"/>
                </a:tc>
                <a:tc>
                  <a:txBody>
                    <a:bodyPr/>
                    <a:lstStyle/>
                    <a:p>
                      <a:r>
                        <a:rPr lang="en-US" sz="3400" dirty="0"/>
                        <a:t>1000</a:t>
                      </a:r>
                      <a:endParaRPr lang="en-IN" sz="3400" dirty="0"/>
                    </a:p>
                  </a:txBody>
                  <a:tcPr marT="80995" marB="80995"/>
                </a:tc>
                <a:tc>
                  <a:txBody>
                    <a:bodyPr/>
                    <a:lstStyle/>
                    <a:p>
                      <a:r>
                        <a:rPr lang="en-US" sz="3400" dirty="0"/>
                        <a:t>Available</a:t>
                      </a:r>
                      <a:endParaRPr lang="en-IN" sz="3400" dirty="0"/>
                    </a:p>
                  </a:txBody>
                  <a:tcPr marT="80995" marB="80995"/>
                </a:tc>
                <a:extLst>
                  <a:ext uri="{0D108BD9-81ED-4DB2-BD59-A6C34878D82A}">
                    <a16:rowId xmlns:a16="http://schemas.microsoft.com/office/drawing/2014/main" val="840538197"/>
                  </a:ext>
                </a:extLst>
              </a:tr>
              <a:tr h="681674">
                <a:tc>
                  <a:txBody>
                    <a:bodyPr/>
                    <a:lstStyle/>
                    <a:p>
                      <a:r>
                        <a:rPr lang="en-US" sz="3400" dirty="0"/>
                        <a:t>Store 2</a:t>
                      </a:r>
                      <a:endParaRPr lang="en-IN" sz="3400" dirty="0"/>
                    </a:p>
                  </a:txBody>
                  <a:tcPr marT="80995" marB="80995"/>
                </a:tc>
                <a:tc>
                  <a:txBody>
                    <a:bodyPr/>
                    <a:lstStyle/>
                    <a:p>
                      <a:r>
                        <a:rPr lang="en-US" sz="3400" dirty="0"/>
                        <a:t>75,000</a:t>
                      </a:r>
                      <a:endParaRPr lang="en-IN" sz="3400" dirty="0"/>
                    </a:p>
                  </a:txBody>
                  <a:tcPr marT="80995" marB="80995"/>
                </a:tc>
                <a:tc>
                  <a:txBody>
                    <a:bodyPr/>
                    <a:lstStyle/>
                    <a:p>
                      <a:r>
                        <a:rPr lang="en-US" sz="3400" dirty="0"/>
                        <a:t>500</a:t>
                      </a:r>
                      <a:endParaRPr lang="en-IN" sz="3400" dirty="0"/>
                    </a:p>
                  </a:txBody>
                  <a:tcPr marT="80995" marB="809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a:ln>
                            <a:noFill/>
                          </a:ln>
                          <a:solidFill>
                            <a:prstClr val="black"/>
                          </a:solidFill>
                          <a:effectLst/>
                          <a:uLnTx/>
                          <a:uFillTx/>
                          <a:latin typeface="Calibri" panose="020F0502020204030204"/>
                          <a:ea typeface="+mn-ea"/>
                          <a:cs typeface="+mn-cs"/>
                        </a:rPr>
                        <a:t>Available</a:t>
                      </a:r>
                      <a:endParaRPr kumimoji="0" lang="en-IN" sz="3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T="80995" marB="80995"/>
                </a:tc>
                <a:extLst>
                  <a:ext uri="{0D108BD9-81ED-4DB2-BD59-A6C34878D82A}">
                    <a16:rowId xmlns:a16="http://schemas.microsoft.com/office/drawing/2014/main" val="1355419446"/>
                  </a:ext>
                </a:extLst>
              </a:tr>
              <a:tr h="681674">
                <a:tc>
                  <a:txBody>
                    <a:bodyPr/>
                    <a:lstStyle/>
                    <a:p>
                      <a:r>
                        <a:rPr lang="en-US" sz="3400" dirty="0"/>
                        <a:t>Store 3</a:t>
                      </a:r>
                      <a:endParaRPr lang="en-IN" sz="3400" dirty="0"/>
                    </a:p>
                  </a:txBody>
                  <a:tcPr marT="80995" marB="80995"/>
                </a:tc>
                <a:tc>
                  <a:txBody>
                    <a:bodyPr/>
                    <a:lstStyle/>
                    <a:p>
                      <a:r>
                        <a:rPr lang="en-US" sz="3400" dirty="0"/>
                        <a:t>50,000</a:t>
                      </a:r>
                      <a:endParaRPr lang="en-IN" sz="3400" dirty="0"/>
                    </a:p>
                  </a:txBody>
                  <a:tcPr marT="80995" marB="80995"/>
                </a:tc>
                <a:tc>
                  <a:txBody>
                    <a:bodyPr/>
                    <a:lstStyle/>
                    <a:p>
                      <a:r>
                        <a:rPr lang="en-US" sz="3400" dirty="0"/>
                        <a:t>300</a:t>
                      </a:r>
                      <a:endParaRPr lang="en-IN" sz="3400" dirty="0"/>
                    </a:p>
                  </a:txBody>
                  <a:tcPr marT="80995" marB="8099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400" b="0" i="0" u="none" strike="noStrike" kern="1200" cap="none" spc="0" normalizeH="0" baseline="0" noProof="0" dirty="0">
                          <a:ln>
                            <a:noFill/>
                          </a:ln>
                          <a:solidFill>
                            <a:prstClr val="black"/>
                          </a:solidFill>
                          <a:effectLst/>
                          <a:uLnTx/>
                          <a:uFillTx/>
                          <a:latin typeface="Calibri" panose="020F0502020204030204"/>
                          <a:ea typeface="+mn-ea"/>
                          <a:cs typeface="+mn-cs"/>
                        </a:rPr>
                        <a:t>Available</a:t>
                      </a:r>
                      <a:endParaRPr kumimoji="0" lang="en-IN" sz="3400" b="0" i="0" u="none" strike="noStrike" kern="1200" cap="none" spc="0" normalizeH="0" baseline="0" noProof="0" dirty="0">
                        <a:ln>
                          <a:noFill/>
                        </a:ln>
                        <a:solidFill>
                          <a:prstClr val="black"/>
                        </a:solidFill>
                        <a:effectLst/>
                        <a:uLnTx/>
                        <a:uFillTx/>
                        <a:latin typeface="Calibri" panose="020F0502020204030204"/>
                        <a:ea typeface="+mn-ea"/>
                        <a:cs typeface="+mn-cs"/>
                      </a:endParaRPr>
                    </a:p>
                  </a:txBody>
                  <a:tcPr marT="80995" marB="80995"/>
                </a:tc>
                <a:extLst>
                  <a:ext uri="{0D108BD9-81ED-4DB2-BD59-A6C34878D82A}">
                    <a16:rowId xmlns:a16="http://schemas.microsoft.com/office/drawing/2014/main" val="1327371162"/>
                  </a:ext>
                </a:extLst>
              </a:tr>
              <a:tr h="681674">
                <a:tc>
                  <a:txBody>
                    <a:bodyPr/>
                    <a:lstStyle/>
                    <a:p>
                      <a:r>
                        <a:rPr lang="en-US" sz="3400" dirty="0"/>
                        <a:t>Store 4</a:t>
                      </a:r>
                      <a:endParaRPr lang="en-IN" sz="3400" dirty="0"/>
                    </a:p>
                  </a:txBody>
                  <a:tcPr marT="80995" marB="80995"/>
                </a:tc>
                <a:tc>
                  <a:txBody>
                    <a:bodyPr/>
                    <a:lstStyle/>
                    <a:p>
                      <a:r>
                        <a:rPr lang="en-US" sz="3400" dirty="0"/>
                        <a:t>40,000</a:t>
                      </a:r>
                      <a:endParaRPr lang="en-IN" sz="3400" dirty="0"/>
                    </a:p>
                  </a:txBody>
                  <a:tcPr marT="80995" marB="80995"/>
                </a:tc>
                <a:tc>
                  <a:txBody>
                    <a:bodyPr/>
                    <a:lstStyle/>
                    <a:p>
                      <a:r>
                        <a:rPr lang="en-US" sz="3400" dirty="0"/>
                        <a:t>400</a:t>
                      </a:r>
                      <a:endParaRPr lang="en-IN" sz="3400" dirty="0"/>
                    </a:p>
                  </a:txBody>
                  <a:tcPr marT="80995" marB="80995"/>
                </a:tc>
                <a:tc>
                  <a:txBody>
                    <a:bodyPr/>
                    <a:lstStyle/>
                    <a:p>
                      <a:r>
                        <a:rPr lang="en-US" sz="3400" dirty="0"/>
                        <a:t>------</a:t>
                      </a:r>
                      <a:endParaRPr lang="en-IN" sz="3400" dirty="0"/>
                    </a:p>
                  </a:txBody>
                  <a:tcPr marT="80995" marB="80995"/>
                </a:tc>
                <a:extLst>
                  <a:ext uri="{0D108BD9-81ED-4DB2-BD59-A6C34878D82A}">
                    <a16:rowId xmlns:a16="http://schemas.microsoft.com/office/drawing/2014/main" val="339014619"/>
                  </a:ext>
                </a:extLst>
              </a:tr>
            </a:tbl>
          </a:graphicData>
        </a:graphic>
      </p:graphicFrame>
    </p:spTree>
    <p:extLst>
      <p:ext uri="{BB962C8B-B14F-4D97-AF65-F5344CB8AC3E}">
        <p14:creationId xmlns:p14="http://schemas.microsoft.com/office/powerpoint/2010/main" val="5574636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14864-0485-018E-0E76-588C452EBE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384175C-8455-636C-8AF1-434B597FEE14}"/>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ACV % = ( 1,00,000+ 75,000+50,000/1,00,000+ 75,000+50,000+ 40,000) x 100</a:t>
            </a:r>
          </a:p>
          <a:p>
            <a:pPr marL="0" indent="0">
              <a:buNone/>
            </a:pPr>
            <a:endParaRPr lang="en-US" dirty="0"/>
          </a:p>
          <a:p>
            <a:pPr marL="0" indent="0">
              <a:buNone/>
            </a:pPr>
            <a:r>
              <a:rPr lang="en-US" dirty="0"/>
              <a:t>ACV% = 84.90 %</a:t>
            </a:r>
          </a:p>
          <a:p>
            <a:pPr marL="0" indent="0">
              <a:buNone/>
            </a:pPr>
            <a:endParaRPr lang="en-US" dirty="0"/>
          </a:p>
          <a:p>
            <a:pPr marL="0" indent="0">
              <a:buNone/>
            </a:pPr>
            <a:r>
              <a:rPr lang="en-US" dirty="0"/>
              <a:t>Higher ACV indicates that there is high traffic in the store were your products are available </a:t>
            </a:r>
          </a:p>
          <a:p>
            <a:pPr marL="0" indent="0">
              <a:buNone/>
            </a:pPr>
            <a:endParaRPr lang="en-IN" dirty="0"/>
          </a:p>
        </p:txBody>
      </p:sp>
    </p:spTree>
    <p:extLst>
      <p:ext uri="{BB962C8B-B14F-4D97-AF65-F5344CB8AC3E}">
        <p14:creationId xmlns:p14="http://schemas.microsoft.com/office/powerpoint/2010/main" val="38854982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8FDD-35A4-A092-E7C7-FC13D168CB0F}"/>
              </a:ext>
            </a:extLst>
          </p:cNvPr>
          <p:cNvSpPr>
            <a:spLocks noGrp="1"/>
          </p:cNvSpPr>
          <p:nvPr>
            <p:ph type="title"/>
          </p:nvPr>
        </p:nvSpPr>
        <p:spPr/>
        <p:txBody>
          <a:bodyPr/>
          <a:lstStyle/>
          <a:p>
            <a:r>
              <a:rPr lang="en-US" dirty="0"/>
              <a:t>Same store sales growth </a:t>
            </a:r>
            <a:endParaRPr lang="en-IN" dirty="0"/>
          </a:p>
        </p:txBody>
      </p:sp>
      <p:sp>
        <p:nvSpPr>
          <p:cNvPr id="3" name="Content Placeholder 2">
            <a:extLst>
              <a:ext uri="{FF2B5EF4-FFF2-40B4-BE49-F238E27FC236}">
                <a16:creationId xmlns:a16="http://schemas.microsoft.com/office/drawing/2014/main" id="{7C75992E-B068-A9CC-27D1-9425C3AA1417}"/>
              </a:ext>
            </a:extLst>
          </p:cNvPr>
          <p:cNvSpPr>
            <a:spLocks noGrp="1"/>
          </p:cNvSpPr>
          <p:nvPr>
            <p:ph idx="1"/>
          </p:nvPr>
        </p:nvSpPr>
        <p:spPr/>
        <p:txBody>
          <a:bodyPr/>
          <a:lstStyle/>
          <a:p>
            <a:pPr marL="0" indent="0">
              <a:buNone/>
            </a:pPr>
            <a:r>
              <a:rPr lang="en-US" dirty="0"/>
              <a:t>Same store sales is a business term used to evaluate performance to the store where company products are sold for one year</a:t>
            </a:r>
          </a:p>
          <a:p>
            <a:pPr marL="0" indent="0">
              <a:buNone/>
            </a:pPr>
            <a:endParaRPr lang="en-US" dirty="0"/>
          </a:p>
          <a:p>
            <a:pPr marL="0" indent="0">
              <a:buNone/>
            </a:pPr>
            <a:endParaRPr lang="en-US" dirty="0"/>
          </a:p>
          <a:p>
            <a:pPr marL="0" indent="0">
              <a:buNone/>
            </a:pPr>
            <a:r>
              <a:rPr lang="en-US" dirty="0"/>
              <a:t> </a:t>
            </a:r>
            <a:endParaRPr lang="en-IN" dirty="0"/>
          </a:p>
        </p:txBody>
      </p:sp>
    </p:spTree>
    <p:extLst>
      <p:ext uri="{BB962C8B-B14F-4D97-AF65-F5344CB8AC3E}">
        <p14:creationId xmlns:p14="http://schemas.microsoft.com/office/powerpoint/2010/main" val="29802822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DD24F-847F-A855-459A-23C0D67C329C}"/>
              </a:ext>
            </a:extLst>
          </p:cNvPr>
          <p:cNvSpPr>
            <a:spLocks noGrp="1"/>
          </p:cNvSpPr>
          <p:nvPr>
            <p:ph type="title"/>
          </p:nvPr>
        </p:nvSpPr>
        <p:spPr/>
        <p:txBody>
          <a:bodyPr/>
          <a:lstStyle/>
          <a:p>
            <a:endParaRPr lang="en-IN" dirty="0"/>
          </a:p>
        </p:txBody>
      </p:sp>
      <p:pic>
        <p:nvPicPr>
          <p:cNvPr id="5122" name="Picture 2" descr="Same Store Sales - Defintion, Formula &amp; Interpretation">
            <a:extLst>
              <a:ext uri="{FF2B5EF4-FFF2-40B4-BE49-F238E27FC236}">
                <a16:creationId xmlns:a16="http://schemas.microsoft.com/office/drawing/2014/main" id="{46417804-DECF-0D13-4FD2-4757357F6A4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8714" y="772886"/>
            <a:ext cx="11645144" cy="5378337"/>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7EA6795E-F159-8CD6-4987-B8D73E54C209}"/>
              </a:ext>
            </a:extLst>
          </p:cNvPr>
          <p:cNvGrpSpPr/>
          <p:nvPr/>
        </p:nvGrpSpPr>
        <p:grpSpPr>
          <a:xfrm>
            <a:off x="5760785" y="2946200"/>
            <a:ext cx="1326960" cy="243360"/>
            <a:chOff x="5760785" y="2946200"/>
            <a:chExt cx="1326960" cy="24336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C274AE8D-82A3-007E-03CE-1242B96A6EEF}"/>
                    </a:ext>
                  </a:extLst>
                </p14:cNvPr>
                <p14:cNvContentPartPr/>
                <p14:nvPr/>
              </p14:nvContentPartPr>
              <p14:xfrm>
                <a:off x="5760785" y="2946200"/>
                <a:ext cx="68400" cy="223200"/>
              </p14:xfrm>
            </p:contentPart>
          </mc:Choice>
          <mc:Fallback>
            <p:pic>
              <p:nvPicPr>
                <p:cNvPr id="3" name="Ink 2">
                  <a:extLst>
                    <a:ext uri="{FF2B5EF4-FFF2-40B4-BE49-F238E27FC236}">
                      <a16:creationId xmlns:a16="http://schemas.microsoft.com/office/drawing/2014/main" id="{C274AE8D-82A3-007E-03CE-1242B96A6EEF}"/>
                    </a:ext>
                  </a:extLst>
                </p:cNvPr>
                <p:cNvPicPr/>
                <p:nvPr/>
              </p:nvPicPr>
              <p:blipFill>
                <a:blip r:embed="rId4"/>
                <a:stretch>
                  <a:fillRect/>
                </a:stretch>
              </p:blipFill>
              <p:spPr>
                <a:xfrm>
                  <a:off x="5743145" y="2928560"/>
                  <a:ext cx="1040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805CF121-615A-FAB7-82A2-C3B92BEA379D}"/>
                    </a:ext>
                  </a:extLst>
                </p14:cNvPr>
                <p14:cNvContentPartPr/>
                <p14:nvPr/>
              </p14:nvContentPartPr>
              <p14:xfrm>
                <a:off x="5990825" y="3106400"/>
                <a:ext cx="18000" cy="83160"/>
              </p14:xfrm>
            </p:contentPart>
          </mc:Choice>
          <mc:Fallback>
            <p:pic>
              <p:nvPicPr>
                <p:cNvPr id="4" name="Ink 3">
                  <a:extLst>
                    <a:ext uri="{FF2B5EF4-FFF2-40B4-BE49-F238E27FC236}">
                      <a16:creationId xmlns:a16="http://schemas.microsoft.com/office/drawing/2014/main" id="{805CF121-615A-FAB7-82A2-C3B92BEA379D}"/>
                    </a:ext>
                  </a:extLst>
                </p:cNvPr>
                <p:cNvPicPr/>
                <p:nvPr/>
              </p:nvPicPr>
              <p:blipFill>
                <a:blip r:embed="rId6"/>
                <a:stretch>
                  <a:fillRect/>
                </a:stretch>
              </p:blipFill>
              <p:spPr>
                <a:xfrm>
                  <a:off x="5972825" y="3088760"/>
                  <a:ext cx="5364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BCA5D0B1-1601-C173-B5E1-2C8C98D86850}"/>
                    </a:ext>
                  </a:extLst>
                </p14:cNvPr>
                <p14:cNvContentPartPr/>
                <p14:nvPr/>
              </p14:nvContentPartPr>
              <p14:xfrm>
                <a:off x="6125825" y="2970680"/>
                <a:ext cx="31320" cy="136800"/>
              </p14:xfrm>
            </p:contentPart>
          </mc:Choice>
          <mc:Fallback>
            <p:pic>
              <p:nvPicPr>
                <p:cNvPr id="5" name="Ink 4">
                  <a:extLst>
                    <a:ext uri="{FF2B5EF4-FFF2-40B4-BE49-F238E27FC236}">
                      <a16:creationId xmlns:a16="http://schemas.microsoft.com/office/drawing/2014/main" id="{BCA5D0B1-1601-C173-B5E1-2C8C98D86850}"/>
                    </a:ext>
                  </a:extLst>
                </p:cNvPr>
                <p:cNvPicPr/>
                <p:nvPr/>
              </p:nvPicPr>
              <p:blipFill>
                <a:blip r:embed="rId8"/>
                <a:stretch>
                  <a:fillRect/>
                </a:stretch>
              </p:blipFill>
              <p:spPr>
                <a:xfrm>
                  <a:off x="6107825" y="2952680"/>
                  <a:ext cx="66960" cy="17244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738C41CD-495F-85E8-FEE8-0F995FE4C771}"/>
                    </a:ext>
                  </a:extLst>
                </p14:cNvPr>
                <p14:cNvContentPartPr/>
                <p14:nvPr/>
              </p14:nvContentPartPr>
              <p14:xfrm>
                <a:off x="6250385" y="3004880"/>
                <a:ext cx="140400" cy="95040"/>
              </p14:xfrm>
            </p:contentPart>
          </mc:Choice>
          <mc:Fallback>
            <p:pic>
              <p:nvPicPr>
                <p:cNvPr id="6" name="Ink 5">
                  <a:extLst>
                    <a:ext uri="{FF2B5EF4-FFF2-40B4-BE49-F238E27FC236}">
                      <a16:creationId xmlns:a16="http://schemas.microsoft.com/office/drawing/2014/main" id="{738C41CD-495F-85E8-FEE8-0F995FE4C771}"/>
                    </a:ext>
                  </a:extLst>
                </p:cNvPr>
                <p:cNvPicPr/>
                <p:nvPr/>
              </p:nvPicPr>
              <p:blipFill>
                <a:blip r:embed="rId10"/>
                <a:stretch>
                  <a:fillRect/>
                </a:stretch>
              </p:blipFill>
              <p:spPr>
                <a:xfrm>
                  <a:off x="6232745" y="2986880"/>
                  <a:ext cx="176040" cy="130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7" name="Ink 6">
                  <a:extLst>
                    <a:ext uri="{FF2B5EF4-FFF2-40B4-BE49-F238E27FC236}">
                      <a16:creationId xmlns:a16="http://schemas.microsoft.com/office/drawing/2014/main" id="{FBF493ED-B968-9EAA-DD1B-C959793FAC22}"/>
                    </a:ext>
                  </a:extLst>
                </p14:cNvPr>
                <p14:cNvContentPartPr/>
                <p14:nvPr/>
              </p14:nvContentPartPr>
              <p14:xfrm>
                <a:off x="6496265" y="3098480"/>
                <a:ext cx="24120" cy="75960"/>
              </p14:xfrm>
            </p:contentPart>
          </mc:Choice>
          <mc:Fallback>
            <p:pic>
              <p:nvPicPr>
                <p:cNvPr id="7" name="Ink 6">
                  <a:extLst>
                    <a:ext uri="{FF2B5EF4-FFF2-40B4-BE49-F238E27FC236}">
                      <a16:creationId xmlns:a16="http://schemas.microsoft.com/office/drawing/2014/main" id="{FBF493ED-B968-9EAA-DD1B-C959793FAC22}"/>
                    </a:ext>
                  </a:extLst>
                </p:cNvPr>
                <p:cNvPicPr/>
                <p:nvPr/>
              </p:nvPicPr>
              <p:blipFill>
                <a:blip r:embed="rId12"/>
                <a:stretch>
                  <a:fillRect/>
                </a:stretch>
              </p:blipFill>
              <p:spPr>
                <a:xfrm>
                  <a:off x="6478265" y="3080480"/>
                  <a:ext cx="5976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8" name="Ink 7">
                  <a:extLst>
                    <a:ext uri="{FF2B5EF4-FFF2-40B4-BE49-F238E27FC236}">
                      <a16:creationId xmlns:a16="http://schemas.microsoft.com/office/drawing/2014/main" id="{E56643CF-9EB0-5CD4-8420-FACDABAAA4F4}"/>
                    </a:ext>
                  </a:extLst>
                </p14:cNvPr>
                <p14:cNvContentPartPr/>
                <p14:nvPr/>
              </p14:nvContentPartPr>
              <p14:xfrm>
                <a:off x="6653585" y="2998040"/>
                <a:ext cx="100440" cy="77400"/>
              </p14:xfrm>
            </p:contentPart>
          </mc:Choice>
          <mc:Fallback>
            <p:pic>
              <p:nvPicPr>
                <p:cNvPr id="8" name="Ink 7">
                  <a:extLst>
                    <a:ext uri="{FF2B5EF4-FFF2-40B4-BE49-F238E27FC236}">
                      <a16:creationId xmlns:a16="http://schemas.microsoft.com/office/drawing/2014/main" id="{E56643CF-9EB0-5CD4-8420-FACDABAAA4F4}"/>
                    </a:ext>
                  </a:extLst>
                </p:cNvPr>
                <p:cNvPicPr/>
                <p:nvPr/>
              </p:nvPicPr>
              <p:blipFill>
                <a:blip r:embed="rId14"/>
                <a:stretch>
                  <a:fillRect/>
                </a:stretch>
              </p:blipFill>
              <p:spPr>
                <a:xfrm>
                  <a:off x="6635945" y="2980040"/>
                  <a:ext cx="1360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9" name="Ink 8">
                  <a:extLst>
                    <a:ext uri="{FF2B5EF4-FFF2-40B4-BE49-F238E27FC236}">
                      <a16:creationId xmlns:a16="http://schemas.microsoft.com/office/drawing/2014/main" id="{A4192900-4824-F4C4-0275-C4046A2177C8}"/>
                    </a:ext>
                  </a:extLst>
                </p14:cNvPr>
                <p14:cNvContentPartPr/>
                <p14:nvPr/>
              </p14:nvContentPartPr>
              <p14:xfrm>
                <a:off x="6836465" y="3011000"/>
                <a:ext cx="69480" cy="43920"/>
              </p14:xfrm>
            </p:contentPart>
          </mc:Choice>
          <mc:Fallback>
            <p:pic>
              <p:nvPicPr>
                <p:cNvPr id="9" name="Ink 8">
                  <a:extLst>
                    <a:ext uri="{FF2B5EF4-FFF2-40B4-BE49-F238E27FC236}">
                      <a16:creationId xmlns:a16="http://schemas.microsoft.com/office/drawing/2014/main" id="{A4192900-4824-F4C4-0275-C4046A2177C8}"/>
                    </a:ext>
                  </a:extLst>
                </p:cNvPr>
                <p:cNvPicPr/>
                <p:nvPr/>
              </p:nvPicPr>
              <p:blipFill>
                <a:blip r:embed="rId16"/>
                <a:stretch>
                  <a:fillRect/>
                </a:stretch>
              </p:blipFill>
              <p:spPr>
                <a:xfrm>
                  <a:off x="6818465" y="2993000"/>
                  <a:ext cx="10512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0" name="Ink 9">
                  <a:extLst>
                    <a:ext uri="{FF2B5EF4-FFF2-40B4-BE49-F238E27FC236}">
                      <a16:creationId xmlns:a16="http://schemas.microsoft.com/office/drawing/2014/main" id="{AC336DAC-113C-774B-FE77-83E88F1AFD00}"/>
                    </a:ext>
                  </a:extLst>
                </p14:cNvPr>
                <p14:cNvContentPartPr/>
                <p14:nvPr/>
              </p14:nvContentPartPr>
              <p14:xfrm>
                <a:off x="7004585" y="3005960"/>
                <a:ext cx="83160" cy="43200"/>
              </p14:xfrm>
            </p:contentPart>
          </mc:Choice>
          <mc:Fallback>
            <p:pic>
              <p:nvPicPr>
                <p:cNvPr id="10" name="Ink 9">
                  <a:extLst>
                    <a:ext uri="{FF2B5EF4-FFF2-40B4-BE49-F238E27FC236}">
                      <a16:creationId xmlns:a16="http://schemas.microsoft.com/office/drawing/2014/main" id="{AC336DAC-113C-774B-FE77-83E88F1AFD00}"/>
                    </a:ext>
                  </a:extLst>
                </p:cNvPr>
                <p:cNvPicPr/>
                <p:nvPr/>
              </p:nvPicPr>
              <p:blipFill>
                <a:blip r:embed="rId18"/>
                <a:stretch>
                  <a:fillRect/>
                </a:stretch>
              </p:blipFill>
              <p:spPr>
                <a:xfrm>
                  <a:off x="6986945" y="2988320"/>
                  <a:ext cx="118800" cy="7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9">
            <p14:nvContentPartPr>
              <p14:cNvPr id="11" name="Ink 10">
                <a:extLst>
                  <a:ext uri="{FF2B5EF4-FFF2-40B4-BE49-F238E27FC236}">
                    <a16:creationId xmlns:a16="http://schemas.microsoft.com/office/drawing/2014/main" id="{8F2C0C87-EB08-D117-879D-85A9FC4B54A6}"/>
                  </a:ext>
                </a:extLst>
              </p14:cNvPr>
              <p14:cNvContentPartPr/>
              <p14:nvPr/>
            </p14:nvContentPartPr>
            <p14:xfrm>
              <a:off x="5535065" y="3336080"/>
              <a:ext cx="1352520" cy="30240"/>
            </p14:xfrm>
          </p:contentPart>
        </mc:Choice>
        <mc:Fallback>
          <p:pic>
            <p:nvPicPr>
              <p:cNvPr id="11" name="Ink 10">
                <a:extLst>
                  <a:ext uri="{FF2B5EF4-FFF2-40B4-BE49-F238E27FC236}">
                    <a16:creationId xmlns:a16="http://schemas.microsoft.com/office/drawing/2014/main" id="{8F2C0C87-EB08-D117-879D-85A9FC4B54A6}"/>
                  </a:ext>
                </a:extLst>
              </p:cNvPr>
              <p:cNvPicPr/>
              <p:nvPr/>
            </p:nvPicPr>
            <p:blipFill>
              <a:blip r:embed="rId20"/>
              <a:stretch>
                <a:fillRect/>
              </a:stretch>
            </p:blipFill>
            <p:spPr>
              <a:xfrm>
                <a:off x="5517065" y="3318440"/>
                <a:ext cx="1388160" cy="65880"/>
              </a:xfrm>
              <a:prstGeom prst="rect">
                <a:avLst/>
              </a:prstGeom>
            </p:spPr>
          </p:pic>
        </mc:Fallback>
      </mc:AlternateContent>
      <p:grpSp>
        <p:nvGrpSpPr>
          <p:cNvPr id="22" name="Group 21">
            <a:extLst>
              <a:ext uri="{FF2B5EF4-FFF2-40B4-BE49-F238E27FC236}">
                <a16:creationId xmlns:a16="http://schemas.microsoft.com/office/drawing/2014/main" id="{C5E9E1AE-47D6-265C-B4EF-25EED535807E}"/>
              </a:ext>
            </a:extLst>
          </p:cNvPr>
          <p:cNvGrpSpPr/>
          <p:nvPr/>
        </p:nvGrpSpPr>
        <p:grpSpPr>
          <a:xfrm>
            <a:off x="6007385" y="3454880"/>
            <a:ext cx="768960" cy="139680"/>
            <a:chOff x="6007385" y="3454880"/>
            <a:chExt cx="768960" cy="139680"/>
          </a:xfrm>
        </p:grpSpPr>
        <mc:AlternateContent xmlns:mc="http://schemas.openxmlformats.org/markup-compatibility/2006">
          <mc:Choice xmlns:p14="http://schemas.microsoft.com/office/powerpoint/2010/main" Requires="p14">
            <p:contentPart p14:bwMode="auto" r:id="rId21">
              <p14:nvContentPartPr>
                <p14:cNvPr id="12" name="Ink 11">
                  <a:extLst>
                    <a:ext uri="{FF2B5EF4-FFF2-40B4-BE49-F238E27FC236}">
                      <a16:creationId xmlns:a16="http://schemas.microsoft.com/office/drawing/2014/main" id="{E95E4A94-4B8F-78F2-4CFD-E3A156F91D45}"/>
                    </a:ext>
                  </a:extLst>
                </p14:cNvPr>
                <p14:cNvContentPartPr/>
                <p14:nvPr/>
              </p14:nvContentPartPr>
              <p14:xfrm>
                <a:off x="6007385" y="3454880"/>
                <a:ext cx="18360" cy="139680"/>
              </p14:xfrm>
            </p:contentPart>
          </mc:Choice>
          <mc:Fallback>
            <p:pic>
              <p:nvPicPr>
                <p:cNvPr id="12" name="Ink 11">
                  <a:extLst>
                    <a:ext uri="{FF2B5EF4-FFF2-40B4-BE49-F238E27FC236}">
                      <a16:creationId xmlns:a16="http://schemas.microsoft.com/office/drawing/2014/main" id="{E95E4A94-4B8F-78F2-4CFD-E3A156F91D45}"/>
                    </a:ext>
                  </a:extLst>
                </p:cNvPr>
                <p:cNvPicPr/>
                <p:nvPr/>
              </p:nvPicPr>
              <p:blipFill>
                <a:blip r:embed="rId22"/>
                <a:stretch>
                  <a:fillRect/>
                </a:stretch>
              </p:blipFill>
              <p:spPr>
                <a:xfrm>
                  <a:off x="5989385" y="3436880"/>
                  <a:ext cx="5400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3" name="Ink 12">
                  <a:extLst>
                    <a:ext uri="{FF2B5EF4-FFF2-40B4-BE49-F238E27FC236}">
                      <a16:creationId xmlns:a16="http://schemas.microsoft.com/office/drawing/2014/main" id="{AA344C9A-960E-A4E6-7491-F43545B30855}"/>
                    </a:ext>
                  </a:extLst>
                </p14:cNvPr>
                <p14:cNvContentPartPr/>
                <p14:nvPr/>
              </p14:nvContentPartPr>
              <p14:xfrm>
                <a:off x="6212945" y="3455240"/>
                <a:ext cx="122400" cy="57600"/>
              </p14:xfrm>
            </p:contentPart>
          </mc:Choice>
          <mc:Fallback>
            <p:pic>
              <p:nvPicPr>
                <p:cNvPr id="13" name="Ink 12">
                  <a:extLst>
                    <a:ext uri="{FF2B5EF4-FFF2-40B4-BE49-F238E27FC236}">
                      <a16:creationId xmlns:a16="http://schemas.microsoft.com/office/drawing/2014/main" id="{AA344C9A-960E-A4E6-7491-F43545B30855}"/>
                    </a:ext>
                  </a:extLst>
                </p:cNvPr>
                <p:cNvPicPr/>
                <p:nvPr/>
              </p:nvPicPr>
              <p:blipFill>
                <a:blip r:embed="rId24"/>
                <a:stretch>
                  <a:fillRect/>
                </a:stretch>
              </p:blipFill>
              <p:spPr>
                <a:xfrm>
                  <a:off x="6194945" y="3437600"/>
                  <a:ext cx="158040" cy="93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4" name="Ink 13">
                  <a:extLst>
                    <a:ext uri="{FF2B5EF4-FFF2-40B4-BE49-F238E27FC236}">
                      <a16:creationId xmlns:a16="http://schemas.microsoft.com/office/drawing/2014/main" id="{DF8C6EEC-30E5-224D-E4DF-19B036052325}"/>
                    </a:ext>
                  </a:extLst>
                </p14:cNvPr>
                <p14:cNvContentPartPr/>
                <p14:nvPr/>
              </p14:nvContentPartPr>
              <p14:xfrm>
                <a:off x="6421745" y="3468560"/>
                <a:ext cx="110520" cy="59040"/>
              </p14:xfrm>
            </p:contentPart>
          </mc:Choice>
          <mc:Fallback>
            <p:pic>
              <p:nvPicPr>
                <p:cNvPr id="14" name="Ink 13">
                  <a:extLst>
                    <a:ext uri="{FF2B5EF4-FFF2-40B4-BE49-F238E27FC236}">
                      <a16:creationId xmlns:a16="http://schemas.microsoft.com/office/drawing/2014/main" id="{DF8C6EEC-30E5-224D-E4DF-19B036052325}"/>
                    </a:ext>
                  </a:extLst>
                </p:cNvPr>
                <p:cNvPicPr/>
                <p:nvPr/>
              </p:nvPicPr>
              <p:blipFill>
                <a:blip r:embed="rId26"/>
                <a:stretch>
                  <a:fillRect/>
                </a:stretch>
              </p:blipFill>
              <p:spPr>
                <a:xfrm>
                  <a:off x="6403745" y="3450560"/>
                  <a:ext cx="14616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5" name="Ink 14">
                  <a:extLst>
                    <a:ext uri="{FF2B5EF4-FFF2-40B4-BE49-F238E27FC236}">
                      <a16:creationId xmlns:a16="http://schemas.microsoft.com/office/drawing/2014/main" id="{11A0AC62-3A9F-C4AD-C1F9-7312D6850998}"/>
                    </a:ext>
                  </a:extLst>
                </p14:cNvPr>
                <p14:cNvContentPartPr/>
                <p14:nvPr/>
              </p14:nvContentPartPr>
              <p14:xfrm>
                <a:off x="6670865" y="3474680"/>
                <a:ext cx="105480" cy="82440"/>
              </p14:xfrm>
            </p:contentPart>
          </mc:Choice>
          <mc:Fallback>
            <p:pic>
              <p:nvPicPr>
                <p:cNvPr id="15" name="Ink 14">
                  <a:extLst>
                    <a:ext uri="{FF2B5EF4-FFF2-40B4-BE49-F238E27FC236}">
                      <a16:creationId xmlns:a16="http://schemas.microsoft.com/office/drawing/2014/main" id="{11A0AC62-3A9F-C4AD-C1F9-7312D6850998}"/>
                    </a:ext>
                  </a:extLst>
                </p:cNvPr>
                <p:cNvPicPr/>
                <p:nvPr/>
              </p:nvPicPr>
              <p:blipFill>
                <a:blip r:embed="rId28"/>
                <a:stretch>
                  <a:fillRect/>
                </a:stretch>
              </p:blipFill>
              <p:spPr>
                <a:xfrm>
                  <a:off x="6652865" y="3456680"/>
                  <a:ext cx="141120" cy="118080"/>
                </a:xfrm>
                <a:prstGeom prst="rect">
                  <a:avLst/>
                </a:prstGeom>
              </p:spPr>
            </p:pic>
          </mc:Fallback>
        </mc:AlternateContent>
      </p:grpSp>
      <p:grpSp>
        <p:nvGrpSpPr>
          <p:cNvPr id="21" name="Group 20">
            <a:extLst>
              <a:ext uri="{FF2B5EF4-FFF2-40B4-BE49-F238E27FC236}">
                <a16:creationId xmlns:a16="http://schemas.microsoft.com/office/drawing/2014/main" id="{302863AD-5049-A588-3F76-92787A95333C}"/>
              </a:ext>
            </a:extLst>
          </p:cNvPr>
          <p:cNvGrpSpPr/>
          <p:nvPr/>
        </p:nvGrpSpPr>
        <p:grpSpPr>
          <a:xfrm>
            <a:off x="7414625" y="3162920"/>
            <a:ext cx="401400" cy="186840"/>
            <a:chOff x="7414625" y="3162920"/>
            <a:chExt cx="401400" cy="186840"/>
          </a:xfrm>
        </p:grpSpPr>
        <mc:AlternateContent xmlns:mc="http://schemas.openxmlformats.org/markup-compatibility/2006">
          <mc:Choice xmlns:p14="http://schemas.microsoft.com/office/powerpoint/2010/main" Requires="p14">
            <p:contentPart p14:bwMode="auto" r:id="rId29">
              <p14:nvContentPartPr>
                <p14:cNvPr id="16" name="Ink 15">
                  <a:extLst>
                    <a:ext uri="{FF2B5EF4-FFF2-40B4-BE49-F238E27FC236}">
                      <a16:creationId xmlns:a16="http://schemas.microsoft.com/office/drawing/2014/main" id="{1D428605-33DA-4A82-F17A-A9BC8A2E079D}"/>
                    </a:ext>
                  </a:extLst>
                </p14:cNvPr>
                <p14:cNvContentPartPr/>
                <p14:nvPr/>
              </p14:nvContentPartPr>
              <p14:xfrm>
                <a:off x="7414625" y="3302600"/>
                <a:ext cx="200520" cy="9360"/>
              </p14:xfrm>
            </p:contentPart>
          </mc:Choice>
          <mc:Fallback>
            <p:pic>
              <p:nvPicPr>
                <p:cNvPr id="16" name="Ink 15">
                  <a:extLst>
                    <a:ext uri="{FF2B5EF4-FFF2-40B4-BE49-F238E27FC236}">
                      <a16:creationId xmlns:a16="http://schemas.microsoft.com/office/drawing/2014/main" id="{1D428605-33DA-4A82-F17A-A9BC8A2E079D}"/>
                    </a:ext>
                  </a:extLst>
                </p:cNvPr>
                <p:cNvPicPr/>
                <p:nvPr/>
              </p:nvPicPr>
              <p:blipFill>
                <a:blip r:embed="rId30"/>
                <a:stretch>
                  <a:fillRect/>
                </a:stretch>
              </p:blipFill>
              <p:spPr>
                <a:xfrm>
                  <a:off x="7396985" y="3284600"/>
                  <a:ext cx="2361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7" name="Ink 16">
                  <a:extLst>
                    <a:ext uri="{FF2B5EF4-FFF2-40B4-BE49-F238E27FC236}">
                      <a16:creationId xmlns:a16="http://schemas.microsoft.com/office/drawing/2014/main" id="{F086E9FC-D9AA-26E9-7077-2C3CE717D206}"/>
                    </a:ext>
                  </a:extLst>
                </p14:cNvPr>
                <p14:cNvContentPartPr/>
                <p14:nvPr/>
              </p14:nvContentPartPr>
              <p14:xfrm>
                <a:off x="7787225" y="3162920"/>
                <a:ext cx="28800" cy="186840"/>
              </p14:xfrm>
            </p:contentPart>
          </mc:Choice>
          <mc:Fallback>
            <p:pic>
              <p:nvPicPr>
                <p:cNvPr id="17" name="Ink 16">
                  <a:extLst>
                    <a:ext uri="{FF2B5EF4-FFF2-40B4-BE49-F238E27FC236}">
                      <a16:creationId xmlns:a16="http://schemas.microsoft.com/office/drawing/2014/main" id="{F086E9FC-D9AA-26E9-7077-2C3CE717D206}"/>
                    </a:ext>
                  </a:extLst>
                </p:cNvPr>
                <p:cNvPicPr/>
                <p:nvPr/>
              </p:nvPicPr>
              <p:blipFill>
                <a:blip r:embed="rId32"/>
                <a:stretch>
                  <a:fillRect/>
                </a:stretch>
              </p:blipFill>
              <p:spPr>
                <a:xfrm>
                  <a:off x="7769225" y="3144920"/>
                  <a:ext cx="64440" cy="222480"/>
                </a:xfrm>
                <a:prstGeom prst="rect">
                  <a:avLst/>
                </a:prstGeom>
              </p:spPr>
            </p:pic>
          </mc:Fallback>
        </mc:AlternateContent>
      </p:grpSp>
      <p:grpSp>
        <p:nvGrpSpPr>
          <p:cNvPr id="20" name="Group 19">
            <a:extLst>
              <a:ext uri="{FF2B5EF4-FFF2-40B4-BE49-F238E27FC236}">
                <a16:creationId xmlns:a16="http://schemas.microsoft.com/office/drawing/2014/main" id="{4C0EA341-5054-F8C5-D333-45383B30D377}"/>
              </a:ext>
            </a:extLst>
          </p:cNvPr>
          <p:cNvGrpSpPr/>
          <p:nvPr/>
        </p:nvGrpSpPr>
        <p:grpSpPr>
          <a:xfrm>
            <a:off x="8973425" y="3111080"/>
            <a:ext cx="210960" cy="270360"/>
            <a:chOff x="8973425" y="3111080"/>
            <a:chExt cx="210960" cy="270360"/>
          </a:xfrm>
        </p:grpSpPr>
        <mc:AlternateContent xmlns:mc="http://schemas.openxmlformats.org/markup-compatibility/2006">
          <mc:Choice xmlns:p14="http://schemas.microsoft.com/office/powerpoint/2010/main" Requires="p14">
            <p:contentPart p14:bwMode="auto" r:id="rId33">
              <p14:nvContentPartPr>
                <p14:cNvPr id="18" name="Ink 17">
                  <a:extLst>
                    <a:ext uri="{FF2B5EF4-FFF2-40B4-BE49-F238E27FC236}">
                      <a16:creationId xmlns:a16="http://schemas.microsoft.com/office/drawing/2014/main" id="{B8122771-34BB-AFCC-C268-9838EF71A2E5}"/>
                    </a:ext>
                  </a:extLst>
                </p14:cNvPr>
                <p14:cNvContentPartPr/>
                <p14:nvPr/>
              </p14:nvContentPartPr>
              <p14:xfrm>
                <a:off x="8989265" y="3111080"/>
                <a:ext cx="186120" cy="167400"/>
              </p14:xfrm>
            </p:contentPart>
          </mc:Choice>
          <mc:Fallback>
            <p:pic>
              <p:nvPicPr>
                <p:cNvPr id="18" name="Ink 17">
                  <a:extLst>
                    <a:ext uri="{FF2B5EF4-FFF2-40B4-BE49-F238E27FC236}">
                      <a16:creationId xmlns:a16="http://schemas.microsoft.com/office/drawing/2014/main" id="{B8122771-34BB-AFCC-C268-9838EF71A2E5}"/>
                    </a:ext>
                  </a:extLst>
                </p:cNvPr>
                <p:cNvPicPr/>
                <p:nvPr/>
              </p:nvPicPr>
              <p:blipFill>
                <a:blip r:embed="rId34"/>
                <a:stretch>
                  <a:fillRect/>
                </a:stretch>
              </p:blipFill>
              <p:spPr>
                <a:xfrm>
                  <a:off x="8971625" y="3093080"/>
                  <a:ext cx="2217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9" name="Ink 18">
                  <a:extLst>
                    <a:ext uri="{FF2B5EF4-FFF2-40B4-BE49-F238E27FC236}">
                      <a16:creationId xmlns:a16="http://schemas.microsoft.com/office/drawing/2014/main" id="{7D13B20D-61E4-45A0-DD31-F90A51F34914}"/>
                    </a:ext>
                  </a:extLst>
                </p14:cNvPr>
                <p14:cNvContentPartPr/>
                <p14:nvPr/>
              </p14:nvContentPartPr>
              <p14:xfrm>
                <a:off x="8973425" y="3134840"/>
                <a:ext cx="210960" cy="246600"/>
              </p14:xfrm>
            </p:contentPart>
          </mc:Choice>
          <mc:Fallback>
            <p:pic>
              <p:nvPicPr>
                <p:cNvPr id="19" name="Ink 18">
                  <a:extLst>
                    <a:ext uri="{FF2B5EF4-FFF2-40B4-BE49-F238E27FC236}">
                      <a16:creationId xmlns:a16="http://schemas.microsoft.com/office/drawing/2014/main" id="{7D13B20D-61E4-45A0-DD31-F90A51F34914}"/>
                    </a:ext>
                  </a:extLst>
                </p:cNvPr>
                <p:cNvPicPr/>
                <p:nvPr/>
              </p:nvPicPr>
              <p:blipFill>
                <a:blip r:embed="rId36"/>
                <a:stretch>
                  <a:fillRect/>
                </a:stretch>
              </p:blipFill>
              <p:spPr>
                <a:xfrm>
                  <a:off x="8955785" y="3117200"/>
                  <a:ext cx="246600" cy="282240"/>
                </a:xfrm>
                <a:prstGeom prst="rect">
                  <a:avLst/>
                </a:prstGeom>
              </p:spPr>
            </p:pic>
          </mc:Fallback>
        </mc:AlternateContent>
      </p:grpSp>
      <p:grpSp>
        <p:nvGrpSpPr>
          <p:cNvPr id="36" name="Group 35">
            <a:extLst>
              <a:ext uri="{FF2B5EF4-FFF2-40B4-BE49-F238E27FC236}">
                <a16:creationId xmlns:a16="http://schemas.microsoft.com/office/drawing/2014/main" id="{CC4D53F8-A6AB-E434-5889-721B0A993661}"/>
              </a:ext>
            </a:extLst>
          </p:cNvPr>
          <p:cNvGrpSpPr/>
          <p:nvPr/>
        </p:nvGrpSpPr>
        <p:grpSpPr>
          <a:xfrm>
            <a:off x="3728945" y="1894280"/>
            <a:ext cx="1536840" cy="807480"/>
            <a:chOff x="3728945" y="1894280"/>
            <a:chExt cx="1536840" cy="807480"/>
          </a:xfrm>
        </p:grpSpPr>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4A6F5238-AFF2-CC5E-981B-99F7F88F81FB}"/>
                    </a:ext>
                  </a:extLst>
                </p14:cNvPr>
                <p14:cNvContentPartPr/>
                <p14:nvPr/>
              </p14:nvContentPartPr>
              <p14:xfrm>
                <a:off x="3894905" y="1975640"/>
                <a:ext cx="25920" cy="184680"/>
              </p14:xfrm>
            </p:contentPart>
          </mc:Choice>
          <mc:Fallback>
            <p:pic>
              <p:nvPicPr>
                <p:cNvPr id="24" name="Ink 23">
                  <a:extLst>
                    <a:ext uri="{FF2B5EF4-FFF2-40B4-BE49-F238E27FC236}">
                      <a16:creationId xmlns:a16="http://schemas.microsoft.com/office/drawing/2014/main" id="{4A6F5238-AFF2-CC5E-981B-99F7F88F81FB}"/>
                    </a:ext>
                  </a:extLst>
                </p:cNvPr>
                <p:cNvPicPr/>
                <p:nvPr/>
              </p:nvPicPr>
              <p:blipFill>
                <a:blip r:embed="rId38"/>
                <a:stretch>
                  <a:fillRect/>
                </a:stretch>
              </p:blipFill>
              <p:spPr>
                <a:xfrm>
                  <a:off x="3876905" y="1957640"/>
                  <a:ext cx="6156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1D1DBC08-CA9F-8632-472E-D5F0CD540370}"/>
                    </a:ext>
                  </a:extLst>
                </p14:cNvPr>
                <p14:cNvContentPartPr/>
                <p14:nvPr/>
              </p14:nvContentPartPr>
              <p14:xfrm>
                <a:off x="4121705" y="2021000"/>
                <a:ext cx="113760" cy="92520"/>
              </p14:xfrm>
            </p:contentPart>
          </mc:Choice>
          <mc:Fallback>
            <p:pic>
              <p:nvPicPr>
                <p:cNvPr id="25" name="Ink 24">
                  <a:extLst>
                    <a:ext uri="{FF2B5EF4-FFF2-40B4-BE49-F238E27FC236}">
                      <a16:creationId xmlns:a16="http://schemas.microsoft.com/office/drawing/2014/main" id="{1D1DBC08-CA9F-8632-472E-D5F0CD540370}"/>
                    </a:ext>
                  </a:extLst>
                </p:cNvPr>
                <p:cNvPicPr/>
                <p:nvPr/>
              </p:nvPicPr>
              <p:blipFill>
                <a:blip r:embed="rId40"/>
                <a:stretch>
                  <a:fillRect/>
                </a:stretch>
              </p:blipFill>
              <p:spPr>
                <a:xfrm>
                  <a:off x="4103705" y="2003360"/>
                  <a:ext cx="14940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3667D14C-055D-F1B0-EDFD-03B0E49BDB2C}"/>
                    </a:ext>
                  </a:extLst>
                </p14:cNvPr>
                <p14:cNvContentPartPr/>
                <p14:nvPr/>
              </p14:nvContentPartPr>
              <p14:xfrm>
                <a:off x="4419065" y="2152400"/>
                <a:ext cx="14760" cy="55440"/>
              </p14:xfrm>
            </p:contentPart>
          </mc:Choice>
          <mc:Fallback>
            <p:pic>
              <p:nvPicPr>
                <p:cNvPr id="26" name="Ink 25">
                  <a:extLst>
                    <a:ext uri="{FF2B5EF4-FFF2-40B4-BE49-F238E27FC236}">
                      <a16:creationId xmlns:a16="http://schemas.microsoft.com/office/drawing/2014/main" id="{3667D14C-055D-F1B0-EDFD-03B0E49BDB2C}"/>
                    </a:ext>
                  </a:extLst>
                </p:cNvPr>
                <p:cNvPicPr/>
                <p:nvPr/>
              </p:nvPicPr>
              <p:blipFill>
                <a:blip r:embed="rId42"/>
                <a:stretch>
                  <a:fillRect/>
                </a:stretch>
              </p:blipFill>
              <p:spPr>
                <a:xfrm>
                  <a:off x="4401425" y="2134400"/>
                  <a:ext cx="50400" cy="910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3A2B2519-94F1-9E8A-7969-737DBAC9F901}"/>
                    </a:ext>
                  </a:extLst>
                </p14:cNvPr>
                <p14:cNvContentPartPr/>
                <p14:nvPr/>
              </p14:nvContentPartPr>
              <p14:xfrm>
                <a:off x="4594385" y="2036120"/>
                <a:ext cx="71640" cy="80280"/>
              </p14:xfrm>
            </p:contentPart>
          </mc:Choice>
          <mc:Fallback>
            <p:pic>
              <p:nvPicPr>
                <p:cNvPr id="27" name="Ink 26">
                  <a:extLst>
                    <a:ext uri="{FF2B5EF4-FFF2-40B4-BE49-F238E27FC236}">
                      <a16:creationId xmlns:a16="http://schemas.microsoft.com/office/drawing/2014/main" id="{3A2B2519-94F1-9E8A-7969-737DBAC9F901}"/>
                    </a:ext>
                  </a:extLst>
                </p:cNvPr>
                <p:cNvPicPr/>
                <p:nvPr/>
              </p:nvPicPr>
              <p:blipFill>
                <a:blip r:embed="rId44"/>
                <a:stretch>
                  <a:fillRect/>
                </a:stretch>
              </p:blipFill>
              <p:spPr>
                <a:xfrm>
                  <a:off x="4576745" y="2018120"/>
                  <a:ext cx="1072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1E753C3D-2ACA-78B3-B2E6-A47B02CCFD36}"/>
                    </a:ext>
                  </a:extLst>
                </p14:cNvPr>
                <p14:cNvContentPartPr/>
                <p14:nvPr/>
              </p14:nvContentPartPr>
              <p14:xfrm>
                <a:off x="4809665" y="1894280"/>
                <a:ext cx="456120" cy="154440"/>
              </p14:xfrm>
            </p:contentPart>
          </mc:Choice>
          <mc:Fallback>
            <p:pic>
              <p:nvPicPr>
                <p:cNvPr id="28" name="Ink 27">
                  <a:extLst>
                    <a:ext uri="{FF2B5EF4-FFF2-40B4-BE49-F238E27FC236}">
                      <a16:creationId xmlns:a16="http://schemas.microsoft.com/office/drawing/2014/main" id="{1E753C3D-2ACA-78B3-B2E6-A47B02CCFD36}"/>
                    </a:ext>
                  </a:extLst>
                </p:cNvPr>
                <p:cNvPicPr/>
                <p:nvPr/>
              </p:nvPicPr>
              <p:blipFill>
                <a:blip r:embed="rId46"/>
                <a:stretch>
                  <a:fillRect/>
                </a:stretch>
              </p:blipFill>
              <p:spPr>
                <a:xfrm>
                  <a:off x="4791665" y="1876640"/>
                  <a:ext cx="49176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AB6E19C1-ED83-3FD9-0767-130992BA1E1F}"/>
                    </a:ext>
                  </a:extLst>
                </p14:cNvPr>
                <p14:cNvContentPartPr/>
                <p14:nvPr/>
              </p14:nvContentPartPr>
              <p14:xfrm>
                <a:off x="3728945" y="2268320"/>
                <a:ext cx="1294200" cy="108000"/>
              </p14:xfrm>
            </p:contentPart>
          </mc:Choice>
          <mc:Fallback>
            <p:pic>
              <p:nvPicPr>
                <p:cNvPr id="29" name="Ink 28">
                  <a:extLst>
                    <a:ext uri="{FF2B5EF4-FFF2-40B4-BE49-F238E27FC236}">
                      <a16:creationId xmlns:a16="http://schemas.microsoft.com/office/drawing/2014/main" id="{AB6E19C1-ED83-3FD9-0767-130992BA1E1F}"/>
                    </a:ext>
                  </a:extLst>
                </p:cNvPr>
                <p:cNvPicPr/>
                <p:nvPr/>
              </p:nvPicPr>
              <p:blipFill>
                <a:blip r:embed="rId48"/>
                <a:stretch>
                  <a:fillRect/>
                </a:stretch>
              </p:blipFill>
              <p:spPr>
                <a:xfrm>
                  <a:off x="3711305" y="2250680"/>
                  <a:ext cx="13298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2CA4068D-3E56-0F6B-0BFE-913EBF9572F3}"/>
                    </a:ext>
                  </a:extLst>
                </p14:cNvPr>
                <p14:cNvContentPartPr/>
                <p14:nvPr/>
              </p14:nvContentPartPr>
              <p14:xfrm>
                <a:off x="4055105" y="2558840"/>
                <a:ext cx="50760" cy="142920"/>
              </p14:xfrm>
            </p:contentPart>
          </mc:Choice>
          <mc:Fallback>
            <p:pic>
              <p:nvPicPr>
                <p:cNvPr id="30" name="Ink 29">
                  <a:extLst>
                    <a:ext uri="{FF2B5EF4-FFF2-40B4-BE49-F238E27FC236}">
                      <a16:creationId xmlns:a16="http://schemas.microsoft.com/office/drawing/2014/main" id="{2CA4068D-3E56-0F6B-0BFE-913EBF9572F3}"/>
                    </a:ext>
                  </a:extLst>
                </p:cNvPr>
                <p:cNvPicPr/>
                <p:nvPr/>
              </p:nvPicPr>
              <p:blipFill>
                <a:blip r:embed="rId50"/>
                <a:stretch>
                  <a:fillRect/>
                </a:stretch>
              </p:blipFill>
              <p:spPr>
                <a:xfrm>
                  <a:off x="4037465" y="2541200"/>
                  <a:ext cx="8640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1" name="Ink 30">
                  <a:extLst>
                    <a:ext uri="{FF2B5EF4-FFF2-40B4-BE49-F238E27FC236}">
                      <a16:creationId xmlns:a16="http://schemas.microsoft.com/office/drawing/2014/main" id="{35469F5C-7FEF-9A6D-2D1C-0AA5DC4054D7}"/>
                    </a:ext>
                  </a:extLst>
                </p14:cNvPr>
                <p14:cNvContentPartPr/>
                <p14:nvPr/>
              </p14:nvContentPartPr>
              <p14:xfrm>
                <a:off x="4293425" y="2605280"/>
                <a:ext cx="8280" cy="82440"/>
              </p14:xfrm>
            </p:contentPart>
          </mc:Choice>
          <mc:Fallback>
            <p:pic>
              <p:nvPicPr>
                <p:cNvPr id="31" name="Ink 30">
                  <a:extLst>
                    <a:ext uri="{FF2B5EF4-FFF2-40B4-BE49-F238E27FC236}">
                      <a16:creationId xmlns:a16="http://schemas.microsoft.com/office/drawing/2014/main" id="{35469F5C-7FEF-9A6D-2D1C-0AA5DC4054D7}"/>
                    </a:ext>
                  </a:extLst>
                </p:cNvPr>
                <p:cNvPicPr/>
                <p:nvPr/>
              </p:nvPicPr>
              <p:blipFill>
                <a:blip r:embed="rId52"/>
                <a:stretch>
                  <a:fillRect/>
                </a:stretch>
              </p:blipFill>
              <p:spPr>
                <a:xfrm>
                  <a:off x="4275785" y="2587280"/>
                  <a:ext cx="4392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2" name="Ink 31">
                  <a:extLst>
                    <a:ext uri="{FF2B5EF4-FFF2-40B4-BE49-F238E27FC236}">
                      <a16:creationId xmlns:a16="http://schemas.microsoft.com/office/drawing/2014/main" id="{B3C8F1F2-3E2F-21A0-977F-7BE191BC34C4}"/>
                    </a:ext>
                  </a:extLst>
                </p14:cNvPr>
                <p14:cNvContentPartPr/>
                <p14:nvPr/>
              </p14:nvContentPartPr>
              <p14:xfrm>
                <a:off x="4450745" y="2548400"/>
                <a:ext cx="100080" cy="74160"/>
              </p14:xfrm>
            </p:contentPart>
          </mc:Choice>
          <mc:Fallback>
            <p:pic>
              <p:nvPicPr>
                <p:cNvPr id="32" name="Ink 31">
                  <a:extLst>
                    <a:ext uri="{FF2B5EF4-FFF2-40B4-BE49-F238E27FC236}">
                      <a16:creationId xmlns:a16="http://schemas.microsoft.com/office/drawing/2014/main" id="{B3C8F1F2-3E2F-21A0-977F-7BE191BC34C4}"/>
                    </a:ext>
                  </a:extLst>
                </p:cNvPr>
                <p:cNvPicPr/>
                <p:nvPr/>
              </p:nvPicPr>
              <p:blipFill>
                <a:blip r:embed="rId54"/>
                <a:stretch>
                  <a:fillRect/>
                </a:stretch>
              </p:blipFill>
              <p:spPr>
                <a:xfrm>
                  <a:off x="4433105" y="2530760"/>
                  <a:ext cx="1357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33" name="Ink 32">
                  <a:extLst>
                    <a:ext uri="{FF2B5EF4-FFF2-40B4-BE49-F238E27FC236}">
                      <a16:creationId xmlns:a16="http://schemas.microsoft.com/office/drawing/2014/main" id="{62DD1056-1E42-C092-AB13-FBFCC1D69CB1}"/>
                    </a:ext>
                  </a:extLst>
                </p14:cNvPr>
                <p14:cNvContentPartPr/>
                <p14:nvPr/>
              </p14:nvContentPartPr>
              <p14:xfrm>
                <a:off x="4636505" y="2537240"/>
                <a:ext cx="81000" cy="66960"/>
              </p14:xfrm>
            </p:contentPart>
          </mc:Choice>
          <mc:Fallback>
            <p:pic>
              <p:nvPicPr>
                <p:cNvPr id="33" name="Ink 32">
                  <a:extLst>
                    <a:ext uri="{FF2B5EF4-FFF2-40B4-BE49-F238E27FC236}">
                      <a16:creationId xmlns:a16="http://schemas.microsoft.com/office/drawing/2014/main" id="{62DD1056-1E42-C092-AB13-FBFCC1D69CB1}"/>
                    </a:ext>
                  </a:extLst>
                </p:cNvPr>
                <p:cNvPicPr/>
                <p:nvPr/>
              </p:nvPicPr>
              <p:blipFill>
                <a:blip r:embed="rId56"/>
                <a:stretch>
                  <a:fillRect/>
                </a:stretch>
              </p:blipFill>
              <p:spPr>
                <a:xfrm>
                  <a:off x="4618865" y="2519600"/>
                  <a:ext cx="116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4" name="Ink 33">
                  <a:extLst>
                    <a:ext uri="{FF2B5EF4-FFF2-40B4-BE49-F238E27FC236}">
                      <a16:creationId xmlns:a16="http://schemas.microsoft.com/office/drawing/2014/main" id="{72B0791D-CC7A-A57A-6729-7EB8E6C9910D}"/>
                    </a:ext>
                  </a:extLst>
                </p14:cNvPr>
                <p14:cNvContentPartPr/>
                <p14:nvPr/>
              </p14:nvContentPartPr>
              <p14:xfrm>
                <a:off x="4921985" y="2510960"/>
                <a:ext cx="80640" cy="77040"/>
              </p14:xfrm>
            </p:contentPart>
          </mc:Choice>
          <mc:Fallback>
            <p:pic>
              <p:nvPicPr>
                <p:cNvPr id="34" name="Ink 33">
                  <a:extLst>
                    <a:ext uri="{FF2B5EF4-FFF2-40B4-BE49-F238E27FC236}">
                      <a16:creationId xmlns:a16="http://schemas.microsoft.com/office/drawing/2014/main" id="{72B0791D-CC7A-A57A-6729-7EB8E6C9910D}"/>
                    </a:ext>
                  </a:extLst>
                </p:cNvPr>
                <p:cNvPicPr/>
                <p:nvPr/>
              </p:nvPicPr>
              <p:blipFill>
                <a:blip r:embed="rId58"/>
                <a:stretch>
                  <a:fillRect/>
                </a:stretch>
              </p:blipFill>
              <p:spPr>
                <a:xfrm>
                  <a:off x="4903985" y="2492960"/>
                  <a:ext cx="11628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5" name="Ink 34">
                  <a:extLst>
                    <a:ext uri="{FF2B5EF4-FFF2-40B4-BE49-F238E27FC236}">
                      <a16:creationId xmlns:a16="http://schemas.microsoft.com/office/drawing/2014/main" id="{1860BE9C-BA27-2030-D52C-4BD0C8EEDA94}"/>
                    </a:ext>
                  </a:extLst>
                </p14:cNvPr>
                <p14:cNvContentPartPr/>
                <p14:nvPr/>
              </p14:nvContentPartPr>
              <p14:xfrm>
                <a:off x="5148425" y="2457680"/>
                <a:ext cx="73440" cy="67680"/>
              </p14:xfrm>
            </p:contentPart>
          </mc:Choice>
          <mc:Fallback>
            <p:pic>
              <p:nvPicPr>
                <p:cNvPr id="35" name="Ink 34">
                  <a:extLst>
                    <a:ext uri="{FF2B5EF4-FFF2-40B4-BE49-F238E27FC236}">
                      <a16:creationId xmlns:a16="http://schemas.microsoft.com/office/drawing/2014/main" id="{1860BE9C-BA27-2030-D52C-4BD0C8EEDA94}"/>
                    </a:ext>
                  </a:extLst>
                </p:cNvPr>
                <p:cNvPicPr/>
                <p:nvPr/>
              </p:nvPicPr>
              <p:blipFill>
                <a:blip r:embed="rId60"/>
                <a:stretch>
                  <a:fillRect/>
                </a:stretch>
              </p:blipFill>
              <p:spPr>
                <a:xfrm>
                  <a:off x="5130425" y="2439680"/>
                  <a:ext cx="109080" cy="103320"/>
                </a:xfrm>
                <a:prstGeom prst="rect">
                  <a:avLst/>
                </a:prstGeom>
              </p:spPr>
            </p:pic>
          </mc:Fallback>
        </mc:AlternateContent>
      </p:grpSp>
      <p:grpSp>
        <p:nvGrpSpPr>
          <p:cNvPr id="48" name="Group 47">
            <a:extLst>
              <a:ext uri="{FF2B5EF4-FFF2-40B4-BE49-F238E27FC236}">
                <a16:creationId xmlns:a16="http://schemas.microsoft.com/office/drawing/2014/main" id="{8E85E49F-4A6A-69A4-7099-E5F81A4F8EDB}"/>
              </a:ext>
            </a:extLst>
          </p:cNvPr>
          <p:cNvGrpSpPr/>
          <p:nvPr/>
        </p:nvGrpSpPr>
        <p:grpSpPr>
          <a:xfrm>
            <a:off x="6177665" y="2206760"/>
            <a:ext cx="623520" cy="180000"/>
            <a:chOff x="6177665" y="2206760"/>
            <a:chExt cx="623520" cy="180000"/>
          </a:xfrm>
        </p:grpSpPr>
        <mc:AlternateContent xmlns:mc="http://schemas.openxmlformats.org/markup-compatibility/2006">
          <mc:Choice xmlns:p14="http://schemas.microsoft.com/office/powerpoint/2010/main" Requires="p14">
            <p:contentPart p14:bwMode="auto" r:id="rId61">
              <p14:nvContentPartPr>
                <p14:cNvPr id="37" name="Ink 36">
                  <a:extLst>
                    <a:ext uri="{FF2B5EF4-FFF2-40B4-BE49-F238E27FC236}">
                      <a16:creationId xmlns:a16="http://schemas.microsoft.com/office/drawing/2014/main" id="{969E9F5A-874E-0B44-F7D8-CF1D825DE92B}"/>
                    </a:ext>
                  </a:extLst>
                </p14:cNvPr>
                <p14:cNvContentPartPr/>
                <p14:nvPr/>
              </p14:nvContentPartPr>
              <p14:xfrm>
                <a:off x="6177665" y="2228360"/>
                <a:ext cx="150480" cy="142920"/>
              </p14:xfrm>
            </p:contentPart>
          </mc:Choice>
          <mc:Fallback>
            <p:pic>
              <p:nvPicPr>
                <p:cNvPr id="37" name="Ink 36">
                  <a:extLst>
                    <a:ext uri="{FF2B5EF4-FFF2-40B4-BE49-F238E27FC236}">
                      <a16:creationId xmlns:a16="http://schemas.microsoft.com/office/drawing/2014/main" id="{969E9F5A-874E-0B44-F7D8-CF1D825DE92B}"/>
                    </a:ext>
                  </a:extLst>
                </p:cNvPr>
                <p:cNvPicPr/>
                <p:nvPr/>
              </p:nvPicPr>
              <p:blipFill>
                <a:blip r:embed="rId62"/>
                <a:stretch>
                  <a:fillRect/>
                </a:stretch>
              </p:blipFill>
              <p:spPr>
                <a:xfrm>
                  <a:off x="6160025" y="2210360"/>
                  <a:ext cx="186120" cy="1785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38" name="Ink 37">
                  <a:extLst>
                    <a:ext uri="{FF2B5EF4-FFF2-40B4-BE49-F238E27FC236}">
                      <a16:creationId xmlns:a16="http://schemas.microsoft.com/office/drawing/2014/main" id="{48BAB1BA-B372-DE0D-6C71-BEF5D06904E5}"/>
                    </a:ext>
                  </a:extLst>
                </p14:cNvPr>
                <p14:cNvContentPartPr/>
                <p14:nvPr/>
              </p14:nvContentPartPr>
              <p14:xfrm>
                <a:off x="6303305" y="2231240"/>
                <a:ext cx="108720" cy="155520"/>
              </p14:xfrm>
            </p:contentPart>
          </mc:Choice>
          <mc:Fallback>
            <p:pic>
              <p:nvPicPr>
                <p:cNvPr id="38" name="Ink 37">
                  <a:extLst>
                    <a:ext uri="{FF2B5EF4-FFF2-40B4-BE49-F238E27FC236}">
                      <a16:creationId xmlns:a16="http://schemas.microsoft.com/office/drawing/2014/main" id="{48BAB1BA-B372-DE0D-6C71-BEF5D06904E5}"/>
                    </a:ext>
                  </a:extLst>
                </p:cNvPr>
                <p:cNvPicPr/>
                <p:nvPr/>
              </p:nvPicPr>
              <p:blipFill>
                <a:blip r:embed="rId64"/>
                <a:stretch>
                  <a:fillRect/>
                </a:stretch>
              </p:blipFill>
              <p:spPr>
                <a:xfrm>
                  <a:off x="6285305" y="2213600"/>
                  <a:ext cx="1443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9" name="Ink 38">
                  <a:extLst>
                    <a:ext uri="{FF2B5EF4-FFF2-40B4-BE49-F238E27FC236}">
                      <a16:creationId xmlns:a16="http://schemas.microsoft.com/office/drawing/2014/main" id="{0FDB287D-58E0-AA36-8982-8F3D6DA3F6A3}"/>
                    </a:ext>
                  </a:extLst>
                </p14:cNvPr>
                <p14:cNvContentPartPr/>
                <p14:nvPr/>
              </p14:nvContentPartPr>
              <p14:xfrm>
                <a:off x="6555665" y="2206760"/>
                <a:ext cx="245520" cy="169560"/>
              </p14:xfrm>
            </p:contentPart>
          </mc:Choice>
          <mc:Fallback>
            <p:pic>
              <p:nvPicPr>
                <p:cNvPr id="39" name="Ink 38">
                  <a:extLst>
                    <a:ext uri="{FF2B5EF4-FFF2-40B4-BE49-F238E27FC236}">
                      <a16:creationId xmlns:a16="http://schemas.microsoft.com/office/drawing/2014/main" id="{0FDB287D-58E0-AA36-8982-8F3D6DA3F6A3}"/>
                    </a:ext>
                  </a:extLst>
                </p:cNvPr>
                <p:cNvPicPr/>
                <p:nvPr/>
              </p:nvPicPr>
              <p:blipFill>
                <a:blip r:embed="rId66"/>
                <a:stretch>
                  <a:fillRect/>
                </a:stretch>
              </p:blipFill>
              <p:spPr>
                <a:xfrm>
                  <a:off x="6538025" y="2188760"/>
                  <a:ext cx="281160" cy="205200"/>
                </a:xfrm>
                <a:prstGeom prst="rect">
                  <a:avLst/>
                </a:prstGeom>
              </p:spPr>
            </p:pic>
          </mc:Fallback>
        </mc:AlternateContent>
      </p:grpSp>
      <p:grpSp>
        <p:nvGrpSpPr>
          <p:cNvPr id="47" name="Group 46">
            <a:extLst>
              <a:ext uri="{FF2B5EF4-FFF2-40B4-BE49-F238E27FC236}">
                <a16:creationId xmlns:a16="http://schemas.microsoft.com/office/drawing/2014/main" id="{BC6C0A17-01E0-9227-CF61-BAA764ADB7A9}"/>
              </a:ext>
            </a:extLst>
          </p:cNvPr>
          <p:cNvGrpSpPr/>
          <p:nvPr/>
        </p:nvGrpSpPr>
        <p:grpSpPr>
          <a:xfrm>
            <a:off x="7317065" y="2137640"/>
            <a:ext cx="272520" cy="102240"/>
            <a:chOff x="7317065" y="2137640"/>
            <a:chExt cx="272520" cy="102240"/>
          </a:xfrm>
        </p:grpSpPr>
        <mc:AlternateContent xmlns:mc="http://schemas.openxmlformats.org/markup-compatibility/2006">
          <mc:Choice xmlns:p14="http://schemas.microsoft.com/office/powerpoint/2010/main" Requires="p14">
            <p:contentPart p14:bwMode="auto" r:id="rId67">
              <p14:nvContentPartPr>
                <p14:cNvPr id="40" name="Ink 39">
                  <a:extLst>
                    <a:ext uri="{FF2B5EF4-FFF2-40B4-BE49-F238E27FC236}">
                      <a16:creationId xmlns:a16="http://schemas.microsoft.com/office/drawing/2014/main" id="{F334F1DA-1EAB-6D44-17A9-B4A4BF4375AF}"/>
                    </a:ext>
                  </a:extLst>
                </p14:cNvPr>
                <p14:cNvContentPartPr/>
                <p14:nvPr/>
              </p14:nvContentPartPr>
              <p14:xfrm>
                <a:off x="7317065" y="2137640"/>
                <a:ext cx="171720" cy="8640"/>
              </p14:xfrm>
            </p:contentPart>
          </mc:Choice>
          <mc:Fallback>
            <p:pic>
              <p:nvPicPr>
                <p:cNvPr id="40" name="Ink 39">
                  <a:extLst>
                    <a:ext uri="{FF2B5EF4-FFF2-40B4-BE49-F238E27FC236}">
                      <a16:creationId xmlns:a16="http://schemas.microsoft.com/office/drawing/2014/main" id="{F334F1DA-1EAB-6D44-17A9-B4A4BF4375AF}"/>
                    </a:ext>
                  </a:extLst>
                </p:cNvPr>
                <p:cNvPicPr/>
                <p:nvPr/>
              </p:nvPicPr>
              <p:blipFill>
                <a:blip r:embed="rId68"/>
                <a:stretch>
                  <a:fillRect/>
                </a:stretch>
              </p:blipFill>
              <p:spPr>
                <a:xfrm>
                  <a:off x="7299425" y="2119640"/>
                  <a:ext cx="207360" cy="442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41" name="Ink 40">
                  <a:extLst>
                    <a:ext uri="{FF2B5EF4-FFF2-40B4-BE49-F238E27FC236}">
                      <a16:creationId xmlns:a16="http://schemas.microsoft.com/office/drawing/2014/main" id="{FD675400-04E8-921C-A2EE-F20ED1005B2C}"/>
                    </a:ext>
                  </a:extLst>
                </p14:cNvPr>
                <p14:cNvContentPartPr/>
                <p14:nvPr/>
              </p14:nvContentPartPr>
              <p14:xfrm>
                <a:off x="7403825" y="2228360"/>
                <a:ext cx="185760" cy="11520"/>
              </p14:xfrm>
            </p:contentPart>
          </mc:Choice>
          <mc:Fallback>
            <p:pic>
              <p:nvPicPr>
                <p:cNvPr id="41" name="Ink 40">
                  <a:extLst>
                    <a:ext uri="{FF2B5EF4-FFF2-40B4-BE49-F238E27FC236}">
                      <a16:creationId xmlns:a16="http://schemas.microsoft.com/office/drawing/2014/main" id="{FD675400-04E8-921C-A2EE-F20ED1005B2C}"/>
                    </a:ext>
                  </a:extLst>
                </p:cNvPr>
                <p:cNvPicPr/>
                <p:nvPr/>
              </p:nvPicPr>
              <p:blipFill>
                <a:blip r:embed="rId70"/>
                <a:stretch>
                  <a:fillRect/>
                </a:stretch>
              </p:blipFill>
              <p:spPr>
                <a:xfrm>
                  <a:off x="7385825" y="2210360"/>
                  <a:ext cx="221400" cy="47160"/>
                </a:xfrm>
                <a:prstGeom prst="rect">
                  <a:avLst/>
                </a:prstGeom>
              </p:spPr>
            </p:pic>
          </mc:Fallback>
        </mc:AlternateContent>
      </p:grpSp>
      <p:grpSp>
        <p:nvGrpSpPr>
          <p:cNvPr id="46" name="Group 45">
            <a:extLst>
              <a:ext uri="{FF2B5EF4-FFF2-40B4-BE49-F238E27FC236}">
                <a16:creationId xmlns:a16="http://schemas.microsoft.com/office/drawing/2014/main" id="{EFFBB95C-8671-B6A3-4ECD-2D53BFD507DA}"/>
              </a:ext>
            </a:extLst>
          </p:cNvPr>
          <p:cNvGrpSpPr/>
          <p:nvPr/>
        </p:nvGrpSpPr>
        <p:grpSpPr>
          <a:xfrm>
            <a:off x="8050385" y="2060960"/>
            <a:ext cx="657000" cy="188640"/>
            <a:chOff x="8050385" y="2060960"/>
            <a:chExt cx="657000" cy="188640"/>
          </a:xfrm>
        </p:grpSpPr>
        <mc:AlternateContent xmlns:mc="http://schemas.openxmlformats.org/markup-compatibility/2006">
          <mc:Choice xmlns:p14="http://schemas.microsoft.com/office/powerpoint/2010/main" Requires="p14">
            <p:contentPart p14:bwMode="auto" r:id="rId71">
              <p14:nvContentPartPr>
                <p14:cNvPr id="42" name="Ink 41">
                  <a:extLst>
                    <a:ext uri="{FF2B5EF4-FFF2-40B4-BE49-F238E27FC236}">
                      <a16:creationId xmlns:a16="http://schemas.microsoft.com/office/drawing/2014/main" id="{6532850A-3D3B-831A-A999-F9CA6BA593F6}"/>
                    </a:ext>
                  </a:extLst>
                </p14:cNvPr>
                <p14:cNvContentPartPr/>
                <p14:nvPr/>
              </p14:nvContentPartPr>
              <p14:xfrm>
                <a:off x="8050385" y="2060960"/>
                <a:ext cx="88560" cy="175680"/>
              </p14:xfrm>
            </p:contentPart>
          </mc:Choice>
          <mc:Fallback>
            <p:pic>
              <p:nvPicPr>
                <p:cNvPr id="42" name="Ink 41">
                  <a:extLst>
                    <a:ext uri="{FF2B5EF4-FFF2-40B4-BE49-F238E27FC236}">
                      <a16:creationId xmlns:a16="http://schemas.microsoft.com/office/drawing/2014/main" id="{6532850A-3D3B-831A-A999-F9CA6BA593F6}"/>
                    </a:ext>
                  </a:extLst>
                </p:cNvPr>
                <p:cNvPicPr/>
                <p:nvPr/>
              </p:nvPicPr>
              <p:blipFill>
                <a:blip r:embed="rId72"/>
                <a:stretch>
                  <a:fillRect/>
                </a:stretch>
              </p:blipFill>
              <p:spPr>
                <a:xfrm>
                  <a:off x="8032385" y="2043320"/>
                  <a:ext cx="1242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3" name="Ink 42">
                  <a:extLst>
                    <a:ext uri="{FF2B5EF4-FFF2-40B4-BE49-F238E27FC236}">
                      <a16:creationId xmlns:a16="http://schemas.microsoft.com/office/drawing/2014/main" id="{79245961-02C0-4FC7-4E43-B4BBC4AF3CB1}"/>
                    </a:ext>
                  </a:extLst>
                </p14:cNvPr>
                <p14:cNvContentPartPr/>
                <p14:nvPr/>
              </p14:nvContentPartPr>
              <p14:xfrm>
                <a:off x="8272505" y="2085080"/>
                <a:ext cx="120240" cy="103320"/>
              </p14:xfrm>
            </p:contentPart>
          </mc:Choice>
          <mc:Fallback>
            <p:pic>
              <p:nvPicPr>
                <p:cNvPr id="43" name="Ink 42">
                  <a:extLst>
                    <a:ext uri="{FF2B5EF4-FFF2-40B4-BE49-F238E27FC236}">
                      <a16:creationId xmlns:a16="http://schemas.microsoft.com/office/drawing/2014/main" id="{79245961-02C0-4FC7-4E43-B4BBC4AF3CB1}"/>
                    </a:ext>
                  </a:extLst>
                </p:cNvPr>
                <p:cNvPicPr/>
                <p:nvPr/>
              </p:nvPicPr>
              <p:blipFill>
                <a:blip r:embed="rId74"/>
                <a:stretch>
                  <a:fillRect/>
                </a:stretch>
              </p:blipFill>
              <p:spPr>
                <a:xfrm>
                  <a:off x="8254865" y="2067080"/>
                  <a:ext cx="15588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44" name="Ink 43">
                  <a:extLst>
                    <a:ext uri="{FF2B5EF4-FFF2-40B4-BE49-F238E27FC236}">
                      <a16:creationId xmlns:a16="http://schemas.microsoft.com/office/drawing/2014/main" id="{7BFC375C-CB1D-247A-8951-FDB86B66886B}"/>
                    </a:ext>
                  </a:extLst>
                </p14:cNvPr>
                <p14:cNvContentPartPr/>
                <p14:nvPr/>
              </p14:nvContentPartPr>
              <p14:xfrm>
                <a:off x="8513705" y="2084360"/>
                <a:ext cx="58320" cy="149040"/>
              </p14:xfrm>
            </p:contentPart>
          </mc:Choice>
          <mc:Fallback>
            <p:pic>
              <p:nvPicPr>
                <p:cNvPr id="44" name="Ink 43">
                  <a:extLst>
                    <a:ext uri="{FF2B5EF4-FFF2-40B4-BE49-F238E27FC236}">
                      <a16:creationId xmlns:a16="http://schemas.microsoft.com/office/drawing/2014/main" id="{7BFC375C-CB1D-247A-8951-FDB86B66886B}"/>
                    </a:ext>
                  </a:extLst>
                </p:cNvPr>
                <p:cNvPicPr/>
                <p:nvPr/>
              </p:nvPicPr>
              <p:blipFill>
                <a:blip r:embed="rId76"/>
                <a:stretch>
                  <a:fillRect/>
                </a:stretch>
              </p:blipFill>
              <p:spPr>
                <a:xfrm>
                  <a:off x="8496065" y="2066360"/>
                  <a:ext cx="939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45" name="Ink 44">
                  <a:extLst>
                    <a:ext uri="{FF2B5EF4-FFF2-40B4-BE49-F238E27FC236}">
                      <a16:creationId xmlns:a16="http://schemas.microsoft.com/office/drawing/2014/main" id="{B80DC2BE-BC17-9CB1-5F4A-365B3960473E}"/>
                    </a:ext>
                  </a:extLst>
                </p14:cNvPr>
                <p14:cNvContentPartPr/>
                <p14:nvPr/>
              </p14:nvContentPartPr>
              <p14:xfrm>
                <a:off x="8652305" y="2194160"/>
                <a:ext cx="55080" cy="55440"/>
              </p14:xfrm>
            </p:contentPart>
          </mc:Choice>
          <mc:Fallback>
            <p:pic>
              <p:nvPicPr>
                <p:cNvPr id="45" name="Ink 44">
                  <a:extLst>
                    <a:ext uri="{FF2B5EF4-FFF2-40B4-BE49-F238E27FC236}">
                      <a16:creationId xmlns:a16="http://schemas.microsoft.com/office/drawing/2014/main" id="{B80DC2BE-BC17-9CB1-5F4A-365B3960473E}"/>
                    </a:ext>
                  </a:extLst>
                </p:cNvPr>
                <p:cNvPicPr/>
                <p:nvPr/>
              </p:nvPicPr>
              <p:blipFill>
                <a:blip r:embed="rId78"/>
                <a:stretch>
                  <a:fillRect/>
                </a:stretch>
              </p:blipFill>
              <p:spPr>
                <a:xfrm>
                  <a:off x="8634305" y="2176520"/>
                  <a:ext cx="90720" cy="91080"/>
                </a:xfrm>
                <a:prstGeom prst="rect">
                  <a:avLst/>
                </a:prstGeom>
              </p:spPr>
            </p:pic>
          </mc:Fallback>
        </mc:AlternateContent>
      </p:grpSp>
      <p:grpSp>
        <p:nvGrpSpPr>
          <p:cNvPr id="55" name="Group 54">
            <a:extLst>
              <a:ext uri="{FF2B5EF4-FFF2-40B4-BE49-F238E27FC236}">
                <a16:creationId xmlns:a16="http://schemas.microsoft.com/office/drawing/2014/main" id="{CB46A2EE-9BA7-CBF0-52E8-8C73E7ACD8B6}"/>
              </a:ext>
            </a:extLst>
          </p:cNvPr>
          <p:cNvGrpSpPr/>
          <p:nvPr/>
        </p:nvGrpSpPr>
        <p:grpSpPr>
          <a:xfrm>
            <a:off x="103025" y="1091840"/>
            <a:ext cx="2404440" cy="749520"/>
            <a:chOff x="103025" y="1091840"/>
            <a:chExt cx="2404440" cy="749520"/>
          </a:xfrm>
        </p:grpSpPr>
        <mc:AlternateContent xmlns:mc="http://schemas.openxmlformats.org/markup-compatibility/2006">
          <mc:Choice xmlns:p14="http://schemas.microsoft.com/office/powerpoint/2010/main" Requires="p14">
            <p:contentPart p14:bwMode="auto" r:id="rId79">
              <p14:nvContentPartPr>
                <p14:cNvPr id="49" name="Ink 48">
                  <a:extLst>
                    <a:ext uri="{FF2B5EF4-FFF2-40B4-BE49-F238E27FC236}">
                      <a16:creationId xmlns:a16="http://schemas.microsoft.com/office/drawing/2014/main" id="{55AC5B40-02B5-C0A2-0E58-F230AD6B1676}"/>
                    </a:ext>
                  </a:extLst>
                </p14:cNvPr>
                <p14:cNvContentPartPr/>
                <p14:nvPr/>
              </p14:nvContentPartPr>
              <p14:xfrm>
                <a:off x="473465" y="1191920"/>
                <a:ext cx="96120" cy="261720"/>
              </p14:xfrm>
            </p:contentPart>
          </mc:Choice>
          <mc:Fallback>
            <p:pic>
              <p:nvPicPr>
                <p:cNvPr id="49" name="Ink 48">
                  <a:extLst>
                    <a:ext uri="{FF2B5EF4-FFF2-40B4-BE49-F238E27FC236}">
                      <a16:creationId xmlns:a16="http://schemas.microsoft.com/office/drawing/2014/main" id="{55AC5B40-02B5-C0A2-0E58-F230AD6B1676}"/>
                    </a:ext>
                  </a:extLst>
                </p:cNvPr>
                <p:cNvPicPr/>
                <p:nvPr/>
              </p:nvPicPr>
              <p:blipFill>
                <a:blip r:embed="rId80"/>
                <a:stretch>
                  <a:fillRect/>
                </a:stretch>
              </p:blipFill>
              <p:spPr>
                <a:xfrm>
                  <a:off x="455825" y="1174280"/>
                  <a:ext cx="131760" cy="29736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50" name="Ink 49">
                  <a:extLst>
                    <a:ext uri="{FF2B5EF4-FFF2-40B4-BE49-F238E27FC236}">
                      <a16:creationId xmlns:a16="http://schemas.microsoft.com/office/drawing/2014/main" id="{24114F2D-4E7B-0403-5CF3-220617557B03}"/>
                    </a:ext>
                  </a:extLst>
                </p14:cNvPr>
                <p14:cNvContentPartPr/>
                <p14:nvPr/>
              </p14:nvContentPartPr>
              <p14:xfrm>
                <a:off x="358265" y="1244480"/>
                <a:ext cx="441720" cy="135000"/>
              </p14:xfrm>
            </p:contentPart>
          </mc:Choice>
          <mc:Fallback>
            <p:pic>
              <p:nvPicPr>
                <p:cNvPr id="50" name="Ink 49">
                  <a:extLst>
                    <a:ext uri="{FF2B5EF4-FFF2-40B4-BE49-F238E27FC236}">
                      <a16:creationId xmlns:a16="http://schemas.microsoft.com/office/drawing/2014/main" id="{24114F2D-4E7B-0403-5CF3-220617557B03}"/>
                    </a:ext>
                  </a:extLst>
                </p:cNvPr>
                <p:cNvPicPr/>
                <p:nvPr/>
              </p:nvPicPr>
              <p:blipFill>
                <a:blip r:embed="rId82"/>
                <a:stretch>
                  <a:fillRect/>
                </a:stretch>
              </p:blipFill>
              <p:spPr>
                <a:xfrm>
                  <a:off x="340265" y="1226840"/>
                  <a:ext cx="47736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51" name="Ink 50">
                  <a:extLst>
                    <a:ext uri="{FF2B5EF4-FFF2-40B4-BE49-F238E27FC236}">
                      <a16:creationId xmlns:a16="http://schemas.microsoft.com/office/drawing/2014/main" id="{1D90B29D-2B38-588D-2DD6-FB5037B99F76}"/>
                    </a:ext>
                  </a:extLst>
                </p14:cNvPr>
                <p14:cNvContentPartPr/>
                <p14:nvPr/>
              </p14:nvContentPartPr>
              <p14:xfrm>
                <a:off x="1174025" y="1261040"/>
                <a:ext cx="184680" cy="28080"/>
              </p14:xfrm>
            </p:contentPart>
          </mc:Choice>
          <mc:Fallback>
            <p:pic>
              <p:nvPicPr>
                <p:cNvPr id="51" name="Ink 50">
                  <a:extLst>
                    <a:ext uri="{FF2B5EF4-FFF2-40B4-BE49-F238E27FC236}">
                      <a16:creationId xmlns:a16="http://schemas.microsoft.com/office/drawing/2014/main" id="{1D90B29D-2B38-588D-2DD6-FB5037B99F76}"/>
                    </a:ext>
                  </a:extLst>
                </p:cNvPr>
                <p:cNvPicPr/>
                <p:nvPr/>
              </p:nvPicPr>
              <p:blipFill>
                <a:blip r:embed="rId84"/>
                <a:stretch>
                  <a:fillRect/>
                </a:stretch>
              </p:blipFill>
              <p:spPr>
                <a:xfrm>
                  <a:off x="1156025" y="1243400"/>
                  <a:ext cx="220320" cy="6372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3" name="Ink 52">
                  <a:extLst>
                    <a:ext uri="{FF2B5EF4-FFF2-40B4-BE49-F238E27FC236}">
                      <a16:creationId xmlns:a16="http://schemas.microsoft.com/office/drawing/2014/main" id="{4358A348-EBF4-1F06-4491-5609DE0B7C7F}"/>
                    </a:ext>
                  </a:extLst>
                </p14:cNvPr>
                <p14:cNvContentPartPr/>
                <p14:nvPr/>
              </p14:nvContentPartPr>
              <p14:xfrm>
                <a:off x="1948025" y="1091840"/>
                <a:ext cx="559440" cy="238680"/>
              </p14:xfrm>
            </p:contentPart>
          </mc:Choice>
          <mc:Fallback>
            <p:pic>
              <p:nvPicPr>
                <p:cNvPr id="53" name="Ink 52">
                  <a:extLst>
                    <a:ext uri="{FF2B5EF4-FFF2-40B4-BE49-F238E27FC236}">
                      <a16:creationId xmlns:a16="http://schemas.microsoft.com/office/drawing/2014/main" id="{4358A348-EBF4-1F06-4491-5609DE0B7C7F}"/>
                    </a:ext>
                  </a:extLst>
                </p:cNvPr>
                <p:cNvPicPr/>
                <p:nvPr/>
              </p:nvPicPr>
              <p:blipFill>
                <a:blip r:embed="rId86"/>
                <a:stretch>
                  <a:fillRect/>
                </a:stretch>
              </p:blipFill>
              <p:spPr>
                <a:xfrm>
                  <a:off x="1930025" y="1073840"/>
                  <a:ext cx="59508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54" name="Ink 53">
                  <a:extLst>
                    <a:ext uri="{FF2B5EF4-FFF2-40B4-BE49-F238E27FC236}">
                      <a16:creationId xmlns:a16="http://schemas.microsoft.com/office/drawing/2014/main" id="{2476841D-980B-4694-810F-21DB888EC9AB}"/>
                    </a:ext>
                  </a:extLst>
                </p14:cNvPr>
                <p14:cNvContentPartPr/>
                <p14:nvPr/>
              </p14:nvContentPartPr>
              <p14:xfrm>
                <a:off x="103025" y="1417280"/>
                <a:ext cx="1976040" cy="424080"/>
              </p14:xfrm>
            </p:contentPart>
          </mc:Choice>
          <mc:Fallback>
            <p:pic>
              <p:nvPicPr>
                <p:cNvPr id="54" name="Ink 53">
                  <a:extLst>
                    <a:ext uri="{FF2B5EF4-FFF2-40B4-BE49-F238E27FC236}">
                      <a16:creationId xmlns:a16="http://schemas.microsoft.com/office/drawing/2014/main" id="{2476841D-980B-4694-810F-21DB888EC9AB}"/>
                    </a:ext>
                  </a:extLst>
                </p:cNvPr>
                <p:cNvPicPr/>
                <p:nvPr/>
              </p:nvPicPr>
              <p:blipFill>
                <a:blip r:embed="rId88"/>
                <a:stretch>
                  <a:fillRect/>
                </a:stretch>
              </p:blipFill>
              <p:spPr>
                <a:xfrm>
                  <a:off x="85385" y="1399640"/>
                  <a:ext cx="2011680" cy="459720"/>
                </a:xfrm>
                <a:prstGeom prst="rect">
                  <a:avLst/>
                </a:prstGeom>
              </p:spPr>
            </p:pic>
          </mc:Fallback>
        </mc:AlternateContent>
      </p:grpSp>
      <p:grpSp>
        <p:nvGrpSpPr>
          <p:cNvPr id="59" name="Group 58">
            <a:extLst>
              <a:ext uri="{FF2B5EF4-FFF2-40B4-BE49-F238E27FC236}">
                <a16:creationId xmlns:a16="http://schemas.microsoft.com/office/drawing/2014/main" id="{34906C56-DA4B-48AC-1BD5-904AB2478769}"/>
              </a:ext>
            </a:extLst>
          </p:cNvPr>
          <p:cNvGrpSpPr/>
          <p:nvPr/>
        </p:nvGrpSpPr>
        <p:grpSpPr>
          <a:xfrm>
            <a:off x="787025" y="1990400"/>
            <a:ext cx="543600" cy="169560"/>
            <a:chOff x="787025" y="1990400"/>
            <a:chExt cx="543600" cy="169560"/>
          </a:xfrm>
        </p:grpSpPr>
        <mc:AlternateContent xmlns:mc="http://schemas.openxmlformats.org/markup-compatibility/2006">
          <mc:Choice xmlns:p14="http://schemas.microsoft.com/office/powerpoint/2010/main" Requires="p14">
            <p:contentPart p14:bwMode="auto" r:id="rId89">
              <p14:nvContentPartPr>
                <p14:cNvPr id="56" name="Ink 55">
                  <a:extLst>
                    <a:ext uri="{FF2B5EF4-FFF2-40B4-BE49-F238E27FC236}">
                      <a16:creationId xmlns:a16="http://schemas.microsoft.com/office/drawing/2014/main" id="{B76B5A46-DF31-8B63-804C-D8DC4AA64E6D}"/>
                    </a:ext>
                  </a:extLst>
                </p14:cNvPr>
                <p14:cNvContentPartPr/>
                <p14:nvPr/>
              </p14:nvContentPartPr>
              <p14:xfrm>
                <a:off x="836345" y="1990400"/>
                <a:ext cx="83520" cy="169560"/>
              </p14:xfrm>
            </p:contentPart>
          </mc:Choice>
          <mc:Fallback>
            <p:pic>
              <p:nvPicPr>
                <p:cNvPr id="56" name="Ink 55">
                  <a:extLst>
                    <a:ext uri="{FF2B5EF4-FFF2-40B4-BE49-F238E27FC236}">
                      <a16:creationId xmlns:a16="http://schemas.microsoft.com/office/drawing/2014/main" id="{B76B5A46-DF31-8B63-804C-D8DC4AA64E6D}"/>
                    </a:ext>
                  </a:extLst>
                </p:cNvPr>
                <p:cNvPicPr/>
                <p:nvPr/>
              </p:nvPicPr>
              <p:blipFill>
                <a:blip r:embed="rId90"/>
                <a:stretch>
                  <a:fillRect/>
                </a:stretch>
              </p:blipFill>
              <p:spPr>
                <a:xfrm>
                  <a:off x="818345" y="1972760"/>
                  <a:ext cx="1191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57" name="Ink 56">
                  <a:extLst>
                    <a:ext uri="{FF2B5EF4-FFF2-40B4-BE49-F238E27FC236}">
                      <a16:creationId xmlns:a16="http://schemas.microsoft.com/office/drawing/2014/main" id="{44367951-20C1-080E-9C83-54DCB3FEBC5C}"/>
                    </a:ext>
                  </a:extLst>
                </p14:cNvPr>
                <p14:cNvContentPartPr/>
                <p14:nvPr/>
              </p14:nvContentPartPr>
              <p14:xfrm>
                <a:off x="787025" y="2053760"/>
                <a:ext cx="192960" cy="65520"/>
              </p14:xfrm>
            </p:contentPart>
          </mc:Choice>
          <mc:Fallback>
            <p:pic>
              <p:nvPicPr>
                <p:cNvPr id="57" name="Ink 56">
                  <a:extLst>
                    <a:ext uri="{FF2B5EF4-FFF2-40B4-BE49-F238E27FC236}">
                      <a16:creationId xmlns:a16="http://schemas.microsoft.com/office/drawing/2014/main" id="{44367951-20C1-080E-9C83-54DCB3FEBC5C}"/>
                    </a:ext>
                  </a:extLst>
                </p:cNvPr>
                <p:cNvPicPr/>
                <p:nvPr/>
              </p:nvPicPr>
              <p:blipFill>
                <a:blip r:embed="rId92"/>
                <a:stretch>
                  <a:fillRect/>
                </a:stretch>
              </p:blipFill>
              <p:spPr>
                <a:xfrm>
                  <a:off x="769385" y="2035760"/>
                  <a:ext cx="2286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58" name="Ink 57">
                  <a:extLst>
                    <a:ext uri="{FF2B5EF4-FFF2-40B4-BE49-F238E27FC236}">
                      <a16:creationId xmlns:a16="http://schemas.microsoft.com/office/drawing/2014/main" id="{1A41F429-06AD-4900-5C00-F3537B896101}"/>
                    </a:ext>
                  </a:extLst>
                </p14:cNvPr>
                <p14:cNvContentPartPr/>
                <p14:nvPr/>
              </p14:nvContentPartPr>
              <p14:xfrm>
                <a:off x="1192025" y="2018120"/>
                <a:ext cx="138600" cy="81720"/>
              </p14:xfrm>
            </p:contentPart>
          </mc:Choice>
          <mc:Fallback>
            <p:pic>
              <p:nvPicPr>
                <p:cNvPr id="58" name="Ink 57">
                  <a:extLst>
                    <a:ext uri="{FF2B5EF4-FFF2-40B4-BE49-F238E27FC236}">
                      <a16:creationId xmlns:a16="http://schemas.microsoft.com/office/drawing/2014/main" id="{1A41F429-06AD-4900-5C00-F3537B896101}"/>
                    </a:ext>
                  </a:extLst>
                </p:cNvPr>
                <p:cNvPicPr/>
                <p:nvPr/>
              </p:nvPicPr>
              <p:blipFill>
                <a:blip r:embed="rId94"/>
                <a:stretch>
                  <a:fillRect/>
                </a:stretch>
              </p:blipFill>
              <p:spPr>
                <a:xfrm>
                  <a:off x="1174025" y="2000480"/>
                  <a:ext cx="174240" cy="117360"/>
                </a:xfrm>
                <a:prstGeom prst="rect">
                  <a:avLst/>
                </a:prstGeom>
              </p:spPr>
            </p:pic>
          </mc:Fallback>
        </mc:AlternateContent>
      </p:grpSp>
    </p:spTree>
    <p:extLst>
      <p:ext uri="{BB962C8B-B14F-4D97-AF65-F5344CB8AC3E}">
        <p14:creationId xmlns:p14="http://schemas.microsoft.com/office/powerpoint/2010/main" val="28042752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DB0B-D3E5-FFB7-4B98-9D48AD3326EE}"/>
              </a:ext>
            </a:extLst>
          </p:cNvPr>
          <p:cNvSpPr>
            <a:spLocks noGrp="1"/>
          </p:cNvSpPr>
          <p:nvPr>
            <p:ph type="title"/>
          </p:nvPr>
        </p:nvSpPr>
        <p:spPr/>
        <p:txBody>
          <a:bodyPr/>
          <a:lstStyle/>
          <a:p>
            <a:r>
              <a:rPr lang="en-US" b="1" dirty="0"/>
              <a:t>Innovators</a:t>
            </a:r>
            <a:endParaRPr lang="en-IN" b="1" dirty="0"/>
          </a:p>
        </p:txBody>
      </p:sp>
      <p:sp>
        <p:nvSpPr>
          <p:cNvPr id="3" name="Content Placeholder 2">
            <a:extLst>
              <a:ext uri="{FF2B5EF4-FFF2-40B4-BE49-F238E27FC236}">
                <a16:creationId xmlns:a16="http://schemas.microsoft.com/office/drawing/2014/main" id="{EE632360-F359-5E0E-B512-182DB96C8021}"/>
              </a:ext>
            </a:extLst>
          </p:cNvPr>
          <p:cNvSpPr>
            <a:spLocks noGrp="1"/>
          </p:cNvSpPr>
          <p:nvPr>
            <p:ph idx="1"/>
          </p:nvPr>
        </p:nvSpPr>
        <p:spPr/>
        <p:txBody>
          <a:bodyPr/>
          <a:lstStyle/>
          <a:p>
            <a:r>
              <a:rPr lang="en-US" dirty="0"/>
              <a:t>Those who wants to be the first to acquire new product or service</a:t>
            </a:r>
          </a:p>
          <a:p>
            <a:r>
              <a:rPr lang="en-US" dirty="0"/>
              <a:t>They are risk takes</a:t>
            </a:r>
          </a:p>
          <a:p>
            <a:r>
              <a:rPr lang="en-US" dirty="0"/>
              <a:t>Price insensitive</a:t>
            </a:r>
          </a:p>
          <a:p>
            <a:r>
              <a:rPr lang="en-US" dirty="0"/>
              <a:t>Can handle high degree of uncertainty </a:t>
            </a:r>
          </a:p>
          <a:p>
            <a:pPr marL="0" indent="0">
              <a:buNone/>
            </a:pPr>
            <a:endParaRPr lang="en-IN" dirty="0"/>
          </a:p>
        </p:txBody>
      </p:sp>
    </p:spTree>
    <p:extLst>
      <p:ext uri="{BB962C8B-B14F-4D97-AF65-F5344CB8AC3E}">
        <p14:creationId xmlns:p14="http://schemas.microsoft.com/office/powerpoint/2010/main" val="297797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43DE5-3A51-12C4-2E91-14661A6C0928}"/>
              </a:ext>
            </a:extLst>
          </p:cNvPr>
          <p:cNvSpPr>
            <a:spLocks noGrp="1"/>
          </p:cNvSpPr>
          <p:nvPr>
            <p:ph type="title"/>
          </p:nvPr>
        </p:nvSpPr>
        <p:spPr/>
        <p:txBody>
          <a:bodyPr/>
          <a:lstStyle/>
          <a:p>
            <a:r>
              <a:rPr lang="en-US" dirty="0"/>
              <a:t>Example 1</a:t>
            </a:r>
            <a:endParaRPr lang="en-IN" dirty="0"/>
          </a:p>
        </p:txBody>
      </p:sp>
      <p:pic>
        <p:nvPicPr>
          <p:cNvPr id="6146" name="Picture 2" descr="Example">
            <a:extLst>
              <a:ext uri="{FF2B5EF4-FFF2-40B4-BE49-F238E27FC236}">
                <a16:creationId xmlns:a16="http://schemas.microsoft.com/office/drawing/2014/main" id="{1AEAE9BA-6B23-C506-3A7E-F771FCF461F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0323" y="2449287"/>
            <a:ext cx="10851354" cy="235129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4F06B79E-FE93-2C08-724D-2E26E0B9D17E}"/>
                  </a:ext>
                </a:extLst>
              </p14:cNvPr>
              <p14:cNvContentPartPr/>
              <p14:nvPr/>
            </p14:nvContentPartPr>
            <p14:xfrm>
              <a:off x="5426705" y="1733720"/>
              <a:ext cx="58320" cy="212400"/>
            </p14:xfrm>
          </p:contentPart>
        </mc:Choice>
        <mc:Fallback>
          <p:pic>
            <p:nvPicPr>
              <p:cNvPr id="3" name="Ink 2">
                <a:extLst>
                  <a:ext uri="{FF2B5EF4-FFF2-40B4-BE49-F238E27FC236}">
                    <a16:creationId xmlns:a16="http://schemas.microsoft.com/office/drawing/2014/main" id="{4F06B79E-FE93-2C08-724D-2E26E0B9D17E}"/>
                  </a:ext>
                </a:extLst>
              </p:cNvPr>
              <p:cNvPicPr/>
              <p:nvPr/>
            </p:nvPicPr>
            <p:blipFill>
              <a:blip r:embed="rId4"/>
              <a:stretch>
                <a:fillRect/>
              </a:stretch>
            </p:blipFill>
            <p:spPr>
              <a:xfrm>
                <a:off x="5409065" y="1715720"/>
                <a:ext cx="93960" cy="248040"/>
              </a:xfrm>
              <a:prstGeom prst="rect">
                <a:avLst/>
              </a:prstGeom>
            </p:spPr>
          </p:pic>
        </mc:Fallback>
      </mc:AlternateContent>
      <p:grpSp>
        <p:nvGrpSpPr>
          <p:cNvPr id="6" name="Group 5">
            <a:extLst>
              <a:ext uri="{FF2B5EF4-FFF2-40B4-BE49-F238E27FC236}">
                <a16:creationId xmlns:a16="http://schemas.microsoft.com/office/drawing/2014/main" id="{8096576E-21C3-D0DD-4CDF-06102BF3B778}"/>
              </a:ext>
            </a:extLst>
          </p:cNvPr>
          <p:cNvGrpSpPr/>
          <p:nvPr/>
        </p:nvGrpSpPr>
        <p:grpSpPr>
          <a:xfrm>
            <a:off x="6828905" y="3480440"/>
            <a:ext cx="169200" cy="116640"/>
            <a:chOff x="6828905" y="3480440"/>
            <a:chExt cx="169200" cy="116640"/>
          </a:xfrm>
        </p:grpSpPr>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1693AC41-D0DF-E4A7-E2A6-9D9025A9A34C}"/>
                    </a:ext>
                  </a:extLst>
                </p14:cNvPr>
                <p14:cNvContentPartPr/>
                <p14:nvPr/>
              </p14:nvContentPartPr>
              <p14:xfrm>
                <a:off x="6860225" y="3480440"/>
                <a:ext cx="6480" cy="5040"/>
              </p14:xfrm>
            </p:contentPart>
          </mc:Choice>
          <mc:Fallback>
            <p:pic>
              <p:nvPicPr>
                <p:cNvPr id="4" name="Ink 3">
                  <a:extLst>
                    <a:ext uri="{FF2B5EF4-FFF2-40B4-BE49-F238E27FC236}">
                      <a16:creationId xmlns:a16="http://schemas.microsoft.com/office/drawing/2014/main" id="{1693AC41-D0DF-E4A7-E2A6-9D9025A9A34C}"/>
                    </a:ext>
                  </a:extLst>
                </p:cNvPr>
                <p:cNvPicPr/>
                <p:nvPr/>
              </p:nvPicPr>
              <p:blipFill>
                <a:blip r:embed="rId6"/>
                <a:stretch>
                  <a:fillRect/>
                </a:stretch>
              </p:blipFill>
              <p:spPr>
                <a:xfrm>
                  <a:off x="6842585" y="3462440"/>
                  <a:ext cx="4212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0FF75076-3CB0-C8C1-468F-2F956358370D}"/>
                    </a:ext>
                  </a:extLst>
                </p14:cNvPr>
                <p14:cNvContentPartPr/>
                <p14:nvPr/>
              </p14:nvContentPartPr>
              <p14:xfrm>
                <a:off x="6828905" y="3482960"/>
                <a:ext cx="169200" cy="114120"/>
              </p14:xfrm>
            </p:contentPart>
          </mc:Choice>
          <mc:Fallback>
            <p:pic>
              <p:nvPicPr>
                <p:cNvPr id="5" name="Ink 4">
                  <a:extLst>
                    <a:ext uri="{FF2B5EF4-FFF2-40B4-BE49-F238E27FC236}">
                      <a16:creationId xmlns:a16="http://schemas.microsoft.com/office/drawing/2014/main" id="{0FF75076-3CB0-C8C1-468F-2F956358370D}"/>
                    </a:ext>
                  </a:extLst>
                </p:cNvPr>
                <p:cNvPicPr/>
                <p:nvPr/>
              </p:nvPicPr>
              <p:blipFill>
                <a:blip r:embed="rId8"/>
                <a:stretch>
                  <a:fillRect/>
                </a:stretch>
              </p:blipFill>
              <p:spPr>
                <a:xfrm>
                  <a:off x="6811265" y="3465320"/>
                  <a:ext cx="204840" cy="149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F2D4C70E-3C60-6844-3862-0AF38181FFD7}"/>
                  </a:ext>
                </a:extLst>
              </p14:cNvPr>
              <p14:cNvContentPartPr/>
              <p14:nvPr/>
            </p14:nvContentPartPr>
            <p14:xfrm>
              <a:off x="9581105" y="4898840"/>
              <a:ext cx="580320" cy="41400"/>
            </p14:xfrm>
          </p:contentPart>
        </mc:Choice>
        <mc:Fallback>
          <p:pic>
            <p:nvPicPr>
              <p:cNvPr id="7" name="Ink 6">
                <a:extLst>
                  <a:ext uri="{FF2B5EF4-FFF2-40B4-BE49-F238E27FC236}">
                    <a16:creationId xmlns:a16="http://schemas.microsoft.com/office/drawing/2014/main" id="{F2D4C70E-3C60-6844-3862-0AF38181FFD7}"/>
                  </a:ext>
                </a:extLst>
              </p:cNvPr>
              <p:cNvPicPr/>
              <p:nvPr/>
            </p:nvPicPr>
            <p:blipFill>
              <a:blip r:embed="rId10"/>
              <a:stretch>
                <a:fillRect/>
              </a:stretch>
            </p:blipFill>
            <p:spPr>
              <a:xfrm>
                <a:off x="9563105" y="4880840"/>
                <a:ext cx="61596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0989385A-A598-8BF9-B2AD-7791CC87739F}"/>
                  </a:ext>
                </a:extLst>
              </p14:cNvPr>
              <p14:cNvContentPartPr/>
              <p14:nvPr/>
            </p14:nvContentPartPr>
            <p14:xfrm>
              <a:off x="5491145" y="4226360"/>
              <a:ext cx="1086480" cy="836280"/>
            </p14:xfrm>
          </p:contentPart>
        </mc:Choice>
        <mc:Fallback>
          <p:pic>
            <p:nvPicPr>
              <p:cNvPr id="8" name="Ink 7">
                <a:extLst>
                  <a:ext uri="{FF2B5EF4-FFF2-40B4-BE49-F238E27FC236}">
                    <a16:creationId xmlns:a16="http://schemas.microsoft.com/office/drawing/2014/main" id="{0989385A-A598-8BF9-B2AD-7791CC87739F}"/>
                  </a:ext>
                </a:extLst>
              </p:cNvPr>
              <p:cNvPicPr/>
              <p:nvPr/>
            </p:nvPicPr>
            <p:blipFill>
              <a:blip r:embed="rId12"/>
              <a:stretch>
                <a:fillRect/>
              </a:stretch>
            </p:blipFill>
            <p:spPr>
              <a:xfrm>
                <a:off x="5473505" y="4208720"/>
                <a:ext cx="1122120" cy="871920"/>
              </a:xfrm>
              <a:prstGeom prst="rect">
                <a:avLst/>
              </a:prstGeom>
            </p:spPr>
          </p:pic>
        </mc:Fallback>
      </mc:AlternateContent>
      <p:grpSp>
        <p:nvGrpSpPr>
          <p:cNvPr id="15" name="Group 14">
            <a:extLst>
              <a:ext uri="{FF2B5EF4-FFF2-40B4-BE49-F238E27FC236}">
                <a16:creationId xmlns:a16="http://schemas.microsoft.com/office/drawing/2014/main" id="{86BDF4D9-B4C2-3F18-42E8-57A2C75B8236}"/>
              </a:ext>
            </a:extLst>
          </p:cNvPr>
          <p:cNvGrpSpPr/>
          <p:nvPr/>
        </p:nvGrpSpPr>
        <p:grpSpPr>
          <a:xfrm>
            <a:off x="5541545" y="1364360"/>
            <a:ext cx="1073520" cy="300240"/>
            <a:chOff x="5541545" y="1364360"/>
            <a:chExt cx="1073520" cy="300240"/>
          </a:xfrm>
        </p:grpSpPr>
        <mc:AlternateContent xmlns:mc="http://schemas.openxmlformats.org/markup-compatibility/2006">
          <mc:Choice xmlns:p14="http://schemas.microsoft.com/office/powerpoint/2010/main" Requires="p14">
            <p:contentPart p14:bwMode="auto" r:id="rId13">
              <p14:nvContentPartPr>
                <p14:cNvPr id="9" name="Ink 8">
                  <a:extLst>
                    <a:ext uri="{FF2B5EF4-FFF2-40B4-BE49-F238E27FC236}">
                      <a16:creationId xmlns:a16="http://schemas.microsoft.com/office/drawing/2014/main" id="{380085FE-0456-02DF-E5F4-CFE021ACF2C1}"/>
                    </a:ext>
                  </a:extLst>
                </p14:cNvPr>
                <p14:cNvContentPartPr/>
                <p14:nvPr/>
              </p14:nvContentPartPr>
              <p14:xfrm>
                <a:off x="5564225" y="1559480"/>
                <a:ext cx="12600" cy="52920"/>
              </p14:xfrm>
            </p:contentPart>
          </mc:Choice>
          <mc:Fallback>
            <p:pic>
              <p:nvPicPr>
                <p:cNvPr id="9" name="Ink 8">
                  <a:extLst>
                    <a:ext uri="{FF2B5EF4-FFF2-40B4-BE49-F238E27FC236}">
                      <a16:creationId xmlns:a16="http://schemas.microsoft.com/office/drawing/2014/main" id="{380085FE-0456-02DF-E5F4-CFE021ACF2C1}"/>
                    </a:ext>
                  </a:extLst>
                </p:cNvPr>
                <p:cNvPicPr/>
                <p:nvPr/>
              </p:nvPicPr>
              <p:blipFill>
                <a:blip r:embed="rId14"/>
                <a:stretch>
                  <a:fillRect/>
                </a:stretch>
              </p:blipFill>
              <p:spPr>
                <a:xfrm>
                  <a:off x="5546225" y="1541480"/>
                  <a:ext cx="4824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a:extLst>
                    <a:ext uri="{FF2B5EF4-FFF2-40B4-BE49-F238E27FC236}">
                      <a16:creationId xmlns:a16="http://schemas.microsoft.com/office/drawing/2014/main" id="{A984FC22-E473-B544-85C4-130EEB875638}"/>
                    </a:ext>
                  </a:extLst>
                </p14:cNvPr>
                <p14:cNvContentPartPr/>
                <p14:nvPr/>
              </p14:nvContentPartPr>
              <p14:xfrm>
                <a:off x="5541545" y="1364360"/>
                <a:ext cx="60120" cy="300240"/>
              </p14:xfrm>
            </p:contentPart>
          </mc:Choice>
          <mc:Fallback>
            <p:pic>
              <p:nvPicPr>
                <p:cNvPr id="10" name="Ink 9">
                  <a:extLst>
                    <a:ext uri="{FF2B5EF4-FFF2-40B4-BE49-F238E27FC236}">
                      <a16:creationId xmlns:a16="http://schemas.microsoft.com/office/drawing/2014/main" id="{A984FC22-E473-B544-85C4-130EEB875638}"/>
                    </a:ext>
                  </a:extLst>
                </p:cNvPr>
                <p:cNvPicPr/>
                <p:nvPr/>
              </p:nvPicPr>
              <p:blipFill>
                <a:blip r:embed="rId16"/>
                <a:stretch>
                  <a:fillRect/>
                </a:stretch>
              </p:blipFill>
              <p:spPr>
                <a:xfrm>
                  <a:off x="5523545" y="1346360"/>
                  <a:ext cx="9576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a:extLst>
                    <a:ext uri="{FF2B5EF4-FFF2-40B4-BE49-F238E27FC236}">
                      <a16:creationId xmlns:a16="http://schemas.microsoft.com/office/drawing/2014/main" id="{03A8D7EE-3B49-A989-0E93-B35B17FD2D7D}"/>
                    </a:ext>
                  </a:extLst>
                </p14:cNvPr>
                <p14:cNvContentPartPr/>
                <p14:nvPr/>
              </p14:nvContentPartPr>
              <p14:xfrm>
                <a:off x="5803625" y="1470560"/>
                <a:ext cx="134280" cy="171000"/>
              </p14:xfrm>
            </p:contentPart>
          </mc:Choice>
          <mc:Fallback>
            <p:pic>
              <p:nvPicPr>
                <p:cNvPr id="11" name="Ink 10">
                  <a:extLst>
                    <a:ext uri="{FF2B5EF4-FFF2-40B4-BE49-F238E27FC236}">
                      <a16:creationId xmlns:a16="http://schemas.microsoft.com/office/drawing/2014/main" id="{03A8D7EE-3B49-A989-0E93-B35B17FD2D7D}"/>
                    </a:ext>
                  </a:extLst>
                </p:cNvPr>
                <p:cNvPicPr/>
                <p:nvPr/>
              </p:nvPicPr>
              <p:blipFill>
                <a:blip r:embed="rId18"/>
                <a:stretch>
                  <a:fillRect/>
                </a:stretch>
              </p:blipFill>
              <p:spPr>
                <a:xfrm>
                  <a:off x="5785985" y="1452920"/>
                  <a:ext cx="16992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819AAACD-9C49-1C96-AAAC-CE4F48876D29}"/>
                    </a:ext>
                  </a:extLst>
                </p14:cNvPr>
                <p14:cNvContentPartPr/>
                <p14:nvPr/>
              </p14:nvContentPartPr>
              <p14:xfrm>
                <a:off x="6143465" y="1473800"/>
                <a:ext cx="138960" cy="129240"/>
              </p14:xfrm>
            </p:contentPart>
          </mc:Choice>
          <mc:Fallback>
            <p:pic>
              <p:nvPicPr>
                <p:cNvPr id="13" name="Ink 12">
                  <a:extLst>
                    <a:ext uri="{FF2B5EF4-FFF2-40B4-BE49-F238E27FC236}">
                      <a16:creationId xmlns:a16="http://schemas.microsoft.com/office/drawing/2014/main" id="{819AAACD-9C49-1C96-AAAC-CE4F48876D29}"/>
                    </a:ext>
                  </a:extLst>
                </p:cNvPr>
                <p:cNvPicPr/>
                <p:nvPr/>
              </p:nvPicPr>
              <p:blipFill>
                <a:blip r:embed="rId20"/>
                <a:stretch>
                  <a:fillRect/>
                </a:stretch>
              </p:blipFill>
              <p:spPr>
                <a:xfrm>
                  <a:off x="6125465" y="1455800"/>
                  <a:ext cx="17460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4" name="Ink 13">
                  <a:extLst>
                    <a:ext uri="{FF2B5EF4-FFF2-40B4-BE49-F238E27FC236}">
                      <a16:creationId xmlns:a16="http://schemas.microsoft.com/office/drawing/2014/main" id="{1C452D0A-6100-44B3-2659-893876AA7029}"/>
                    </a:ext>
                  </a:extLst>
                </p14:cNvPr>
                <p14:cNvContentPartPr/>
                <p14:nvPr/>
              </p14:nvContentPartPr>
              <p14:xfrm>
                <a:off x="6486545" y="1445360"/>
                <a:ext cx="128520" cy="113760"/>
              </p14:xfrm>
            </p:contentPart>
          </mc:Choice>
          <mc:Fallback>
            <p:pic>
              <p:nvPicPr>
                <p:cNvPr id="14" name="Ink 13">
                  <a:extLst>
                    <a:ext uri="{FF2B5EF4-FFF2-40B4-BE49-F238E27FC236}">
                      <a16:creationId xmlns:a16="http://schemas.microsoft.com/office/drawing/2014/main" id="{1C452D0A-6100-44B3-2659-893876AA7029}"/>
                    </a:ext>
                  </a:extLst>
                </p:cNvPr>
                <p:cNvPicPr/>
                <p:nvPr/>
              </p:nvPicPr>
              <p:blipFill>
                <a:blip r:embed="rId22"/>
                <a:stretch>
                  <a:fillRect/>
                </a:stretch>
              </p:blipFill>
              <p:spPr>
                <a:xfrm>
                  <a:off x="6468545" y="1427360"/>
                  <a:ext cx="164160" cy="149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16" name="Ink 15">
                <a:extLst>
                  <a:ext uri="{FF2B5EF4-FFF2-40B4-BE49-F238E27FC236}">
                    <a16:creationId xmlns:a16="http://schemas.microsoft.com/office/drawing/2014/main" id="{41551765-293F-6AE5-404E-71640F0E5F89}"/>
                  </a:ext>
                </a:extLst>
              </p14:cNvPr>
              <p14:cNvContentPartPr/>
              <p14:nvPr/>
            </p14:nvContentPartPr>
            <p14:xfrm>
              <a:off x="5043665" y="3661520"/>
              <a:ext cx="38160" cy="88920"/>
            </p14:xfrm>
          </p:contentPart>
        </mc:Choice>
        <mc:Fallback>
          <p:pic>
            <p:nvPicPr>
              <p:cNvPr id="16" name="Ink 15">
                <a:extLst>
                  <a:ext uri="{FF2B5EF4-FFF2-40B4-BE49-F238E27FC236}">
                    <a16:creationId xmlns:a16="http://schemas.microsoft.com/office/drawing/2014/main" id="{41551765-293F-6AE5-404E-71640F0E5F89}"/>
                  </a:ext>
                </a:extLst>
              </p:cNvPr>
              <p:cNvPicPr/>
              <p:nvPr/>
            </p:nvPicPr>
            <p:blipFill>
              <a:blip r:embed="rId24"/>
              <a:stretch>
                <a:fillRect/>
              </a:stretch>
            </p:blipFill>
            <p:spPr>
              <a:xfrm>
                <a:off x="5025665" y="3643880"/>
                <a:ext cx="7380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7" name="Ink 16">
                <a:extLst>
                  <a:ext uri="{FF2B5EF4-FFF2-40B4-BE49-F238E27FC236}">
                    <a16:creationId xmlns:a16="http://schemas.microsoft.com/office/drawing/2014/main" id="{18FE665A-9EC9-2C31-33F2-0674F1B3EF5A}"/>
                  </a:ext>
                </a:extLst>
              </p14:cNvPr>
              <p14:cNvContentPartPr/>
              <p14:nvPr/>
            </p14:nvContentPartPr>
            <p14:xfrm>
              <a:off x="8608745" y="3439040"/>
              <a:ext cx="2154960" cy="1544760"/>
            </p14:xfrm>
          </p:contentPart>
        </mc:Choice>
        <mc:Fallback>
          <p:pic>
            <p:nvPicPr>
              <p:cNvPr id="17" name="Ink 16">
                <a:extLst>
                  <a:ext uri="{FF2B5EF4-FFF2-40B4-BE49-F238E27FC236}">
                    <a16:creationId xmlns:a16="http://schemas.microsoft.com/office/drawing/2014/main" id="{18FE665A-9EC9-2C31-33F2-0674F1B3EF5A}"/>
                  </a:ext>
                </a:extLst>
              </p:cNvPr>
              <p:cNvPicPr/>
              <p:nvPr/>
            </p:nvPicPr>
            <p:blipFill>
              <a:blip r:embed="rId26"/>
              <a:stretch>
                <a:fillRect/>
              </a:stretch>
            </p:blipFill>
            <p:spPr>
              <a:xfrm>
                <a:off x="8590745" y="3421400"/>
                <a:ext cx="2190600" cy="1580400"/>
              </a:xfrm>
              <a:prstGeom prst="rect">
                <a:avLst/>
              </a:prstGeom>
            </p:spPr>
          </p:pic>
        </mc:Fallback>
      </mc:AlternateContent>
      <p:grpSp>
        <p:nvGrpSpPr>
          <p:cNvPr id="23" name="Group 22">
            <a:extLst>
              <a:ext uri="{FF2B5EF4-FFF2-40B4-BE49-F238E27FC236}">
                <a16:creationId xmlns:a16="http://schemas.microsoft.com/office/drawing/2014/main" id="{9540BBD7-1F7D-758E-C4E1-A046F148E3DD}"/>
              </a:ext>
            </a:extLst>
          </p:cNvPr>
          <p:cNvGrpSpPr/>
          <p:nvPr/>
        </p:nvGrpSpPr>
        <p:grpSpPr>
          <a:xfrm>
            <a:off x="9406505" y="5133560"/>
            <a:ext cx="966240" cy="222840"/>
            <a:chOff x="9406505" y="5133560"/>
            <a:chExt cx="966240" cy="222840"/>
          </a:xfrm>
        </p:grpSpPr>
        <mc:AlternateContent xmlns:mc="http://schemas.openxmlformats.org/markup-compatibility/2006">
          <mc:Choice xmlns:p14="http://schemas.microsoft.com/office/powerpoint/2010/main" Requires="p14">
            <p:contentPart p14:bwMode="auto" r:id="rId27">
              <p14:nvContentPartPr>
                <p14:cNvPr id="18" name="Ink 17">
                  <a:extLst>
                    <a:ext uri="{FF2B5EF4-FFF2-40B4-BE49-F238E27FC236}">
                      <a16:creationId xmlns:a16="http://schemas.microsoft.com/office/drawing/2014/main" id="{41C2A2FC-9DB2-8AD1-3F05-3962E0E4CA8D}"/>
                    </a:ext>
                  </a:extLst>
                </p14:cNvPr>
                <p14:cNvContentPartPr/>
                <p14:nvPr/>
              </p14:nvContentPartPr>
              <p14:xfrm>
                <a:off x="9406505" y="5133560"/>
                <a:ext cx="11880" cy="191160"/>
              </p14:xfrm>
            </p:contentPart>
          </mc:Choice>
          <mc:Fallback>
            <p:pic>
              <p:nvPicPr>
                <p:cNvPr id="18" name="Ink 17">
                  <a:extLst>
                    <a:ext uri="{FF2B5EF4-FFF2-40B4-BE49-F238E27FC236}">
                      <a16:creationId xmlns:a16="http://schemas.microsoft.com/office/drawing/2014/main" id="{41C2A2FC-9DB2-8AD1-3F05-3962E0E4CA8D}"/>
                    </a:ext>
                  </a:extLst>
                </p:cNvPr>
                <p:cNvPicPr/>
                <p:nvPr/>
              </p:nvPicPr>
              <p:blipFill>
                <a:blip r:embed="rId28"/>
                <a:stretch>
                  <a:fillRect/>
                </a:stretch>
              </p:blipFill>
              <p:spPr>
                <a:xfrm>
                  <a:off x="9388505" y="5115560"/>
                  <a:ext cx="4752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9" name="Ink 18">
                  <a:extLst>
                    <a:ext uri="{FF2B5EF4-FFF2-40B4-BE49-F238E27FC236}">
                      <a16:creationId xmlns:a16="http://schemas.microsoft.com/office/drawing/2014/main" id="{E82A9AD5-1FC7-D981-1262-18C786034722}"/>
                    </a:ext>
                  </a:extLst>
                </p14:cNvPr>
                <p14:cNvContentPartPr/>
                <p14:nvPr/>
              </p14:nvContentPartPr>
              <p14:xfrm>
                <a:off x="9594785" y="5156600"/>
                <a:ext cx="45720" cy="199800"/>
              </p14:xfrm>
            </p:contentPart>
          </mc:Choice>
          <mc:Fallback>
            <p:pic>
              <p:nvPicPr>
                <p:cNvPr id="19" name="Ink 18">
                  <a:extLst>
                    <a:ext uri="{FF2B5EF4-FFF2-40B4-BE49-F238E27FC236}">
                      <a16:creationId xmlns:a16="http://schemas.microsoft.com/office/drawing/2014/main" id="{E82A9AD5-1FC7-D981-1262-18C786034722}"/>
                    </a:ext>
                  </a:extLst>
                </p:cNvPr>
                <p:cNvPicPr/>
                <p:nvPr/>
              </p:nvPicPr>
              <p:blipFill>
                <a:blip r:embed="rId30"/>
                <a:stretch>
                  <a:fillRect/>
                </a:stretch>
              </p:blipFill>
              <p:spPr>
                <a:xfrm>
                  <a:off x="9577145" y="5138600"/>
                  <a:ext cx="8136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0" name="Ink 19">
                  <a:extLst>
                    <a:ext uri="{FF2B5EF4-FFF2-40B4-BE49-F238E27FC236}">
                      <a16:creationId xmlns:a16="http://schemas.microsoft.com/office/drawing/2014/main" id="{AF7C6AB4-3287-BD7A-6022-9ED09C5998BD}"/>
                    </a:ext>
                  </a:extLst>
                </p14:cNvPr>
                <p14:cNvContentPartPr/>
                <p14:nvPr/>
              </p14:nvContentPartPr>
              <p14:xfrm>
                <a:off x="9887825" y="5199800"/>
                <a:ext cx="138600" cy="115560"/>
              </p14:xfrm>
            </p:contentPart>
          </mc:Choice>
          <mc:Fallback>
            <p:pic>
              <p:nvPicPr>
                <p:cNvPr id="20" name="Ink 19">
                  <a:extLst>
                    <a:ext uri="{FF2B5EF4-FFF2-40B4-BE49-F238E27FC236}">
                      <a16:creationId xmlns:a16="http://schemas.microsoft.com/office/drawing/2014/main" id="{AF7C6AB4-3287-BD7A-6022-9ED09C5998BD}"/>
                    </a:ext>
                  </a:extLst>
                </p:cNvPr>
                <p:cNvPicPr/>
                <p:nvPr/>
              </p:nvPicPr>
              <p:blipFill>
                <a:blip r:embed="rId32"/>
                <a:stretch>
                  <a:fillRect/>
                </a:stretch>
              </p:blipFill>
              <p:spPr>
                <a:xfrm>
                  <a:off x="9869825" y="5181800"/>
                  <a:ext cx="17424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1" name="Ink 20">
                  <a:extLst>
                    <a:ext uri="{FF2B5EF4-FFF2-40B4-BE49-F238E27FC236}">
                      <a16:creationId xmlns:a16="http://schemas.microsoft.com/office/drawing/2014/main" id="{055EBBC6-E960-A49C-0C40-DB0E47D5C8C9}"/>
                    </a:ext>
                  </a:extLst>
                </p14:cNvPr>
                <p14:cNvContentPartPr/>
                <p14:nvPr/>
              </p14:nvContentPartPr>
              <p14:xfrm>
                <a:off x="10127945" y="5250560"/>
                <a:ext cx="18360" cy="36000"/>
              </p14:xfrm>
            </p:contentPart>
          </mc:Choice>
          <mc:Fallback>
            <p:pic>
              <p:nvPicPr>
                <p:cNvPr id="21" name="Ink 20">
                  <a:extLst>
                    <a:ext uri="{FF2B5EF4-FFF2-40B4-BE49-F238E27FC236}">
                      <a16:creationId xmlns:a16="http://schemas.microsoft.com/office/drawing/2014/main" id="{055EBBC6-E960-A49C-0C40-DB0E47D5C8C9}"/>
                    </a:ext>
                  </a:extLst>
                </p:cNvPr>
                <p:cNvPicPr/>
                <p:nvPr/>
              </p:nvPicPr>
              <p:blipFill>
                <a:blip r:embed="rId34"/>
                <a:stretch>
                  <a:fillRect/>
                </a:stretch>
              </p:blipFill>
              <p:spPr>
                <a:xfrm>
                  <a:off x="10110305" y="5232560"/>
                  <a:ext cx="5400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2" name="Ink 21">
                  <a:extLst>
                    <a:ext uri="{FF2B5EF4-FFF2-40B4-BE49-F238E27FC236}">
                      <a16:creationId xmlns:a16="http://schemas.microsoft.com/office/drawing/2014/main" id="{DC5CB0DA-1B5C-1448-F69A-58B1FC70E9E6}"/>
                    </a:ext>
                  </a:extLst>
                </p14:cNvPr>
                <p14:cNvContentPartPr/>
                <p14:nvPr/>
              </p14:nvContentPartPr>
              <p14:xfrm>
                <a:off x="10192025" y="5218160"/>
                <a:ext cx="180720" cy="132840"/>
              </p14:xfrm>
            </p:contentPart>
          </mc:Choice>
          <mc:Fallback>
            <p:pic>
              <p:nvPicPr>
                <p:cNvPr id="22" name="Ink 21">
                  <a:extLst>
                    <a:ext uri="{FF2B5EF4-FFF2-40B4-BE49-F238E27FC236}">
                      <a16:creationId xmlns:a16="http://schemas.microsoft.com/office/drawing/2014/main" id="{DC5CB0DA-1B5C-1448-F69A-58B1FC70E9E6}"/>
                    </a:ext>
                  </a:extLst>
                </p:cNvPr>
                <p:cNvPicPr/>
                <p:nvPr/>
              </p:nvPicPr>
              <p:blipFill>
                <a:blip r:embed="rId36"/>
                <a:stretch>
                  <a:fillRect/>
                </a:stretch>
              </p:blipFill>
              <p:spPr>
                <a:xfrm>
                  <a:off x="10174025" y="5200520"/>
                  <a:ext cx="216360" cy="168480"/>
                </a:xfrm>
                <a:prstGeom prst="rect">
                  <a:avLst/>
                </a:prstGeom>
              </p:spPr>
            </p:pic>
          </mc:Fallback>
        </mc:AlternateContent>
      </p:grpSp>
      <p:grpSp>
        <p:nvGrpSpPr>
          <p:cNvPr id="26" name="Group 25">
            <a:extLst>
              <a:ext uri="{FF2B5EF4-FFF2-40B4-BE49-F238E27FC236}">
                <a16:creationId xmlns:a16="http://schemas.microsoft.com/office/drawing/2014/main" id="{AEE80B37-4E36-9917-EF3A-1AD7DC55D801}"/>
              </a:ext>
            </a:extLst>
          </p:cNvPr>
          <p:cNvGrpSpPr/>
          <p:nvPr/>
        </p:nvGrpSpPr>
        <p:grpSpPr>
          <a:xfrm>
            <a:off x="8999345" y="5194040"/>
            <a:ext cx="179280" cy="99000"/>
            <a:chOff x="8999345" y="5194040"/>
            <a:chExt cx="179280" cy="99000"/>
          </a:xfrm>
        </p:grpSpPr>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EFE320CF-8F45-2CFB-5469-D186D10136D8}"/>
                    </a:ext>
                  </a:extLst>
                </p14:cNvPr>
                <p14:cNvContentPartPr/>
                <p14:nvPr/>
              </p14:nvContentPartPr>
              <p14:xfrm>
                <a:off x="8999345" y="5194040"/>
                <a:ext cx="179280" cy="23040"/>
              </p14:xfrm>
            </p:contentPart>
          </mc:Choice>
          <mc:Fallback>
            <p:pic>
              <p:nvPicPr>
                <p:cNvPr id="24" name="Ink 23">
                  <a:extLst>
                    <a:ext uri="{FF2B5EF4-FFF2-40B4-BE49-F238E27FC236}">
                      <a16:creationId xmlns:a16="http://schemas.microsoft.com/office/drawing/2014/main" id="{EFE320CF-8F45-2CFB-5469-D186D10136D8}"/>
                    </a:ext>
                  </a:extLst>
                </p:cNvPr>
                <p:cNvPicPr/>
                <p:nvPr/>
              </p:nvPicPr>
              <p:blipFill>
                <a:blip r:embed="rId38"/>
                <a:stretch>
                  <a:fillRect/>
                </a:stretch>
              </p:blipFill>
              <p:spPr>
                <a:xfrm>
                  <a:off x="8981705" y="5176040"/>
                  <a:ext cx="21492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E35AE031-B30C-C882-AF4F-35052FFD5176}"/>
                    </a:ext>
                  </a:extLst>
                </p14:cNvPr>
                <p14:cNvContentPartPr/>
                <p14:nvPr/>
              </p14:nvContentPartPr>
              <p14:xfrm>
                <a:off x="9009065" y="5283680"/>
                <a:ext cx="95040" cy="9360"/>
              </p14:xfrm>
            </p:contentPart>
          </mc:Choice>
          <mc:Fallback>
            <p:pic>
              <p:nvPicPr>
                <p:cNvPr id="25" name="Ink 24">
                  <a:extLst>
                    <a:ext uri="{FF2B5EF4-FFF2-40B4-BE49-F238E27FC236}">
                      <a16:creationId xmlns:a16="http://schemas.microsoft.com/office/drawing/2014/main" id="{E35AE031-B30C-C882-AF4F-35052FFD5176}"/>
                    </a:ext>
                  </a:extLst>
                </p:cNvPr>
                <p:cNvPicPr/>
                <p:nvPr/>
              </p:nvPicPr>
              <p:blipFill>
                <a:blip r:embed="rId40"/>
                <a:stretch>
                  <a:fillRect/>
                </a:stretch>
              </p:blipFill>
              <p:spPr>
                <a:xfrm>
                  <a:off x="8991065" y="5266040"/>
                  <a:ext cx="130680" cy="45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1">
            <p14:nvContentPartPr>
              <p14:cNvPr id="27" name="Ink 26">
                <a:extLst>
                  <a:ext uri="{FF2B5EF4-FFF2-40B4-BE49-F238E27FC236}">
                    <a16:creationId xmlns:a16="http://schemas.microsoft.com/office/drawing/2014/main" id="{0CD05DDB-2A09-0069-BE7F-4C34BC2968F3}"/>
                  </a:ext>
                </a:extLst>
              </p14:cNvPr>
              <p14:cNvContentPartPr/>
              <p14:nvPr/>
            </p14:nvContentPartPr>
            <p14:xfrm>
              <a:off x="4568105" y="4082360"/>
              <a:ext cx="384480" cy="318600"/>
            </p14:xfrm>
          </p:contentPart>
        </mc:Choice>
        <mc:Fallback>
          <p:pic>
            <p:nvPicPr>
              <p:cNvPr id="27" name="Ink 26">
                <a:extLst>
                  <a:ext uri="{FF2B5EF4-FFF2-40B4-BE49-F238E27FC236}">
                    <a16:creationId xmlns:a16="http://schemas.microsoft.com/office/drawing/2014/main" id="{0CD05DDB-2A09-0069-BE7F-4C34BC2968F3}"/>
                  </a:ext>
                </a:extLst>
              </p:cNvPr>
              <p:cNvPicPr/>
              <p:nvPr/>
            </p:nvPicPr>
            <p:blipFill>
              <a:blip r:embed="rId42"/>
              <a:stretch>
                <a:fillRect/>
              </a:stretch>
            </p:blipFill>
            <p:spPr>
              <a:xfrm>
                <a:off x="4550465" y="4064360"/>
                <a:ext cx="420120" cy="3542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8" name="Ink 27">
                <a:extLst>
                  <a:ext uri="{FF2B5EF4-FFF2-40B4-BE49-F238E27FC236}">
                    <a16:creationId xmlns:a16="http://schemas.microsoft.com/office/drawing/2014/main" id="{96DF529B-C1BF-4807-A7C4-2C4903993D6D}"/>
                  </a:ext>
                </a:extLst>
              </p14:cNvPr>
              <p14:cNvContentPartPr/>
              <p14:nvPr/>
            </p14:nvContentPartPr>
            <p14:xfrm>
              <a:off x="10641665" y="5099000"/>
              <a:ext cx="5760" cy="25200"/>
            </p14:xfrm>
          </p:contentPart>
        </mc:Choice>
        <mc:Fallback>
          <p:pic>
            <p:nvPicPr>
              <p:cNvPr id="28" name="Ink 27">
                <a:extLst>
                  <a:ext uri="{FF2B5EF4-FFF2-40B4-BE49-F238E27FC236}">
                    <a16:creationId xmlns:a16="http://schemas.microsoft.com/office/drawing/2014/main" id="{96DF529B-C1BF-4807-A7C4-2C4903993D6D}"/>
                  </a:ext>
                </a:extLst>
              </p:cNvPr>
              <p:cNvPicPr/>
              <p:nvPr/>
            </p:nvPicPr>
            <p:blipFill>
              <a:blip r:embed="rId44"/>
              <a:stretch>
                <a:fillRect/>
              </a:stretch>
            </p:blipFill>
            <p:spPr>
              <a:xfrm>
                <a:off x="10624025" y="5081000"/>
                <a:ext cx="41400" cy="60840"/>
              </a:xfrm>
              <a:prstGeom prst="rect">
                <a:avLst/>
              </a:prstGeom>
            </p:spPr>
          </p:pic>
        </mc:Fallback>
      </mc:AlternateContent>
      <p:grpSp>
        <p:nvGrpSpPr>
          <p:cNvPr id="34" name="Group 33">
            <a:extLst>
              <a:ext uri="{FF2B5EF4-FFF2-40B4-BE49-F238E27FC236}">
                <a16:creationId xmlns:a16="http://schemas.microsoft.com/office/drawing/2014/main" id="{28EFCD88-D66A-5188-8945-078F294EBEE6}"/>
              </a:ext>
            </a:extLst>
          </p:cNvPr>
          <p:cNvGrpSpPr/>
          <p:nvPr/>
        </p:nvGrpSpPr>
        <p:grpSpPr>
          <a:xfrm>
            <a:off x="10528625" y="5083880"/>
            <a:ext cx="892080" cy="316800"/>
            <a:chOff x="10528625" y="5083880"/>
            <a:chExt cx="892080" cy="316800"/>
          </a:xfrm>
        </p:grpSpPr>
        <mc:AlternateContent xmlns:mc="http://schemas.openxmlformats.org/markup-compatibility/2006">
          <mc:Choice xmlns:p14="http://schemas.microsoft.com/office/powerpoint/2010/main" Requires="p14">
            <p:contentPart p14:bwMode="auto" r:id="rId45">
              <p14:nvContentPartPr>
                <p14:cNvPr id="29" name="Ink 28">
                  <a:extLst>
                    <a:ext uri="{FF2B5EF4-FFF2-40B4-BE49-F238E27FC236}">
                      <a16:creationId xmlns:a16="http://schemas.microsoft.com/office/drawing/2014/main" id="{D42CE06E-249D-185C-2FA5-4EAAC5FDA8C5}"/>
                    </a:ext>
                  </a:extLst>
                </p14:cNvPr>
                <p14:cNvContentPartPr/>
                <p14:nvPr/>
              </p14:nvContentPartPr>
              <p14:xfrm>
                <a:off x="10528625" y="5083880"/>
                <a:ext cx="252000" cy="250560"/>
              </p14:xfrm>
            </p:contentPart>
          </mc:Choice>
          <mc:Fallback>
            <p:pic>
              <p:nvPicPr>
                <p:cNvPr id="29" name="Ink 28">
                  <a:extLst>
                    <a:ext uri="{FF2B5EF4-FFF2-40B4-BE49-F238E27FC236}">
                      <a16:creationId xmlns:a16="http://schemas.microsoft.com/office/drawing/2014/main" id="{D42CE06E-249D-185C-2FA5-4EAAC5FDA8C5}"/>
                    </a:ext>
                  </a:extLst>
                </p:cNvPr>
                <p:cNvPicPr/>
                <p:nvPr/>
              </p:nvPicPr>
              <p:blipFill>
                <a:blip r:embed="rId46"/>
                <a:stretch>
                  <a:fillRect/>
                </a:stretch>
              </p:blipFill>
              <p:spPr>
                <a:xfrm>
                  <a:off x="10510625" y="5066240"/>
                  <a:ext cx="28764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30" name="Ink 29">
                  <a:extLst>
                    <a:ext uri="{FF2B5EF4-FFF2-40B4-BE49-F238E27FC236}">
                      <a16:creationId xmlns:a16="http://schemas.microsoft.com/office/drawing/2014/main" id="{27899BFA-5B78-F2C2-D90D-C791CE0CC1B6}"/>
                    </a:ext>
                  </a:extLst>
                </p14:cNvPr>
                <p14:cNvContentPartPr/>
                <p14:nvPr/>
              </p14:nvContentPartPr>
              <p14:xfrm>
                <a:off x="10569665" y="5113040"/>
                <a:ext cx="189000" cy="256680"/>
              </p14:xfrm>
            </p:contentPart>
          </mc:Choice>
          <mc:Fallback>
            <p:pic>
              <p:nvPicPr>
                <p:cNvPr id="30" name="Ink 29">
                  <a:extLst>
                    <a:ext uri="{FF2B5EF4-FFF2-40B4-BE49-F238E27FC236}">
                      <a16:creationId xmlns:a16="http://schemas.microsoft.com/office/drawing/2014/main" id="{27899BFA-5B78-F2C2-D90D-C791CE0CC1B6}"/>
                    </a:ext>
                  </a:extLst>
                </p:cNvPr>
                <p:cNvPicPr/>
                <p:nvPr/>
              </p:nvPicPr>
              <p:blipFill>
                <a:blip r:embed="rId48"/>
                <a:stretch>
                  <a:fillRect/>
                </a:stretch>
              </p:blipFill>
              <p:spPr>
                <a:xfrm>
                  <a:off x="10551665" y="5095040"/>
                  <a:ext cx="22464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1" name="Ink 30">
                  <a:extLst>
                    <a:ext uri="{FF2B5EF4-FFF2-40B4-BE49-F238E27FC236}">
                      <a16:creationId xmlns:a16="http://schemas.microsoft.com/office/drawing/2014/main" id="{1D4BB533-3278-89CE-9D7A-6FD90B504D45}"/>
                    </a:ext>
                  </a:extLst>
                </p14:cNvPr>
                <p14:cNvContentPartPr/>
                <p14:nvPr/>
              </p14:nvContentPartPr>
              <p14:xfrm>
                <a:off x="10874225" y="5133920"/>
                <a:ext cx="14400" cy="266760"/>
              </p14:xfrm>
            </p:contentPart>
          </mc:Choice>
          <mc:Fallback>
            <p:pic>
              <p:nvPicPr>
                <p:cNvPr id="31" name="Ink 30">
                  <a:extLst>
                    <a:ext uri="{FF2B5EF4-FFF2-40B4-BE49-F238E27FC236}">
                      <a16:creationId xmlns:a16="http://schemas.microsoft.com/office/drawing/2014/main" id="{1D4BB533-3278-89CE-9D7A-6FD90B504D45}"/>
                    </a:ext>
                  </a:extLst>
                </p:cNvPr>
                <p:cNvPicPr/>
                <p:nvPr/>
              </p:nvPicPr>
              <p:blipFill>
                <a:blip r:embed="rId50"/>
                <a:stretch>
                  <a:fillRect/>
                </a:stretch>
              </p:blipFill>
              <p:spPr>
                <a:xfrm>
                  <a:off x="10856585" y="5115920"/>
                  <a:ext cx="5004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2" name="Ink 31">
                  <a:extLst>
                    <a:ext uri="{FF2B5EF4-FFF2-40B4-BE49-F238E27FC236}">
                      <a16:creationId xmlns:a16="http://schemas.microsoft.com/office/drawing/2014/main" id="{B001DD20-9F50-5905-FDE7-DBA08C437859}"/>
                    </a:ext>
                  </a:extLst>
                </p14:cNvPr>
                <p14:cNvContentPartPr/>
                <p14:nvPr/>
              </p14:nvContentPartPr>
              <p14:xfrm>
                <a:off x="10982225" y="5207720"/>
                <a:ext cx="142920" cy="108360"/>
              </p14:xfrm>
            </p:contentPart>
          </mc:Choice>
          <mc:Fallback>
            <p:pic>
              <p:nvPicPr>
                <p:cNvPr id="32" name="Ink 31">
                  <a:extLst>
                    <a:ext uri="{FF2B5EF4-FFF2-40B4-BE49-F238E27FC236}">
                      <a16:creationId xmlns:a16="http://schemas.microsoft.com/office/drawing/2014/main" id="{B001DD20-9F50-5905-FDE7-DBA08C437859}"/>
                    </a:ext>
                  </a:extLst>
                </p:cNvPr>
                <p:cNvPicPr/>
                <p:nvPr/>
              </p:nvPicPr>
              <p:blipFill>
                <a:blip r:embed="rId52"/>
                <a:stretch>
                  <a:fillRect/>
                </a:stretch>
              </p:blipFill>
              <p:spPr>
                <a:xfrm>
                  <a:off x="10964225" y="5189720"/>
                  <a:ext cx="17856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3" name="Ink 32">
                  <a:extLst>
                    <a:ext uri="{FF2B5EF4-FFF2-40B4-BE49-F238E27FC236}">
                      <a16:creationId xmlns:a16="http://schemas.microsoft.com/office/drawing/2014/main" id="{43629B35-2A05-2C38-3076-0EFF4C414FA8}"/>
                    </a:ext>
                  </a:extLst>
                </p14:cNvPr>
                <p14:cNvContentPartPr/>
                <p14:nvPr/>
              </p14:nvContentPartPr>
              <p14:xfrm>
                <a:off x="11249705" y="5231840"/>
                <a:ext cx="171000" cy="143640"/>
              </p14:xfrm>
            </p:contentPart>
          </mc:Choice>
          <mc:Fallback>
            <p:pic>
              <p:nvPicPr>
                <p:cNvPr id="33" name="Ink 32">
                  <a:extLst>
                    <a:ext uri="{FF2B5EF4-FFF2-40B4-BE49-F238E27FC236}">
                      <a16:creationId xmlns:a16="http://schemas.microsoft.com/office/drawing/2014/main" id="{43629B35-2A05-2C38-3076-0EFF4C414FA8}"/>
                    </a:ext>
                  </a:extLst>
                </p:cNvPr>
                <p:cNvPicPr/>
                <p:nvPr/>
              </p:nvPicPr>
              <p:blipFill>
                <a:blip r:embed="rId54"/>
                <a:stretch>
                  <a:fillRect/>
                </a:stretch>
              </p:blipFill>
              <p:spPr>
                <a:xfrm>
                  <a:off x="11232065" y="5213840"/>
                  <a:ext cx="206640" cy="179280"/>
                </a:xfrm>
                <a:prstGeom prst="rect">
                  <a:avLst/>
                </a:prstGeom>
              </p:spPr>
            </p:pic>
          </mc:Fallback>
        </mc:AlternateContent>
      </p:grpSp>
      <p:grpSp>
        <p:nvGrpSpPr>
          <p:cNvPr id="43" name="Group 42">
            <a:extLst>
              <a:ext uri="{FF2B5EF4-FFF2-40B4-BE49-F238E27FC236}">
                <a16:creationId xmlns:a16="http://schemas.microsoft.com/office/drawing/2014/main" id="{F18B917F-A353-6E32-06F6-3010C000F0A1}"/>
              </a:ext>
            </a:extLst>
          </p:cNvPr>
          <p:cNvGrpSpPr/>
          <p:nvPr/>
        </p:nvGrpSpPr>
        <p:grpSpPr>
          <a:xfrm>
            <a:off x="9432065" y="5676440"/>
            <a:ext cx="1294920" cy="221040"/>
            <a:chOff x="9432065" y="5676440"/>
            <a:chExt cx="1294920" cy="221040"/>
          </a:xfrm>
        </p:grpSpPr>
        <mc:AlternateContent xmlns:mc="http://schemas.openxmlformats.org/markup-compatibility/2006">
          <mc:Choice xmlns:p14="http://schemas.microsoft.com/office/powerpoint/2010/main" Requires="p14">
            <p:contentPart p14:bwMode="auto" r:id="rId55">
              <p14:nvContentPartPr>
                <p14:cNvPr id="35" name="Ink 34">
                  <a:extLst>
                    <a:ext uri="{FF2B5EF4-FFF2-40B4-BE49-F238E27FC236}">
                      <a16:creationId xmlns:a16="http://schemas.microsoft.com/office/drawing/2014/main" id="{35206CEE-BDA6-1E1A-CB06-88D9FF0C7235}"/>
                    </a:ext>
                  </a:extLst>
                </p14:cNvPr>
                <p14:cNvContentPartPr/>
                <p14:nvPr/>
              </p14:nvContentPartPr>
              <p14:xfrm>
                <a:off x="9432065" y="5676440"/>
                <a:ext cx="24840" cy="168480"/>
              </p14:xfrm>
            </p:contentPart>
          </mc:Choice>
          <mc:Fallback>
            <p:pic>
              <p:nvPicPr>
                <p:cNvPr id="35" name="Ink 34">
                  <a:extLst>
                    <a:ext uri="{FF2B5EF4-FFF2-40B4-BE49-F238E27FC236}">
                      <a16:creationId xmlns:a16="http://schemas.microsoft.com/office/drawing/2014/main" id="{35206CEE-BDA6-1E1A-CB06-88D9FF0C7235}"/>
                    </a:ext>
                  </a:extLst>
                </p:cNvPr>
                <p:cNvPicPr/>
                <p:nvPr/>
              </p:nvPicPr>
              <p:blipFill>
                <a:blip r:embed="rId56"/>
                <a:stretch>
                  <a:fillRect/>
                </a:stretch>
              </p:blipFill>
              <p:spPr>
                <a:xfrm>
                  <a:off x="9414425" y="5658800"/>
                  <a:ext cx="6048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36" name="Ink 35">
                  <a:extLst>
                    <a:ext uri="{FF2B5EF4-FFF2-40B4-BE49-F238E27FC236}">
                      <a16:creationId xmlns:a16="http://schemas.microsoft.com/office/drawing/2014/main" id="{FC424DD3-7EAA-7152-B547-68996FD691B9}"/>
                    </a:ext>
                  </a:extLst>
                </p14:cNvPr>
                <p14:cNvContentPartPr/>
                <p14:nvPr/>
              </p14:nvContentPartPr>
              <p14:xfrm>
                <a:off x="9623585" y="5804600"/>
                <a:ext cx="37440" cy="92880"/>
              </p14:xfrm>
            </p:contentPart>
          </mc:Choice>
          <mc:Fallback>
            <p:pic>
              <p:nvPicPr>
                <p:cNvPr id="36" name="Ink 35">
                  <a:extLst>
                    <a:ext uri="{FF2B5EF4-FFF2-40B4-BE49-F238E27FC236}">
                      <a16:creationId xmlns:a16="http://schemas.microsoft.com/office/drawing/2014/main" id="{FC424DD3-7EAA-7152-B547-68996FD691B9}"/>
                    </a:ext>
                  </a:extLst>
                </p:cNvPr>
                <p:cNvPicPr/>
                <p:nvPr/>
              </p:nvPicPr>
              <p:blipFill>
                <a:blip r:embed="rId58"/>
                <a:stretch>
                  <a:fillRect/>
                </a:stretch>
              </p:blipFill>
              <p:spPr>
                <a:xfrm>
                  <a:off x="9605945" y="5786960"/>
                  <a:ext cx="73080" cy="12852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37" name="Ink 36">
                  <a:extLst>
                    <a:ext uri="{FF2B5EF4-FFF2-40B4-BE49-F238E27FC236}">
                      <a16:creationId xmlns:a16="http://schemas.microsoft.com/office/drawing/2014/main" id="{27F0BE12-F75C-B0D0-1773-66315EF1B965}"/>
                    </a:ext>
                  </a:extLst>
                </p14:cNvPr>
                <p14:cNvContentPartPr/>
                <p14:nvPr/>
              </p14:nvContentPartPr>
              <p14:xfrm>
                <a:off x="9808265" y="5684720"/>
                <a:ext cx="43920" cy="169920"/>
              </p14:xfrm>
            </p:contentPart>
          </mc:Choice>
          <mc:Fallback>
            <p:pic>
              <p:nvPicPr>
                <p:cNvPr id="37" name="Ink 36">
                  <a:extLst>
                    <a:ext uri="{FF2B5EF4-FFF2-40B4-BE49-F238E27FC236}">
                      <a16:creationId xmlns:a16="http://schemas.microsoft.com/office/drawing/2014/main" id="{27F0BE12-F75C-B0D0-1773-66315EF1B965}"/>
                    </a:ext>
                  </a:extLst>
                </p:cNvPr>
                <p:cNvPicPr/>
                <p:nvPr/>
              </p:nvPicPr>
              <p:blipFill>
                <a:blip r:embed="rId60"/>
                <a:stretch>
                  <a:fillRect/>
                </a:stretch>
              </p:blipFill>
              <p:spPr>
                <a:xfrm>
                  <a:off x="9790265" y="5666720"/>
                  <a:ext cx="79560" cy="205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39" name="Ink 38">
                  <a:extLst>
                    <a:ext uri="{FF2B5EF4-FFF2-40B4-BE49-F238E27FC236}">
                      <a16:creationId xmlns:a16="http://schemas.microsoft.com/office/drawing/2014/main" id="{5E0A5AF6-E934-E383-C1C8-0154B4A8F239}"/>
                    </a:ext>
                  </a:extLst>
                </p14:cNvPr>
                <p14:cNvContentPartPr/>
                <p14:nvPr/>
              </p14:nvContentPartPr>
              <p14:xfrm>
                <a:off x="10066025" y="5697680"/>
                <a:ext cx="66960" cy="119520"/>
              </p14:xfrm>
            </p:contentPart>
          </mc:Choice>
          <mc:Fallback>
            <p:pic>
              <p:nvPicPr>
                <p:cNvPr id="39" name="Ink 38">
                  <a:extLst>
                    <a:ext uri="{FF2B5EF4-FFF2-40B4-BE49-F238E27FC236}">
                      <a16:creationId xmlns:a16="http://schemas.microsoft.com/office/drawing/2014/main" id="{5E0A5AF6-E934-E383-C1C8-0154B4A8F239}"/>
                    </a:ext>
                  </a:extLst>
                </p:cNvPr>
                <p:cNvPicPr/>
                <p:nvPr/>
              </p:nvPicPr>
              <p:blipFill>
                <a:blip r:embed="rId62"/>
                <a:stretch>
                  <a:fillRect/>
                </a:stretch>
              </p:blipFill>
              <p:spPr>
                <a:xfrm>
                  <a:off x="10048025" y="5680040"/>
                  <a:ext cx="10260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0" name="Ink 39">
                  <a:extLst>
                    <a:ext uri="{FF2B5EF4-FFF2-40B4-BE49-F238E27FC236}">
                      <a16:creationId xmlns:a16="http://schemas.microsoft.com/office/drawing/2014/main" id="{DB72ACAE-045A-5918-D571-C8B4E848C31F}"/>
                    </a:ext>
                  </a:extLst>
                </p14:cNvPr>
                <p14:cNvContentPartPr/>
                <p14:nvPr/>
              </p14:nvContentPartPr>
              <p14:xfrm>
                <a:off x="10254665" y="5804600"/>
                <a:ext cx="26640" cy="69480"/>
              </p14:xfrm>
            </p:contentPart>
          </mc:Choice>
          <mc:Fallback>
            <p:pic>
              <p:nvPicPr>
                <p:cNvPr id="40" name="Ink 39">
                  <a:extLst>
                    <a:ext uri="{FF2B5EF4-FFF2-40B4-BE49-F238E27FC236}">
                      <a16:creationId xmlns:a16="http://schemas.microsoft.com/office/drawing/2014/main" id="{DB72ACAE-045A-5918-D571-C8B4E848C31F}"/>
                    </a:ext>
                  </a:extLst>
                </p:cNvPr>
                <p:cNvPicPr/>
                <p:nvPr/>
              </p:nvPicPr>
              <p:blipFill>
                <a:blip r:embed="rId64"/>
                <a:stretch>
                  <a:fillRect/>
                </a:stretch>
              </p:blipFill>
              <p:spPr>
                <a:xfrm>
                  <a:off x="10237025" y="5786960"/>
                  <a:ext cx="6228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1" name="Ink 40">
                  <a:extLst>
                    <a:ext uri="{FF2B5EF4-FFF2-40B4-BE49-F238E27FC236}">
                      <a16:creationId xmlns:a16="http://schemas.microsoft.com/office/drawing/2014/main" id="{B6F9ED7D-0443-FEA2-88C5-1A056267804D}"/>
                    </a:ext>
                  </a:extLst>
                </p14:cNvPr>
                <p14:cNvContentPartPr/>
                <p14:nvPr/>
              </p14:nvContentPartPr>
              <p14:xfrm>
                <a:off x="10424225" y="5711000"/>
                <a:ext cx="86760" cy="86760"/>
              </p14:xfrm>
            </p:contentPart>
          </mc:Choice>
          <mc:Fallback>
            <p:pic>
              <p:nvPicPr>
                <p:cNvPr id="41" name="Ink 40">
                  <a:extLst>
                    <a:ext uri="{FF2B5EF4-FFF2-40B4-BE49-F238E27FC236}">
                      <a16:creationId xmlns:a16="http://schemas.microsoft.com/office/drawing/2014/main" id="{B6F9ED7D-0443-FEA2-88C5-1A056267804D}"/>
                    </a:ext>
                  </a:extLst>
                </p:cNvPr>
                <p:cNvPicPr/>
                <p:nvPr/>
              </p:nvPicPr>
              <p:blipFill>
                <a:blip r:embed="rId66"/>
                <a:stretch>
                  <a:fillRect/>
                </a:stretch>
              </p:blipFill>
              <p:spPr>
                <a:xfrm>
                  <a:off x="10406225" y="5693360"/>
                  <a:ext cx="1224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42" name="Ink 41">
                  <a:extLst>
                    <a:ext uri="{FF2B5EF4-FFF2-40B4-BE49-F238E27FC236}">
                      <a16:creationId xmlns:a16="http://schemas.microsoft.com/office/drawing/2014/main" id="{33E5C5AB-AF3F-F6FA-71CF-55F332813EFF}"/>
                    </a:ext>
                  </a:extLst>
                </p14:cNvPr>
                <p14:cNvContentPartPr/>
                <p14:nvPr/>
              </p14:nvContentPartPr>
              <p14:xfrm>
                <a:off x="10629785" y="5737280"/>
                <a:ext cx="97200" cy="61200"/>
              </p14:xfrm>
            </p:contentPart>
          </mc:Choice>
          <mc:Fallback>
            <p:pic>
              <p:nvPicPr>
                <p:cNvPr id="42" name="Ink 41">
                  <a:extLst>
                    <a:ext uri="{FF2B5EF4-FFF2-40B4-BE49-F238E27FC236}">
                      <a16:creationId xmlns:a16="http://schemas.microsoft.com/office/drawing/2014/main" id="{33E5C5AB-AF3F-F6FA-71CF-55F332813EFF}"/>
                    </a:ext>
                  </a:extLst>
                </p:cNvPr>
                <p:cNvPicPr/>
                <p:nvPr/>
              </p:nvPicPr>
              <p:blipFill>
                <a:blip r:embed="rId68"/>
                <a:stretch>
                  <a:fillRect/>
                </a:stretch>
              </p:blipFill>
              <p:spPr>
                <a:xfrm>
                  <a:off x="10611785" y="5719640"/>
                  <a:ext cx="132840" cy="96840"/>
                </a:xfrm>
                <a:prstGeom prst="rect">
                  <a:avLst/>
                </a:prstGeom>
              </p:spPr>
            </p:pic>
          </mc:Fallback>
        </mc:AlternateContent>
      </p:grpSp>
    </p:spTree>
    <p:extLst>
      <p:ext uri="{BB962C8B-B14F-4D97-AF65-F5344CB8AC3E}">
        <p14:creationId xmlns:p14="http://schemas.microsoft.com/office/powerpoint/2010/main" val="2932416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ADF7-1131-C5D7-4420-CADA82E8199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FD402AC-EAE8-704E-E19B-0E9B02629A01}"/>
              </a:ext>
            </a:extLst>
          </p:cNvPr>
          <p:cNvSpPr>
            <a:spLocks noGrp="1"/>
          </p:cNvSpPr>
          <p:nvPr>
            <p:ph idx="1"/>
          </p:nvPr>
        </p:nvSpPr>
        <p:spPr/>
        <p:txBody>
          <a:bodyPr/>
          <a:lstStyle/>
          <a:p>
            <a:pPr algn="l"/>
            <a:r>
              <a:rPr lang="en-US" b="0" i="0" dirty="0">
                <a:solidFill>
                  <a:srgbClr val="57595D"/>
                </a:solidFill>
                <a:effectLst/>
                <a:latin typeface="Open Sans" panose="020B0606030504020204" pitchFamily="34" charset="0"/>
              </a:rPr>
              <a:t>In 2020, the 100 stores generated sales of $100,000. In 2021, each store generated sales of $1,000. Using the same number of stores in 2020, the total sales amount to $110,000 in 2021 for the same stores. Therefore, same-store sales are calculated as:</a:t>
            </a:r>
          </a:p>
          <a:p>
            <a:pPr algn="l"/>
            <a:r>
              <a:rPr lang="en-US" b="0" i="0" dirty="0">
                <a:solidFill>
                  <a:srgbClr val="57595D"/>
                </a:solidFill>
                <a:effectLst/>
                <a:latin typeface="Open Sans" panose="020B0606030504020204" pitchFamily="34" charset="0"/>
              </a:rPr>
              <a:t>Same-store sales = ($110,000 / $100,000 – 1) x 100 = </a:t>
            </a:r>
            <a:r>
              <a:rPr lang="en-US" b="1" i="0" dirty="0">
                <a:solidFill>
                  <a:srgbClr val="57595D"/>
                </a:solidFill>
                <a:effectLst/>
                <a:latin typeface="Open Sans" panose="020B0606030504020204" pitchFamily="34" charset="0"/>
              </a:rPr>
              <a:t>10%</a:t>
            </a:r>
            <a:endParaRPr lang="en-US" b="0" i="0" dirty="0">
              <a:solidFill>
                <a:srgbClr val="57595D"/>
              </a:solidFill>
              <a:effectLst/>
              <a:latin typeface="Open Sans" panose="020B0606030504020204" pitchFamily="34" charset="0"/>
            </a:endParaRPr>
          </a:p>
          <a:p>
            <a:pPr marL="0" indent="0">
              <a:buNone/>
            </a:pPr>
            <a:endParaRPr lang="en-IN" dirty="0"/>
          </a:p>
          <a:p>
            <a:pPr marL="0" indent="0">
              <a:buNone/>
            </a:pPr>
            <a:r>
              <a:rPr lang="en-IN" dirty="0"/>
              <a:t>Positive same store sales indicate increase in number of customers</a:t>
            </a:r>
          </a:p>
        </p:txBody>
      </p:sp>
    </p:spTree>
    <p:extLst>
      <p:ext uri="{BB962C8B-B14F-4D97-AF65-F5344CB8AC3E}">
        <p14:creationId xmlns:p14="http://schemas.microsoft.com/office/powerpoint/2010/main" val="26770604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63076-1890-F43C-AC68-A97C54673DCC}"/>
              </a:ext>
            </a:extLst>
          </p:cNvPr>
          <p:cNvSpPr>
            <a:spLocks noGrp="1"/>
          </p:cNvSpPr>
          <p:nvPr>
            <p:ph type="title"/>
          </p:nvPr>
        </p:nvSpPr>
        <p:spPr/>
        <p:txBody>
          <a:bodyPr/>
          <a:lstStyle/>
          <a:p>
            <a:r>
              <a:rPr lang="en-US" dirty="0"/>
              <a:t>Example 2</a:t>
            </a:r>
            <a:endParaRPr lang="en-IN" dirty="0"/>
          </a:p>
        </p:txBody>
      </p:sp>
      <p:sp>
        <p:nvSpPr>
          <p:cNvPr id="3" name="Content Placeholder 2">
            <a:extLst>
              <a:ext uri="{FF2B5EF4-FFF2-40B4-BE49-F238E27FC236}">
                <a16:creationId xmlns:a16="http://schemas.microsoft.com/office/drawing/2014/main" id="{4C0306F9-19F5-C141-5CF4-4C8FFC8931EE}"/>
              </a:ext>
            </a:extLst>
          </p:cNvPr>
          <p:cNvSpPr>
            <a:spLocks noGrp="1"/>
          </p:cNvSpPr>
          <p:nvPr>
            <p:ph idx="1"/>
          </p:nvPr>
        </p:nvSpPr>
        <p:spPr/>
        <p:txBody>
          <a:bodyPr/>
          <a:lstStyle/>
          <a:p>
            <a:r>
              <a:rPr lang="en-US" b="0" i="1" dirty="0">
                <a:solidFill>
                  <a:srgbClr val="2D2D2D"/>
                </a:solidFill>
                <a:effectLst/>
                <a:latin typeface="Noto Sans" panose="020B0502040204020203" pitchFamily="34" charset="0"/>
              </a:rPr>
              <a:t>Peter's Pizza Company wants to determine its same-store sales after increasing its number of locations throughout the country. In 2019, the company generated $200,000 at its 100 locations across the country, meaning each store reported $2,000 in sales. However, the company added 25 locations and reported $400,000 in sales,</a:t>
            </a:r>
          </a:p>
          <a:p>
            <a:endParaRPr lang="en-US" i="1" dirty="0">
              <a:solidFill>
                <a:srgbClr val="2D2D2D"/>
              </a:solidFill>
              <a:latin typeface="Noto Sans" panose="020B0502040204020203" pitchFamily="34" charset="0"/>
            </a:endParaRPr>
          </a:p>
          <a:p>
            <a:r>
              <a:rPr lang="en-US" i="1" dirty="0">
                <a:solidFill>
                  <a:srgbClr val="2D2D2D"/>
                </a:solidFill>
                <a:latin typeface="Noto Sans" panose="020B0502040204020203" pitchFamily="34" charset="0"/>
              </a:rPr>
              <a:t>Same store sales ?</a:t>
            </a: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5CC145B5-4C0C-324E-7D8F-760516C6812C}"/>
                  </a:ext>
                </a:extLst>
              </p14:cNvPr>
              <p14:cNvContentPartPr/>
              <p14:nvPr/>
            </p14:nvContentPartPr>
            <p14:xfrm>
              <a:off x="6815945" y="3787520"/>
              <a:ext cx="504360" cy="25560"/>
            </p14:xfrm>
          </p:contentPart>
        </mc:Choice>
        <mc:Fallback>
          <p:pic>
            <p:nvPicPr>
              <p:cNvPr id="4" name="Ink 3">
                <a:extLst>
                  <a:ext uri="{FF2B5EF4-FFF2-40B4-BE49-F238E27FC236}">
                    <a16:creationId xmlns:a16="http://schemas.microsoft.com/office/drawing/2014/main" id="{5CC145B5-4C0C-324E-7D8F-760516C6812C}"/>
                  </a:ext>
                </a:extLst>
              </p:cNvPr>
              <p:cNvPicPr/>
              <p:nvPr/>
            </p:nvPicPr>
            <p:blipFill>
              <a:blip r:embed="rId3"/>
              <a:stretch>
                <a:fillRect/>
              </a:stretch>
            </p:blipFill>
            <p:spPr>
              <a:xfrm>
                <a:off x="6798305" y="3769880"/>
                <a:ext cx="540000" cy="61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918614F4-A83A-19A9-2DA4-6213AD0D7A04}"/>
                  </a:ext>
                </a:extLst>
              </p14:cNvPr>
              <p14:cNvContentPartPr/>
              <p14:nvPr/>
            </p14:nvContentPartPr>
            <p14:xfrm>
              <a:off x="1657145" y="4242560"/>
              <a:ext cx="403200" cy="24120"/>
            </p14:xfrm>
          </p:contentPart>
        </mc:Choice>
        <mc:Fallback>
          <p:pic>
            <p:nvPicPr>
              <p:cNvPr id="5" name="Ink 4">
                <a:extLst>
                  <a:ext uri="{FF2B5EF4-FFF2-40B4-BE49-F238E27FC236}">
                    <a16:creationId xmlns:a16="http://schemas.microsoft.com/office/drawing/2014/main" id="{918614F4-A83A-19A9-2DA4-6213AD0D7A04}"/>
                  </a:ext>
                </a:extLst>
              </p:cNvPr>
              <p:cNvPicPr/>
              <p:nvPr/>
            </p:nvPicPr>
            <p:blipFill>
              <a:blip r:embed="rId5"/>
              <a:stretch>
                <a:fillRect/>
              </a:stretch>
            </p:blipFill>
            <p:spPr>
              <a:xfrm>
                <a:off x="1639505" y="4224920"/>
                <a:ext cx="43884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8B8059E-B5CB-B4D1-4EA7-4AA4D7E28435}"/>
                  </a:ext>
                </a:extLst>
              </p14:cNvPr>
              <p14:cNvContentPartPr/>
              <p14:nvPr/>
            </p14:nvContentPartPr>
            <p14:xfrm>
              <a:off x="6803345" y="1067720"/>
              <a:ext cx="12600" cy="75240"/>
            </p14:xfrm>
          </p:contentPart>
        </mc:Choice>
        <mc:Fallback>
          <p:pic>
            <p:nvPicPr>
              <p:cNvPr id="7" name="Ink 6">
                <a:extLst>
                  <a:ext uri="{FF2B5EF4-FFF2-40B4-BE49-F238E27FC236}">
                    <a16:creationId xmlns:a16="http://schemas.microsoft.com/office/drawing/2014/main" id="{08B8059E-B5CB-B4D1-4EA7-4AA4D7E28435}"/>
                  </a:ext>
                </a:extLst>
              </p:cNvPr>
              <p:cNvPicPr/>
              <p:nvPr/>
            </p:nvPicPr>
            <p:blipFill>
              <a:blip r:embed="rId7"/>
              <a:stretch>
                <a:fillRect/>
              </a:stretch>
            </p:blipFill>
            <p:spPr>
              <a:xfrm>
                <a:off x="6785705" y="1049720"/>
                <a:ext cx="482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7" name="Ink 26">
                <a:extLst>
                  <a:ext uri="{FF2B5EF4-FFF2-40B4-BE49-F238E27FC236}">
                    <a16:creationId xmlns:a16="http://schemas.microsoft.com/office/drawing/2014/main" id="{A964BFF8-89A6-AED9-1B6F-4A6AD74B632C}"/>
                  </a:ext>
                </a:extLst>
              </p14:cNvPr>
              <p14:cNvContentPartPr/>
              <p14:nvPr/>
            </p14:nvContentPartPr>
            <p14:xfrm>
              <a:off x="9285905" y="5067680"/>
              <a:ext cx="203040" cy="48960"/>
            </p14:xfrm>
          </p:contentPart>
        </mc:Choice>
        <mc:Fallback>
          <p:pic>
            <p:nvPicPr>
              <p:cNvPr id="27" name="Ink 26">
                <a:extLst>
                  <a:ext uri="{FF2B5EF4-FFF2-40B4-BE49-F238E27FC236}">
                    <a16:creationId xmlns:a16="http://schemas.microsoft.com/office/drawing/2014/main" id="{A964BFF8-89A6-AED9-1B6F-4A6AD74B632C}"/>
                  </a:ext>
                </a:extLst>
              </p:cNvPr>
              <p:cNvPicPr/>
              <p:nvPr/>
            </p:nvPicPr>
            <p:blipFill>
              <a:blip r:embed="rId9"/>
              <a:stretch>
                <a:fillRect/>
              </a:stretch>
            </p:blipFill>
            <p:spPr>
              <a:xfrm>
                <a:off x="9267905" y="5049680"/>
                <a:ext cx="23868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6" name="Ink 35">
                <a:extLst>
                  <a:ext uri="{FF2B5EF4-FFF2-40B4-BE49-F238E27FC236}">
                    <a16:creationId xmlns:a16="http://schemas.microsoft.com/office/drawing/2014/main" id="{6AF5ECBE-51E4-6A19-EB1D-2FC808734790}"/>
                  </a:ext>
                </a:extLst>
              </p14:cNvPr>
              <p14:cNvContentPartPr/>
              <p14:nvPr/>
            </p14:nvContentPartPr>
            <p14:xfrm>
              <a:off x="10232345" y="5244080"/>
              <a:ext cx="48240" cy="93960"/>
            </p14:xfrm>
          </p:contentPart>
        </mc:Choice>
        <mc:Fallback>
          <p:pic>
            <p:nvPicPr>
              <p:cNvPr id="36" name="Ink 35">
                <a:extLst>
                  <a:ext uri="{FF2B5EF4-FFF2-40B4-BE49-F238E27FC236}">
                    <a16:creationId xmlns:a16="http://schemas.microsoft.com/office/drawing/2014/main" id="{6AF5ECBE-51E4-6A19-EB1D-2FC808734790}"/>
                  </a:ext>
                </a:extLst>
              </p:cNvPr>
              <p:cNvPicPr/>
              <p:nvPr/>
            </p:nvPicPr>
            <p:blipFill>
              <a:blip r:embed="rId11"/>
              <a:stretch>
                <a:fillRect/>
              </a:stretch>
            </p:blipFill>
            <p:spPr>
              <a:xfrm>
                <a:off x="10214705" y="5226440"/>
                <a:ext cx="8388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7" name="Ink 36">
                <a:extLst>
                  <a:ext uri="{FF2B5EF4-FFF2-40B4-BE49-F238E27FC236}">
                    <a16:creationId xmlns:a16="http://schemas.microsoft.com/office/drawing/2014/main" id="{3354D701-48EC-8FD2-4CAF-D66CD2887748}"/>
                  </a:ext>
                </a:extLst>
              </p14:cNvPr>
              <p14:cNvContentPartPr/>
              <p14:nvPr/>
            </p14:nvContentPartPr>
            <p14:xfrm>
              <a:off x="11014265" y="5176400"/>
              <a:ext cx="54360" cy="108000"/>
            </p14:xfrm>
          </p:contentPart>
        </mc:Choice>
        <mc:Fallback>
          <p:pic>
            <p:nvPicPr>
              <p:cNvPr id="37" name="Ink 36">
                <a:extLst>
                  <a:ext uri="{FF2B5EF4-FFF2-40B4-BE49-F238E27FC236}">
                    <a16:creationId xmlns:a16="http://schemas.microsoft.com/office/drawing/2014/main" id="{3354D701-48EC-8FD2-4CAF-D66CD2887748}"/>
                  </a:ext>
                </a:extLst>
              </p:cNvPr>
              <p:cNvPicPr/>
              <p:nvPr/>
            </p:nvPicPr>
            <p:blipFill>
              <a:blip r:embed="rId13"/>
              <a:stretch>
                <a:fillRect/>
              </a:stretch>
            </p:blipFill>
            <p:spPr>
              <a:xfrm>
                <a:off x="10996265" y="5158400"/>
                <a:ext cx="9000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6" name="Ink 55">
                <a:extLst>
                  <a:ext uri="{FF2B5EF4-FFF2-40B4-BE49-F238E27FC236}">
                    <a16:creationId xmlns:a16="http://schemas.microsoft.com/office/drawing/2014/main" id="{E41EFD09-A9AD-782D-CC9D-0DE02CF9E5E2}"/>
                  </a:ext>
                </a:extLst>
              </p14:cNvPr>
              <p14:cNvContentPartPr/>
              <p14:nvPr/>
            </p14:nvContentPartPr>
            <p14:xfrm>
              <a:off x="5400785" y="1649480"/>
              <a:ext cx="97560" cy="58320"/>
            </p14:xfrm>
          </p:contentPart>
        </mc:Choice>
        <mc:Fallback>
          <p:pic>
            <p:nvPicPr>
              <p:cNvPr id="56" name="Ink 55">
                <a:extLst>
                  <a:ext uri="{FF2B5EF4-FFF2-40B4-BE49-F238E27FC236}">
                    <a16:creationId xmlns:a16="http://schemas.microsoft.com/office/drawing/2014/main" id="{E41EFD09-A9AD-782D-CC9D-0DE02CF9E5E2}"/>
                  </a:ext>
                </a:extLst>
              </p:cNvPr>
              <p:cNvPicPr/>
              <p:nvPr/>
            </p:nvPicPr>
            <p:blipFill>
              <a:blip r:embed="rId15"/>
              <a:stretch>
                <a:fillRect/>
              </a:stretch>
            </p:blipFill>
            <p:spPr>
              <a:xfrm>
                <a:off x="5382785" y="1631840"/>
                <a:ext cx="1332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7" name="Ink 56">
                <a:extLst>
                  <a:ext uri="{FF2B5EF4-FFF2-40B4-BE49-F238E27FC236}">
                    <a16:creationId xmlns:a16="http://schemas.microsoft.com/office/drawing/2014/main" id="{6F3AE6D7-2B2B-A44D-D9BE-78C4950C9CB0}"/>
                  </a:ext>
                </a:extLst>
              </p14:cNvPr>
              <p14:cNvContentPartPr/>
              <p14:nvPr/>
            </p14:nvContentPartPr>
            <p14:xfrm>
              <a:off x="5837465" y="1357880"/>
              <a:ext cx="110160" cy="17280"/>
            </p14:xfrm>
          </p:contentPart>
        </mc:Choice>
        <mc:Fallback>
          <p:pic>
            <p:nvPicPr>
              <p:cNvPr id="57" name="Ink 56">
                <a:extLst>
                  <a:ext uri="{FF2B5EF4-FFF2-40B4-BE49-F238E27FC236}">
                    <a16:creationId xmlns:a16="http://schemas.microsoft.com/office/drawing/2014/main" id="{6F3AE6D7-2B2B-A44D-D9BE-78C4950C9CB0}"/>
                  </a:ext>
                </a:extLst>
              </p:cNvPr>
              <p:cNvPicPr/>
              <p:nvPr/>
            </p:nvPicPr>
            <p:blipFill>
              <a:blip r:embed="rId17"/>
              <a:stretch>
                <a:fillRect/>
              </a:stretch>
            </p:blipFill>
            <p:spPr>
              <a:xfrm>
                <a:off x="5819465" y="1340240"/>
                <a:ext cx="14580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63" name="Ink 62">
                <a:extLst>
                  <a:ext uri="{FF2B5EF4-FFF2-40B4-BE49-F238E27FC236}">
                    <a16:creationId xmlns:a16="http://schemas.microsoft.com/office/drawing/2014/main" id="{2F96B643-5FFE-16B7-1221-900FC2CF4BD0}"/>
                  </a:ext>
                </a:extLst>
              </p14:cNvPr>
              <p14:cNvContentPartPr/>
              <p14:nvPr/>
            </p14:nvContentPartPr>
            <p14:xfrm>
              <a:off x="9320105" y="1019120"/>
              <a:ext cx="21600" cy="75240"/>
            </p14:xfrm>
          </p:contentPart>
        </mc:Choice>
        <mc:Fallback>
          <p:pic>
            <p:nvPicPr>
              <p:cNvPr id="63" name="Ink 62">
                <a:extLst>
                  <a:ext uri="{FF2B5EF4-FFF2-40B4-BE49-F238E27FC236}">
                    <a16:creationId xmlns:a16="http://schemas.microsoft.com/office/drawing/2014/main" id="{2F96B643-5FFE-16B7-1221-900FC2CF4BD0}"/>
                  </a:ext>
                </a:extLst>
              </p:cNvPr>
              <p:cNvPicPr/>
              <p:nvPr/>
            </p:nvPicPr>
            <p:blipFill>
              <a:blip r:embed="rId19"/>
              <a:stretch>
                <a:fillRect/>
              </a:stretch>
            </p:blipFill>
            <p:spPr>
              <a:xfrm>
                <a:off x="9302105" y="1001480"/>
                <a:ext cx="572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68" name="Ink 67">
                <a:extLst>
                  <a:ext uri="{FF2B5EF4-FFF2-40B4-BE49-F238E27FC236}">
                    <a16:creationId xmlns:a16="http://schemas.microsoft.com/office/drawing/2014/main" id="{71B7759D-7923-753B-E787-2622D83B2515}"/>
                  </a:ext>
                </a:extLst>
              </p14:cNvPr>
              <p14:cNvContentPartPr/>
              <p14:nvPr/>
            </p14:nvContentPartPr>
            <p14:xfrm>
              <a:off x="10770905" y="880520"/>
              <a:ext cx="102240" cy="16560"/>
            </p14:xfrm>
          </p:contentPart>
        </mc:Choice>
        <mc:Fallback>
          <p:pic>
            <p:nvPicPr>
              <p:cNvPr id="68" name="Ink 67">
                <a:extLst>
                  <a:ext uri="{FF2B5EF4-FFF2-40B4-BE49-F238E27FC236}">
                    <a16:creationId xmlns:a16="http://schemas.microsoft.com/office/drawing/2014/main" id="{71B7759D-7923-753B-E787-2622D83B2515}"/>
                  </a:ext>
                </a:extLst>
              </p:cNvPr>
              <p:cNvPicPr/>
              <p:nvPr/>
            </p:nvPicPr>
            <p:blipFill>
              <a:blip r:embed="rId21"/>
              <a:stretch>
                <a:fillRect/>
              </a:stretch>
            </p:blipFill>
            <p:spPr>
              <a:xfrm>
                <a:off x="10753265" y="862880"/>
                <a:ext cx="1378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85" name="Ink 84">
                <a:extLst>
                  <a:ext uri="{FF2B5EF4-FFF2-40B4-BE49-F238E27FC236}">
                    <a16:creationId xmlns:a16="http://schemas.microsoft.com/office/drawing/2014/main" id="{4552CBF8-D6E1-1633-8EBF-A74937A55EE2}"/>
                  </a:ext>
                </a:extLst>
              </p14:cNvPr>
              <p14:cNvContentPartPr/>
              <p14:nvPr/>
            </p14:nvContentPartPr>
            <p14:xfrm>
              <a:off x="12072305" y="1421960"/>
              <a:ext cx="116280" cy="84240"/>
            </p14:xfrm>
          </p:contentPart>
        </mc:Choice>
        <mc:Fallback>
          <p:pic>
            <p:nvPicPr>
              <p:cNvPr id="85" name="Ink 84">
                <a:extLst>
                  <a:ext uri="{FF2B5EF4-FFF2-40B4-BE49-F238E27FC236}">
                    <a16:creationId xmlns:a16="http://schemas.microsoft.com/office/drawing/2014/main" id="{4552CBF8-D6E1-1633-8EBF-A74937A55EE2}"/>
                  </a:ext>
                </a:extLst>
              </p:cNvPr>
              <p:cNvPicPr/>
              <p:nvPr/>
            </p:nvPicPr>
            <p:blipFill>
              <a:blip r:embed="rId23"/>
              <a:stretch>
                <a:fillRect/>
              </a:stretch>
            </p:blipFill>
            <p:spPr>
              <a:xfrm>
                <a:off x="12054305" y="1403960"/>
                <a:ext cx="151920" cy="119880"/>
              </a:xfrm>
              <a:prstGeom prst="rect">
                <a:avLst/>
              </a:prstGeom>
            </p:spPr>
          </p:pic>
        </mc:Fallback>
      </mc:AlternateContent>
      <p:grpSp>
        <p:nvGrpSpPr>
          <p:cNvPr id="95" name="Group 94">
            <a:extLst>
              <a:ext uri="{FF2B5EF4-FFF2-40B4-BE49-F238E27FC236}">
                <a16:creationId xmlns:a16="http://schemas.microsoft.com/office/drawing/2014/main" id="{2E3CEB00-6DD9-6ED2-420D-5DED8E7DFBD6}"/>
              </a:ext>
            </a:extLst>
          </p:cNvPr>
          <p:cNvGrpSpPr/>
          <p:nvPr/>
        </p:nvGrpSpPr>
        <p:grpSpPr>
          <a:xfrm>
            <a:off x="5751425" y="4337240"/>
            <a:ext cx="672120" cy="315000"/>
            <a:chOff x="5751425" y="4337240"/>
            <a:chExt cx="672120" cy="315000"/>
          </a:xfrm>
        </p:grpSpPr>
        <mc:AlternateContent xmlns:mc="http://schemas.openxmlformats.org/markup-compatibility/2006">
          <mc:Choice xmlns:p14="http://schemas.microsoft.com/office/powerpoint/2010/main" Requires="p14">
            <p:contentPart p14:bwMode="auto" r:id="rId24">
              <p14:nvContentPartPr>
                <p14:cNvPr id="92" name="Ink 91">
                  <a:extLst>
                    <a:ext uri="{FF2B5EF4-FFF2-40B4-BE49-F238E27FC236}">
                      <a16:creationId xmlns:a16="http://schemas.microsoft.com/office/drawing/2014/main" id="{7C43DEC5-91B1-3EF7-D2E2-CC285116A13C}"/>
                    </a:ext>
                  </a:extLst>
                </p14:cNvPr>
                <p14:cNvContentPartPr/>
                <p14:nvPr/>
              </p14:nvContentPartPr>
              <p14:xfrm>
                <a:off x="5751425" y="4337240"/>
                <a:ext cx="214920" cy="315000"/>
              </p14:xfrm>
            </p:contentPart>
          </mc:Choice>
          <mc:Fallback>
            <p:pic>
              <p:nvPicPr>
                <p:cNvPr id="92" name="Ink 91">
                  <a:extLst>
                    <a:ext uri="{FF2B5EF4-FFF2-40B4-BE49-F238E27FC236}">
                      <a16:creationId xmlns:a16="http://schemas.microsoft.com/office/drawing/2014/main" id="{7C43DEC5-91B1-3EF7-D2E2-CC285116A13C}"/>
                    </a:ext>
                  </a:extLst>
                </p:cNvPr>
                <p:cNvPicPr/>
                <p:nvPr/>
              </p:nvPicPr>
              <p:blipFill>
                <a:blip r:embed="rId25"/>
                <a:stretch>
                  <a:fillRect/>
                </a:stretch>
              </p:blipFill>
              <p:spPr>
                <a:xfrm>
                  <a:off x="5733785" y="4319600"/>
                  <a:ext cx="250560" cy="3506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93" name="Ink 92">
                  <a:extLst>
                    <a:ext uri="{FF2B5EF4-FFF2-40B4-BE49-F238E27FC236}">
                      <a16:creationId xmlns:a16="http://schemas.microsoft.com/office/drawing/2014/main" id="{401609A9-8E4A-F530-843D-D03DB2F19DCC}"/>
                    </a:ext>
                  </a:extLst>
                </p14:cNvPr>
                <p14:cNvContentPartPr/>
                <p14:nvPr/>
              </p14:nvContentPartPr>
              <p14:xfrm>
                <a:off x="6046625" y="4543520"/>
                <a:ext cx="57960" cy="32040"/>
              </p14:xfrm>
            </p:contentPart>
          </mc:Choice>
          <mc:Fallback>
            <p:pic>
              <p:nvPicPr>
                <p:cNvPr id="93" name="Ink 92">
                  <a:extLst>
                    <a:ext uri="{FF2B5EF4-FFF2-40B4-BE49-F238E27FC236}">
                      <a16:creationId xmlns:a16="http://schemas.microsoft.com/office/drawing/2014/main" id="{401609A9-8E4A-F530-843D-D03DB2F19DCC}"/>
                    </a:ext>
                  </a:extLst>
                </p:cNvPr>
                <p:cNvPicPr/>
                <p:nvPr/>
              </p:nvPicPr>
              <p:blipFill>
                <a:blip r:embed="rId27"/>
                <a:stretch>
                  <a:fillRect/>
                </a:stretch>
              </p:blipFill>
              <p:spPr>
                <a:xfrm>
                  <a:off x="6028985" y="4525880"/>
                  <a:ext cx="9360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94" name="Ink 93">
                  <a:extLst>
                    <a:ext uri="{FF2B5EF4-FFF2-40B4-BE49-F238E27FC236}">
                      <a16:creationId xmlns:a16="http://schemas.microsoft.com/office/drawing/2014/main" id="{28EB680E-B2A4-B457-0E21-7265A9550386}"/>
                    </a:ext>
                  </a:extLst>
                </p14:cNvPr>
                <p14:cNvContentPartPr/>
                <p14:nvPr/>
              </p14:nvContentPartPr>
              <p14:xfrm>
                <a:off x="6254705" y="4365680"/>
                <a:ext cx="168840" cy="271080"/>
              </p14:xfrm>
            </p:contentPart>
          </mc:Choice>
          <mc:Fallback>
            <p:pic>
              <p:nvPicPr>
                <p:cNvPr id="94" name="Ink 93">
                  <a:extLst>
                    <a:ext uri="{FF2B5EF4-FFF2-40B4-BE49-F238E27FC236}">
                      <a16:creationId xmlns:a16="http://schemas.microsoft.com/office/drawing/2014/main" id="{28EB680E-B2A4-B457-0E21-7265A9550386}"/>
                    </a:ext>
                  </a:extLst>
                </p:cNvPr>
                <p:cNvPicPr/>
                <p:nvPr/>
              </p:nvPicPr>
              <p:blipFill>
                <a:blip r:embed="rId29"/>
                <a:stretch>
                  <a:fillRect/>
                </a:stretch>
              </p:blipFill>
              <p:spPr>
                <a:xfrm>
                  <a:off x="6237065" y="4348040"/>
                  <a:ext cx="204480" cy="30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96" name="Ink 95">
                <a:extLst>
                  <a:ext uri="{FF2B5EF4-FFF2-40B4-BE49-F238E27FC236}">
                    <a16:creationId xmlns:a16="http://schemas.microsoft.com/office/drawing/2014/main" id="{A91F79C0-26BC-F21A-5711-E49937192F44}"/>
                  </a:ext>
                </a:extLst>
              </p14:cNvPr>
              <p14:cNvContentPartPr/>
              <p14:nvPr/>
            </p14:nvContentPartPr>
            <p14:xfrm>
              <a:off x="6813785" y="4471880"/>
              <a:ext cx="179280" cy="35280"/>
            </p14:xfrm>
          </p:contentPart>
        </mc:Choice>
        <mc:Fallback>
          <p:pic>
            <p:nvPicPr>
              <p:cNvPr id="96" name="Ink 95">
                <a:extLst>
                  <a:ext uri="{FF2B5EF4-FFF2-40B4-BE49-F238E27FC236}">
                    <a16:creationId xmlns:a16="http://schemas.microsoft.com/office/drawing/2014/main" id="{A91F79C0-26BC-F21A-5711-E49937192F44}"/>
                  </a:ext>
                </a:extLst>
              </p:cNvPr>
              <p:cNvPicPr/>
              <p:nvPr/>
            </p:nvPicPr>
            <p:blipFill>
              <a:blip r:embed="rId31"/>
              <a:stretch>
                <a:fillRect/>
              </a:stretch>
            </p:blipFill>
            <p:spPr>
              <a:xfrm>
                <a:off x="6796145" y="4453880"/>
                <a:ext cx="214920" cy="70920"/>
              </a:xfrm>
              <a:prstGeom prst="rect">
                <a:avLst/>
              </a:prstGeom>
            </p:spPr>
          </p:pic>
        </mc:Fallback>
      </mc:AlternateContent>
      <p:grpSp>
        <p:nvGrpSpPr>
          <p:cNvPr id="105" name="Group 104">
            <a:extLst>
              <a:ext uri="{FF2B5EF4-FFF2-40B4-BE49-F238E27FC236}">
                <a16:creationId xmlns:a16="http://schemas.microsoft.com/office/drawing/2014/main" id="{F50B9C9C-782B-18AD-FB65-A9C2E5098BE8}"/>
              </a:ext>
            </a:extLst>
          </p:cNvPr>
          <p:cNvGrpSpPr/>
          <p:nvPr/>
        </p:nvGrpSpPr>
        <p:grpSpPr>
          <a:xfrm>
            <a:off x="7381865" y="4337240"/>
            <a:ext cx="564840" cy="258840"/>
            <a:chOff x="7381865" y="4337240"/>
            <a:chExt cx="564840" cy="258840"/>
          </a:xfrm>
        </p:grpSpPr>
        <mc:AlternateContent xmlns:mc="http://schemas.openxmlformats.org/markup-compatibility/2006">
          <mc:Choice xmlns:p14="http://schemas.microsoft.com/office/powerpoint/2010/main" Requires="p14">
            <p:contentPart p14:bwMode="auto" r:id="rId32">
              <p14:nvContentPartPr>
                <p14:cNvPr id="97" name="Ink 96">
                  <a:extLst>
                    <a:ext uri="{FF2B5EF4-FFF2-40B4-BE49-F238E27FC236}">
                      <a16:creationId xmlns:a16="http://schemas.microsoft.com/office/drawing/2014/main" id="{70766E5E-68EA-8160-5338-9F1DA6B4D0E6}"/>
                    </a:ext>
                  </a:extLst>
                </p14:cNvPr>
                <p14:cNvContentPartPr/>
                <p14:nvPr/>
              </p14:nvContentPartPr>
              <p14:xfrm>
                <a:off x="7381865" y="4337600"/>
                <a:ext cx="190800" cy="258480"/>
              </p14:xfrm>
            </p:contentPart>
          </mc:Choice>
          <mc:Fallback>
            <p:pic>
              <p:nvPicPr>
                <p:cNvPr id="97" name="Ink 96">
                  <a:extLst>
                    <a:ext uri="{FF2B5EF4-FFF2-40B4-BE49-F238E27FC236}">
                      <a16:creationId xmlns:a16="http://schemas.microsoft.com/office/drawing/2014/main" id="{70766E5E-68EA-8160-5338-9F1DA6B4D0E6}"/>
                    </a:ext>
                  </a:extLst>
                </p:cNvPr>
                <p:cNvPicPr/>
                <p:nvPr/>
              </p:nvPicPr>
              <p:blipFill>
                <a:blip r:embed="rId33"/>
                <a:stretch>
                  <a:fillRect/>
                </a:stretch>
              </p:blipFill>
              <p:spPr>
                <a:xfrm>
                  <a:off x="7364225" y="4319600"/>
                  <a:ext cx="2264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98" name="Ink 97">
                  <a:extLst>
                    <a:ext uri="{FF2B5EF4-FFF2-40B4-BE49-F238E27FC236}">
                      <a16:creationId xmlns:a16="http://schemas.microsoft.com/office/drawing/2014/main" id="{43EEFE7D-7B1D-4057-0C62-5C5DE8F877EB}"/>
                    </a:ext>
                  </a:extLst>
                </p14:cNvPr>
                <p14:cNvContentPartPr/>
                <p14:nvPr/>
              </p14:nvContentPartPr>
              <p14:xfrm>
                <a:off x="7602905" y="4485200"/>
                <a:ext cx="85680" cy="33840"/>
              </p14:xfrm>
            </p:contentPart>
          </mc:Choice>
          <mc:Fallback>
            <p:pic>
              <p:nvPicPr>
                <p:cNvPr id="98" name="Ink 97">
                  <a:extLst>
                    <a:ext uri="{FF2B5EF4-FFF2-40B4-BE49-F238E27FC236}">
                      <a16:creationId xmlns:a16="http://schemas.microsoft.com/office/drawing/2014/main" id="{43EEFE7D-7B1D-4057-0C62-5C5DE8F877EB}"/>
                    </a:ext>
                  </a:extLst>
                </p:cNvPr>
                <p:cNvPicPr/>
                <p:nvPr/>
              </p:nvPicPr>
              <p:blipFill>
                <a:blip r:embed="rId35"/>
                <a:stretch>
                  <a:fillRect/>
                </a:stretch>
              </p:blipFill>
              <p:spPr>
                <a:xfrm>
                  <a:off x="7584905" y="4467200"/>
                  <a:ext cx="121320" cy="694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99" name="Ink 98">
                  <a:extLst>
                    <a:ext uri="{FF2B5EF4-FFF2-40B4-BE49-F238E27FC236}">
                      <a16:creationId xmlns:a16="http://schemas.microsoft.com/office/drawing/2014/main" id="{CE35022F-8D6A-E983-C83E-F3A7D024C0B6}"/>
                    </a:ext>
                  </a:extLst>
                </p14:cNvPr>
                <p14:cNvContentPartPr/>
                <p14:nvPr/>
              </p14:nvContentPartPr>
              <p14:xfrm>
                <a:off x="7777505" y="4337240"/>
                <a:ext cx="169200" cy="258120"/>
              </p14:xfrm>
            </p:contentPart>
          </mc:Choice>
          <mc:Fallback>
            <p:pic>
              <p:nvPicPr>
                <p:cNvPr id="99" name="Ink 98">
                  <a:extLst>
                    <a:ext uri="{FF2B5EF4-FFF2-40B4-BE49-F238E27FC236}">
                      <a16:creationId xmlns:a16="http://schemas.microsoft.com/office/drawing/2014/main" id="{CE35022F-8D6A-E983-C83E-F3A7D024C0B6}"/>
                    </a:ext>
                  </a:extLst>
                </p:cNvPr>
                <p:cNvPicPr/>
                <p:nvPr/>
              </p:nvPicPr>
              <p:blipFill>
                <a:blip r:embed="rId37"/>
                <a:stretch>
                  <a:fillRect/>
                </a:stretch>
              </p:blipFill>
              <p:spPr>
                <a:xfrm>
                  <a:off x="7759865" y="4319600"/>
                  <a:ext cx="204840" cy="2937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100" name="Ink 99">
                <a:extLst>
                  <a:ext uri="{FF2B5EF4-FFF2-40B4-BE49-F238E27FC236}">
                    <a16:creationId xmlns:a16="http://schemas.microsoft.com/office/drawing/2014/main" id="{8767AA85-B08B-707C-5E9F-9CA41B8E7537}"/>
                  </a:ext>
                </a:extLst>
              </p14:cNvPr>
              <p14:cNvContentPartPr/>
              <p14:nvPr/>
            </p14:nvContentPartPr>
            <p14:xfrm>
              <a:off x="6049145" y="4805600"/>
              <a:ext cx="1576440" cy="126000"/>
            </p14:xfrm>
          </p:contentPart>
        </mc:Choice>
        <mc:Fallback>
          <p:pic>
            <p:nvPicPr>
              <p:cNvPr id="100" name="Ink 99">
                <a:extLst>
                  <a:ext uri="{FF2B5EF4-FFF2-40B4-BE49-F238E27FC236}">
                    <a16:creationId xmlns:a16="http://schemas.microsoft.com/office/drawing/2014/main" id="{8767AA85-B08B-707C-5E9F-9CA41B8E7537}"/>
                  </a:ext>
                </a:extLst>
              </p:cNvPr>
              <p:cNvPicPr/>
              <p:nvPr/>
            </p:nvPicPr>
            <p:blipFill>
              <a:blip r:embed="rId39"/>
              <a:stretch>
                <a:fillRect/>
              </a:stretch>
            </p:blipFill>
            <p:spPr>
              <a:xfrm>
                <a:off x="6031145" y="4787600"/>
                <a:ext cx="1612080" cy="161640"/>
              </a:xfrm>
              <a:prstGeom prst="rect">
                <a:avLst/>
              </a:prstGeom>
            </p:spPr>
          </p:pic>
        </mc:Fallback>
      </mc:AlternateContent>
      <p:grpSp>
        <p:nvGrpSpPr>
          <p:cNvPr id="104" name="Group 103">
            <a:extLst>
              <a:ext uri="{FF2B5EF4-FFF2-40B4-BE49-F238E27FC236}">
                <a16:creationId xmlns:a16="http://schemas.microsoft.com/office/drawing/2014/main" id="{E6C167DB-74AA-37C5-073C-93064BF8B715}"/>
              </a:ext>
            </a:extLst>
          </p:cNvPr>
          <p:cNvGrpSpPr/>
          <p:nvPr/>
        </p:nvGrpSpPr>
        <p:grpSpPr>
          <a:xfrm>
            <a:off x="6774545" y="5042120"/>
            <a:ext cx="609480" cy="259560"/>
            <a:chOff x="6774545" y="5042120"/>
            <a:chExt cx="609480" cy="259560"/>
          </a:xfrm>
        </p:grpSpPr>
        <mc:AlternateContent xmlns:mc="http://schemas.openxmlformats.org/markup-compatibility/2006">
          <mc:Choice xmlns:p14="http://schemas.microsoft.com/office/powerpoint/2010/main" Requires="p14">
            <p:contentPart p14:bwMode="auto" r:id="rId40">
              <p14:nvContentPartPr>
                <p14:cNvPr id="101" name="Ink 100">
                  <a:extLst>
                    <a:ext uri="{FF2B5EF4-FFF2-40B4-BE49-F238E27FC236}">
                      <a16:creationId xmlns:a16="http://schemas.microsoft.com/office/drawing/2014/main" id="{167E31D5-14A2-79D3-6B2B-5DB97AA7CCCA}"/>
                    </a:ext>
                  </a:extLst>
                </p14:cNvPr>
                <p14:cNvContentPartPr/>
                <p14:nvPr/>
              </p14:nvContentPartPr>
              <p14:xfrm>
                <a:off x="6774545" y="5043200"/>
                <a:ext cx="151200" cy="258480"/>
              </p14:xfrm>
            </p:contentPart>
          </mc:Choice>
          <mc:Fallback>
            <p:pic>
              <p:nvPicPr>
                <p:cNvPr id="101" name="Ink 100">
                  <a:extLst>
                    <a:ext uri="{FF2B5EF4-FFF2-40B4-BE49-F238E27FC236}">
                      <a16:creationId xmlns:a16="http://schemas.microsoft.com/office/drawing/2014/main" id="{167E31D5-14A2-79D3-6B2B-5DB97AA7CCCA}"/>
                    </a:ext>
                  </a:extLst>
                </p:cNvPr>
                <p:cNvPicPr/>
                <p:nvPr/>
              </p:nvPicPr>
              <p:blipFill>
                <a:blip r:embed="rId41"/>
                <a:stretch>
                  <a:fillRect/>
                </a:stretch>
              </p:blipFill>
              <p:spPr>
                <a:xfrm>
                  <a:off x="6756545" y="5025200"/>
                  <a:ext cx="186840" cy="2941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102" name="Ink 101">
                  <a:extLst>
                    <a:ext uri="{FF2B5EF4-FFF2-40B4-BE49-F238E27FC236}">
                      <a16:creationId xmlns:a16="http://schemas.microsoft.com/office/drawing/2014/main" id="{F0C5DBD4-E636-6C6C-AC27-856557E22A07}"/>
                    </a:ext>
                  </a:extLst>
                </p14:cNvPr>
                <p14:cNvContentPartPr/>
                <p14:nvPr/>
              </p14:nvContentPartPr>
              <p14:xfrm>
                <a:off x="6984425" y="5168840"/>
                <a:ext cx="24480" cy="20520"/>
              </p14:xfrm>
            </p:contentPart>
          </mc:Choice>
          <mc:Fallback>
            <p:pic>
              <p:nvPicPr>
                <p:cNvPr id="102" name="Ink 101">
                  <a:extLst>
                    <a:ext uri="{FF2B5EF4-FFF2-40B4-BE49-F238E27FC236}">
                      <a16:creationId xmlns:a16="http://schemas.microsoft.com/office/drawing/2014/main" id="{F0C5DBD4-E636-6C6C-AC27-856557E22A07}"/>
                    </a:ext>
                  </a:extLst>
                </p:cNvPr>
                <p:cNvPicPr/>
                <p:nvPr/>
              </p:nvPicPr>
              <p:blipFill>
                <a:blip r:embed="rId43"/>
                <a:stretch>
                  <a:fillRect/>
                </a:stretch>
              </p:blipFill>
              <p:spPr>
                <a:xfrm>
                  <a:off x="6966425" y="5150840"/>
                  <a:ext cx="601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103" name="Ink 102">
                  <a:extLst>
                    <a:ext uri="{FF2B5EF4-FFF2-40B4-BE49-F238E27FC236}">
                      <a16:creationId xmlns:a16="http://schemas.microsoft.com/office/drawing/2014/main" id="{1CD58861-2BC4-B78D-9AAF-CDA6B98AC074}"/>
                    </a:ext>
                  </a:extLst>
                </p14:cNvPr>
                <p14:cNvContentPartPr/>
                <p14:nvPr/>
              </p14:nvContentPartPr>
              <p14:xfrm>
                <a:off x="7192145" y="5042120"/>
                <a:ext cx="191880" cy="217800"/>
              </p14:xfrm>
            </p:contentPart>
          </mc:Choice>
          <mc:Fallback>
            <p:pic>
              <p:nvPicPr>
                <p:cNvPr id="103" name="Ink 102">
                  <a:extLst>
                    <a:ext uri="{FF2B5EF4-FFF2-40B4-BE49-F238E27FC236}">
                      <a16:creationId xmlns:a16="http://schemas.microsoft.com/office/drawing/2014/main" id="{1CD58861-2BC4-B78D-9AAF-CDA6B98AC074}"/>
                    </a:ext>
                  </a:extLst>
                </p:cNvPr>
                <p:cNvPicPr/>
                <p:nvPr/>
              </p:nvPicPr>
              <p:blipFill>
                <a:blip r:embed="rId45"/>
                <a:stretch>
                  <a:fillRect/>
                </a:stretch>
              </p:blipFill>
              <p:spPr>
                <a:xfrm>
                  <a:off x="7174145" y="5024120"/>
                  <a:ext cx="227520" cy="253440"/>
                </a:xfrm>
                <a:prstGeom prst="rect">
                  <a:avLst/>
                </a:prstGeom>
              </p:spPr>
            </p:pic>
          </mc:Fallback>
        </mc:AlternateContent>
      </p:grpSp>
      <p:grpSp>
        <p:nvGrpSpPr>
          <p:cNvPr id="109" name="Group 108">
            <a:extLst>
              <a:ext uri="{FF2B5EF4-FFF2-40B4-BE49-F238E27FC236}">
                <a16:creationId xmlns:a16="http://schemas.microsoft.com/office/drawing/2014/main" id="{D6C48F1B-7C3E-775F-B900-0B8B4D7A4F5D}"/>
              </a:ext>
            </a:extLst>
          </p:cNvPr>
          <p:cNvGrpSpPr/>
          <p:nvPr/>
        </p:nvGrpSpPr>
        <p:grpSpPr>
          <a:xfrm>
            <a:off x="8305625" y="4558640"/>
            <a:ext cx="514440" cy="146160"/>
            <a:chOff x="8305625" y="4558640"/>
            <a:chExt cx="514440" cy="146160"/>
          </a:xfrm>
        </p:grpSpPr>
        <mc:AlternateContent xmlns:mc="http://schemas.openxmlformats.org/markup-compatibility/2006">
          <mc:Choice xmlns:p14="http://schemas.microsoft.com/office/powerpoint/2010/main" Requires="p14">
            <p:contentPart p14:bwMode="auto" r:id="rId46">
              <p14:nvContentPartPr>
                <p14:cNvPr id="106" name="Ink 105">
                  <a:extLst>
                    <a:ext uri="{FF2B5EF4-FFF2-40B4-BE49-F238E27FC236}">
                      <a16:creationId xmlns:a16="http://schemas.microsoft.com/office/drawing/2014/main" id="{DDCC97E6-9B56-8BFB-15C2-B8E7ED28691A}"/>
                    </a:ext>
                  </a:extLst>
                </p14:cNvPr>
                <p14:cNvContentPartPr/>
                <p14:nvPr/>
              </p14:nvContentPartPr>
              <p14:xfrm>
                <a:off x="8305625" y="4589240"/>
                <a:ext cx="162720" cy="115560"/>
              </p14:xfrm>
            </p:contentPart>
          </mc:Choice>
          <mc:Fallback>
            <p:pic>
              <p:nvPicPr>
                <p:cNvPr id="106" name="Ink 105">
                  <a:extLst>
                    <a:ext uri="{FF2B5EF4-FFF2-40B4-BE49-F238E27FC236}">
                      <a16:creationId xmlns:a16="http://schemas.microsoft.com/office/drawing/2014/main" id="{DDCC97E6-9B56-8BFB-15C2-B8E7ED28691A}"/>
                    </a:ext>
                  </a:extLst>
                </p:cNvPr>
                <p:cNvPicPr/>
                <p:nvPr/>
              </p:nvPicPr>
              <p:blipFill>
                <a:blip r:embed="rId47"/>
                <a:stretch>
                  <a:fillRect/>
                </a:stretch>
              </p:blipFill>
              <p:spPr>
                <a:xfrm>
                  <a:off x="8287985" y="4571240"/>
                  <a:ext cx="1983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7" name="Ink 106">
                  <a:extLst>
                    <a:ext uri="{FF2B5EF4-FFF2-40B4-BE49-F238E27FC236}">
                      <a16:creationId xmlns:a16="http://schemas.microsoft.com/office/drawing/2014/main" id="{96670F3A-4700-FD6D-30C7-8407996ABC42}"/>
                    </a:ext>
                  </a:extLst>
                </p14:cNvPr>
                <p14:cNvContentPartPr/>
                <p14:nvPr/>
              </p14:nvContentPartPr>
              <p14:xfrm>
                <a:off x="8359625" y="4583840"/>
                <a:ext cx="98640" cy="119520"/>
              </p14:xfrm>
            </p:contentPart>
          </mc:Choice>
          <mc:Fallback>
            <p:pic>
              <p:nvPicPr>
                <p:cNvPr id="107" name="Ink 106">
                  <a:extLst>
                    <a:ext uri="{FF2B5EF4-FFF2-40B4-BE49-F238E27FC236}">
                      <a16:creationId xmlns:a16="http://schemas.microsoft.com/office/drawing/2014/main" id="{96670F3A-4700-FD6D-30C7-8407996ABC42}"/>
                    </a:ext>
                  </a:extLst>
                </p:cNvPr>
                <p:cNvPicPr/>
                <p:nvPr/>
              </p:nvPicPr>
              <p:blipFill>
                <a:blip r:embed="rId49"/>
                <a:stretch>
                  <a:fillRect/>
                </a:stretch>
              </p:blipFill>
              <p:spPr>
                <a:xfrm>
                  <a:off x="8341625" y="4566200"/>
                  <a:ext cx="13428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8" name="Ink 107">
                  <a:extLst>
                    <a:ext uri="{FF2B5EF4-FFF2-40B4-BE49-F238E27FC236}">
                      <a16:creationId xmlns:a16="http://schemas.microsoft.com/office/drawing/2014/main" id="{D91422E6-2A5E-27FF-8EEC-487F197BF111}"/>
                    </a:ext>
                  </a:extLst>
                </p14:cNvPr>
                <p14:cNvContentPartPr/>
                <p14:nvPr/>
              </p14:nvContentPartPr>
              <p14:xfrm>
                <a:off x="8676425" y="4558640"/>
                <a:ext cx="143640" cy="91440"/>
              </p14:xfrm>
            </p:contentPart>
          </mc:Choice>
          <mc:Fallback>
            <p:pic>
              <p:nvPicPr>
                <p:cNvPr id="108" name="Ink 107">
                  <a:extLst>
                    <a:ext uri="{FF2B5EF4-FFF2-40B4-BE49-F238E27FC236}">
                      <a16:creationId xmlns:a16="http://schemas.microsoft.com/office/drawing/2014/main" id="{D91422E6-2A5E-27FF-8EEC-487F197BF111}"/>
                    </a:ext>
                  </a:extLst>
                </p:cNvPr>
                <p:cNvPicPr/>
                <p:nvPr/>
              </p:nvPicPr>
              <p:blipFill>
                <a:blip r:embed="rId51"/>
                <a:stretch>
                  <a:fillRect/>
                </a:stretch>
              </p:blipFill>
              <p:spPr>
                <a:xfrm>
                  <a:off x="8658425" y="4540640"/>
                  <a:ext cx="179280" cy="1270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110" name="Ink 109">
                <a:extLst>
                  <a:ext uri="{FF2B5EF4-FFF2-40B4-BE49-F238E27FC236}">
                    <a16:creationId xmlns:a16="http://schemas.microsoft.com/office/drawing/2014/main" id="{6BF80AC4-4E52-88CD-9633-2DC54FCD1C4F}"/>
                  </a:ext>
                </a:extLst>
              </p14:cNvPr>
              <p14:cNvContentPartPr/>
              <p14:nvPr/>
            </p14:nvContentPartPr>
            <p14:xfrm>
              <a:off x="6816305" y="3021080"/>
              <a:ext cx="9360" cy="14400"/>
            </p14:xfrm>
          </p:contentPart>
        </mc:Choice>
        <mc:Fallback>
          <p:pic>
            <p:nvPicPr>
              <p:cNvPr id="110" name="Ink 109">
                <a:extLst>
                  <a:ext uri="{FF2B5EF4-FFF2-40B4-BE49-F238E27FC236}">
                    <a16:creationId xmlns:a16="http://schemas.microsoft.com/office/drawing/2014/main" id="{6BF80AC4-4E52-88CD-9633-2DC54FCD1C4F}"/>
                  </a:ext>
                </a:extLst>
              </p:cNvPr>
              <p:cNvPicPr/>
              <p:nvPr/>
            </p:nvPicPr>
            <p:blipFill>
              <a:blip r:embed="rId53"/>
              <a:stretch>
                <a:fillRect/>
              </a:stretch>
            </p:blipFill>
            <p:spPr>
              <a:xfrm>
                <a:off x="6798665" y="3003080"/>
                <a:ext cx="45000" cy="50040"/>
              </a:xfrm>
              <a:prstGeom prst="rect">
                <a:avLst/>
              </a:prstGeom>
            </p:spPr>
          </p:pic>
        </mc:Fallback>
      </mc:AlternateContent>
      <p:grpSp>
        <p:nvGrpSpPr>
          <p:cNvPr id="118" name="Group 117">
            <a:extLst>
              <a:ext uri="{FF2B5EF4-FFF2-40B4-BE49-F238E27FC236}">
                <a16:creationId xmlns:a16="http://schemas.microsoft.com/office/drawing/2014/main" id="{68A6C0C8-6770-C9C3-219F-FBD251F58B2A}"/>
              </a:ext>
            </a:extLst>
          </p:cNvPr>
          <p:cNvGrpSpPr/>
          <p:nvPr/>
        </p:nvGrpSpPr>
        <p:grpSpPr>
          <a:xfrm>
            <a:off x="5517425" y="3931520"/>
            <a:ext cx="1363320" cy="181800"/>
            <a:chOff x="5517425" y="3931520"/>
            <a:chExt cx="1363320" cy="181800"/>
          </a:xfrm>
        </p:grpSpPr>
        <mc:AlternateContent xmlns:mc="http://schemas.openxmlformats.org/markup-compatibility/2006">
          <mc:Choice xmlns:p14="http://schemas.microsoft.com/office/powerpoint/2010/main" Requires="p14">
            <p:contentPart p14:bwMode="auto" r:id="rId54">
              <p14:nvContentPartPr>
                <p14:cNvPr id="111" name="Ink 110">
                  <a:extLst>
                    <a:ext uri="{FF2B5EF4-FFF2-40B4-BE49-F238E27FC236}">
                      <a16:creationId xmlns:a16="http://schemas.microsoft.com/office/drawing/2014/main" id="{DDEB4982-9461-BC2B-6843-CECECC890F6D}"/>
                    </a:ext>
                  </a:extLst>
                </p14:cNvPr>
                <p14:cNvContentPartPr/>
                <p14:nvPr/>
              </p14:nvContentPartPr>
              <p14:xfrm>
                <a:off x="5517425" y="3932240"/>
                <a:ext cx="200880" cy="162720"/>
              </p14:xfrm>
            </p:contentPart>
          </mc:Choice>
          <mc:Fallback>
            <p:pic>
              <p:nvPicPr>
                <p:cNvPr id="111" name="Ink 110">
                  <a:extLst>
                    <a:ext uri="{FF2B5EF4-FFF2-40B4-BE49-F238E27FC236}">
                      <a16:creationId xmlns:a16="http://schemas.microsoft.com/office/drawing/2014/main" id="{DDEB4982-9461-BC2B-6843-CECECC890F6D}"/>
                    </a:ext>
                  </a:extLst>
                </p:cNvPr>
                <p:cNvPicPr/>
                <p:nvPr/>
              </p:nvPicPr>
              <p:blipFill>
                <a:blip r:embed="rId55"/>
                <a:stretch>
                  <a:fillRect/>
                </a:stretch>
              </p:blipFill>
              <p:spPr>
                <a:xfrm>
                  <a:off x="5499785" y="3914600"/>
                  <a:ext cx="23652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12" name="Ink 111">
                  <a:extLst>
                    <a:ext uri="{FF2B5EF4-FFF2-40B4-BE49-F238E27FC236}">
                      <a16:creationId xmlns:a16="http://schemas.microsoft.com/office/drawing/2014/main" id="{E2B0D55F-7A5C-22D5-84EC-A854EA3AA9D5}"/>
                    </a:ext>
                  </a:extLst>
                </p14:cNvPr>
                <p14:cNvContentPartPr/>
                <p14:nvPr/>
              </p14:nvContentPartPr>
              <p14:xfrm>
                <a:off x="5784905" y="4020800"/>
                <a:ext cx="4320" cy="81000"/>
              </p14:xfrm>
            </p:contentPart>
          </mc:Choice>
          <mc:Fallback>
            <p:pic>
              <p:nvPicPr>
                <p:cNvPr id="112" name="Ink 111">
                  <a:extLst>
                    <a:ext uri="{FF2B5EF4-FFF2-40B4-BE49-F238E27FC236}">
                      <a16:creationId xmlns:a16="http://schemas.microsoft.com/office/drawing/2014/main" id="{E2B0D55F-7A5C-22D5-84EC-A854EA3AA9D5}"/>
                    </a:ext>
                  </a:extLst>
                </p:cNvPr>
                <p:cNvPicPr/>
                <p:nvPr/>
              </p:nvPicPr>
              <p:blipFill>
                <a:blip r:embed="rId57"/>
                <a:stretch>
                  <a:fillRect/>
                </a:stretch>
              </p:blipFill>
              <p:spPr>
                <a:xfrm>
                  <a:off x="5766905" y="4002800"/>
                  <a:ext cx="399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13" name="Ink 112">
                  <a:extLst>
                    <a:ext uri="{FF2B5EF4-FFF2-40B4-BE49-F238E27FC236}">
                      <a16:creationId xmlns:a16="http://schemas.microsoft.com/office/drawing/2014/main" id="{0443AB6C-925F-BD37-1562-CD9BCDAC7DA3}"/>
                    </a:ext>
                  </a:extLst>
                </p14:cNvPr>
                <p14:cNvContentPartPr/>
                <p14:nvPr/>
              </p14:nvContentPartPr>
              <p14:xfrm>
                <a:off x="5887865" y="3959240"/>
                <a:ext cx="103320" cy="91800"/>
              </p14:xfrm>
            </p:contentPart>
          </mc:Choice>
          <mc:Fallback>
            <p:pic>
              <p:nvPicPr>
                <p:cNvPr id="113" name="Ink 112">
                  <a:extLst>
                    <a:ext uri="{FF2B5EF4-FFF2-40B4-BE49-F238E27FC236}">
                      <a16:creationId xmlns:a16="http://schemas.microsoft.com/office/drawing/2014/main" id="{0443AB6C-925F-BD37-1562-CD9BCDAC7DA3}"/>
                    </a:ext>
                  </a:extLst>
                </p:cNvPr>
                <p:cNvPicPr/>
                <p:nvPr/>
              </p:nvPicPr>
              <p:blipFill>
                <a:blip r:embed="rId59"/>
                <a:stretch>
                  <a:fillRect/>
                </a:stretch>
              </p:blipFill>
              <p:spPr>
                <a:xfrm>
                  <a:off x="5869865" y="3941600"/>
                  <a:ext cx="1389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4" name="Ink 113">
                  <a:extLst>
                    <a:ext uri="{FF2B5EF4-FFF2-40B4-BE49-F238E27FC236}">
                      <a16:creationId xmlns:a16="http://schemas.microsoft.com/office/drawing/2014/main" id="{C001B9D2-50C1-8BB9-7175-74F6FA6AAFA0}"/>
                    </a:ext>
                  </a:extLst>
                </p14:cNvPr>
                <p14:cNvContentPartPr/>
                <p14:nvPr/>
              </p14:nvContentPartPr>
              <p14:xfrm>
                <a:off x="6112145" y="3931520"/>
                <a:ext cx="109440" cy="62640"/>
              </p14:xfrm>
            </p:contentPart>
          </mc:Choice>
          <mc:Fallback>
            <p:pic>
              <p:nvPicPr>
                <p:cNvPr id="114" name="Ink 113">
                  <a:extLst>
                    <a:ext uri="{FF2B5EF4-FFF2-40B4-BE49-F238E27FC236}">
                      <a16:creationId xmlns:a16="http://schemas.microsoft.com/office/drawing/2014/main" id="{C001B9D2-50C1-8BB9-7175-74F6FA6AAFA0}"/>
                    </a:ext>
                  </a:extLst>
                </p:cNvPr>
                <p:cNvPicPr/>
                <p:nvPr/>
              </p:nvPicPr>
              <p:blipFill>
                <a:blip r:embed="rId61"/>
                <a:stretch>
                  <a:fillRect/>
                </a:stretch>
              </p:blipFill>
              <p:spPr>
                <a:xfrm>
                  <a:off x="6094145" y="3913880"/>
                  <a:ext cx="14508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15" name="Ink 114">
                  <a:extLst>
                    <a:ext uri="{FF2B5EF4-FFF2-40B4-BE49-F238E27FC236}">
                      <a16:creationId xmlns:a16="http://schemas.microsoft.com/office/drawing/2014/main" id="{BD86AD9C-C14D-15AA-23AD-D45783E286EC}"/>
                    </a:ext>
                  </a:extLst>
                </p14:cNvPr>
                <p14:cNvContentPartPr/>
                <p14:nvPr/>
              </p14:nvContentPartPr>
              <p14:xfrm>
                <a:off x="6306545" y="4026920"/>
                <a:ext cx="18360" cy="86400"/>
              </p14:xfrm>
            </p:contentPart>
          </mc:Choice>
          <mc:Fallback>
            <p:pic>
              <p:nvPicPr>
                <p:cNvPr id="115" name="Ink 114">
                  <a:extLst>
                    <a:ext uri="{FF2B5EF4-FFF2-40B4-BE49-F238E27FC236}">
                      <a16:creationId xmlns:a16="http://schemas.microsoft.com/office/drawing/2014/main" id="{BD86AD9C-C14D-15AA-23AD-D45783E286EC}"/>
                    </a:ext>
                  </a:extLst>
                </p:cNvPr>
                <p:cNvPicPr/>
                <p:nvPr/>
              </p:nvPicPr>
              <p:blipFill>
                <a:blip r:embed="rId63"/>
                <a:stretch>
                  <a:fillRect/>
                </a:stretch>
              </p:blipFill>
              <p:spPr>
                <a:xfrm>
                  <a:off x="6288905" y="4009280"/>
                  <a:ext cx="5400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6" name="Ink 115">
                  <a:extLst>
                    <a:ext uri="{FF2B5EF4-FFF2-40B4-BE49-F238E27FC236}">
                      <a16:creationId xmlns:a16="http://schemas.microsoft.com/office/drawing/2014/main" id="{7FCB76B3-3154-7431-646D-95EE32A9DC82}"/>
                    </a:ext>
                  </a:extLst>
                </p14:cNvPr>
                <p14:cNvContentPartPr/>
                <p14:nvPr/>
              </p14:nvContentPartPr>
              <p14:xfrm>
                <a:off x="6460985" y="3948080"/>
                <a:ext cx="251280" cy="80280"/>
              </p14:xfrm>
            </p:contentPart>
          </mc:Choice>
          <mc:Fallback>
            <p:pic>
              <p:nvPicPr>
                <p:cNvPr id="116" name="Ink 115">
                  <a:extLst>
                    <a:ext uri="{FF2B5EF4-FFF2-40B4-BE49-F238E27FC236}">
                      <a16:creationId xmlns:a16="http://schemas.microsoft.com/office/drawing/2014/main" id="{7FCB76B3-3154-7431-646D-95EE32A9DC82}"/>
                    </a:ext>
                  </a:extLst>
                </p:cNvPr>
                <p:cNvPicPr/>
                <p:nvPr/>
              </p:nvPicPr>
              <p:blipFill>
                <a:blip r:embed="rId65"/>
                <a:stretch>
                  <a:fillRect/>
                </a:stretch>
              </p:blipFill>
              <p:spPr>
                <a:xfrm>
                  <a:off x="6442985" y="3930440"/>
                  <a:ext cx="28692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7" name="Ink 116">
                  <a:extLst>
                    <a:ext uri="{FF2B5EF4-FFF2-40B4-BE49-F238E27FC236}">
                      <a16:creationId xmlns:a16="http://schemas.microsoft.com/office/drawing/2014/main" id="{E137985E-2740-F7FC-1AA2-5853244C8014}"/>
                    </a:ext>
                  </a:extLst>
                </p14:cNvPr>
                <p14:cNvContentPartPr/>
                <p14:nvPr/>
              </p14:nvContentPartPr>
              <p14:xfrm>
                <a:off x="6799745" y="3976880"/>
                <a:ext cx="81000" cy="45000"/>
              </p14:xfrm>
            </p:contentPart>
          </mc:Choice>
          <mc:Fallback>
            <p:pic>
              <p:nvPicPr>
                <p:cNvPr id="117" name="Ink 116">
                  <a:extLst>
                    <a:ext uri="{FF2B5EF4-FFF2-40B4-BE49-F238E27FC236}">
                      <a16:creationId xmlns:a16="http://schemas.microsoft.com/office/drawing/2014/main" id="{E137985E-2740-F7FC-1AA2-5853244C8014}"/>
                    </a:ext>
                  </a:extLst>
                </p:cNvPr>
                <p:cNvPicPr/>
                <p:nvPr/>
              </p:nvPicPr>
              <p:blipFill>
                <a:blip r:embed="rId67"/>
                <a:stretch>
                  <a:fillRect/>
                </a:stretch>
              </p:blipFill>
              <p:spPr>
                <a:xfrm>
                  <a:off x="6782105" y="3958880"/>
                  <a:ext cx="116640" cy="80640"/>
                </a:xfrm>
                <a:prstGeom prst="rect">
                  <a:avLst/>
                </a:prstGeom>
              </p:spPr>
            </p:pic>
          </mc:Fallback>
        </mc:AlternateContent>
      </p:grpSp>
      <p:grpSp>
        <p:nvGrpSpPr>
          <p:cNvPr id="134" name="Group 133">
            <a:extLst>
              <a:ext uri="{FF2B5EF4-FFF2-40B4-BE49-F238E27FC236}">
                <a16:creationId xmlns:a16="http://schemas.microsoft.com/office/drawing/2014/main" id="{E5AE4C78-C725-6629-67D0-6DCE4EE4FEF6}"/>
              </a:ext>
            </a:extLst>
          </p:cNvPr>
          <p:cNvGrpSpPr/>
          <p:nvPr/>
        </p:nvGrpSpPr>
        <p:grpSpPr>
          <a:xfrm>
            <a:off x="5665745" y="915080"/>
            <a:ext cx="778680" cy="302040"/>
            <a:chOff x="5665745" y="915080"/>
            <a:chExt cx="778680" cy="302040"/>
          </a:xfrm>
        </p:grpSpPr>
        <mc:AlternateContent xmlns:mc="http://schemas.openxmlformats.org/markup-compatibility/2006">
          <mc:Choice xmlns:p14="http://schemas.microsoft.com/office/powerpoint/2010/main" Requires="p14">
            <p:contentPart p14:bwMode="auto" r:id="rId68">
              <p14:nvContentPartPr>
                <p14:cNvPr id="119" name="Ink 118">
                  <a:extLst>
                    <a:ext uri="{FF2B5EF4-FFF2-40B4-BE49-F238E27FC236}">
                      <a16:creationId xmlns:a16="http://schemas.microsoft.com/office/drawing/2014/main" id="{A9E8350A-7876-9D26-B794-F5C1CB5B9551}"/>
                    </a:ext>
                  </a:extLst>
                </p14:cNvPr>
                <p14:cNvContentPartPr/>
                <p14:nvPr/>
              </p14:nvContentPartPr>
              <p14:xfrm>
                <a:off x="5665745" y="915080"/>
                <a:ext cx="6840" cy="302040"/>
              </p14:xfrm>
            </p:contentPart>
          </mc:Choice>
          <mc:Fallback>
            <p:pic>
              <p:nvPicPr>
                <p:cNvPr id="119" name="Ink 118">
                  <a:extLst>
                    <a:ext uri="{FF2B5EF4-FFF2-40B4-BE49-F238E27FC236}">
                      <a16:creationId xmlns:a16="http://schemas.microsoft.com/office/drawing/2014/main" id="{A9E8350A-7876-9D26-B794-F5C1CB5B9551}"/>
                    </a:ext>
                  </a:extLst>
                </p:cNvPr>
                <p:cNvPicPr/>
                <p:nvPr/>
              </p:nvPicPr>
              <p:blipFill>
                <a:blip r:embed="rId69"/>
                <a:stretch>
                  <a:fillRect/>
                </a:stretch>
              </p:blipFill>
              <p:spPr>
                <a:xfrm>
                  <a:off x="5648105" y="897080"/>
                  <a:ext cx="424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0" name="Ink 119">
                  <a:extLst>
                    <a:ext uri="{FF2B5EF4-FFF2-40B4-BE49-F238E27FC236}">
                      <a16:creationId xmlns:a16="http://schemas.microsoft.com/office/drawing/2014/main" id="{C5BD869D-0ECF-817D-C1DF-F34A73916C59}"/>
                    </a:ext>
                  </a:extLst>
                </p14:cNvPr>
                <p14:cNvContentPartPr/>
                <p14:nvPr/>
              </p14:nvContentPartPr>
              <p14:xfrm>
                <a:off x="5776985" y="964400"/>
                <a:ext cx="281880" cy="228240"/>
              </p14:xfrm>
            </p:contentPart>
          </mc:Choice>
          <mc:Fallback>
            <p:pic>
              <p:nvPicPr>
                <p:cNvPr id="120" name="Ink 119">
                  <a:extLst>
                    <a:ext uri="{FF2B5EF4-FFF2-40B4-BE49-F238E27FC236}">
                      <a16:creationId xmlns:a16="http://schemas.microsoft.com/office/drawing/2014/main" id="{C5BD869D-0ECF-817D-C1DF-F34A73916C59}"/>
                    </a:ext>
                  </a:extLst>
                </p:cNvPr>
                <p:cNvPicPr/>
                <p:nvPr/>
              </p:nvPicPr>
              <p:blipFill>
                <a:blip r:embed="rId71"/>
                <a:stretch>
                  <a:fillRect/>
                </a:stretch>
              </p:blipFill>
              <p:spPr>
                <a:xfrm>
                  <a:off x="5758985" y="946760"/>
                  <a:ext cx="31752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21" name="Ink 120">
                  <a:extLst>
                    <a:ext uri="{FF2B5EF4-FFF2-40B4-BE49-F238E27FC236}">
                      <a16:creationId xmlns:a16="http://schemas.microsoft.com/office/drawing/2014/main" id="{D3672724-79C8-95C3-962E-8D65B042FBBA}"/>
                    </a:ext>
                  </a:extLst>
                </p14:cNvPr>
                <p14:cNvContentPartPr/>
                <p14:nvPr/>
              </p14:nvContentPartPr>
              <p14:xfrm>
                <a:off x="6186665" y="998240"/>
                <a:ext cx="109080" cy="99720"/>
              </p14:xfrm>
            </p:contentPart>
          </mc:Choice>
          <mc:Fallback>
            <p:pic>
              <p:nvPicPr>
                <p:cNvPr id="121" name="Ink 120">
                  <a:extLst>
                    <a:ext uri="{FF2B5EF4-FFF2-40B4-BE49-F238E27FC236}">
                      <a16:creationId xmlns:a16="http://schemas.microsoft.com/office/drawing/2014/main" id="{D3672724-79C8-95C3-962E-8D65B042FBBA}"/>
                    </a:ext>
                  </a:extLst>
                </p:cNvPr>
                <p:cNvPicPr/>
                <p:nvPr/>
              </p:nvPicPr>
              <p:blipFill>
                <a:blip r:embed="rId73"/>
                <a:stretch>
                  <a:fillRect/>
                </a:stretch>
              </p:blipFill>
              <p:spPr>
                <a:xfrm>
                  <a:off x="6169025" y="980240"/>
                  <a:ext cx="1447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22" name="Ink 121">
                  <a:extLst>
                    <a:ext uri="{FF2B5EF4-FFF2-40B4-BE49-F238E27FC236}">
                      <a16:creationId xmlns:a16="http://schemas.microsoft.com/office/drawing/2014/main" id="{FCC41285-5E2D-6A16-C225-39A2979E3B19}"/>
                    </a:ext>
                  </a:extLst>
                </p14:cNvPr>
                <p14:cNvContentPartPr/>
                <p14:nvPr/>
              </p14:nvContentPartPr>
              <p14:xfrm>
                <a:off x="6267305" y="938120"/>
                <a:ext cx="177120" cy="264960"/>
              </p14:xfrm>
            </p:contentPart>
          </mc:Choice>
          <mc:Fallback>
            <p:pic>
              <p:nvPicPr>
                <p:cNvPr id="122" name="Ink 121">
                  <a:extLst>
                    <a:ext uri="{FF2B5EF4-FFF2-40B4-BE49-F238E27FC236}">
                      <a16:creationId xmlns:a16="http://schemas.microsoft.com/office/drawing/2014/main" id="{FCC41285-5E2D-6A16-C225-39A2979E3B19}"/>
                    </a:ext>
                  </a:extLst>
                </p:cNvPr>
                <p:cNvPicPr/>
                <p:nvPr/>
              </p:nvPicPr>
              <p:blipFill>
                <a:blip r:embed="rId75"/>
                <a:stretch>
                  <a:fillRect/>
                </a:stretch>
              </p:blipFill>
              <p:spPr>
                <a:xfrm>
                  <a:off x="6249665" y="920120"/>
                  <a:ext cx="212760" cy="300600"/>
                </a:xfrm>
                <a:prstGeom prst="rect">
                  <a:avLst/>
                </a:prstGeom>
              </p:spPr>
            </p:pic>
          </mc:Fallback>
        </mc:AlternateContent>
      </p:grpSp>
      <p:grpSp>
        <p:nvGrpSpPr>
          <p:cNvPr id="133" name="Group 132">
            <a:extLst>
              <a:ext uri="{FF2B5EF4-FFF2-40B4-BE49-F238E27FC236}">
                <a16:creationId xmlns:a16="http://schemas.microsoft.com/office/drawing/2014/main" id="{F32AF910-6FED-87BC-0256-91C44D62F00B}"/>
              </a:ext>
            </a:extLst>
          </p:cNvPr>
          <p:cNvGrpSpPr/>
          <p:nvPr/>
        </p:nvGrpSpPr>
        <p:grpSpPr>
          <a:xfrm>
            <a:off x="6685985" y="843080"/>
            <a:ext cx="758520" cy="210600"/>
            <a:chOff x="6685985" y="843080"/>
            <a:chExt cx="758520" cy="210600"/>
          </a:xfrm>
        </p:grpSpPr>
        <mc:AlternateContent xmlns:mc="http://schemas.openxmlformats.org/markup-compatibility/2006">
          <mc:Choice xmlns:p14="http://schemas.microsoft.com/office/powerpoint/2010/main" Requires="p14">
            <p:contentPart p14:bwMode="auto" r:id="rId76">
              <p14:nvContentPartPr>
                <p14:cNvPr id="123" name="Ink 122">
                  <a:extLst>
                    <a:ext uri="{FF2B5EF4-FFF2-40B4-BE49-F238E27FC236}">
                      <a16:creationId xmlns:a16="http://schemas.microsoft.com/office/drawing/2014/main" id="{53FEDC5B-180E-2EE5-4012-EEC4A936517A}"/>
                    </a:ext>
                  </a:extLst>
                </p14:cNvPr>
                <p14:cNvContentPartPr/>
                <p14:nvPr/>
              </p14:nvContentPartPr>
              <p14:xfrm>
                <a:off x="6685985" y="932360"/>
                <a:ext cx="696960" cy="121320"/>
              </p14:xfrm>
            </p:contentPart>
          </mc:Choice>
          <mc:Fallback>
            <p:pic>
              <p:nvPicPr>
                <p:cNvPr id="123" name="Ink 122">
                  <a:extLst>
                    <a:ext uri="{FF2B5EF4-FFF2-40B4-BE49-F238E27FC236}">
                      <a16:creationId xmlns:a16="http://schemas.microsoft.com/office/drawing/2014/main" id="{53FEDC5B-180E-2EE5-4012-EEC4A936517A}"/>
                    </a:ext>
                  </a:extLst>
                </p:cNvPr>
                <p:cNvPicPr/>
                <p:nvPr/>
              </p:nvPicPr>
              <p:blipFill>
                <a:blip r:embed="rId77"/>
                <a:stretch>
                  <a:fillRect/>
                </a:stretch>
              </p:blipFill>
              <p:spPr>
                <a:xfrm>
                  <a:off x="6668345" y="914360"/>
                  <a:ext cx="73260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4" name="Ink 123">
                  <a:extLst>
                    <a:ext uri="{FF2B5EF4-FFF2-40B4-BE49-F238E27FC236}">
                      <a16:creationId xmlns:a16="http://schemas.microsoft.com/office/drawing/2014/main" id="{64238E2B-2CA5-12E6-DB41-75933B89F6C3}"/>
                    </a:ext>
                  </a:extLst>
                </p14:cNvPr>
                <p14:cNvContentPartPr/>
                <p14:nvPr/>
              </p14:nvContentPartPr>
              <p14:xfrm>
                <a:off x="7174865" y="843080"/>
                <a:ext cx="269640" cy="209160"/>
              </p14:xfrm>
            </p:contentPart>
          </mc:Choice>
          <mc:Fallback>
            <p:pic>
              <p:nvPicPr>
                <p:cNvPr id="124" name="Ink 123">
                  <a:extLst>
                    <a:ext uri="{FF2B5EF4-FFF2-40B4-BE49-F238E27FC236}">
                      <a16:creationId xmlns:a16="http://schemas.microsoft.com/office/drawing/2014/main" id="{64238E2B-2CA5-12E6-DB41-75933B89F6C3}"/>
                    </a:ext>
                  </a:extLst>
                </p:cNvPr>
                <p:cNvPicPr/>
                <p:nvPr/>
              </p:nvPicPr>
              <p:blipFill>
                <a:blip r:embed="rId79"/>
                <a:stretch>
                  <a:fillRect/>
                </a:stretch>
              </p:blipFill>
              <p:spPr>
                <a:xfrm>
                  <a:off x="7156865" y="825440"/>
                  <a:ext cx="305280" cy="244800"/>
                </a:xfrm>
                <a:prstGeom prst="rect">
                  <a:avLst/>
                </a:prstGeom>
              </p:spPr>
            </p:pic>
          </mc:Fallback>
        </mc:AlternateContent>
      </p:grpSp>
      <p:grpSp>
        <p:nvGrpSpPr>
          <p:cNvPr id="132" name="Group 131">
            <a:extLst>
              <a:ext uri="{FF2B5EF4-FFF2-40B4-BE49-F238E27FC236}">
                <a16:creationId xmlns:a16="http://schemas.microsoft.com/office/drawing/2014/main" id="{F3F30E29-C3EF-6233-03AD-4342AAE3C534}"/>
              </a:ext>
            </a:extLst>
          </p:cNvPr>
          <p:cNvGrpSpPr/>
          <p:nvPr/>
        </p:nvGrpSpPr>
        <p:grpSpPr>
          <a:xfrm>
            <a:off x="7937705" y="696920"/>
            <a:ext cx="1661040" cy="426600"/>
            <a:chOff x="7937705" y="696920"/>
            <a:chExt cx="1661040" cy="426600"/>
          </a:xfrm>
        </p:grpSpPr>
        <mc:AlternateContent xmlns:mc="http://schemas.openxmlformats.org/markup-compatibility/2006">
          <mc:Choice xmlns:p14="http://schemas.microsoft.com/office/powerpoint/2010/main" Requires="p14">
            <p:contentPart p14:bwMode="auto" r:id="rId80">
              <p14:nvContentPartPr>
                <p14:cNvPr id="125" name="Ink 124">
                  <a:extLst>
                    <a:ext uri="{FF2B5EF4-FFF2-40B4-BE49-F238E27FC236}">
                      <a16:creationId xmlns:a16="http://schemas.microsoft.com/office/drawing/2014/main" id="{D7A15982-31B4-814D-93D1-B1E1996271E0}"/>
                    </a:ext>
                  </a:extLst>
                </p14:cNvPr>
                <p14:cNvContentPartPr/>
                <p14:nvPr/>
              </p14:nvContentPartPr>
              <p14:xfrm>
                <a:off x="7937705" y="696920"/>
                <a:ext cx="267840" cy="302040"/>
              </p14:xfrm>
            </p:contentPart>
          </mc:Choice>
          <mc:Fallback>
            <p:pic>
              <p:nvPicPr>
                <p:cNvPr id="125" name="Ink 124">
                  <a:extLst>
                    <a:ext uri="{FF2B5EF4-FFF2-40B4-BE49-F238E27FC236}">
                      <a16:creationId xmlns:a16="http://schemas.microsoft.com/office/drawing/2014/main" id="{D7A15982-31B4-814D-93D1-B1E1996271E0}"/>
                    </a:ext>
                  </a:extLst>
                </p:cNvPr>
                <p:cNvPicPr/>
                <p:nvPr/>
              </p:nvPicPr>
              <p:blipFill>
                <a:blip r:embed="rId81"/>
                <a:stretch>
                  <a:fillRect/>
                </a:stretch>
              </p:blipFill>
              <p:spPr>
                <a:xfrm>
                  <a:off x="7920065" y="679280"/>
                  <a:ext cx="303480" cy="3376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6" name="Ink 125">
                  <a:extLst>
                    <a:ext uri="{FF2B5EF4-FFF2-40B4-BE49-F238E27FC236}">
                      <a16:creationId xmlns:a16="http://schemas.microsoft.com/office/drawing/2014/main" id="{ACF941EC-FCB1-F0F9-D105-58939653DF9B}"/>
                    </a:ext>
                  </a:extLst>
                </p14:cNvPr>
                <p14:cNvContentPartPr/>
                <p14:nvPr/>
              </p14:nvContentPartPr>
              <p14:xfrm>
                <a:off x="8387705" y="799880"/>
                <a:ext cx="141120" cy="149760"/>
              </p14:xfrm>
            </p:contentPart>
          </mc:Choice>
          <mc:Fallback>
            <p:pic>
              <p:nvPicPr>
                <p:cNvPr id="126" name="Ink 125">
                  <a:extLst>
                    <a:ext uri="{FF2B5EF4-FFF2-40B4-BE49-F238E27FC236}">
                      <a16:creationId xmlns:a16="http://schemas.microsoft.com/office/drawing/2014/main" id="{ACF941EC-FCB1-F0F9-D105-58939653DF9B}"/>
                    </a:ext>
                  </a:extLst>
                </p:cNvPr>
                <p:cNvPicPr/>
                <p:nvPr/>
              </p:nvPicPr>
              <p:blipFill>
                <a:blip r:embed="rId83"/>
                <a:stretch>
                  <a:fillRect/>
                </a:stretch>
              </p:blipFill>
              <p:spPr>
                <a:xfrm>
                  <a:off x="8370065" y="782240"/>
                  <a:ext cx="176760" cy="185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7" name="Ink 126">
                  <a:extLst>
                    <a:ext uri="{FF2B5EF4-FFF2-40B4-BE49-F238E27FC236}">
                      <a16:creationId xmlns:a16="http://schemas.microsoft.com/office/drawing/2014/main" id="{8B15ACD8-90D7-5765-B53F-FDFEB607CCB7}"/>
                    </a:ext>
                  </a:extLst>
                </p14:cNvPr>
                <p14:cNvContentPartPr/>
                <p14:nvPr/>
              </p14:nvContentPartPr>
              <p14:xfrm>
                <a:off x="8715305" y="784040"/>
                <a:ext cx="140400" cy="108000"/>
              </p14:xfrm>
            </p:contentPart>
          </mc:Choice>
          <mc:Fallback>
            <p:pic>
              <p:nvPicPr>
                <p:cNvPr id="127" name="Ink 126">
                  <a:extLst>
                    <a:ext uri="{FF2B5EF4-FFF2-40B4-BE49-F238E27FC236}">
                      <a16:creationId xmlns:a16="http://schemas.microsoft.com/office/drawing/2014/main" id="{8B15ACD8-90D7-5765-B53F-FDFEB607CCB7}"/>
                    </a:ext>
                  </a:extLst>
                </p:cNvPr>
                <p:cNvPicPr/>
                <p:nvPr/>
              </p:nvPicPr>
              <p:blipFill>
                <a:blip r:embed="rId85"/>
                <a:stretch>
                  <a:fillRect/>
                </a:stretch>
              </p:blipFill>
              <p:spPr>
                <a:xfrm>
                  <a:off x="8697665" y="766400"/>
                  <a:ext cx="17604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28" name="Ink 127">
                  <a:extLst>
                    <a:ext uri="{FF2B5EF4-FFF2-40B4-BE49-F238E27FC236}">
                      <a16:creationId xmlns:a16="http://schemas.microsoft.com/office/drawing/2014/main" id="{7A091620-FCA7-5E5C-DFF7-E279E44B4D91}"/>
                    </a:ext>
                  </a:extLst>
                </p14:cNvPr>
                <p14:cNvContentPartPr/>
                <p14:nvPr/>
              </p14:nvContentPartPr>
              <p14:xfrm>
                <a:off x="8465465" y="1061960"/>
                <a:ext cx="34200" cy="61560"/>
              </p14:xfrm>
            </p:contentPart>
          </mc:Choice>
          <mc:Fallback>
            <p:pic>
              <p:nvPicPr>
                <p:cNvPr id="128" name="Ink 127">
                  <a:extLst>
                    <a:ext uri="{FF2B5EF4-FFF2-40B4-BE49-F238E27FC236}">
                      <a16:creationId xmlns:a16="http://schemas.microsoft.com/office/drawing/2014/main" id="{7A091620-FCA7-5E5C-DFF7-E279E44B4D91}"/>
                    </a:ext>
                  </a:extLst>
                </p:cNvPr>
                <p:cNvPicPr/>
                <p:nvPr/>
              </p:nvPicPr>
              <p:blipFill>
                <a:blip r:embed="rId87"/>
                <a:stretch>
                  <a:fillRect/>
                </a:stretch>
              </p:blipFill>
              <p:spPr>
                <a:xfrm>
                  <a:off x="8447465" y="1043960"/>
                  <a:ext cx="6984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29" name="Ink 128">
                  <a:extLst>
                    <a:ext uri="{FF2B5EF4-FFF2-40B4-BE49-F238E27FC236}">
                      <a16:creationId xmlns:a16="http://schemas.microsoft.com/office/drawing/2014/main" id="{78BA7F4E-C21C-1C56-D3DA-50E745878314}"/>
                    </a:ext>
                  </a:extLst>
                </p14:cNvPr>
                <p14:cNvContentPartPr/>
                <p14:nvPr/>
              </p14:nvContentPartPr>
              <p14:xfrm>
                <a:off x="8947865" y="881240"/>
                <a:ext cx="166680" cy="91080"/>
              </p14:xfrm>
            </p:contentPart>
          </mc:Choice>
          <mc:Fallback>
            <p:pic>
              <p:nvPicPr>
                <p:cNvPr id="129" name="Ink 128">
                  <a:extLst>
                    <a:ext uri="{FF2B5EF4-FFF2-40B4-BE49-F238E27FC236}">
                      <a16:creationId xmlns:a16="http://schemas.microsoft.com/office/drawing/2014/main" id="{78BA7F4E-C21C-1C56-D3DA-50E745878314}"/>
                    </a:ext>
                  </a:extLst>
                </p:cNvPr>
                <p:cNvPicPr/>
                <p:nvPr/>
              </p:nvPicPr>
              <p:blipFill>
                <a:blip r:embed="rId89"/>
                <a:stretch>
                  <a:fillRect/>
                </a:stretch>
              </p:blipFill>
              <p:spPr>
                <a:xfrm>
                  <a:off x="8929865" y="863240"/>
                  <a:ext cx="20232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30" name="Ink 129">
                  <a:extLst>
                    <a:ext uri="{FF2B5EF4-FFF2-40B4-BE49-F238E27FC236}">
                      <a16:creationId xmlns:a16="http://schemas.microsoft.com/office/drawing/2014/main" id="{FB66F234-0C50-CD70-BD3D-22CFDADE0293}"/>
                    </a:ext>
                  </a:extLst>
                </p14:cNvPr>
                <p14:cNvContentPartPr/>
                <p14:nvPr/>
              </p14:nvContentPartPr>
              <p14:xfrm>
                <a:off x="9216785" y="820400"/>
                <a:ext cx="143640" cy="81000"/>
              </p14:xfrm>
            </p:contentPart>
          </mc:Choice>
          <mc:Fallback>
            <p:pic>
              <p:nvPicPr>
                <p:cNvPr id="130" name="Ink 129">
                  <a:extLst>
                    <a:ext uri="{FF2B5EF4-FFF2-40B4-BE49-F238E27FC236}">
                      <a16:creationId xmlns:a16="http://schemas.microsoft.com/office/drawing/2014/main" id="{FB66F234-0C50-CD70-BD3D-22CFDADE0293}"/>
                    </a:ext>
                  </a:extLst>
                </p:cNvPr>
                <p:cNvPicPr/>
                <p:nvPr/>
              </p:nvPicPr>
              <p:blipFill>
                <a:blip r:embed="rId91"/>
                <a:stretch>
                  <a:fillRect/>
                </a:stretch>
              </p:blipFill>
              <p:spPr>
                <a:xfrm>
                  <a:off x="9198785" y="802400"/>
                  <a:ext cx="17928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31" name="Ink 130">
                  <a:extLst>
                    <a:ext uri="{FF2B5EF4-FFF2-40B4-BE49-F238E27FC236}">
                      <a16:creationId xmlns:a16="http://schemas.microsoft.com/office/drawing/2014/main" id="{33E6230F-11F0-1119-D312-C6EE1E527313}"/>
                    </a:ext>
                  </a:extLst>
                </p14:cNvPr>
                <p14:cNvContentPartPr/>
                <p14:nvPr/>
              </p14:nvContentPartPr>
              <p14:xfrm>
                <a:off x="9474905" y="759920"/>
                <a:ext cx="123840" cy="122760"/>
              </p14:xfrm>
            </p:contentPart>
          </mc:Choice>
          <mc:Fallback>
            <p:pic>
              <p:nvPicPr>
                <p:cNvPr id="131" name="Ink 130">
                  <a:extLst>
                    <a:ext uri="{FF2B5EF4-FFF2-40B4-BE49-F238E27FC236}">
                      <a16:creationId xmlns:a16="http://schemas.microsoft.com/office/drawing/2014/main" id="{33E6230F-11F0-1119-D312-C6EE1E527313}"/>
                    </a:ext>
                  </a:extLst>
                </p:cNvPr>
                <p:cNvPicPr/>
                <p:nvPr/>
              </p:nvPicPr>
              <p:blipFill>
                <a:blip r:embed="rId93"/>
                <a:stretch>
                  <a:fillRect/>
                </a:stretch>
              </p:blipFill>
              <p:spPr>
                <a:xfrm>
                  <a:off x="9457265" y="741920"/>
                  <a:ext cx="159480" cy="158400"/>
                </a:xfrm>
                <a:prstGeom prst="rect">
                  <a:avLst/>
                </a:prstGeom>
              </p:spPr>
            </p:pic>
          </mc:Fallback>
        </mc:AlternateContent>
      </p:grpSp>
      <p:grpSp>
        <p:nvGrpSpPr>
          <p:cNvPr id="147" name="Group 146">
            <a:extLst>
              <a:ext uri="{FF2B5EF4-FFF2-40B4-BE49-F238E27FC236}">
                <a16:creationId xmlns:a16="http://schemas.microsoft.com/office/drawing/2014/main" id="{124E52A2-56A9-18FA-8BCB-C04F90E9C4D7}"/>
              </a:ext>
            </a:extLst>
          </p:cNvPr>
          <p:cNvGrpSpPr/>
          <p:nvPr/>
        </p:nvGrpSpPr>
        <p:grpSpPr>
          <a:xfrm>
            <a:off x="9775865" y="641480"/>
            <a:ext cx="919800" cy="572040"/>
            <a:chOff x="9775865" y="641480"/>
            <a:chExt cx="919800" cy="572040"/>
          </a:xfrm>
        </p:grpSpPr>
        <mc:AlternateContent xmlns:mc="http://schemas.openxmlformats.org/markup-compatibility/2006">
          <mc:Choice xmlns:p14="http://schemas.microsoft.com/office/powerpoint/2010/main" Requires="p14">
            <p:contentPart p14:bwMode="auto" r:id="rId94">
              <p14:nvContentPartPr>
                <p14:cNvPr id="135" name="Ink 134">
                  <a:extLst>
                    <a:ext uri="{FF2B5EF4-FFF2-40B4-BE49-F238E27FC236}">
                      <a16:creationId xmlns:a16="http://schemas.microsoft.com/office/drawing/2014/main" id="{C6B011DD-2F65-A1BB-C9A5-72D7982E7E77}"/>
                    </a:ext>
                  </a:extLst>
                </p14:cNvPr>
                <p14:cNvContentPartPr/>
                <p14:nvPr/>
              </p14:nvContentPartPr>
              <p14:xfrm>
                <a:off x="9775865" y="641480"/>
                <a:ext cx="288720" cy="572040"/>
              </p14:xfrm>
            </p:contentPart>
          </mc:Choice>
          <mc:Fallback>
            <p:pic>
              <p:nvPicPr>
                <p:cNvPr id="135" name="Ink 134">
                  <a:extLst>
                    <a:ext uri="{FF2B5EF4-FFF2-40B4-BE49-F238E27FC236}">
                      <a16:creationId xmlns:a16="http://schemas.microsoft.com/office/drawing/2014/main" id="{C6B011DD-2F65-A1BB-C9A5-72D7982E7E77}"/>
                    </a:ext>
                  </a:extLst>
                </p:cNvPr>
                <p:cNvPicPr/>
                <p:nvPr/>
              </p:nvPicPr>
              <p:blipFill>
                <a:blip r:embed="rId95"/>
                <a:stretch>
                  <a:fillRect/>
                </a:stretch>
              </p:blipFill>
              <p:spPr>
                <a:xfrm>
                  <a:off x="9757865" y="623840"/>
                  <a:ext cx="324360" cy="607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36" name="Ink 135">
                  <a:extLst>
                    <a:ext uri="{FF2B5EF4-FFF2-40B4-BE49-F238E27FC236}">
                      <a16:creationId xmlns:a16="http://schemas.microsoft.com/office/drawing/2014/main" id="{6D018BD3-D052-D33B-FCE4-4BCBD02E6E60}"/>
                    </a:ext>
                  </a:extLst>
                </p14:cNvPr>
                <p14:cNvContentPartPr/>
                <p14:nvPr/>
              </p14:nvContentPartPr>
              <p14:xfrm>
                <a:off x="10075025" y="861440"/>
                <a:ext cx="22320" cy="270720"/>
              </p14:xfrm>
            </p:contentPart>
          </mc:Choice>
          <mc:Fallback>
            <p:pic>
              <p:nvPicPr>
                <p:cNvPr id="136" name="Ink 135">
                  <a:extLst>
                    <a:ext uri="{FF2B5EF4-FFF2-40B4-BE49-F238E27FC236}">
                      <a16:creationId xmlns:a16="http://schemas.microsoft.com/office/drawing/2014/main" id="{6D018BD3-D052-D33B-FCE4-4BCBD02E6E60}"/>
                    </a:ext>
                  </a:extLst>
                </p:cNvPr>
                <p:cNvPicPr/>
                <p:nvPr/>
              </p:nvPicPr>
              <p:blipFill>
                <a:blip r:embed="rId97"/>
                <a:stretch>
                  <a:fillRect/>
                </a:stretch>
              </p:blipFill>
              <p:spPr>
                <a:xfrm>
                  <a:off x="10057025" y="843440"/>
                  <a:ext cx="5796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37" name="Ink 136">
                  <a:extLst>
                    <a:ext uri="{FF2B5EF4-FFF2-40B4-BE49-F238E27FC236}">
                      <a16:creationId xmlns:a16="http://schemas.microsoft.com/office/drawing/2014/main" id="{F95019BF-FE6D-A06F-7F09-20C2DFA52384}"/>
                    </a:ext>
                  </a:extLst>
                </p14:cNvPr>
                <p14:cNvContentPartPr/>
                <p14:nvPr/>
              </p14:nvContentPartPr>
              <p14:xfrm>
                <a:off x="10183025" y="909320"/>
                <a:ext cx="199080" cy="218520"/>
              </p14:xfrm>
            </p:contentPart>
          </mc:Choice>
          <mc:Fallback>
            <p:pic>
              <p:nvPicPr>
                <p:cNvPr id="137" name="Ink 136">
                  <a:extLst>
                    <a:ext uri="{FF2B5EF4-FFF2-40B4-BE49-F238E27FC236}">
                      <a16:creationId xmlns:a16="http://schemas.microsoft.com/office/drawing/2014/main" id="{F95019BF-FE6D-A06F-7F09-20C2DFA52384}"/>
                    </a:ext>
                  </a:extLst>
                </p:cNvPr>
                <p:cNvPicPr/>
                <p:nvPr/>
              </p:nvPicPr>
              <p:blipFill>
                <a:blip r:embed="rId99"/>
                <a:stretch>
                  <a:fillRect/>
                </a:stretch>
              </p:blipFill>
              <p:spPr>
                <a:xfrm>
                  <a:off x="10165385" y="891320"/>
                  <a:ext cx="234720" cy="254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38" name="Ink 137">
                  <a:extLst>
                    <a:ext uri="{FF2B5EF4-FFF2-40B4-BE49-F238E27FC236}">
                      <a16:creationId xmlns:a16="http://schemas.microsoft.com/office/drawing/2014/main" id="{B25B701E-0561-A3A1-8830-BCF66584F41B}"/>
                    </a:ext>
                  </a:extLst>
                </p14:cNvPr>
                <p14:cNvContentPartPr/>
                <p14:nvPr/>
              </p14:nvContentPartPr>
              <p14:xfrm>
                <a:off x="10482545" y="847760"/>
                <a:ext cx="213120" cy="245520"/>
              </p14:xfrm>
            </p:contentPart>
          </mc:Choice>
          <mc:Fallback>
            <p:pic>
              <p:nvPicPr>
                <p:cNvPr id="138" name="Ink 137">
                  <a:extLst>
                    <a:ext uri="{FF2B5EF4-FFF2-40B4-BE49-F238E27FC236}">
                      <a16:creationId xmlns:a16="http://schemas.microsoft.com/office/drawing/2014/main" id="{B25B701E-0561-A3A1-8830-BCF66584F41B}"/>
                    </a:ext>
                  </a:extLst>
                </p:cNvPr>
                <p:cNvPicPr/>
                <p:nvPr/>
              </p:nvPicPr>
              <p:blipFill>
                <a:blip r:embed="rId101"/>
                <a:stretch>
                  <a:fillRect/>
                </a:stretch>
              </p:blipFill>
              <p:spPr>
                <a:xfrm>
                  <a:off x="10464545" y="829760"/>
                  <a:ext cx="248760" cy="281160"/>
                </a:xfrm>
                <a:prstGeom prst="rect">
                  <a:avLst/>
                </a:prstGeom>
              </p:spPr>
            </p:pic>
          </mc:Fallback>
        </mc:AlternateContent>
      </p:grpSp>
      <p:grpSp>
        <p:nvGrpSpPr>
          <p:cNvPr id="146" name="Group 145">
            <a:extLst>
              <a:ext uri="{FF2B5EF4-FFF2-40B4-BE49-F238E27FC236}">
                <a16:creationId xmlns:a16="http://schemas.microsoft.com/office/drawing/2014/main" id="{8BE19B91-A87C-C27A-E20D-D8E1B6143A54}"/>
              </a:ext>
            </a:extLst>
          </p:cNvPr>
          <p:cNvGrpSpPr/>
          <p:nvPr/>
        </p:nvGrpSpPr>
        <p:grpSpPr>
          <a:xfrm>
            <a:off x="8285465" y="1450760"/>
            <a:ext cx="435240" cy="182520"/>
            <a:chOff x="8285465" y="1450760"/>
            <a:chExt cx="435240" cy="182520"/>
          </a:xfrm>
        </p:grpSpPr>
        <mc:AlternateContent xmlns:mc="http://schemas.openxmlformats.org/markup-compatibility/2006">
          <mc:Choice xmlns:p14="http://schemas.microsoft.com/office/powerpoint/2010/main" Requires="p14">
            <p:contentPart p14:bwMode="auto" r:id="rId102">
              <p14:nvContentPartPr>
                <p14:cNvPr id="139" name="Ink 138">
                  <a:extLst>
                    <a:ext uri="{FF2B5EF4-FFF2-40B4-BE49-F238E27FC236}">
                      <a16:creationId xmlns:a16="http://schemas.microsoft.com/office/drawing/2014/main" id="{476C2C51-BF50-1851-99AB-A737397793A9}"/>
                    </a:ext>
                  </a:extLst>
                </p14:cNvPr>
                <p14:cNvContentPartPr/>
                <p14:nvPr/>
              </p14:nvContentPartPr>
              <p14:xfrm>
                <a:off x="8285465" y="1450760"/>
                <a:ext cx="295560" cy="32040"/>
              </p14:xfrm>
            </p:contentPart>
          </mc:Choice>
          <mc:Fallback>
            <p:pic>
              <p:nvPicPr>
                <p:cNvPr id="139" name="Ink 138">
                  <a:extLst>
                    <a:ext uri="{FF2B5EF4-FFF2-40B4-BE49-F238E27FC236}">
                      <a16:creationId xmlns:a16="http://schemas.microsoft.com/office/drawing/2014/main" id="{476C2C51-BF50-1851-99AB-A737397793A9}"/>
                    </a:ext>
                  </a:extLst>
                </p:cNvPr>
                <p:cNvPicPr/>
                <p:nvPr/>
              </p:nvPicPr>
              <p:blipFill>
                <a:blip r:embed="rId103"/>
                <a:stretch>
                  <a:fillRect/>
                </a:stretch>
              </p:blipFill>
              <p:spPr>
                <a:xfrm>
                  <a:off x="8267465" y="1433120"/>
                  <a:ext cx="33120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40" name="Ink 139">
                  <a:extLst>
                    <a:ext uri="{FF2B5EF4-FFF2-40B4-BE49-F238E27FC236}">
                      <a16:creationId xmlns:a16="http://schemas.microsoft.com/office/drawing/2014/main" id="{4F36B9B3-D88A-4D47-53F0-7C5B319B6A5F}"/>
                    </a:ext>
                  </a:extLst>
                </p14:cNvPr>
                <p14:cNvContentPartPr/>
                <p14:nvPr/>
              </p14:nvContentPartPr>
              <p14:xfrm>
                <a:off x="8414705" y="1581080"/>
                <a:ext cx="306000" cy="52200"/>
              </p14:xfrm>
            </p:contentPart>
          </mc:Choice>
          <mc:Fallback>
            <p:pic>
              <p:nvPicPr>
                <p:cNvPr id="140" name="Ink 139">
                  <a:extLst>
                    <a:ext uri="{FF2B5EF4-FFF2-40B4-BE49-F238E27FC236}">
                      <a16:creationId xmlns:a16="http://schemas.microsoft.com/office/drawing/2014/main" id="{4F36B9B3-D88A-4D47-53F0-7C5B319B6A5F}"/>
                    </a:ext>
                  </a:extLst>
                </p:cNvPr>
                <p:cNvPicPr/>
                <p:nvPr/>
              </p:nvPicPr>
              <p:blipFill>
                <a:blip r:embed="rId105"/>
                <a:stretch>
                  <a:fillRect/>
                </a:stretch>
              </p:blipFill>
              <p:spPr>
                <a:xfrm>
                  <a:off x="8396705" y="1563440"/>
                  <a:ext cx="341640" cy="87840"/>
                </a:xfrm>
                <a:prstGeom prst="rect">
                  <a:avLst/>
                </a:prstGeom>
              </p:spPr>
            </p:pic>
          </mc:Fallback>
        </mc:AlternateContent>
      </p:grpSp>
      <p:grpSp>
        <p:nvGrpSpPr>
          <p:cNvPr id="145" name="Group 144">
            <a:extLst>
              <a:ext uri="{FF2B5EF4-FFF2-40B4-BE49-F238E27FC236}">
                <a16:creationId xmlns:a16="http://schemas.microsoft.com/office/drawing/2014/main" id="{3B844078-0D40-CDFA-B2B8-9131D23A9B0A}"/>
              </a:ext>
            </a:extLst>
          </p:cNvPr>
          <p:cNvGrpSpPr/>
          <p:nvPr/>
        </p:nvGrpSpPr>
        <p:grpSpPr>
          <a:xfrm>
            <a:off x="9010145" y="1367240"/>
            <a:ext cx="1226160" cy="216000"/>
            <a:chOff x="9010145" y="1367240"/>
            <a:chExt cx="1226160" cy="216000"/>
          </a:xfrm>
        </p:grpSpPr>
        <mc:AlternateContent xmlns:mc="http://schemas.openxmlformats.org/markup-compatibility/2006">
          <mc:Choice xmlns:p14="http://schemas.microsoft.com/office/powerpoint/2010/main" Requires="p14">
            <p:contentPart p14:bwMode="auto" r:id="rId106">
              <p14:nvContentPartPr>
                <p14:cNvPr id="141" name="Ink 140">
                  <a:extLst>
                    <a:ext uri="{FF2B5EF4-FFF2-40B4-BE49-F238E27FC236}">
                      <a16:creationId xmlns:a16="http://schemas.microsoft.com/office/drawing/2014/main" id="{D924A9CD-8E8E-8C5F-21DC-BC722942E93A}"/>
                    </a:ext>
                  </a:extLst>
                </p14:cNvPr>
                <p14:cNvContentPartPr/>
                <p14:nvPr/>
              </p14:nvContentPartPr>
              <p14:xfrm>
                <a:off x="9010145" y="1367240"/>
                <a:ext cx="213840" cy="216000"/>
              </p14:xfrm>
            </p:contentPart>
          </mc:Choice>
          <mc:Fallback>
            <p:pic>
              <p:nvPicPr>
                <p:cNvPr id="141" name="Ink 140">
                  <a:extLst>
                    <a:ext uri="{FF2B5EF4-FFF2-40B4-BE49-F238E27FC236}">
                      <a16:creationId xmlns:a16="http://schemas.microsoft.com/office/drawing/2014/main" id="{D924A9CD-8E8E-8C5F-21DC-BC722942E93A}"/>
                    </a:ext>
                  </a:extLst>
                </p:cNvPr>
                <p:cNvPicPr/>
                <p:nvPr/>
              </p:nvPicPr>
              <p:blipFill>
                <a:blip r:embed="rId107"/>
                <a:stretch>
                  <a:fillRect/>
                </a:stretch>
              </p:blipFill>
              <p:spPr>
                <a:xfrm>
                  <a:off x="8992145" y="1349600"/>
                  <a:ext cx="24948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42" name="Ink 141">
                  <a:extLst>
                    <a:ext uri="{FF2B5EF4-FFF2-40B4-BE49-F238E27FC236}">
                      <a16:creationId xmlns:a16="http://schemas.microsoft.com/office/drawing/2014/main" id="{449040E2-B410-EC68-3E4B-100CC2C514A4}"/>
                    </a:ext>
                  </a:extLst>
                </p14:cNvPr>
                <p14:cNvContentPartPr/>
                <p14:nvPr/>
              </p14:nvContentPartPr>
              <p14:xfrm>
                <a:off x="9439985" y="1375160"/>
                <a:ext cx="259560" cy="145800"/>
              </p14:xfrm>
            </p:contentPart>
          </mc:Choice>
          <mc:Fallback>
            <p:pic>
              <p:nvPicPr>
                <p:cNvPr id="142" name="Ink 141">
                  <a:extLst>
                    <a:ext uri="{FF2B5EF4-FFF2-40B4-BE49-F238E27FC236}">
                      <a16:creationId xmlns:a16="http://schemas.microsoft.com/office/drawing/2014/main" id="{449040E2-B410-EC68-3E4B-100CC2C514A4}"/>
                    </a:ext>
                  </a:extLst>
                </p:cNvPr>
                <p:cNvPicPr/>
                <p:nvPr/>
              </p:nvPicPr>
              <p:blipFill>
                <a:blip r:embed="rId109"/>
                <a:stretch>
                  <a:fillRect/>
                </a:stretch>
              </p:blipFill>
              <p:spPr>
                <a:xfrm>
                  <a:off x="9422345" y="1357160"/>
                  <a:ext cx="29520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43" name="Ink 142">
                  <a:extLst>
                    <a:ext uri="{FF2B5EF4-FFF2-40B4-BE49-F238E27FC236}">
                      <a16:creationId xmlns:a16="http://schemas.microsoft.com/office/drawing/2014/main" id="{F7F17EAD-A130-892F-02C5-591ACE150857}"/>
                    </a:ext>
                  </a:extLst>
                </p14:cNvPr>
                <p14:cNvContentPartPr/>
                <p14:nvPr/>
              </p14:nvContentPartPr>
              <p14:xfrm>
                <a:off x="9809345" y="1420160"/>
                <a:ext cx="123840" cy="77400"/>
              </p14:xfrm>
            </p:contentPart>
          </mc:Choice>
          <mc:Fallback>
            <p:pic>
              <p:nvPicPr>
                <p:cNvPr id="143" name="Ink 142">
                  <a:extLst>
                    <a:ext uri="{FF2B5EF4-FFF2-40B4-BE49-F238E27FC236}">
                      <a16:creationId xmlns:a16="http://schemas.microsoft.com/office/drawing/2014/main" id="{F7F17EAD-A130-892F-02C5-591ACE150857}"/>
                    </a:ext>
                  </a:extLst>
                </p:cNvPr>
                <p:cNvPicPr/>
                <p:nvPr/>
              </p:nvPicPr>
              <p:blipFill>
                <a:blip r:embed="rId111"/>
                <a:stretch>
                  <a:fillRect/>
                </a:stretch>
              </p:blipFill>
              <p:spPr>
                <a:xfrm>
                  <a:off x="9791705" y="1402160"/>
                  <a:ext cx="15948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44" name="Ink 143">
                  <a:extLst>
                    <a:ext uri="{FF2B5EF4-FFF2-40B4-BE49-F238E27FC236}">
                      <a16:creationId xmlns:a16="http://schemas.microsoft.com/office/drawing/2014/main" id="{052A8E7D-BBB5-9DE3-E326-7B142B889536}"/>
                    </a:ext>
                  </a:extLst>
                </p14:cNvPr>
                <p14:cNvContentPartPr/>
                <p14:nvPr/>
              </p14:nvContentPartPr>
              <p14:xfrm>
                <a:off x="10104185" y="1395680"/>
                <a:ext cx="132120" cy="81720"/>
              </p14:xfrm>
            </p:contentPart>
          </mc:Choice>
          <mc:Fallback>
            <p:pic>
              <p:nvPicPr>
                <p:cNvPr id="144" name="Ink 143">
                  <a:extLst>
                    <a:ext uri="{FF2B5EF4-FFF2-40B4-BE49-F238E27FC236}">
                      <a16:creationId xmlns:a16="http://schemas.microsoft.com/office/drawing/2014/main" id="{052A8E7D-BBB5-9DE3-E326-7B142B889536}"/>
                    </a:ext>
                  </a:extLst>
                </p:cNvPr>
                <p:cNvPicPr/>
                <p:nvPr/>
              </p:nvPicPr>
              <p:blipFill>
                <a:blip r:embed="rId113"/>
                <a:stretch>
                  <a:fillRect/>
                </a:stretch>
              </p:blipFill>
              <p:spPr>
                <a:xfrm>
                  <a:off x="10086185" y="1378040"/>
                  <a:ext cx="167760" cy="117360"/>
                </a:xfrm>
                <a:prstGeom prst="rect">
                  <a:avLst/>
                </a:prstGeom>
              </p:spPr>
            </p:pic>
          </mc:Fallback>
        </mc:AlternateContent>
      </p:grpSp>
      <p:grpSp>
        <p:nvGrpSpPr>
          <p:cNvPr id="155" name="Group 154">
            <a:extLst>
              <a:ext uri="{FF2B5EF4-FFF2-40B4-BE49-F238E27FC236}">
                <a16:creationId xmlns:a16="http://schemas.microsoft.com/office/drawing/2014/main" id="{1EC50ED9-35CF-A971-280D-CAF0CB7445D3}"/>
              </a:ext>
            </a:extLst>
          </p:cNvPr>
          <p:cNvGrpSpPr/>
          <p:nvPr/>
        </p:nvGrpSpPr>
        <p:grpSpPr>
          <a:xfrm>
            <a:off x="5637305" y="5524880"/>
            <a:ext cx="1607040" cy="291960"/>
            <a:chOff x="5637305" y="5524880"/>
            <a:chExt cx="1607040" cy="291960"/>
          </a:xfrm>
        </p:grpSpPr>
        <mc:AlternateContent xmlns:mc="http://schemas.openxmlformats.org/markup-compatibility/2006">
          <mc:Choice xmlns:p14="http://schemas.microsoft.com/office/powerpoint/2010/main" Requires="p14">
            <p:contentPart p14:bwMode="auto" r:id="rId114">
              <p14:nvContentPartPr>
                <p14:cNvPr id="148" name="Ink 147">
                  <a:extLst>
                    <a:ext uri="{FF2B5EF4-FFF2-40B4-BE49-F238E27FC236}">
                      <a16:creationId xmlns:a16="http://schemas.microsoft.com/office/drawing/2014/main" id="{C8A17F91-14DE-C304-D6F4-BD70EC06355C}"/>
                    </a:ext>
                  </a:extLst>
                </p14:cNvPr>
                <p14:cNvContentPartPr/>
                <p14:nvPr/>
              </p14:nvContentPartPr>
              <p14:xfrm>
                <a:off x="5637305" y="5535680"/>
                <a:ext cx="141120" cy="257760"/>
              </p14:xfrm>
            </p:contentPart>
          </mc:Choice>
          <mc:Fallback>
            <p:pic>
              <p:nvPicPr>
                <p:cNvPr id="148" name="Ink 147">
                  <a:extLst>
                    <a:ext uri="{FF2B5EF4-FFF2-40B4-BE49-F238E27FC236}">
                      <a16:creationId xmlns:a16="http://schemas.microsoft.com/office/drawing/2014/main" id="{C8A17F91-14DE-C304-D6F4-BD70EC06355C}"/>
                    </a:ext>
                  </a:extLst>
                </p:cNvPr>
                <p:cNvPicPr/>
                <p:nvPr/>
              </p:nvPicPr>
              <p:blipFill>
                <a:blip r:embed="rId115"/>
                <a:stretch>
                  <a:fillRect/>
                </a:stretch>
              </p:blipFill>
              <p:spPr>
                <a:xfrm>
                  <a:off x="5619305" y="5518040"/>
                  <a:ext cx="176760" cy="2934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49" name="Ink 148">
                  <a:extLst>
                    <a:ext uri="{FF2B5EF4-FFF2-40B4-BE49-F238E27FC236}">
                      <a16:creationId xmlns:a16="http://schemas.microsoft.com/office/drawing/2014/main" id="{DF60A37F-D9CF-FA6A-FF77-A4BD733C7DB8}"/>
                    </a:ext>
                  </a:extLst>
                </p14:cNvPr>
                <p14:cNvContentPartPr/>
                <p14:nvPr/>
              </p14:nvContentPartPr>
              <p14:xfrm>
                <a:off x="5921345" y="5725400"/>
                <a:ext cx="24480" cy="91440"/>
              </p14:xfrm>
            </p:contentPart>
          </mc:Choice>
          <mc:Fallback>
            <p:pic>
              <p:nvPicPr>
                <p:cNvPr id="149" name="Ink 148">
                  <a:extLst>
                    <a:ext uri="{FF2B5EF4-FFF2-40B4-BE49-F238E27FC236}">
                      <a16:creationId xmlns:a16="http://schemas.microsoft.com/office/drawing/2014/main" id="{DF60A37F-D9CF-FA6A-FF77-A4BD733C7DB8}"/>
                    </a:ext>
                  </a:extLst>
                </p:cNvPr>
                <p:cNvPicPr/>
                <p:nvPr/>
              </p:nvPicPr>
              <p:blipFill>
                <a:blip r:embed="rId117"/>
                <a:stretch>
                  <a:fillRect/>
                </a:stretch>
              </p:blipFill>
              <p:spPr>
                <a:xfrm>
                  <a:off x="5903345" y="5707760"/>
                  <a:ext cx="601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50" name="Ink 149">
                  <a:extLst>
                    <a:ext uri="{FF2B5EF4-FFF2-40B4-BE49-F238E27FC236}">
                      <a16:creationId xmlns:a16="http://schemas.microsoft.com/office/drawing/2014/main" id="{372FE765-5395-D0E8-227D-78B459276291}"/>
                    </a:ext>
                  </a:extLst>
                </p14:cNvPr>
                <p14:cNvContentPartPr/>
                <p14:nvPr/>
              </p14:nvContentPartPr>
              <p14:xfrm>
                <a:off x="6044105" y="5529920"/>
                <a:ext cx="257400" cy="227520"/>
              </p14:xfrm>
            </p:contentPart>
          </mc:Choice>
          <mc:Fallback>
            <p:pic>
              <p:nvPicPr>
                <p:cNvPr id="150" name="Ink 149">
                  <a:extLst>
                    <a:ext uri="{FF2B5EF4-FFF2-40B4-BE49-F238E27FC236}">
                      <a16:creationId xmlns:a16="http://schemas.microsoft.com/office/drawing/2014/main" id="{372FE765-5395-D0E8-227D-78B459276291}"/>
                    </a:ext>
                  </a:extLst>
                </p:cNvPr>
                <p:cNvPicPr/>
                <p:nvPr/>
              </p:nvPicPr>
              <p:blipFill>
                <a:blip r:embed="rId119"/>
                <a:stretch>
                  <a:fillRect/>
                </a:stretch>
              </p:blipFill>
              <p:spPr>
                <a:xfrm>
                  <a:off x="6026465" y="5512280"/>
                  <a:ext cx="2930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51" name="Ink 150">
                  <a:extLst>
                    <a:ext uri="{FF2B5EF4-FFF2-40B4-BE49-F238E27FC236}">
                      <a16:creationId xmlns:a16="http://schemas.microsoft.com/office/drawing/2014/main" id="{9772BAB5-9FA8-7D76-DC46-56D060820EC8}"/>
                    </a:ext>
                  </a:extLst>
                </p14:cNvPr>
                <p14:cNvContentPartPr/>
                <p14:nvPr/>
              </p14:nvContentPartPr>
              <p14:xfrm>
                <a:off x="6354065" y="5561600"/>
                <a:ext cx="108000" cy="91440"/>
              </p14:xfrm>
            </p:contentPart>
          </mc:Choice>
          <mc:Fallback>
            <p:pic>
              <p:nvPicPr>
                <p:cNvPr id="151" name="Ink 150">
                  <a:extLst>
                    <a:ext uri="{FF2B5EF4-FFF2-40B4-BE49-F238E27FC236}">
                      <a16:creationId xmlns:a16="http://schemas.microsoft.com/office/drawing/2014/main" id="{9772BAB5-9FA8-7D76-DC46-56D060820EC8}"/>
                    </a:ext>
                  </a:extLst>
                </p:cNvPr>
                <p:cNvPicPr/>
                <p:nvPr/>
              </p:nvPicPr>
              <p:blipFill>
                <a:blip r:embed="rId121"/>
                <a:stretch>
                  <a:fillRect/>
                </a:stretch>
              </p:blipFill>
              <p:spPr>
                <a:xfrm>
                  <a:off x="6336425" y="5543600"/>
                  <a:ext cx="14364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52" name="Ink 151">
                  <a:extLst>
                    <a:ext uri="{FF2B5EF4-FFF2-40B4-BE49-F238E27FC236}">
                      <a16:creationId xmlns:a16="http://schemas.microsoft.com/office/drawing/2014/main" id="{6B6C2904-7B41-5AFB-CA3E-6D524368A11A}"/>
                    </a:ext>
                  </a:extLst>
                </p14:cNvPr>
                <p14:cNvContentPartPr/>
                <p14:nvPr/>
              </p14:nvContentPartPr>
              <p14:xfrm>
                <a:off x="6543425" y="5682200"/>
                <a:ext cx="20160" cy="82440"/>
              </p14:xfrm>
            </p:contentPart>
          </mc:Choice>
          <mc:Fallback>
            <p:pic>
              <p:nvPicPr>
                <p:cNvPr id="152" name="Ink 151">
                  <a:extLst>
                    <a:ext uri="{FF2B5EF4-FFF2-40B4-BE49-F238E27FC236}">
                      <a16:creationId xmlns:a16="http://schemas.microsoft.com/office/drawing/2014/main" id="{6B6C2904-7B41-5AFB-CA3E-6D524368A11A}"/>
                    </a:ext>
                  </a:extLst>
                </p:cNvPr>
                <p:cNvPicPr/>
                <p:nvPr/>
              </p:nvPicPr>
              <p:blipFill>
                <a:blip r:embed="rId123"/>
                <a:stretch>
                  <a:fillRect/>
                </a:stretch>
              </p:blipFill>
              <p:spPr>
                <a:xfrm>
                  <a:off x="6525785" y="5664560"/>
                  <a:ext cx="55800" cy="118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53" name="Ink 152">
                  <a:extLst>
                    <a:ext uri="{FF2B5EF4-FFF2-40B4-BE49-F238E27FC236}">
                      <a16:creationId xmlns:a16="http://schemas.microsoft.com/office/drawing/2014/main" id="{8106E419-6136-A461-B560-8A532F52C8C9}"/>
                    </a:ext>
                  </a:extLst>
                </p14:cNvPr>
                <p14:cNvContentPartPr/>
                <p14:nvPr/>
              </p14:nvContentPartPr>
              <p14:xfrm>
                <a:off x="6696425" y="5582480"/>
                <a:ext cx="108720" cy="84600"/>
              </p14:xfrm>
            </p:contentPart>
          </mc:Choice>
          <mc:Fallback>
            <p:pic>
              <p:nvPicPr>
                <p:cNvPr id="153" name="Ink 152">
                  <a:extLst>
                    <a:ext uri="{FF2B5EF4-FFF2-40B4-BE49-F238E27FC236}">
                      <a16:creationId xmlns:a16="http://schemas.microsoft.com/office/drawing/2014/main" id="{8106E419-6136-A461-B560-8A532F52C8C9}"/>
                    </a:ext>
                  </a:extLst>
                </p:cNvPr>
                <p:cNvPicPr/>
                <p:nvPr/>
              </p:nvPicPr>
              <p:blipFill>
                <a:blip r:embed="rId125"/>
                <a:stretch>
                  <a:fillRect/>
                </a:stretch>
              </p:blipFill>
              <p:spPr>
                <a:xfrm>
                  <a:off x="6678425" y="5564480"/>
                  <a:ext cx="14436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54" name="Ink 153">
                  <a:extLst>
                    <a:ext uri="{FF2B5EF4-FFF2-40B4-BE49-F238E27FC236}">
                      <a16:creationId xmlns:a16="http://schemas.microsoft.com/office/drawing/2014/main" id="{4AF91CC8-DEC1-0BFE-0EF6-19C194ECB7B6}"/>
                    </a:ext>
                  </a:extLst>
                </p14:cNvPr>
                <p14:cNvContentPartPr/>
                <p14:nvPr/>
              </p14:nvContentPartPr>
              <p14:xfrm>
                <a:off x="6889745" y="5524880"/>
                <a:ext cx="354600" cy="99000"/>
              </p14:xfrm>
            </p:contentPart>
          </mc:Choice>
          <mc:Fallback>
            <p:pic>
              <p:nvPicPr>
                <p:cNvPr id="154" name="Ink 153">
                  <a:extLst>
                    <a:ext uri="{FF2B5EF4-FFF2-40B4-BE49-F238E27FC236}">
                      <a16:creationId xmlns:a16="http://schemas.microsoft.com/office/drawing/2014/main" id="{4AF91CC8-DEC1-0BFE-0EF6-19C194ECB7B6}"/>
                    </a:ext>
                  </a:extLst>
                </p:cNvPr>
                <p:cNvPicPr/>
                <p:nvPr/>
              </p:nvPicPr>
              <p:blipFill>
                <a:blip r:embed="rId127"/>
                <a:stretch>
                  <a:fillRect/>
                </a:stretch>
              </p:blipFill>
              <p:spPr>
                <a:xfrm>
                  <a:off x="6872105" y="5507240"/>
                  <a:ext cx="390240" cy="134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8">
            <p14:nvContentPartPr>
              <p14:cNvPr id="156" name="Ink 155">
                <a:extLst>
                  <a:ext uri="{FF2B5EF4-FFF2-40B4-BE49-F238E27FC236}">
                    <a16:creationId xmlns:a16="http://schemas.microsoft.com/office/drawing/2014/main" id="{99E85662-16B3-C946-CC74-EB5837737536}"/>
                  </a:ext>
                </a:extLst>
              </p14:cNvPr>
              <p14:cNvContentPartPr/>
              <p14:nvPr/>
            </p14:nvContentPartPr>
            <p14:xfrm>
              <a:off x="7567625" y="5550440"/>
              <a:ext cx="256320" cy="18000"/>
            </p14:xfrm>
          </p:contentPart>
        </mc:Choice>
        <mc:Fallback>
          <p:pic>
            <p:nvPicPr>
              <p:cNvPr id="156" name="Ink 155">
                <a:extLst>
                  <a:ext uri="{FF2B5EF4-FFF2-40B4-BE49-F238E27FC236}">
                    <a16:creationId xmlns:a16="http://schemas.microsoft.com/office/drawing/2014/main" id="{99E85662-16B3-C946-CC74-EB5837737536}"/>
                  </a:ext>
                </a:extLst>
              </p:cNvPr>
              <p:cNvPicPr/>
              <p:nvPr/>
            </p:nvPicPr>
            <p:blipFill>
              <a:blip r:embed="rId129"/>
              <a:stretch>
                <a:fillRect/>
              </a:stretch>
            </p:blipFill>
            <p:spPr>
              <a:xfrm>
                <a:off x="7549985" y="5532440"/>
                <a:ext cx="291960" cy="53640"/>
              </a:xfrm>
              <a:prstGeom prst="rect">
                <a:avLst/>
              </a:prstGeom>
            </p:spPr>
          </p:pic>
        </mc:Fallback>
      </mc:AlternateContent>
      <p:grpSp>
        <p:nvGrpSpPr>
          <p:cNvPr id="162" name="Group 161">
            <a:extLst>
              <a:ext uri="{FF2B5EF4-FFF2-40B4-BE49-F238E27FC236}">
                <a16:creationId xmlns:a16="http://schemas.microsoft.com/office/drawing/2014/main" id="{DFD9162A-C3CB-F1AF-37DE-ECE5C94E305D}"/>
              </a:ext>
            </a:extLst>
          </p:cNvPr>
          <p:cNvGrpSpPr/>
          <p:nvPr/>
        </p:nvGrpSpPr>
        <p:grpSpPr>
          <a:xfrm>
            <a:off x="8146505" y="5309600"/>
            <a:ext cx="1615320" cy="303120"/>
            <a:chOff x="8146505" y="5309600"/>
            <a:chExt cx="1615320" cy="303120"/>
          </a:xfrm>
        </p:grpSpPr>
        <mc:AlternateContent xmlns:mc="http://schemas.openxmlformats.org/markup-compatibility/2006">
          <mc:Choice xmlns:p14="http://schemas.microsoft.com/office/powerpoint/2010/main" Requires="p14">
            <p:contentPart p14:bwMode="auto" r:id="rId130">
              <p14:nvContentPartPr>
                <p14:cNvPr id="157" name="Ink 156">
                  <a:extLst>
                    <a:ext uri="{FF2B5EF4-FFF2-40B4-BE49-F238E27FC236}">
                      <a16:creationId xmlns:a16="http://schemas.microsoft.com/office/drawing/2014/main" id="{78F60419-8EF2-2D3E-130D-F6CFFF9C0641}"/>
                    </a:ext>
                  </a:extLst>
                </p14:cNvPr>
                <p14:cNvContentPartPr/>
                <p14:nvPr/>
              </p14:nvContentPartPr>
              <p14:xfrm>
                <a:off x="8146505" y="5386280"/>
                <a:ext cx="273240" cy="226440"/>
              </p14:xfrm>
            </p:contentPart>
          </mc:Choice>
          <mc:Fallback>
            <p:pic>
              <p:nvPicPr>
                <p:cNvPr id="157" name="Ink 156">
                  <a:extLst>
                    <a:ext uri="{FF2B5EF4-FFF2-40B4-BE49-F238E27FC236}">
                      <a16:creationId xmlns:a16="http://schemas.microsoft.com/office/drawing/2014/main" id="{78F60419-8EF2-2D3E-130D-F6CFFF9C0641}"/>
                    </a:ext>
                  </a:extLst>
                </p:cNvPr>
                <p:cNvPicPr/>
                <p:nvPr/>
              </p:nvPicPr>
              <p:blipFill>
                <a:blip r:embed="rId131"/>
                <a:stretch>
                  <a:fillRect/>
                </a:stretch>
              </p:blipFill>
              <p:spPr>
                <a:xfrm>
                  <a:off x="8128865" y="5368280"/>
                  <a:ext cx="30888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58" name="Ink 157">
                  <a:extLst>
                    <a:ext uri="{FF2B5EF4-FFF2-40B4-BE49-F238E27FC236}">
                      <a16:creationId xmlns:a16="http://schemas.microsoft.com/office/drawing/2014/main" id="{097B419D-401A-02BE-FB82-ACBEB9A8D33A}"/>
                    </a:ext>
                  </a:extLst>
                </p14:cNvPr>
                <p14:cNvContentPartPr/>
                <p14:nvPr/>
              </p14:nvContentPartPr>
              <p14:xfrm>
                <a:off x="8549345" y="5429120"/>
                <a:ext cx="183600" cy="113760"/>
              </p14:xfrm>
            </p:contentPart>
          </mc:Choice>
          <mc:Fallback>
            <p:pic>
              <p:nvPicPr>
                <p:cNvPr id="158" name="Ink 157">
                  <a:extLst>
                    <a:ext uri="{FF2B5EF4-FFF2-40B4-BE49-F238E27FC236}">
                      <a16:creationId xmlns:a16="http://schemas.microsoft.com/office/drawing/2014/main" id="{097B419D-401A-02BE-FB82-ACBEB9A8D33A}"/>
                    </a:ext>
                  </a:extLst>
                </p:cNvPr>
                <p:cNvPicPr/>
                <p:nvPr/>
              </p:nvPicPr>
              <p:blipFill>
                <a:blip r:embed="rId133"/>
                <a:stretch>
                  <a:fillRect/>
                </a:stretch>
              </p:blipFill>
              <p:spPr>
                <a:xfrm>
                  <a:off x="8531705" y="5411120"/>
                  <a:ext cx="21924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59" name="Ink 158">
                  <a:extLst>
                    <a:ext uri="{FF2B5EF4-FFF2-40B4-BE49-F238E27FC236}">
                      <a16:creationId xmlns:a16="http://schemas.microsoft.com/office/drawing/2014/main" id="{AB92349B-A33E-7C0D-F6FE-14D2A1E02705}"/>
                    </a:ext>
                  </a:extLst>
                </p14:cNvPr>
                <p14:cNvContentPartPr/>
                <p14:nvPr/>
              </p14:nvContentPartPr>
              <p14:xfrm>
                <a:off x="8851025" y="5387000"/>
                <a:ext cx="242280" cy="112680"/>
              </p14:xfrm>
            </p:contentPart>
          </mc:Choice>
          <mc:Fallback>
            <p:pic>
              <p:nvPicPr>
                <p:cNvPr id="159" name="Ink 158">
                  <a:extLst>
                    <a:ext uri="{FF2B5EF4-FFF2-40B4-BE49-F238E27FC236}">
                      <a16:creationId xmlns:a16="http://schemas.microsoft.com/office/drawing/2014/main" id="{AB92349B-A33E-7C0D-F6FE-14D2A1E02705}"/>
                    </a:ext>
                  </a:extLst>
                </p:cNvPr>
                <p:cNvPicPr/>
                <p:nvPr/>
              </p:nvPicPr>
              <p:blipFill>
                <a:blip r:embed="rId135"/>
                <a:stretch>
                  <a:fillRect/>
                </a:stretch>
              </p:blipFill>
              <p:spPr>
                <a:xfrm>
                  <a:off x="8833385" y="5369000"/>
                  <a:ext cx="27792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60" name="Ink 159">
                  <a:extLst>
                    <a:ext uri="{FF2B5EF4-FFF2-40B4-BE49-F238E27FC236}">
                      <a16:creationId xmlns:a16="http://schemas.microsoft.com/office/drawing/2014/main" id="{0748792C-0EB6-9CE4-1B40-32833CEFDEF6}"/>
                    </a:ext>
                  </a:extLst>
                </p14:cNvPr>
                <p14:cNvContentPartPr/>
                <p14:nvPr/>
              </p14:nvContentPartPr>
              <p14:xfrm>
                <a:off x="9245225" y="5378360"/>
                <a:ext cx="141840" cy="81360"/>
              </p14:xfrm>
            </p:contentPart>
          </mc:Choice>
          <mc:Fallback>
            <p:pic>
              <p:nvPicPr>
                <p:cNvPr id="160" name="Ink 159">
                  <a:extLst>
                    <a:ext uri="{FF2B5EF4-FFF2-40B4-BE49-F238E27FC236}">
                      <a16:creationId xmlns:a16="http://schemas.microsoft.com/office/drawing/2014/main" id="{0748792C-0EB6-9CE4-1B40-32833CEFDEF6}"/>
                    </a:ext>
                  </a:extLst>
                </p:cNvPr>
                <p:cNvPicPr/>
                <p:nvPr/>
              </p:nvPicPr>
              <p:blipFill>
                <a:blip r:embed="rId137"/>
                <a:stretch>
                  <a:fillRect/>
                </a:stretch>
              </p:blipFill>
              <p:spPr>
                <a:xfrm>
                  <a:off x="9227585" y="5360360"/>
                  <a:ext cx="17748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61" name="Ink 160">
                  <a:extLst>
                    <a:ext uri="{FF2B5EF4-FFF2-40B4-BE49-F238E27FC236}">
                      <a16:creationId xmlns:a16="http://schemas.microsoft.com/office/drawing/2014/main" id="{6EA631F4-547E-674F-A342-997F045C24D5}"/>
                    </a:ext>
                  </a:extLst>
                </p14:cNvPr>
                <p14:cNvContentPartPr/>
                <p14:nvPr/>
              </p14:nvContentPartPr>
              <p14:xfrm>
                <a:off x="9555905" y="5309600"/>
                <a:ext cx="205920" cy="139320"/>
              </p14:xfrm>
            </p:contentPart>
          </mc:Choice>
          <mc:Fallback>
            <p:pic>
              <p:nvPicPr>
                <p:cNvPr id="161" name="Ink 160">
                  <a:extLst>
                    <a:ext uri="{FF2B5EF4-FFF2-40B4-BE49-F238E27FC236}">
                      <a16:creationId xmlns:a16="http://schemas.microsoft.com/office/drawing/2014/main" id="{6EA631F4-547E-674F-A342-997F045C24D5}"/>
                    </a:ext>
                  </a:extLst>
                </p:cNvPr>
                <p:cNvPicPr/>
                <p:nvPr/>
              </p:nvPicPr>
              <p:blipFill>
                <a:blip r:embed="rId139"/>
                <a:stretch>
                  <a:fillRect/>
                </a:stretch>
              </p:blipFill>
              <p:spPr>
                <a:xfrm>
                  <a:off x="9537905" y="5291960"/>
                  <a:ext cx="241560" cy="174960"/>
                </a:xfrm>
                <a:prstGeom prst="rect">
                  <a:avLst/>
                </a:prstGeom>
              </p:spPr>
            </p:pic>
          </mc:Fallback>
        </mc:AlternateContent>
      </p:grpSp>
      <p:grpSp>
        <p:nvGrpSpPr>
          <p:cNvPr id="177" name="Group 176">
            <a:extLst>
              <a:ext uri="{FF2B5EF4-FFF2-40B4-BE49-F238E27FC236}">
                <a16:creationId xmlns:a16="http://schemas.microsoft.com/office/drawing/2014/main" id="{D91BC9FA-B017-19FF-AF30-D89969050F89}"/>
              </a:ext>
            </a:extLst>
          </p:cNvPr>
          <p:cNvGrpSpPr/>
          <p:nvPr/>
        </p:nvGrpSpPr>
        <p:grpSpPr>
          <a:xfrm>
            <a:off x="9981425" y="5779040"/>
            <a:ext cx="746640" cy="213840"/>
            <a:chOff x="9981425" y="5779040"/>
            <a:chExt cx="746640" cy="213840"/>
          </a:xfrm>
        </p:grpSpPr>
        <mc:AlternateContent xmlns:mc="http://schemas.openxmlformats.org/markup-compatibility/2006">
          <mc:Choice xmlns:p14="http://schemas.microsoft.com/office/powerpoint/2010/main" Requires="p14">
            <p:contentPart p14:bwMode="auto" r:id="rId140">
              <p14:nvContentPartPr>
                <p14:cNvPr id="172" name="Ink 171">
                  <a:extLst>
                    <a:ext uri="{FF2B5EF4-FFF2-40B4-BE49-F238E27FC236}">
                      <a16:creationId xmlns:a16="http://schemas.microsoft.com/office/drawing/2014/main" id="{9E801A2C-08B0-726A-DDC6-30E7E29FA316}"/>
                    </a:ext>
                  </a:extLst>
                </p14:cNvPr>
                <p14:cNvContentPartPr/>
                <p14:nvPr/>
              </p14:nvContentPartPr>
              <p14:xfrm>
                <a:off x="9981425" y="5807120"/>
                <a:ext cx="217800" cy="185760"/>
              </p14:xfrm>
            </p:contentPart>
          </mc:Choice>
          <mc:Fallback>
            <p:pic>
              <p:nvPicPr>
                <p:cNvPr id="172" name="Ink 171">
                  <a:extLst>
                    <a:ext uri="{FF2B5EF4-FFF2-40B4-BE49-F238E27FC236}">
                      <a16:creationId xmlns:a16="http://schemas.microsoft.com/office/drawing/2014/main" id="{9E801A2C-08B0-726A-DDC6-30E7E29FA316}"/>
                    </a:ext>
                  </a:extLst>
                </p:cNvPr>
                <p:cNvPicPr/>
                <p:nvPr/>
              </p:nvPicPr>
              <p:blipFill>
                <a:blip r:embed="rId141"/>
                <a:stretch>
                  <a:fillRect/>
                </a:stretch>
              </p:blipFill>
              <p:spPr>
                <a:xfrm>
                  <a:off x="9963425" y="5789120"/>
                  <a:ext cx="25344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73" name="Ink 172">
                  <a:extLst>
                    <a:ext uri="{FF2B5EF4-FFF2-40B4-BE49-F238E27FC236}">
                      <a16:creationId xmlns:a16="http://schemas.microsoft.com/office/drawing/2014/main" id="{AD47A05D-4848-AE0D-10A5-FE9354F0D896}"/>
                    </a:ext>
                  </a:extLst>
                </p14:cNvPr>
                <p14:cNvContentPartPr/>
                <p14:nvPr/>
              </p14:nvContentPartPr>
              <p14:xfrm>
                <a:off x="10082585" y="5853200"/>
                <a:ext cx="79920" cy="133200"/>
              </p14:xfrm>
            </p:contentPart>
          </mc:Choice>
          <mc:Fallback>
            <p:pic>
              <p:nvPicPr>
                <p:cNvPr id="173" name="Ink 172">
                  <a:extLst>
                    <a:ext uri="{FF2B5EF4-FFF2-40B4-BE49-F238E27FC236}">
                      <a16:creationId xmlns:a16="http://schemas.microsoft.com/office/drawing/2014/main" id="{AD47A05D-4848-AE0D-10A5-FE9354F0D896}"/>
                    </a:ext>
                  </a:extLst>
                </p:cNvPr>
                <p:cNvPicPr/>
                <p:nvPr/>
              </p:nvPicPr>
              <p:blipFill>
                <a:blip r:embed="rId143"/>
                <a:stretch>
                  <a:fillRect/>
                </a:stretch>
              </p:blipFill>
              <p:spPr>
                <a:xfrm>
                  <a:off x="10064585" y="5835200"/>
                  <a:ext cx="1155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74" name="Ink 173">
                  <a:extLst>
                    <a:ext uri="{FF2B5EF4-FFF2-40B4-BE49-F238E27FC236}">
                      <a16:creationId xmlns:a16="http://schemas.microsoft.com/office/drawing/2014/main" id="{29040C14-CF33-F0B5-CA5D-D6A3D2589EEE}"/>
                    </a:ext>
                  </a:extLst>
                </p14:cNvPr>
                <p14:cNvContentPartPr/>
                <p14:nvPr/>
              </p14:nvContentPartPr>
              <p14:xfrm>
                <a:off x="10372385" y="5779040"/>
                <a:ext cx="355680" cy="198360"/>
              </p14:xfrm>
            </p:contentPart>
          </mc:Choice>
          <mc:Fallback>
            <p:pic>
              <p:nvPicPr>
                <p:cNvPr id="174" name="Ink 173">
                  <a:extLst>
                    <a:ext uri="{FF2B5EF4-FFF2-40B4-BE49-F238E27FC236}">
                      <a16:creationId xmlns:a16="http://schemas.microsoft.com/office/drawing/2014/main" id="{29040C14-CF33-F0B5-CA5D-D6A3D2589EEE}"/>
                    </a:ext>
                  </a:extLst>
                </p:cNvPr>
                <p:cNvPicPr/>
                <p:nvPr/>
              </p:nvPicPr>
              <p:blipFill>
                <a:blip r:embed="rId145"/>
                <a:stretch>
                  <a:fillRect/>
                </a:stretch>
              </p:blipFill>
              <p:spPr>
                <a:xfrm>
                  <a:off x="10354385" y="5761400"/>
                  <a:ext cx="391320" cy="234000"/>
                </a:xfrm>
                <a:prstGeom prst="rect">
                  <a:avLst/>
                </a:prstGeom>
              </p:spPr>
            </p:pic>
          </mc:Fallback>
        </mc:AlternateContent>
      </p:grpSp>
      <p:grpSp>
        <p:nvGrpSpPr>
          <p:cNvPr id="176" name="Group 175">
            <a:extLst>
              <a:ext uri="{FF2B5EF4-FFF2-40B4-BE49-F238E27FC236}">
                <a16:creationId xmlns:a16="http://schemas.microsoft.com/office/drawing/2014/main" id="{E7A7398A-E0E3-C6A3-FEF1-4507BC7F3C86}"/>
              </a:ext>
            </a:extLst>
          </p:cNvPr>
          <p:cNvGrpSpPr/>
          <p:nvPr/>
        </p:nvGrpSpPr>
        <p:grpSpPr>
          <a:xfrm>
            <a:off x="6185945" y="6032120"/>
            <a:ext cx="3395520" cy="369720"/>
            <a:chOff x="6185945" y="6032120"/>
            <a:chExt cx="3395520" cy="369720"/>
          </a:xfrm>
        </p:grpSpPr>
        <mc:AlternateContent xmlns:mc="http://schemas.openxmlformats.org/markup-compatibility/2006">
          <mc:Choice xmlns:p14="http://schemas.microsoft.com/office/powerpoint/2010/main" Requires="p14">
            <p:contentPart p14:bwMode="auto" r:id="rId146">
              <p14:nvContentPartPr>
                <p14:cNvPr id="163" name="Ink 162">
                  <a:extLst>
                    <a:ext uri="{FF2B5EF4-FFF2-40B4-BE49-F238E27FC236}">
                      <a16:creationId xmlns:a16="http://schemas.microsoft.com/office/drawing/2014/main" id="{EE39514F-6D1F-8D82-2948-7B2C0AF43211}"/>
                    </a:ext>
                  </a:extLst>
                </p14:cNvPr>
                <p14:cNvContentPartPr/>
                <p14:nvPr/>
              </p14:nvContentPartPr>
              <p14:xfrm>
                <a:off x="6185945" y="6032120"/>
                <a:ext cx="2703240" cy="114480"/>
              </p14:xfrm>
            </p:contentPart>
          </mc:Choice>
          <mc:Fallback>
            <p:pic>
              <p:nvPicPr>
                <p:cNvPr id="163" name="Ink 162">
                  <a:extLst>
                    <a:ext uri="{FF2B5EF4-FFF2-40B4-BE49-F238E27FC236}">
                      <a16:creationId xmlns:a16="http://schemas.microsoft.com/office/drawing/2014/main" id="{EE39514F-6D1F-8D82-2948-7B2C0AF43211}"/>
                    </a:ext>
                  </a:extLst>
                </p:cNvPr>
                <p:cNvPicPr/>
                <p:nvPr/>
              </p:nvPicPr>
              <p:blipFill>
                <a:blip r:embed="rId147"/>
                <a:stretch>
                  <a:fillRect/>
                </a:stretch>
              </p:blipFill>
              <p:spPr>
                <a:xfrm>
                  <a:off x="6168305" y="6014480"/>
                  <a:ext cx="273888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64" name="Ink 163">
                  <a:extLst>
                    <a:ext uri="{FF2B5EF4-FFF2-40B4-BE49-F238E27FC236}">
                      <a16:creationId xmlns:a16="http://schemas.microsoft.com/office/drawing/2014/main" id="{32C6CE15-2646-5B41-A431-F25E213FF460}"/>
                    </a:ext>
                  </a:extLst>
                </p14:cNvPr>
                <p14:cNvContentPartPr/>
                <p14:nvPr/>
              </p14:nvContentPartPr>
              <p14:xfrm>
                <a:off x="7295465" y="6168560"/>
                <a:ext cx="385200" cy="145800"/>
              </p14:xfrm>
            </p:contentPart>
          </mc:Choice>
          <mc:Fallback>
            <p:pic>
              <p:nvPicPr>
                <p:cNvPr id="164" name="Ink 163">
                  <a:extLst>
                    <a:ext uri="{FF2B5EF4-FFF2-40B4-BE49-F238E27FC236}">
                      <a16:creationId xmlns:a16="http://schemas.microsoft.com/office/drawing/2014/main" id="{32C6CE15-2646-5B41-A431-F25E213FF460}"/>
                    </a:ext>
                  </a:extLst>
                </p:cNvPr>
                <p:cNvPicPr/>
                <p:nvPr/>
              </p:nvPicPr>
              <p:blipFill>
                <a:blip r:embed="rId149"/>
                <a:stretch>
                  <a:fillRect/>
                </a:stretch>
              </p:blipFill>
              <p:spPr>
                <a:xfrm>
                  <a:off x="7277465" y="6150920"/>
                  <a:ext cx="420840" cy="1814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65" name="Ink 164">
                  <a:extLst>
                    <a:ext uri="{FF2B5EF4-FFF2-40B4-BE49-F238E27FC236}">
                      <a16:creationId xmlns:a16="http://schemas.microsoft.com/office/drawing/2014/main" id="{AA8D5CAB-C9B1-F345-C2B4-FE2C2305C3C1}"/>
                    </a:ext>
                  </a:extLst>
                </p14:cNvPr>
                <p14:cNvContentPartPr/>
                <p14:nvPr/>
              </p14:nvContentPartPr>
              <p14:xfrm>
                <a:off x="7867145" y="6185840"/>
                <a:ext cx="162720" cy="95400"/>
              </p14:xfrm>
            </p:contentPart>
          </mc:Choice>
          <mc:Fallback>
            <p:pic>
              <p:nvPicPr>
                <p:cNvPr id="165" name="Ink 164">
                  <a:extLst>
                    <a:ext uri="{FF2B5EF4-FFF2-40B4-BE49-F238E27FC236}">
                      <a16:creationId xmlns:a16="http://schemas.microsoft.com/office/drawing/2014/main" id="{AA8D5CAB-C9B1-F345-C2B4-FE2C2305C3C1}"/>
                    </a:ext>
                  </a:extLst>
                </p:cNvPr>
                <p:cNvPicPr/>
                <p:nvPr/>
              </p:nvPicPr>
              <p:blipFill>
                <a:blip r:embed="rId151"/>
                <a:stretch>
                  <a:fillRect/>
                </a:stretch>
              </p:blipFill>
              <p:spPr>
                <a:xfrm>
                  <a:off x="7849505" y="6168200"/>
                  <a:ext cx="19836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66" name="Ink 165">
                  <a:extLst>
                    <a:ext uri="{FF2B5EF4-FFF2-40B4-BE49-F238E27FC236}">
                      <a16:creationId xmlns:a16="http://schemas.microsoft.com/office/drawing/2014/main" id="{AEB6B2EA-13BA-2A16-A80E-B397751878E9}"/>
                    </a:ext>
                  </a:extLst>
                </p14:cNvPr>
                <p14:cNvContentPartPr/>
                <p14:nvPr/>
              </p14:nvContentPartPr>
              <p14:xfrm>
                <a:off x="7797665" y="6314720"/>
                <a:ext cx="25200" cy="87120"/>
              </p14:xfrm>
            </p:contentPart>
          </mc:Choice>
          <mc:Fallback>
            <p:pic>
              <p:nvPicPr>
                <p:cNvPr id="166" name="Ink 165">
                  <a:extLst>
                    <a:ext uri="{FF2B5EF4-FFF2-40B4-BE49-F238E27FC236}">
                      <a16:creationId xmlns:a16="http://schemas.microsoft.com/office/drawing/2014/main" id="{AEB6B2EA-13BA-2A16-A80E-B397751878E9}"/>
                    </a:ext>
                  </a:extLst>
                </p:cNvPr>
                <p:cNvPicPr/>
                <p:nvPr/>
              </p:nvPicPr>
              <p:blipFill>
                <a:blip r:embed="rId153"/>
                <a:stretch>
                  <a:fillRect/>
                </a:stretch>
              </p:blipFill>
              <p:spPr>
                <a:xfrm>
                  <a:off x="7779665" y="6297080"/>
                  <a:ext cx="60840" cy="1227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67" name="Ink 166">
                  <a:extLst>
                    <a:ext uri="{FF2B5EF4-FFF2-40B4-BE49-F238E27FC236}">
                      <a16:creationId xmlns:a16="http://schemas.microsoft.com/office/drawing/2014/main" id="{BD211F44-BFB9-9E7C-2C47-A1F772AF5A95}"/>
                    </a:ext>
                  </a:extLst>
                </p14:cNvPr>
                <p14:cNvContentPartPr/>
                <p14:nvPr/>
              </p14:nvContentPartPr>
              <p14:xfrm>
                <a:off x="8338385" y="6217880"/>
                <a:ext cx="50040" cy="91800"/>
              </p14:xfrm>
            </p:contentPart>
          </mc:Choice>
          <mc:Fallback>
            <p:pic>
              <p:nvPicPr>
                <p:cNvPr id="167" name="Ink 166">
                  <a:extLst>
                    <a:ext uri="{FF2B5EF4-FFF2-40B4-BE49-F238E27FC236}">
                      <a16:creationId xmlns:a16="http://schemas.microsoft.com/office/drawing/2014/main" id="{BD211F44-BFB9-9E7C-2C47-A1F772AF5A95}"/>
                    </a:ext>
                  </a:extLst>
                </p:cNvPr>
                <p:cNvPicPr/>
                <p:nvPr/>
              </p:nvPicPr>
              <p:blipFill>
                <a:blip r:embed="rId155"/>
                <a:stretch>
                  <a:fillRect/>
                </a:stretch>
              </p:blipFill>
              <p:spPr>
                <a:xfrm>
                  <a:off x="8320385" y="6200240"/>
                  <a:ext cx="856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68" name="Ink 167">
                  <a:extLst>
                    <a:ext uri="{FF2B5EF4-FFF2-40B4-BE49-F238E27FC236}">
                      <a16:creationId xmlns:a16="http://schemas.microsoft.com/office/drawing/2014/main" id="{E62E913F-868F-5141-512F-1518ADFA6294}"/>
                    </a:ext>
                  </a:extLst>
                </p14:cNvPr>
                <p14:cNvContentPartPr/>
                <p14:nvPr/>
              </p14:nvContentPartPr>
              <p14:xfrm>
                <a:off x="8344505" y="6154880"/>
                <a:ext cx="162360" cy="128520"/>
              </p14:xfrm>
            </p:contentPart>
          </mc:Choice>
          <mc:Fallback>
            <p:pic>
              <p:nvPicPr>
                <p:cNvPr id="168" name="Ink 167">
                  <a:extLst>
                    <a:ext uri="{FF2B5EF4-FFF2-40B4-BE49-F238E27FC236}">
                      <a16:creationId xmlns:a16="http://schemas.microsoft.com/office/drawing/2014/main" id="{E62E913F-868F-5141-512F-1518ADFA6294}"/>
                    </a:ext>
                  </a:extLst>
                </p:cNvPr>
                <p:cNvPicPr/>
                <p:nvPr/>
              </p:nvPicPr>
              <p:blipFill>
                <a:blip r:embed="rId157"/>
                <a:stretch>
                  <a:fillRect/>
                </a:stretch>
              </p:blipFill>
              <p:spPr>
                <a:xfrm>
                  <a:off x="8326505" y="6136880"/>
                  <a:ext cx="19800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69" name="Ink 168">
                  <a:extLst>
                    <a:ext uri="{FF2B5EF4-FFF2-40B4-BE49-F238E27FC236}">
                      <a16:creationId xmlns:a16="http://schemas.microsoft.com/office/drawing/2014/main" id="{9F7DDB97-FB8A-4A91-F454-9C43EFAB68A1}"/>
                    </a:ext>
                  </a:extLst>
                </p14:cNvPr>
                <p14:cNvContentPartPr/>
                <p14:nvPr/>
              </p14:nvContentPartPr>
              <p14:xfrm>
                <a:off x="8676785" y="6241640"/>
                <a:ext cx="17640" cy="75240"/>
              </p14:xfrm>
            </p:contentPart>
          </mc:Choice>
          <mc:Fallback>
            <p:pic>
              <p:nvPicPr>
                <p:cNvPr id="169" name="Ink 168">
                  <a:extLst>
                    <a:ext uri="{FF2B5EF4-FFF2-40B4-BE49-F238E27FC236}">
                      <a16:creationId xmlns:a16="http://schemas.microsoft.com/office/drawing/2014/main" id="{9F7DDB97-FB8A-4A91-F454-9C43EFAB68A1}"/>
                    </a:ext>
                  </a:extLst>
                </p:cNvPr>
                <p:cNvPicPr/>
                <p:nvPr/>
              </p:nvPicPr>
              <p:blipFill>
                <a:blip r:embed="rId159"/>
                <a:stretch>
                  <a:fillRect/>
                </a:stretch>
              </p:blipFill>
              <p:spPr>
                <a:xfrm>
                  <a:off x="8658785" y="6223640"/>
                  <a:ext cx="5328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70" name="Ink 169">
                  <a:extLst>
                    <a:ext uri="{FF2B5EF4-FFF2-40B4-BE49-F238E27FC236}">
                      <a16:creationId xmlns:a16="http://schemas.microsoft.com/office/drawing/2014/main" id="{DF39861E-5537-786F-2257-4893EB649F0C}"/>
                    </a:ext>
                  </a:extLst>
                </p14:cNvPr>
                <p14:cNvContentPartPr/>
                <p14:nvPr/>
              </p14:nvContentPartPr>
              <p14:xfrm>
                <a:off x="8860025" y="6184040"/>
                <a:ext cx="119520" cy="78840"/>
              </p14:xfrm>
            </p:contentPart>
          </mc:Choice>
          <mc:Fallback>
            <p:pic>
              <p:nvPicPr>
                <p:cNvPr id="170" name="Ink 169">
                  <a:extLst>
                    <a:ext uri="{FF2B5EF4-FFF2-40B4-BE49-F238E27FC236}">
                      <a16:creationId xmlns:a16="http://schemas.microsoft.com/office/drawing/2014/main" id="{DF39861E-5537-786F-2257-4893EB649F0C}"/>
                    </a:ext>
                  </a:extLst>
                </p:cNvPr>
                <p:cNvPicPr/>
                <p:nvPr/>
              </p:nvPicPr>
              <p:blipFill>
                <a:blip r:embed="rId161"/>
                <a:stretch>
                  <a:fillRect/>
                </a:stretch>
              </p:blipFill>
              <p:spPr>
                <a:xfrm>
                  <a:off x="8842025" y="6166400"/>
                  <a:ext cx="15516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71" name="Ink 170">
                  <a:extLst>
                    <a:ext uri="{FF2B5EF4-FFF2-40B4-BE49-F238E27FC236}">
                      <a16:creationId xmlns:a16="http://schemas.microsoft.com/office/drawing/2014/main" id="{22E117AC-F865-E046-59D8-441839CD8A97}"/>
                    </a:ext>
                  </a:extLst>
                </p14:cNvPr>
                <p14:cNvContentPartPr/>
                <p14:nvPr/>
              </p14:nvContentPartPr>
              <p14:xfrm>
                <a:off x="9105185" y="6162800"/>
                <a:ext cx="156240" cy="96480"/>
              </p14:xfrm>
            </p:contentPart>
          </mc:Choice>
          <mc:Fallback>
            <p:pic>
              <p:nvPicPr>
                <p:cNvPr id="171" name="Ink 170">
                  <a:extLst>
                    <a:ext uri="{FF2B5EF4-FFF2-40B4-BE49-F238E27FC236}">
                      <a16:creationId xmlns:a16="http://schemas.microsoft.com/office/drawing/2014/main" id="{22E117AC-F865-E046-59D8-441839CD8A97}"/>
                    </a:ext>
                  </a:extLst>
                </p:cNvPr>
                <p:cNvPicPr/>
                <p:nvPr/>
              </p:nvPicPr>
              <p:blipFill>
                <a:blip r:embed="rId163"/>
                <a:stretch>
                  <a:fillRect/>
                </a:stretch>
              </p:blipFill>
              <p:spPr>
                <a:xfrm>
                  <a:off x="9087545" y="6145160"/>
                  <a:ext cx="1918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75" name="Ink 174">
                  <a:extLst>
                    <a:ext uri="{FF2B5EF4-FFF2-40B4-BE49-F238E27FC236}">
                      <a16:creationId xmlns:a16="http://schemas.microsoft.com/office/drawing/2014/main" id="{95645FE6-9F55-9ADB-E2F0-0ADED94A0C70}"/>
                    </a:ext>
                  </a:extLst>
                </p14:cNvPr>
                <p14:cNvContentPartPr/>
                <p14:nvPr/>
              </p14:nvContentPartPr>
              <p14:xfrm>
                <a:off x="9456185" y="6236240"/>
                <a:ext cx="125280" cy="80640"/>
              </p14:xfrm>
            </p:contentPart>
          </mc:Choice>
          <mc:Fallback>
            <p:pic>
              <p:nvPicPr>
                <p:cNvPr id="175" name="Ink 174">
                  <a:extLst>
                    <a:ext uri="{FF2B5EF4-FFF2-40B4-BE49-F238E27FC236}">
                      <a16:creationId xmlns:a16="http://schemas.microsoft.com/office/drawing/2014/main" id="{95645FE6-9F55-9ADB-E2F0-0ADED94A0C70}"/>
                    </a:ext>
                  </a:extLst>
                </p:cNvPr>
                <p:cNvPicPr/>
                <p:nvPr/>
              </p:nvPicPr>
              <p:blipFill>
                <a:blip r:embed="rId165"/>
                <a:stretch>
                  <a:fillRect/>
                </a:stretch>
              </p:blipFill>
              <p:spPr>
                <a:xfrm>
                  <a:off x="9438545" y="6218600"/>
                  <a:ext cx="160920" cy="116280"/>
                </a:xfrm>
                <a:prstGeom prst="rect">
                  <a:avLst/>
                </a:prstGeom>
              </p:spPr>
            </p:pic>
          </mc:Fallback>
        </mc:AlternateContent>
      </p:grpSp>
    </p:spTree>
    <p:extLst>
      <p:ext uri="{BB962C8B-B14F-4D97-AF65-F5344CB8AC3E}">
        <p14:creationId xmlns:p14="http://schemas.microsoft.com/office/powerpoint/2010/main" val="13960046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A8F08-6032-7D9E-F9C8-1F79AD14D00B}"/>
              </a:ext>
            </a:extLst>
          </p:cNvPr>
          <p:cNvSpPr>
            <a:spLocks noGrp="1"/>
          </p:cNvSpPr>
          <p:nvPr>
            <p:ph type="title"/>
          </p:nvPr>
        </p:nvSpPr>
        <p:spPr/>
        <p:txBody>
          <a:bodyPr/>
          <a:lstStyle/>
          <a:p>
            <a:r>
              <a:rPr lang="en-US" dirty="0"/>
              <a:t>Net Promoter Score</a:t>
            </a:r>
            <a:endParaRPr lang="en-IN" dirty="0"/>
          </a:p>
        </p:txBody>
      </p:sp>
      <p:sp>
        <p:nvSpPr>
          <p:cNvPr id="3" name="Content Placeholder 2">
            <a:extLst>
              <a:ext uri="{FF2B5EF4-FFF2-40B4-BE49-F238E27FC236}">
                <a16:creationId xmlns:a16="http://schemas.microsoft.com/office/drawing/2014/main" id="{7F7F3543-FDB2-352A-F881-3BD5C1FF00A9}"/>
              </a:ext>
            </a:extLst>
          </p:cNvPr>
          <p:cNvSpPr>
            <a:spLocks noGrp="1"/>
          </p:cNvSpPr>
          <p:nvPr>
            <p:ph idx="1"/>
          </p:nvPr>
        </p:nvSpPr>
        <p:spPr/>
        <p:txBody>
          <a:bodyPr/>
          <a:lstStyle/>
          <a:p>
            <a:pPr marL="0" indent="0">
              <a:buNone/>
            </a:pPr>
            <a:r>
              <a:rPr lang="en-US" dirty="0"/>
              <a:t>Net promoter score measures customer experience </a:t>
            </a:r>
          </a:p>
          <a:p>
            <a:pPr marL="0" indent="0">
              <a:buNone/>
            </a:pPr>
            <a:r>
              <a:rPr lang="en-US" dirty="0"/>
              <a:t>It is used to measure customer loyalty and satisfaction</a:t>
            </a:r>
          </a:p>
          <a:p>
            <a:pPr marL="0" indent="0">
              <a:buNone/>
            </a:pPr>
            <a:r>
              <a:rPr lang="en-US" dirty="0"/>
              <a:t>It is used to check how likely customer is going to recommend your brand name on the scale of 0 to 10 to other people</a:t>
            </a:r>
            <a:endParaRPr lang="en-IN" dirty="0"/>
          </a:p>
        </p:txBody>
      </p:sp>
    </p:spTree>
    <p:extLst>
      <p:ext uri="{BB962C8B-B14F-4D97-AF65-F5344CB8AC3E}">
        <p14:creationId xmlns:p14="http://schemas.microsoft.com/office/powerpoint/2010/main" val="13275312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ow to Calculate Net Promoter Score or NPS - SocialMadeSimple">
            <a:extLst>
              <a:ext uri="{FF2B5EF4-FFF2-40B4-BE49-F238E27FC236}">
                <a16:creationId xmlns:a16="http://schemas.microsoft.com/office/drawing/2014/main" id="{6BA820BE-0042-5D8F-42AC-A846339AB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00200"/>
            <a:ext cx="97536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841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FEE97-EA01-E7D0-DE19-326C0145BA0B}"/>
              </a:ext>
            </a:extLst>
          </p:cNvPr>
          <p:cNvSpPr>
            <a:spLocks noGrp="1"/>
          </p:cNvSpPr>
          <p:nvPr>
            <p:ph type="title"/>
          </p:nvPr>
        </p:nvSpPr>
        <p:spPr/>
        <p:txBody>
          <a:bodyPr/>
          <a:lstStyle/>
          <a:p>
            <a:r>
              <a:rPr lang="en-US" dirty="0"/>
              <a:t>Detractors </a:t>
            </a:r>
            <a:endParaRPr lang="en-IN" dirty="0"/>
          </a:p>
        </p:txBody>
      </p:sp>
      <p:sp>
        <p:nvSpPr>
          <p:cNvPr id="3" name="Content Placeholder 2">
            <a:extLst>
              <a:ext uri="{FF2B5EF4-FFF2-40B4-BE49-F238E27FC236}">
                <a16:creationId xmlns:a16="http://schemas.microsoft.com/office/drawing/2014/main" id="{1A715812-5249-96DF-10EE-78A81C4B8774}"/>
              </a:ext>
            </a:extLst>
          </p:cNvPr>
          <p:cNvSpPr>
            <a:spLocks noGrp="1"/>
          </p:cNvSpPr>
          <p:nvPr>
            <p:ph idx="1"/>
          </p:nvPr>
        </p:nvSpPr>
        <p:spPr/>
        <p:txBody>
          <a:bodyPr/>
          <a:lstStyle/>
          <a:p>
            <a:pPr marL="0" indent="0">
              <a:buNone/>
            </a:pPr>
            <a:endParaRPr lang="en-US" dirty="0"/>
          </a:p>
          <a:p>
            <a:r>
              <a:rPr lang="en-US" dirty="0"/>
              <a:t>Detractors : They are unsatisfied customers </a:t>
            </a:r>
          </a:p>
          <a:p>
            <a:r>
              <a:rPr lang="en-US" dirty="0"/>
              <a:t>They will never recommend your products to any one</a:t>
            </a:r>
          </a:p>
          <a:p>
            <a:r>
              <a:rPr lang="en-US" dirty="0"/>
              <a:t>They will say bad things about your product </a:t>
            </a:r>
          </a:p>
          <a:p>
            <a:r>
              <a:rPr lang="en-US" dirty="0"/>
              <a:t>They will never come back to buy your product</a:t>
            </a:r>
          </a:p>
          <a:p>
            <a:r>
              <a:rPr lang="en-US" dirty="0"/>
              <a:t>Rating from 0 to 6</a:t>
            </a:r>
          </a:p>
          <a:p>
            <a:pPr marL="0" indent="0">
              <a:buNone/>
            </a:pPr>
            <a:endParaRPr lang="en-IN" dirty="0"/>
          </a:p>
        </p:txBody>
      </p:sp>
    </p:spTree>
    <p:extLst>
      <p:ext uri="{BB962C8B-B14F-4D97-AF65-F5344CB8AC3E}">
        <p14:creationId xmlns:p14="http://schemas.microsoft.com/office/powerpoint/2010/main" val="4191357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AFB4C-EFA3-552E-D8C0-34175A949994}"/>
              </a:ext>
            </a:extLst>
          </p:cNvPr>
          <p:cNvSpPr>
            <a:spLocks noGrp="1"/>
          </p:cNvSpPr>
          <p:nvPr>
            <p:ph type="title"/>
          </p:nvPr>
        </p:nvSpPr>
        <p:spPr/>
        <p:txBody>
          <a:bodyPr/>
          <a:lstStyle/>
          <a:p>
            <a:r>
              <a:rPr lang="en-US" dirty="0"/>
              <a:t>Passives </a:t>
            </a:r>
            <a:endParaRPr lang="en-IN" dirty="0"/>
          </a:p>
        </p:txBody>
      </p:sp>
      <p:sp>
        <p:nvSpPr>
          <p:cNvPr id="3" name="Content Placeholder 2">
            <a:extLst>
              <a:ext uri="{FF2B5EF4-FFF2-40B4-BE49-F238E27FC236}">
                <a16:creationId xmlns:a16="http://schemas.microsoft.com/office/drawing/2014/main" id="{614CC763-5DB9-180B-F14B-EAF729572D9E}"/>
              </a:ext>
            </a:extLst>
          </p:cNvPr>
          <p:cNvSpPr>
            <a:spLocks noGrp="1"/>
          </p:cNvSpPr>
          <p:nvPr>
            <p:ph idx="1"/>
          </p:nvPr>
        </p:nvSpPr>
        <p:spPr/>
        <p:txBody>
          <a:bodyPr/>
          <a:lstStyle/>
          <a:p>
            <a:r>
              <a:rPr lang="en-US" dirty="0"/>
              <a:t>They are neutral customers</a:t>
            </a:r>
          </a:p>
          <a:p>
            <a:r>
              <a:rPr lang="en-US" dirty="0"/>
              <a:t>They do not speak good or bad things about your product</a:t>
            </a:r>
          </a:p>
          <a:p>
            <a:r>
              <a:rPr lang="en-US" dirty="0"/>
              <a:t>Rating 7 to 8 </a:t>
            </a:r>
            <a:endParaRPr lang="en-IN" dirty="0"/>
          </a:p>
        </p:txBody>
      </p:sp>
    </p:spTree>
    <p:extLst>
      <p:ext uri="{BB962C8B-B14F-4D97-AF65-F5344CB8AC3E}">
        <p14:creationId xmlns:p14="http://schemas.microsoft.com/office/powerpoint/2010/main" val="1149067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37B6B-D0A5-6596-CE04-C0D8D817C5E6}"/>
              </a:ext>
            </a:extLst>
          </p:cNvPr>
          <p:cNvSpPr>
            <a:spLocks noGrp="1"/>
          </p:cNvSpPr>
          <p:nvPr>
            <p:ph type="title"/>
          </p:nvPr>
        </p:nvSpPr>
        <p:spPr/>
        <p:txBody>
          <a:bodyPr/>
          <a:lstStyle/>
          <a:p>
            <a:r>
              <a:rPr lang="en-US" dirty="0"/>
              <a:t>Promoters</a:t>
            </a:r>
            <a:endParaRPr lang="en-IN" dirty="0"/>
          </a:p>
        </p:txBody>
      </p:sp>
      <p:sp>
        <p:nvSpPr>
          <p:cNvPr id="3" name="Content Placeholder 2">
            <a:extLst>
              <a:ext uri="{FF2B5EF4-FFF2-40B4-BE49-F238E27FC236}">
                <a16:creationId xmlns:a16="http://schemas.microsoft.com/office/drawing/2014/main" id="{94B5E8E5-23D7-5F72-0B48-5230D48B478A}"/>
              </a:ext>
            </a:extLst>
          </p:cNvPr>
          <p:cNvSpPr>
            <a:spLocks noGrp="1"/>
          </p:cNvSpPr>
          <p:nvPr>
            <p:ph idx="1"/>
          </p:nvPr>
        </p:nvSpPr>
        <p:spPr/>
        <p:txBody>
          <a:bodyPr/>
          <a:lstStyle/>
          <a:p>
            <a:r>
              <a:rPr lang="en-US" dirty="0"/>
              <a:t>These are satisfied customers</a:t>
            </a:r>
          </a:p>
          <a:p>
            <a:r>
              <a:rPr lang="en-US" dirty="0"/>
              <a:t>They are loyal customers which keep buying product from you</a:t>
            </a:r>
          </a:p>
          <a:p>
            <a:r>
              <a:rPr lang="en-US" dirty="0"/>
              <a:t>They will actively promote your product</a:t>
            </a:r>
          </a:p>
          <a:p>
            <a:r>
              <a:rPr lang="en-US" dirty="0"/>
              <a:t>Rating 9 to 10</a:t>
            </a:r>
            <a:endParaRPr lang="en-IN" dirty="0"/>
          </a:p>
        </p:txBody>
      </p:sp>
    </p:spTree>
    <p:extLst>
      <p:ext uri="{BB962C8B-B14F-4D97-AF65-F5344CB8AC3E}">
        <p14:creationId xmlns:p14="http://schemas.microsoft.com/office/powerpoint/2010/main" val="30595545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A8689-AE3B-3042-697D-A09010B4BB13}"/>
              </a:ext>
            </a:extLst>
          </p:cNvPr>
          <p:cNvSpPr>
            <a:spLocks noGrp="1"/>
          </p:cNvSpPr>
          <p:nvPr>
            <p:ph type="title"/>
          </p:nvPr>
        </p:nvSpPr>
        <p:spPr/>
        <p:txBody>
          <a:bodyPr/>
          <a:lstStyle/>
          <a:p>
            <a:r>
              <a:rPr lang="en-US" dirty="0"/>
              <a:t>Formula</a:t>
            </a:r>
            <a:endParaRPr lang="en-IN" dirty="0"/>
          </a:p>
        </p:txBody>
      </p:sp>
      <p:pic>
        <p:nvPicPr>
          <p:cNvPr id="8194" name="Picture 2" descr="Net Promoter Score (NPS) - use, application and pitfalls">
            <a:extLst>
              <a:ext uri="{FF2B5EF4-FFF2-40B4-BE49-F238E27FC236}">
                <a16:creationId xmlns:a16="http://schemas.microsoft.com/office/drawing/2014/main" id="{99520FB8-2D43-0FCF-E7A0-A446A63830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8424" y="1578461"/>
            <a:ext cx="9095150" cy="457259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BA35BF1-7568-997B-5DF3-295E9B265DB7}"/>
                  </a:ext>
                </a:extLst>
              </p14:cNvPr>
              <p14:cNvContentPartPr/>
              <p14:nvPr/>
            </p14:nvContentPartPr>
            <p14:xfrm>
              <a:off x="6540545" y="5805680"/>
              <a:ext cx="290880" cy="136440"/>
            </p14:xfrm>
          </p:contentPart>
        </mc:Choice>
        <mc:Fallback>
          <p:pic>
            <p:nvPicPr>
              <p:cNvPr id="3" name="Ink 2">
                <a:extLst>
                  <a:ext uri="{FF2B5EF4-FFF2-40B4-BE49-F238E27FC236}">
                    <a16:creationId xmlns:a16="http://schemas.microsoft.com/office/drawing/2014/main" id="{0BA35BF1-7568-997B-5DF3-295E9B265DB7}"/>
                  </a:ext>
                </a:extLst>
              </p:cNvPr>
              <p:cNvPicPr/>
              <p:nvPr/>
            </p:nvPicPr>
            <p:blipFill>
              <a:blip r:embed="rId4"/>
              <a:stretch>
                <a:fillRect/>
              </a:stretch>
            </p:blipFill>
            <p:spPr>
              <a:xfrm>
                <a:off x="6522545" y="5788040"/>
                <a:ext cx="3265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39B5EE25-4025-E545-7AEF-5E0717EE5A32}"/>
                  </a:ext>
                </a:extLst>
              </p14:cNvPr>
              <p14:cNvContentPartPr/>
              <p14:nvPr/>
            </p14:nvContentPartPr>
            <p14:xfrm>
              <a:off x="9018425" y="5738000"/>
              <a:ext cx="295200" cy="154800"/>
            </p14:xfrm>
          </p:contentPart>
        </mc:Choice>
        <mc:Fallback>
          <p:pic>
            <p:nvPicPr>
              <p:cNvPr id="4" name="Ink 3">
                <a:extLst>
                  <a:ext uri="{FF2B5EF4-FFF2-40B4-BE49-F238E27FC236}">
                    <a16:creationId xmlns:a16="http://schemas.microsoft.com/office/drawing/2014/main" id="{39B5EE25-4025-E545-7AEF-5E0717EE5A32}"/>
                  </a:ext>
                </a:extLst>
              </p:cNvPr>
              <p:cNvPicPr/>
              <p:nvPr/>
            </p:nvPicPr>
            <p:blipFill>
              <a:blip r:embed="rId6"/>
              <a:stretch>
                <a:fillRect/>
              </a:stretch>
            </p:blipFill>
            <p:spPr>
              <a:xfrm>
                <a:off x="9000785" y="5720360"/>
                <a:ext cx="330840" cy="190440"/>
              </a:xfrm>
              <a:prstGeom prst="rect">
                <a:avLst/>
              </a:prstGeom>
            </p:spPr>
          </p:pic>
        </mc:Fallback>
      </mc:AlternateContent>
    </p:spTree>
    <p:extLst>
      <p:ext uri="{BB962C8B-B14F-4D97-AF65-F5344CB8AC3E}">
        <p14:creationId xmlns:p14="http://schemas.microsoft.com/office/powerpoint/2010/main" val="13060768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AF445-0AC4-71DC-A457-D4C65CBC78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551E56-F56D-6E4C-6D00-9315D7B5CFDE}"/>
              </a:ext>
            </a:extLst>
          </p:cNvPr>
          <p:cNvSpPr>
            <a:spLocks noGrp="1"/>
          </p:cNvSpPr>
          <p:nvPr>
            <p:ph idx="1"/>
          </p:nvPr>
        </p:nvSpPr>
        <p:spPr>
          <a:xfrm>
            <a:off x="838200" y="1825625"/>
            <a:ext cx="10515600" cy="4858204"/>
          </a:xfrm>
        </p:spPr>
        <p:txBody>
          <a:bodyPr/>
          <a:lstStyle/>
          <a:p>
            <a:r>
              <a:rPr lang="en-US" dirty="0"/>
              <a:t>Suppose there are 500 customer </a:t>
            </a:r>
          </a:p>
          <a:p>
            <a:pPr marL="0" indent="0">
              <a:buNone/>
            </a:pPr>
            <a:r>
              <a:rPr lang="en-US" dirty="0"/>
              <a:t>350 customers have rated 9 and 10</a:t>
            </a:r>
          </a:p>
          <a:p>
            <a:pPr marL="0" indent="0">
              <a:buNone/>
            </a:pPr>
            <a:r>
              <a:rPr lang="en-US" dirty="0"/>
              <a:t>50 customers have rated 7 and 8 </a:t>
            </a:r>
          </a:p>
          <a:p>
            <a:pPr marL="0" indent="0">
              <a:buNone/>
            </a:pPr>
            <a:r>
              <a:rPr lang="en-US" dirty="0"/>
              <a:t>100 customers have rate 0 to 6</a:t>
            </a:r>
          </a:p>
          <a:p>
            <a:pPr marL="0" indent="0">
              <a:buNone/>
            </a:pPr>
            <a:endParaRPr lang="en-US" dirty="0"/>
          </a:p>
          <a:p>
            <a:pPr marL="0" indent="0">
              <a:buNone/>
            </a:pPr>
            <a:r>
              <a:rPr lang="en-IN" dirty="0"/>
              <a:t>Promoter % = 350/500 x 100 = 70%</a:t>
            </a:r>
          </a:p>
          <a:p>
            <a:pPr marL="0" indent="0">
              <a:buNone/>
            </a:pPr>
            <a:r>
              <a:rPr lang="en-IN" dirty="0"/>
              <a:t>Detractor % =100/500 x 100= 20%</a:t>
            </a:r>
          </a:p>
          <a:p>
            <a:pPr marL="0" indent="0">
              <a:buNone/>
            </a:pPr>
            <a:r>
              <a:rPr lang="en-IN" dirty="0"/>
              <a:t>Net promoter score : 70 % - 20% = 50 %</a:t>
            </a:r>
          </a:p>
          <a:p>
            <a:pPr marL="0" indent="0">
              <a:buNone/>
            </a:pPr>
            <a:r>
              <a:rPr lang="en-IN" dirty="0"/>
              <a:t>It should be always more than 30 %</a:t>
            </a:r>
          </a:p>
          <a:p>
            <a:pPr marL="0" indent="0">
              <a:buNone/>
            </a:pPr>
            <a:endParaRPr lang="en-IN" dirty="0"/>
          </a:p>
          <a:p>
            <a:pPr marL="0" indent="0">
              <a:buNone/>
            </a:pPr>
            <a:endParaRPr lang="en-IN" dirty="0"/>
          </a:p>
          <a:p>
            <a:pPr marL="0" indent="0">
              <a:buNone/>
            </a:pP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258D4E5-BB83-6E17-7C1B-04927ECD0D91}"/>
                  </a:ext>
                </a:extLst>
              </p14:cNvPr>
              <p14:cNvContentPartPr/>
              <p14:nvPr/>
            </p14:nvContentPartPr>
            <p14:xfrm>
              <a:off x="3960065" y="2187680"/>
              <a:ext cx="670320" cy="63000"/>
            </p14:xfrm>
          </p:contentPart>
        </mc:Choice>
        <mc:Fallback>
          <p:pic>
            <p:nvPicPr>
              <p:cNvPr id="4" name="Ink 3">
                <a:extLst>
                  <a:ext uri="{FF2B5EF4-FFF2-40B4-BE49-F238E27FC236}">
                    <a16:creationId xmlns:a16="http://schemas.microsoft.com/office/drawing/2014/main" id="{9258D4E5-BB83-6E17-7C1B-04927ECD0D91}"/>
                  </a:ext>
                </a:extLst>
              </p:cNvPr>
              <p:cNvPicPr/>
              <p:nvPr/>
            </p:nvPicPr>
            <p:blipFill>
              <a:blip r:embed="rId3"/>
              <a:stretch>
                <a:fillRect/>
              </a:stretch>
            </p:blipFill>
            <p:spPr>
              <a:xfrm>
                <a:off x="3942065" y="2169680"/>
                <a:ext cx="705960" cy="98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73209BD-C2A3-3097-2A86-4180F0365FEE}"/>
                  </a:ext>
                </a:extLst>
              </p14:cNvPr>
              <p14:cNvContentPartPr/>
              <p14:nvPr/>
            </p14:nvContentPartPr>
            <p14:xfrm>
              <a:off x="966305" y="2685920"/>
              <a:ext cx="425520" cy="72000"/>
            </p14:xfrm>
          </p:contentPart>
        </mc:Choice>
        <mc:Fallback>
          <p:pic>
            <p:nvPicPr>
              <p:cNvPr id="5" name="Ink 4">
                <a:extLst>
                  <a:ext uri="{FF2B5EF4-FFF2-40B4-BE49-F238E27FC236}">
                    <a16:creationId xmlns:a16="http://schemas.microsoft.com/office/drawing/2014/main" id="{573209BD-C2A3-3097-2A86-4180F0365FEE}"/>
                  </a:ext>
                </a:extLst>
              </p:cNvPr>
              <p:cNvPicPr/>
              <p:nvPr/>
            </p:nvPicPr>
            <p:blipFill>
              <a:blip r:embed="rId5"/>
              <a:stretch>
                <a:fillRect/>
              </a:stretch>
            </p:blipFill>
            <p:spPr>
              <a:xfrm>
                <a:off x="948665" y="2668280"/>
                <a:ext cx="461160" cy="107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20E5C5E2-A1C7-031D-FA87-9DA12ED5584E}"/>
                  </a:ext>
                </a:extLst>
              </p14:cNvPr>
              <p14:cNvContentPartPr/>
              <p14:nvPr/>
            </p14:nvContentPartPr>
            <p14:xfrm>
              <a:off x="6504905" y="2462360"/>
              <a:ext cx="442080" cy="35640"/>
            </p14:xfrm>
          </p:contentPart>
        </mc:Choice>
        <mc:Fallback>
          <p:pic>
            <p:nvPicPr>
              <p:cNvPr id="6" name="Ink 5">
                <a:extLst>
                  <a:ext uri="{FF2B5EF4-FFF2-40B4-BE49-F238E27FC236}">
                    <a16:creationId xmlns:a16="http://schemas.microsoft.com/office/drawing/2014/main" id="{20E5C5E2-A1C7-031D-FA87-9DA12ED5584E}"/>
                  </a:ext>
                </a:extLst>
              </p:cNvPr>
              <p:cNvPicPr/>
              <p:nvPr/>
            </p:nvPicPr>
            <p:blipFill>
              <a:blip r:embed="rId7"/>
              <a:stretch>
                <a:fillRect/>
              </a:stretch>
            </p:blipFill>
            <p:spPr>
              <a:xfrm>
                <a:off x="6486905" y="2444720"/>
                <a:ext cx="477720" cy="71280"/>
              </a:xfrm>
              <a:prstGeom prst="rect">
                <a:avLst/>
              </a:prstGeom>
            </p:spPr>
          </p:pic>
        </mc:Fallback>
      </mc:AlternateContent>
      <p:grpSp>
        <p:nvGrpSpPr>
          <p:cNvPr id="9" name="Group 8">
            <a:extLst>
              <a:ext uri="{FF2B5EF4-FFF2-40B4-BE49-F238E27FC236}">
                <a16:creationId xmlns:a16="http://schemas.microsoft.com/office/drawing/2014/main" id="{441B4E22-C645-43FB-7A09-0261017F3480}"/>
              </a:ext>
            </a:extLst>
          </p:cNvPr>
          <p:cNvGrpSpPr/>
          <p:nvPr/>
        </p:nvGrpSpPr>
        <p:grpSpPr>
          <a:xfrm>
            <a:off x="5893625" y="2928200"/>
            <a:ext cx="214560" cy="209520"/>
            <a:chOff x="5893625" y="2928200"/>
            <a:chExt cx="214560" cy="209520"/>
          </a:xfrm>
        </p:grpSpPr>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BCDBED0D-2E61-3A1F-DF3A-28F29ABB4533}"/>
                    </a:ext>
                  </a:extLst>
                </p14:cNvPr>
                <p14:cNvContentPartPr/>
                <p14:nvPr/>
              </p14:nvContentPartPr>
              <p14:xfrm>
                <a:off x="5893625" y="2937200"/>
                <a:ext cx="213120" cy="131400"/>
              </p14:xfrm>
            </p:contentPart>
          </mc:Choice>
          <mc:Fallback>
            <p:pic>
              <p:nvPicPr>
                <p:cNvPr id="7" name="Ink 6">
                  <a:extLst>
                    <a:ext uri="{FF2B5EF4-FFF2-40B4-BE49-F238E27FC236}">
                      <a16:creationId xmlns:a16="http://schemas.microsoft.com/office/drawing/2014/main" id="{BCDBED0D-2E61-3A1F-DF3A-28F29ABB4533}"/>
                    </a:ext>
                  </a:extLst>
                </p:cNvPr>
                <p:cNvPicPr/>
                <p:nvPr/>
              </p:nvPicPr>
              <p:blipFill>
                <a:blip r:embed="rId9"/>
                <a:stretch>
                  <a:fillRect/>
                </a:stretch>
              </p:blipFill>
              <p:spPr>
                <a:xfrm>
                  <a:off x="5875985" y="2919200"/>
                  <a:ext cx="24876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8724701C-D93F-1AE6-CDEC-F7F98355A00C}"/>
                    </a:ext>
                  </a:extLst>
                </p14:cNvPr>
                <p14:cNvContentPartPr/>
                <p14:nvPr/>
              </p14:nvContentPartPr>
              <p14:xfrm>
                <a:off x="5964545" y="2928200"/>
                <a:ext cx="143640" cy="209520"/>
              </p14:xfrm>
            </p:contentPart>
          </mc:Choice>
          <mc:Fallback>
            <p:pic>
              <p:nvPicPr>
                <p:cNvPr id="8" name="Ink 7">
                  <a:extLst>
                    <a:ext uri="{FF2B5EF4-FFF2-40B4-BE49-F238E27FC236}">
                      <a16:creationId xmlns:a16="http://schemas.microsoft.com/office/drawing/2014/main" id="{8724701C-D93F-1AE6-CDEC-F7F98355A00C}"/>
                    </a:ext>
                  </a:extLst>
                </p:cNvPr>
                <p:cNvPicPr/>
                <p:nvPr/>
              </p:nvPicPr>
              <p:blipFill>
                <a:blip r:embed="rId11"/>
                <a:stretch>
                  <a:fillRect/>
                </a:stretch>
              </p:blipFill>
              <p:spPr>
                <a:xfrm>
                  <a:off x="5946545" y="2910200"/>
                  <a:ext cx="179280" cy="245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47147FE2-583C-0E33-F3DD-D83DA686B467}"/>
                  </a:ext>
                </a:extLst>
              </p14:cNvPr>
              <p14:cNvContentPartPr/>
              <p14:nvPr/>
            </p14:nvContentPartPr>
            <p14:xfrm>
              <a:off x="6072185" y="3976520"/>
              <a:ext cx="299160" cy="275760"/>
            </p14:xfrm>
          </p:contentPart>
        </mc:Choice>
        <mc:Fallback>
          <p:pic>
            <p:nvPicPr>
              <p:cNvPr id="10" name="Ink 9">
                <a:extLst>
                  <a:ext uri="{FF2B5EF4-FFF2-40B4-BE49-F238E27FC236}">
                    <a16:creationId xmlns:a16="http://schemas.microsoft.com/office/drawing/2014/main" id="{47147FE2-583C-0E33-F3DD-D83DA686B467}"/>
                  </a:ext>
                </a:extLst>
              </p:cNvPr>
              <p:cNvPicPr/>
              <p:nvPr/>
            </p:nvPicPr>
            <p:blipFill>
              <a:blip r:embed="rId13"/>
              <a:stretch>
                <a:fillRect/>
              </a:stretch>
            </p:blipFill>
            <p:spPr>
              <a:xfrm>
                <a:off x="6054545" y="3958520"/>
                <a:ext cx="33480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2BA769B6-3D8F-63F0-8741-59D5BE517F19}"/>
                  </a:ext>
                </a:extLst>
              </p14:cNvPr>
              <p14:cNvContentPartPr/>
              <p14:nvPr/>
            </p14:nvContentPartPr>
            <p14:xfrm>
              <a:off x="6366305" y="4836200"/>
              <a:ext cx="254160" cy="157320"/>
            </p14:xfrm>
          </p:contentPart>
        </mc:Choice>
        <mc:Fallback>
          <p:pic>
            <p:nvPicPr>
              <p:cNvPr id="11" name="Ink 10">
                <a:extLst>
                  <a:ext uri="{FF2B5EF4-FFF2-40B4-BE49-F238E27FC236}">
                    <a16:creationId xmlns:a16="http://schemas.microsoft.com/office/drawing/2014/main" id="{2BA769B6-3D8F-63F0-8741-59D5BE517F19}"/>
                  </a:ext>
                </a:extLst>
              </p:cNvPr>
              <p:cNvPicPr/>
              <p:nvPr/>
            </p:nvPicPr>
            <p:blipFill>
              <a:blip r:embed="rId15"/>
              <a:stretch>
                <a:fillRect/>
              </a:stretch>
            </p:blipFill>
            <p:spPr>
              <a:xfrm>
                <a:off x="6348305" y="4818200"/>
                <a:ext cx="28980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3C00685F-991D-8330-C69C-1143F25547DB}"/>
                  </a:ext>
                </a:extLst>
              </p14:cNvPr>
              <p14:cNvContentPartPr/>
              <p14:nvPr/>
            </p14:nvContentPartPr>
            <p14:xfrm>
              <a:off x="3983825" y="5712440"/>
              <a:ext cx="106560" cy="55080"/>
            </p14:xfrm>
          </p:contentPart>
        </mc:Choice>
        <mc:Fallback>
          <p:pic>
            <p:nvPicPr>
              <p:cNvPr id="12" name="Ink 11">
                <a:extLst>
                  <a:ext uri="{FF2B5EF4-FFF2-40B4-BE49-F238E27FC236}">
                    <a16:creationId xmlns:a16="http://schemas.microsoft.com/office/drawing/2014/main" id="{3C00685F-991D-8330-C69C-1143F25547DB}"/>
                  </a:ext>
                </a:extLst>
              </p:cNvPr>
              <p:cNvPicPr/>
              <p:nvPr/>
            </p:nvPicPr>
            <p:blipFill>
              <a:blip r:embed="rId17"/>
              <a:stretch>
                <a:fillRect/>
              </a:stretch>
            </p:blipFill>
            <p:spPr>
              <a:xfrm>
                <a:off x="3965825" y="5694440"/>
                <a:ext cx="1422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3C0A815D-90B4-1A36-0A9E-1B6BD52A9D3F}"/>
                  </a:ext>
                </a:extLst>
              </p14:cNvPr>
              <p14:cNvContentPartPr/>
              <p14:nvPr/>
            </p14:nvContentPartPr>
            <p14:xfrm>
              <a:off x="7034825" y="5417960"/>
              <a:ext cx="6120" cy="8640"/>
            </p14:xfrm>
          </p:contentPart>
        </mc:Choice>
        <mc:Fallback>
          <p:pic>
            <p:nvPicPr>
              <p:cNvPr id="13" name="Ink 12">
                <a:extLst>
                  <a:ext uri="{FF2B5EF4-FFF2-40B4-BE49-F238E27FC236}">
                    <a16:creationId xmlns:a16="http://schemas.microsoft.com/office/drawing/2014/main" id="{3C0A815D-90B4-1A36-0A9E-1B6BD52A9D3F}"/>
                  </a:ext>
                </a:extLst>
              </p:cNvPr>
              <p:cNvPicPr/>
              <p:nvPr/>
            </p:nvPicPr>
            <p:blipFill>
              <a:blip r:embed="rId19"/>
              <a:stretch>
                <a:fillRect/>
              </a:stretch>
            </p:blipFill>
            <p:spPr>
              <a:xfrm>
                <a:off x="7017185" y="5400320"/>
                <a:ext cx="41760" cy="44280"/>
              </a:xfrm>
              <a:prstGeom prst="rect">
                <a:avLst/>
              </a:prstGeom>
            </p:spPr>
          </p:pic>
        </mc:Fallback>
      </mc:AlternateContent>
    </p:spTree>
    <p:extLst>
      <p:ext uri="{BB962C8B-B14F-4D97-AF65-F5344CB8AC3E}">
        <p14:creationId xmlns:p14="http://schemas.microsoft.com/office/powerpoint/2010/main" val="167513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C7209-E96D-CA1E-A873-635B75E37323}"/>
              </a:ext>
            </a:extLst>
          </p:cNvPr>
          <p:cNvSpPr>
            <a:spLocks noGrp="1"/>
          </p:cNvSpPr>
          <p:nvPr>
            <p:ph type="title"/>
          </p:nvPr>
        </p:nvSpPr>
        <p:spPr/>
        <p:txBody>
          <a:bodyPr/>
          <a:lstStyle/>
          <a:p>
            <a:r>
              <a:rPr lang="en-IN" b="1" i="0" dirty="0">
                <a:solidFill>
                  <a:srgbClr val="132E57"/>
                </a:solidFill>
                <a:effectLst/>
                <a:latin typeface="Open Sans" panose="020B0606030504020204" pitchFamily="34" charset="0"/>
              </a:rPr>
              <a:t>Early Adopters</a:t>
            </a:r>
            <a:endParaRPr lang="en-IN" dirty="0"/>
          </a:p>
        </p:txBody>
      </p:sp>
      <p:sp>
        <p:nvSpPr>
          <p:cNvPr id="3" name="Content Placeholder 2">
            <a:extLst>
              <a:ext uri="{FF2B5EF4-FFF2-40B4-BE49-F238E27FC236}">
                <a16:creationId xmlns:a16="http://schemas.microsoft.com/office/drawing/2014/main" id="{1AB42C78-D378-4711-557E-493210AA414C}"/>
              </a:ext>
            </a:extLst>
          </p:cNvPr>
          <p:cNvSpPr>
            <a:spLocks noGrp="1"/>
          </p:cNvSpPr>
          <p:nvPr>
            <p:ph idx="1"/>
          </p:nvPr>
        </p:nvSpPr>
        <p:spPr/>
        <p:txBody>
          <a:bodyPr/>
          <a:lstStyle/>
          <a:p>
            <a:r>
              <a:rPr lang="en-US" dirty="0"/>
              <a:t>They are not very risk takers like innovators</a:t>
            </a:r>
          </a:p>
          <a:p>
            <a:r>
              <a:rPr lang="en-US" dirty="0"/>
              <a:t>They wait for product or service reviews before buying them</a:t>
            </a:r>
          </a:p>
          <a:p>
            <a:r>
              <a:rPr lang="en-US" dirty="0"/>
              <a:t>They are also called opinion leaders or influencers </a:t>
            </a:r>
            <a:r>
              <a:rPr lang="en-IN" dirty="0"/>
              <a:t>as they are regarded as role models in the society </a:t>
            </a:r>
          </a:p>
          <a:p>
            <a:r>
              <a:rPr lang="en-IN" dirty="0"/>
              <a:t>They play key role in spreading innovations</a:t>
            </a:r>
            <a:endParaRPr lang="en-US" dirty="0"/>
          </a:p>
        </p:txBody>
      </p:sp>
    </p:spTree>
    <p:extLst>
      <p:ext uri="{BB962C8B-B14F-4D97-AF65-F5344CB8AC3E}">
        <p14:creationId xmlns:p14="http://schemas.microsoft.com/office/powerpoint/2010/main" val="138591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D1CF-F98B-C4F8-8E31-D3B7429FFEC7}"/>
              </a:ext>
            </a:extLst>
          </p:cNvPr>
          <p:cNvSpPr>
            <a:spLocks noGrp="1"/>
          </p:cNvSpPr>
          <p:nvPr>
            <p:ph type="title"/>
          </p:nvPr>
        </p:nvSpPr>
        <p:spPr/>
        <p:txBody>
          <a:bodyPr/>
          <a:lstStyle/>
          <a:p>
            <a:r>
              <a:rPr lang="en-US" dirty="0"/>
              <a:t>Benchmarking </a:t>
            </a:r>
            <a:endParaRPr lang="en-IN" dirty="0"/>
          </a:p>
        </p:txBody>
      </p:sp>
      <p:sp>
        <p:nvSpPr>
          <p:cNvPr id="3" name="Content Placeholder 2">
            <a:extLst>
              <a:ext uri="{FF2B5EF4-FFF2-40B4-BE49-F238E27FC236}">
                <a16:creationId xmlns:a16="http://schemas.microsoft.com/office/drawing/2014/main" id="{55966F25-774B-F6A1-B1B1-E7C71AEF293E}"/>
              </a:ext>
            </a:extLst>
          </p:cNvPr>
          <p:cNvSpPr>
            <a:spLocks noGrp="1"/>
          </p:cNvSpPr>
          <p:nvPr>
            <p:ph idx="1"/>
          </p:nvPr>
        </p:nvSpPr>
        <p:spPr/>
        <p:txBody>
          <a:bodyPr/>
          <a:lstStyle/>
          <a:p>
            <a:r>
              <a:rPr lang="en-US" b="0" i="0" dirty="0">
                <a:solidFill>
                  <a:srgbClr val="444444"/>
                </a:solidFill>
                <a:effectLst/>
                <a:latin typeface="PT Serif" panose="020B0604020202020204" pitchFamily="18" charset="0"/>
              </a:rPr>
              <a:t>A score between </a:t>
            </a:r>
            <a:r>
              <a:rPr lang="en-US" b="1" i="0" dirty="0">
                <a:solidFill>
                  <a:srgbClr val="444444"/>
                </a:solidFill>
                <a:effectLst/>
                <a:latin typeface="PT Serif" panose="020B0604020202020204" pitchFamily="18" charset="0"/>
              </a:rPr>
              <a:t>0</a:t>
            </a:r>
            <a:r>
              <a:rPr lang="en-US" b="0" i="0" dirty="0">
                <a:solidFill>
                  <a:srgbClr val="444444"/>
                </a:solidFill>
                <a:effectLst/>
                <a:latin typeface="PT Serif" panose="020B0604020202020204" pitchFamily="18" charset="0"/>
              </a:rPr>
              <a:t> and </a:t>
            </a:r>
            <a:r>
              <a:rPr lang="en-US" b="1" i="0" dirty="0">
                <a:solidFill>
                  <a:srgbClr val="444444"/>
                </a:solidFill>
                <a:effectLst/>
                <a:latin typeface="PT Serif" panose="020B0604020202020204" pitchFamily="18" charset="0"/>
              </a:rPr>
              <a:t>30</a:t>
            </a:r>
            <a:r>
              <a:rPr lang="en-US" b="0" i="0" dirty="0">
                <a:solidFill>
                  <a:srgbClr val="444444"/>
                </a:solidFill>
                <a:effectLst/>
                <a:latin typeface="PT Serif" panose="020B0604020202020204" pitchFamily="18" charset="0"/>
              </a:rPr>
              <a:t> is a good range to be in, however, there is still room for progress.</a:t>
            </a:r>
          </a:p>
          <a:p>
            <a:r>
              <a:rPr lang="en-US" b="0" i="0" dirty="0">
                <a:solidFill>
                  <a:srgbClr val="444444"/>
                </a:solidFill>
                <a:effectLst/>
                <a:latin typeface="PT Serif" panose="020A0603040505020204" pitchFamily="18" charset="0"/>
              </a:rPr>
              <a:t>If your NPS is higher than </a:t>
            </a:r>
            <a:r>
              <a:rPr lang="en-US" b="1" i="0" dirty="0">
                <a:solidFill>
                  <a:srgbClr val="444444"/>
                </a:solidFill>
                <a:effectLst/>
                <a:latin typeface="PT Serif" panose="020A0603040505020204" pitchFamily="18" charset="0"/>
              </a:rPr>
              <a:t>30</a:t>
            </a:r>
            <a:r>
              <a:rPr lang="en-US" b="0" i="0" dirty="0">
                <a:solidFill>
                  <a:srgbClr val="444444"/>
                </a:solidFill>
                <a:effectLst/>
                <a:latin typeface="PT Serif" panose="020A0603040505020204" pitchFamily="18" charset="0"/>
              </a:rPr>
              <a:t> that would indicate that your company is doing great and has far more happy customers than unhappy ones.</a:t>
            </a:r>
            <a:endParaRPr lang="en-US" dirty="0">
              <a:solidFill>
                <a:srgbClr val="444444"/>
              </a:solidFill>
              <a:latin typeface="PT Serif" panose="020B0604020202020204" pitchFamily="18" charset="0"/>
            </a:endParaRPr>
          </a:p>
          <a:p>
            <a:r>
              <a:rPr lang="en-US" b="0" i="0" dirty="0">
                <a:solidFill>
                  <a:srgbClr val="444444"/>
                </a:solidFill>
                <a:effectLst/>
                <a:latin typeface="PT Serif" panose="020A0603040505020204" pitchFamily="18" charset="0"/>
              </a:rPr>
              <a:t>An NPS over </a:t>
            </a:r>
            <a:r>
              <a:rPr lang="en-US" b="1" i="0" dirty="0">
                <a:solidFill>
                  <a:srgbClr val="444444"/>
                </a:solidFill>
                <a:effectLst/>
                <a:latin typeface="PT Serif" panose="020A0603040505020204" pitchFamily="18" charset="0"/>
              </a:rPr>
              <a:t>70</a:t>
            </a:r>
            <a:r>
              <a:rPr lang="en-US" b="0" i="0" dirty="0">
                <a:solidFill>
                  <a:srgbClr val="444444"/>
                </a:solidFill>
                <a:effectLst/>
                <a:latin typeface="PT Serif" panose="020A0603040505020204" pitchFamily="18" charset="0"/>
              </a:rPr>
              <a:t> means your customers love you and your company is generating a lot of </a:t>
            </a:r>
            <a:r>
              <a:rPr lang="en-US" b="0" i="0" u="none" strike="noStrike" dirty="0">
                <a:solidFill>
                  <a:srgbClr val="007BFF"/>
                </a:solidFill>
                <a:effectLst/>
                <a:latin typeface="PT Serif" panose="020A0603040505020204" pitchFamily="18" charset="0"/>
                <a:hlinkClick r:id="rId2"/>
              </a:rPr>
              <a:t>positive word-of-mouth from their referrals</a:t>
            </a:r>
            <a:r>
              <a:rPr lang="en-US" b="0" i="0" dirty="0">
                <a:solidFill>
                  <a:srgbClr val="444444"/>
                </a:solidFill>
                <a:effectLst/>
                <a:latin typeface="PT Serif" panose="020A0603040505020204" pitchFamily="18" charset="0"/>
              </a:rPr>
              <a:t>.</a:t>
            </a:r>
          </a:p>
          <a:p>
            <a:r>
              <a:rPr lang="en-IN" dirty="0">
                <a:hlinkClick r:id="rId3"/>
              </a:rPr>
              <a:t>https://npscalculator.com/en</a:t>
            </a:r>
            <a:endParaRPr lang="en-US" dirty="0">
              <a:solidFill>
                <a:srgbClr val="444444"/>
              </a:solidFill>
              <a:latin typeface="PT Serif" panose="020A0603040505020204" pitchFamily="18" charset="0"/>
            </a:endParaRPr>
          </a:p>
          <a:p>
            <a:endParaRPr lang="en-IN" dirty="0"/>
          </a:p>
        </p:txBody>
      </p:sp>
    </p:spTree>
    <p:extLst>
      <p:ext uri="{BB962C8B-B14F-4D97-AF65-F5344CB8AC3E}">
        <p14:creationId xmlns:p14="http://schemas.microsoft.com/office/powerpoint/2010/main" val="8886902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7AA21-FA0D-535A-B2AA-222FDFE6E1DC}"/>
              </a:ext>
            </a:extLst>
          </p:cNvPr>
          <p:cNvSpPr>
            <a:spLocks noGrp="1"/>
          </p:cNvSpPr>
          <p:nvPr>
            <p:ph type="title"/>
          </p:nvPr>
        </p:nvSpPr>
        <p:spPr/>
        <p:txBody>
          <a:bodyPr/>
          <a:lstStyle/>
          <a:p>
            <a:r>
              <a:rPr lang="en-US" dirty="0"/>
              <a:t>Share of wallet</a:t>
            </a:r>
            <a:endParaRPr lang="en-IN" dirty="0"/>
          </a:p>
        </p:txBody>
      </p:sp>
      <p:sp>
        <p:nvSpPr>
          <p:cNvPr id="3" name="Content Placeholder 2">
            <a:extLst>
              <a:ext uri="{FF2B5EF4-FFF2-40B4-BE49-F238E27FC236}">
                <a16:creationId xmlns:a16="http://schemas.microsoft.com/office/drawing/2014/main" id="{9F30368D-8EE1-17AA-3462-3F7046DF04B2}"/>
              </a:ext>
            </a:extLst>
          </p:cNvPr>
          <p:cNvSpPr>
            <a:spLocks noGrp="1"/>
          </p:cNvSpPr>
          <p:nvPr>
            <p:ph idx="1"/>
          </p:nvPr>
        </p:nvSpPr>
        <p:spPr/>
        <p:txBody>
          <a:bodyPr/>
          <a:lstStyle/>
          <a:p>
            <a:r>
              <a:rPr lang="en-US" b="0" i="0" dirty="0">
                <a:solidFill>
                  <a:srgbClr val="111111"/>
                </a:solidFill>
                <a:effectLst/>
                <a:latin typeface="SourceSansPro"/>
              </a:rPr>
              <a:t>share of wallet is the amount an existing customer spends regularly on a particular brand rather than buying from competing brands.</a:t>
            </a:r>
            <a:endParaRPr lang="en-IN" dirty="0"/>
          </a:p>
        </p:txBody>
      </p:sp>
    </p:spTree>
    <p:extLst>
      <p:ext uri="{BB962C8B-B14F-4D97-AF65-F5344CB8AC3E}">
        <p14:creationId xmlns:p14="http://schemas.microsoft.com/office/powerpoint/2010/main" val="8542184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78D5-5279-2F70-5319-9D37CAD5A9E9}"/>
              </a:ext>
            </a:extLst>
          </p:cNvPr>
          <p:cNvSpPr>
            <a:spLocks noGrp="1"/>
          </p:cNvSpPr>
          <p:nvPr>
            <p:ph type="title"/>
          </p:nvPr>
        </p:nvSpPr>
        <p:spPr/>
        <p:txBody>
          <a:bodyPr/>
          <a:lstStyle/>
          <a:p>
            <a:endParaRPr lang="en-IN"/>
          </a:p>
        </p:txBody>
      </p:sp>
      <p:graphicFrame>
        <p:nvGraphicFramePr>
          <p:cNvPr id="4" name="Table 4">
            <a:extLst>
              <a:ext uri="{FF2B5EF4-FFF2-40B4-BE49-F238E27FC236}">
                <a16:creationId xmlns:a16="http://schemas.microsoft.com/office/drawing/2014/main" id="{482748D3-595F-11F8-3A8E-7D34D5EC3763}"/>
              </a:ext>
            </a:extLst>
          </p:cNvPr>
          <p:cNvGraphicFramePr>
            <a:graphicFrameLocks noGrp="1"/>
          </p:cNvGraphicFramePr>
          <p:nvPr>
            <p:ph idx="1"/>
            <p:extLst>
              <p:ext uri="{D42A27DB-BD31-4B8C-83A1-F6EECF244321}">
                <p14:modId xmlns:p14="http://schemas.microsoft.com/office/powerpoint/2010/main" val="752551668"/>
              </p:ext>
            </p:extLst>
          </p:nvPr>
        </p:nvGraphicFramePr>
        <p:xfrm>
          <a:off x="1513114" y="872177"/>
          <a:ext cx="7021286" cy="4483746"/>
        </p:xfrm>
        <a:graphic>
          <a:graphicData uri="http://schemas.openxmlformats.org/drawingml/2006/table">
            <a:tbl>
              <a:tblPr firstRow="1" bandRow="1">
                <a:tableStyleId>{5C22544A-7EE6-4342-B048-85BDC9FD1C3A}</a:tableStyleId>
              </a:tblPr>
              <a:tblGrid>
                <a:gridCol w="3623525">
                  <a:extLst>
                    <a:ext uri="{9D8B030D-6E8A-4147-A177-3AD203B41FA5}">
                      <a16:colId xmlns:a16="http://schemas.microsoft.com/office/drawing/2014/main" val="2721376139"/>
                    </a:ext>
                  </a:extLst>
                </a:gridCol>
                <a:gridCol w="3397761">
                  <a:extLst>
                    <a:ext uri="{9D8B030D-6E8A-4147-A177-3AD203B41FA5}">
                      <a16:colId xmlns:a16="http://schemas.microsoft.com/office/drawing/2014/main" val="3439956943"/>
                    </a:ext>
                  </a:extLst>
                </a:gridCol>
              </a:tblGrid>
              <a:tr h="909746">
                <a:tc>
                  <a:txBody>
                    <a:bodyPr/>
                    <a:lstStyle/>
                    <a:p>
                      <a:endParaRPr lang="en-IN" sz="2800" dirty="0"/>
                    </a:p>
                  </a:txBody>
                  <a:tcPr marT="118587" marB="118587"/>
                </a:tc>
                <a:tc>
                  <a:txBody>
                    <a:bodyPr/>
                    <a:lstStyle/>
                    <a:p>
                      <a:r>
                        <a:rPr lang="en-US" sz="2800" dirty="0"/>
                        <a:t>Customer </a:t>
                      </a:r>
                      <a:endParaRPr lang="en-IN" sz="2800" dirty="0"/>
                    </a:p>
                  </a:txBody>
                  <a:tcPr marT="118587" marB="118587"/>
                </a:tc>
                <a:extLst>
                  <a:ext uri="{0D108BD9-81ED-4DB2-BD59-A6C34878D82A}">
                    <a16:rowId xmlns:a16="http://schemas.microsoft.com/office/drawing/2014/main" val="595822159"/>
                  </a:ext>
                </a:extLst>
              </a:tr>
              <a:tr h="909746">
                <a:tc>
                  <a:txBody>
                    <a:bodyPr/>
                    <a:lstStyle/>
                    <a:p>
                      <a:pPr algn="ctr"/>
                      <a:r>
                        <a:rPr lang="en-US" sz="2800" dirty="0"/>
                        <a:t>Company1 ( X Product)</a:t>
                      </a:r>
                      <a:endParaRPr lang="en-IN" sz="2800" dirty="0"/>
                    </a:p>
                  </a:txBody>
                  <a:tcPr marT="118587" marB="118587"/>
                </a:tc>
                <a:tc>
                  <a:txBody>
                    <a:bodyPr/>
                    <a:lstStyle/>
                    <a:p>
                      <a:pPr algn="ctr"/>
                      <a:r>
                        <a:rPr lang="en-US" sz="2800" dirty="0"/>
                        <a:t>40</a:t>
                      </a:r>
                      <a:endParaRPr lang="en-IN" sz="2800" dirty="0"/>
                    </a:p>
                  </a:txBody>
                  <a:tcPr marT="118587" marB="118587"/>
                </a:tc>
                <a:extLst>
                  <a:ext uri="{0D108BD9-81ED-4DB2-BD59-A6C34878D82A}">
                    <a16:rowId xmlns:a16="http://schemas.microsoft.com/office/drawing/2014/main" val="706966275"/>
                  </a:ext>
                </a:extLst>
              </a:tr>
              <a:tr h="909746">
                <a:tc>
                  <a:txBody>
                    <a:bodyPr/>
                    <a:lstStyle/>
                    <a:p>
                      <a:pPr algn="ctr"/>
                      <a:r>
                        <a:rPr lang="en-US" sz="2800" dirty="0"/>
                        <a:t>Company 2( Y product)</a:t>
                      </a:r>
                      <a:endParaRPr lang="en-IN" sz="2800" dirty="0"/>
                    </a:p>
                  </a:txBody>
                  <a:tcPr marT="118587" marB="118587"/>
                </a:tc>
                <a:tc>
                  <a:txBody>
                    <a:bodyPr/>
                    <a:lstStyle/>
                    <a:p>
                      <a:pPr algn="ctr"/>
                      <a:r>
                        <a:rPr lang="en-US" sz="2800" dirty="0"/>
                        <a:t>30</a:t>
                      </a:r>
                      <a:endParaRPr lang="en-IN" sz="2800" dirty="0"/>
                    </a:p>
                  </a:txBody>
                  <a:tcPr marT="118587" marB="118587"/>
                </a:tc>
                <a:extLst>
                  <a:ext uri="{0D108BD9-81ED-4DB2-BD59-A6C34878D82A}">
                    <a16:rowId xmlns:a16="http://schemas.microsoft.com/office/drawing/2014/main" val="2268518119"/>
                  </a:ext>
                </a:extLst>
              </a:tr>
              <a:tr h="827516">
                <a:tc>
                  <a:txBody>
                    <a:bodyPr/>
                    <a:lstStyle/>
                    <a:p>
                      <a:pPr algn="ctr"/>
                      <a:r>
                        <a:rPr lang="en-US" sz="2800" dirty="0"/>
                        <a:t>Company 3( Z product)</a:t>
                      </a:r>
                    </a:p>
                    <a:p>
                      <a:pPr algn="ctr"/>
                      <a:endParaRPr lang="en-IN" sz="2800" dirty="0"/>
                    </a:p>
                  </a:txBody>
                  <a:tcPr marT="118587" marB="118587"/>
                </a:tc>
                <a:tc>
                  <a:txBody>
                    <a:bodyPr/>
                    <a:lstStyle/>
                    <a:p>
                      <a:pPr algn="ctr"/>
                      <a:r>
                        <a:rPr lang="en-US" sz="2800" dirty="0"/>
                        <a:t>30</a:t>
                      </a:r>
                      <a:endParaRPr lang="en-IN" sz="2800" dirty="0"/>
                    </a:p>
                  </a:txBody>
                  <a:tcPr marT="118587" marB="118587"/>
                </a:tc>
                <a:extLst>
                  <a:ext uri="{0D108BD9-81ED-4DB2-BD59-A6C34878D82A}">
                    <a16:rowId xmlns:a16="http://schemas.microsoft.com/office/drawing/2014/main" val="1903006301"/>
                  </a:ext>
                </a:extLst>
              </a:tr>
              <a:tr h="524067">
                <a:tc>
                  <a:txBody>
                    <a:bodyPr/>
                    <a:lstStyle/>
                    <a:p>
                      <a:pPr algn="ctr"/>
                      <a:endParaRPr lang="en-IN" sz="2800" dirty="0"/>
                    </a:p>
                  </a:txBody>
                  <a:tcPr marT="118587" marB="118587"/>
                </a:tc>
                <a:tc>
                  <a:txBody>
                    <a:bodyPr/>
                    <a:lstStyle/>
                    <a:p>
                      <a:pPr algn="ctr"/>
                      <a:r>
                        <a:rPr lang="en-US" sz="2800" dirty="0"/>
                        <a:t>100</a:t>
                      </a:r>
                      <a:endParaRPr lang="en-IN" sz="2800" dirty="0"/>
                    </a:p>
                  </a:txBody>
                  <a:tcPr marT="118587" marB="118587"/>
                </a:tc>
                <a:extLst>
                  <a:ext uri="{0D108BD9-81ED-4DB2-BD59-A6C34878D82A}">
                    <a16:rowId xmlns:a16="http://schemas.microsoft.com/office/drawing/2014/main" val="3820093588"/>
                  </a:ext>
                </a:extLst>
              </a:tr>
            </a:tbl>
          </a:graphicData>
        </a:graphic>
      </p:graphicFrame>
    </p:spTree>
    <p:extLst>
      <p:ext uri="{BB962C8B-B14F-4D97-AF65-F5344CB8AC3E}">
        <p14:creationId xmlns:p14="http://schemas.microsoft.com/office/powerpoint/2010/main" val="7890203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99010-4D0C-4BEF-2E16-B5324D90AC64}"/>
              </a:ext>
            </a:extLst>
          </p:cNvPr>
          <p:cNvSpPr>
            <a:spLocks noGrp="1"/>
          </p:cNvSpPr>
          <p:nvPr>
            <p:ph type="title"/>
          </p:nvPr>
        </p:nvSpPr>
        <p:spPr/>
        <p:txBody>
          <a:bodyPr/>
          <a:lstStyle/>
          <a:p>
            <a:r>
              <a:rPr lang="en-IN" b="0" i="0" dirty="0">
                <a:solidFill>
                  <a:srgbClr val="202124"/>
                </a:solidFill>
                <a:effectLst/>
                <a:latin typeface="arial" panose="020B0604020202020204" pitchFamily="34" charset="0"/>
              </a:rPr>
              <a:t>Market cannibalization</a:t>
            </a:r>
            <a:endParaRPr lang="en-IN" dirty="0"/>
          </a:p>
        </p:txBody>
      </p:sp>
      <p:sp>
        <p:nvSpPr>
          <p:cNvPr id="3" name="Content Placeholder 2">
            <a:extLst>
              <a:ext uri="{FF2B5EF4-FFF2-40B4-BE49-F238E27FC236}">
                <a16:creationId xmlns:a16="http://schemas.microsoft.com/office/drawing/2014/main" id="{4DE07CB4-C591-9DBA-A6B6-80856C991148}"/>
              </a:ext>
            </a:extLst>
          </p:cNvPr>
          <p:cNvSpPr>
            <a:spLocks noGrp="1"/>
          </p:cNvSpPr>
          <p:nvPr>
            <p:ph idx="1"/>
          </p:nvPr>
        </p:nvSpPr>
        <p:spPr/>
        <p:txBody>
          <a:bodyPr/>
          <a:lstStyle/>
          <a:p>
            <a:pPr marL="0" indent="0">
              <a:buNone/>
            </a:pPr>
            <a:r>
              <a:rPr lang="en-US" dirty="0">
                <a:solidFill>
                  <a:srgbClr val="4D5156"/>
                </a:solidFill>
                <a:latin typeface="arial" panose="020B0604020202020204" pitchFamily="34" charset="0"/>
              </a:rPr>
              <a:t>C</a:t>
            </a:r>
            <a:r>
              <a:rPr lang="en-US" b="0" i="0" dirty="0">
                <a:solidFill>
                  <a:srgbClr val="4D5156"/>
                </a:solidFill>
                <a:effectLst/>
                <a:latin typeface="arial" panose="020B0604020202020204" pitchFamily="34" charset="0"/>
              </a:rPr>
              <a:t>annibalization is a reduction in </a:t>
            </a:r>
            <a:r>
              <a:rPr lang="en-US" dirty="0">
                <a:solidFill>
                  <a:srgbClr val="4D5156"/>
                </a:solidFill>
                <a:latin typeface="arial" panose="020B0604020202020204" pitchFamily="34" charset="0"/>
              </a:rPr>
              <a:t>sales </a:t>
            </a:r>
            <a:r>
              <a:rPr lang="en-US" b="0" i="0" dirty="0">
                <a:solidFill>
                  <a:srgbClr val="4D5156"/>
                </a:solidFill>
                <a:effectLst/>
                <a:latin typeface="arial" panose="020B0604020202020204" pitchFamily="34" charset="0"/>
              </a:rPr>
              <a:t>of one product when the same company introduces a new product</a:t>
            </a:r>
            <a:endParaRPr lang="en-IN" dirty="0"/>
          </a:p>
        </p:txBody>
      </p:sp>
    </p:spTree>
    <p:extLst>
      <p:ext uri="{BB962C8B-B14F-4D97-AF65-F5344CB8AC3E}">
        <p14:creationId xmlns:p14="http://schemas.microsoft.com/office/powerpoint/2010/main" val="24710087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7736-019A-F39B-D7A7-42D273A01B4A}"/>
              </a:ext>
            </a:extLst>
          </p:cNvPr>
          <p:cNvSpPr>
            <a:spLocks noGrp="1"/>
          </p:cNvSpPr>
          <p:nvPr>
            <p:ph type="title"/>
          </p:nvPr>
        </p:nvSpPr>
        <p:spPr/>
        <p:txBody>
          <a:bodyPr/>
          <a:lstStyle/>
          <a:p>
            <a:r>
              <a:rPr lang="en-IN" b="0" i="0" dirty="0">
                <a:solidFill>
                  <a:srgbClr val="202124"/>
                </a:solidFill>
                <a:effectLst/>
                <a:latin typeface="arial" panose="020B0604020202020204" pitchFamily="34" charset="0"/>
              </a:rPr>
              <a:t>Cannibalism Rate</a:t>
            </a:r>
            <a:endParaRPr lang="en-IN" dirty="0"/>
          </a:p>
        </p:txBody>
      </p:sp>
      <p:sp>
        <p:nvSpPr>
          <p:cNvPr id="3" name="Content Placeholder 2">
            <a:extLst>
              <a:ext uri="{FF2B5EF4-FFF2-40B4-BE49-F238E27FC236}">
                <a16:creationId xmlns:a16="http://schemas.microsoft.com/office/drawing/2014/main" id="{F4BA128A-942B-6591-FDEC-9CC90E6F1FE2}"/>
              </a:ext>
            </a:extLst>
          </p:cNvPr>
          <p:cNvSpPr>
            <a:spLocks noGrp="1"/>
          </p:cNvSpPr>
          <p:nvPr>
            <p:ph idx="1"/>
          </p:nvPr>
        </p:nvSpPr>
        <p:spPr/>
        <p:txBody>
          <a:bodyPr/>
          <a:lstStyle/>
          <a:p>
            <a:pPr marL="0" indent="0">
              <a:buNone/>
            </a:pPr>
            <a:endParaRPr lang="en-US" dirty="0"/>
          </a:p>
          <a:p>
            <a:pPr marL="0" indent="0">
              <a:buNone/>
            </a:pPr>
            <a:r>
              <a:rPr lang="en-US" b="0" i="1" dirty="0">
                <a:solidFill>
                  <a:srgbClr val="313540"/>
                </a:solidFill>
                <a:effectLst/>
                <a:latin typeface="Montserrat" panose="00000500000000000000" pitchFamily="2" charset="0"/>
              </a:rPr>
              <a:t>Cannibalism	 Rate = No. of sales lost on existing product ÷ Sales of new product x 100</a:t>
            </a:r>
            <a:r>
              <a:rPr lang="en-US" b="0" i="0" dirty="0">
                <a:solidFill>
                  <a:srgbClr val="313540"/>
                </a:solidFill>
                <a:effectLst/>
                <a:latin typeface="Montserrat" panose="00000500000000000000" pitchFamily="2" charset="0"/>
              </a:rPr>
              <a:t> </a:t>
            </a:r>
          </a:p>
          <a:p>
            <a:pPr marL="0" indent="0">
              <a:buNone/>
            </a:pPr>
            <a:endParaRPr lang="en-US" dirty="0">
              <a:solidFill>
                <a:srgbClr val="313540"/>
              </a:solidFill>
              <a:latin typeface="Montserrat" panose="020B0604020202020204" pitchFamily="2" charset="0"/>
            </a:endParaRPr>
          </a:p>
          <a:p>
            <a:pPr marL="0" indent="0">
              <a:buNone/>
            </a:pPr>
            <a:r>
              <a:rPr lang="en-US" dirty="0">
                <a:solidFill>
                  <a:srgbClr val="313540"/>
                </a:solidFill>
                <a:latin typeface="Montserrat" panose="020B0604020202020204" pitchFamily="2" charset="0"/>
              </a:rPr>
              <a:t>Last year sales of product A was 4000 units which is reduced to 3000 unit because launch of new product by the company. Sales of new product for current year 3000 units. Find out cannibalism rate </a:t>
            </a:r>
          </a:p>
          <a:p>
            <a:pPr marL="0" indent="0">
              <a:buNone/>
            </a:pPr>
            <a:r>
              <a:rPr lang="en-US" dirty="0">
                <a:solidFill>
                  <a:srgbClr val="313540"/>
                </a:solidFill>
                <a:latin typeface="Montserrat" panose="020B0604020202020204" pitchFamily="2" charset="0"/>
              </a:rPr>
              <a:t>1000/ 3000* 100= 33.33%</a:t>
            </a:r>
            <a:endParaRPr lang="en-IN" dirty="0"/>
          </a:p>
        </p:txBody>
      </p:sp>
    </p:spTree>
    <p:extLst>
      <p:ext uri="{BB962C8B-B14F-4D97-AF65-F5344CB8AC3E}">
        <p14:creationId xmlns:p14="http://schemas.microsoft.com/office/powerpoint/2010/main" val="38304057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467F7-A1D9-CA29-BDD1-E51AF12C038F}"/>
              </a:ext>
            </a:extLst>
          </p:cNvPr>
          <p:cNvSpPr>
            <a:spLocks noGrp="1"/>
          </p:cNvSpPr>
          <p:nvPr>
            <p:ph type="title"/>
          </p:nvPr>
        </p:nvSpPr>
        <p:spPr>
          <a:xfrm>
            <a:off x="838200" y="310696"/>
            <a:ext cx="10515600" cy="1325563"/>
          </a:xfrm>
        </p:spPr>
        <p:txBody>
          <a:bodyPr/>
          <a:lstStyle/>
          <a:p>
            <a:r>
              <a:rPr lang="en-US" dirty="0"/>
              <a:t>Omni channel Marketing </a:t>
            </a:r>
            <a:endParaRPr lang="en-IN" dirty="0"/>
          </a:p>
        </p:txBody>
      </p:sp>
      <p:sp>
        <p:nvSpPr>
          <p:cNvPr id="3" name="Content Placeholder 2">
            <a:extLst>
              <a:ext uri="{FF2B5EF4-FFF2-40B4-BE49-F238E27FC236}">
                <a16:creationId xmlns:a16="http://schemas.microsoft.com/office/drawing/2014/main" id="{AB9786C8-6E05-001F-B9F4-9A77EF76D43A}"/>
              </a:ext>
            </a:extLst>
          </p:cNvPr>
          <p:cNvSpPr>
            <a:spLocks noGrp="1"/>
          </p:cNvSpPr>
          <p:nvPr>
            <p:ph idx="1"/>
          </p:nvPr>
        </p:nvSpPr>
        <p:spPr/>
        <p:txBody>
          <a:bodyPr>
            <a:normAutofit/>
          </a:bodyPr>
          <a:lstStyle/>
          <a:p>
            <a:pPr marL="0" indent="0">
              <a:buNone/>
            </a:pPr>
            <a:r>
              <a:rPr lang="en-US" dirty="0"/>
              <a:t>Use of all available media channels  by integrating it with each and customers are retargeted by sending them personalized messages</a:t>
            </a:r>
            <a:endParaRPr lang="en-IN" dirty="0"/>
          </a:p>
          <a:p>
            <a:pPr marL="0" indent="0">
              <a:buNone/>
            </a:pPr>
            <a:r>
              <a:rPr lang="en-IN" dirty="0"/>
              <a:t>Website</a:t>
            </a:r>
          </a:p>
          <a:p>
            <a:pPr marL="0" indent="0">
              <a:buNone/>
            </a:pPr>
            <a:r>
              <a:rPr lang="en-IN" dirty="0"/>
              <a:t>Twitter</a:t>
            </a:r>
          </a:p>
          <a:p>
            <a:pPr marL="0" indent="0">
              <a:buNone/>
            </a:pPr>
            <a:r>
              <a:rPr lang="en-IN" dirty="0"/>
              <a:t>Facebook</a:t>
            </a:r>
          </a:p>
          <a:p>
            <a:pPr marL="0" indent="0">
              <a:buNone/>
            </a:pPr>
            <a:r>
              <a:rPr lang="en-IN" dirty="0" err="1"/>
              <a:t>Youtube</a:t>
            </a:r>
            <a:r>
              <a:rPr lang="en-IN" dirty="0"/>
              <a:t> </a:t>
            </a:r>
          </a:p>
          <a:p>
            <a:pPr marL="0" indent="0">
              <a:buNone/>
            </a:pPr>
            <a:endParaRPr lang="en-US" dirty="0"/>
          </a:p>
        </p:txBody>
      </p:sp>
    </p:spTree>
    <p:extLst>
      <p:ext uri="{BB962C8B-B14F-4D97-AF65-F5344CB8AC3E}">
        <p14:creationId xmlns:p14="http://schemas.microsoft.com/office/powerpoint/2010/main" val="3215073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B7C0E-9668-26F2-11F7-DA0CA3403D9D}"/>
              </a:ext>
            </a:extLst>
          </p:cNvPr>
          <p:cNvSpPr>
            <a:spLocks noGrp="1"/>
          </p:cNvSpPr>
          <p:nvPr>
            <p:ph type="title"/>
          </p:nvPr>
        </p:nvSpPr>
        <p:spPr/>
        <p:txBody>
          <a:bodyPr/>
          <a:lstStyle/>
          <a:p>
            <a:r>
              <a:rPr lang="en-IN" b="1" i="0" dirty="0">
                <a:solidFill>
                  <a:srgbClr val="132E57"/>
                </a:solidFill>
                <a:effectLst/>
                <a:latin typeface="Open Sans" panose="020B0606030504020204" pitchFamily="34" charset="0"/>
              </a:rPr>
              <a:t>Early Majority</a:t>
            </a:r>
            <a:br>
              <a:rPr lang="en-IN" b="1" i="0" dirty="0">
                <a:solidFill>
                  <a:srgbClr val="132E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963F59EC-08B3-D95A-58FB-EC4A4D1991AB}"/>
              </a:ext>
            </a:extLst>
          </p:cNvPr>
          <p:cNvSpPr>
            <a:spLocks noGrp="1"/>
          </p:cNvSpPr>
          <p:nvPr>
            <p:ph idx="1"/>
          </p:nvPr>
        </p:nvSpPr>
        <p:spPr/>
        <p:txBody>
          <a:bodyPr/>
          <a:lstStyle/>
          <a:p>
            <a:r>
              <a:rPr lang="en-US" dirty="0"/>
              <a:t>They are not risk taker </a:t>
            </a:r>
          </a:p>
          <a:p>
            <a:r>
              <a:rPr lang="en-US" dirty="0"/>
              <a:t>They buy product only after product is tried and tested by the trusted peers</a:t>
            </a:r>
          </a:p>
          <a:p>
            <a:pPr marL="0" indent="0">
              <a:buNone/>
            </a:pPr>
            <a:endParaRPr lang="en-US" dirty="0"/>
          </a:p>
        </p:txBody>
      </p:sp>
    </p:spTree>
    <p:extLst>
      <p:ext uri="{BB962C8B-B14F-4D97-AF65-F5344CB8AC3E}">
        <p14:creationId xmlns:p14="http://schemas.microsoft.com/office/powerpoint/2010/main" val="269683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BFBE-7971-5ACB-D742-E3BCDF1028FB}"/>
              </a:ext>
            </a:extLst>
          </p:cNvPr>
          <p:cNvSpPr>
            <a:spLocks noGrp="1"/>
          </p:cNvSpPr>
          <p:nvPr>
            <p:ph type="title"/>
          </p:nvPr>
        </p:nvSpPr>
        <p:spPr/>
        <p:txBody>
          <a:bodyPr/>
          <a:lstStyle/>
          <a:p>
            <a:r>
              <a:rPr lang="en-IN" b="1" i="0" dirty="0">
                <a:solidFill>
                  <a:srgbClr val="132E57"/>
                </a:solidFill>
                <a:effectLst/>
                <a:latin typeface="Open Sans" panose="020B0606030504020204" pitchFamily="34" charset="0"/>
              </a:rPr>
              <a:t>Late Majority</a:t>
            </a:r>
            <a:br>
              <a:rPr lang="en-IN" b="1" i="0" dirty="0">
                <a:solidFill>
                  <a:srgbClr val="132E57"/>
                </a:solidFill>
                <a:effectLst/>
                <a:latin typeface="Open Sans" panose="020B0606030504020204" pitchFamily="34" charset="0"/>
              </a:rPr>
            </a:br>
            <a:endParaRPr lang="en-IN" dirty="0"/>
          </a:p>
        </p:txBody>
      </p:sp>
      <p:sp>
        <p:nvSpPr>
          <p:cNvPr id="3" name="Content Placeholder 2">
            <a:extLst>
              <a:ext uri="{FF2B5EF4-FFF2-40B4-BE49-F238E27FC236}">
                <a16:creationId xmlns:a16="http://schemas.microsoft.com/office/drawing/2014/main" id="{A95295F1-1A27-A49E-52F9-995F4521EBCE}"/>
              </a:ext>
            </a:extLst>
          </p:cNvPr>
          <p:cNvSpPr>
            <a:spLocks noGrp="1"/>
          </p:cNvSpPr>
          <p:nvPr>
            <p:ph idx="1"/>
          </p:nvPr>
        </p:nvSpPr>
        <p:spPr/>
        <p:txBody>
          <a:bodyPr/>
          <a:lstStyle/>
          <a:p>
            <a:r>
              <a:rPr lang="en-US" dirty="0"/>
              <a:t>These are conservative people</a:t>
            </a:r>
          </a:p>
          <a:p>
            <a:r>
              <a:rPr lang="en-US" dirty="0"/>
              <a:t>Very cost sensitive</a:t>
            </a:r>
          </a:p>
          <a:p>
            <a:r>
              <a:rPr lang="en-US" dirty="0"/>
              <a:t>Generally they are peer pressured into purchasing  product or service</a:t>
            </a:r>
          </a:p>
          <a:p>
            <a:pPr marL="0" indent="0">
              <a:buNone/>
            </a:pPr>
            <a:endParaRPr lang="en-IN" dirty="0"/>
          </a:p>
        </p:txBody>
      </p:sp>
    </p:spTree>
    <p:extLst>
      <p:ext uri="{BB962C8B-B14F-4D97-AF65-F5344CB8AC3E}">
        <p14:creationId xmlns:p14="http://schemas.microsoft.com/office/powerpoint/2010/main" val="266012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A7B4-154D-6F69-422A-308271FC720C}"/>
              </a:ext>
            </a:extLst>
          </p:cNvPr>
          <p:cNvSpPr>
            <a:spLocks noGrp="1"/>
          </p:cNvSpPr>
          <p:nvPr>
            <p:ph type="title"/>
          </p:nvPr>
        </p:nvSpPr>
        <p:spPr/>
        <p:txBody>
          <a:bodyPr/>
          <a:lstStyle/>
          <a:p>
            <a:r>
              <a:rPr lang="en-US" dirty="0"/>
              <a:t>Laggards</a:t>
            </a:r>
            <a:endParaRPr lang="en-IN" dirty="0"/>
          </a:p>
        </p:txBody>
      </p:sp>
      <p:sp>
        <p:nvSpPr>
          <p:cNvPr id="3" name="Content Placeholder 2">
            <a:extLst>
              <a:ext uri="{FF2B5EF4-FFF2-40B4-BE49-F238E27FC236}">
                <a16:creationId xmlns:a16="http://schemas.microsoft.com/office/drawing/2014/main" id="{2655E539-57E6-5A67-4B2D-26B58FB9C1E5}"/>
              </a:ext>
            </a:extLst>
          </p:cNvPr>
          <p:cNvSpPr>
            <a:spLocks noGrp="1"/>
          </p:cNvSpPr>
          <p:nvPr>
            <p:ph idx="1"/>
          </p:nvPr>
        </p:nvSpPr>
        <p:spPr/>
        <p:txBody>
          <a:bodyPr/>
          <a:lstStyle/>
          <a:p>
            <a:r>
              <a:rPr lang="en-US" dirty="0"/>
              <a:t>They are the last adopter of the new product or service</a:t>
            </a:r>
          </a:p>
          <a:p>
            <a:r>
              <a:rPr lang="en-US" dirty="0"/>
              <a:t>They do not like to change</a:t>
            </a:r>
          </a:p>
          <a:p>
            <a:r>
              <a:rPr lang="en-US" dirty="0"/>
              <a:t>They adopt innovation unless it is compulsory to do so.</a:t>
            </a:r>
            <a:endParaRPr lang="en-IN" dirty="0"/>
          </a:p>
        </p:txBody>
      </p:sp>
    </p:spTree>
    <p:extLst>
      <p:ext uri="{BB962C8B-B14F-4D97-AF65-F5344CB8AC3E}">
        <p14:creationId xmlns:p14="http://schemas.microsoft.com/office/powerpoint/2010/main" val="219276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1470</TotalTime>
  <Words>2712</Words>
  <Application>Microsoft Office PowerPoint</Application>
  <PresentationFormat>Widescreen</PresentationFormat>
  <Paragraphs>323</Paragraphs>
  <Slides>65</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65</vt:i4>
      </vt:variant>
    </vt:vector>
  </HeadingPairs>
  <TitlesOfParts>
    <vt:vector size="81" baseType="lpstr">
      <vt:lpstr>-apple-system</vt:lpstr>
      <vt:lpstr>Arial</vt:lpstr>
      <vt:lpstr>Arial</vt:lpstr>
      <vt:lpstr>Calibri</vt:lpstr>
      <vt:lpstr>Calibri Light</vt:lpstr>
      <vt:lpstr>inherit</vt:lpstr>
      <vt:lpstr>Montserrat</vt:lpstr>
      <vt:lpstr>Noto Sans</vt:lpstr>
      <vt:lpstr>Nunito Sans</vt:lpstr>
      <vt:lpstr>Open Sans</vt:lpstr>
      <vt:lpstr>PT Serif</vt:lpstr>
      <vt:lpstr>Roboto</vt:lpstr>
      <vt:lpstr>Roboto Slab</vt:lpstr>
      <vt:lpstr>SourceSansPro</vt:lpstr>
      <vt:lpstr>Times New Roman</vt:lpstr>
      <vt:lpstr>Office Theme</vt:lpstr>
      <vt:lpstr>PowerPoint Presentation</vt:lpstr>
      <vt:lpstr>Innovation ?</vt:lpstr>
      <vt:lpstr>PowerPoint Presentation</vt:lpstr>
      <vt:lpstr>Technological innovation process  or  Diffusion of innovation</vt:lpstr>
      <vt:lpstr>Innovators</vt:lpstr>
      <vt:lpstr>Early Adopters</vt:lpstr>
      <vt:lpstr>Early Majority </vt:lpstr>
      <vt:lpstr>Late Majority </vt:lpstr>
      <vt:lpstr>Laggards</vt:lpstr>
      <vt:lpstr>PowerPoint Presentation</vt:lpstr>
      <vt:lpstr>Commercialization of innovation through alliances or  Strategic alliances </vt:lpstr>
      <vt:lpstr>Strategic alliances </vt:lpstr>
      <vt:lpstr>Advantages</vt:lpstr>
      <vt:lpstr>Joint Venture </vt:lpstr>
      <vt:lpstr>Equity strategic alliance </vt:lpstr>
      <vt:lpstr>Non equity strategic alliances</vt:lpstr>
      <vt:lpstr>Situation Analysis ( 5 Cs)</vt:lpstr>
      <vt:lpstr>Company Analysis </vt:lpstr>
      <vt:lpstr>Customer Analysis </vt:lpstr>
      <vt:lpstr>Competitors Analysis </vt:lpstr>
      <vt:lpstr>Collaborator  Analysis ( People with whom you partner for running business) </vt:lpstr>
      <vt:lpstr>Climate Analysis ( PEST Analysis )</vt:lpstr>
      <vt:lpstr>Return on Marketing Investment</vt:lpstr>
      <vt:lpstr>Return on Marketing Investment </vt:lpstr>
      <vt:lpstr>Example 2</vt:lpstr>
      <vt:lpstr>Example 3</vt:lpstr>
      <vt:lpstr>Example 4</vt:lpstr>
      <vt:lpstr>Example 5</vt:lpstr>
      <vt:lpstr>Example 6</vt:lpstr>
      <vt:lpstr>Market share calculations </vt:lpstr>
      <vt:lpstr>PowerPoint Presentation</vt:lpstr>
      <vt:lpstr>Example 2</vt:lpstr>
      <vt:lpstr>Example 3</vt:lpstr>
      <vt:lpstr>Pay back period </vt:lpstr>
      <vt:lpstr>Pay Back Period</vt:lpstr>
      <vt:lpstr>Example 2 ( Uneven cash flows) </vt:lpstr>
      <vt:lpstr>PowerPoint Presentation</vt:lpstr>
      <vt:lpstr>Example 3 ( Uneven cash flows) </vt:lpstr>
      <vt:lpstr>PowerPoint Presentation</vt:lpstr>
      <vt:lpstr>Example 4 ( Uneven cash flows) </vt:lpstr>
      <vt:lpstr>Inventory turnover</vt:lpstr>
      <vt:lpstr>PowerPoint Presentation</vt:lpstr>
      <vt:lpstr>Example 1</vt:lpstr>
      <vt:lpstr>Example 2</vt:lpstr>
      <vt:lpstr>All Commodity Volume ( ACV)</vt:lpstr>
      <vt:lpstr>PowerPoint Presentation</vt:lpstr>
      <vt:lpstr>PowerPoint Presentation</vt:lpstr>
      <vt:lpstr>Same store sales growth </vt:lpstr>
      <vt:lpstr>PowerPoint Presentation</vt:lpstr>
      <vt:lpstr>Example 1</vt:lpstr>
      <vt:lpstr>PowerPoint Presentation</vt:lpstr>
      <vt:lpstr>Example 2</vt:lpstr>
      <vt:lpstr>Net Promoter Score</vt:lpstr>
      <vt:lpstr>PowerPoint Presentation</vt:lpstr>
      <vt:lpstr>Detractors </vt:lpstr>
      <vt:lpstr>Passives </vt:lpstr>
      <vt:lpstr>Promoters</vt:lpstr>
      <vt:lpstr>Formula</vt:lpstr>
      <vt:lpstr>PowerPoint Presentation</vt:lpstr>
      <vt:lpstr>Benchmarking </vt:lpstr>
      <vt:lpstr>Share of wallet</vt:lpstr>
      <vt:lpstr>PowerPoint Presentation</vt:lpstr>
      <vt:lpstr>Market cannibalization</vt:lpstr>
      <vt:lpstr>Cannibalism Rate</vt:lpstr>
      <vt:lpstr>Omni channel Marketing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dinesh sonkul</dc:creator>
  <cp:lastModifiedBy>dinesh sonkul</cp:lastModifiedBy>
  <cp:revision>1</cp:revision>
  <dcterms:created xsi:type="dcterms:W3CDTF">2022-12-24T11:45:09Z</dcterms:created>
  <dcterms:modified xsi:type="dcterms:W3CDTF">2023-02-02T06:38:12Z</dcterms:modified>
</cp:coreProperties>
</file>