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2" r:id="rId3"/>
    <p:sldId id="259" r:id="rId4"/>
    <p:sldId id="260" r:id="rId5"/>
    <p:sldId id="261" r:id="rId6"/>
    <p:sldId id="272" r:id="rId7"/>
    <p:sldId id="271" r:id="rId8"/>
    <p:sldId id="270" r:id="rId9"/>
    <p:sldId id="274" r:id="rId10"/>
    <p:sldId id="275" r:id="rId11"/>
    <p:sldId id="276" r:id="rId12"/>
    <p:sldId id="277" r:id="rId13"/>
    <p:sldId id="278" r:id="rId14"/>
    <p:sldId id="282" r:id="rId15"/>
    <p:sldId id="279" r:id="rId16"/>
    <p:sldId id="280" r:id="rId17"/>
    <p:sldId id="281" r:id="rId18"/>
    <p:sldId id="264" r:id="rId19"/>
    <p:sldId id="265" r:id="rId20"/>
    <p:sldId id="267" r:id="rId21"/>
    <p:sldId id="268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FFCC"/>
    <a:srgbClr val="CC33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06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Mohite" userId="4578a2af2b69dab0" providerId="LiveId" clId="{BC344421-23D1-4E6F-9DD8-81AC250F8675}"/>
    <pc:docChg chg="undo custSel addSld delSld modSld sldOrd modMainMaster">
      <pc:chgData name="Yash Mohite" userId="4578a2af2b69dab0" providerId="LiveId" clId="{BC344421-23D1-4E6F-9DD8-81AC250F8675}" dt="2022-08-20T07:58:19.199" v="10380"/>
      <pc:docMkLst>
        <pc:docMk/>
      </pc:docMkLst>
      <pc:sldChg chg="modSp modTransition">
        <pc:chgData name="Yash Mohite" userId="4578a2af2b69dab0" providerId="LiveId" clId="{BC344421-23D1-4E6F-9DD8-81AC250F8675}" dt="2022-08-20T07:57:55.678" v="10379"/>
        <pc:sldMkLst>
          <pc:docMk/>
          <pc:sldMk cId="1604513068" sldId="256"/>
        </pc:sldMkLst>
        <pc:spChg chg="mod">
          <ac:chgData name="Yash Mohite" userId="4578a2af2b69dab0" providerId="LiveId" clId="{BC344421-23D1-4E6F-9DD8-81AC250F8675}" dt="2022-08-19T04:36:23.048" v="610"/>
          <ac:spMkLst>
            <pc:docMk/>
            <pc:sldMk cId="1604513068" sldId="256"/>
            <ac:spMk id="4" creationId="{6C70DF7B-4101-4804-70D6-5A4110E59E14}"/>
          </ac:spMkLst>
        </pc:spChg>
        <pc:spChg chg="mod">
          <ac:chgData name="Yash Mohite" userId="4578a2af2b69dab0" providerId="LiveId" clId="{BC344421-23D1-4E6F-9DD8-81AC250F8675}" dt="2022-08-19T04:36:23.048" v="610"/>
          <ac:spMkLst>
            <pc:docMk/>
            <pc:sldMk cId="1604513068" sldId="256"/>
            <ac:spMk id="5" creationId="{5FA6B64E-7C9F-8525-F058-F6FF61A611C6}"/>
          </ac:spMkLst>
        </pc:spChg>
      </pc:sldChg>
      <pc:sldChg chg="modSp del">
        <pc:chgData name="Yash Mohite" userId="4578a2af2b69dab0" providerId="LiveId" clId="{BC344421-23D1-4E6F-9DD8-81AC250F8675}" dt="2022-08-19T05:03:48.270" v="1123" actId="47"/>
        <pc:sldMkLst>
          <pc:docMk/>
          <pc:sldMk cId="1619709472" sldId="257"/>
        </pc:sldMkLst>
        <pc:spChg chg="mod">
          <ac:chgData name="Yash Mohite" userId="4578a2af2b69dab0" providerId="LiveId" clId="{BC344421-23D1-4E6F-9DD8-81AC250F8675}" dt="2022-08-19T04:36:23.048" v="610"/>
          <ac:spMkLst>
            <pc:docMk/>
            <pc:sldMk cId="1619709472" sldId="257"/>
            <ac:spMk id="2" creationId="{D248D3C4-0AF3-9222-A373-85F8DF2CA0DF}"/>
          </ac:spMkLst>
        </pc:spChg>
        <pc:spChg chg="mod">
          <ac:chgData name="Yash Mohite" userId="4578a2af2b69dab0" providerId="LiveId" clId="{BC344421-23D1-4E6F-9DD8-81AC250F8675}" dt="2022-08-19T04:36:23.048" v="610"/>
          <ac:spMkLst>
            <pc:docMk/>
            <pc:sldMk cId="1619709472" sldId="257"/>
            <ac:spMk id="3" creationId="{8751A6AA-DD34-8D62-4D4F-51486CD49756}"/>
          </ac:spMkLst>
        </pc:spChg>
      </pc:sldChg>
      <pc:sldChg chg="modSp mod modTransition">
        <pc:chgData name="Yash Mohite" userId="4578a2af2b69dab0" providerId="LiveId" clId="{BC344421-23D1-4E6F-9DD8-81AC250F8675}" dt="2022-08-19T10:20:48.979" v="4176"/>
        <pc:sldMkLst>
          <pc:docMk/>
          <pc:sldMk cId="2095831857" sldId="259"/>
        </pc:sldMkLst>
        <pc:spChg chg="mod">
          <ac:chgData name="Yash Mohite" userId="4578a2af2b69dab0" providerId="LiveId" clId="{BC344421-23D1-4E6F-9DD8-81AC250F8675}" dt="2022-08-19T04:42:44.968" v="1079" actId="20577"/>
          <ac:spMkLst>
            <pc:docMk/>
            <pc:sldMk cId="2095831857" sldId="259"/>
            <ac:spMk id="4" creationId="{4F5ED868-494F-6A8D-8A1F-E86119741D7F}"/>
          </ac:spMkLst>
        </pc:spChg>
        <pc:spChg chg="mod">
          <ac:chgData name="Yash Mohite" userId="4578a2af2b69dab0" providerId="LiveId" clId="{BC344421-23D1-4E6F-9DD8-81AC250F8675}" dt="2022-08-19T04:36:23.048" v="610"/>
          <ac:spMkLst>
            <pc:docMk/>
            <pc:sldMk cId="2095831857" sldId="259"/>
            <ac:spMk id="5" creationId="{E89478BA-E7F0-328E-DF80-DAEE65761C97}"/>
          </ac:spMkLst>
        </pc:spChg>
      </pc:sldChg>
      <pc:sldChg chg="addSp delSp modSp new mod modTransition modClrScheme chgLayout">
        <pc:chgData name="Yash Mohite" userId="4578a2af2b69dab0" providerId="LiveId" clId="{BC344421-23D1-4E6F-9DD8-81AC250F8675}" dt="2022-08-19T10:21:07.162" v="4178"/>
        <pc:sldMkLst>
          <pc:docMk/>
          <pc:sldMk cId="1463604660" sldId="260"/>
        </pc:sldMkLst>
        <pc:spChg chg="mod ord">
          <ac:chgData name="Yash Mohite" userId="4578a2af2b69dab0" providerId="LiveId" clId="{BC344421-23D1-4E6F-9DD8-81AC250F8675}" dt="2022-08-19T04:41:18.677" v="1074" actId="207"/>
          <ac:spMkLst>
            <pc:docMk/>
            <pc:sldMk cId="1463604660" sldId="260"/>
            <ac:spMk id="2" creationId="{CFFCBD30-D91E-C090-43D1-3CC832409ECB}"/>
          </ac:spMkLst>
        </pc:spChg>
        <pc:spChg chg="del mod">
          <ac:chgData name="Yash Mohite" userId="4578a2af2b69dab0" providerId="LiveId" clId="{BC344421-23D1-4E6F-9DD8-81AC250F8675}" dt="2022-08-19T04:10:32.722" v="57" actId="700"/>
          <ac:spMkLst>
            <pc:docMk/>
            <pc:sldMk cId="1463604660" sldId="260"/>
            <ac:spMk id="3" creationId="{39CDE125-417C-D30C-980D-8E20546BF828}"/>
          </ac:spMkLst>
        </pc:spChg>
        <pc:spChg chg="add del mod ord">
          <ac:chgData name="Yash Mohite" userId="4578a2af2b69dab0" providerId="LiveId" clId="{BC344421-23D1-4E6F-9DD8-81AC250F8675}" dt="2022-08-19T04:14:20.396" v="95" actId="700"/>
          <ac:spMkLst>
            <pc:docMk/>
            <pc:sldMk cId="1463604660" sldId="260"/>
            <ac:spMk id="4" creationId="{BBB110A9-217A-D1F4-DFFB-D76293C281AC}"/>
          </ac:spMkLst>
        </pc:spChg>
        <pc:spChg chg="add mod ord">
          <ac:chgData name="Yash Mohite" userId="4578a2af2b69dab0" providerId="LiveId" clId="{BC344421-23D1-4E6F-9DD8-81AC250F8675}" dt="2022-08-19T04:37:10.058" v="668" actId="27636"/>
          <ac:spMkLst>
            <pc:docMk/>
            <pc:sldMk cId="1463604660" sldId="260"/>
            <ac:spMk id="5" creationId="{D3E875EE-6A6A-C2D4-6701-A73F7520D1D7}"/>
          </ac:spMkLst>
        </pc:spChg>
      </pc:sldChg>
      <pc:sldChg chg="modSp new mod modTransition chgLayout">
        <pc:chgData name="Yash Mohite" userId="4578a2af2b69dab0" providerId="LiveId" clId="{BC344421-23D1-4E6F-9DD8-81AC250F8675}" dt="2022-08-19T10:21:13.916" v="4179"/>
        <pc:sldMkLst>
          <pc:docMk/>
          <pc:sldMk cId="1466259523" sldId="261"/>
        </pc:sldMkLst>
        <pc:spChg chg="mod ord">
          <ac:chgData name="Yash Mohite" userId="4578a2af2b69dab0" providerId="LiveId" clId="{BC344421-23D1-4E6F-9DD8-81AC250F8675}" dt="2022-08-19T04:40:47.967" v="1071" actId="207"/>
          <ac:spMkLst>
            <pc:docMk/>
            <pc:sldMk cId="1466259523" sldId="261"/>
            <ac:spMk id="2" creationId="{9DB2AF3D-3842-21B4-295E-D29EDFD31827}"/>
          </ac:spMkLst>
        </pc:spChg>
        <pc:spChg chg="mod ord">
          <ac:chgData name="Yash Mohite" userId="4578a2af2b69dab0" providerId="LiveId" clId="{BC344421-23D1-4E6F-9DD8-81AC250F8675}" dt="2022-08-19T04:40:35.404" v="1070" actId="12"/>
          <ac:spMkLst>
            <pc:docMk/>
            <pc:sldMk cId="1466259523" sldId="261"/>
            <ac:spMk id="3" creationId="{40FDB20C-CD8B-01EB-81CD-E273EFD0530A}"/>
          </ac:spMkLst>
        </pc:spChg>
      </pc:sldChg>
      <pc:sldChg chg="new modTransition">
        <pc:chgData name="Yash Mohite" userId="4578a2af2b69dab0" providerId="LiveId" clId="{BC344421-23D1-4E6F-9DD8-81AC250F8675}" dt="2022-08-19T10:20:45.978" v="4175"/>
        <pc:sldMkLst>
          <pc:docMk/>
          <pc:sldMk cId="1498683262" sldId="262"/>
        </pc:sldMkLst>
      </pc:sldChg>
      <pc:sldChg chg="addSp delSp modSp new del mod modTransition modClrScheme modAnim chgLayout">
        <pc:chgData name="Yash Mohite" userId="4578a2af2b69dab0" providerId="LiveId" clId="{BC344421-23D1-4E6F-9DD8-81AC250F8675}" dt="2022-08-19T08:38:00.910" v="3204" actId="2696"/>
        <pc:sldMkLst>
          <pc:docMk/>
          <pc:sldMk cId="436978452" sldId="263"/>
        </pc:sldMkLst>
        <pc:spChg chg="del mod ord">
          <ac:chgData name="Yash Mohite" userId="4578a2af2b69dab0" providerId="LiveId" clId="{BC344421-23D1-4E6F-9DD8-81AC250F8675}" dt="2022-08-19T08:08:20.284" v="2891" actId="700"/>
          <ac:spMkLst>
            <pc:docMk/>
            <pc:sldMk cId="436978452" sldId="263"/>
            <ac:spMk id="2" creationId="{647D3E39-0DD1-5E7A-F637-FFD028173F86}"/>
          </ac:spMkLst>
        </pc:spChg>
        <pc:spChg chg="del mod">
          <ac:chgData name="Yash Mohite" userId="4578a2af2b69dab0" providerId="LiveId" clId="{BC344421-23D1-4E6F-9DD8-81AC250F8675}" dt="2022-08-19T08:06:56.951" v="2750"/>
          <ac:spMkLst>
            <pc:docMk/>
            <pc:sldMk cId="436978452" sldId="263"/>
            <ac:spMk id="3" creationId="{10D7D79C-F936-F1D7-927E-E38531077C13}"/>
          </ac:spMkLst>
        </pc:spChg>
        <pc:spChg chg="add del mod ord">
          <ac:chgData name="Yash Mohite" userId="4578a2af2b69dab0" providerId="LiveId" clId="{BC344421-23D1-4E6F-9DD8-81AC250F8675}" dt="2022-08-19T08:08:53.145" v="2900" actId="21"/>
          <ac:spMkLst>
            <pc:docMk/>
            <pc:sldMk cId="436978452" sldId="263"/>
            <ac:spMk id="4" creationId="{5A5D3CA9-F8F1-9087-AC84-1DBC1EE1AFDF}"/>
          </ac:spMkLst>
        </pc:spChg>
        <pc:spChg chg="add del mod ord">
          <ac:chgData name="Yash Mohite" userId="4578a2af2b69dab0" providerId="LiveId" clId="{BC344421-23D1-4E6F-9DD8-81AC250F8675}" dt="2022-08-19T08:08:33.793" v="2895" actId="21"/>
          <ac:spMkLst>
            <pc:docMk/>
            <pc:sldMk cId="436978452" sldId="263"/>
            <ac:spMk id="5" creationId="{381EFE65-DF10-6E8A-2E02-C29FFF8C4C98}"/>
          </ac:spMkLst>
        </pc:spChg>
        <pc:spChg chg="add mod">
          <ac:chgData name="Yash Mohite" userId="4578a2af2b69dab0" providerId="LiveId" clId="{BC344421-23D1-4E6F-9DD8-81AC250F8675}" dt="2022-08-19T08:35:08.895" v="3182" actId="27636"/>
          <ac:spMkLst>
            <pc:docMk/>
            <pc:sldMk cId="436978452" sldId="263"/>
            <ac:spMk id="6" creationId="{A807A1C2-9415-465D-9F7E-F68EF17A3CB9}"/>
          </ac:spMkLst>
        </pc:spChg>
        <pc:spChg chg="add del mod">
          <ac:chgData name="Yash Mohite" userId="4578a2af2b69dab0" providerId="LiveId" clId="{BC344421-23D1-4E6F-9DD8-81AC250F8675}" dt="2022-08-19T08:10:53.476" v="2942"/>
          <ac:spMkLst>
            <pc:docMk/>
            <pc:sldMk cId="436978452" sldId="263"/>
            <ac:spMk id="7" creationId="{FC950D19-4D2E-1990-B7AE-3E083DDF2054}"/>
          </ac:spMkLst>
        </pc:spChg>
        <pc:spChg chg="add del mod">
          <ac:chgData name="Yash Mohite" userId="4578a2af2b69dab0" providerId="LiveId" clId="{BC344421-23D1-4E6F-9DD8-81AC250F8675}" dt="2022-08-19T08:12:48.151" v="3098" actId="21"/>
          <ac:spMkLst>
            <pc:docMk/>
            <pc:sldMk cId="436978452" sldId="263"/>
            <ac:spMk id="8" creationId="{887C12DE-CE9B-BAEF-B304-3A8A4718590D}"/>
          </ac:spMkLst>
        </pc:spChg>
        <pc:spChg chg="del mod">
          <ac:chgData name="Yash Mohite" userId="4578a2af2b69dab0" providerId="LiveId" clId="{BC344421-23D1-4E6F-9DD8-81AC250F8675}" dt="2022-08-19T08:36:21.819" v="3196" actId="21"/>
          <ac:spMkLst>
            <pc:docMk/>
            <pc:sldMk cId="436978452" sldId="263"/>
            <ac:spMk id="28" creationId="{0E22B656-4184-5F06-5951-3932E2F8BF0D}"/>
          </ac:spMkLst>
        </pc:spChg>
        <pc:grpChg chg="del mod">
          <ac:chgData name="Yash Mohite" userId="4578a2af2b69dab0" providerId="LiveId" clId="{BC344421-23D1-4E6F-9DD8-81AC250F8675}" dt="2022-08-19T08:28:05.036" v="3152"/>
          <ac:grpSpMkLst>
            <pc:docMk/>
            <pc:sldMk cId="436978452" sldId="263"/>
            <ac:grpSpMk id="12" creationId="{C86F7DC6-E63A-B818-400F-BE2F6798C53E}"/>
          </ac:grpSpMkLst>
        </pc:grpChg>
        <pc:grpChg chg="mod">
          <ac:chgData name="Yash Mohite" userId="4578a2af2b69dab0" providerId="LiveId" clId="{BC344421-23D1-4E6F-9DD8-81AC250F8675}" dt="2022-08-19T08:28:05.036" v="3152"/>
          <ac:grpSpMkLst>
            <pc:docMk/>
            <pc:sldMk cId="436978452" sldId="263"/>
            <ac:grpSpMk id="14" creationId="{EDF05D0D-19D5-D09E-A04A-B6C7869AE657}"/>
          </ac:grpSpMkLst>
        </pc:grpChg>
        <pc:inkChg chg="add mod">
          <ac:chgData name="Yash Mohite" userId="4578a2af2b69dab0" providerId="LiveId" clId="{BC344421-23D1-4E6F-9DD8-81AC250F8675}" dt="2022-08-19T08:28:05.036" v="3152"/>
          <ac:inkMkLst>
            <pc:docMk/>
            <pc:sldMk cId="436978452" sldId="263"/>
            <ac:inkMk id="9" creationId="{9D616D1D-6D42-F860-BAF3-F80E4AE0A772}"/>
          </ac:inkMkLst>
        </pc:inkChg>
        <pc:inkChg chg="add mod">
          <ac:chgData name="Yash Mohite" userId="4578a2af2b69dab0" providerId="LiveId" clId="{BC344421-23D1-4E6F-9DD8-81AC250F8675}" dt="2022-08-19T08:28:05.036" v="3152"/>
          <ac:inkMkLst>
            <pc:docMk/>
            <pc:sldMk cId="436978452" sldId="263"/>
            <ac:inkMk id="10" creationId="{E6D8874A-FA71-57E6-86EF-17988D7FB474}"/>
          </ac:inkMkLst>
        </pc:inkChg>
        <pc:inkChg chg="add mod">
          <ac:chgData name="Yash Mohite" userId="4578a2af2b69dab0" providerId="LiveId" clId="{BC344421-23D1-4E6F-9DD8-81AC250F8675}" dt="2022-08-19T08:28:05.036" v="3152"/>
          <ac:inkMkLst>
            <pc:docMk/>
            <pc:sldMk cId="436978452" sldId="263"/>
            <ac:inkMk id="11" creationId="{DCA4FCB0-8155-1C38-EE13-E9D0A7538087}"/>
          </ac:inkMkLst>
        </pc:inkChg>
        <pc:inkChg chg="add mod">
          <ac:chgData name="Yash Mohite" userId="4578a2af2b69dab0" providerId="LiveId" clId="{BC344421-23D1-4E6F-9DD8-81AC250F8675}" dt="2022-08-19T08:28:05.036" v="3152"/>
          <ac:inkMkLst>
            <pc:docMk/>
            <pc:sldMk cId="436978452" sldId="263"/>
            <ac:inkMk id="13" creationId="{026FFF1D-81A9-4526-500E-45F6E46350C3}"/>
          </ac:inkMkLst>
        </pc:inkChg>
        <pc:inkChg chg="add del">
          <ac:chgData name="Yash Mohite" userId="4578a2af2b69dab0" providerId="LiveId" clId="{BC344421-23D1-4E6F-9DD8-81AC250F8675}" dt="2022-08-19T08:29:51.535" v="3178" actId="9405"/>
          <ac:inkMkLst>
            <pc:docMk/>
            <pc:sldMk cId="436978452" sldId="263"/>
            <ac:inkMk id="15" creationId="{00E3D464-350B-B58D-879F-8376A178E9E7}"/>
          </ac:inkMkLst>
        </pc:inkChg>
        <pc:inkChg chg="add del">
          <ac:chgData name="Yash Mohite" userId="4578a2af2b69dab0" providerId="LiveId" clId="{BC344421-23D1-4E6F-9DD8-81AC250F8675}" dt="2022-08-19T08:28:41.294" v="3165" actId="9405"/>
          <ac:inkMkLst>
            <pc:docMk/>
            <pc:sldMk cId="436978452" sldId="263"/>
            <ac:inkMk id="16" creationId="{80888906-BC10-D98E-EAD4-BCF2CA7D4FD5}"/>
          </ac:inkMkLst>
        </pc:inkChg>
        <pc:inkChg chg="add del">
          <ac:chgData name="Yash Mohite" userId="4578a2af2b69dab0" providerId="LiveId" clId="{BC344421-23D1-4E6F-9DD8-81AC250F8675}" dt="2022-08-19T08:28:40.550" v="3164" actId="9405"/>
          <ac:inkMkLst>
            <pc:docMk/>
            <pc:sldMk cId="436978452" sldId="263"/>
            <ac:inkMk id="17" creationId="{F3E01FE6-2601-78F9-6709-8D3DF798691F}"/>
          </ac:inkMkLst>
        </pc:inkChg>
        <pc:inkChg chg="add del">
          <ac:chgData name="Yash Mohite" userId="4578a2af2b69dab0" providerId="LiveId" clId="{BC344421-23D1-4E6F-9DD8-81AC250F8675}" dt="2022-08-19T08:28:39.934" v="3163" actId="9405"/>
          <ac:inkMkLst>
            <pc:docMk/>
            <pc:sldMk cId="436978452" sldId="263"/>
            <ac:inkMk id="18" creationId="{A80283DA-9855-FA04-7A31-3B83070907D0}"/>
          </ac:inkMkLst>
        </pc:inkChg>
        <pc:inkChg chg="add del">
          <ac:chgData name="Yash Mohite" userId="4578a2af2b69dab0" providerId="LiveId" clId="{BC344421-23D1-4E6F-9DD8-81AC250F8675}" dt="2022-08-19T08:28:39.377" v="3162" actId="9405"/>
          <ac:inkMkLst>
            <pc:docMk/>
            <pc:sldMk cId="436978452" sldId="263"/>
            <ac:inkMk id="19" creationId="{19FEEBDE-30A2-DD60-371E-8FDC2820CCAB}"/>
          </ac:inkMkLst>
        </pc:inkChg>
        <pc:inkChg chg="add del">
          <ac:chgData name="Yash Mohite" userId="4578a2af2b69dab0" providerId="LiveId" clId="{BC344421-23D1-4E6F-9DD8-81AC250F8675}" dt="2022-08-19T08:28:38.821" v="3161" actId="9405"/>
          <ac:inkMkLst>
            <pc:docMk/>
            <pc:sldMk cId="436978452" sldId="263"/>
            <ac:inkMk id="20" creationId="{FBD3BD99-B595-AFBD-6A13-5BD97A181358}"/>
          </ac:inkMkLst>
        </pc:inkChg>
        <pc:inkChg chg="add del">
          <ac:chgData name="Yash Mohite" userId="4578a2af2b69dab0" providerId="LiveId" clId="{BC344421-23D1-4E6F-9DD8-81AC250F8675}" dt="2022-08-19T08:28:38.326" v="3160" actId="9405"/>
          <ac:inkMkLst>
            <pc:docMk/>
            <pc:sldMk cId="436978452" sldId="263"/>
            <ac:inkMk id="21" creationId="{135B00A3-A4B5-2761-6D21-C679AC415587}"/>
          </ac:inkMkLst>
        </pc:inkChg>
        <pc:inkChg chg="add del">
          <ac:chgData name="Yash Mohite" userId="4578a2af2b69dab0" providerId="LiveId" clId="{BC344421-23D1-4E6F-9DD8-81AC250F8675}" dt="2022-08-19T08:29:50.866" v="3177" actId="9405"/>
          <ac:inkMkLst>
            <pc:docMk/>
            <pc:sldMk cId="436978452" sldId="263"/>
            <ac:inkMk id="22" creationId="{722C200C-2718-D565-C4FB-916045DBBCBE}"/>
          </ac:inkMkLst>
        </pc:inkChg>
        <pc:inkChg chg="add del">
          <ac:chgData name="Yash Mohite" userId="4578a2af2b69dab0" providerId="LiveId" clId="{BC344421-23D1-4E6F-9DD8-81AC250F8675}" dt="2022-08-19T08:28:52.700" v="3168" actId="9405"/>
          <ac:inkMkLst>
            <pc:docMk/>
            <pc:sldMk cId="436978452" sldId="263"/>
            <ac:inkMk id="23" creationId="{CE723377-DE20-6C35-27FE-B4012EEA8B21}"/>
          </ac:inkMkLst>
        </pc:inkChg>
        <pc:inkChg chg="add del">
          <ac:chgData name="Yash Mohite" userId="4578a2af2b69dab0" providerId="LiveId" clId="{BC344421-23D1-4E6F-9DD8-81AC250F8675}" dt="2022-08-19T08:29:05.818" v="3172" actId="9405"/>
          <ac:inkMkLst>
            <pc:docMk/>
            <pc:sldMk cId="436978452" sldId="263"/>
            <ac:inkMk id="24" creationId="{B79C18A7-7EB1-27FD-7025-5AEECD0DFD77}"/>
          </ac:inkMkLst>
        </pc:inkChg>
        <pc:inkChg chg="add del">
          <ac:chgData name="Yash Mohite" userId="4578a2af2b69dab0" providerId="LiveId" clId="{BC344421-23D1-4E6F-9DD8-81AC250F8675}" dt="2022-08-19T08:29:05.349" v="3171" actId="9405"/>
          <ac:inkMkLst>
            <pc:docMk/>
            <pc:sldMk cId="436978452" sldId="263"/>
            <ac:inkMk id="25" creationId="{623560FF-2916-7A14-56E5-D12B6EE1EACB}"/>
          </ac:inkMkLst>
        </pc:inkChg>
        <pc:inkChg chg="add del">
          <ac:chgData name="Yash Mohite" userId="4578a2af2b69dab0" providerId="LiveId" clId="{BC344421-23D1-4E6F-9DD8-81AC250F8675}" dt="2022-08-19T08:29:49.675" v="3176" actId="9405"/>
          <ac:inkMkLst>
            <pc:docMk/>
            <pc:sldMk cId="436978452" sldId="263"/>
            <ac:inkMk id="26" creationId="{262D5D01-6811-77A0-1281-7FB9586C2210}"/>
          </ac:inkMkLst>
        </pc:inkChg>
        <pc:inkChg chg="add del">
          <ac:chgData name="Yash Mohite" userId="4578a2af2b69dab0" providerId="LiveId" clId="{BC344421-23D1-4E6F-9DD8-81AC250F8675}" dt="2022-08-19T08:29:39.046" v="3175" actId="9405"/>
          <ac:inkMkLst>
            <pc:docMk/>
            <pc:sldMk cId="436978452" sldId="263"/>
            <ac:inkMk id="27" creationId="{001CF849-D042-5900-13F2-7B2AF573EDB7}"/>
          </ac:inkMkLst>
        </pc:inkChg>
      </pc:sldChg>
      <pc:sldChg chg="addSp delSp modSp new mod modTransition modClrScheme chgLayout">
        <pc:chgData name="Yash Mohite" userId="4578a2af2b69dab0" providerId="LiveId" clId="{BC344421-23D1-4E6F-9DD8-81AC250F8675}" dt="2022-08-20T06:37:25.609" v="8288"/>
        <pc:sldMkLst>
          <pc:docMk/>
          <pc:sldMk cId="473839080" sldId="264"/>
        </pc:sldMkLst>
        <pc:spChg chg="del mod ord">
          <ac:chgData name="Yash Mohite" userId="4578a2af2b69dab0" providerId="LiveId" clId="{BC344421-23D1-4E6F-9DD8-81AC250F8675}" dt="2022-08-19T07:05:02.414" v="2521" actId="21"/>
          <ac:spMkLst>
            <pc:docMk/>
            <pc:sldMk cId="473839080" sldId="264"/>
            <ac:spMk id="2" creationId="{9405D66D-85E6-AFF4-5968-6CA21E0ECBEB}"/>
          </ac:spMkLst>
        </pc:spChg>
        <pc:spChg chg="add del mod ord">
          <ac:chgData name="Yash Mohite" userId="4578a2af2b69dab0" providerId="LiveId" clId="{BC344421-23D1-4E6F-9DD8-81AC250F8675}" dt="2022-08-19T07:05:06.586" v="2522" actId="700"/>
          <ac:spMkLst>
            <pc:docMk/>
            <pc:sldMk cId="473839080" sldId="264"/>
            <ac:spMk id="3" creationId="{F8EAFDA3-C047-4240-F040-106AA23E85AB}"/>
          </ac:spMkLst>
        </pc:spChg>
        <pc:spChg chg="add del mod ord">
          <ac:chgData name="Yash Mohite" userId="4578a2af2b69dab0" providerId="LiveId" clId="{BC344421-23D1-4E6F-9DD8-81AC250F8675}" dt="2022-08-19T07:04:55.436" v="2517" actId="700"/>
          <ac:spMkLst>
            <pc:docMk/>
            <pc:sldMk cId="473839080" sldId="264"/>
            <ac:spMk id="4" creationId="{9F74268E-B9C2-DD30-BFD5-B0A27630A148}"/>
          </ac:spMkLst>
        </pc:spChg>
        <pc:spChg chg="add del mod ord">
          <ac:chgData name="Yash Mohite" userId="4578a2af2b69dab0" providerId="LiveId" clId="{BC344421-23D1-4E6F-9DD8-81AC250F8675}" dt="2022-08-19T07:05:06.586" v="2522" actId="700"/>
          <ac:spMkLst>
            <pc:docMk/>
            <pc:sldMk cId="473839080" sldId="264"/>
            <ac:spMk id="6" creationId="{F98747A0-E7E1-1CED-209A-EFC55ED40FAE}"/>
          </ac:spMkLst>
        </pc:spChg>
        <pc:spChg chg="add del mod ord">
          <ac:chgData name="Yash Mohite" userId="4578a2af2b69dab0" providerId="LiveId" clId="{BC344421-23D1-4E6F-9DD8-81AC250F8675}" dt="2022-08-19T07:05:25.373" v="2527" actId="21"/>
          <ac:spMkLst>
            <pc:docMk/>
            <pc:sldMk cId="473839080" sldId="264"/>
            <ac:spMk id="7" creationId="{47F927B0-89BD-56D7-7EDA-36887AE7ECDC}"/>
          </ac:spMkLst>
        </pc:spChg>
        <pc:spChg chg="add del mod ord">
          <ac:chgData name="Yash Mohite" userId="4578a2af2b69dab0" providerId="LiveId" clId="{BC344421-23D1-4E6F-9DD8-81AC250F8675}" dt="2022-08-19T07:56:44.178" v="2747" actId="16959"/>
          <ac:spMkLst>
            <pc:docMk/>
            <pc:sldMk cId="473839080" sldId="264"/>
            <ac:spMk id="8" creationId="{EEEFF4C0-4059-A78E-5F3A-EA7A6B8BA495}"/>
          </ac:spMkLst>
        </pc:spChg>
        <pc:spChg chg="add del mod ord">
          <ac:chgData name="Yash Mohite" userId="4578a2af2b69dab0" providerId="LiveId" clId="{BC344421-23D1-4E6F-9DD8-81AC250F8675}" dt="2022-08-19T07:05:21.810" v="2526" actId="700"/>
          <ac:spMkLst>
            <pc:docMk/>
            <pc:sldMk cId="473839080" sldId="264"/>
            <ac:spMk id="9" creationId="{768AA0C3-85C6-590B-5FAA-6E1C58D3DEA3}"/>
          </ac:spMkLst>
        </pc:spChg>
        <pc:spChg chg="add del mod ord">
          <ac:chgData name="Yash Mohite" userId="4578a2af2b69dab0" providerId="LiveId" clId="{BC344421-23D1-4E6F-9DD8-81AC250F8675}" dt="2022-08-19T07:05:21.810" v="2526" actId="700"/>
          <ac:spMkLst>
            <pc:docMk/>
            <pc:sldMk cId="473839080" sldId="264"/>
            <ac:spMk id="10" creationId="{CB1F1680-0E67-E9F3-BFDD-0AE02E768BFA}"/>
          </ac:spMkLst>
        </pc:spChg>
      </pc:sldChg>
      <pc:sldChg chg="addSp delSp modSp new mod modTransition modClrScheme chgLayout">
        <pc:chgData name="Yash Mohite" userId="4578a2af2b69dab0" providerId="LiveId" clId="{BC344421-23D1-4E6F-9DD8-81AC250F8675}" dt="2022-08-20T07:58:19.199" v="10380"/>
        <pc:sldMkLst>
          <pc:docMk/>
          <pc:sldMk cId="4095432961" sldId="265"/>
        </pc:sldMkLst>
        <pc:spChg chg="mod ord">
          <ac:chgData name="Yash Mohite" userId="4578a2af2b69dab0" providerId="LiveId" clId="{BC344421-23D1-4E6F-9DD8-81AC250F8675}" dt="2022-08-19T13:51:44.622" v="4533" actId="20577"/>
          <ac:spMkLst>
            <pc:docMk/>
            <pc:sldMk cId="4095432961" sldId="265"/>
            <ac:spMk id="2" creationId="{C74F90C5-B118-4193-94C2-E60C28D1A805}"/>
          </ac:spMkLst>
        </pc:spChg>
        <pc:spChg chg="mod ord">
          <ac:chgData name="Yash Mohite" userId="4578a2af2b69dab0" providerId="LiveId" clId="{BC344421-23D1-4E6F-9DD8-81AC250F8675}" dt="2022-08-20T07:46:18.600" v="10265" actId="115"/>
          <ac:spMkLst>
            <pc:docMk/>
            <pc:sldMk cId="4095432961" sldId="265"/>
            <ac:spMk id="3" creationId="{3D3DDE93-DD17-1C1B-9647-69F18F15B3EB}"/>
          </ac:spMkLst>
        </pc:spChg>
        <pc:spChg chg="add del mod">
          <ac:chgData name="Yash Mohite" userId="4578a2af2b69dab0" providerId="LiveId" clId="{BC344421-23D1-4E6F-9DD8-81AC250F8675}" dt="2022-08-19T05:28:41.761" v="1324" actId="21"/>
          <ac:spMkLst>
            <pc:docMk/>
            <pc:sldMk cId="4095432961" sldId="265"/>
            <ac:spMk id="4" creationId="{AFE1C15E-8331-DC87-5C8B-56FE41E17760}"/>
          </ac:spMkLst>
        </pc:spChg>
        <pc:graphicFrameChg chg="add mod modGraphic">
          <ac:chgData name="Yash Mohite" userId="4578a2af2b69dab0" providerId="LiveId" clId="{BC344421-23D1-4E6F-9DD8-81AC250F8675}" dt="2022-08-19T07:02:11.676" v="2450" actId="1076"/>
          <ac:graphicFrameMkLst>
            <pc:docMk/>
            <pc:sldMk cId="4095432961" sldId="265"/>
            <ac:graphicFrameMk id="16" creationId="{CD089D4A-7589-71BF-1908-A336E5A9219F}"/>
          </ac:graphicFrameMkLst>
        </pc:graphicFrameChg>
        <pc:picChg chg="add del">
          <ac:chgData name="Yash Mohite" userId="4578a2af2b69dab0" providerId="LiveId" clId="{BC344421-23D1-4E6F-9DD8-81AC250F8675}" dt="2022-08-19T05:27:19.287" v="1312"/>
          <ac:picMkLst>
            <pc:docMk/>
            <pc:sldMk cId="4095432961" sldId="265"/>
            <ac:picMk id="8" creationId="{2F754B59-0676-172E-B4F0-AFCBFB18B9EF}"/>
          </ac:picMkLst>
        </pc:picChg>
        <pc:cxnChg chg="add del mod">
          <ac:chgData name="Yash Mohite" userId="4578a2af2b69dab0" providerId="LiveId" clId="{BC344421-23D1-4E6F-9DD8-81AC250F8675}" dt="2022-08-19T05:28:39.558" v="1323" actId="21"/>
          <ac:cxnSpMkLst>
            <pc:docMk/>
            <pc:sldMk cId="4095432961" sldId="265"/>
            <ac:cxnSpMk id="6" creationId="{B668FE28-6522-5B18-7338-67F96985ACFF}"/>
          </ac:cxnSpMkLst>
        </pc:cxnChg>
        <pc:cxnChg chg="add del mod">
          <ac:chgData name="Yash Mohite" userId="4578a2af2b69dab0" providerId="LiveId" clId="{BC344421-23D1-4E6F-9DD8-81AC250F8675}" dt="2022-08-19T05:28:44.310" v="1325" actId="21"/>
          <ac:cxnSpMkLst>
            <pc:docMk/>
            <pc:sldMk cId="4095432961" sldId="265"/>
            <ac:cxnSpMk id="10" creationId="{9F02D1C2-E451-E7BF-52FB-4A49F84FD8E2}"/>
          </ac:cxnSpMkLst>
        </pc:cxnChg>
      </pc:sldChg>
      <pc:sldChg chg="new del">
        <pc:chgData name="Yash Mohite" userId="4578a2af2b69dab0" providerId="LiveId" clId="{BC344421-23D1-4E6F-9DD8-81AC250F8675}" dt="2022-08-19T05:58:21.497" v="1827" actId="2696"/>
        <pc:sldMkLst>
          <pc:docMk/>
          <pc:sldMk cId="2657746234" sldId="266"/>
        </pc:sldMkLst>
      </pc:sldChg>
      <pc:sldChg chg="new del">
        <pc:chgData name="Yash Mohite" userId="4578a2af2b69dab0" providerId="LiveId" clId="{BC344421-23D1-4E6F-9DD8-81AC250F8675}" dt="2022-08-19T05:03:47.556" v="1122" actId="47"/>
        <pc:sldMkLst>
          <pc:docMk/>
          <pc:sldMk cId="3650126873" sldId="266"/>
        </pc:sldMkLst>
      </pc:sldChg>
      <pc:sldChg chg="modSp new del mod">
        <pc:chgData name="Yash Mohite" userId="4578a2af2b69dab0" providerId="LiveId" clId="{BC344421-23D1-4E6F-9DD8-81AC250F8675}" dt="2022-08-19T05:43:40.910" v="1477" actId="2696"/>
        <pc:sldMkLst>
          <pc:docMk/>
          <pc:sldMk cId="3752184631" sldId="266"/>
        </pc:sldMkLst>
        <pc:spChg chg="mod">
          <ac:chgData name="Yash Mohite" userId="4578a2af2b69dab0" providerId="LiveId" clId="{BC344421-23D1-4E6F-9DD8-81AC250F8675}" dt="2022-08-19T05:43:33.698" v="1476" actId="20577"/>
          <ac:spMkLst>
            <pc:docMk/>
            <pc:sldMk cId="3752184631" sldId="266"/>
            <ac:spMk id="3" creationId="{E6D59194-1E4D-78E7-8292-BBF2B2CC3FBB}"/>
          </ac:spMkLst>
        </pc:spChg>
      </pc:sldChg>
      <pc:sldChg chg="addSp delSp modSp new mod modTransition">
        <pc:chgData name="Yash Mohite" userId="4578a2af2b69dab0" providerId="LiveId" clId="{BC344421-23D1-4E6F-9DD8-81AC250F8675}" dt="2022-08-19T10:22:15.612" v="4188"/>
        <pc:sldMkLst>
          <pc:docMk/>
          <pc:sldMk cId="133496127" sldId="267"/>
        </pc:sldMkLst>
        <pc:spChg chg="mod">
          <ac:chgData name="Yash Mohite" userId="4578a2af2b69dab0" providerId="LiveId" clId="{BC344421-23D1-4E6F-9DD8-81AC250F8675}" dt="2022-08-19T07:53:53.219" v="2734" actId="207"/>
          <ac:spMkLst>
            <pc:docMk/>
            <pc:sldMk cId="133496127" sldId="267"/>
            <ac:spMk id="2" creationId="{2A458708-C776-298B-9F38-D80B767476FD}"/>
          </ac:spMkLst>
        </pc:spChg>
        <pc:spChg chg="del mod">
          <ac:chgData name="Yash Mohite" userId="4578a2af2b69dab0" providerId="LiveId" clId="{BC344421-23D1-4E6F-9DD8-81AC250F8675}" dt="2022-08-19T05:48:59.127" v="1641" actId="3680"/>
          <ac:spMkLst>
            <pc:docMk/>
            <pc:sldMk cId="133496127" sldId="267"/>
            <ac:spMk id="3" creationId="{CF42CB70-4224-1AFE-8041-DD0228C5D895}"/>
          </ac:spMkLst>
        </pc:spChg>
        <pc:graphicFrameChg chg="add mod ord modGraphic">
          <ac:chgData name="Yash Mohite" userId="4578a2af2b69dab0" providerId="LiveId" clId="{BC344421-23D1-4E6F-9DD8-81AC250F8675}" dt="2022-08-19T06:34:55.727" v="2373" actId="14100"/>
          <ac:graphicFrameMkLst>
            <pc:docMk/>
            <pc:sldMk cId="133496127" sldId="267"/>
            <ac:graphicFrameMk id="4" creationId="{1C0D2570-BCA0-8ED0-055A-7ACF1190700C}"/>
          </ac:graphicFrameMkLst>
        </pc:graphicFrameChg>
      </pc:sldChg>
      <pc:sldChg chg="addSp delSp modSp new mod modTransition modClrScheme chgLayout">
        <pc:chgData name="Yash Mohite" userId="4578a2af2b69dab0" providerId="LiveId" clId="{BC344421-23D1-4E6F-9DD8-81AC250F8675}" dt="2022-08-19T10:22:21.701" v="4189"/>
        <pc:sldMkLst>
          <pc:docMk/>
          <pc:sldMk cId="4004874010" sldId="268"/>
        </pc:sldMkLst>
        <pc:spChg chg="del">
          <ac:chgData name="Yash Mohite" userId="4578a2af2b69dab0" providerId="LiveId" clId="{BC344421-23D1-4E6F-9DD8-81AC250F8675}" dt="2022-08-19T05:58:41.847" v="1831" actId="21"/>
          <ac:spMkLst>
            <pc:docMk/>
            <pc:sldMk cId="4004874010" sldId="268"/>
            <ac:spMk id="2" creationId="{12A09302-864E-8BB6-BB92-8E1ADCA33476}"/>
          </ac:spMkLst>
        </pc:spChg>
        <pc:spChg chg="del mod">
          <ac:chgData name="Yash Mohite" userId="4578a2af2b69dab0" providerId="LiveId" clId="{BC344421-23D1-4E6F-9DD8-81AC250F8675}" dt="2022-08-19T05:58:53.041" v="1834" actId="700"/>
          <ac:spMkLst>
            <pc:docMk/>
            <pc:sldMk cId="4004874010" sldId="268"/>
            <ac:spMk id="3" creationId="{ABD323E5-A686-01A6-222D-C991DB6370DD}"/>
          </ac:spMkLst>
        </pc:spChg>
        <pc:spChg chg="add del mod ord">
          <ac:chgData name="Yash Mohite" userId="4578a2af2b69dab0" providerId="LiveId" clId="{BC344421-23D1-4E6F-9DD8-81AC250F8675}" dt="2022-08-19T05:58:58.166" v="1835" actId="700"/>
          <ac:spMkLst>
            <pc:docMk/>
            <pc:sldMk cId="4004874010" sldId="268"/>
            <ac:spMk id="4" creationId="{C1DCD7AA-F05F-E5B5-D864-7E8F4579E7DC}"/>
          </ac:spMkLst>
        </pc:spChg>
        <pc:spChg chg="add mod ord">
          <ac:chgData name="Yash Mohite" userId="4578a2af2b69dab0" providerId="LiveId" clId="{BC344421-23D1-4E6F-9DD8-81AC250F8675}" dt="2022-08-19T06:00:38.326" v="2011" actId="700"/>
          <ac:spMkLst>
            <pc:docMk/>
            <pc:sldMk cId="4004874010" sldId="268"/>
            <ac:spMk id="5" creationId="{4E3C0DA1-E599-8E20-5C7F-97549CE71EA3}"/>
          </ac:spMkLst>
        </pc:spChg>
        <pc:spChg chg="add del mod ord">
          <ac:chgData name="Yash Mohite" userId="4578a2af2b69dab0" providerId="LiveId" clId="{BC344421-23D1-4E6F-9DD8-81AC250F8675}" dt="2022-08-19T05:59:06.735" v="1836" actId="21"/>
          <ac:spMkLst>
            <pc:docMk/>
            <pc:sldMk cId="4004874010" sldId="268"/>
            <ac:spMk id="6" creationId="{35937383-5157-0F6A-730A-33A664A8501D}"/>
          </ac:spMkLst>
        </pc:spChg>
        <pc:spChg chg="add del mod ord">
          <ac:chgData name="Yash Mohite" userId="4578a2af2b69dab0" providerId="LiveId" clId="{BC344421-23D1-4E6F-9DD8-81AC250F8675}" dt="2022-08-19T06:00:16.927" v="2008" actId="700"/>
          <ac:spMkLst>
            <pc:docMk/>
            <pc:sldMk cId="4004874010" sldId="268"/>
            <ac:spMk id="7" creationId="{9DBA3A76-40B5-6470-CD90-3A9E4D3291DB}"/>
          </ac:spMkLst>
        </pc:spChg>
        <pc:spChg chg="add del mod ord">
          <ac:chgData name="Yash Mohite" userId="4578a2af2b69dab0" providerId="LiveId" clId="{BC344421-23D1-4E6F-9DD8-81AC250F8675}" dt="2022-08-19T06:00:16.927" v="2008" actId="700"/>
          <ac:spMkLst>
            <pc:docMk/>
            <pc:sldMk cId="4004874010" sldId="268"/>
            <ac:spMk id="8" creationId="{5F1FACB7-4F05-4AFB-890E-0F7B8A5944C9}"/>
          </ac:spMkLst>
        </pc:spChg>
        <pc:spChg chg="add del mod ord">
          <ac:chgData name="Yash Mohite" userId="4578a2af2b69dab0" providerId="LiveId" clId="{BC344421-23D1-4E6F-9DD8-81AC250F8675}" dt="2022-08-19T06:00:23.709" v="2009" actId="700"/>
          <ac:spMkLst>
            <pc:docMk/>
            <pc:sldMk cId="4004874010" sldId="268"/>
            <ac:spMk id="9" creationId="{5F9FDFAE-FB71-B3EF-A201-5E6A243D3A88}"/>
          </ac:spMkLst>
        </pc:spChg>
        <pc:spChg chg="add del mod ord">
          <ac:chgData name="Yash Mohite" userId="4578a2af2b69dab0" providerId="LiveId" clId="{BC344421-23D1-4E6F-9DD8-81AC250F8675}" dt="2022-08-19T06:00:38.326" v="2011" actId="700"/>
          <ac:spMkLst>
            <pc:docMk/>
            <pc:sldMk cId="4004874010" sldId="268"/>
            <ac:spMk id="10" creationId="{0A31053E-F16B-BA97-A5B8-B9B5DE3AF0C1}"/>
          </ac:spMkLst>
        </pc:spChg>
        <pc:spChg chg="add mod ord">
          <ac:chgData name="Yash Mohite" userId="4578a2af2b69dab0" providerId="LiveId" clId="{BC344421-23D1-4E6F-9DD8-81AC250F8675}" dt="2022-08-19T06:34:31.962" v="2368" actId="2711"/>
          <ac:spMkLst>
            <pc:docMk/>
            <pc:sldMk cId="4004874010" sldId="268"/>
            <ac:spMk id="11" creationId="{772F8DC6-9ADE-114B-AB64-54B295367EC9}"/>
          </ac:spMkLst>
        </pc:spChg>
      </pc:sldChg>
      <pc:sldChg chg="addSp delSp modSp new del mod modTransition modClrScheme chgLayout">
        <pc:chgData name="Yash Mohite" userId="4578a2af2b69dab0" providerId="LiveId" clId="{BC344421-23D1-4E6F-9DD8-81AC250F8675}" dt="2022-08-19T10:26:49.838" v="4273" actId="2696"/>
        <pc:sldMkLst>
          <pc:docMk/>
          <pc:sldMk cId="2669410280" sldId="269"/>
        </pc:sldMkLst>
        <pc:spChg chg="del mod ord">
          <ac:chgData name="Yash Mohite" userId="4578a2af2b69dab0" providerId="LiveId" clId="{BC344421-23D1-4E6F-9DD8-81AC250F8675}" dt="2022-08-19T10:23:39.928" v="4191" actId="700"/>
          <ac:spMkLst>
            <pc:docMk/>
            <pc:sldMk cId="2669410280" sldId="269"/>
            <ac:spMk id="2" creationId="{454B7963-5596-C12C-7588-C8DE5A455F80}"/>
          </ac:spMkLst>
        </pc:spChg>
        <pc:spChg chg="del mod ord">
          <ac:chgData name="Yash Mohite" userId="4578a2af2b69dab0" providerId="LiveId" clId="{BC344421-23D1-4E6F-9DD8-81AC250F8675}" dt="2022-08-19T10:23:39.928" v="4191" actId="700"/>
          <ac:spMkLst>
            <pc:docMk/>
            <pc:sldMk cId="2669410280" sldId="269"/>
            <ac:spMk id="3" creationId="{DDEF6FD8-DB14-23DA-8F1F-CFF7E23A1603}"/>
          </ac:spMkLst>
        </pc:spChg>
        <pc:spChg chg="add del mod ord">
          <ac:chgData name="Yash Mohite" userId="4578a2af2b69dab0" providerId="LiveId" clId="{BC344421-23D1-4E6F-9DD8-81AC250F8675}" dt="2022-08-19T10:23:44.792" v="4192" actId="21"/>
          <ac:spMkLst>
            <pc:docMk/>
            <pc:sldMk cId="2669410280" sldId="269"/>
            <ac:spMk id="4" creationId="{A9AD79D2-169D-DBD2-7311-5415BDE4D023}"/>
          </ac:spMkLst>
        </pc:spChg>
        <pc:spChg chg="add del mod ord">
          <ac:chgData name="Yash Mohite" userId="4578a2af2b69dab0" providerId="LiveId" clId="{BC344421-23D1-4E6F-9DD8-81AC250F8675}" dt="2022-08-19T10:25:23.657" v="4221" actId="21"/>
          <ac:spMkLst>
            <pc:docMk/>
            <pc:sldMk cId="2669410280" sldId="269"/>
            <ac:spMk id="5" creationId="{A64566E0-574A-DA72-5A98-27F175F10C87}"/>
          </ac:spMkLst>
        </pc:spChg>
        <pc:spChg chg="add del mod">
          <ac:chgData name="Yash Mohite" userId="4578a2af2b69dab0" providerId="LiveId" clId="{BC344421-23D1-4E6F-9DD8-81AC250F8675}" dt="2022-08-19T10:26:02.136" v="4247" actId="700"/>
          <ac:spMkLst>
            <pc:docMk/>
            <pc:sldMk cId="2669410280" sldId="269"/>
            <ac:spMk id="7" creationId="{E8696235-3808-05B6-5C33-2036D5C92F4F}"/>
          </ac:spMkLst>
        </pc:spChg>
        <pc:spChg chg="add del mod ord">
          <ac:chgData name="Yash Mohite" userId="4578a2af2b69dab0" providerId="LiveId" clId="{BC344421-23D1-4E6F-9DD8-81AC250F8675}" dt="2022-08-19T10:26:06.672" v="4248" actId="21"/>
          <ac:spMkLst>
            <pc:docMk/>
            <pc:sldMk cId="2669410280" sldId="269"/>
            <ac:spMk id="8" creationId="{D7946595-E822-697D-20DE-EA9870446767}"/>
          </ac:spMkLst>
        </pc:spChg>
        <pc:spChg chg="add mod ord">
          <ac:chgData name="Yash Mohite" userId="4578a2af2b69dab0" providerId="LiveId" clId="{BC344421-23D1-4E6F-9DD8-81AC250F8675}" dt="2022-08-19T10:26:46.748" v="4272" actId="313"/>
          <ac:spMkLst>
            <pc:docMk/>
            <pc:sldMk cId="2669410280" sldId="269"/>
            <ac:spMk id="9" creationId="{BFFC5CCF-EA69-03FB-FCBF-701AF8E3B5A8}"/>
          </ac:spMkLst>
        </pc:spChg>
      </pc:sldChg>
      <pc:sldChg chg="addSp delSp modSp new mod modTransition modClrScheme chgLayout">
        <pc:chgData name="Yash Mohite" userId="4578a2af2b69dab0" providerId="LiveId" clId="{BC344421-23D1-4E6F-9DD8-81AC250F8675}" dt="2022-08-19T10:21:35.433" v="4182"/>
        <pc:sldMkLst>
          <pc:docMk/>
          <pc:sldMk cId="3787742025" sldId="270"/>
        </pc:sldMkLst>
        <pc:spChg chg="del">
          <ac:chgData name="Yash Mohite" userId="4578a2af2b69dab0" providerId="LiveId" clId="{BC344421-23D1-4E6F-9DD8-81AC250F8675}" dt="2022-08-19T09:57:34.850" v="3372" actId="21"/>
          <ac:spMkLst>
            <pc:docMk/>
            <pc:sldMk cId="3787742025" sldId="270"/>
            <ac:spMk id="2" creationId="{56B74C46-35B2-1392-1BD6-2AEE8BE2AA1C}"/>
          </ac:spMkLst>
        </pc:spChg>
        <pc:spChg chg="del">
          <ac:chgData name="Yash Mohite" userId="4578a2af2b69dab0" providerId="LiveId" clId="{BC344421-23D1-4E6F-9DD8-81AC250F8675}" dt="2022-08-19T09:47:28.147" v="3363"/>
          <ac:spMkLst>
            <pc:docMk/>
            <pc:sldMk cId="3787742025" sldId="270"/>
            <ac:spMk id="3" creationId="{404C4A20-EB0A-7D50-91D5-162EB54EF8BD}"/>
          </ac:spMkLst>
        </pc:spChg>
        <pc:spChg chg="add del mod ord">
          <ac:chgData name="Yash Mohite" userId="4578a2af2b69dab0" providerId="LiveId" clId="{BC344421-23D1-4E6F-9DD8-81AC250F8675}" dt="2022-08-19T09:57:42.773" v="3374" actId="21"/>
          <ac:spMkLst>
            <pc:docMk/>
            <pc:sldMk cId="3787742025" sldId="270"/>
            <ac:spMk id="4" creationId="{F75B7BC0-C3C4-D4A7-36FF-50342905E1A7}"/>
          </ac:spMkLst>
        </pc:spChg>
        <pc:spChg chg="add del mod ord">
          <ac:chgData name="Yash Mohite" userId="4578a2af2b69dab0" providerId="LiveId" clId="{BC344421-23D1-4E6F-9DD8-81AC250F8675}" dt="2022-08-19T10:12:33.475" v="4108" actId="14100"/>
          <ac:spMkLst>
            <pc:docMk/>
            <pc:sldMk cId="3787742025" sldId="270"/>
            <ac:spMk id="5" creationId="{BEB88993-8087-B363-C86B-06355B134D97}"/>
          </ac:spMkLst>
        </pc:spChg>
        <pc:spChg chg="add del mod ord">
          <ac:chgData name="Yash Mohite" userId="4578a2af2b69dab0" providerId="LiveId" clId="{BC344421-23D1-4E6F-9DD8-81AC250F8675}" dt="2022-08-19T10:09:17.231" v="4081" actId="700"/>
          <ac:spMkLst>
            <pc:docMk/>
            <pc:sldMk cId="3787742025" sldId="270"/>
            <ac:spMk id="6" creationId="{A702FBC9-2425-A20C-607F-2DF9B3F72CF7}"/>
          </ac:spMkLst>
        </pc:spChg>
        <pc:spChg chg="add del mod ord">
          <ac:chgData name="Yash Mohite" userId="4578a2af2b69dab0" providerId="LiveId" clId="{BC344421-23D1-4E6F-9DD8-81AC250F8675}" dt="2022-08-19T10:09:17.231" v="4081" actId="700"/>
          <ac:spMkLst>
            <pc:docMk/>
            <pc:sldMk cId="3787742025" sldId="270"/>
            <ac:spMk id="7" creationId="{79E16C58-A54D-0FD7-8D52-5C17BBBB4730}"/>
          </ac:spMkLst>
        </pc:spChg>
        <pc:spChg chg="add del mod ord">
          <ac:chgData name="Yash Mohite" userId="4578a2af2b69dab0" providerId="LiveId" clId="{BC344421-23D1-4E6F-9DD8-81AC250F8675}" dt="2022-08-19T10:09:17.231" v="4081" actId="700"/>
          <ac:spMkLst>
            <pc:docMk/>
            <pc:sldMk cId="3787742025" sldId="270"/>
            <ac:spMk id="8" creationId="{172A2275-FB5B-2225-8CD0-B628C78AD875}"/>
          </ac:spMkLst>
        </pc:spChg>
        <pc:spChg chg="add del mod">
          <ac:chgData name="Yash Mohite" userId="4578a2af2b69dab0" providerId="LiveId" clId="{BC344421-23D1-4E6F-9DD8-81AC250F8675}" dt="2022-08-19T10:09:16.574" v="4080" actId="21"/>
          <ac:spMkLst>
            <pc:docMk/>
            <pc:sldMk cId="3787742025" sldId="270"/>
            <ac:spMk id="10" creationId="{D09FA61A-3E0C-5869-3610-191B70FF03D4}"/>
          </ac:spMkLst>
        </pc:spChg>
        <pc:picChg chg="add mod ord">
          <ac:chgData name="Yash Mohite" userId="4578a2af2b69dab0" providerId="LiveId" clId="{BC344421-23D1-4E6F-9DD8-81AC250F8675}" dt="2022-08-19T10:09:52.637" v="4090" actId="1076"/>
          <ac:picMkLst>
            <pc:docMk/>
            <pc:sldMk cId="3787742025" sldId="270"/>
            <ac:picMk id="4098" creationId="{1DC4E865-E957-9A79-3090-86D492D58A64}"/>
          </ac:picMkLst>
        </pc:picChg>
        <pc:picChg chg="add del mod">
          <ac:chgData name="Yash Mohite" userId="4578a2af2b69dab0" providerId="LiveId" clId="{BC344421-23D1-4E6F-9DD8-81AC250F8675}" dt="2022-08-19T10:04:26.923" v="4064"/>
          <ac:picMkLst>
            <pc:docMk/>
            <pc:sldMk cId="3787742025" sldId="270"/>
            <ac:picMk id="4100" creationId="{D4D3D011-0731-2784-3B63-353CDD6CB4FF}"/>
          </ac:picMkLst>
        </pc:picChg>
        <pc:picChg chg="add del mod">
          <ac:chgData name="Yash Mohite" userId="4578a2af2b69dab0" providerId="LiveId" clId="{BC344421-23D1-4E6F-9DD8-81AC250F8675}" dt="2022-08-19T10:12:28.429" v="4105"/>
          <ac:picMkLst>
            <pc:docMk/>
            <pc:sldMk cId="3787742025" sldId="270"/>
            <ac:picMk id="4102" creationId="{240DF83D-68AC-B281-17A4-5889DAE3B434}"/>
          </ac:picMkLst>
        </pc:picChg>
        <pc:picChg chg="add del mod">
          <ac:chgData name="Yash Mohite" userId="4578a2af2b69dab0" providerId="LiveId" clId="{BC344421-23D1-4E6F-9DD8-81AC250F8675}" dt="2022-08-19T10:12:34.022" v="4109"/>
          <ac:picMkLst>
            <pc:docMk/>
            <pc:sldMk cId="3787742025" sldId="270"/>
            <ac:picMk id="4104" creationId="{7F4CEF93-37BD-9CAE-D9DC-1B60C810624D}"/>
          </ac:picMkLst>
        </pc:picChg>
      </pc:sldChg>
      <pc:sldChg chg="addSp delSp modSp new mod modTransition">
        <pc:chgData name="Yash Mohite" userId="4578a2af2b69dab0" providerId="LiveId" clId="{BC344421-23D1-4E6F-9DD8-81AC250F8675}" dt="2022-08-19T10:21:22.035" v="4181"/>
        <pc:sldMkLst>
          <pc:docMk/>
          <pc:sldMk cId="3806835884" sldId="271"/>
        </pc:sldMkLst>
        <pc:spChg chg="del mod">
          <ac:chgData name="Yash Mohite" userId="4578a2af2b69dab0" providerId="LiveId" clId="{BC344421-23D1-4E6F-9DD8-81AC250F8675}" dt="2022-08-19T08:35:54.545" v="3191" actId="21"/>
          <ac:spMkLst>
            <pc:docMk/>
            <pc:sldMk cId="3806835884" sldId="271"/>
            <ac:spMk id="2" creationId="{640975F2-777C-B54F-BED7-958BE599A5D4}"/>
          </ac:spMkLst>
        </pc:spChg>
        <pc:spChg chg="mod">
          <ac:chgData name="Yash Mohite" userId="4578a2af2b69dab0" providerId="LiveId" clId="{BC344421-23D1-4E6F-9DD8-81AC250F8675}" dt="2022-08-19T10:13:11.362" v="4110" actId="2711"/>
          <ac:spMkLst>
            <pc:docMk/>
            <pc:sldMk cId="3806835884" sldId="271"/>
            <ac:spMk id="3" creationId="{B4D3EBB4-33E9-F9E0-605E-E0BEE49398C9}"/>
          </ac:spMkLst>
        </pc:spChg>
        <pc:spChg chg="add mod">
          <ac:chgData name="Yash Mohite" userId="4578a2af2b69dab0" providerId="LiveId" clId="{BC344421-23D1-4E6F-9DD8-81AC250F8675}" dt="2022-08-19T08:36:32.154" v="3199" actId="1076"/>
          <ac:spMkLst>
            <pc:docMk/>
            <pc:sldMk cId="3806835884" sldId="271"/>
            <ac:spMk id="4" creationId="{DBCE586A-F744-5C67-C232-35B428288A86}"/>
          </ac:spMkLst>
        </pc:spChg>
        <pc:picChg chg="add del mod">
          <ac:chgData name="Yash Mohite" userId="4578a2af2b69dab0" providerId="LiveId" clId="{BC344421-23D1-4E6F-9DD8-81AC250F8675}" dt="2022-08-19T09:28:11.467" v="3229"/>
          <ac:picMkLst>
            <pc:docMk/>
            <pc:sldMk cId="3806835884" sldId="271"/>
            <ac:picMk id="2050" creationId="{5F673F09-DABB-1A24-525E-3EFF713FEBB0}"/>
          </ac:picMkLst>
        </pc:picChg>
      </pc:sldChg>
      <pc:sldChg chg="addSp delSp modSp new mod ord modTransition modAnim">
        <pc:chgData name="Yash Mohite" userId="4578a2af2b69dab0" providerId="LiveId" clId="{BC344421-23D1-4E6F-9DD8-81AC250F8675}" dt="2022-08-19T10:21:17.780" v="4180"/>
        <pc:sldMkLst>
          <pc:docMk/>
          <pc:sldMk cId="1200741075" sldId="272"/>
        </pc:sldMkLst>
        <pc:spChg chg="del">
          <ac:chgData name="Yash Mohite" userId="4578a2af2b69dab0" providerId="LiveId" clId="{BC344421-23D1-4E6F-9DD8-81AC250F8675}" dt="2022-08-19T08:38:25.234" v="3208" actId="21"/>
          <ac:spMkLst>
            <pc:docMk/>
            <pc:sldMk cId="1200741075" sldId="272"/>
            <ac:spMk id="2" creationId="{D6A3B9C2-B16D-1F99-B2A8-772CF6269E5F}"/>
          </ac:spMkLst>
        </pc:spChg>
        <pc:spChg chg="mod">
          <ac:chgData name="Yash Mohite" userId="4578a2af2b69dab0" providerId="LiveId" clId="{BC344421-23D1-4E6F-9DD8-81AC250F8675}" dt="2022-08-19T09:44:48.589" v="3362" actId="20577"/>
          <ac:spMkLst>
            <pc:docMk/>
            <pc:sldMk cId="1200741075" sldId="272"/>
            <ac:spMk id="3" creationId="{F880CF28-4B4D-1D25-DC22-3329E07486E7}"/>
          </ac:spMkLst>
        </pc:spChg>
        <pc:spChg chg="add del mod">
          <ac:chgData name="Yash Mohite" userId="4578a2af2b69dab0" providerId="LiveId" clId="{BC344421-23D1-4E6F-9DD8-81AC250F8675}" dt="2022-08-19T09:32:19.541" v="3275" actId="21"/>
          <ac:spMkLst>
            <pc:docMk/>
            <pc:sldMk cId="1200741075" sldId="272"/>
            <ac:spMk id="4" creationId="{00F600E4-5F5B-5EAD-C2AD-0ABE52FFABC7}"/>
          </ac:spMkLst>
        </pc:spChg>
        <pc:spChg chg="add del mod">
          <ac:chgData name="Yash Mohite" userId="4578a2af2b69dab0" providerId="LiveId" clId="{BC344421-23D1-4E6F-9DD8-81AC250F8675}" dt="2022-08-19T09:39:39.573" v="3312" actId="21"/>
          <ac:spMkLst>
            <pc:docMk/>
            <pc:sldMk cId="1200741075" sldId="272"/>
            <ac:spMk id="5" creationId="{7A34BDD4-E490-2A3C-6EE6-13DBE9C0B7D9}"/>
          </ac:spMkLst>
        </pc:spChg>
        <pc:spChg chg="add del">
          <ac:chgData name="Yash Mohite" userId="4578a2af2b69dab0" providerId="LiveId" clId="{BC344421-23D1-4E6F-9DD8-81AC250F8675}" dt="2022-08-19T09:43:11.386" v="3339" actId="21"/>
          <ac:spMkLst>
            <pc:docMk/>
            <pc:sldMk cId="1200741075" sldId="272"/>
            <ac:spMk id="6" creationId="{A6208D66-ED83-7D4D-B4B9-66A7AA7F576C}"/>
          </ac:spMkLst>
        </pc:spChg>
        <pc:spChg chg="add del mod">
          <ac:chgData name="Yash Mohite" userId="4578a2af2b69dab0" providerId="LiveId" clId="{BC344421-23D1-4E6F-9DD8-81AC250F8675}" dt="2022-08-19T09:43:23.035" v="3343"/>
          <ac:spMkLst>
            <pc:docMk/>
            <pc:sldMk cId="1200741075" sldId="272"/>
            <ac:spMk id="7" creationId="{73A93353-6E0B-BF9C-C2C0-9A8F84A1396D}"/>
          </ac:spMkLst>
        </pc:spChg>
        <pc:spChg chg="add del mod">
          <ac:chgData name="Yash Mohite" userId="4578a2af2b69dab0" providerId="LiveId" clId="{BC344421-23D1-4E6F-9DD8-81AC250F8675}" dt="2022-08-19T10:16:34.960" v="4131" actId="21"/>
          <ac:spMkLst>
            <pc:docMk/>
            <pc:sldMk cId="1200741075" sldId="272"/>
            <ac:spMk id="8" creationId="{80171A7C-782B-C426-E0AB-F0851113A8DA}"/>
          </ac:spMkLst>
        </pc:spChg>
      </pc:sldChg>
      <pc:sldChg chg="addSp delSp modSp new del mod modClrScheme chgLayout">
        <pc:chgData name="Yash Mohite" userId="4578a2af2b69dab0" providerId="LiveId" clId="{BC344421-23D1-4E6F-9DD8-81AC250F8675}" dt="2022-08-19T10:27:30.835" v="4306" actId="2696"/>
        <pc:sldMkLst>
          <pc:docMk/>
          <pc:sldMk cId="4275386995" sldId="273"/>
        </pc:sldMkLst>
        <pc:spChg chg="del mod ord">
          <ac:chgData name="Yash Mohite" userId="4578a2af2b69dab0" providerId="LiveId" clId="{BC344421-23D1-4E6F-9DD8-81AC250F8675}" dt="2022-08-19T10:26:59.149" v="4275" actId="700"/>
          <ac:spMkLst>
            <pc:docMk/>
            <pc:sldMk cId="4275386995" sldId="273"/>
            <ac:spMk id="2" creationId="{EA062A95-BE62-3637-FB19-310C9583D4BD}"/>
          </ac:spMkLst>
        </pc:spChg>
        <pc:spChg chg="del mod ord">
          <ac:chgData name="Yash Mohite" userId="4578a2af2b69dab0" providerId="LiveId" clId="{BC344421-23D1-4E6F-9DD8-81AC250F8675}" dt="2022-08-19T10:26:59.149" v="4275" actId="700"/>
          <ac:spMkLst>
            <pc:docMk/>
            <pc:sldMk cId="4275386995" sldId="273"/>
            <ac:spMk id="3" creationId="{60567757-4590-1D03-450F-6F35DFBD3AA9}"/>
          </ac:spMkLst>
        </pc:spChg>
        <pc:spChg chg="add del mod ord">
          <ac:chgData name="Yash Mohite" userId="4578a2af2b69dab0" providerId="LiveId" clId="{BC344421-23D1-4E6F-9DD8-81AC250F8675}" dt="2022-08-19T10:27:04.630" v="4276" actId="21"/>
          <ac:spMkLst>
            <pc:docMk/>
            <pc:sldMk cId="4275386995" sldId="273"/>
            <ac:spMk id="4" creationId="{3FBF5F6D-9892-45B7-166D-A93C7BE1335F}"/>
          </ac:spMkLst>
        </pc:spChg>
        <pc:spChg chg="add mod ord">
          <ac:chgData name="Yash Mohite" userId="4578a2af2b69dab0" providerId="LiveId" clId="{BC344421-23D1-4E6F-9DD8-81AC250F8675}" dt="2022-08-19T10:26:59.149" v="4275" actId="700"/>
          <ac:spMkLst>
            <pc:docMk/>
            <pc:sldMk cId="4275386995" sldId="273"/>
            <ac:spMk id="5" creationId="{8BCE039B-F886-ECFF-E336-FB61CFE29661}"/>
          </ac:spMkLst>
        </pc:spChg>
        <pc:spChg chg="add mod ord">
          <ac:chgData name="Yash Mohite" userId="4578a2af2b69dab0" providerId="LiveId" clId="{BC344421-23D1-4E6F-9DD8-81AC250F8675}" dt="2022-08-19T10:27:21.222" v="4305" actId="20577"/>
          <ac:spMkLst>
            <pc:docMk/>
            <pc:sldMk cId="4275386995" sldId="273"/>
            <ac:spMk id="6" creationId="{B0DEEA6B-9C89-542F-6F33-458118A977B4}"/>
          </ac:spMkLst>
        </pc:spChg>
      </pc:sldChg>
      <pc:sldChg chg="addSp delSp modSp new mod modTransition modClrScheme chgLayout">
        <pc:chgData name="Yash Mohite" userId="4578a2af2b69dab0" providerId="LiveId" clId="{BC344421-23D1-4E6F-9DD8-81AC250F8675}" dt="2022-08-20T07:45:34.092" v="10249" actId="115"/>
        <pc:sldMkLst>
          <pc:docMk/>
          <pc:sldMk cId="150918033" sldId="274"/>
        </pc:sldMkLst>
        <pc:spChg chg="add mod ord">
          <ac:chgData name="Yash Mohite" userId="4578a2af2b69dab0" providerId="LiveId" clId="{BC344421-23D1-4E6F-9DD8-81AC250F8675}" dt="2022-08-19T13:57:02.641" v="4548" actId="255"/>
          <ac:spMkLst>
            <pc:docMk/>
            <pc:sldMk cId="150918033" sldId="274"/>
            <ac:spMk id="2" creationId="{212AB8B0-36A2-A0A6-E0CD-2F2D26E64B5A}"/>
          </ac:spMkLst>
        </pc:spChg>
        <pc:spChg chg="del mod ord">
          <ac:chgData name="Yash Mohite" userId="4578a2af2b69dab0" providerId="LiveId" clId="{BC344421-23D1-4E6F-9DD8-81AC250F8675}" dt="2022-08-19T10:27:38.747" v="4307" actId="700"/>
          <ac:spMkLst>
            <pc:docMk/>
            <pc:sldMk cId="150918033" sldId="274"/>
            <ac:spMk id="2" creationId="{50C6F247-4039-CE62-F429-A41EDC8873F5}"/>
          </ac:spMkLst>
        </pc:spChg>
        <pc:spChg chg="del mod ord">
          <ac:chgData name="Yash Mohite" userId="4578a2af2b69dab0" providerId="LiveId" clId="{BC344421-23D1-4E6F-9DD8-81AC250F8675}" dt="2022-08-19T10:27:38.747" v="4307" actId="700"/>
          <ac:spMkLst>
            <pc:docMk/>
            <pc:sldMk cId="150918033" sldId="274"/>
            <ac:spMk id="3" creationId="{A027A3EB-EBEE-C099-92FB-AC11A3FF72CD}"/>
          </ac:spMkLst>
        </pc:spChg>
        <pc:spChg chg="add del mod ord">
          <ac:chgData name="Yash Mohite" userId="4578a2af2b69dab0" providerId="LiveId" clId="{BC344421-23D1-4E6F-9DD8-81AC250F8675}" dt="2022-08-19T10:27:42.198" v="4308" actId="21"/>
          <ac:spMkLst>
            <pc:docMk/>
            <pc:sldMk cId="150918033" sldId="274"/>
            <ac:spMk id="4" creationId="{A899BD92-11A5-1ACB-1A63-382C6000A4BD}"/>
          </ac:spMkLst>
        </pc:spChg>
        <pc:spChg chg="add del mod ord">
          <ac:chgData name="Yash Mohite" userId="4578a2af2b69dab0" providerId="LiveId" clId="{BC344421-23D1-4E6F-9DD8-81AC250F8675}" dt="2022-08-20T07:45:34.092" v="10249" actId="115"/>
          <ac:spMkLst>
            <pc:docMk/>
            <pc:sldMk cId="150918033" sldId="274"/>
            <ac:spMk id="5" creationId="{7582019C-B19B-CC0A-0A36-1B11FA55DCA0}"/>
          </ac:spMkLst>
        </pc:spChg>
        <pc:spChg chg="add del mod ord">
          <ac:chgData name="Yash Mohite" userId="4578a2af2b69dab0" providerId="LiveId" clId="{BC344421-23D1-4E6F-9DD8-81AC250F8675}" dt="2022-08-19T10:28:31.650" v="4388" actId="700"/>
          <ac:spMkLst>
            <pc:docMk/>
            <pc:sldMk cId="150918033" sldId="274"/>
            <ac:spMk id="6" creationId="{4C76CD01-4637-578D-E600-5735C6C5FAC3}"/>
          </ac:spMkLst>
        </pc:spChg>
        <pc:spChg chg="add del mod ord">
          <ac:chgData name="Yash Mohite" userId="4578a2af2b69dab0" providerId="LiveId" clId="{BC344421-23D1-4E6F-9DD8-81AC250F8675}" dt="2022-08-19T10:28:31.650" v="4388" actId="700"/>
          <ac:spMkLst>
            <pc:docMk/>
            <pc:sldMk cId="150918033" sldId="274"/>
            <ac:spMk id="7" creationId="{EB020735-9094-853C-2DFE-C0F1C422F0BF}"/>
          </ac:spMkLst>
        </pc:spChg>
        <pc:spChg chg="add del mod ord">
          <ac:chgData name="Yash Mohite" userId="4578a2af2b69dab0" providerId="LiveId" clId="{BC344421-23D1-4E6F-9DD8-81AC250F8675}" dt="2022-08-19T10:28:31.650" v="4388" actId="700"/>
          <ac:spMkLst>
            <pc:docMk/>
            <pc:sldMk cId="150918033" sldId="274"/>
            <ac:spMk id="8" creationId="{046AB6AB-9A51-6F3E-77D4-E6A25C3A965D}"/>
          </ac:spMkLst>
        </pc:spChg>
        <pc:spChg chg="add del mod ord">
          <ac:chgData name="Yash Mohite" userId="4578a2af2b69dab0" providerId="LiveId" clId="{BC344421-23D1-4E6F-9DD8-81AC250F8675}" dt="2022-08-19T10:29:14.436" v="4412" actId="21"/>
          <ac:spMkLst>
            <pc:docMk/>
            <pc:sldMk cId="150918033" sldId="274"/>
            <ac:spMk id="9" creationId="{6B327197-63C7-FE12-1C97-0720331E7CF8}"/>
          </ac:spMkLst>
        </pc:spChg>
        <pc:graphicFrameChg chg="add del mod modGraphic">
          <ac:chgData name="Yash Mohite" userId="4578a2af2b69dab0" providerId="LiveId" clId="{BC344421-23D1-4E6F-9DD8-81AC250F8675}" dt="2022-08-19T14:00:55.924" v="4715" actId="21"/>
          <ac:graphicFrameMkLst>
            <pc:docMk/>
            <pc:sldMk cId="150918033" sldId="274"/>
            <ac:graphicFrameMk id="3" creationId="{A2B1FAB8-44EC-758C-0426-953C7551CEC3}"/>
          </ac:graphicFrameMkLst>
        </pc:graphicFrameChg>
        <pc:graphicFrameChg chg="add mod modGraphic">
          <ac:chgData name="Yash Mohite" userId="4578a2af2b69dab0" providerId="LiveId" clId="{BC344421-23D1-4E6F-9DD8-81AC250F8675}" dt="2022-08-19T14:02:44.790" v="4764" actId="14100"/>
          <ac:graphicFrameMkLst>
            <pc:docMk/>
            <pc:sldMk cId="150918033" sldId="274"/>
            <ac:graphicFrameMk id="4" creationId="{863E77D3-FE83-5B74-3D41-E459AAEB8D79}"/>
          </ac:graphicFrameMkLst>
        </pc:graphicFrameChg>
      </pc:sldChg>
      <pc:sldChg chg="addSp delSp modSp new mod modTransition modClrScheme chgLayout">
        <pc:chgData name="Yash Mohite" userId="4578a2af2b69dab0" providerId="LiveId" clId="{BC344421-23D1-4E6F-9DD8-81AC250F8675}" dt="2022-08-20T06:36:15.558" v="8278"/>
        <pc:sldMkLst>
          <pc:docMk/>
          <pc:sldMk cId="3878128144" sldId="275"/>
        </pc:sldMkLst>
        <pc:spChg chg="del mod ord">
          <ac:chgData name="Yash Mohite" userId="4578a2af2b69dab0" providerId="LiveId" clId="{BC344421-23D1-4E6F-9DD8-81AC250F8675}" dt="2022-08-19T14:07:20.643" v="4847" actId="700"/>
          <ac:spMkLst>
            <pc:docMk/>
            <pc:sldMk cId="3878128144" sldId="275"/>
            <ac:spMk id="2" creationId="{51B486C4-D198-A797-1F25-649F239393DC}"/>
          </ac:spMkLst>
        </pc:spChg>
        <pc:spChg chg="del mod ord">
          <ac:chgData name="Yash Mohite" userId="4578a2af2b69dab0" providerId="LiveId" clId="{BC344421-23D1-4E6F-9DD8-81AC250F8675}" dt="2022-08-19T14:07:20.643" v="4847" actId="700"/>
          <ac:spMkLst>
            <pc:docMk/>
            <pc:sldMk cId="3878128144" sldId="275"/>
            <ac:spMk id="3" creationId="{7EDAEBBB-4E27-D5F2-10CA-B0BEF37B68A4}"/>
          </ac:spMkLst>
        </pc:spChg>
        <pc:spChg chg="add del mod ord">
          <ac:chgData name="Yash Mohite" userId="4578a2af2b69dab0" providerId="LiveId" clId="{BC344421-23D1-4E6F-9DD8-81AC250F8675}" dt="2022-08-19T14:07:25.049" v="4848" actId="21"/>
          <ac:spMkLst>
            <pc:docMk/>
            <pc:sldMk cId="3878128144" sldId="275"/>
            <ac:spMk id="4" creationId="{A00A3D47-CBFC-36F4-5224-345FA414D334}"/>
          </ac:spMkLst>
        </pc:spChg>
        <pc:spChg chg="add mod ord">
          <ac:chgData name="Yash Mohite" userId="4578a2af2b69dab0" providerId="LiveId" clId="{BC344421-23D1-4E6F-9DD8-81AC250F8675}" dt="2022-08-19T14:14:20.892" v="5049" actId="20577"/>
          <ac:spMkLst>
            <pc:docMk/>
            <pc:sldMk cId="3878128144" sldId="275"/>
            <ac:spMk id="5" creationId="{C339D8F3-6228-1311-A7FC-1A41BACE2B8E}"/>
          </ac:spMkLst>
        </pc:spChg>
        <pc:spChg chg="add del mod">
          <ac:chgData name="Yash Mohite" userId="4578a2af2b69dab0" providerId="LiveId" clId="{BC344421-23D1-4E6F-9DD8-81AC250F8675}" dt="2022-08-19T14:12:07.496" v="4966"/>
          <ac:spMkLst>
            <pc:docMk/>
            <pc:sldMk cId="3878128144" sldId="275"/>
            <ac:spMk id="7" creationId="{559A69A9-AA98-EEF7-4708-CDDBFFC8FEA7}"/>
          </ac:spMkLst>
        </pc:spChg>
        <pc:spChg chg="add del mod">
          <ac:chgData name="Yash Mohite" userId="4578a2af2b69dab0" providerId="LiveId" clId="{BC344421-23D1-4E6F-9DD8-81AC250F8675}" dt="2022-08-19T14:12:38.448" v="4977"/>
          <ac:spMkLst>
            <pc:docMk/>
            <pc:sldMk cId="3878128144" sldId="275"/>
            <ac:spMk id="8" creationId="{C763315E-08F4-E80E-F73F-42B27D224B45}"/>
          </ac:spMkLst>
        </pc:spChg>
        <pc:graphicFrameChg chg="add mod modGraphic">
          <ac:chgData name="Yash Mohite" userId="4578a2af2b69dab0" providerId="LiveId" clId="{BC344421-23D1-4E6F-9DD8-81AC250F8675}" dt="2022-08-19T14:13:42.315" v="5011" actId="20577"/>
          <ac:graphicFrameMkLst>
            <pc:docMk/>
            <pc:sldMk cId="3878128144" sldId="275"/>
            <ac:graphicFrameMk id="6" creationId="{911F2CAF-152E-5DE3-3A30-941C0FE5A1A4}"/>
          </ac:graphicFrameMkLst>
        </pc:graphicFrameChg>
      </pc:sldChg>
      <pc:sldChg chg="delSp modSp new mod modTransition">
        <pc:chgData name="Yash Mohite" userId="4578a2af2b69dab0" providerId="LiveId" clId="{BC344421-23D1-4E6F-9DD8-81AC250F8675}" dt="2022-08-20T06:36:24.577" v="8280"/>
        <pc:sldMkLst>
          <pc:docMk/>
          <pc:sldMk cId="3704019820" sldId="276"/>
        </pc:sldMkLst>
        <pc:spChg chg="del">
          <ac:chgData name="Yash Mohite" userId="4578a2af2b69dab0" providerId="LiveId" clId="{BC344421-23D1-4E6F-9DD8-81AC250F8675}" dt="2022-08-19T14:14:36.351" v="5051" actId="21"/>
          <ac:spMkLst>
            <pc:docMk/>
            <pc:sldMk cId="3704019820" sldId="276"/>
            <ac:spMk id="2" creationId="{E8471785-82D3-90A0-7F6D-9289BAB5E2DF}"/>
          </ac:spMkLst>
        </pc:spChg>
        <pc:spChg chg="mod">
          <ac:chgData name="Yash Mohite" userId="4578a2af2b69dab0" providerId="LiveId" clId="{BC344421-23D1-4E6F-9DD8-81AC250F8675}" dt="2022-08-19T14:29:21.537" v="5716" actId="20577"/>
          <ac:spMkLst>
            <pc:docMk/>
            <pc:sldMk cId="3704019820" sldId="276"/>
            <ac:spMk id="3" creationId="{B49DAE56-EB62-FD2D-74DC-0DCF45A3365C}"/>
          </ac:spMkLst>
        </pc:spChg>
      </pc:sldChg>
      <pc:sldChg chg="delSp modSp new mod modTransition">
        <pc:chgData name="Yash Mohite" userId="4578a2af2b69dab0" providerId="LiveId" clId="{BC344421-23D1-4E6F-9DD8-81AC250F8675}" dt="2022-08-20T06:36:44.138" v="8282"/>
        <pc:sldMkLst>
          <pc:docMk/>
          <pc:sldMk cId="1721092974" sldId="277"/>
        </pc:sldMkLst>
        <pc:spChg chg="del">
          <ac:chgData name="Yash Mohite" userId="4578a2af2b69dab0" providerId="LiveId" clId="{BC344421-23D1-4E6F-9DD8-81AC250F8675}" dt="2022-08-19T14:36:11.795" v="5718" actId="21"/>
          <ac:spMkLst>
            <pc:docMk/>
            <pc:sldMk cId="1721092974" sldId="277"/>
            <ac:spMk id="2" creationId="{ED58597D-5B51-2EA6-48DC-628ADF4DD0ED}"/>
          </ac:spMkLst>
        </pc:spChg>
        <pc:spChg chg="mod">
          <ac:chgData name="Yash Mohite" userId="4578a2af2b69dab0" providerId="LiveId" clId="{BC344421-23D1-4E6F-9DD8-81AC250F8675}" dt="2022-08-19T15:28:26.226" v="6589" actId="20577"/>
          <ac:spMkLst>
            <pc:docMk/>
            <pc:sldMk cId="1721092974" sldId="277"/>
            <ac:spMk id="3" creationId="{332A2B3D-EE20-DF42-B129-003B29AAF92D}"/>
          </ac:spMkLst>
        </pc:spChg>
      </pc:sldChg>
      <pc:sldChg chg="delSp modSp new mod modTransition">
        <pc:chgData name="Yash Mohite" userId="4578a2af2b69dab0" providerId="LiveId" clId="{BC344421-23D1-4E6F-9DD8-81AC250F8675}" dt="2022-08-20T06:36:54.085" v="8283"/>
        <pc:sldMkLst>
          <pc:docMk/>
          <pc:sldMk cId="2370863421" sldId="278"/>
        </pc:sldMkLst>
        <pc:spChg chg="del">
          <ac:chgData name="Yash Mohite" userId="4578a2af2b69dab0" providerId="LiveId" clId="{BC344421-23D1-4E6F-9DD8-81AC250F8675}" dt="2022-08-19T15:28:35.356" v="6591" actId="21"/>
          <ac:spMkLst>
            <pc:docMk/>
            <pc:sldMk cId="2370863421" sldId="278"/>
            <ac:spMk id="2" creationId="{59C4A36B-00CB-9912-6030-D48AE0014BED}"/>
          </ac:spMkLst>
        </pc:spChg>
        <pc:spChg chg="mod">
          <ac:chgData name="Yash Mohite" userId="4578a2af2b69dab0" providerId="LiveId" clId="{BC344421-23D1-4E6F-9DD8-81AC250F8675}" dt="2022-08-20T06:02:11.658" v="7133" actId="20577"/>
          <ac:spMkLst>
            <pc:docMk/>
            <pc:sldMk cId="2370863421" sldId="278"/>
            <ac:spMk id="3" creationId="{37F46FF0-3BB0-E8A5-EA8F-FC0A36C27E6F}"/>
          </ac:spMkLst>
        </pc:spChg>
      </pc:sldChg>
      <pc:sldChg chg="addSp delSp modSp new mod modTransition modClrScheme chgLayout">
        <pc:chgData name="Yash Mohite" userId="4578a2af2b69dab0" providerId="LiveId" clId="{BC344421-23D1-4E6F-9DD8-81AC250F8675}" dt="2022-08-20T07:45:12.614" v="10239" actId="2711"/>
        <pc:sldMkLst>
          <pc:docMk/>
          <pc:sldMk cId="2440185368" sldId="279"/>
        </pc:sldMkLst>
        <pc:spChg chg="del">
          <ac:chgData name="Yash Mohite" userId="4578a2af2b69dab0" providerId="LiveId" clId="{BC344421-23D1-4E6F-9DD8-81AC250F8675}" dt="2022-08-20T06:02:40.984" v="7135" actId="21"/>
          <ac:spMkLst>
            <pc:docMk/>
            <pc:sldMk cId="2440185368" sldId="279"/>
            <ac:spMk id="2" creationId="{3FAB7686-83EC-D7F1-60E3-E33E09F402D4}"/>
          </ac:spMkLst>
        </pc:spChg>
        <pc:spChg chg="mod ord">
          <ac:chgData name="Yash Mohite" userId="4578a2af2b69dab0" providerId="LiveId" clId="{BC344421-23D1-4E6F-9DD8-81AC250F8675}" dt="2022-08-20T07:45:12.614" v="10239" actId="2711"/>
          <ac:spMkLst>
            <pc:docMk/>
            <pc:sldMk cId="2440185368" sldId="279"/>
            <ac:spMk id="3" creationId="{20843F85-56CA-7DEC-AF10-3FE2A1CD01FE}"/>
          </ac:spMkLst>
        </pc:spChg>
        <pc:spChg chg="add mod ord">
          <ac:chgData name="Yash Mohite" userId="4578a2af2b69dab0" providerId="LiveId" clId="{BC344421-23D1-4E6F-9DD8-81AC250F8675}" dt="2022-08-20T06:05:16.864" v="7187" actId="1076"/>
          <ac:spMkLst>
            <pc:docMk/>
            <pc:sldMk cId="2440185368" sldId="279"/>
            <ac:spMk id="4" creationId="{D9BAD479-1C33-4510-38FD-084727792434}"/>
          </ac:spMkLst>
        </pc:spChg>
        <pc:graphicFrameChg chg="add mod modGraphic">
          <ac:chgData name="Yash Mohite" userId="4578a2af2b69dab0" providerId="LiveId" clId="{BC344421-23D1-4E6F-9DD8-81AC250F8675}" dt="2022-08-20T06:10:16.763" v="7403" actId="14734"/>
          <ac:graphicFrameMkLst>
            <pc:docMk/>
            <pc:sldMk cId="2440185368" sldId="279"/>
            <ac:graphicFrameMk id="5" creationId="{80DD42BB-2C6E-5C96-09FB-D1C411D7B9A1}"/>
          </ac:graphicFrameMkLst>
        </pc:graphicFrameChg>
      </pc:sldChg>
      <pc:sldChg chg="addSp delSp modSp new mod modTransition">
        <pc:chgData name="Yash Mohite" userId="4578a2af2b69dab0" providerId="LiveId" clId="{BC344421-23D1-4E6F-9DD8-81AC250F8675}" dt="2022-08-20T06:37:08.346" v="8285"/>
        <pc:sldMkLst>
          <pc:docMk/>
          <pc:sldMk cId="1131288936" sldId="280"/>
        </pc:sldMkLst>
        <pc:spChg chg="del mod">
          <ac:chgData name="Yash Mohite" userId="4578a2af2b69dab0" providerId="LiveId" clId="{BC344421-23D1-4E6F-9DD8-81AC250F8675}" dt="2022-08-20T06:11:14.828" v="7451" actId="21"/>
          <ac:spMkLst>
            <pc:docMk/>
            <pc:sldMk cId="1131288936" sldId="280"/>
            <ac:spMk id="2" creationId="{26719294-39F5-6179-C8C2-716C10133702}"/>
          </ac:spMkLst>
        </pc:spChg>
        <pc:spChg chg="mod">
          <ac:chgData name="Yash Mohite" userId="4578a2af2b69dab0" providerId="LiveId" clId="{BC344421-23D1-4E6F-9DD8-81AC250F8675}" dt="2022-08-20T06:13:01.294" v="7491" actId="20577"/>
          <ac:spMkLst>
            <pc:docMk/>
            <pc:sldMk cId="1131288936" sldId="280"/>
            <ac:spMk id="3" creationId="{440357F3-6F75-5653-6B67-D0769324838F}"/>
          </ac:spMkLst>
        </pc:spChg>
        <pc:graphicFrameChg chg="add mod modGraphic">
          <ac:chgData name="Yash Mohite" userId="4578a2af2b69dab0" providerId="LiveId" clId="{BC344421-23D1-4E6F-9DD8-81AC250F8675}" dt="2022-08-20T06:21:31.351" v="7707" actId="122"/>
          <ac:graphicFrameMkLst>
            <pc:docMk/>
            <pc:sldMk cId="1131288936" sldId="280"/>
            <ac:graphicFrameMk id="4" creationId="{496DAC77-DF94-8B1F-5492-CDD5EC31A2E2}"/>
          </ac:graphicFrameMkLst>
        </pc:graphicFrameChg>
      </pc:sldChg>
      <pc:sldChg chg="addSp delSp modSp new mod modTransition">
        <pc:chgData name="Yash Mohite" userId="4578a2af2b69dab0" providerId="LiveId" clId="{BC344421-23D1-4E6F-9DD8-81AC250F8675}" dt="2022-08-20T06:37:19.785" v="8287"/>
        <pc:sldMkLst>
          <pc:docMk/>
          <pc:sldMk cId="1388209689" sldId="281"/>
        </pc:sldMkLst>
        <pc:spChg chg="del">
          <ac:chgData name="Yash Mohite" userId="4578a2af2b69dab0" providerId="LiveId" clId="{BC344421-23D1-4E6F-9DD8-81AC250F8675}" dt="2022-08-20T06:21:43.461" v="7709" actId="21"/>
          <ac:spMkLst>
            <pc:docMk/>
            <pc:sldMk cId="1388209689" sldId="281"/>
            <ac:spMk id="2" creationId="{54BEB56A-0A94-03C2-C1F5-5D0BFD4C0687}"/>
          </ac:spMkLst>
        </pc:spChg>
        <pc:spChg chg="mod">
          <ac:chgData name="Yash Mohite" userId="4578a2af2b69dab0" providerId="LiveId" clId="{BC344421-23D1-4E6F-9DD8-81AC250F8675}" dt="2022-08-20T06:35:43.386" v="8276" actId="20577"/>
          <ac:spMkLst>
            <pc:docMk/>
            <pc:sldMk cId="1388209689" sldId="281"/>
            <ac:spMk id="3" creationId="{D8723498-1698-AF15-1AA5-0D5113DA1454}"/>
          </ac:spMkLst>
        </pc:spChg>
        <pc:spChg chg="add del mod">
          <ac:chgData name="Yash Mohite" userId="4578a2af2b69dab0" providerId="LiveId" clId="{BC344421-23D1-4E6F-9DD8-81AC250F8675}" dt="2022-08-20T06:26:30.291" v="7855" actId="21"/>
          <ac:spMkLst>
            <pc:docMk/>
            <pc:sldMk cId="1388209689" sldId="281"/>
            <ac:spMk id="4" creationId="{5AA9B479-5D38-474F-889D-C34A5965E9A4}"/>
          </ac:spMkLst>
        </pc:spChg>
      </pc:sldChg>
      <pc:sldChg chg="addSp delSp modSp new mod modTransition">
        <pc:chgData name="Yash Mohite" userId="4578a2af2b69dab0" providerId="LiveId" clId="{BC344421-23D1-4E6F-9DD8-81AC250F8675}" dt="2022-08-20T07:42:33.010" v="10231"/>
        <pc:sldMkLst>
          <pc:docMk/>
          <pc:sldMk cId="1394638332" sldId="282"/>
        </pc:sldMkLst>
        <pc:spChg chg="del">
          <ac:chgData name="Yash Mohite" userId="4578a2af2b69dab0" providerId="LiveId" clId="{BC344421-23D1-4E6F-9DD8-81AC250F8675}" dt="2022-08-20T06:39:05.934" v="8290" actId="21"/>
          <ac:spMkLst>
            <pc:docMk/>
            <pc:sldMk cId="1394638332" sldId="282"/>
            <ac:spMk id="2" creationId="{D3D25F0E-9F76-602B-FFAD-1E9003D1E876}"/>
          </ac:spMkLst>
        </pc:spChg>
        <pc:spChg chg="mod">
          <ac:chgData name="Yash Mohite" userId="4578a2af2b69dab0" providerId="LiveId" clId="{BC344421-23D1-4E6F-9DD8-81AC250F8675}" dt="2022-08-20T07:09:55.182" v="9161" actId="20577"/>
          <ac:spMkLst>
            <pc:docMk/>
            <pc:sldMk cId="1394638332" sldId="282"/>
            <ac:spMk id="3" creationId="{1557849D-4747-E693-262D-19B0E35E553E}"/>
          </ac:spMkLst>
        </pc:spChg>
        <pc:picChg chg="add mod">
          <ac:chgData name="Yash Mohite" userId="4578a2af2b69dab0" providerId="LiveId" clId="{BC344421-23D1-4E6F-9DD8-81AC250F8675}" dt="2022-08-20T07:09:44.780" v="9158" actId="1076"/>
          <ac:picMkLst>
            <pc:docMk/>
            <pc:sldMk cId="1394638332" sldId="282"/>
            <ac:picMk id="5" creationId="{041AA302-EE3E-534D-195A-8A813DB3A02E}"/>
          </ac:picMkLst>
        </pc:picChg>
      </pc:sldChg>
      <pc:sldChg chg="addSp delSp modSp new mod modTransition modClrScheme chgLayout">
        <pc:chgData name="Yash Mohite" userId="4578a2af2b69dab0" providerId="LiveId" clId="{BC344421-23D1-4E6F-9DD8-81AC250F8675}" dt="2022-08-20T07:42:57.041" v="10233"/>
        <pc:sldMkLst>
          <pc:docMk/>
          <pc:sldMk cId="437502087" sldId="283"/>
        </pc:sldMkLst>
        <pc:spChg chg="del mod ord">
          <ac:chgData name="Yash Mohite" userId="4578a2af2b69dab0" providerId="LiveId" clId="{BC344421-23D1-4E6F-9DD8-81AC250F8675}" dt="2022-08-20T07:24:57.415" v="9253" actId="21"/>
          <ac:spMkLst>
            <pc:docMk/>
            <pc:sldMk cId="437502087" sldId="283"/>
            <ac:spMk id="2" creationId="{84130E76-79F2-3A57-9C4A-EF113634D631}"/>
          </ac:spMkLst>
        </pc:spChg>
        <pc:spChg chg="del mod ord">
          <ac:chgData name="Yash Mohite" userId="4578a2af2b69dab0" providerId="LiveId" clId="{BC344421-23D1-4E6F-9DD8-81AC250F8675}" dt="2022-08-20T07:24:53.467" v="9252" actId="700"/>
          <ac:spMkLst>
            <pc:docMk/>
            <pc:sldMk cId="437502087" sldId="283"/>
            <ac:spMk id="3" creationId="{FAE25978-CADA-DCB7-C92A-5600FA45F01B}"/>
          </ac:spMkLst>
        </pc:spChg>
        <pc:spChg chg="add mod ord">
          <ac:chgData name="Yash Mohite" userId="4578a2af2b69dab0" providerId="LiveId" clId="{BC344421-23D1-4E6F-9DD8-81AC250F8675}" dt="2022-08-20T07:39:06.216" v="10046" actId="14100"/>
          <ac:spMkLst>
            <pc:docMk/>
            <pc:sldMk cId="437502087" sldId="283"/>
            <ac:spMk id="4" creationId="{8DA1E7BC-C321-D86F-FD97-86294DDA7FE1}"/>
          </ac:spMkLst>
        </pc:spChg>
        <pc:spChg chg="add del mod">
          <ac:chgData name="Yash Mohite" userId="4578a2af2b69dab0" providerId="LiveId" clId="{BC344421-23D1-4E6F-9DD8-81AC250F8675}" dt="2022-08-20T07:25:02.407" v="9254" actId="21"/>
          <ac:spMkLst>
            <pc:docMk/>
            <pc:sldMk cId="437502087" sldId="283"/>
            <ac:spMk id="6" creationId="{3B6D52A7-2C09-7C31-3C88-E66D43B73ECD}"/>
          </ac:spMkLst>
        </pc:spChg>
      </pc:sldChg>
      <pc:sldChg chg="delSp modSp new mod modTransition">
        <pc:chgData name="Yash Mohite" userId="4578a2af2b69dab0" providerId="LiveId" clId="{BC344421-23D1-4E6F-9DD8-81AC250F8675}" dt="2022-08-20T07:43:05.660" v="10234"/>
        <pc:sldMkLst>
          <pc:docMk/>
          <pc:sldMk cId="52437347" sldId="284"/>
        </pc:sldMkLst>
        <pc:spChg chg="del">
          <ac:chgData name="Yash Mohite" userId="4578a2af2b69dab0" providerId="LiveId" clId="{BC344421-23D1-4E6F-9DD8-81AC250F8675}" dt="2022-08-20T07:37:17.638" v="10015" actId="21"/>
          <ac:spMkLst>
            <pc:docMk/>
            <pc:sldMk cId="52437347" sldId="284"/>
            <ac:spMk id="2" creationId="{BEE8FC35-591F-B9D8-E1B3-27D3CAC14A5A}"/>
          </ac:spMkLst>
        </pc:spChg>
        <pc:spChg chg="mod">
          <ac:chgData name="Yash Mohite" userId="4578a2af2b69dab0" providerId="LiveId" clId="{BC344421-23D1-4E6F-9DD8-81AC250F8675}" dt="2022-08-20T07:41:49.635" v="10230" actId="20577"/>
          <ac:spMkLst>
            <pc:docMk/>
            <pc:sldMk cId="52437347" sldId="284"/>
            <ac:spMk id="3" creationId="{08CD0AC5-B361-872A-1620-86778D8850C7}"/>
          </ac:spMkLst>
        </pc:spChg>
      </pc:sldChg>
      <pc:sldChg chg="addSp delSp modSp new mod modTransition modClrScheme chgLayout">
        <pc:chgData name="Yash Mohite" userId="4578a2af2b69dab0" providerId="LiveId" clId="{BC344421-23D1-4E6F-9DD8-81AC250F8675}" dt="2022-08-20T07:51:50.509" v="10345"/>
        <pc:sldMkLst>
          <pc:docMk/>
          <pc:sldMk cId="2313640208" sldId="285"/>
        </pc:sldMkLst>
        <pc:spChg chg="del mod ord">
          <ac:chgData name="Yash Mohite" userId="4578a2af2b69dab0" providerId="LiveId" clId="{BC344421-23D1-4E6F-9DD8-81AC250F8675}" dt="2022-08-20T07:46:33.801" v="10267" actId="700"/>
          <ac:spMkLst>
            <pc:docMk/>
            <pc:sldMk cId="2313640208" sldId="285"/>
            <ac:spMk id="2" creationId="{C4AB3795-9261-325E-E46A-C468774DB164}"/>
          </ac:spMkLst>
        </pc:spChg>
        <pc:spChg chg="del mod ord">
          <ac:chgData name="Yash Mohite" userId="4578a2af2b69dab0" providerId="LiveId" clId="{BC344421-23D1-4E6F-9DD8-81AC250F8675}" dt="2022-08-20T07:46:33.801" v="10267" actId="700"/>
          <ac:spMkLst>
            <pc:docMk/>
            <pc:sldMk cId="2313640208" sldId="285"/>
            <ac:spMk id="3" creationId="{00AEAE54-AA06-A96A-384B-BBB3F00F9199}"/>
          </ac:spMkLst>
        </pc:spChg>
        <pc:spChg chg="add del mod ord">
          <ac:chgData name="Yash Mohite" userId="4578a2af2b69dab0" providerId="LiveId" clId="{BC344421-23D1-4E6F-9DD8-81AC250F8675}" dt="2022-08-20T07:46:38.595" v="10268" actId="21"/>
          <ac:spMkLst>
            <pc:docMk/>
            <pc:sldMk cId="2313640208" sldId="285"/>
            <ac:spMk id="4" creationId="{CC340D8E-0C5A-AAB6-EAB5-64D27B4A904A}"/>
          </ac:spMkLst>
        </pc:spChg>
        <pc:spChg chg="add mod ord">
          <ac:chgData name="Yash Mohite" userId="4578a2af2b69dab0" providerId="LiveId" clId="{BC344421-23D1-4E6F-9DD8-81AC250F8675}" dt="2022-08-20T07:47:17.881" v="10297" actId="20577"/>
          <ac:spMkLst>
            <pc:docMk/>
            <pc:sldMk cId="2313640208" sldId="285"/>
            <ac:spMk id="5" creationId="{5DF67C24-821E-C2F6-4C8F-9B58B17B4FED}"/>
          </ac:spMkLst>
        </pc:spChg>
      </pc:sldChg>
      <pc:sldChg chg="delSp modSp new mod modTransition">
        <pc:chgData name="Yash Mohite" userId="4578a2af2b69dab0" providerId="LiveId" clId="{BC344421-23D1-4E6F-9DD8-81AC250F8675}" dt="2022-08-20T07:51:59.061" v="10346"/>
        <pc:sldMkLst>
          <pc:docMk/>
          <pc:sldMk cId="1558490758" sldId="286"/>
        </pc:sldMkLst>
        <pc:spChg chg="del">
          <ac:chgData name="Yash Mohite" userId="4578a2af2b69dab0" providerId="LiveId" clId="{BC344421-23D1-4E6F-9DD8-81AC250F8675}" dt="2022-08-20T07:47:27.424" v="10299" actId="21"/>
          <ac:spMkLst>
            <pc:docMk/>
            <pc:sldMk cId="1558490758" sldId="286"/>
            <ac:spMk id="2" creationId="{D1813963-E195-0BCE-529D-DFDDBD28D299}"/>
          </ac:spMkLst>
        </pc:spChg>
        <pc:spChg chg="mod">
          <ac:chgData name="Yash Mohite" userId="4578a2af2b69dab0" providerId="LiveId" clId="{BC344421-23D1-4E6F-9DD8-81AC250F8675}" dt="2022-08-20T07:47:34.693" v="10302" actId="14100"/>
          <ac:spMkLst>
            <pc:docMk/>
            <pc:sldMk cId="1558490758" sldId="286"/>
            <ac:spMk id="3" creationId="{E78A0375-CCDD-5CA3-2978-5F2738A3D16B}"/>
          </ac:spMkLst>
        </pc:spChg>
      </pc:sldChg>
      <pc:sldChg chg="delSp modSp new mod modTransition">
        <pc:chgData name="Yash Mohite" userId="4578a2af2b69dab0" providerId="LiveId" clId="{BC344421-23D1-4E6F-9DD8-81AC250F8675}" dt="2022-08-20T07:57:45.631" v="10378"/>
        <pc:sldMkLst>
          <pc:docMk/>
          <pc:sldMk cId="4217785478" sldId="287"/>
        </pc:sldMkLst>
        <pc:spChg chg="del">
          <ac:chgData name="Yash Mohite" userId="4578a2af2b69dab0" providerId="LiveId" clId="{BC344421-23D1-4E6F-9DD8-81AC250F8675}" dt="2022-08-20T07:47:41.813" v="10304" actId="21"/>
          <ac:spMkLst>
            <pc:docMk/>
            <pc:sldMk cId="4217785478" sldId="287"/>
            <ac:spMk id="2" creationId="{20D5B9D4-5D41-BAFE-EDE0-7319A1B3FBCA}"/>
          </ac:spMkLst>
        </pc:spChg>
        <pc:spChg chg="mod">
          <ac:chgData name="Yash Mohite" userId="4578a2af2b69dab0" providerId="LiveId" clId="{BC344421-23D1-4E6F-9DD8-81AC250F8675}" dt="2022-08-20T07:48:40.754" v="10343" actId="207"/>
          <ac:spMkLst>
            <pc:docMk/>
            <pc:sldMk cId="4217785478" sldId="287"/>
            <ac:spMk id="3" creationId="{D318D868-3432-143F-3CF9-BF84FDA76F84}"/>
          </ac:spMkLst>
        </pc:spChg>
      </pc:sldChg>
      <pc:sldChg chg="addSp delSp modSp new mod modTransition">
        <pc:chgData name="Yash Mohite" userId="4578a2af2b69dab0" providerId="LiveId" clId="{BC344421-23D1-4E6F-9DD8-81AC250F8675}" dt="2022-08-20T07:55:43.942" v="10376"/>
        <pc:sldMkLst>
          <pc:docMk/>
          <pc:sldMk cId="122854595" sldId="288"/>
        </pc:sldMkLst>
        <pc:spChg chg="del">
          <ac:chgData name="Yash Mohite" userId="4578a2af2b69dab0" providerId="LiveId" clId="{BC344421-23D1-4E6F-9DD8-81AC250F8675}" dt="2022-08-20T07:53:34.483" v="10349" actId="21"/>
          <ac:spMkLst>
            <pc:docMk/>
            <pc:sldMk cId="122854595" sldId="288"/>
            <ac:spMk id="2" creationId="{6BFE1EB7-9C4B-BA0B-4F58-189A6DEB406F}"/>
          </ac:spMkLst>
        </pc:spChg>
        <pc:spChg chg="del mod">
          <ac:chgData name="Yash Mohite" userId="4578a2af2b69dab0" providerId="LiveId" clId="{BC344421-23D1-4E6F-9DD8-81AC250F8675}" dt="2022-08-20T07:54:28.087" v="10365" actId="21"/>
          <ac:spMkLst>
            <pc:docMk/>
            <pc:sldMk cId="122854595" sldId="288"/>
            <ac:spMk id="3" creationId="{0B7745AD-5D13-78F6-1DE3-FBDF59EE89D7}"/>
          </ac:spMkLst>
        </pc:spChg>
        <pc:picChg chg="add mod">
          <ac:chgData name="Yash Mohite" userId="4578a2af2b69dab0" providerId="LiveId" clId="{BC344421-23D1-4E6F-9DD8-81AC250F8675}" dt="2022-08-20T07:55:28.592" v="10374" actId="1076"/>
          <ac:picMkLst>
            <pc:docMk/>
            <pc:sldMk cId="122854595" sldId="288"/>
            <ac:picMk id="4" creationId="{A7F87A20-DB3A-D242-8864-8967E01EB4EE}"/>
          </ac:picMkLst>
        </pc:picChg>
        <pc:picChg chg="add del mod">
          <ac:chgData name="Yash Mohite" userId="4578a2af2b69dab0" providerId="LiveId" clId="{BC344421-23D1-4E6F-9DD8-81AC250F8675}" dt="2022-08-20T07:54:33.070" v="10368"/>
          <ac:picMkLst>
            <pc:docMk/>
            <pc:sldMk cId="122854595" sldId="288"/>
            <ac:picMk id="5" creationId="{3F8F5266-D899-66DC-CFC3-F856B6B232CF}"/>
          </ac:picMkLst>
        </pc:picChg>
        <pc:picChg chg="add del mod">
          <ac:chgData name="Yash Mohite" userId="4578a2af2b69dab0" providerId="LiveId" clId="{BC344421-23D1-4E6F-9DD8-81AC250F8675}" dt="2022-08-20T07:54:24.364" v="10364"/>
          <ac:picMkLst>
            <pc:docMk/>
            <pc:sldMk cId="122854595" sldId="288"/>
            <ac:picMk id="1026" creationId="{070E0CAF-EF67-A22C-C76D-B379020B2ECE}"/>
          </ac:picMkLst>
        </pc:picChg>
        <pc:picChg chg="add mod">
          <ac:chgData name="Yash Mohite" userId="4578a2af2b69dab0" providerId="LiveId" clId="{BC344421-23D1-4E6F-9DD8-81AC250F8675}" dt="2022-08-20T07:55:28.592" v="10374" actId="1076"/>
          <ac:picMkLst>
            <pc:docMk/>
            <pc:sldMk cId="122854595" sldId="288"/>
            <ac:picMk id="1028" creationId="{3E71385D-860B-20DA-A0B0-B850D4E64DA1}"/>
          </ac:picMkLst>
        </pc:picChg>
      </pc:sldChg>
      <pc:sldMasterChg chg="modTransition modSldLayout">
        <pc:chgData name="Yash Mohite" userId="4578a2af2b69dab0" providerId="LiveId" clId="{BC344421-23D1-4E6F-9DD8-81AC250F8675}" dt="2022-08-19T10:19:04.144" v="4152"/>
        <pc:sldMasterMkLst>
          <pc:docMk/>
          <pc:sldMasterMk cId="3114475321" sldId="2147483857"/>
        </pc:sldMasterMkLst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927706083" sldId="2147483858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2897616386" sldId="2147483859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108245672" sldId="2147483860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3141727848" sldId="2147483861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1834264905" sldId="2147483862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1939157985" sldId="2147483863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779053926" sldId="2147483864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4208221639" sldId="2147483865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4070404484" sldId="2147483866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137367360" sldId="2147483867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678372361" sldId="2147483868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2787407792" sldId="2147483869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4219997752" sldId="2147483870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1495094805" sldId="2147483871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1453340859" sldId="2147483872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111961922" sldId="2147483873"/>
          </pc:sldLayoutMkLst>
        </pc:sldLayoutChg>
        <pc:sldLayoutChg chg="modTransition">
          <pc:chgData name="Yash Mohite" userId="4578a2af2b69dab0" providerId="LiveId" clId="{BC344421-23D1-4E6F-9DD8-81AC250F8675}" dt="2022-08-19T10:19:04.144" v="4152"/>
          <pc:sldLayoutMkLst>
            <pc:docMk/>
            <pc:sldMasterMk cId="3114475321" sldId="2147483857"/>
            <pc:sldLayoutMk cId="2328662757" sldId="21474838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06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67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7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07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97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94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40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1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6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6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5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27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64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5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53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1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04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D3E337-B766-47A7-AA61-59FA95F81AD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7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70DF7B-4101-4804-70D6-5A4110E5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A6B64E-7C9F-8525-F058-F6FF61A6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130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1000">
        <p15:prstTrans prst="airplane"/>
      </p:transition>
    </mc:Choice>
    <mc:Fallback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9D8F3-6228-1311-A7FC-1A41BACE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538" y="914400"/>
            <a:ext cx="10429875" cy="5057775"/>
          </a:xfrm>
        </p:spPr>
        <p:txBody>
          <a:bodyPr/>
          <a:lstStyle/>
          <a:p>
            <a:r>
              <a:rPr lang="en-IN" dirty="0"/>
              <a:t>Let the given table be ,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1F2CAF-152E-5DE3-3A30-941C0FE5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67407"/>
              </p:ext>
            </p:extLst>
          </p:nvPr>
        </p:nvGraphicFramePr>
        <p:xfrm>
          <a:off x="1357312" y="1357313"/>
          <a:ext cx="9036052" cy="360066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59013">
                  <a:extLst>
                    <a:ext uri="{9D8B030D-6E8A-4147-A177-3AD203B41FA5}">
                      <a16:colId xmlns:a16="http://schemas.microsoft.com/office/drawing/2014/main" val="3867162388"/>
                    </a:ext>
                  </a:extLst>
                </a:gridCol>
                <a:gridCol w="2259013">
                  <a:extLst>
                    <a:ext uri="{9D8B030D-6E8A-4147-A177-3AD203B41FA5}">
                      <a16:colId xmlns:a16="http://schemas.microsoft.com/office/drawing/2014/main" val="881036616"/>
                    </a:ext>
                  </a:extLst>
                </a:gridCol>
                <a:gridCol w="2259013">
                  <a:extLst>
                    <a:ext uri="{9D8B030D-6E8A-4147-A177-3AD203B41FA5}">
                      <a16:colId xmlns:a16="http://schemas.microsoft.com/office/drawing/2014/main" val="3455699792"/>
                    </a:ext>
                  </a:extLst>
                </a:gridCol>
                <a:gridCol w="2259013">
                  <a:extLst>
                    <a:ext uri="{9D8B030D-6E8A-4147-A177-3AD203B41FA5}">
                      <a16:colId xmlns:a16="http://schemas.microsoft.com/office/drawing/2014/main" val="718574658"/>
                    </a:ext>
                  </a:extLst>
                </a:gridCol>
              </a:tblGrid>
              <a:tr h="4500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xy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63706"/>
                  </a:ext>
                </a:extLst>
              </a:tr>
              <a:tr h="4500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711206"/>
                  </a:ext>
                </a:extLst>
              </a:tr>
              <a:tr h="4500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5417"/>
                  </a:ext>
                </a:extLst>
              </a:tr>
              <a:tr h="4500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1923"/>
                  </a:ext>
                </a:extLst>
              </a:tr>
              <a:tr h="4500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792143"/>
                  </a:ext>
                </a:extLst>
              </a:tr>
              <a:tr h="4500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05449"/>
                  </a:ext>
                </a:extLst>
              </a:tr>
              <a:tr h="4500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98673"/>
                  </a:ext>
                </a:extLst>
              </a:tr>
              <a:tr h="450083">
                <a:tc>
                  <a:txBody>
                    <a:bodyPr/>
                    <a:lstStyle/>
                    <a:p>
                      <a:r>
                        <a:rPr lang="en-IN" dirty="0"/>
                        <a:t>N=6 , </a:t>
                      </a:r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∑ </a:t>
                      </a:r>
                      <a:r>
                        <a:rPr lang="en-IN" dirty="0">
                          <a:latin typeface="+mj-lt"/>
                          <a:ea typeface="Cambria Math" panose="02040503050406030204" pitchFamily="18" charset="0"/>
                        </a:rPr>
                        <a:t>x = 75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∑ </a:t>
                      </a:r>
                      <a:r>
                        <a:rPr lang="en-IN" dirty="0">
                          <a:latin typeface="+mn-lt"/>
                          <a:ea typeface="Cambria Math" panose="02040503050406030204" pitchFamily="18" charset="0"/>
                        </a:rPr>
                        <a:t>y = 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∑ </a:t>
                      </a:r>
                      <a:r>
                        <a:rPr lang="en-IN" dirty="0">
                          <a:latin typeface="+mn-lt"/>
                          <a:ea typeface="Cambria Math" panose="02040503050406030204" pitchFamily="18" charset="0"/>
                        </a:rPr>
                        <a:t>x^2 = 1375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∑ </a:t>
                      </a:r>
                      <a:r>
                        <a:rPr lang="en-IN" dirty="0" err="1">
                          <a:latin typeface="+mn-lt"/>
                          <a:ea typeface="Cambria Math" panose="02040503050406030204" pitchFamily="18" charset="0"/>
                        </a:rPr>
                        <a:t>xy</a:t>
                      </a:r>
                      <a:r>
                        <a:rPr lang="en-IN" dirty="0">
                          <a:latin typeface="+mn-lt"/>
                          <a:ea typeface="Cambria Math" panose="02040503050406030204" pitchFamily="18" charset="0"/>
                        </a:rPr>
                        <a:t> = 1805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5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12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1000">
        <p14:doors dir="vert"/>
      </p:transition>
    </mc:Choice>
    <mc:Fallback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9DAE56-EB62-FD2D-74DC-0DCF45A3365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57250" y="785813"/>
                <a:ext cx="10444163" cy="5186362"/>
              </a:xfrm>
            </p:spPr>
            <p:txBody>
              <a:bodyPr/>
              <a:lstStyle/>
              <a:p>
                <a:r>
                  <a:rPr lang="en-IN" dirty="0"/>
                  <a:t>Let the equation be y = a + b x .</a:t>
                </a:r>
              </a:p>
              <a:p>
                <a:r>
                  <a:rPr lang="en-IN" dirty="0"/>
                  <a:t>The normal equations are 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𝑁𝑎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𝜘</m:t>
                        </m:r>
                      </m:e>
                    </m:nary>
                  </m:oMath>
                </a14:m>
                <a:r>
                  <a:rPr lang="en-IN" dirty="0"/>
                  <a:t>                                     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</a:t>
                </a:r>
                <a:r>
                  <a:rPr lang="en-IN" dirty="0">
                    <a:ea typeface="Cambria Math" panose="02040503050406030204" pitchFamily="18" charset="0"/>
                  </a:rPr>
                  <a:t> 120 = 6a + 75b                 ………………..[1]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nary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                      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  </a:t>
                </a:r>
                <a:r>
                  <a:rPr lang="en-IN" dirty="0">
                    <a:ea typeface="Cambria Math" panose="02040503050406030204" pitchFamily="18" charset="0"/>
                  </a:rPr>
                  <a:t>1805 = 75a + 1375b          ……………….[2]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Now , to find a , b multiply [1] by 50 and [2] by 4 and subtract 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6000</m:t>
                            </m:r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=300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+3750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7200=300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+5500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1220</m:t>
                                </m:r>
                                <m:r>
                                  <a:rPr lang="en-IN" b="0" i="0" dirty="0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=1750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IN" dirty="0"/>
              </a:p>
              <a:p>
                <a:r>
                  <a:rPr lang="en-IN" dirty="0">
                    <a:ea typeface="Cambria Math" panose="02040503050406030204" pitchFamily="18" charset="0"/>
                  </a:rPr>
                  <a:t>∴b = 1220 / 1750 = 0.6971 = 0.7 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Putting this value of b in [1] , we get 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120 = 6a + 75 (0.7)             ∴  6a = 120 – 52.5 = 67.5               ∴ a = 11.25.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 ∴ the equation of the line is y = 11.25 + 0.7x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9DAE56-EB62-FD2D-74DC-0DCF45A33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7250" y="785813"/>
                <a:ext cx="10444163" cy="5186362"/>
              </a:xfrm>
              <a:blipFill>
                <a:blip r:embed="rId2"/>
                <a:stretch>
                  <a:fillRect l="-642" t="-7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019820"/>
      </p:ext>
    </p:extLst>
  </p:cSld>
  <p:clrMapOvr>
    <a:masterClrMapping/>
  </p:clrMapOvr>
  <p:transition spd="slow" advClick="0" advTm="1000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32A2B3D-EE20-DF42-B129-003B29AAF9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14388" y="742950"/>
                <a:ext cx="10387012" cy="5243513"/>
              </a:xfrm>
            </p:spPr>
            <p:txBody>
              <a:bodyPr>
                <a:normAutofit/>
              </a:bodyPr>
              <a:lstStyle/>
              <a:p>
                <a:r>
                  <a:rPr lang="en-IN" sz="3200" u="sng" dirty="0">
                    <a:solidFill>
                      <a:srgbClr val="CC3399"/>
                    </a:solidFill>
                    <a:latin typeface="Snap ITC" panose="04040A07060A02020202" pitchFamily="82" charset="0"/>
                  </a:rPr>
                  <a:t>Fitting a parabola </a:t>
                </a:r>
                <a:r>
                  <a:rPr lang="en-IN" sz="3200" u="sng" dirty="0">
                    <a:solidFill>
                      <a:srgbClr val="CC3399"/>
                    </a:solidFill>
                    <a:latin typeface="Snap ITC" panose="04040A07060A02020202" pitchFamily="82" charset="0"/>
                    <a:ea typeface="Cambria Math" panose="02040503050406030204" pitchFamily="18" charset="0"/>
                  </a:rPr>
                  <a:t>↱</a:t>
                </a:r>
              </a:p>
              <a:p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let a parabola y = a </a:t>
                </a:r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+ </a:t>
                </a:r>
                <a:r>
                  <a:rPr lang="en-IN" sz="16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bx</a:t>
                </a:r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 + cx^2                                                                                                        ………….[1]</a:t>
                </a:r>
              </a:p>
              <a:p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Which is fitted to a given data ( x1,y1) , ( x2,y2), ( x3,y3 ) ,……(</a:t>
                </a:r>
                <a:r>
                  <a:rPr lang="en-IN" sz="16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xn</a:t>
                </a:r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 , </a:t>
                </a:r>
                <a:r>
                  <a:rPr lang="en-IN" sz="16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yn</a:t>
                </a:r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 ).</a:t>
                </a:r>
              </a:p>
              <a:p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Let y</a:t>
                </a:r>
                <a:r>
                  <a:rPr lang="el-G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the theoretical value for x1 then e1 = y1 - y</a:t>
                </a:r>
                <a:r>
                  <a:rPr lang="el-GR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λ</a:t>
                </a:r>
                <a:endParaRPr lang="en-I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IN" sz="16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IN" sz="16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1600" i="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⟹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16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6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600" i="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1600" i="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6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IN" sz="1600" i="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6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IN" sz="1600" i="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6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sSubSup>
                              <m:sSubSupPr>
                                <m:ctrlPr>
                                  <a:rPr lang="en-IN" sz="160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60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1600" i="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1600" i="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nap ITC" panose="04040A07060A02020202" pitchFamily="82" charset="0"/>
                  <a:ea typeface="Cambria Math" panose="02040503050406030204" pitchFamily="18" charset="0"/>
                </a:endParaRPr>
              </a:p>
              <a:p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now we have </a:t>
                </a:r>
                <a:endParaRPr lang="en-IN" sz="16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sz="16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IN" sz="16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16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1600" i="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I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IN" sz="16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sz="1600" i="1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600" i="1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i="1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600" i="1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600" i="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−2−</m:t>
                                </m:r>
                                <m:r>
                                  <a:rPr lang="en-IN" sz="160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IN" sz="1600" i="1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i="1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600" i="1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600" i="0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600" i="1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sSubSup>
                                  <m:sSubSupPr>
                                    <m:ctrlPr>
                                      <a:rPr lang="en-IN" sz="1600" i="1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600" i="1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1600" i="1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 sz="1600" i="0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IN" sz="1600" i="0" dirty="0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By the principle  of least squares , the value of S is minimum , therefore </a:t>
                </a:r>
              </a:p>
              <a:p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IN" sz="16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IN" sz="1600" b="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f>
                      <m:fPr>
                        <m:ctrlP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IN" sz="16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16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IN" sz="1600" b="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, </m:t>
                    </m:r>
                    <m:f>
                      <m:fPr>
                        <m:ctrlP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IN" sz="1600" i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IN" sz="160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                                                                                                                 .………...[2] </a:t>
                </a:r>
              </a:p>
              <a:p>
                <a:r>
                  <a:rPr lang="en-I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Solving  equation [2]  and dropping suffix , we have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32A2B3D-EE20-DF42-B129-003B29AAF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4388" y="742950"/>
                <a:ext cx="10387012" cy="5243513"/>
              </a:xfrm>
              <a:blipFill>
                <a:blip r:embed="rId2"/>
                <a:stretch>
                  <a:fillRect l="-1526" t="-17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09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ferris dir="l"/>
      </p:transition>
    </mc:Choice>
    <mc:Fallback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F46FF0-3BB0-E8A5-EA8F-FC0A36C27E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42962" y="785813"/>
                <a:ext cx="10415587" cy="524351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                                                              ……………[3]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nary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b="0" dirty="0"/>
                  <a:t>                                                           ...…………[4]</a:t>
                </a:r>
              </a:p>
              <a:p>
                <a14:m>
                  <m:oMath xmlns:m="http://schemas.openxmlformats.org/officeDocument/2006/math"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IN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1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8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IN" sz="18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IN" sz="18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18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18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sz="18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8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b="0" dirty="0"/>
                  <a:t>                                                              ………......[5]</a:t>
                </a:r>
              </a:p>
              <a:p>
                <a:r>
                  <a:rPr lang="en-IN" dirty="0"/>
                  <a:t>The equation [3],[4],[5] are known as normal equations .</a:t>
                </a:r>
              </a:p>
              <a:p>
                <a:r>
                  <a:rPr lang="en-IN" dirty="0"/>
                  <a:t>On solving equations [3] , [4], [5] we get the values of a , b , c . Putting the values of a , b , and c in equation [1] ,</a:t>
                </a:r>
              </a:p>
              <a:p>
                <a:r>
                  <a:rPr lang="en-IN" dirty="0"/>
                  <a:t>We get the equation of the parabola of best fit .</a:t>
                </a:r>
              </a:p>
              <a:p>
                <a:endParaRPr lang="en-IN" b="0" dirty="0"/>
              </a:p>
              <a:p>
                <a:endParaRPr lang="en-IN" b="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F46FF0-3BB0-E8A5-EA8F-FC0A36C27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2962" y="785813"/>
                <a:ext cx="10415587" cy="5243512"/>
              </a:xfrm>
              <a:blipFill>
                <a:blip r:embed="rId2"/>
                <a:stretch>
                  <a:fillRect l="-3569" t="-1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86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0" advTm="1000">
        <p14:shred/>
      </p:transition>
    </mc:Choice>
    <mc:Fallback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7849D-4747-E693-262D-19B0E35E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814388"/>
            <a:ext cx="10358437" cy="5043487"/>
          </a:xfrm>
        </p:spPr>
        <p:txBody>
          <a:bodyPr/>
          <a:lstStyle/>
          <a:p>
            <a:r>
              <a:rPr lang="en-IN" dirty="0"/>
              <a:t>Suppose we have a set of values [ x, y ] and further that we want to fit a parabola y = a+ b x + cx^2 to these values . </a:t>
            </a:r>
          </a:p>
          <a:p>
            <a:r>
              <a:rPr lang="en-IN" dirty="0"/>
              <a:t>The parabola must be close to the given points as much as possible .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the principle of least squares states that the </a:t>
            </a:r>
          </a:p>
          <a:p>
            <a:r>
              <a:rPr lang="en-IN" dirty="0"/>
              <a:t>                                                                                 parabola should be such that the distances of the     </a:t>
            </a:r>
          </a:p>
          <a:p>
            <a:r>
              <a:rPr lang="en-IN" dirty="0"/>
              <a:t>                                                                                given points from the parabola measured along the</a:t>
            </a:r>
          </a:p>
          <a:p>
            <a:r>
              <a:rPr lang="en-IN" dirty="0"/>
              <a:t>                                                                                 y – axis must be minimum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AA302-EE3E-534D-195A-8A813DB3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631305"/>
            <a:ext cx="4716855" cy="26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3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1000">
        <p:blinds dir="vert"/>
      </p:transition>
    </mc:Choice>
    <mc:Fallback>
      <p:transition spd="slow" advClick="0" advTm="100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BAD479-1C33-4510-38FD-08472779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657227"/>
            <a:ext cx="10896598" cy="1671636"/>
          </a:xfrm>
        </p:spPr>
        <p:txBody>
          <a:bodyPr>
            <a:normAutofit/>
          </a:bodyPr>
          <a:lstStyle/>
          <a:p>
            <a:r>
              <a:rPr lang="en-IN" sz="3100" u="sng" dirty="0">
                <a:solidFill>
                  <a:srgbClr val="CC3399"/>
                </a:solidFill>
                <a:latin typeface="Snap ITC" panose="04040A07060A02020202" pitchFamily="82" charset="0"/>
              </a:rPr>
              <a:t>Example on fitting a parabola </a:t>
            </a:r>
            <a:r>
              <a:rPr lang="en-IN" sz="3100" u="sng" dirty="0">
                <a:solidFill>
                  <a:srgbClr val="CC3399"/>
                </a:solidFill>
                <a:latin typeface="Snap ITC" panose="04040A07060A02020202" pitchFamily="82" charset="0"/>
                <a:ea typeface="Cambria Math" panose="02040503050406030204" pitchFamily="18" charset="0"/>
              </a:rPr>
              <a:t>↱</a:t>
            </a:r>
            <a:r>
              <a:rPr lang="en-IN" sz="3100" u="sng" dirty="0">
                <a:solidFill>
                  <a:srgbClr val="CC3399"/>
                </a:solidFill>
                <a:latin typeface="Snap ITC" panose="04040A07060A02020202" pitchFamily="82" charset="0"/>
              </a:rPr>
              <a:t>  </a:t>
            </a:r>
            <a:br>
              <a:rPr lang="en-IN" u="sng" dirty="0">
                <a:solidFill>
                  <a:srgbClr val="CC3399"/>
                </a:solidFill>
                <a:latin typeface="Snap ITC" panose="04040A07060A02020202" pitchFamily="82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43F85-56CA-7DEC-AF10-3FE2A1CD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7" y="1628192"/>
            <a:ext cx="10029820" cy="4318530"/>
          </a:xfrm>
        </p:spPr>
        <p:txBody>
          <a:bodyPr>
            <a:normAutofit/>
          </a:bodyPr>
          <a:lstStyle/>
          <a:p>
            <a:r>
              <a:rPr lang="en-IN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Problem no 1 : </a:t>
            </a:r>
          </a:p>
          <a:p>
            <a:endParaRPr lang="en-IN" sz="28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} by the method of least squares find the best values of a , b , c in the law y = a +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bx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+ cx^2 to fit the following data .</a:t>
            </a:r>
          </a:p>
          <a:p>
            <a:pPr marL="0" indent="0">
              <a:buNone/>
            </a:pP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solution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: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0DD42BB-2C6E-5C96-09FB-D1C411D7B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434199"/>
              </p:ext>
            </p:extLst>
          </p:nvPr>
        </p:nvGraphicFramePr>
        <p:xfrm>
          <a:off x="2031999" y="3787457"/>
          <a:ext cx="8128002" cy="8845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172980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65851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199974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372574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316097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86961575"/>
                    </a:ext>
                  </a:extLst>
                </a:gridCol>
              </a:tblGrid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89250"/>
                  </a:ext>
                </a:extLst>
              </a:tr>
              <a:tr h="4422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-3.150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5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18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1000">
        <p14:pan dir="u"/>
      </p:transition>
    </mc:Choice>
    <mc:Fallback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357F3-6F75-5653-6B67-D0769324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" y="785813"/>
            <a:ext cx="10372725" cy="5257800"/>
          </a:xfrm>
        </p:spPr>
        <p:txBody>
          <a:bodyPr/>
          <a:lstStyle/>
          <a:p>
            <a:r>
              <a:rPr lang="en-IN" dirty="0"/>
              <a:t>Calculations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x 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y 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x^2 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6DAC77-DF94-8B1F-5492-CDD5EC31A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71791"/>
              </p:ext>
            </p:extLst>
          </p:nvPr>
        </p:nvGraphicFramePr>
        <p:xfrm>
          <a:off x="962026" y="1291165"/>
          <a:ext cx="10068231" cy="475244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872317346"/>
                    </a:ext>
                  </a:extLst>
                </a:gridCol>
                <a:gridCol w="1325334">
                  <a:extLst>
                    <a:ext uri="{9D8B030D-6E8A-4147-A177-3AD203B41FA5}">
                      <a16:colId xmlns:a16="http://schemas.microsoft.com/office/drawing/2014/main" val="2874317734"/>
                    </a:ext>
                  </a:extLst>
                </a:gridCol>
                <a:gridCol w="1325334">
                  <a:extLst>
                    <a:ext uri="{9D8B030D-6E8A-4147-A177-3AD203B41FA5}">
                      <a16:colId xmlns:a16="http://schemas.microsoft.com/office/drawing/2014/main" val="1867717030"/>
                    </a:ext>
                  </a:extLst>
                </a:gridCol>
                <a:gridCol w="1325334">
                  <a:extLst>
                    <a:ext uri="{9D8B030D-6E8A-4147-A177-3AD203B41FA5}">
                      <a16:colId xmlns:a16="http://schemas.microsoft.com/office/drawing/2014/main" val="2711135955"/>
                    </a:ext>
                  </a:extLst>
                </a:gridCol>
                <a:gridCol w="1325334">
                  <a:extLst>
                    <a:ext uri="{9D8B030D-6E8A-4147-A177-3AD203B41FA5}">
                      <a16:colId xmlns:a16="http://schemas.microsoft.com/office/drawing/2014/main" val="3537196015"/>
                    </a:ext>
                  </a:extLst>
                </a:gridCol>
                <a:gridCol w="1325334">
                  <a:extLst>
                    <a:ext uri="{9D8B030D-6E8A-4147-A177-3AD203B41FA5}">
                      <a16:colId xmlns:a16="http://schemas.microsoft.com/office/drawing/2014/main" val="2739524712"/>
                    </a:ext>
                  </a:extLst>
                </a:gridCol>
                <a:gridCol w="1325334">
                  <a:extLst>
                    <a:ext uri="{9D8B030D-6E8A-4147-A177-3AD203B41FA5}">
                      <a16:colId xmlns:a16="http://schemas.microsoft.com/office/drawing/2014/main" val="1197417908"/>
                    </a:ext>
                  </a:extLst>
                </a:gridCol>
                <a:gridCol w="1325334">
                  <a:extLst>
                    <a:ext uri="{9D8B030D-6E8A-4147-A177-3AD203B41FA5}">
                      <a16:colId xmlns:a16="http://schemas.microsoft.com/office/drawing/2014/main" val="3076497442"/>
                    </a:ext>
                  </a:extLst>
                </a:gridCol>
              </a:tblGrid>
              <a:tr h="6789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Sr.no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X^3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X^4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X^2y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52611"/>
                  </a:ext>
                </a:extLst>
              </a:tr>
              <a:tr h="6789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-3.150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-12.600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10920"/>
                  </a:ext>
                </a:extLst>
              </a:tr>
              <a:tr h="6789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-1.390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-1.390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28423"/>
                  </a:ext>
                </a:extLst>
              </a:tr>
              <a:tr h="6789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07424"/>
                  </a:ext>
                </a:extLst>
              </a:tr>
              <a:tr h="6789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274"/>
                  </a:ext>
                </a:extLst>
              </a:tr>
              <a:tr h="6789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21.512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05065"/>
                  </a:ext>
                </a:extLst>
              </a:tr>
              <a:tr h="6789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21.326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65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8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14:prism isContent="1"/>
      </p:transition>
    </mc:Choice>
    <mc:Fallback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723498-1698-AF15-1AA5-0D5113DA145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57250" y="842963"/>
                <a:ext cx="10515600" cy="5186362"/>
              </a:xfrm>
            </p:spPr>
            <p:txBody>
              <a:bodyPr/>
              <a:lstStyle/>
              <a:p>
                <a:r>
                  <a:rPr lang="en-IN" dirty="0"/>
                  <a:t>The normal equations are ,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                                       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 </a:t>
                </a:r>
                <a:r>
                  <a:rPr lang="en-IN" dirty="0">
                    <a:ea typeface="Cambria Math" panose="02040503050406030204" pitchFamily="18" charset="0"/>
                  </a:rPr>
                  <a:t>4.338 = 5a + 10 c </a:t>
                </a:r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                                   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 </a:t>
                </a:r>
                <a:r>
                  <a:rPr lang="en-IN" dirty="0">
                    <a:ea typeface="Cambria Math" panose="02040503050406030204" pitchFamily="18" charset="0"/>
                  </a:rPr>
                  <a:t>21.325  = 10 b 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                                </a:t>
                </a:r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  </a:t>
                </a:r>
                <a:r>
                  <a:rPr lang="en-IN" dirty="0">
                    <a:ea typeface="Cambria Math" panose="02040503050406030204" pitchFamily="18" charset="0"/>
                  </a:rPr>
                  <a:t>10.402 = 10a + 34 c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By solving the above three equations , 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We get , 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a = 0.621 , b = 2.1326 , c = 0.1233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Hence , the law is 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Y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0.621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+2.1326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+0⋅1233</m:t>
                    </m:r>
                    <m:sSup>
                      <m:sSup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723498-1698-AF15-1AA5-0D5113DA1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57250" y="842963"/>
                <a:ext cx="10515600" cy="5186362"/>
              </a:xfrm>
              <a:blipFill>
                <a:blip r:embed="rId2"/>
                <a:stretch>
                  <a:fillRect l="-638" t="-39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209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1000">
        <p15:prstTrans prst="peelOff"/>
      </p:transition>
    </mc:Choice>
    <mc:Fallback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EFF4C0-4059-A78E-5F3A-EA7A6B8B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785813"/>
            <a:ext cx="10805553" cy="5265363"/>
          </a:xfrm>
        </p:spPr>
        <p:txBody>
          <a:bodyPr>
            <a:normAutofit fontScale="92500" lnSpcReduction="20000"/>
          </a:bodyPr>
          <a:lstStyle/>
          <a:p>
            <a:r>
              <a:rPr lang="en-I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FITTING EXPONENTIAL CURVE </a:t>
            </a:r>
            <a:r>
              <a:rPr lang="en-I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↠</a:t>
            </a:r>
            <a:endParaRPr lang="en-IN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ap ITC" panose="04040A07060A02020202" pitchFamily="82" charset="0"/>
            </a:endParaRP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If we have to fit an exponential curve of the form y=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ax^b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 or y=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ab^x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 or y=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ae^x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 , we take logarithm of both sides. Then the given exponential equation transforms into a linear </a:t>
            </a:r>
            <a:r>
              <a:rPr lang="en-US" sz="2100" b="1" dirty="0">
                <a:solidFill>
                  <a:srgbClr val="222222"/>
                </a:solidFill>
              </a:rPr>
              <a:t>e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quation. We then use the above technique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Suppose the law as y = 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ab^x</a:t>
            </a:r>
            <a:endParaRPr lang="en-US" sz="2100" b="1" i="0" dirty="0">
              <a:solidFill>
                <a:srgbClr val="222222"/>
              </a:solidFill>
              <a:effectLst/>
            </a:endParaRP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Taking logarithm of both sides to the base 10, we get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Log 10 y= log 10 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a+x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 log 10 b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Putting log10 y=Y, log10 a =A, x=X, log 10 b = B, we get 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      Y = A + BX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This is, a linear equation in X and Y and we can obtain the constants A and B . </a:t>
            </a:r>
            <a:r>
              <a:rPr lang="en-US" sz="2100" b="1" dirty="0">
                <a:solidFill>
                  <a:srgbClr val="222222"/>
                </a:solidFill>
              </a:rPr>
              <a:t>A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nd resubstituting for A and B, we can obtain the equation y = 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ab^x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 .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If the law is y = 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ax^b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 taking logarithm of both sides, we get 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log y = log a + b log x.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Putting log y = Y, log a = A, b = B and log x = X, we get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Y = A + BX.</a:t>
            </a:r>
          </a:p>
          <a:p>
            <a:endParaRPr lang="en-IN" sz="2800" u="sng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3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1000">
        <p14:flythrough/>
      </p:transition>
    </mc:Choice>
    <mc:Fallback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90C5-B118-4193-94C2-E60C28D1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706" y="-403412"/>
            <a:ext cx="11098304" cy="2689411"/>
          </a:xfrm>
        </p:spPr>
        <p:txBody>
          <a:bodyPr>
            <a:normAutofit/>
          </a:bodyPr>
          <a:lstStyle/>
          <a:p>
            <a:r>
              <a:rPr lang="en-IN" sz="2800" u="sng" dirty="0">
                <a:solidFill>
                  <a:srgbClr val="FF0000"/>
                </a:solidFill>
                <a:latin typeface="Snap ITC" panose="04040A07060A02020202" pitchFamily="82" charset="0"/>
              </a:rPr>
              <a:t>Example on fitting of exponential curve </a:t>
            </a:r>
            <a:r>
              <a:rPr lang="en-IN" sz="2800" u="sng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↠</a:t>
            </a:r>
            <a:endParaRPr lang="en-IN" sz="2800" u="sng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DDE93-DD17-1C1B-9647-69F18F15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1" y="1398494"/>
            <a:ext cx="10076326" cy="4477374"/>
          </a:xfrm>
        </p:spPr>
        <p:txBody>
          <a:bodyPr/>
          <a:lstStyle/>
          <a:p>
            <a:r>
              <a:rPr lang="en-IN" u="sng" dirty="0">
                <a:latin typeface="Algerian" panose="04020705040A02060702" pitchFamily="82" charset="0"/>
              </a:rPr>
              <a:t>PROBLEM NO  1 : </a:t>
            </a:r>
          </a:p>
          <a:p>
            <a:pPr marL="0" indent="0">
              <a:buNone/>
            </a:pPr>
            <a:endParaRPr lang="en-IN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/>
              <a:t>Q}Fit a curve y = a </a:t>
            </a:r>
            <a:r>
              <a:rPr lang="en-IN" dirty="0" err="1"/>
              <a:t>e^bx</a:t>
            </a:r>
            <a:r>
              <a:rPr lang="en-IN" dirty="0"/>
              <a:t> to the following data , using the method of least squares.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u="sng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IN" u="sng" dirty="0">
                <a:latin typeface="Bahnschrift SemiBold" panose="020B0502040204020203" pitchFamily="34" charset="0"/>
              </a:rPr>
              <a:t>   </a:t>
            </a:r>
            <a:r>
              <a:rPr lang="en-IN" u="sng" dirty="0">
                <a:latin typeface="Algerian" panose="04020705040A02060702" pitchFamily="82" charset="0"/>
              </a:rPr>
              <a:t>SOLUTION :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/>
              <a:t>taking logarithms of y = a e ^</a:t>
            </a:r>
            <a:r>
              <a:rPr lang="en-IN" dirty="0" err="1"/>
              <a:t>bx</a:t>
            </a:r>
            <a:r>
              <a:rPr lang="en-IN" dirty="0"/>
              <a:t> , we get log y = log a +</a:t>
            </a:r>
            <a:r>
              <a:rPr lang="en-IN" dirty="0" err="1"/>
              <a:t>bx</a:t>
            </a:r>
            <a:r>
              <a:rPr lang="en-IN" dirty="0"/>
              <a:t> . Let us put log y = Y and log a = A. then the law becomes Y=A+BX.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D089D4A-7589-71BF-1908-A336E5A92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92020"/>
              </p:ext>
            </p:extLst>
          </p:nvPr>
        </p:nvGraphicFramePr>
        <p:xfrm>
          <a:off x="2185894" y="3063240"/>
          <a:ext cx="7820212" cy="73152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955053">
                  <a:extLst>
                    <a:ext uri="{9D8B030D-6E8A-4147-A177-3AD203B41FA5}">
                      <a16:colId xmlns:a16="http://schemas.microsoft.com/office/drawing/2014/main" val="966479202"/>
                    </a:ext>
                  </a:extLst>
                </a:gridCol>
                <a:gridCol w="1955053">
                  <a:extLst>
                    <a:ext uri="{9D8B030D-6E8A-4147-A177-3AD203B41FA5}">
                      <a16:colId xmlns:a16="http://schemas.microsoft.com/office/drawing/2014/main" val="1454901613"/>
                    </a:ext>
                  </a:extLst>
                </a:gridCol>
                <a:gridCol w="1955053">
                  <a:extLst>
                    <a:ext uri="{9D8B030D-6E8A-4147-A177-3AD203B41FA5}">
                      <a16:colId xmlns:a16="http://schemas.microsoft.com/office/drawing/2014/main" val="165247751"/>
                    </a:ext>
                  </a:extLst>
                </a:gridCol>
                <a:gridCol w="1955053">
                  <a:extLst>
                    <a:ext uri="{9D8B030D-6E8A-4147-A177-3AD203B41FA5}">
                      <a16:colId xmlns:a16="http://schemas.microsoft.com/office/drawing/2014/main" val="497077471"/>
                    </a:ext>
                  </a:extLst>
                </a:gridCol>
              </a:tblGrid>
              <a:tr h="329753">
                <a:tc>
                  <a:txBody>
                    <a:bodyPr/>
                    <a:lstStyle/>
                    <a:p>
                      <a:r>
                        <a:rPr lang="en-IN" dirty="0"/>
                        <a:t>              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7753"/>
                  </a:ext>
                </a:extLst>
              </a:tr>
              <a:tr h="285626">
                <a:tc>
                  <a:txBody>
                    <a:bodyPr/>
                    <a:lstStyle/>
                    <a:p>
                      <a:r>
                        <a:rPr lang="en-IN" dirty="0"/>
                        <a:t>              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0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4329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drape"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32DE-C23A-969F-EF0E-C5BD6AE1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4882-B83B-F16B-B9E7-B9058901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83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allOver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8708-C776-298B-9F38-D80B7674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2" y="1196789"/>
            <a:ext cx="9807386" cy="483597"/>
          </a:xfrm>
        </p:spPr>
        <p:txBody>
          <a:bodyPr>
            <a:normAutofit/>
          </a:bodyPr>
          <a:lstStyle/>
          <a:p>
            <a:pPr algn="l"/>
            <a:r>
              <a:rPr lang="en-IN" sz="2000" u="sng" dirty="0">
                <a:solidFill>
                  <a:srgbClr val="FF0000"/>
                </a:solidFill>
              </a:rPr>
              <a:t>CALCULATING </a:t>
            </a:r>
            <a:r>
              <a:rPr lang="en-IN" sz="2000" b="0" i="0" u="sng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∑X , ∑Y 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:</a:t>
            </a:r>
            <a:endParaRPr lang="en-IN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0D2570-BCA0-8ED0-055A-7ACF11907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649245"/>
              </p:ext>
            </p:extLst>
          </p:nvPr>
        </p:nvGraphicFramePr>
        <p:xfrm>
          <a:off x="1183342" y="1869141"/>
          <a:ext cx="9807385" cy="38996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1477">
                  <a:extLst>
                    <a:ext uri="{9D8B030D-6E8A-4147-A177-3AD203B41FA5}">
                      <a16:colId xmlns:a16="http://schemas.microsoft.com/office/drawing/2014/main" val="844278672"/>
                    </a:ext>
                  </a:extLst>
                </a:gridCol>
                <a:gridCol w="1961477">
                  <a:extLst>
                    <a:ext uri="{9D8B030D-6E8A-4147-A177-3AD203B41FA5}">
                      <a16:colId xmlns:a16="http://schemas.microsoft.com/office/drawing/2014/main" val="2649504783"/>
                    </a:ext>
                  </a:extLst>
                </a:gridCol>
                <a:gridCol w="1961477">
                  <a:extLst>
                    <a:ext uri="{9D8B030D-6E8A-4147-A177-3AD203B41FA5}">
                      <a16:colId xmlns:a16="http://schemas.microsoft.com/office/drawing/2014/main" val="1235547888"/>
                    </a:ext>
                  </a:extLst>
                </a:gridCol>
                <a:gridCol w="1961477">
                  <a:extLst>
                    <a:ext uri="{9D8B030D-6E8A-4147-A177-3AD203B41FA5}">
                      <a16:colId xmlns:a16="http://schemas.microsoft.com/office/drawing/2014/main" val="1131206370"/>
                    </a:ext>
                  </a:extLst>
                </a:gridCol>
                <a:gridCol w="1961477">
                  <a:extLst>
                    <a:ext uri="{9D8B030D-6E8A-4147-A177-3AD203B41FA5}">
                      <a16:colId xmlns:a16="http://schemas.microsoft.com/office/drawing/2014/main" val="3768875932"/>
                    </a:ext>
                  </a:extLst>
                </a:gridCol>
              </a:tblGrid>
              <a:tr h="779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Y=log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99582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2.0943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7485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4.6052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23595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3.6041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13.8404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88910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= 7.8570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Y = 18.445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x^2 =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">
        <p:dissolve/>
      </p:transition>
    </mc:Choice>
    <mc:Fallback xmlns="">
      <p:transition spd="slow" advClick="0" advTm="1000"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3C0DA1-E599-8E20-5C7F-97549CE7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                                                                                                                                  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2F8DC6-9ADE-114B-AB64-54B29536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612" y="779928"/>
            <a:ext cx="10461812" cy="5338483"/>
          </a:xfrm>
        </p:spPr>
        <p:txBody>
          <a:bodyPr/>
          <a:lstStyle/>
          <a:p>
            <a:r>
              <a:rPr lang="en-IN" dirty="0"/>
              <a:t>Now , we have</a:t>
            </a:r>
          </a:p>
          <a:p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Y = NA+ B </a:t>
            </a:r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X</a:t>
            </a:r>
          </a:p>
          <a:p>
            <a:r>
              <a:rPr lang="en-IN" dirty="0"/>
              <a:t>    =&gt; 7.8570 = 3A+ 6b</a:t>
            </a:r>
          </a:p>
          <a:p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XY = A </a:t>
            </a:r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X + B </a:t>
            </a:r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X^2</a:t>
            </a:r>
          </a:p>
          <a:p>
            <a:r>
              <a:rPr lang="en-IN" dirty="0">
                <a:solidFill>
                  <a:srgbClr val="111111"/>
                </a:solidFill>
                <a:latin typeface="+mj-lt"/>
              </a:rPr>
              <a:t>   =&gt; 18.4426 = 6A + 20b 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Solving </a:t>
            </a:r>
            <a:r>
              <a:rPr lang="en-IN" dirty="0">
                <a:solidFill>
                  <a:srgbClr val="111111"/>
                </a:solidFill>
                <a:latin typeface="+mj-lt"/>
              </a:rPr>
              <a:t>the above two equations , we get 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A = 1.9361 &amp; B = 0.3415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Hence 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a = antilog </a:t>
            </a:r>
            <a:r>
              <a:rPr lang="en-IN" dirty="0">
                <a:solidFill>
                  <a:srgbClr val="111111"/>
                </a:solidFill>
                <a:latin typeface="+mj-lt"/>
              </a:rPr>
              <a:t>[ 1.9361 ]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b="0" i="0" dirty="0">
                <a:solidFill>
                  <a:srgbClr val="111111"/>
                </a:solidFill>
                <a:effectLst/>
                <a:ea typeface="Cambria Math" panose="02040503050406030204" pitchFamily="18" charset="0"/>
              </a:rPr>
              <a:t>a =  6.9317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dirty="0">
                <a:solidFill>
                  <a:srgbClr val="111111"/>
                </a:solidFill>
                <a:ea typeface="Cambria Math" panose="02040503050406030204" pitchFamily="18" charset="0"/>
              </a:rPr>
              <a:t>T</a:t>
            </a:r>
            <a:r>
              <a:rPr lang="en-IN" b="0" i="0" dirty="0">
                <a:solidFill>
                  <a:srgbClr val="111111"/>
                </a:solidFill>
                <a:effectLst/>
                <a:ea typeface="Cambria Math" panose="02040503050406030204" pitchFamily="18" charset="0"/>
              </a:rPr>
              <a:t>his law is y = [ 6.9317 ] e^0.3415x</a:t>
            </a:r>
            <a:endParaRPr lang="en-IN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8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">
        <p14:prism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E7BC-C321-D86F-FD97-86294DDA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526" y="742950"/>
            <a:ext cx="10572750" cy="5314951"/>
          </a:xfrm>
        </p:spPr>
        <p:txBody>
          <a:bodyPr>
            <a:normAutofit lnSpcReduction="10000"/>
          </a:bodyPr>
          <a:lstStyle/>
          <a:p>
            <a:r>
              <a:rPr lang="en-IN" sz="3200" u="sng" dirty="0">
                <a:solidFill>
                  <a:schemeClr val="accent3">
                    <a:lumMod val="75000"/>
                  </a:schemeClr>
                </a:solidFill>
                <a:latin typeface="Snap ITC" panose="04040A07060A02020202" pitchFamily="82" charset="0"/>
              </a:rPr>
              <a:t>APPLICATIONS : - 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  Curve fitting examines the relationship between one or more predictors { independent variables } and a response variables { dependent variables } , with the goal of dealing a “ best fit “ model of the relationship </a:t>
            </a:r>
            <a:r>
              <a:rPr lang="en-IN" sz="2400" u="sng" dirty="0">
                <a:solidFill>
                  <a:schemeClr val="accent3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. 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  fitted curves can be used as an aid for data visualization , to infer vales of a function where no data are available , and to summarize the relationships among two or more variables 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curves such as parabola and hyperbola are used in architecture to design arches in building . They are known to be theoretically the strongest form of arches and commonly used in architectural design 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accent3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0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000">
        <p14:glitter pattern="hexagon"/>
      </p:transition>
    </mc:Choice>
    <mc:Fallback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D0AC5-B361-872A-1620-86778D88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824" y="842962"/>
            <a:ext cx="10387013" cy="521493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400" dirty="0">
                <a:latin typeface="Bahnschrift SemiBold Condensed" panose="020B0502040204020203" pitchFamily="34" charset="0"/>
              </a:rPr>
              <a:t>exponential functions  are used to model populations , carbon date artifacts , help coroners determine time to death , compute investments , as well as many applications . </a:t>
            </a:r>
          </a:p>
        </p:txBody>
      </p:sp>
    </p:spTree>
    <p:extLst>
      <p:ext uri="{BB962C8B-B14F-4D97-AF65-F5344CB8AC3E}">
        <p14:creationId xmlns:p14="http://schemas.microsoft.com/office/powerpoint/2010/main" val="5243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">
        <p14:warp dir="in"/>
      </p:transition>
    </mc:Choice>
    <mc:Fallback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67C24-821E-C2F6-4C8F-9B58B17B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538" y="885825"/>
            <a:ext cx="10358437" cy="5100638"/>
          </a:xfrm>
        </p:spPr>
        <p:txBody>
          <a:bodyPr>
            <a:normAutofit/>
          </a:bodyPr>
          <a:lstStyle/>
          <a:p>
            <a:r>
              <a:rPr lang="en-IN" sz="2800" u="sng" dirty="0">
                <a:solidFill>
                  <a:srgbClr val="FFC000"/>
                </a:solidFill>
                <a:latin typeface="Snap ITC" panose="04040A07060A02020202" pitchFamily="82" charset="0"/>
              </a:rPr>
              <a:t>CONCLUSION </a:t>
            </a:r>
            <a:r>
              <a:rPr lang="en-IN" sz="2800" u="sng" dirty="0">
                <a:solidFill>
                  <a:srgbClr val="FFC000"/>
                </a:solidFill>
                <a:latin typeface="Snap ITC" panose="04040A07060A02020202" pitchFamily="82" charset="0"/>
                <a:sym typeface="Wingdings" panose="05000000000000000000" pitchFamily="2" charset="2"/>
              </a:rPr>
              <a:t></a:t>
            </a:r>
          </a:p>
          <a:p>
            <a:endParaRPr lang="en-IN" sz="2800" u="sng" dirty="0">
              <a:solidFill>
                <a:srgbClr val="FFC000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4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random/>
      </p:transition>
    </mc:Choice>
    <mc:Fallback>
      <p:transition spd="slow" advClick="0" advTm="1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A0375-CCDD-5CA3-2978-5F2738A3D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688" y="828675"/>
            <a:ext cx="10315575" cy="50863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49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8D868-3432-143F-3CF9-BF84FDA7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675" y="742950"/>
            <a:ext cx="10515600" cy="5429249"/>
          </a:xfrm>
        </p:spPr>
        <p:txBody>
          <a:bodyPr>
            <a:normAutofit/>
          </a:bodyPr>
          <a:lstStyle/>
          <a:p>
            <a:r>
              <a:rPr lang="en-IN" sz="2800" u="sng" dirty="0">
                <a:solidFill>
                  <a:srgbClr val="CC3300"/>
                </a:solidFill>
                <a:latin typeface="Snap ITC" panose="04040A07060A02020202" pitchFamily="82" charset="0"/>
              </a:rPr>
              <a:t>REFERENCES </a:t>
            </a:r>
            <a:r>
              <a:rPr lang="en-IN" sz="2800" u="sng" dirty="0">
                <a:solidFill>
                  <a:srgbClr val="CC3300"/>
                </a:solidFill>
                <a:latin typeface="Snap ITC" panose="04040A07060A02020202" pitchFamily="82" charset="0"/>
                <a:sym typeface="Wingdings" panose="05000000000000000000" pitchFamily="2" charset="2"/>
              </a:rPr>
              <a:t> </a:t>
            </a:r>
            <a:endParaRPr lang="en-IN" sz="2800" u="sng" dirty="0">
              <a:solidFill>
                <a:srgbClr val="CC3300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8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1000">
        <p:cut/>
      </p:transition>
    </mc:Choice>
    <mc:Fallback>
      <p:transition advClick="0" advTm="1000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87A20-DB3A-D242-8864-8967E01E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17" y="1537876"/>
            <a:ext cx="7746646" cy="3871008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71385D-860B-20DA-A0B0-B850D4E6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33" y="838199"/>
            <a:ext cx="7407985" cy="49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54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 advClick="0" advTm="1000">
        <p15:prstTrans prst="origami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5ED868-494F-6A8D-8A1F-E8611974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dirty="0"/>
              <a:t>EM-III PROJECT </a:t>
            </a:r>
            <a:br>
              <a:rPr lang="en-IN" sz="2700" dirty="0"/>
            </a:br>
            <a:r>
              <a:rPr lang="en-IN" sz="2700" dirty="0"/>
              <a:t>ON</a:t>
            </a:r>
            <a:br>
              <a:rPr lang="en-IN" dirty="0"/>
            </a:br>
            <a:r>
              <a:rPr lang="en-IN" sz="3600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FITTING OF EXPONENTIAL CURVE 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478BA-E7F0-328E-DF80-DAEE6576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>
                <a:latin typeface="Arial Rounded MT Bold" panose="020F0704030504030204" pitchFamily="34" charset="0"/>
              </a:rPr>
              <a:t>PRESENTATION BY : </a:t>
            </a:r>
          </a:p>
          <a:p>
            <a:pPr algn="ctr"/>
            <a:r>
              <a:rPr lang="en-IN" dirty="0"/>
              <a:t>            </a:t>
            </a:r>
            <a:r>
              <a:rPr lang="en-IN" dirty="0">
                <a:latin typeface="Bahnschrift SemiBold" panose="020B0502040204020203" pitchFamily="34" charset="0"/>
              </a:rPr>
              <a:t>NAMES</a:t>
            </a:r>
            <a:r>
              <a:rPr lang="en-IN" dirty="0"/>
              <a:t> :                                           </a:t>
            </a:r>
            <a:r>
              <a:rPr lang="en-IN" dirty="0">
                <a:latin typeface="Bahnschrift SemiBold" panose="020B0502040204020203" pitchFamily="34" charset="0"/>
              </a:rPr>
              <a:t>ROLL.NO 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SHREYA VIJAYKUMAR MOHITE                 -               33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TEJAL SUNIL MAHAJAN                               -               29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TEJASWINI PANDURANG KACHARE        -                26  </a:t>
            </a:r>
          </a:p>
        </p:txBody>
      </p:sp>
    </p:spTree>
    <p:extLst>
      <p:ext uri="{BB962C8B-B14F-4D97-AF65-F5344CB8AC3E}">
        <p14:creationId xmlns:p14="http://schemas.microsoft.com/office/powerpoint/2010/main" val="2095831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wind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BD30-D91E-C090-43D1-3CC8324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212" y="820272"/>
            <a:ext cx="9807386" cy="1035422"/>
          </a:xfrm>
        </p:spPr>
        <p:txBody>
          <a:bodyPr>
            <a:noAutofit/>
          </a:bodyPr>
          <a:lstStyle/>
          <a:p>
            <a:r>
              <a:rPr lang="en-IN" sz="3200" u="sng" dirty="0">
                <a:solidFill>
                  <a:srgbClr val="7030A0"/>
                </a:solidFill>
                <a:latin typeface="Snap ITC" panose="04040A07060A02020202" pitchFamily="82" charset="0"/>
              </a:rPr>
              <a:t>INTRODUCTION: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875EE-6A6A-C2D4-6701-A73F7520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4" y="2662517"/>
            <a:ext cx="10529046" cy="32541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              WHAT IS FITTING OF EXPONENTIAL CURVE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data fit in an exponential function.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data points appear to fit the curve close to Perfectly, so the relationship can be described as very strong 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As time increases ,the number of customers increases ,so the relationship can be described as positive .</a:t>
            </a:r>
          </a:p>
        </p:txBody>
      </p:sp>
    </p:spTree>
    <p:extLst>
      <p:ext uri="{BB962C8B-B14F-4D97-AF65-F5344CB8AC3E}">
        <p14:creationId xmlns:p14="http://schemas.microsoft.com/office/powerpoint/2010/main" val="1463604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1000">
        <p15:prstTrans prst="curtains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AF3D-3842-21B4-295E-D29EDFD3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dirty="0">
                <a:latin typeface="Snap ITC" panose="04040A07060A02020202" pitchFamily="82" charset="0"/>
              </a:rPr>
              <a:t>                   </a:t>
            </a:r>
            <a:r>
              <a:rPr lang="en-IN" sz="3200" u="sng" dirty="0">
                <a:solidFill>
                  <a:schemeClr val="accent3">
                    <a:lumMod val="75000"/>
                  </a:schemeClr>
                </a:solidFill>
                <a:latin typeface="Snap ITC" panose="04040A07060A02020202" pitchFamily="82" charset="0"/>
              </a:rPr>
              <a:t>DEFINITION</a:t>
            </a:r>
            <a:r>
              <a:rPr lang="en-IN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B20C-CD8B-01EB-81CD-E273EFD0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Curve Fitting is the process of constructing a curve , or mathematical function , that has the best fit to a series of data points , possibly subject to constraints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It is a statistical technique use to drive coefficient values for equations that express the value of one { dependent } variable as a function of another { independent variable } .</a:t>
            </a:r>
          </a:p>
        </p:txBody>
      </p:sp>
    </p:spTree>
    <p:extLst>
      <p:ext uri="{BB962C8B-B14F-4D97-AF65-F5344CB8AC3E}">
        <p14:creationId xmlns:p14="http://schemas.microsoft.com/office/powerpoint/2010/main" val="1466259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prestige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0CF28-4B4D-1D25-DC22-3329E074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800100"/>
            <a:ext cx="10458450" cy="5129213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800" u="sng" dirty="0">
                <a:solidFill>
                  <a:srgbClr val="00B050"/>
                </a:solidFill>
                <a:latin typeface="Snap ITC" panose="04040A07060A02020202" pitchFamily="82" charset="0"/>
              </a:rPr>
              <a:t>Method of least squares </a:t>
            </a:r>
            <a:r>
              <a:rPr lang="en-IN" sz="2800" u="sng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↪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2800" u="sng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400" dirty="0">
                <a:solidFill>
                  <a:srgbClr val="000000"/>
                </a:solidFill>
                <a:latin typeface="Bradley Hand ITC" panose="03070402050302030203" pitchFamily="66" charset="0"/>
                <a:cs typeface="Open Sans" panose="020B0606030504020204" pitchFamily="34" charset="0"/>
              </a:rPr>
              <a:t>The method of least squares helps us to find the values of unknowns a and b in such a way that the following two conditions are satisfied:</a:t>
            </a:r>
            <a:endParaRPr lang="en-US" altLang="en-US" sz="2400" dirty="0">
              <a:latin typeface="Bradley Hand ITC" panose="03070402050302030203" pitchFamily="66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The sum of the residual (deviations) of observed values of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 and corresponding expected (estimated) values of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 will be zero.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∑(Y–Yˆ)=0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.</a:t>
            </a:r>
            <a:endParaRPr lang="en-US" altLang="en-US" sz="2400" dirty="0">
              <a:solidFill>
                <a:srgbClr val="000000"/>
              </a:solidFill>
              <a:latin typeface="Bradley Hand ITC" panose="03070402050302030203" pitchFamily="66" charset="0"/>
              <a:cs typeface="Open Sans" panose="020B0606030504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US" altLang="en-US" sz="2400" dirty="0">
              <a:latin typeface="Bradley Hand ITC" panose="03070402050302030203" pitchFamily="66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Bradley Hand ITC" panose="03070402050302030203" pitchFamily="66" charset="0"/>
                <a:cs typeface="Open Sans" panose="020B0606030504020204" pitchFamily="34" charset="0"/>
              </a:rPr>
              <a:t>    The sum of the squares of the residual (deviations) of observed values of Y and corresponding expected values (Yˆ) should be at least ∑(Y–Yˆ)2.</a:t>
            </a:r>
            <a:br>
              <a:rPr lang="en-US" altLang="en-US" sz="2400" dirty="0">
                <a:latin typeface="Bradley Hand ITC" panose="03070402050302030203" pitchFamily="66" charset="0"/>
                <a:cs typeface="Open Sans" panose="020B0606030504020204" pitchFamily="34" charset="0"/>
              </a:rPr>
            </a:br>
            <a:endParaRPr lang="en-IN" sz="2400" u="sng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41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racture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D3EBB4-33E9-F9E0-605E-E0BEE49398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28674" y="828676"/>
                <a:ext cx="10201276" cy="5214936"/>
              </a:xfrm>
            </p:spPr>
            <p:txBody>
              <a:bodyPr>
                <a:normAutofit/>
              </a:bodyPr>
              <a:lstStyle/>
              <a:p>
                <a:r>
                  <a:rPr lang="en-IN" sz="2000" u="sng" dirty="0">
                    <a:solidFill>
                      <a:srgbClr val="00B0F0"/>
                    </a:solidFill>
                    <a:latin typeface="Snap ITC" panose="04040A07060A02020202" pitchFamily="82" charset="0"/>
                  </a:rPr>
                  <a:t>FITTING A STRAIGHT LINE</a:t>
                </a:r>
                <a:r>
                  <a:rPr lang="en-IN" sz="2000" u="sng" dirty="0">
                    <a:solidFill>
                      <a:srgbClr val="00B0F0"/>
                    </a:solidFill>
                    <a:latin typeface="Snap ITC" panose="04040A07060A02020202" pitchFamily="82" charset="0"/>
                    <a:ea typeface="Cambria Math" panose="02040503050406030204" pitchFamily="18" charset="0"/>
                  </a:rPr>
                  <a:t>⇢</a:t>
                </a:r>
              </a:p>
              <a:p>
                <a:pPr algn="l"/>
                <a:r>
                  <a:rPr lang="en-US" sz="2000" b="0" i="0" dirty="0">
                    <a:solidFill>
                      <a:srgbClr val="222222"/>
                    </a:solidFill>
                    <a:effectLst/>
                    <a:latin typeface="Gabriola" panose="04040605051002020D02" pitchFamily="82" charset="0"/>
                  </a:rPr>
                  <a:t>A straight line can be fitted to the given data by the method of least squares. The equation of a straight line or least square line is Y= a + </a:t>
                </a:r>
                <a:r>
                  <a:rPr lang="en-US" sz="2000" b="0" i="0" dirty="0" err="1">
                    <a:solidFill>
                      <a:srgbClr val="222222"/>
                    </a:solidFill>
                    <a:effectLst/>
                    <a:latin typeface="Gabriola" panose="04040605051002020D02" pitchFamily="82" charset="0"/>
                  </a:rPr>
                  <a:t>bX</a:t>
                </a:r>
                <a:r>
                  <a:rPr lang="en-US" sz="2000" b="0" i="0" dirty="0">
                    <a:solidFill>
                      <a:srgbClr val="222222"/>
                    </a:solidFill>
                    <a:effectLst/>
                    <a:latin typeface="Gabriola" panose="04040605051002020D02" pitchFamily="82" charset="0"/>
                  </a:rPr>
                  <a:t> , where a and b are constants or unknowns.</a:t>
                </a:r>
              </a:p>
              <a:p>
                <a:pPr algn="l"/>
                <a:r>
                  <a:rPr lang="en-US" sz="2000" b="0" i="0" dirty="0">
                    <a:solidFill>
                      <a:srgbClr val="222222"/>
                    </a:solidFill>
                    <a:effectLst/>
                    <a:latin typeface="Gabriola" panose="04040605051002020D02" pitchFamily="82" charset="0"/>
                  </a:rPr>
                  <a:t>To compute the values of these constants we need as many equations as the number of constants in the equation. These equations are called normal equations. In a straight line there are two constants a and b so we require two normal equations.</a:t>
                </a:r>
              </a:p>
              <a:p>
                <a:pPr algn="l"/>
                <a:r>
                  <a:rPr lang="en-US" sz="2000" b="0" i="0" dirty="0">
                    <a:solidFill>
                      <a:srgbClr val="222222"/>
                    </a:solidFill>
                    <a:effectLst/>
                    <a:latin typeface="Gabriola" panose="04040605051002020D02" pitchFamily="82" charset="0"/>
                  </a:rPr>
                  <a:t>Normal Equation for ‘a’ </a:t>
                </a:r>
              </a:p>
              <a:p>
                <a:pPr algn="l"/>
                <a:r>
                  <a:rPr lang="en-US" sz="2000" b="0" i="0" dirty="0">
                    <a:solidFill>
                      <a:srgbClr val="222222"/>
                    </a:solidFill>
                    <a:effectLst/>
                    <a:latin typeface="Gabriola" panose="04040605051002020D02" pitchFamily="82" charset="0"/>
                  </a:rPr>
                  <a:t>∑Y= </a:t>
                </a:r>
                <a:r>
                  <a:rPr lang="en-US" sz="2000" b="0" i="0" dirty="0" err="1">
                    <a:solidFill>
                      <a:srgbClr val="222222"/>
                    </a:solidFill>
                    <a:effectLst/>
                    <a:latin typeface="Gabriola" panose="04040605051002020D02" pitchFamily="82" charset="0"/>
                  </a:rPr>
                  <a:t>na</a:t>
                </a:r>
                <a:r>
                  <a:rPr lang="en-US" sz="2000" b="0" i="0" dirty="0">
                    <a:solidFill>
                      <a:srgbClr val="222222"/>
                    </a:solidFill>
                    <a:effectLst/>
                    <a:latin typeface="Gabriola" panose="04040605051002020D02" pitchFamily="82" charset="0"/>
                  </a:rPr>
                  <a:t> +b ∑X</a:t>
                </a:r>
              </a:p>
              <a:p>
                <a:pPr algn="l"/>
                <a:r>
                  <a:rPr lang="en-US" sz="2000" b="0" i="0" dirty="0">
                    <a:solidFill>
                      <a:srgbClr val="222222"/>
                    </a:solidFill>
                    <a:effectLst/>
                    <a:latin typeface="Gabriola" panose="04040605051002020D02" pitchFamily="82" charset="0"/>
                  </a:rPr>
                  <a:t>Normal Equation for ‘b’ </a:t>
                </a:r>
              </a:p>
              <a:p>
                <a:pPr algn="l"/>
                <a:r>
                  <a:rPr lang="en-US" sz="2000" b="0" i="0" dirty="0">
                    <a:solidFill>
                      <a:srgbClr val="222222"/>
                    </a:solidFill>
                    <a:effectLst/>
                    <a:latin typeface="Gabriola" panose="04040605051002020D02" pitchFamily="82" charset="0"/>
                  </a:rPr>
                  <a:t>∑XY=a∑X+b∑X2</a:t>
                </a:r>
              </a:p>
              <a:p>
                <a:r>
                  <a:rPr lang="en-US" sz="2000" b="0" i="0" dirty="0">
                    <a:solidFill>
                      <a:srgbClr val="222222"/>
                    </a:solidFill>
                    <a:effectLst/>
                    <a:latin typeface="Gabriola" panose="04040605051002020D02" pitchFamily="82" charset="0"/>
                  </a:rPr>
                  <a:t>The direct formula of finding a and b is written as,</a:t>
                </a:r>
              </a:p>
              <a:p>
                <a:endParaRPr lang="en-US" sz="2000" b="0" i="0" dirty="0">
                  <a:solidFill>
                    <a:srgbClr val="222222"/>
                  </a:solidFill>
                  <a:effectLst/>
                  <a:latin typeface="Gabriola" panose="04040605051002020D02" pitchFamily="8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IN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 i="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IN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D3EBB4-33E9-F9E0-605E-E0BEE4939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8674" y="828676"/>
                <a:ext cx="10201276" cy="5214936"/>
              </a:xfrm>
              <a:blipFill>
                <a:blip r:embed="rId2"/>
                <a:stretch>
                  <a:fillRect l="-658" t="-819" r="-10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86A-F744-5C67-C232-35B428288A86}"/>
                  </a:ext>
                </a:extLst>
              </p:cNvPr>
              <p:cNvSpPr txBox="1"/>
              <p:nvPr/>
            </p:nvSpPr>
            <p:spPr>
              <a:xfrm>
                <a:off x="828674" y="4900613"/>
                <a:ext cx="2275687" cy="9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nary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grow m:val="on"/>
                                      <m:subHide m:val="on"/>
                                      <m:supHide m:val="on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</m:e>
                              </m:d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grow m:val="on"/>
                                      <m:subHide m:val="on"/>
                                      <m:supHide m:val="on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grow m:val="on"/>
                                          <m:subHide m:val="on"/>
                                          <m:supHide m:val="on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E586A-F744-5C67-C232-35B428288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4" y="4900613"/>
                <a:ext cx="2275687" cy="983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835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crush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88993-8087-B363-C86B-06355B134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675" y="700088"/>
            <a:ext cx="10515600" cy="5314950"/>
          </a:xfrm>
          <a:ln>
            <a:solidFill>
              <a:schemeClr val="tx1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Comic Sans MS" panose="030F0702030302020204" pitchFamily="66" charset="0"/>
              </a:rPr>
              <a:t>  Suppose  we have a set of values [ X,Y ] and further that we want to fit a straight line y = a +</a:t>
            </a:r>
            <a:r>
              <a:rPr lang="en-IN" sz="2400" dirty="0" err="1">
                <a:latin typeface="Comic Sans MS" panose="030F0702030302020204" pitchFamily="66" charset="0"/>
              </a:rPr>
              <a:t>bx</a:t>
            </a:r>
            <a:r>
              <a:rPr lang="en-IN" sz="2400" dirty="0">
                <a:latin typeface="Comic Sans MS" panose="030F0702030302020204" pitchFamily="66" charset="0"/>
              </a:rPr>
              <a:t> to these values. The straight line must be close to the given points to the maximum extent . The principle of least square states that the straight line should be such that the distances of the given points from the straight line measured along the y-axis must be minimum . The line obtained in this way is called the line of best fit 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C4E865-E957-9A79-3090-86D492D58A6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" t="-2996" r="45933" b="6788"/>
          <a:stretch/>
        </p:blipFill>
        <p:spPr bwMode="auto">
          <a:xfrm>
            <a:off x="6300788" y="3137623"/>
            <a:ext cx="3943350" cy="270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742025"/>
      </p:ext>
    </p:extLst>
  </p:cSld>
  <p:clrMapOvr>
    <a:masterClrMapping/>
  </p:clrMapOvr>
  <p:transition spd="slow" advClick="0" advTm="1000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B8B0-36A2-A0A6-E0CD-2F2D26E6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771526"/>
            <a:ext cx="10096498" cy="1514474"/>
          </a:xfrm>
        </p:spPr>
        <p:txBody>
          <a:bodyPr>
            <a:normAutofit/>
          </a:bodyPr>
          <a:lstStyle/>
          <a:p>
            <a:r>
              <a:rPr lang="en-IN" sz="2800" u="sng" dirty="0">
                <a:solidFill>
                  <a:srgbClr val="00B0F0"/>
                </a:solidFill>
                <a:latin typeface="Snap ITC" panose="04040A07060A02020202" pitchFamily="82" charset="0"/>
                <a:ea typeface="Cambria Math" panose="02040503050406030204" pitchFamily="18" charset="0"/>
              </a:rPr>
              <a:t>Example on fitting a straight line⇢</a:t>
            </a:r>
            <a:br>
              <a:rPr lang="en-IN" sz="2800" u="sng" dirty="0">
                <a:solidFill>
                  <a:srgbClr val="00B0F0"/>
                </a:solidFill>
                <a:latin typeface="Snap ITC" panose="04040A07060A02020202" pitchFamily="82" charset="0"/>
                <a:ea typeface="Cambria Math" panose="02040503050406030204" pitchFamily="18" charset="0"/>
              </a:rPr>
            </a:br>
            <a:endParaRPr lang="en-IN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2019C-B19B-CC0A-0A36-1B11FA55D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28775"/>
            <a:ext cx="9601196" cy="4247093"/>
          </a:xfrm>
        </p:spPr>
        <p:txBody>
          <a:bodyPr>
            <a:normAutofit/>
          </a:bodyPr>
          <a:lstStyle/>
          <a:p>
            <a:r>
              <a:rPr lang="en-I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Problem no 1 : 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Q} fit a straight line y = a +</a:t>
            </a:r>
            <a:r>
              <a:rPr lang="en-IN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bx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the following data .</a:t>
            </a:r>
          </a:p>
          <a:p>
            <a:pPr marL="0" indent="0">
              <a:buNone/>
            </a:pP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32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3200" u="sng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</a:t>
            </a:r>
            <a:r>
              <a:rPr lang="en-IN" sz="32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SOLUTION :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calculations of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mbria Math" panose="02040503050406030204" pitchFamily="18" charset="0"/>
              </a:rPr>
              <a:t>∑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x,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mbria Math" panose="02040503050406030204" pitchFamily="18" charset="0"/>
              </a:rPr>
              <a:t>∑ x^2 .</a:t>
            </a:r>
          </a:p>
          <a:p>
            <a:pPr marL="0" indent="0">
              <a:buNone/>
            </a:pP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63E77D3-FE83-5B74-3D41-E459AAEB8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28349"/>
              </p:ext>
            </p:extLst>
          </p:nvPr>
        </p:nvGraphicFramePr>
        <p:xfrm>
          <a:off x="2031999" y="3214846"/>
          <a:ext cx="7983542" cy="885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0506">
                  <a:extLst>
                    <a:ext uri="{9D8B030D-6E8A-4147-A177-3AD203B41FA5}">
                      <a16:colId xmlns:a16="http://schemas.microsoft.com/office/drawing/2014/main" val="1088725872"/>
                    </a:ext>
                  </a:extLst>
                </a:gridCol>
                <a:gridCol w="1140506">
                  <a:extLst>
                    <a:ext uri="{9D8B030D-6E8A-4147-A177-3AD203B41FA5}">
                      <a16:colId xmlns:a16="http://schemas.microsoft.com/office/drawing/2014/main" val="1332829005"/>
                    </a:ext>
                  </a:extLst>
                </a:gridCol>
                <a:gridCol w="1140506">
                  <a:extLst>
                    <a:ext uri="{9D8B030D-6E8A-4147-A177-3AD203B41FA5}">
                      <a16:colId xmlns:a16="http://schemas.microsoft.com/office/drawing/2014/main" val="421958774"/>
                    </a:ext>
                  </a:extLst>
                </a:gridCol>
                <a:gridCol w="1140506">
                  <a:extLst>
                    <a:ext uri="{9D8B030D-6E8A-4147-A177-3AD203B41FA5}">
                      <a16:colId xmlns:a16="http://schemas.microsoft.com/office/drawing/2014/main" val="3130499048"/>
                    </a:ext>
                  </a:extLst>
                </a:gridCol>
                <a:gridCol w="1140506">
                  <a:extLst>
                    <a:ext uri="{9D8B030D-6E8A-4147-A177-3AD203B41FA5}">
                      <a16:colId xmlns:a16="http://schemas.microsoft.com/office/drawing/2014/main" val="2841427284"/>
                    </a:ext>
                  </a:extLst>
                </a:gridCol>
                <a:gridCol w="1140506">
                  <a:extLst>
                    <a:ext uri="{9D8B030D-6E8A-4147-A177-3AD203B41FA5}">
                      <a16:colId xmlns:a16="http://schemas.microsoft.com/office/drawing/2014/main" val="2745110839"/>
                    </a:ext>
                  </a:extLst>
                </a:gridCol>
                <a:gridCol w="1140506">
                  <a:extLst>
                    <a:ext uri="{9D8B030D-6E8A-4147-A177-3AD203B41FA5}">
                      <a16:colId xmlns:a16="http://schemas.microsoft.com/office/drawing/2014/main" val="1179108263"/>
                    </a:ext>
                  </a:extLst>
                </a:gridCol>
              </a:tblGrid>
              <a:tr h="4428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185833"/>
                  </a:ext>
                </a:extLst>
              </a:tr>
              <a:tr h="44283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4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18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crush"/>
      </p:transition>
    </mc:Choice>
    <mc:Fallback>
      <p:transition spd="slow" advClick="0" advTm="1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729</TotalTime>
  <Words>1901</Words>
  <Application>Microsoft Office PowerPoint</Application>
  <PresentationFormat>Widescreen</PresentationFormat>
  <Paragraphs>290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Agency FB</vt:lpstr>
      <vt:lpstr>Algerian</vt:lpstr>
      <vt:lpstr>Arial</vt:lpstr>
      <vt:lpstr>Arial Rounded MT Bold</vt:lpstr>
      <vt:lpstr>Bahnschrift SemiBold</vt:lpstr>
      <vt:lpstr>Bahnschrift SemiBold Condensed</vt:lpstr>
      <vt:lpstr>Bradley Hand ITC</vt:lpstr>
      <vt:lpstr>Cambria Math</vt:lpstr>
      <vt:lpstr>Comic Sans MS</vt:lpstr>
      <vt:lpstr>Courier New</vt:lpstr>
      <vt:lpstr>Gabriola</vt:lpstr>
      <vt:lpstr>Garamond</vt:lpstr>
      <vt:lpstr>Open Sans</vt:lpstr>
      <vt:lpstr>Roboto</vt:lpstr>
      <vt:lpstr>Snap ITC</vt:lpstr>
      <vt:lpstr>Wingdings</vt:lpstr>
      <vt:lpstr>Organic</vt:lpstr>
      <vt:lpstr>PowerPoint Presentation</vt:lpstr>
      <vt:lpstr>PowerPoint Presentation</vt:lpstr>
      <vt:lpstr>EM-III PROJECT  ON FITTING OF EXPONENTIAL CURVE : </vt:lpstr>
      <vt:lpstr>INTRODUCTION:</vt:lpstr>
      <vt:lpstr>                   DEFINITION: </vt:lpstr>
      <vt:lpstr>PowerPoint Presentation</vt:lpstr>
      <vt:lpstr>PowerPoint Presentation</vt:lpstr>
      <vt:lpstr>PowerPoint Presentation</vt:lpstr>
      <vt:lpstr>Example on fitting a straight line⇢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on fitting a parabola ↱   </vt:lpstr>
      <vt:lpstr>PowerPoint Presentation</vt:lpstr>
      <vt:lpstr>PowerPoint Presentation</vt:lpstr>
      <vt:lpstr>PowerPoint Presentation</vt:lpstr>
      <vt:lpstr>Example on fitting of exponential curve ↠</vt:lpstr>
      <vt:lpstr>CALCULATING ∑X , ∑Y :</vt:lpstr>
      <vt:lpstr>                                                                                      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Mohite</dc:creator>
  <cp:lastModifiedBy>Yash Mohite</cp:lastModifiedBy>
  <cp:revision>1</cp:revision>
  <dcterms:created xsi:type="dcterms:W3CDTF">2022-08-15T15:11:24Z</dcterms:created>
  <dcterms:modified xsi:type="dcterms:W3CDTF">2022-08-20T08:12:58Z</dcterms:modified>
</cp:coreProperties>
</file>