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62" r:id="rId3"/>
    <p:sldId id="259" r:id="rId4"/>
    <p:sldId id="261" r:id="rId5"/>
    <p:sldId id="260" r:id="rId6"/>
    <p:sldId id="272" r:id="rId7"/>
    <p:sldId id="264" r:id="rId8"/>
    <p:sldId id="265" r:id="rId9"/>
    <p:sldId id="267" r:id="rId10"/>
    <p:sldId id="268" r:id="rId11"/>
    <p:sldId id="289" r:id="rId12"/>
    <p:sldId id="290" r:id="rId13"/>
    <p:sldId id="291" r:id="rId14"/>
    <p:sldId id="292" r:id="rId15"/>
    <p:sldId id="283" r:id="rId16"/>
    <p:sldId id="284" r:id="rId17"/>
    <p:sldId id="285" r:id="rId18"/>
    <p:sldId id="28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99FFCC"/>
    <a:srgbClr val="CC3399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06" autoAdjust="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 Mohite" userId="4578a2af2b69dab0" providerId="LiveId" clId="{BEEBA045-0D9E-42E0-8AEA-9F49340B5D8C}"/>
    <pc:docChg chg="undo custSel addSld delSld modSld sldOrd">
      <pc:chgData name="Yash Mohite" userId="4578a2af2b69dab0" providerId="LiveId" clId="{BEEBA045-0D9E-42E0-8AEA-9F49340B5D8C}" dt="2022-08-21T10:52:36.587" v="3518"/>
      <pc:docMkLst>
        <pc:docMk/>
      </pc:docMkLst>
      <pc:sldChg chg="modSp mod modTransition">
        <pc:chgData name="Yash Mohite" userId="4578a2af2b69dab0" providerId="LiveId" clId="{BEEBA045-0D9E-42E0-8AEA-9F49340B5D8C}" dt="2022-08-21T10:47:46.509" v="3490" actId="20577"/>
        <pc:sldMkLst>
          <pc:docMk/>
          <pc:sldMk cId="1463604660" sldId="260"/>
        </pc:sldMkLst>
        <pc:spChg chg="mod">
          <ac:chgData name="Yash Mohite" userId="4578a2af2b69dab0" providerId="LiveId" clId="{BEEBA045-0D9E-42E0-8AEA-9F49340B5D8C}" dt="2022-08-21T10:47:46.509" v="3490" actId="20577"/>
          <ac:spMkLst>
            <pc:docMk/>
            <pc:sldMk cId="1463604660" sldId="260"/>
            <ac:spMk id="2" creationId="{CFFCBD30-D91E-C090-43D1-3CC832409ECB}"/>
          </ac:spMkLst>
        </pc:spChg>
      </pc:sldChg>
      <pc:sldChg chg="modSp mod ord modTransition">
        <pc:chgData name="Yash Mohite" userId="4578a2af2b69dab0" providerId="LiveId" clId="{BEEBA045-0D9E-42E0-8AEA-9F49340B5D8C}" dt="2022-08-21T10:48:12.031" v="3493" actId="14100"/>
        <pc:sldMkLst>
          <pc:docMk/>
          <pc:sldMk cId="1466259523" sldId="261"/>
        </pc:sldMkLst>
        <pc:spChg chg="mod">
          <ac:chgData name="Yash Mohite" userId="4578a2af2b69dab0" providerId="LiveId" clId="{BEEBA045-0D9E-42E0-8AEA-9F49340B5D8C}" dt="2022-08-21T10:48:12.031" v="3493" actId="14100"/>
          <ac:spMkLst>
            <pc:docMk/>
            <pc:sldMk cId="1466259523" sldId="261"/>
            <ac:spMk id="2" creationId="{9DB2AF3D-3842-21B4-295E-D29EDFD31827}"/>
          </ac:spMkLst>
        </pc:spChg>
      </pc:sldChg>
      <pc:sldChg chg="modSp mod">
        <pc:chgData name="Yash Mohite" userId="4578a2af2b69dab0" providerId="LiveId" clId="{BEEBA045-0D9E-42E0-8AEA-9F49340B5D8C}" dt="2022-08-21T10:49:27.195" v="3507" actId="115"/>
        <pc:sldMkLst>
          <pc:docMk/>
          <pc:sldMk cId="473839080" sldId="264"/>
        </pc:sldMkLst>
        <pc:spChg chg="mod">
          <ac:chgData name="Yash Mohite" userId="4578a2af2b69dab0" providerId="LiveId" clId="{BEEBA045-0D9E-42E0-8AEA-9F49340B5D8C}" dt="2022-08-21T10:49:27.195" v="3507" actId="115"/>
          <ac:spMkLst>
            <pc:docMk/>
            <pc:sldMk cId="473839080" sldId="264"/>
            <ac:spMk id="8" creationId="{EEEFF4C0-4059-A78E-5F3A-EA7A6B8BA495}"/>
          </ac:spMkLst>
        </pc:spChg>
      </pc:sldChg>
      <pc:sldChg chg="addSp delSp modSp mod modClrScheme chgLayout">
        <pc:chgData name="Yash Mohite" userId="4578a2af2b69dab0" providerId="LiveId" clId="{BEEBA045-0D9E-42E0-8AEA-9F49340B5D8C}" dt="2022-08-21T07:27:34.908" v="681" actId="1076"/>
        <pc:sldMkLst>
          <pc:docMk/>
          <pc:sldMk cId="4095432961" sldId="265"/>
        </pc:sldMkLst>
        <pc:spChg chg="del mod ord">
          <ac:chgData name="Yash Mohite" userId="4578a2af2b69dab0" providerId="LiveId" clId="{BEEBA045-0D9E-42E0-8AEA-9F49340B5D8C}" dt="2022-08-21T07:20:47.858" v="417" actId="21"/>
          <ac:spMkLst>
            <pc:docMk/>
            <pc:sldMk cId="4095432961" sldId="265"/>
            <ac:spMk id="2" creationId="{C74F90C5-B118-4193-94C2-E60C28D1A805}"/>
          </ac:spMkLst>
        </pc:spChg>
        <pc:spChg chg="mod ord">
          <ac:chgData name="Yash Mohite" userId="4578a2af2b69dab0" providerId="LiveId" clId="{BEEBA045-0D9E-42E0-8AEA-9F49340B5D8C}" dt="2022-08-21T07:25:44.731" v="621" actId="20578"/>
          <ac:spMkLst>
            <pc:docMk/>
            <pc:sldMk cId="4095432961" sldId="265"/>
            <ac:spMk id="3" creationId="{3D3DDE93-DD17-1C1B-9647-69F18F15B3EB}"/>
          </ac:spMkLst>
        </pc:spChg>
        <pc:spChg chg="add del mod">
          <ac:chgData name="Yash Mohite" userId="4578a2af2b69dab0" providerId="LiveId" clId="{BEEBA045-0D9E-42E0-8AEA-9F49340B5D8C}" dt="2022-08-21T07:20:53.123" v="418" actId="21"/>
          <ac:spMkLst>
            <pc:docMk/>
            <pc:sldMk cId="4095432961" sldId="265"/>
            <ac:spMk id="5" creationId="{EE629676-A69E-5FD0-48C0-2F7FEBEDCABE}"/>
          </ac:spMkLst>
        </pc:spChg>
        <pc:graphicFrameChg chg="mod modGraphic">
          <ac:chgData name="Yash Mohite" userId="4578a2af2b69dab0" providerId="LiveId" clId="{BEEBA045-0D9E-42E0-8AEA-9F49340B5D8C}" dt="2022-08-21T07:27:34.908" v="681" actId="1076"/>
          <ac:graphicFrameMkLst>
            <pc:docMk/>
            <pc:sldMk cId="4095432961" sldId="265"/>
            <ac:graphicFrameMk id="16" creationId="{CD089D4A-7589-71BF-1908-A336E5A9219F}"/>
          </ac:graphicFrameMkLst>
        </pc:graphicFrameChg>
      </pc:sldChg>
      <pc:sldChg chg="modSp del mod">
        <pc:chgData name="Yash Mohite" userId="4578a2af2b69dab0" providerId="LiveId" clId="{BEEBA045-0D9E-42E0-8AEA-9F49340B5D8C}" dt="2022-08-21T08:47:34.481" v="2059" actId="2696"/>
        <pc:sldMkLst>
          <pc:docMk/>
          <pc:sldMk cId="3787742025" sldId="270"/>
        </pc:sldMkLst>
        <pc:spChg chg="mod">
          <ac:chgData name="Yash Mohite" userId="4578a2af2b69dab0" providerId="LiveId" clId="{BEEBA045-0D9E-42E0-8AEA-9F49340B5D8C}" dt="2022-08-21T07:12:37.061" v="2" actId="20577"/>
          <ac:spMkLst>
            <pc:docMk/>
            <pc:sldMk cId="3787742025" sldId="270"/>
            <ac:spMk id="5" creationId="{BEB88993-8087-B363-C86B-06355B134D97}"/>
          </ac:spMkLst>
        </pc:spChg>
      </pc:sldChg>
      <pc:sldChg chg="modSp del mod">
        <pc:chgData name="Yash Mohite" userId="4578a2af2b69dab0" providerId="LiveId" clId="{BEEBA045-0D9E-42E0-8AEA-9F49340B5D8C}" dt="2022-08-21T08:47:32.085" v="2058" actId="2696"/>
        <pc:sldMkLst>
          <pc:docMk/>
          <pc:sldMk cId="3806835884" sldId="271"/>
        </pc:sldMkLst>
        <pc:spChg chg="mod">
          <ac:chgData name="Yash Mohite" userId="4578a2af2b69dab0" providerId="LiveId" clId="{BEEBA045-0D9E-42E0-8AEA-9F49340B5D8C}" dt="2022-08-21T07:15:43.618" v="14" actId="20577"/>
          <ac:spMkLst>
            <pc:docMk/>
            <pc:sldMk cId="3806835884" sldId="271"/>
            <ac:spMk id="3" creationId="{B4D3EBB4-33E9-F9E0-605E-E0BEE49398C9}"/>
          </ac:spMkLst>
        </pc:spChg>
      </pc:sldChg>
      <pc:sldChg chg="modSp mod">
        <pc:chgData name="Yash Mohite" userId="4578a2af2b69dab0" providerId="LiveId" clId="{BEEBA045-0D9E-42E0-8AEA-9F49340B5D8C}" dt="2022-08-21T10:48:28.249" v="3497" actId="12"/>
        <pc:sldMkLst>
          <pc:docMk/>
          <pc:sldMk cId="1200741075" sldId="272"/>
        </pc:sldMkLst>
        <pc:spChg chg="mod">
          <ac:chgData name="Yash Mohite" userId="4578a2af2b69dab0" providerId="LiveId" clId="{BEEBA045-0D9E-42E0-8AEA-9F49340B5D8C}" dt="2022-08-21T10:48:28.249" v="3497" actId="12"/>
          <ac:spMkLst>
            <pc:docMk/>
            <pc:sldMk cId="1200741075" sldId="272"/>
            <ac:spMk id="3" creationId="{F880CF28-4B4D-1D25-DC22-3329E07486E7}"/>
          </ac:spMkLst>
        </pc:spChg>
      </pc:sldChg>
      <pc:sldChg chg="modSp del mod">
        <pc:chgData name="Yash Mohite" userId="4578a2af2b69dab0" providerId="LiveId" clId="{BEEBA045-0D9E-42E0-8AEA-9F49340B5D8C}" dt="2022-08-21T08:47:37.466" v="2060" actId="2696"/>
        <pc:sldMkLst>
          <pc:docMk/>
          <pc:sldMk cId="150918033" sldId="274"/>
        </pc:sldMkLst>
        <pc:spChg chg="mod">
          <ac:chgData name="Yash Mohite" userId="4578a2af2b69dab0" providerId="LiveId" clId="{BEEBA045-0D9E-42E0-8AEA-9F49340B5D8C}" dt="2022-08-21T07:13:42.157" v="4" actId="20577"/>
          <ac:spMkLst>
            <pc:docMk/>
            <pc:sldMk cId="150918033" sldId="274"/>
            <ac:spMk id="5" creationId="{7582019C-B19B-CC0A-0A36-1B11FA55DCA0}"/>
          </ac:spMkLst>
        </pc:spChg>
      </pc:sldChg>
      <pc:sldChg chg="del">
        <pc:chgData name="Yash Mohite" userId="4578a2af2b69dab0" providerId="LiveId" clId="{BEEBA045-0D9E-42E0-8AEA-9F49340B5D8C}" dt="2022-08-21T08:47:42.718" v="2061" actId="2696"/>
        <pc:sldMkLst>
          <pc:docMk/>
          <pc:sldMk cId="3878128144" sldId="275"/>
        </pc:sldMkLst>
      </pc:sldChg>
      <pc:sldChg chg="del">
        <pc:chgData name="Yash Mohite" userId="4578a2af2b69dab0" providerId="LiveId" clId="{BEEBA045-0D9E-42E0-8AEA-9F49340B5D8C}" dt="2022-08-21T08:47:45.690" v="2062" actId="2696"/>
        <pc:sldMkLst>
          <pc:docMk/>
          <pc:sldMk cId="3704019820" sldId="276"/>
        </pc:sldMkLst>
      </pc:sldChg>
      <pc:sldChg chg="modSp del mod">
        <pc:chgData name="Yash Mohite" userId="4578a2af2b69dab0" providerId="LiveId" clId="{BEEBA045-0D9E-42E0-8AEA-9F49340B5D8C}" dt="2022-08-21T08:47:47.992" v="2063" actId="2696"/>
        <pc:sldMkLst>
          <pc:docMk/>
          <pc:sldMk cId="1721092974" sldId="277"/>
        </pc:sldMkLst>
        <pc:spChg chg="mod">
          <ac:chgData name="Yash Mohite" userId="4578a2af2b69dab0" providerId="LiveId" clId="{BEEBA045-0D9E-42E0-8AEA-9F49340B5D8C}" dt="2022-08-21T07:14:20.419" v="5" actId="20577"/>
          <ac:spMkLst>
            <pc:docMk/>
            <pc:sldMk cId="1721092974" sldId="277"/>
            <ac:spMk id="3" creationId="{332A2B3D-EE20-DF42-B129-003B29AAF92D}"/>
          </ac:spMkLst>
        </pc:spChg>
      </pc:sldChg>
      <pc:sldChg chg="del">
        <pc:chgData name="Yash Mohite" userId="4578a2af2b69dab0" providerId="LiveId" clId="{BEEBA045-0D9E-42E0-8AEA-9F49340B5D8C}" dt="2022-08-21T08:47:51.167" v="2064" actId="2696"/>
        <pc:sldMkLst>
          <pc:docMk/>
          <pc:sldMk cId="2370863421" sldId="278"/>
        </pc:sldMkLst>
      </pc:sldChg>
      <pc:sldChg chg="del">
        <pc:chgData name="Yash Mohite" userId="4578a2af2b69dab0" providerId="LiveId" clId="{BEEBA045-0D9E-42E0-8AEA-9F49340B5D8C}" dt="2022-08-21T08:47:59.862" v="2066" actId="2696"/>
        <pc:sldMkLst>
          <pc:docMk/>
          <pc:sldMk cId="2440185368" sldId="279"/>
        </pc:sldMkLst>
      </pc:sldChg>
      <pc:sldChg chg="del">
        <pc:chgData name="Yash Mohite" userId="4578a2af2b69dab0" providerId="LiveId" clId="{BEEBA045-0D9E-42E0-8AEA-9F49340B5D8C}" dt="2022-08-21T08:48:01.873" v="2067" actId="2696"/>
        <pc:sldMkLst>
          <pc:docMk/>
          <pc:sldMk cId="1131288936" sldId="280"/>
        </pc:sldMkLst>
      </pc:sldChg>
      <pc:sldChg chg="add del">
        <pc:chgData name="Yash Mohite" userId="4578a2af2b69dab0" providerId="LiveId" clId="{BEEBA045-0D9E-42E0-8AEA-9F49340B5D8C}" dt="2022-08-21T09:46:34.585" v="3474" actId="2696"/>
        <pc:sldMkLst>
          <pc:docMk/>
          <pc:sldMk cId="1388209689" sldId="281"/>
        </pc:sldMkLst>
      </pc:sldChg>
      <pc:sldChg chg="del">
        <pc:chgData name="Yash Mohite" userId="4578a2af2b69dab0" providerId="LiveId" clId="{BEEBA045-0D9E-42E0-8AEA-9F49340B5D8C}" dt="2022-08-21T08:47:55.444" v="2065" actId="2696"/>
        <pc:sldMkLst>
          <pc:docMk/>
          <pc:sldMk cId="1394638332" sldId="282"/>
        </pc:sldMkLst>
      </pc:sldChg>
      <pc:sldChg chg="modSp mod">
        <pc:chgData name="Yash Mohite" userId="4578a2af2b69dab0" providerId="LiveId" clId="{BEEBA045-0D9E-42E0-8AEA-9F49340B5D8C}" dt="2022-08-21T10:50:13.299" v="3510" actId="12"/>
        <pc:sldMkLst>
          <pc:docMk/>
          <pc:sldMk cId="437502087" sldId="283"/>
        </pc:sldMkLst>
        <pc:spChg chg="mod">
          <ac:chgData name="Yash Mohite" userId="4578a2af2b69dab0" providerId="LiveId" clId="{BEEBA045-0D9E-42E0-8AEA-9F49340B5D8C}" dt="2022-08-21T10:50:13.299" v="3510" actId="12"/>
          <ac:spMkLst>
            <pc:docMk/>
            <pc:sldMk cId="437502087" sldId="283"/>
            <ac:spMk id="4" creationId="{8DA1E7BC-C321-D86F-FD97-86294DDA7FE1}"/>
          </ac:spMkLst>
        </pc:spChg>
      </pc:sldChg>
      <pc:sldChg chg="modSp mod">
        <pc:chgData name="Yash Mohite" userId="4578a2af2b69dab0" providerId="LiveId" clId="{BEEBA045-0D9E-42E0-8AEA-9F49340B5D8C}" dt="2022-08-21T09:23:05.499" v="2826" actId="20577"/>
        <pc:sldMkLst>
          <pc:docMk/>
          <pc:sldMk cId="52437347" sldId="284"/>
        </pc:sldMkLst>
        <pc:spChg chg="mod">
          <ac:chgData name="Yash Mohite" userId="4578a2af2b69dab0" providerId="LiveId" clId="{BEEBA045-0D9E-42E0-8AEA-9F49340B5D8C}" dt="2022-08-21T09:23:05.499" v="2826" actId="20577"/>
          <ac:spMkLst>
            <pc:docMk/>
            <pc:sldMk cId="52437347" sldId="284"/>
            <ac:spMk id="3" creationId="{08CD0AC5-B361-872A-1620-86778D8850C7}"/>
          </ac:spMkLst>
        </pc:spChg>
      </pc:sldChg>
      <pc:sldChg chg="modSp mod">
        <pc:chgData name="Yash Mohite" userId="4578a2af2b69dab0" providerId="LiveId" clId="{BEEBA045-0D9E-42E0-8AEA-9F49340B5D8C}" dt="2022-08-21T10:50:31.447" v="3512" actId="12"/>
        <pc:sldMkLst>
          <pc:docMk/>
          <pc:sldMk cId="2313640208" sldId="285"/>
        </pc:sldMkLst>
        <pc:spChg chg="mod">
          <ac:chgData name="Yash Mohite" userId="4578a2af2b69dab0" providerId="LiveId" clId="{BEEBA045-0D9E-42E0-8AEA-9F49340B5D8C}" dt="2022-08-21T10:50:31.447" v="3512" actId="12"/>
          <ac:spMkLst>
            <pc:docMk/>
            <pc:sldMk cId="2313640208" sldId="285"/>
            <ac:spMk id="5" creationId="{5DF67C24-821E-C2F6-4C8F-9B58B17B4FED}"/>
          </ac:spMkLst>
        </pc:spChg>
      </pc:sldChg>
      <pc:sldChg chg="del">
        <pc:chgData name="Yash Mohite" userId="4578a2af2b69dab0" providerId="LiveId" clId="{BEEBA045-0D9E-42E0-8AEA-9F49340B5D8C}" dt="2022-08-21T09:37:58.921" v="3179" actId="2696"/>
        <pc:sldMkLst>
          <pc:docMk/>
          <pc:sldMk cId="1558490758" sldId="286"/>
        </pc:sldMkLst>
      </pc:sldChg>
      <pc:sldChg chg="modSp mod modTransition">
        <pc:chgData name="Yash Mohite" userId="4578a2af2b69dab0" providerId="LiveId" clId="{BEEBA045-0D9E-42E0-8AEA-9F49340B5D8C}" dt="2022-08-21T10:52:20.185" v="3516"/>
        <pc:sldMkLst>
          <pc:docMk/>
          <pc:sldMk cId="4217785478" sldId="287"/>
        </pc:sldMkLst>
        <pc:spChg chg="mod">
          <ac:chgData name="Yash Mohite" userId="4578a2af2b69dab0" providerId="LiveId" clId="{BEEBA045-0D9E-42E0-8AEA-9F49340B5D8C}" dt="2022-08-21T10:50:41.245" v="3513" actId="12"/>
          <ac:spMkLst>
            <pc:docMk/>
            <pc:sldMk cId="4217785478" sldId="287"/>
            <ac:spMk id="3" creationId="{D318D868-3432-143F-3CF9-BF84FDA76F84}"/>
          </ac:spMkLst>
        </pc:spChg>
      </pc:sldChg>
      <pc:sldChg chg="addSp delSp modSp new mod modTransition">
        <pc:chgData name="Yash Mohite" userId="4578a2af2b69dab0" providerId="LiveId" clId="{BEEBA045-0D9E-42E0-8AEA-9F49340B5D8C}" dt="2022-08-21T09:46:46.564" v="3475"/>
        <pc:sldMkLst>
          <pc:docMk/>
          <pc:sldMk cId="1184080911" sldId="289"/>
        </pc:sldMkLst>
        <pc:spChg chg="del mod">
          <ac:chgData name="Yash Mohite" userId="4578a2af2b69dab0" providerId="LiveId" clId="{BEEBA045-0D9E-42E0-8AEA-9F49340B5D8C}" dt="2022-08-21T07:20:08.183" v="410" actId="21"/>
          <ac:spMkLst>
            <pc:docMk/>
            <pc:sldMk cId="1184080911" sldId="289"/>
            <ac:spMk id="2" creationId="{1DDF32F7-EBC2-A1B5-776B-58E3791C420E}"/>
          </ac:spMkLst>
        </pc:spChg>
        <pc:spChg chg="mod">
          <ac:chgData name="Yash Mohite" userId="4578a2af2b69dab0" providerId="LiveId" clId="{BEEBA045-0D9E-42E0-8AEA-9F49340B5D8C}" dt="2022-08-21T07:55:36.213" v="1139" actId="20577"/>
          <ac:spMkLst>
            <pc:docMk/>
            <pc:sldMk cId="1184080911" sldId="289"/>
            <ac:spMk id="3" creationId="{D8677D27-603E-EFBF-13D0-ADFE3B73405E}"/>
          </ac:spMkLst>
        </pc:spChg>
        <pc:graphicFrameChg chg="add mod modGraphic">
          <ac:chgData name="Yash Mohite" userId="4578a2af2b69dab0" providerId="LiveId" clId="{BEEBA045-0D9E-42E0-8AEA-9F49340B5D8C}" dt="2022-08-21T07:31:55.660" v="799" actId="20577"/>
          <ac:graphicFrameMkLst>
            <pc:docMk/>
            <pc:sldMk cId="1184080911" sldId="289"/>
            <ac:graphicFrameMk id="4" creationId="{00BD1457-6D27-1138-D969-C4C649DF91CA}"/>
          </ac:graphicFrameMkLst>
        </pc:graphicFrameChg>
      </pc:sldChg>
      <pc:sldChg chg="addSp delSp modSp new mod modTransition">
        <pc:chgData name="Yash Mohite" userId="4578a2af2b69dab0" providerId="LiveId" clId="{BEEBA045-0D9E-42E0-8AEA-9F49340B5D8C}" dt="2022-08-21T09:46:48.744" v="3476"/>
        <pc:sldMkLst>
          <pc:docMk/>
          <pc:sldMk cId="1692224109" sldId="290"/>
        </pc:sldMkLst>
        <pc:spChg chg="del">
          <ac:chgData name="Yash Mohite" userId="4578a2af2b69dab0" providerId="LiveId" clId="{BEEBA045-0D9E-42E0-8AEA-9F49340B5D8C}" dt="2022-08-21T07:55:47.319" v="1141" actId="21"/>
          <ac:spMkLst>
            <pc:docMk/>
            <pc:sldMk cId="1692224109" sldId="290"/>
            <ac:spMk id="2" creationId="{1079F9A5-12D5-6FA5-67C2-42515271991A}"/>
          </ac:spMkLst>
        </pc:spChg>
        <pc:spChg chg="mod">
          <ac:chgData name="Yash Mohite" userId="4578a2af2b69dab0" providerId="LiveId" clId="{BEEBA045-0D9E-42E0-8AEA-9F49340B5D8C}" dt="2022-08-21T07:58:09.788" v="1260" actId="20577"/>
          <ac:spMkLst>
            <pc:docMk/>
            <pc:sldMk cId="1692224109" sldId="290"/>
            <ac:spMk id="3" creationId="{8D9D38CF-987E-74BA-E58A-680620E0B7AA}"/>
          </ac:spMkLst>
        </pc:spChg>
        <pc:graphicFrameChg chg="add mod modGraphic">
          <ac:chgData name="Yash Mohite" userId="4578a2af2b69dab0" providerId="LiveId" clId="{BEEBA045-0D9E-42E0-8AEA-9F49340B5D8C}" dt="2022-08-21T08:21:19.372" v="1461" actId="122"/>
          <ac:graphicFrameMkLst>
            <pc:docMk/>
            <pc:sldMk cId="1692224109" sldId="290"/>
            <ac:graphicFrameMk id="4" creationId="{B319763F-7D42-825F-0700-A874271D77ED}"/>
          </ac:graphicFrameMkLst>
        </pc:graphicFrameChg>
      </pc:sldChg>
      <pc:sldChg chg="addSp delSp modSp new mod modTransition">
        <pc:chgData name="Yash Mohite" userId="4578a2af2b69dab0" providerId="LiveId" clId="{BEEBA045-0D9E-42E0-8AEA-9F49340B5D8C}" dt="2022-08-21T09:46:52.499" v="3477"/>
        <pc:sldMkLst>
          <pc:docMk/>
          <pc:sldMk cId="2838495757" sldId="291"/>
        </pc:sldMkLst>
        <pc:spChg chg="del">
          <ac:chgData name="Yash Mohite" userId="4578a2af2b69dab0" providerId="LiveId" clId="{BEEBA045-0D9E-42E0-8AEA-9F49340B5D8C}" dt="2022-08-21T08:21:28.500" v="1463" actId="21"/>
          <ac:spMkLst>
            <pc:docMk/>
            <pc:sldMk cId="2838495757" sldId="291"/>
            <ac:spMk id="2" creationId="{1FCDB301-BC06-AB11-CE88-D95D7DD577B9}"/>
          </ac:spMkLst>
        </pc:spChg>
        <pc:spChg chg="mod">
          <ac:chgData name="Yash Mohite" userId="4578a2af2b69dab0" providerId="LiveId" clId="{BEEBA045-0D9E-42E0-8AEA-9F49340B5D8C}" dt="2022-08-21T08:42:03.418" v="1887" actId="20577"/>
          <ac:spMkLst>
            <pc:docMk/>
            <pc:sldMk cId="2838495757" sldId="291"/>
            <ac:spMk id="3" creationId="{C23A79AC-BB46-7C11-EEE3-5037DD452F5E}"/>
          </ac:spMkLst>
        </pc:spChg>
        <pc:cxnChg chg="add">
          <ac:chgData name="Yash Mohite" userId="4578a2af2b69dab0" providerId="LiveId" clId="{BEEBA045-0D9E-42E0-8AEA-9F49340B5D8C}" dt="2022-08-21T08:40:34.640" v="1766" actId="11529"/>
          <ac:cxnSpMkLst>
            <pc:docMk/>
            <pc:sldMk cId="2838495757" sldId="291"/>
            <ac:cxnSpMk id="5" creationId="{89CC2A4B-6135-B3F0-76BB-738951422BE6}"/>
          </ac:cxnSpMkLst>
        </pc:cxnChg>
      </pc:sldChg>
      <pc:sldChg chg="delSp modSp new mod modTransition">
        <pc:chgData name="Yash Mohite" userId="4578a2af2b69dab0" providerId="LiveId" clId="{BEEBA045-0D9E-42E0-8AEA-9F49340B5D8C}" dt="2022-08-21T10:52:36.587" v="3518"/>
        <pc:sldMkLst>
          <pc:docMk/>
          <pc:sldMk cId="2248514211" sldId="292"/>
        </pc:sldMkLst>
        <pc:spChg chg="del">
          <ac:chgData name="Yash Mohite" userId="4578a2af2b69dab0" providerId="LiveId" clId="{BEEBA045-0D9E-42E0-8AEA-9F49340B5D8C}" dt="2022-08-21T08:42:08.025" v="1889" actId="21"/>
          <ac:spMkLst>
            <pc:docMk/>
            <pc:sldMk cId="2248514211" sldId="292"/>
            <ac:spMk id="2" creationId="{BE4E0654-010F-8211-704D-F39F9B9F8A38}"/>
          </ac:spMkLst>
        </pc:spChg>
        <pc:spChg chg="mod">
          <ac:chgData name="Yash Mohite" userId="4578a2af2b69dab0" providerId="LiveId" clId="{BEEBA045-0D9E-42E0-8AEA-9F49340B5D8C}" dt="2022-08-21T08:45:19.282" v="2057" actId="20577"/>
          <ac:spMkLst>
            <pc:docMk/>
            <pc:sldMk cId="2248514211" sldId="292"/>
            <ac:spMk id="3" creationId="{5A1923C7-2375-6488-ABAB-8F28A9F4507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0D3E337-B766-47A7-AA61-59FA95F81AD1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706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E337-B766-47A7-AA61-59FA95F81AD1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673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E337-B766-47A7-AA61-59FA95F81AD1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372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E337-B766-47A7-AA61-59FA95F81AD1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4077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E337-B766-47A7-AA61-59FA95F81AD1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9977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E337-B766-47A7-AA61-59FA95F81AD1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0948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E337-B766-47A7-AA61-59FA95F81AD1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3408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E337-B766-47A7-AA61-59FA95F81AD1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619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E337-B766-47A7-AA61-59FA95F81AD1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662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E337-B766-47A7-AA61-59FA95F81AD1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616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E337-B766-47A7-AA61-59FA95F81AD1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456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E337-B766-47A7-AA61-59FA95F81AD1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727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E337-B766-47A7-AA61-59FA95F81AD1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2649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E337-B766-47A7-AA61-59FA95F81AD1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157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E337-B766-47A7-AA61-59FA95F81AD1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0539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E337-B766-47A7-AA61-59FA95F81AD1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2216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E337-B766-47A7-AA61-59FA95F81AD1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4044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D3E337-B766-47A7-AA61-59FA95F81AD1}" type="datetimeFigureOut">
              <a:rPr lang="en-IN" smtClean="0"/>
              <a:t>21-08-2022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47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70DF7B-4101-4804-70D6-5A4110E5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A6B64E-7C9F-8525-F058-F6FF61A61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5130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">
        <p15:prstTrans prst="airplane"/>
      </p:transition>
    </mc:Choice>
    <mc:Fallback xmlns="">
      <p:transition spd="slow" advClick="0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3C0DA1-E599-8E20-5C7F-97549CE7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                                                                                                                                                           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2F8DC6-9ADE-114B-AB64-54B295367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0612" y="779928"/>
            <a:ext cx="10461812" cy="5338483"/>
          </a:xfrm>
        </p:spPr>
        <p:txBody>
          <a:bodyPr/>
          <a:lstStyle/>
          <a:p>
            <a:r>
              <a:rPr lang="en-IN" dirty="0"/>
              <a:t>Now , we have</a:t>
            </a:r>
          </a:p>
          <a:p>
            <a:r>
              <a:rPr lang="el-GR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Σ</a:t>
            </a:r>
            <a:r>
              <a:rPr lang="en-IN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Y = NA+ B </a:t>
            </a:r>
            <a:r>
              <a:rPr lang="el-GR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Σ</a:t>
            </a:r>
            <a:r>
              <a:rPr lang="en-IN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X</a:t>
            </a:r>
          </a:p>
          <a:p>
            <a:r>
              <a:rPr lang="en-IN" dirty="0"/>
              <a:t>    =&gt; 7.8570 = 3A+ 6b</a:t>
            </a:r>
          </a:p>
          <a:p>
            <a:r>
              <a:rPr lang="el-GR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Σ</a:t>
            </a:r>
            <a:r>
              <a:rPr lang="en-IN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XY = A </a:t>
            </a:r>
            <a:r>
              <a:rPr lang="el-GR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Σ</a:t>
            </a:r>
            <a:r>
              <a:rPr lang="en-IN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X + B </a:t>
            </a:r>
            <a:r>
              <a:rPr lang="el-GR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Σ</a:t>
            </a:r>
            <a:r>
              <a:rPr lang="en-IN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X^2</a:t>
            </a:r>
          </a:p>
          <a:p>
            <a:r>
              <a:rPr lang="en-IN" dirty="0">
                <a:solidFill>
                  <a:srgbClr val="111111"/>
                </a:solidFill>
                <a:latin typeface="+mj-lt"/>
              </a:rPr>
              <a:t>   =&gt; 18.4426 = 6A + 20b </a:t>
            </a:r>
          </a:p>
          <a:p>
            <a:r>
              <a:rPr lang="en-IN" b="0" i="0" dirty="0">
                <a:solidFill>
                  <a:srgbClr val="111111"/>
                </a:solidFill>
                <a:effectLst/>
                <a:latin typeface="+mj-lt"/>
              </a:rPr>
              <a:t>Solving </a:t>
            </a:r>
            <a:r>
              <a:rPr lang="en-IN" dirty="0">
                <a:solidFill>
                  <a:srgbClr val="111111"/>
                </a:solidFill>
                <a:latin typeface="+mj-lt"/>
              </a:rPr>
              <a:t>the above two equations , we get </a:t>
            </a:r>
          </a:p>
          <a:p>
            <a:r>
              <a:rPr lang="en-IN" b="0" i="0" dirty="0">
                <a:solidFill>
                  <a:srgbClr val="111111"/>
                </a:solidFill>
                <a:effectLst/>
                <a:latin typeface="+mj-lt"/>
              </a:rPr>
              <a:t>A = 1.9361 &amp; B = 0.3415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11111"/>
                </a:solidFill>
                <a:effectLst/>
                <a:latin typeface="+mj-lt"/>
              </a:rPr>
              <a:t>Hence 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11111"/>
                </a:solidFill>
                <a:effectLst/>
                <a:latin typeface="+mj-lt"/>
              </a:rPr>
              <a:t>a = antilog </a:t>
            </a:r>
            <a:r>
              <a:rPr lang="en-IN" dirty="0">
                <a:solidFill>
                  <a:srgbClr val="111111"/>
                </a:solidFill>
                <a:latin typeface="+mj-lt"/>
              </a:rPr>
              <a:t>[ 1.9361 ]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1111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∴ </a:t>
            </a:r>
            <a:r>
              <a:rPr lang="en-IN" b="0" i="0" dirty="0">
                <a:solidFill>
                  <a:srgbClr val="111111"/>
                </a:solidFill>
                <a:effectLst/>
                <a:ea typeface="Cambria Math" panose="02040503050406030204" pitchFamily="18" charset="0"/>
              </a:rPr>
              <a:t>a =  6.9317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1111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∴ </a:t>
            </a:r>
            <a:r>
              <a:rPr lang="en-IN" dirty="0">
                <a:solidFill>
                  <a:srgbClr val="111111"/>
                </a:solidFill>
                <a:ea typeface="Cambria Math" panose="02040503050406030204" pitchFamily="18" charset="0"/>
              </a:rPr>
              <a:t>T</a:t>
            </a:r>
            <a:r>
              <a:rPr lang="en-IN" b="0" i="0" dirty="0">
                <a:solidFill>
                  <a:srgbClr val="111111"/>
                </a:solidFill>
                <a:effectLst/>
                <a:ea typeface="Cambria Math" panose="02040503050406030204" pitchFamily="18" charset="0"/>
              </a:rPr>
              <a:t>his law is y = [ 6.9317 ] e^0.3415x</a:t>
            </a:r>
            <a:endParaRPr lang="en-IN" b="0" i="0" dirty="0">
              <a:solidFill>
                <a:srgbClr val="111111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487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000">
        <p14:prism/>
      </p:transition>
    </mc:Choice>
    <mc:Fallback xmlns="">
      <p:transition spd="slow" advClick="0" advTm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77D27-603E-EFBF-13D0-ADFE3B734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820270"/>
            <a:ext cx="10515600" cy="5217459"/>
          </a:xfrm>
        </p:spPr>
        <p:txBody>
          <a:bodyPr/>
          <a:lstStyle/>
          <a:p>
            <a:r>
              <a:rPr lang="en-IN" u="sng" dirty="0">
                <a:latin typeface="Algerian" panose="04020705040A02060702" pitchFamily="82" charset="0"/>
              </a:rPr>
              <a:t>PROBLEM NO 2 </a:t>
            </a:r>
            <a:r>
              <a:rPr lang="en-IN" u="sng" dirty="0">
                <a:latin typeface="Algerian" panose="04020705040A02060702" pitchFamily="82" charset="0"/>
                <a:sym typeface="Wingdings" panose="05000000000000000000" pitchFamily="2" charset="2"/>
              </a:rPr>
              <a:t>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Q } Fit a curve of the form y = ab ^x to the following data . 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u="sng" dirty="0">
                <a:latin typeface="Algerian" panose="04020705040A02060702" pitchFamily="82" charset="0"/>
                <a:sym typeface="Wingdings" panose="05000000000000000000" pitchFamily="2" charset="2"/>
              </a:rPr>
              <a:t>SOLUTION </a:t>
            </a:r>
            <a:r>
              <a:rPr lang="en-IN" dirty="0">
                <a:latin typeface="Algerian" panose="04020705040A02060702" pitchFamily="82" charset="0"/>
                <a:sym typeface="Wingdings" panose="05000000000000000000" pitchFamily="2" charset="2"/>
              </a:rPr>
              <a:t>     </a:t>
            </a:r>
            <a:r>
              <a:rPr lang="en-IN" dirty="0">
                <a:sym typeface="Wingdings" panose="05000000000000000000" pitchFamily="2" charset="2"/>
              </a:rPr>
              <a:t>let the equation of the curve be y = ab ^x .</a:t>
            </a:r>
          </a:p>
          <a:p>
            <a:r>
              <a:rPr lang="en-IN" dirty="0">
                <a:sym typeface="Wingdings" panose="05000000000000000000" pitchFamily="2" charset="2"/>
              </a:rPr>
              <a:t>taking logarithm of both sides , we get </a:t>
            </a:r>
          </a:p>
          <a:p>
            <a:r>
              <a:rPr lang="en-IN" dirty="0">
                <a:sym typeface="Wingdings" panose="05000000000000000000" pitchFamily="2" charset="2"/>
              </a:rPr>
              <a:t>     log y = log  a + x log b </a:t>
            </a:r>
          </a:p>
          <a:p>
            <a:r>
              <a:rPr lang="en-IN" dirty="0">
                <a:sym typeface="Wingdings" panose="05000000000000000000" pitchFamily="2" charset="2"/>
              </a:rPr>
              <a:t>Let log y = Y ,  log a = A , log b = B , x = X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BD1457-6D27-1138-D969-C4C649DF9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529488"/>
              </p:ext>
            </p:extLst>
          </p:nvPr>
        </p:nvGraphicFramePr>
        <p:xfrm>
          <a:off x="2031999" y="2440890"/>
          <a:ext cx="8128001" cy="74038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78351600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120282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204588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02279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437218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5148484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09927224"/>
                    </a:ext>
                  </a:extLst>
                </a:gridCol>
              </a:tblGrid>
              <a:tr h="36954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87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28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0809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000">
        <p15:prstTrans prst="crush"/>
      </p:transition>
    </mc:Choice>
    <mc:Fallback xmlns="">
      <p:transition spd="slow" advClick="0" advTm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D38CF-987E-74BA-E58A-680620E0B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0612" y="793376"/>
            <a:ext cx="10448364" cy="5204012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∴ </a:t>
            </a:r>
            <a:r>
              <a:rPr lang="en-IN" dirty="0">
                <a:ea typeface="Cambria Math" panose="02040503050406030204" pitchFamily="18" charset="0"/>
              </a:rPr>
              <a:t> Y = A + B X </a:t>
            </a:r>
          </a:p>
          <a:p>
            <a:r>
              <a:rPr lang="en-IN" dirty="0">
                <a:ea typeface="Cambria Math" panose="02040503050406030204" pitchFamily="18" charset="0"/>
              </a:rPr>
              <a:t>                        calculations of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∑X , ∑ Y </a:t>
            </a:r>
            <a:r>
              <a:rPr lang="en-IN" dirty="0">
                <a:ea typeface="Cambria Math" panose="02040503050406030204" pitchFamily="18" charset="0"/>
              </a:rPr>
              <a:t>, etc .</a:t>
            </a: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319763F-7D42-825F-0700-A874271D7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370695"/>
              </p:ext>
            </p:extLst>
          </p:nvPr>
        </p:nvGraphicFramePr>
        <p:xfrm>
          <a:off x="883024" y="1869140"/>
          <a:ext cx="10237692" cy="4195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06282">
                  <a:extLst>
                    <a:ext uri="{9D8B030D-6E8A-4147-A177-3AD203B41FA5}">
                      <a16:colId xmlns:a16="http://schemas.microsoft.com/office/drawing/2014/main" val="4203057353"/>
                    </a:ext>
                  </a:extLst>
                </a:gridCol>
                <a:gridCol w="1706282">
                  <a:extLst>
                    <a:ext uri="{9D8B030D-6E8A-4147-A177-3AD203B41FA5}">
                      <a16:colId xmlns:a16="http://schemas.microsoft.com/office/drawing/2014/main" val="2327586663"/>
                    </a:ext>
                  </a:extLst>
                </a:gridCol>
                <a:gridCol w="1706282">
                  <a:extLst>
                    <a:ext uri="{9D8B030D-6E8A-4147-A177-3AD203B41FA5}">
                      <a16:colId xmlns:a16="http://schemas.microsoft.com/office/drawing/2014/main" val="1781512447"/>
                    </a:ext>
                  </a:extLst>
                </a:gridCol>
                <a:gridCol w="1706282">
                  <a:extLst>
                    <a:ext uri="{9D8B030D-6E8A-4147-A177-3AD203B41FA5}">
                      <a16:colId xmlns:a16="http://schemas.microsoft.com/office/drawing/2014/main" val="217208026"/>
                    </a:ext>
                  </a:extLst>
                </a:gridCol>
                <a:gridCol w="1706282">
                  <a:extLst>
                    <a:ext uri="{9D8B030D-6E8A-4147-A177-3AD203B41FA5}">
                      <a16:colId xmlns:a16="http://schemas.microsoft.com/office/drawing/2014/main" val="2816642027"/>
                    </a:ext>
                  </a:extLst>
                </a:gridCol>
                <a:gridCol w="1706282">
                  <a:extLst>
                    <a:ext uri="{9D8B030D-6E8A-4147-A177-3AD203B41FA5}">
                      <a16:colId xmlns:a16="http://schemas.microsoft.com/office/drawing/2014/main" val="1991508805"/>
                    </a:ext>
                  </a:extLst>
                </a:gridCol>
              </a:tblGrid>
              <a:tr h="52443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Sr . 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 =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Y = log 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803556"/>
                  </a:ext>
                </a:extLst>
              </a:tr>
              <a:tr h="52443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2.1790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2.1790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881178"/>
                  </a:ext>
                </a:extLst>
              </a:tr>
              <a:tr h="52443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261251"/>
                  </a:ext>
                </a:extLst>
              </a:tr>
              <a:tr h="52443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1.7853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5.3559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245479"/>
                  </a:ext>
                </a:extLst>
              </a:tr>
              <a:tr h="52443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1.6990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6.7960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507016"/>
                  </a:ext>
                </a:extLst>
              </a:tr>
              <a:tr h="52443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1.3010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6.5050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087477"/>
                  </a:ext>
                </a:extLst>
              </a:tr>
              <a:tr h="52443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5.4186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53452"/>
                  </a:ext>
                </a:extLst>
              </a:tr>
              <a:tr h="52443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 = 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9.8674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30.2545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2241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000">
        <p15:prstTrans prst="fracture"/>
      </p:transition>
    </mc:Choice>
    <mc:Fallback xmlns="">
      <p:transition spd="slow" advClick="0" advTm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23A79AC-BB46-7C11-EEE3-5037DD452F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47164" y="820270"/>
                <a:ext cx="10461811" cy="5244353"/>
              </a:xfrm>
            </p:spPr>
            <p:txBody>
              <a:bodyPr/>
              <a:lstStyle/>
              <a:p>
                <a:r>
                  <a:rPr lang="en-IN" dirty="0"/>
                  <a:t>Now , the  normal equations are </a:t>
                </a:r>
              </a:p>
              <a:p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𝑁𝐴</m:t>
                    </m:r>
                    <m:r>
                      <a:rPr lang="en-IN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𝐵</m:t>
                    </m:r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IN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𝐵</m:t>
                    </m:r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Putting the above values , we get , </a:t>
                </a:r>
              </a:p>
              <a:p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IN" i="0" dirty="0">
                        <a:latin typeface="Cambria Math" panose="02040503050406030204" pitchFamily="18" charset="0"/>
                      </a:rPr>
                      <m:t>⋅8674=6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0" dirty="0">
                        <a:latin typeface="Cambria Math" panose="02040503050406030204" pitchFamily="18" charset="0"/>
                      </a:rPr>
                      <m:t>+21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/>
                  <a:t>                                    …………..[1]</a:t>
                </a:r>
              </a:p>
              <a:p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dirty="0" smtClean="0">
                        <a:latin typeface="Cambria Math" panose="02040503050406030204" pitchFamily="18" charset="0"/>
                      </a:rPr>
                      <m:t>30.2545</m:t>
                    </m:r>
                    <m:r>
                      <a:rPr lang="en-IN" i="0" dirty="0">
                        <a:latin typeface="Cambria Math" panose="02040503050406030204" pitchFamily="18" charset="0"/>
                      </a:rPr>
                      <m:t>=21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0" dirty="0">
                        <a:latin typeface="Cambria Math" panose="02040503050406030204" pitchFamily="18" charset="0"/>
                      </a:rPr>
                      <m:t>+91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/>
                  <a:t>                                  …………..[2]</a:t>
                </a:r>
              </a:p>
              <a:p>
                <a:r>
                  <a:rPr lang="en-IN" dirty="0"/>
                  <a:t>Multiply [1] by 7 and [2] by 2 and subtract .</a:t>
                </a:r>
              </a:p>
              <a:p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∴ </a:t>
                </a: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IN" dirty="0">
                              <a:latin typeface="Cambria Math" panose="02040503050406030204" pitchFamily="18" charset="0"/>
                            </a:rPr>
                            <m:t>69.0718</m:t>
                          </m:r>
                          <m:r>
                            <a:rPr lang="en-IN" i="0" dirty="0">
                              <a:latin typeface="Cambria Math" panose="02040503050406030204" pitchFamily="18" charset="0"/>
                            </a:rPr>
                            <m:t>=42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i="0" dirty="0">
                              <a:latin typeface="Cambria Math" panose="02040503050406030204" pitchFamily="18" charset="0"/>
                            </a:rPr>
                            <m:t>+147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mr>
                      <m:mr>
                        <m:e>
                          <m:r>
                            <a:rPr lang="en-IN" b="0" i="0" dirty="0" smtClean="0">
                              <a:latin typeface="Cambria Math" panose="02040503050406030204" pitchFamily="18" charset="0"/>
                            </a:rPr>
                            <m:t>60.5090</m:t>
                          </m:r>
                          <m:r>
                            <a:rPr lang="en-IN" i="0" dirty="0">
                              <a:latin typeface="Cambria Math" panose="02040503050406030204" pitchFamily="18" charset="0"/>
                            </a:rPr>
                            <m:t>=42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i="0" dirty="0">
                              <a:latin typeface="Cambria Math" panose="02040503050406030204" pitchFamily="18" charset="0"/>
                            </a:rPr>
                            <m:t>+182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mr>
                    </m:m>
                  </m:oMath>
                </a14:m>
                <a:r>
                  <a:rPr lang="en-IN" dirty="0"/>
                  <a:t>  </a:t>
                </a:r>
              </a:p>
              <a:p>
                <a:r>
                  <a:rPr lang="en-IN" dirty="0"/>
                  <a:t> 8.5628          =       - 35 B </a:t>
                </a:r>
              </a:p>
              <a:p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∴ </a:t>
                </a:r>
                <a:r>
                  <a:rPr lang="en-IN" dirty="0">
                    <a:ea typeface="Cambria Math" panose="02040503050406030204" pitchFamily="18" charset="0"/>
                  </a:rPr>
                  <a:t>B = -0.2447</a:t>
                </a:r>
              </a:p>
              <a:p>
                <a:r>
                  <a:rPr lang="en-IN" dirty="0">
                    <a:ea typeface="Cambria Math" panose="02040503050406030204" pitchFamily="18" charset="0"/>
                  </a:rPr>
                  <a:t>Putting the value of B in [1] , we get </a:t>
                </a:r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23A79AC-BB46-7C11-EEE3-5037DD452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47164" y="820270"/>
                <a:ext cx="10461811" cy="5244353"/>
              </a:xfrm>
              <a:blipFill>
                <a:blip r:embed="rId2"/>
                <a:stretch>
                  <a:fillRect l="-641" t="-1047" b="-1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CC2A4B-6135-B3F0-76BB-738951422BE6}"/>
              </a:ext>
            </a:extLst>
          </p:cNvPr>
          <p:cNvCxnSpPr/>
          <p:nvPr/>
        </p:nvCxnSpPr>
        <p:spPr>
          <a:xfrm>
            <a:off x="968188" y="4679576"/>
            <a:ext cx="3079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49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1000">
        <p14:doors dir="vert"/>
      </p:transition>
    </mc:Choice>
    <mc:Fallback xmlns="">
      <p:transition spd="slow" advClick="0" advTm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923C7-2375-6488-ABAB-8F28A9F45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035" y="793376"/>
            <a:ext cx="10609730" cy="5298142"/>
          </a:xfrm>
        </p:spPr>
        <p:txBody>
          <a:bodyPr/>
          <a:lstStyle/>
          <a:p>
            <a:r>
              <a:rPr lang="en-IN" dirty="0"/>
              <a:t>9.8674 = 6A + 21 ( -0.2447) </a:t>
            </a:r>
          </a:p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∴ </a:t>
            </a:r>
            <a:r>
              <a:rPr lang="en-IN" dirty="0">
                <a:ea typeface="Cambria Math" panose="02040503050406030204" pitchFamily="18" charset="0"/>
              </a:rPr>
              <a:t>6 A = 9.8674 + 5.1387</a:t>
            </a:r>
          </a:p>
          <a:p>
            <a:r>
              <a:rPr lang="en-IN" dirty="0">
                <a:ea typeface="Cambria Math" panose="02040503050406030204" pitchFamily="18" charset="0"/>
              </a:rPr>
              <a:t> 6A = 15.0061</a:t>
            </a:r>
          </a:p>
          <a:p>
            <a:r>
              <a:rPr lang="en-IN" dirty="0">
                <a:ea typeface="Cambria Math" panose="02040503050406030204" pitchFamily="18" charset="0"/>
              </a:rPr>
              <a:t> A = 2.5010</a:t>
            </a:r>
          </a:p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∴ </a:t>
            </a:r>
            <a:r>
              <a:rPr lang="en-IN" dirty="0">
                <a:ea typeface="Cambria Math" panose="02040503050406030204" pitchFamily="18" charset="0"/>
              </a:rPr>
              <a:t>a = antilog A = 316.96 </a:t>
            </a:r>
          </a:p>
          <a:p>
            <a:r>
              <a:rPr lang="en-IN" dirty="0">
                <a:ea typeface="Cambria Math" panose="02040503050406030204" pitchFamily="18" charset="0"/>
              </a:rPr>
              <a:t> b = antilog B = 0.5692 </a:t>
            </a:r>
          </a:p>
          <a:p>
            <a:r>
              <a:rPr lang="en-IN" dirty="0">
                <a:ea typeface="Cambria Math" panose="02040503050406030204" pitchFamily="18" charset="0"/>
              </a:rPr>
              <a:t>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∴ </a:t>
            </a:r>
            <a:r>
              <a:rPr lang="en-IN" dirty="0">
                <a:ea typeface="Cambria Math" panose="02040503050406030204" pitchFamily="18" charset="0"/>
              </a:rPr>
              <a:t>y = 316.96 ( 0.5692)^x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851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000">
        <p14:shred/>
      </p:transition>
    </mc:Choice>
    <mc:Fallback xmlns="">
      <p:transition spd="slow" advClick="0" advTm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1E7BC-C321-D86F-FD97-86294DDA7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1526" y="742950"/>
            <a:ext cx="10572750" cy="5314951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u="sng" dirty="0">
                <a:solidFill>
                  <a:schemeClr val="accent3">
                    <a:lumMod val="75000"/>
                  </a:schemeClr>
                </a:solidFill>
                <a:latin typeface="Snap ITC" panose="04040A07060A02020202" pitchFamily="82" charset="0"/>
              </a:rPr>
              <a:t>APPLICATIONS : - &gt;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 Condensed" panose="020B0502040204020203" pitchFamily="34" charset="0"/>
              </a:rPr>
              <a:t>   Curve fitting examines the relationship between one or more predictors { independent variables } and a response variables { dependent variables } , with the goal of dealing a “ best fit “ model of the relationship </a:t>
            </a:r>
            <a:r>
              <a:rPr lang="en-IN" sz="2400" u="sng" dirty="0">
                <a:solidFill>
                  <a:schemeClr val="accent3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 Condensed" panose="020B0502040204020203" pitchFamily="34" charset="0"/>
              </a:rPr>
              <a:t> fitted curves can be used as an aid for data visualization , to infer   values of  a function where no data available , and to summarize the relationships among two or more variables 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 Condensed" panose="020B0502040204020203" pitchFamily="34" charset="0"/>
              </a:rPr>
              <a:t> exponential functions are used to model populations , carbon date artifacts , help corners determine time of death , compute investments , as well as many other applications . </a:t>
            </a:r>
          </a:p>
          <a:p>
            <a:pPr>
              <a:lnSpc>
                <a:spcPct val="150000"/>
              </a:lnSpc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endParaRPr lang="en-IN" sz="2400" u="sng" dirty="0">
              <a:solidFill>
                <a:schemeClr val="tx1">
                  <a:lumMod val="95000"/>
                  <a:lumOff val="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endParaRPr lang="en-IN" sz="2400" u="sng" dirty="0">
              <a:solidFill>
                <a:schemeClr val="tx1">
                  <a:lumMod val="95000"/>
                  <a:lumOff val="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endParaRPr lang="en-IN" sz="2400" u="sng" dirty="0">
              <a:solidFill>
                <a:schemeClr val="tx1">
                  <a:lumMod val="95000"/>
                  <a:lumOff val="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endParaRPr lang="en-IN" sz="2400" u="sng" dirty="0">
              <a:solidFill>
                <a:schemeClr val="tx1">
                  <a:lumMod val="95000"/>
                  <a:lumOff val="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endParaRPr lang="en-IN" sz="2400" u="sng" dirty="0">
              <a:solidFill>
                <a:schemeClr val="tx1">
                  <a:lumMod val="95000"/>
                  <a:lumOff val="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endParaRPr lang="en-IN" sz="2400" u="sng" dirty="0">
              <a:solidFill>
                <a:schemeClr val="accent3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50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Click="0" advTm="1000">
        <p14:glitter pattern="hexagon"/>
      </p:transition>
    </mc:Choice>
    <mc:Fallback xmlns="">
      <p:transition spd="slow" advClick="0" advTm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D0AC5-B361-872A-1620-86778D885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6824" y="793376"/>
            <a:ext cx="10466013" cy="526452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latin typeface="GaramondBahnschrift SemiBold Condensed"/>
              </a:rPr>
              <a:t>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Bahnschrift SemiBold Condensed" panose="020B0502040204020203" pitchFamily="34" charset="0"/>
              </a:rPr>
              <a:t>One of the best examples of exponential growth is observed in bacteria.</a:t>
            </a:r>
            <a:endParaRPr lang="en-IN" sz="2400" dirty="0">
              <a:latin typeface="Bahnschrift SemiBold Condensed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22222"/>
                </a:solidFill>
                <a:effectLst/>
                <a:latin typeface="Bahnschrift SemiBold Condensed" panose="020B0502040204020203" pitchFamily="34" charset="0"/>
              </a:rPr>
              <a:t>   It takes bacteria roughly an hour to reproduce through prokaryotic fission.  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22222"/>
                </a:solidFill>
                <a:effectLst/>
                <a:latin typeface="Bahnschrift SemiBold Condensed" panose="020B0502040204020203" pitchFamily="34" charset="0"/>
              </a:rPr>
              <a:t>   If we placed 100 bacteria in an environment and recorded the population size each hour,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22222"/>
                </a:solidFill>
                <a:effectLst/>
                <a:latin typeface="Bahnschrift SemiBold Condensed" panose="020B0502040204020203" pitchFamily="34" charset="0"/>
              </a:rPr>
              <a:t>      we would observe exponential growth.</a:t>
            </a:r>
            <a:endParaRPr lang="en-IN" sz="24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3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1000">
        <p14:warp dir="in"/>
      </p:transition>
    </mc:Choice>
    <mc:Fallback xmlns="">
      <p:transition spd="slow" advClick="0" advTm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F67C24-821E-C2F6-4C8F-9B58B17B4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1538" y="885825"/>
            <a:ext cx="10358437" cy="510063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u="sng" dirty="0">
                <a:solidFill>
                  <a:srgbClr val="FFC000"/>
                </a:solidFill>
                <a:latin typeface="Snap ITC" panose="04040A07060A02020202" pitchFamily="82" charset="0"/>
              </a:rPr>
              <a:t> CONCLUSION </a:t>
            </a:r>
            <a:r>
              <a:rPr lang="en-IN" sz="2800" u="sng" dirty="0">
                <a:solidFill>
                  <a:srgbClr val="FFC000"/>
                </a:solidFill>
                <a:latin typeface="Snap ITC" panose="04040A07060A02020202" pitchFamily="82" charset="0"/>
                <a:sym typeface="Wingdings" panose="05000000000000000000" pitchFamily="2" charset="2"/>
              </a:rPr>
              <a:t>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   So here we have come to an end of the engineering mathematics III mini project which was based on fitting of exponential curve .</a:t>
            </a:r>
          </a:p>
          <a:p>
            <a:pPr algn="ctr">
              <a:lnSpc>
                <a:spcPct val="150000"/>
              </a:lnSpc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  We have tried are level best to include all the  necessary        points which were important  related and required</a:t>
            </a:r>
          </a:p>
          <a:p>
            <a:pPr algn="ctr">
              <a:lnSpc>
                <a:spcPct val="150000"/>
              </a:lnSpc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 about the given topic.</a:t>
            </a:r>
          </a:p>
          <a:p>
            <a:endParaRPr lang="en-IN" sz="2800" u="sng" dirty="0">
              <a:solidFill>
                <a:srgbClr val="FFC000"/>
              </a:solidFill>
              <a:latin typeface="Snap ITC" panose="04040A07060A02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64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8D868-3432-143F-3CF9-BF84FDA76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675" y="742950"/>
            <a:ext cx="10515600" cy="542924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u="sng" dirty="0">
                <a:solidFill>
                  <a:srgbClr val="CC3300"/>
                </a:solidFill>
                <a:latin typeface="Snap ITC" panose="04040A07060A02020202" pitchFamily="82" charset="0"/>
              </a:rPr>
              <a:t>REFERENCES </a:t>
            </a:r>
            <a:r>
              <a:rPr lang="en-IN" sz="2800" u="sng" dirty="0">
                <a:solidFill>
                  <a:srgbClr val="CC3300"/>
                </a:solidFill>
                <a:latin typeface="Snap ITC" panose="04040A07060A02020202" pitchFamily="82" charset="0"/>
                <a:sym typeface="Wingdings" panose="05000000000000000000" pitchFamily="2" charset="2"/>
              </a:rPr>
              <a:t></a:t>
            </a:r>
          </a:p>
          <a:p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  <a:cs typeface="Shonar Bangla" panose="02020603050405020304" pitchFamily="18" charset="0"/>
                <a:sym typeface="Wingdings" panose="05000000000000000000" pitchFamily="2" charset="2"/>
              </a:rPr>
              <a:t> 1 : 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  <a:cs typeface="Shonar Bangla" panose="02020603050405020304" pitchFamily="18" charset="0"/>
                <a:sym typeface="Wingdings" panose="05000000000000000000" pitchFamily="2" charset="2"/>
              </a:rPr>
              <a:t>Engineering mathematics III by G.V . Kumbhojkar . </a:t>
            </a:r>
          </a:p>
          <a:p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  <a:cs typeface="Shonar Bangla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  <a:cs typeface="Shonar Bangla" panose="02020603050405020304" pitchFamily="18" charset="0"/>
                <a:sym typeface="Wingdings" panose="05000000000000000000" pitchFamily="2" charset="2"/>
              </a:rPr>
              <a:t> 2 : probability , statistics and random processes, T.     Veerarajan , Mc Graw – Hill Education .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  <a:sym typeface="Wingdings" panose="05000000000000000000" pitchFamily="2" charset="2"/>
              </a:rPr>
              <a:t> </a:t>
            </a:r>
          </a:p>
          <a:p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Lucida Handwriting" panose="03010101010101010101" pitchFamily="66" charset="0"/>
              <a:sym typeface="Wingdings" panose="05000000000000000000" pitchFamily="2" charset="2"/>
            </a:endParaRPr>
          </a:p>
          <a:p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  <a:sym typeface="Wingdings" panose="05000000000000000000" pitchFamily="2" charset="2"/>
              </a:rPr>
              <a:t>3 : Higher Education  Mathematics , Dr . B.S. Grewal , Khanna Publications.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785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1000">
        <p:circle/>
      </p:transition>
    </mc:Choice>
    <mc:Fallback>
      <p:transition spd="slow" advClick="0" advTm="1000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F87A20-DB3A-D242-8864-8967E01EB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417" y="1537876"/>
            <a:ext cx="7746646" cy="3871008"/>
          </a:xfrm>
          <a:prstGeom prst="rect">
            <a:avLst/>
          </a:prstGeom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3E71385D-860B-20DA-A0B0-B850D4E64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933" y="838199"/>
            <a:ext cx="7407985" cy="493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545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Click="0" advTm="1000">
        <p15:prstTrans prst="origami"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32DE-C23A-969F-EF0E-C5BD6AE1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94882-B83B-F16B-B9E7-B90589019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6832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000">
        <p15:prstTrans prst="fallOver"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5ED868-494F-6A8D-8A1F-E8611974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700" dirty="0"/>
              <a:t>EM-III PROJECT </a:t>
            </a:r>
            <a:br>
              <a:rPr lang="en-IN" sz="2700" dirty="0"/>
            </a:br>
            <a:r>
              <a:rPr lang="en-IN" sz="2700" dirty="0"/>
              <a:t>ON</a:t>
            </a:r>
            <a:br>
              <a:rPr lang="en-IN" dirty="0"/>
            </a:br>
            <a:r>
              <a:rPr lang="en-IN" sz="3600" u="sng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FITTING OF EXPONENTIAL CURVE :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9478BA-E7F0-328E-DF80-DAEE65761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>
                <a:latin typeface="Arial Rounded MT Bold" panose="020F0704030504030204" pitchFamily="34" charset="0"/>
              </a:rPr>
              <a:t>PRESENTATION BY : </a:t>
            </a:r>
          </a:p>
          <a:p>
            <a:pPr algn="ctr"/>
            <a:r>
              <a:rPr lang="en-IN" dirty="0"/>
              <a:t>            </a:t>
            </a:r>
            <a:r>
              <a:rPr lang="en-IN" dirty="0">
                <a:latin typeface="Bahnschrift SemiBold" panose="020B0502040204020203" pitchFamily="34" charset="0"/>
              </a:rPr>
              <a:t>NAMES</a:t>
            </a:r>
            <a:r>
              <a:rPr lang="en-IN" dirty="0"/>
              <a:t> :                                           </a:t>
            </a:r>
            <a:r>
              <a:rPr lang="en-IN" dirty="0">
                <a:latin typeface="Bahnschrift SemiBold" panose="020B0502040204020203" pitchFamily="34" charset="0"/>
              </a:rPr>
              <a:t>ROLL.NO </a:t>
            </a:r>
            <a:r>
              <a:rPr lang="en-IN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SHREYA VIJAYKUMAR MOHITE                 -               33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TEJAL SUNIL MAHAJAN                               -               29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TEJASWINI PANDURANG KACHARE        -                26  </a:t>
            </a:r>
          </a:p>
        </p:txBody>
      </p:sp>
    </p:spTree>
    <p:extLst>
      <p:ext uri="{BB962C8B-B14F-4D97-AF65-F5344CB8AC3E}">
        <p14:creationId xmlns:p14="http://schemas.microsoft.com/office/powerpoint/2010/main" val="20958318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000">
        <p15:prstTrans prst="wind"/>
      </p:transition>
    </mc:Choice>
    <mc:Fallback xmlns="">
      <p:transition spd="slow"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AF3D-3842-21B4-295E-D29EDFD31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128" y="982132"/>
            <a:ext cx="8516469" cy="1303867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IN" sz="3200" u="sng" dirty="0">
                <a:solidFill>
                  <a:schemeClr val="accent3">
                    <a:lumMod val="75000"/>
                  </a:schemeClr>
                </a:solidFill>
                <a:latin typeface="Snap ITC" panose="04040A07060A02020202" pitchFamily="82" charset="0"/>
              </a:rPr>
              <a:t> DEFINITION</a:t>
            </a:r>
            <a:r>
              <a:rPr lang="en-IN" dirty="0"/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DB20C-CD8B-01EB-81CD-E273EFD0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Curve Fitting is the process of constructing a curve , or mathematical function , that has the best fit to a series of data points , possibly subject to constraints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  It is a statistical technique use to drive coefficient values for equations that express the value of one { dependent } variable as a function of another { independent variable } .</a:t>
            </a:r>
          </a:p>
        </p:txBody>
      </p:sp>
    </p:spTree>
    <p:extLst>
      <p:ext uri="{BB962C8B-B14F-4D97-AF65-F5344CB8AC3E}">
        <p14:creationId xmlns:p14="http://schemas.microsoft.com/office/powerpoint/2010/main" val="14662595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1000">
        <p15:prstTrans prst="curtains"/>
      </p:transition>
    </mc:Choice>
    <mc:Fallback xmlns="">
      <p:transition spd="slow"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CBD30-D91E-C090-43D1-3CC832409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212" y="820272"/>
            <a:ext cx="9807386" cy="1035422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u="sng" dirty="0">
                <a:solidFill>
                  <a:srgbClr val="7030A0"/>
                </a:solidFill>
                <a:latin typeface="Snap ITC" panose="04040A07060A02020202" pitchFamily="82" charset="0"/>
              </a:rPr>
              <a:t> INTRODUCTION: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E875EE-6A6A-C2D4-6701-A73F7520D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24" y="2662517"/>
            <a:ext cx="10529046" cy="32541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               WHAT IS FITTING OF EXPONENTIAL CURVE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data fit in an exponential function.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data points appear to fit the curve close to Perfectly, so the relationship can be described as very strong 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As time increases ,the number of customers increases ,so the relationship can be described as positive .</a:t>
            </a:r>
          </a:p>
        </p:txBody>
      </p:sp>
    </p:spTree>
    <p:extLst>
      <p:ext uri="{BB962C8B-B14F-4D97-AF65-F5344CB8AC3E}">
        <p14:creationId xmlns:p14="http://schemas.microsoft.com/office/powerpoint/2010/main" val="14636046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000">
        <p15:prstTrans prst="prestige"/>
      </p:transition>
    </mc:Choice>
    <mc:Fallback xmlns="">
      <p:transition spd="slow" advClick="0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0CF28-4B4D-1D25-DC22-3329E0748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388" y="800100"/>
            <a:ext cx="10458450" cy="5129213"/>
          </a:xfrm>
        </p:spPr>
        <p:txBody>
          <a:bodyPr>
            <a:normAutofit/>
          </a:bodyPr>
          <a:lstStyle/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IN" sz="2800" u="sng" dirty="0">
                <a:solidFill>
                  <a:srgbClr val="00B050"/>
                </a:solidFill>
                <a:latin typeface="Snap ITC" panose="04040A07060A02020202" pitchFamily="82" charset="0"/>
              </a:rPr>
              <a:t> Method of least squares </a:t>
            </a:r>
            <a:r>
              <a:rPr lang="en-IN" sz="2800" u="sng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↪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IN" sz="2800" u="sng" dirty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altLang="en-US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altLang="en-US" sz="2400" dirty="0">
                <a:solidFill>
                  <a:srgbClr val="000000"/>
                </a:solidFill>
                <a:latin typeface="Bradley Hand ITC" panose="03070402050302030203" pitchFamily="66" charset="0"/>
                <a:cs typeface="Open Sans" panose="020B0606030504020204" pitchFamily="34" charset="0"/>
              </a:rPr>
              <a:t>The method of least squares helps us to find the values of unknowns a and b in such a way that the following two conditions are satisfied:</a:t>
            </a:r>
            <a:endParaRPr lang="en-US" altLang="en-US" sz="2400" dirty="0">
              <a:latin typeface="Bradley Hand ITC" panose="03070402050302030203" pitchFamily="66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radley Hand ITC" panose="03070402050302030203" pitchFamily="66" charset="0"/>
                <a:cs typeface="Open Sans" panose="020B0606030504020204" pitchFamily="34" charset="0"/>
              </a:rPr>
              <a:t>The sum of the residual (deviations) of observed values of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radley Hand ITC" panose="03070402050302030203" pitchFamily="66" charset="0"/>
                <a:cs typeface="Open Sans" panose="020B0606030504020204" pitchFamily="34" charset="0"/>
              </a:rPr>
              <a:t>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radley Hand ITC" panose="03070402050302030203" pitchFamily="66" charset="0"/>
                <a:cs typeface="Open Sans" panose="020B0606030504020204" pitchFamily="34" charset="0"/>
              </a:rPr>
              <a:t> and corresponding expected (estimated) values of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radley Hand ITC" panose="03070402050302030203" pitchFamily="66" charset="0"/>
                <a:cs typeface="Open Sans" panose="020B0606030504020204" pitchFamily="34" charset="0"/>
              </a:rPr>
              <a:t>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radley Hand ITC" panose="03070402050302030203" pitchFamily="66" charset="0"/>
                <a:cs typeface="Open Sans" panose="020B0606030504020204" pitchFamily="34" charset="0"/>
              </a:rPr>
              <a:t> will be zero.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radley Hand ITC" panose="03070402050302030203" pitchFamily="66" charset="0"/>
                <a:cs typeface="Open Sans" panose="020B0606030504020204" pitchFamily="34" charset="0"/>
              </a:rPr>
              <a:t>∑(Y–Yˆ)=0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radley Hand ITC" panose="03070402050302030203" pitchFamily="66" charset="0"/>
                <a:cs typeface="Open Sans" panose="020B0606030504020204" pitchFamily="34" charset="0"/>
              </a:rPr>
              <a:t>.</a:t>
            </a:r>
            <a:endParaRPr lang="en-US" altLang="en-US" sz="2400" dirty="0">
              <a:solidFill>
                <a:srgbClr val="000000"/>
              </a:solidFill>
              <a:latin typeface="Bradley Hand ITC" panose="03070402050302030203" pitchFamily="66" charset="0"/>
              <a:cs typeface="Open Sans" panose="020B0606030504020204" pitchFamily="34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endParaRPr lang="en-US" altLang="en-US" sz="2400" dirty="0">
              <a:latin typeface="Bradley Hand ITC" panose="03070402050302030203" pitchFamily="66" charset="0"/>
              <a:cs typeface="Open Sans" panose="020B0606030504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Bradley Hand ITC" panose="03070402050302030203" pitchFamily="66" charset="0"/>
                <a:cs typeface="Open Sans" panose="020B0606030504020204" pitchFamily="34" charset="0"/>
              </a:rPr>
              <a:t>    The sum of the squares of the residual (deviations) of observed values of Y and corresponding expected values (Yˆ) should be at least ∑(Y–Yˆ)2.</a:t>
            </a:r>
            <a:br>
              <a:rPr lang="en-US" altLang="en-US" sz="2400" dirty="0">
                <a:latin typeface="Bradley Hand ITC" panose="03070402050302030203" pitchFamily="66" charset="0"/>
                <a:cs typeface="Open Sans" panose="020B0606030504020204" pitchFamily="34" charset="0"/>
              </a:rPr>
            </a:br>
            <a:endParaRPr lang="en-IN" sz="2400" u="sng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741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000">
        <p15:prstTrans prst="fracture"/>
      </p:transition>
    </mc:Choice>
    <mc:Fallback xmlns="">
      <p:transition spd="slow" advClick="0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EFF4C0-4059-A78E-5F3A-EA7A6B8BA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693" y="796318"/>
            <a:ext cx="10805553" cy="526536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ap ITC" panose="04040A07060A02020202" pitchFamily="82" charset="0"/>
              </a:rPr>
              <a:t>  </a:t>
            </a:r>
            <a:r>
              <a:rPr lang="en-IN" sz="2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ap ITC" panose="04040A07060A02020202" pitchFamily="82" charset="0"/>
              </a:rPr>
              <a:t>FITTING EXPONENTIAL CURVE </a:t>
            </a:r>
            <a:r>
              <a:rPr lang="en-IN" sz="2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↠</a:t>
            </a:r>
            <a:endParaRPr lang="en-IN" sz="2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nap ITC" panose="04040A07060A02020202" pitchFamily="82" charset="0"/>
            </a:endParaRPr>
          </a:p>
          <a:p>
            <a:pPr algn="l"/>
            <a:r>
              <a:rPr lang="en-US" sz="2100" b="1" i="0" dirty="0">
                <a:solidFill>
                  <a:srgbClr val="222222"/>
                </a:solidFill>
                <a:effectLst/>
              </a:rPr>
              <a:t>If we have to fit an exponential curve of the form y=a x^ b or y=a b^ x or y=a e^ x , we take logarithm of both sides. Then the given exponential equation transforms into a linear </a:t>
            </a:r>
            <a:r>
              <a:rPr lang="en-US" sz="2100" b="1" dirty="0">
                <a:solidFill>
                  <a:srgbClr val="222222"/>
                </a:solidFill>
              </a:rPr>
              <a:t>e</a:t>
            </a:r>
            <a:r>
              <a:rPr lang="en-US" sz="2100" b="1" i="0" dirty="0">
                <a:solidFill>
                  <a:srgbClr val="222222"/>
                </a:solidFill>
                <a:effectLst/>
              </a:rPr>
              <a:t>quation. We then use the above technique</a:t>
            </a:r>
          </a:p>
          <a:p>
            <a:pPr algn="l"/>
            <a:r>
              <a:rPr lang="en-US" sz="2100" b="1" i="0" dirty="0">
                <a:solidFill>
                  <a:srgbClr val="222222"/>
                </a:solidFill>
                <a:effectLst/>
              </a:rPr>
              <a:t>Suppose the law as y = </a:t>
            </a:r>
            <a:r>
              <a:rPr lang="en-US" sz="2100" b="1" i="0" dirty="0" err="1">
                <a:solidFill>
                  <a:srgbClr val="222222"/>
                </a:solidFill>
                <a:effectLst/>
              </a:rPr>
              <a:t>ab^x</a:t>
            </a:r>
            <a:endParaRPr lang="en-US" sz="2100" b="1" i="0" dirty="0">
              <a:solidFill>
                <a:srgbClr val="222222"/>
              </a:solidFill>
              <a:effectLst/>
            </a:endParaRPr>
          </a:p>
          <a:p>
            <a:pPr algn="l"/>
            <a:r>
              <a:rPr lang="en-US" sz="2100" b="1" i="0" dirty="0">
                <a:solidFill>
                  <a:srgbClr val="222222"/>
                </a:solidFill>
                <a:effectLst/>
              </a:rPr>
              <a:t>Taking logarithm of both sides to the base 10, we get</a:t>
            </a:r>
          </a:p>
          <a:p>
            <a:pPr algn="l"/>
            <a:r>
              <a:rPr lang="en-US" sz="2100" b="1" i="0" dirty="0">
                <a:solidFill>
                  <a:srgbClr val="222222"/>
                </a:solidFill>
                <a:effectLst/>
              </a:rPr>
              <a:t>Log 10 y= log 10 </a:t>
            </a:r>
            <a:r>
              <a:rPr lang="en-US" sz="2100" b="1" i="0" dirty="0" err="1">
                <a:solidFill>
                  <a:srgbClr val="222222"/>
                </a:solidFill>
                <a:effectLst/>
              </a:rPr>
              <a:t>a+x</a:t>
            </a:r>
            <a:r>
              <a:rPr lang="en-US" sz="2100" b="1" i="0" dirty="0">
                <a:solidFill>
                  <a:srgbClr val="222222"/>
                </a:solidFill>
                <a:effectLst/>
              </a:rPr>
              <a:t> log 10 b</a:t>
            </a:r>
          </a:p>
          <a:p>
            <a:pPr algn="l"/>
            <a:r>
              <a:rPr lang="en-US" sz="2100" b="1" i="0" dirty="0">
                <a:solidFill>
                  <a:srgbClr val="222222"/>
                </a:solidFill>
                <a:effectLst/>
              </a:rPr>
              <a:t>Putting log10 y=Y, log10 a =A, x=X, log 10 b = B, we get </a:t>
            </a:r>
          </a:p>
          <a:p>
            <a:pPr algn="l"/>
            <a:r>
              <a:rPr lang="en-US" sz="2100" b="1" i="0" dirty="0">
                <a:solidFill>
                  <a:srgbClr val="222222"/>
                </a:solidFill>
                <a:effectLst/>
              </a:rPr>
              <a:t>      Y = A + BX</a:t>
            </a:r>
          </a:p>
          <a:p>
            <a:pPr algn="l"/>
            <a:r>
              <a:rPr lang="en-US" sz="2100" b="1" i="0" dirty="0">
                <a:solidFill>
                  <a:srgbClr val="222222"/>
                </a:solidFill>
                <a:effectLst/>
              </a:rPr>
              <a:t>This is, a linear equation in X and Y and we can obtain the constants A and B . </a:t>
            </a:r>
            <a:r>
              <a:rPr lang="en-US" sz="2100" b="1" dirty="0">
                <a:solidFill>
                  <a:srgbClr val="222222"/>
                </a:solidFill>
              </a:rPr>
              <a:t>A</a:t>
            </a:r>
            <a:r>
              <a:rPr lang="en-US" sz="2100" b="1" i="0" dirty="0">
                <a:solidFill>
                  <a:srgbClr val="222222"/>
                </a:solidFill>
                <a:effectLst/>
              </a:rPr>
              <a:t>nd resubstituting for A and B, we can obtain the equation y = </a:t>
            </a:r>
            <a:r>
              <a:rPr lang="en-US" sz="2100" b="1" i="0" dirty="0" err="1">
                <a:solidFill>
                  <a:srgbClr val="222222"/>
                </a:solidFill>
                <a:effectLst/>
              </a:rPr>
              <a:t>ab^x</a:t>
            </a:r>
            <a:r>
              <a:rPr lang="en-US" sz="2100" b="1" i="0" dirty="0">
                <a:solidFill>
                  <a:srgbClr val="222222"/>
                </a:solidFill>
                <a:effectLst/>
              </a:rPr>
              <a:t> .</a:t>
            </a:r>
          </a:p>
          <a:p>
            <a:pPr algn="l"/>
            <a:r>
              <a:rPr lang="en-US" sz="2100" b="1" i="0" dirty="0">
                <a:solidFill>
                  <a:srgbClr val="222222"/>
                </a:solidFill>
                <a:effectLst/>
              </a:rPr>
              <a:t>If the law is y = </a:t>
            </a:r>
            <a:r>
              <a:rPr lang="en-US" sz="2100" b="1" i="0" dirty="0" err="1">
                <a:solidFill>
                  <a:srgbClr val="222222"/>
                </a:solidFill>
                <a:effectLst/>
              </a:rPr>
              <a:t>ax^b</a:t>
            </a:r>
            <a:r>
              <a:rPr lang="en-US" sz="2100" b="1" i="0" dirty="0">
                <a:solidFill>
                  <a:srgbClr val="222222"/>
                </a:solidFill>
                <a:effectLst/>
              </a:rPr>
              <a:t> taking logarithm of both sides, we get </a:t>
            </a:r>
          </a:p>
          <a:p>
            <a:pPr algn="l"/>
            <a:r>
              <a:rPr lang="en-US" sz="2100" b="1" i="0" dirty="0">
                <a:solidFill>
                  <a:srgbClr val="222222"/>
                </a:solidFill>
                <a:effectLst/>
              </a:rPr>
              <a:t>log y = log a + b log x.</a:t>
            </a:r>
          </a:p>
          <a:p>
            <a:pPr algn="l"/>
            <a:r>
              <a:rPr lang="en-US" sz="2100" b="1" i="0" dirty="0">
                <a:solidFill>
                  <a:srgbClr val="222222"/>
                </a:solidFill>
                <a:effectLst/>
              </a:rPr>
              <a:t>Putting log y = Y, log a = A, b = B and log x = X, we get</a:t>
            </a:r>
          </a:p>
          <a:p>
            <a:pPr algn="l"/>
            <a:r>
              <a:rPr lang="en-US" sz="2100" b="1" i="0" dirty="0">
                <a:solidFill>
                  <a:srgbClr val="222222"/>
                </a:solidFill>
                <a:effectLst/>
              </a:rPr>
              <a:t>Y = A + BX.</a:t>
            </a:r>
          </a:p>
          <a:p>
            <a:endParaRPr lang="en-IN" sz="2800" u="sng" dirty="0">
              <a:solidFill>
                <a:srgbClr val="FF0000"/>
              </a:solidFill>
              <a:latin typeface="Snap ITC" panose="04040A07060A02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83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1000">
        <p14:flythrough/>
      </p:transition>
    </mc:Choice>
    <mc:Fallback xmlns="">
      <p:transition spd="slow" advClick="0" advTm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DDE93-DD17-1C1B-9647-69F18F15B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375" y="793376"/>
            <a:ext cx="10542495" cy="5351930"/>
          </a:xfrm>
        </p:spPr>
        <p:txBody>
          <a:bodyPr>
            <a:normAutofit/>
          </a:bodyPr>
          <a:lstStyle/>
          <a:p>
            <a:r>
              <a:rPr lang="en-IN" i="1" u="sng" dirty="0">
                <a:solidFill>
                  <a:srgbClr val="FF0000"/>
                </a:solidFill>
                <a:latin typeface="Franklin Gothic Heavy" panose="020B0903020102020204" pitchFamily="34" charset="0"/>
              </a:rPr>
              <a:t>EXAMPLES ON FITTING EXPONENTIAL CURVES </a:t>
            </a:r>
            <a:r>
              <a:rPr lang="en-IN" i="1" u="sng" dirty="0">
                <a:solidFill>
                  <a:srgbClr val="FF0000"/>
                </a:solidFill>
                <a:latin typeface="Franklin Gothic Heavy" panose="020B0903020102020204" pitchFamily="34" charset="0"/>
                <a:sym typeface="Wingdings" panose="05000000000000000000" pitchFamily="2" charset="2"/>
              </a:rPr>
              <a:t></a:t>
            </a:r>
            <a:endParaRPr lang="en-IN" i="1" u="sng" dirty="0">
              <a:solidFill>
                <a:srgbClr val="FF0000"/>
              </a:solidFill>
              <a:latin typeface="Franklin Gothic Heavy" panose="020B0903020102020204" pitchFamily="34" charset="0"/>
            </a:endParaRPr>
          </a:p>
          <a:p>
            <a:r>
              <a:rPr lang="en-IN" u="sng" dirty="0">
                <a:latin typeface="Algerian" panose="04020705040A02060702" pitchFamily="82" charset="0"/>
              </a:rPr>
              <a:t>PROBLEM NO 1 </a:t>
            </a:r>
            <a:r>
              <a:rPr lang="en-IN" u="sng" dirty="0">
                <a:latin typeface="Algerian" panose="04020705040A02060702" pitchFamily="82" charset="0"/>
                <a:sym typeface="Wingdings" panose="05000000000000000000" pitchFamily="2" charset="2"/>
              </a:rPr>
              <a:t></a:t>
            </a:r>
            <a:endParaRPr lang="en-IN" u="sng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IN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IN" dirty="0"/>
              <a:t>Q}Fit a curve y = a e ^ b x to the following data , using the method of least squares.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u="sng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en-IN" u="sng" dirty="0">
                <a:latin typeface="Bahnschrift SemiBold" panose="020B0502040204020203" pitchFamily="34" charset="0"/>
              </a:rPr>
              <a:t>  </a:t>
            </a:r>
          </a:p>
          <a:p>
            <a:pPr marL="0" indent="0">
              <a:buNone/>
            </a:pPr>
            <a:r>
              <a:rPr lang="en-IN" u="sng" dirty="0">
                <a:latin typeface="Bahnschrift SemiBold" panose="020B0502040204020203" pitchFamily="34" charset="0"/>
              </a:rPr>
              <a:t> </a:t>
            </a:r>
            <a:r>
              <a:rPr lang="en-IN" u="sng" dirty="0">
                <a:latin typeface="Algerian" panose="04020705040A02060702" pitchFamily="82" charset="0"/>
              </a:rPr>
              <a:t>SOLUTION :</a:t>
            </a:r>
            <a:r>
              <a:rPr lang="en-IN" dirty="0">
                <a:latin typeface="Bahnschrift SemiBold" panose="020B0502040204020203" pitchFamily="34" charset="0"/>
              </a:rPr>
              <a:t> </a:t>
            </a:r>
            <a:r>
              <a:rPr lang="en-IN" dirty="0"/>
              <a:t>taking logarithms of y = a e ^b x , we get log y = log a +b x . Let us put log y = Y </a:t>
            </a:r>
          </a:p>
          <a:p>
            <a:pPr marL="0" indent="0">
              <a:buNone/>
            </a:pPr>
            <a:r>
              <a:rPr lang="en-IN" dirty="0"/>
              <a:t>                 and log a = A. then the law becomes Y=A+BX.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D089D4A-7589-71BF-1908-A336E5A92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093103"/>
              </p:ext>
            </p:extLst>
          </p:nvPr>
        </p:nvGraphicFramePr>
        <p:xfrm>
          <a:off x="1930400" y="3103581"/>
          <a:ext cx="7820212" cy="73152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955053">
                  <a:extLst>
                    <a:ext uri="{9D8B030D-6E8A-4147-A177-3AD203B41FA5}">
                      <a16:colId xmlns:a16="http://schemas.microsoft.com/office/drawing/2014/main" val="966479202"/>
                    </a:ext>
                  </a:extLst>
                </a:gridCol>
                <a:gridCol w="1955053">
                  <a:extLst>
                    <a:ext uri="{9D8B030D-6E8A-4147-A177-3AD203B41FA5}">
                      <a16:colId xmlns:a16="http://schemas.microsoft.com/office/drawing/2014/main" val="1454901613"/>
                    </a:ext>
                  </a:extLst>
                </a:gridCol>
                <a:gridCol w="1955053">
                  <a:extLst>
                    <a:ext uri="{9D8B030D-6E8A-4147-A177-3AD203B41FA5}">
                      <a16:colId xmlns:a16="http://schemas.microsoft.com/office/drawing/2014/main" val="165247751"/>
                    </a:ext>
                  </a:extLst>
                </a:gridCol>
                <a:gridCol w="1955053">
                  <a:extLst>
                    <a:ext uri="{9D8B030D-6E8A-4147-A177-3AD203B41FA5}">
                      <a16:colId xmlns:a16="http://schemas.microsoft.com/office/drawing/2014/main" val="4970774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              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57753"/>
                  </a:ext>
                </a:extLst>
              </a:tr>
              <a:tr h="285626">
                <a:tc>
                  <a:txBody>
                    <a:bodyPr/>
                    <a:lstStyle/>
                    <a:p>
                      <a:r>
                        <a:rPr lang="en-IN" dirty="0"/>
                        <a:t>              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31.82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909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4329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000">
        <p15:prstTrans prst="drape"/>
      </p:transition>
    </mc:Choice>
    <mc:Fallback xmlns="">
      <p:transition spd="slow" advClick="0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8708-C776-298B-9F38-D80B76747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142" y="1196789"/>
            <a:ext cx="9807386" cy="483597"/>
          </a:xfrm>
        </p:spPr>
        <p:txBody>
          <a:bodyPr>
            <a:normAutofit/>
          </a:bodyPr>
          <a:lstStyle/>
          <a:p>
            <a:pPr algn="l"/>
            <a:r>
              <a:rPr lang="en-IN" sz="2000" u="sng" dirty="0">
                <a:solidFill>
                  <a:srgbClr val="FF0000"/>
                </a:solidFill>
              </a:rPr>
              <a:t>CALCULATING </a:t>
            </a:r>
            <a:r>
              <a:rPr lang="en-IN" sz="2000" b="0" i="0" u="sng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∑X , ∑Y </a:t>
            </a:r>
            <a:r>
              <a:rPr lang="en-IN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:</a:t>
            </a:r>
            <a:endParaRPr lang="en-IN" sz="20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0D2570-BCA0-8ED0-055A-7ACF119070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649245"/>
              </p:ext>
            </p:extLst>
          </p:nvPr>
        </p:nvGraphicFramePr>
        <p:xfrm>
          <a:off x="1183342" y="1869141"/>
          <a:ext cx="9807385" cy="389964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1477">
                  <a:extLst>
                    <a:ext uri="{9D8B030D-6E8A-4147-A177-3AD203B41FA5}">
                      <a16:colId xmlns:a16="http://schemas.microsoft.com/office/drawing/2014/main" val="844278672"/>
                    </a:ext>
                  </a:extLst>
                </a:gridCol>
                <a:gridCol w="1961477">
                  <a:extLst>
                    <a:ext uri="{9D8B030D-6E8A-4147-A177-3AD203B41FA5}">
                      <a16:colId xmlns:a16="http://schemas.microsoft.com/office/drawing/2014/main" val="2649504783"/>
                    </a:ext>
                  </a:extLst>
                </a:gridCol>
                <a:gridCol w="1961477">
                  <a:extLst>
                    <a:ext uri="{9D8B030D-6E8A-4147-A177-3AD203B41FA5}">
                      <a16:colId xmlns:a16="http://schemas.microsoft.com/office/drawing/2014/main" val="1235547888"/>
                    </a:ext>
                  </a:extLst>
                </a:gridCol>
                <a:gridCol w="1961477">
                  <a:extLst>
                    <a:ext uri="{9D8B030D-6E8A-4147-A177-3AD203B41FA5}">
                      <a16:colId xmlns:a16="http://schemas.microsoft.com/office/drawing/2014/main" val="1131206370"/>
                    </a:ext>
                  </a:extLst>
                </a:gridCol>
                <a:gridCol w="1961477">
                  <a:extLst>
                    <a:ext uri="{9D8B030D-6E8A-4147-A177-3AD203B41FA5}">
                      <a16:colId xmlns:a16="http://schemas.microsoft.com/office/drawing/2014/main" val="3768875932"/>
                    </a:ext>
                  </a:extLst>
                </a:gridCol>
              </a:tblGrid>
              <a:tr h="77992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Y=log 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x^2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999582"/>
                  </a:ext>
                </a:extLst>
              </a:tr>
              <a:tr h="77992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2.0943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7485"/>
                  </a:ext>
                </a:extLst>
              </a:tr>
              <a:tr h="77992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2.3026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4.6052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23595"/>
                  </a:ext>
                </a:extLst>
              </a:tr>
              <a:tr h="77992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31.82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3.6041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13.8404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688910"/>
                  </a:ext>
                </a:extLst>
              </a:tr>
              <a:tr h="779929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6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= 7.8570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Y = 18.445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x^2 = 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966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9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000">
        <p:dissolve/>
      </p:transition>
    </mc:Choice>
    <mc:Fallback xmlns="">
      <p:transition spd="slow" advClick="0" advTm="1000">
        <p:dissolv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SHREYA PPT</Template>
  <TotalTime>272</TotalTime>
  <Words>1285</Words>
  <Application>Microsoft Office PowerPoint</Application>
  <PresentationFormat>Widescreen</PresentationFormat>
  <Paragraphs>206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7" baseType="lpstr">
      <vt:lpstr>Algerian</vt:lpstr>
      <vt:lpstr>Arial</vt:lpstr>
      <vt:lpstr>Arial Rounded MT Bold</vt:lpstr>
      <vt:lpstr>Bahnschrift SemiBold</vt:lpstr>
      <vt:lpstr>Bahnschrift SemiBold Condensed</vt:lpstr>
      <vt:lpstr>Bradley Hand ITC</vt:lpstr>
      <vt:lpstr>Cambria Math</vt:lpstr>
      <vt:lpstr>Comic Sans MS</vt:lpstr>
      <vt:lpstr>Courier New</vt:lpstr>
      <vt:lpstr>Franklin Gothic Heavy</vt:lpstr>
      <vt:lpstr>Garamond</vt:lpstr>
      <vt:lpstr>GaramondBahnschrift SemiBold Condensed</vt:lpstr>
      <vt:lpstr>Lucida Handwriting</vt:lpstr>
      <vt:lpstr>Open Sans</vt:lpstr>
      <vt:lpstr>Roboto</vt:lpstr>
      <vt:lpstr>Snap ITC</vt:lpstr>
      <vt:lpstr>Wingdings</vt:lpstr>
      <vt:lpstr>Organic</vt:lpstr>
      <vt:lpstr>PowerPoint Presentation</vt:lpstr>
      <vt:lpstr>PowerPoint Presentation</vt:lpstr>
      <vt:lpstr>EM-III PROJECT  ON FITTING OF EXPONENTIAL CURVE : </vt:lpstr>
      <vt:lpstr> DEFINITION: </vt:lpstr>
      <vt:lpstr> INTRODUCTION:</vt:lpstr>
      <vt:lpstr>PowerPoint Presentation</vt:lpstr>
      <vt:lpstr>PowerPoint Presentation</vt:lpstr>
      <vt:lpstr>PowerPoint Presentation</vt:lpstr>
      <vt:lpstr>CALCULATING ∑X , ∑Y :</vt:lpstr>
      <vt:lpstr>                                                                                                                                            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Mohite</dc:creator>
  <cp:lastModifiedBy>Yash Mohite</cp:lastModifiedBy>
  <cp:revision>1</cp:revision>
  <dcterms:created xsi:type="dcterms:W3CDTF">2022-08-21T05:26:15Z</dcterms:created>
  <dcterms:modified xsi:type="dcterms:W3CDTF">2022-08-21T10:53:46Z</dcterms:modified>
</cp:coreProperties>
</file>