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Death Note: The Premise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Light Yagami discovers the Death Note, a supernatural notebook.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Writing a name in the notebook causes that person to die.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Light decides to use the notebook to create a "perfect" world.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356616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He becomes known as Kira, a mysterious figure dispensing justice.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429768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This attracts the attention of the enigmatic detective L.</a:t>
            </a:r>
            <a:endParaRPr lang="en-US" sz="140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274320"/>
            <a:ext cx="3200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The Mind Games Begin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L and Light engage in a complex game of cat and mouse.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L attempts to deduce Kira's identity while Light tries to remain anonymous.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Both utilize intricate strategies and psychological manipulation.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356616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The investigation involves the Japanese Task Force and international agencies.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429768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The stakes are high as lives hang in the balance.</a:t>
            </a:r>
            <a:endParaRPr lang="en-US" sz="140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274320"/>
            <a:ext cx="3200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Shinigami: Gods of Death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Ryuk, a Shinigami (death god), is the original owner of Light's Death Note.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Shinigami follow humans who possess Death Notes out of boredom.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They can see a human's lifespan but cannot directly interfere.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356616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Ryuk's involvement adds a supernatural element to the story.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429768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Other Shinigami, like Rem, also play crucial roles.</a:t>
            </a:r>
            <a:endParaRPr lang="en-US" sz="140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274320"/>
            <a:ext cx="3200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The Rules of the Death Note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The human whose name is written in the notebook dies.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The cause of death can be specified; otherwise, it's a heart attack.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The writer must visualize the victim's face to prevent accidental deaths.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356616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Ownership of the Death Note can be relinquished.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429768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These rules create limitations and opportunities for both Light and L.</a:t>
            </a:r>
            <a:endParaRPr lang="en-US" sz="140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274320"/>
            <a:ext cx="32004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Legacy and Impact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Death Note explores themes of justice, morality, and power.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It raises questions about the nature of good and evil.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The anime's popularity led to various adaptations, including live-action films.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356616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It remains a highly influential and critically acclaimed anime series.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4297680"/>
            <a:ext cx="4114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spcBef>
                <a:spcPts val="800"/>
              </a:spcBef>
              <a:spcAft>
                <a:spcPts val="800"/>
              </a:spcAft>
            </a:pPr>
            <a:r>
              <a:rPr lang="en-US" sz="1400" dirty="0">
                <a:solidFill>
                  <a:srgbClr val="FFFFFF"/>
                </a:solidFill>
              </a:rPr>
              <a:t>- Death Note continues to spark debate and discussion among fans.</a:t>
            </a:r>
            <a:endParaRPr lang="en-US" sz="140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274320"/>
            <a:ext cx="32004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death note anime </dc:title>
  <dc:subject>PptxGenJS Presentation</dc:subject>
  <dc:creator>PptxGenJS</dc:creator>
  <cp:lastModifiedBy>PptxGenJS</cp:lastModifiedBy>
  <cp:revision>1</cp:revision>
  <dcterms:created xsi:type="dcterms:W3CDTF">2025-03-15T19:46:03Z</dcterms:created>
  <dcterms:modified xsi:type="dcterms:W3CDTF">2025-03-15T19:46:03Z</dcterms:modified>
</cp:coreProperties>
</file>