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The Notorious B.I.G.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Master storyteller with vivid lyrics and complex rhyme schemes.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210312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Released two critically acclaimed albums, "Ready to Die" and "Life After Death."</a:t>
            </a:r>
            <a:endParaRPr lang="en-US" sz="1400" dirty="0"/>
          </a:p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Considered one of the greatest rappers of all time due to his impact and influence.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7200" y="283464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His music explored themes of street life, crime, and the American dream.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457200" y="356616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Tragically murdered in 1997 at the age of 24.</a:t>
            </a:r>
            <a:endParaRPr lang="en-US" sz="140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274320"/>
            <a:ext cx="32004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Jay-Z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One of the best-selling music artists of all time with over 125 million records sold.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210312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Founded Roc-A-Fella Records and became a successful entrepreneur.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7200" y="283464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Known for his intricate wordplay, flow, and business acumen.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457200" y="356616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Released numerous classic albums, including "Reasonable Doubt" and "The Blueprint."</a:t>
            </a:r>
            <a:endParaRPr lang="en-US" sz="1400" dirty="0"/>
          </a:p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Has won 24 Grammy Awards, more than any other rapper.</a:t>
            </a:r>
            <a:endParaRPr lang="en-US" sz="140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274320"/>
            <a:ext cx="32004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Eminem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Known for his technical skills, complex rhyme schemes, and controversial lyrics.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210312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One of the best-selling artists of the 21st century, with multiple diamond-certified albums.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7200" y="283464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Achieved mainstream success with "The Slim Shady LP" in 1999.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457200" y="356616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Has won 15 Grammy Awards and an Academy Award.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429768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Explores themes of anger, social commentary, and his personal struggles.</a:t>
            </a:r>
            <a:endParaRPr lang="en-US" sz="1400" dirty="0"/>
          </a:p>
        </p:txBody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274320"/>
            <a:ext cx="32004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Kendrick Lamar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Widely considered one of the most influential and important rappers of his generation.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210312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Known for his conscious lyrics, storytelling, and jazz-influenced production.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7200" y="283464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Has won 17 Grammy Awards and a Pulitzer Prize for Music.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457200" y="356616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Released critically acclaimed albums like "good kid, m.A.A.d city" and "To Pimp a Butterfly."</a:t>
            </a:r>
            <a:endParaRPr lang="en-US" sz="1400" dirty="0"/>
          </a:p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Addresses themes of race, social injustice, and personal growth.</a:t>
            </a:r>
            <a:endParaRPr lang="en-US" sz="140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274320"/>
            <a:ext cx="32004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Nas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Released his debut album, "Illmatic," in 1994, which is widely considered a classic.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210312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Known for his intricate storytelling, vivid imagery, and complex rhyme schemes.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7200" y="283464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Influenced numerous rappers and is highly respected within the hip-hop community.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457200" y="356616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Has released multiple critically acclaimed albums throughout his career.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429768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Explores themes of street life, social commentary, and personal reflection.</a:t>
            </a:r>
            <a:endParaRPr lang="en-US" sz="1400" dirty="0"/>
          </a:p>
        </p:txBody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274320"/>
            <a:ext cx="32004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rappers</dc:title>
  <dc:subject>PptxGenJS Presentation</dc:subject>
  <dc:creator>PptxGenJS</dc:creator>
  <cp:lastModifiedBy>PptxGenJS</cp:lastModifiedBy>
  <cp:revision>1</cp:revision>
  <dcterms:created xsi:type="dcterms:W3CDTF">2025-03-15T19:04:23Z</dcterms:created>
  <dcterms:modified xsi:type="dcterms:W3CDTF">2025-03-15T19:04:23Z</dcterms:modified>
</cp:coreProperties>
</file>