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D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02927" y="0"/>
            <a:ext cx="6485073" cy="5035294"/>
          </a:xfrm>
          <a:custGeom>
            <a:avLst/>
            <a:gdLst/>
            <a:ahLst/>
            <a:cxnLst/>
            <a:rect r="r" b="b" t="t" l="l"/>
            <a:pathLst>
              <a:path h="5035294" w="6485073">
                <a:moveTo>
                  <a:pt x="0" y="0"/>
                </a:moveTo>
                <a:lnTo>
                  <a:pt x="6485073" y="0"/>
                </a:lnTo>
                <a:lnTo>
                  <a:pt x="6485073" y="5035294"/>
                </a:lnTo>
                <a:lnTo>
                  <a:pt x="0" y="5035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54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02927" y="5035294"/>
            <a:ext cx="6636695" cy="5251706"/>
          </a:xfrm>
          <a:custGeom>
            <a:avLst/>
            <a:gdLst/>
            <a:ahLst/>
            <a:cxnLst/>
            <a:rect r="r" b="b" t="t" l="l"/>
            <a:pathLst>
              <a:path h="5251706" w="6636695">
                <a:moveTo>
                  <a:pt x="0" y="0"/>
                </a:moveTo>
                <a:lnTo>
                  <a:pt x="6636694" y="0"/>
                </a:lnTo>
                <a:lnTo>
                  <a:pt x="6636694" y="5251706"/>
                </a:lnTo>
                <a:lnTo>
                  <a:pt x="0" y="5251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26" t="0" r="-212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38677" y="3967480"/>
            <a:ext cx="5316815" cy="2228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INDIAN</a:t>
            </a:r>
          </a:p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RAODS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6050" y="2637547"/>
            <a:ext cx="11189788" cy="239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6E171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Semantic Segmentation for Vehicle and Pedestrian detection and classification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6758" y="314098"/>
            <a:ext cx="7246144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 b="true">
                <a:solidFill>
                  <a:srgbClr val="5143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CAPSTONE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4527" y="1382254"/>
            <a:ext cx="10306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143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2549" y="8581390"/>
            <a:ext cx="10816790" cy="128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5143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Certifi</a:t>
            </a:r>
            <a:r>
              <a:rPr lang="en-US" b="true" sz="3700">
                <a:solidFill>
                  <a:srgbClr val="5143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cate Program on Machine Learning 2024, IIIT Hyderabad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792377" y="6129020"/>
            <a:ext cx="11416877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433E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13415" y="7091621"/>
            <a:ext cx="5563434" cy="134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Shreya Gajanan Patil</a:t>
            </a:r>
          </a:p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HUB ID : HUB20240174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BD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50519" y="885825"/>
            <a:ext cx="9404866" cy="467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3"/>
              </a:lnSpc>
            </a:pPr>
            <a:r>
              <a:rPr lang="en-US" sz="75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Problem Statement</a:t>
            </a:r>
          </a:p>
          <a:p>
            <a:pPr algn="ctr">
              <a:lnSpc>
                <a:spcPts val="13463"/>
              </a:lnSpc>
            </a:pPr>
          </a:p>
          <a:p>
            <a:pPr algn="ctr">
              <a:lnSpc>
                <a:spcPts val="13463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4150519" y="2617758"/>
            <a:ext cx="99870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62767" y="3561175"/>
            <a:ext cx="17415939" cy="531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goal of this project is to perform semantic segmentation on Indian road scenes using the Indian Driving Dataset(IDD). Unlike datasets from structured environments like Europe, Indian road conditions present a greater challenge due to diverse object types, irregular lane markings, high traffic density, and occlusions. Accurate segmentation is crucial for applications such as autonomous driving, smart surveillance, and traffic analysis.</a:t>
            </a:r>
          </a:p>
          <a:p>
            <a:pPr algn="just">
              <a:lnSpc>
                <a:spcPts val="53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BD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1941" y="885825"/>
            <a:ext cx="4546878" cy="1276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b="true" sz="7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107231"/>
            <a:ext cx="17764763" cy="632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pre-labeled PNG masks from the IDD dataset.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 image-mask visualization using OpenCV and Matplotlib.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Extract target classes such as car, motorcycle, autorickshaw, person, truck, an</a:t>
            </a: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road.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Generate segmentation masks, draw bounding boxes, and create </a:t>
            </a:r>
          </a:p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overlay visualization.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details to a CSV file for further analysis or model training support.</a:t>
            </a:r>
          </a:p>
          <a:p>
            <a:pPr algn="just">
              <a:lnSpc>
                <a:spcPts val="5600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5866632" y="2394197"/>
            <a:ext cx="523702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BD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70872" y="885825"/>
            <a:ext cx="5048608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</a:t>
            </a:r>
          </a:p>
        </p:txBody>
      </p:sp>
      <p:sp>
        <p:nvSpPr>
          <p:cNvPr name="AutoShape 3" id="3"/>
          <p:cNvSpPr/>
          <p:nvPr/>
        </p:nvSpPr>
        <p:spPr>
          <a:xfrm>
            <a:off x="5880427" y="2503534"/>
            <a:ext cx="582949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335315" y="3484909"/>
            <a:ext cx="15704344" cy="481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Python for implementation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OpenCV for image processing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NumPy an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Pandas for array/mask handling and data storage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Matplotlib for visual presentation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Colab as the development environment</a:t>
            </a:r>
          </a:p>
          <a:p>
            <a:pPr algn="just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IDD Dataset for real-world Indian traffic images and masks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BD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78573" y="885825"/>
            <a:ext cx="8098036" cy="127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b="true" sz="7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hallenges Faced</a:t>
            </a:r>
          </a:p>
        </p:txBody>
      </p:sp>
      <p:sp>
        <p:nvSpPr>
          <p:cNvPr name="AutoShape 3" id="3"/>
          <p:cNvSpPr/>
          <p:nvPr/>
        </p:nvSpPr>
        <p:spPr>
          <a:xfrm>
            <a:off x="4678573" y="2736611"/>
            <a:ext cx="809803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-87131" y="5228727"/>
            <a:ext cx="17629444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masks were in PNG form, not polygon JSON files But I made it work using class 1, which represents the road.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Small or Fragmented Objects Not Detected Well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 mask images only contained 0 and 1, meaning only the background and road were labeled.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large dataset which was unable to handle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D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17809" y="2736611"/>
            <a:ext cx="50743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522147" y="3498310"/>
            <a:ext cx="6737153" cy="6737153"/>
          </a:xfrm>
          <a:custGeom>
            <a:avLst/>
            <a:gdLst/>
            <a:ahLst/>
            <a:cxnLst/>
            <a:rect r="r" b="b" t="t" l="l"/>
            <a:pathLst>
              <a:path h="6737153" w="6737153">
                <a:moveTo>
                  <a:pt x="0" y="0"/>
                </a:moveTo>
                <a:lnTo>
                  <a:pt x="6737153" y="0"/>
                </a:lnTo>
                <a:lnTo>
                  <a:pt x="6737153" y="6737153"/>
                </a:lnTo>
                <a:lnTo>
                  <a:pt x="0" y="6737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4448" y="3350122"/>
            <a:ext cx="6936878" cy="6936878"/>
          </a:xfrm>
          <a:custGeom>
            <a:avLst/>
            <a:gdLst/>
            <a:ahLst/>
            <a:cxnLst/>
            <a:rect r="r" b="b" t="t" l="l"/>
            <a:pathLst>
              <a:path h="6936878" w="6936878">
                <a:moveTo>
                  <a:pt x="0" y="0"/>
                </a:moveTo>
                <a:lnTo>
                  <a:pt x="6936877" y="0"/>
                </a:lnTo>
                <a:lnTo>
                  <a:pt x="6936877" y="6936878"/>
                </a:lnTo>
                <a:lnTo>
                  <a:pt x="0" y="69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4448" y="885825"/>
            <a:ext cx="16791636" cy="129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</a:t>
            </a:r>
            <a:r>
              <a:rPr lang="en-US" b="true" sz="7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awbacks                Future Scope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9047" y="4380471"/>
            <a:ext cx="5778388" cy="469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653" indent="-410327" lvl="1">
              <a:lnSpc>
                <a:spcPts val="5321"/>
              </a:lnSpc>
              <a:buFont typeface="Arial"/>
              <a:buChar char="•"/>
            </a:pPr>
            <a:r>
              <a:rPr lang="en-US" sz="38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Limited Class Detection </a:t>
            </a:r>
          </a:p>
          <a:p>
            <a:pPr algn="l" marL="820653" indent="-410327" lvl="1">
              <a:lnSpc>
                <a:spcPts val="5321"/>
              </a:lnSpc>
              <a:buFont typeface="Arial"/>
              <a:buChar char="•"/>
            </a:pPr>
            <a:r>
              <a:rPr lang="en-US" sz="38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Generalization Limited</a:t>
            </a:r>
          </a:p>
          <a:p>
            <a:pPr algn="l" marL="820653" indent="-410327" lvl="1">
              <a:lnSpc>
                <a:spcPts val="5321"/>
              </a:lnSpc>
              <a:buFont typeface="Arial"/>
              <a:buChar char="•"/>
            </a:pPr>
            <a:r>
              <a:rPr lang="en-US" sz="38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Over-Simplified Visualizations</a:t>
            </a:r>
          </a:p>
          <a:p>
            <a:pPr algn="l">
              <a:lnSpc>
                <a:spcPts val="532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522147" y="4380471"/>
            <a:ext cx="5122923" cy="398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Full IDD Level 3 Annotations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 a Deep Model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 with ADAS Systems</a:t>
            </a:r>
          </a:p>
        </p:txBody>
      </p:sp>
      <p:sp>
        <p:nvSpPr>
          <p:cNvPr name="AutoShape 8" id="8"/>
          <p:cNvSpPr/>
          <p:nvPr/>
        </p:nvSpPr>
        <p:spPr>
          <a:xfrm>
            <a:off x="10767060" y="2717561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BD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18637" y="885825"/>
            <a:ext cx="5227201" cy="1276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</a:t>
            </a:r>
            <a:r>
              <a:rPr lang="en-US" b="true" sz="7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5586118" y="2578031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53185" y="3240732"/>
            <a:ext cx="17132519" cy="664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Successfully implemented a visualization pipeline for semantic segmentation using the IDD dataset.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system works for available labels but is limited by class diversity in selected samples.</a:t>
            </a:r>
          </a:p>
          <a:p>
            <a:pPr algn="just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 be extended by:</a:t>
            </a:r>
          </a:p>
          <a:p>
            <a:pPr algn="just" marL="1640835" indent="-546945" lvl="2">
              <a:lnSpc>
                <a:spcPts val="5319"/>
              </a:lnSpc>
              <a:buFont typeface="Arial"/>
              <a:buChar char="⚬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a DeepLabV3+ or U-Net model on the full dataset.</a:t>
            </a:r>
          </a:p>
          <a:p>
            <a:pPr algn="just" marL="1640835" indent="-546945" lvl="2">
              <a:lnSpc>
                <a:spcPts val="5319"/>
              </a:lnSpc>
              <a:buFont typeface="Arial"/>
              <a:buChar char="⚬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Expanding to multi-class segmentation when richer mask classes are available.</a:t>
            </a:r>
          </a:p>
          <a:p>
            <a:pPr algn="just" marL="1640835" indent="-546945" lvl="2">
              <a:lnSpc>
                <a:spcPts val="5319"/>
              </a:lnSpc>
              <a:buFont typeface="Arial"/>
              <a:buChar char="⚬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Integrating real-time inference and interactive annotation tools.</a:t>
            </a:r>
          </a:p>
          <a:p>
            <a:pPr algn="ctr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DE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830996"/>
            <a:ext cx="6089904" cy="8229600"/>
          </a:xfrm>
          <a:custGeom>
            <a:avLst/>
            <a:gdLst/>
            <a:ahLst/>
            <a:cxnLst/>
            <a:rect r="r" b="b" t="t" l="l"/>
            <a:pathLst>
              <a:path h="8229600" w="6089904">
                <a:moveTo>
                  <a:pt x="0" y="0"/>
                </a:moveTo>
                <a:lnTo>
                  <a:pt x="6089904" y="0"/>
                </a:lnTo>
                <a:lnTo>
                  <a:pt x="608990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95435" y="2587828"/>
            <a:ext cx="8621433" cy="614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03"/>
              </a:lnSpc>
            </a:pPr>
            <a:r>
              <a:rPr lang="en-US" sz="871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</a:t>
            </a:r>
          </a:p>
          <a:p>
            <a:pPr algn="ctr">
              <a:lnSpc>
                <a:spcPts val="12203"/>
              </a:lnSpc>
            </a:pPr>
            <a:r>
              <a:rPr lang="en-US" sz="871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 </a:t>
            </a:r>
          </a:p>
          <a:p>
            <a:pPr algn="ctr">
              <a:lnSpc>
                <a:spcPts val="12203"/>
              </a:lnSpc>
            </a:pPr>
            <a:r>
              <a:rPr lang="en-US" sz="871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YOUR </a:t>
            </a:r>
          </a:p>
          <a:p>
            <a:pPr algn="ctr">
              <a:lnSpc>
                <a:spcPts val="12203"/>
              </a:lnSpc>
            </a:pPr>
            <a:r>
              <a:rPr lang="en-US" sz="871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PRECIOUS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DAGnf4cFM80</dc:identifier>
  <dcterms:modified xsi:type="dcterms:W3CDTF">2011-08-01T06:04:30Z</dcterms:modified>
  <cp:revision>1</cp:revision>
  <dc:title>INDIAN RAODS</dc:title>
</cp:coreProperties>
</file>