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ca0e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ca0e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3ca0ea9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3ca0ea9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3ca0ea99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3ca0ea9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ca0e8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ca0e8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3ca0e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3ca0e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3ca0e8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3ca0e8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ca0ea99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ca0ea99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3ca0e8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3ca0e8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3ca0ea99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3ca0ea99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o_R-Irvifv6J0v_SpTa-UAAbET1sbP6g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83"/>
            <a:ext cx="7136700" cy="1768200"/>
          </a:xfrm>
          <a:prstGeom prst="rect">
            <a:avLst/>
          </a:prstGeom>
          <a:effectLst>
            <a:outerShdw rotWithShape="0" algn="bl" dist="57150">
              <a:srgbClr val="741B47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Team LT07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TECHNOPHILES</a:t>
            </a:r>
            <a:endParaRPr sz="6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87800" y="1768625"/>
            <a:ext cx="74595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Members</a:t>
            </a:r>
            <a:endParaRPr sz="1900" u="sng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Shreya Rastogi</a:t>
            </a:r>
            <a:endParaRPr sz="19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Anushka Narula</a:t>
            </a:r>
            <a:endParaRPr sz="19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Astika Nehra</a:t>
            </a:r>
            <a:endParaRPr sz="19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Subham Patra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84225"/>
            <a:ext cx="8520600" cy="4887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12021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MOTIVATION</a:t>
            </a:r>
            <a:endParaRPr sz="60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55150" y="1202100"/>
            <a:ext cx="80337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500"/>
              <a:buFont typeface="Comic Sans MS"/>
              <a:buChar char="★"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Bullying is a severe issue that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needs to be addressed on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priority. 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500"/>
              <a:buFont typeface="Comic Sans MS"/>
              <a:buChar char="★"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go through immense 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emotional distress during in this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situation. 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02" y="0"/>
            <a:ext cx="1033775" cy="9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600" y="1296475"/>
            <a:ext cx="2436250" cy="2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0"/>
            <a:ext cx="8520600" cy="12021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INSIGHTS</a:t>
            </a:r>
            <a:endParaRPr sz="6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02100"/>
            <a:ext cx="85206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500"/>
              <a:buFont typeface="Comic Sans MS"/>
              <a:buChar char="★"/>
            </a:pPr>
            <a:r>
              <a:rPr lang="en" sz="2500">
                <a:solidFill>
                  <a:srgbClr val="741B47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Students lack awareness and understanding to deal with emotional distress. </a:t>
            </a:r>
            <a:endParaRPr sz="2500">
              <a:solidFill>
                <a:srgbClr val="741B47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500"/>
              <a:buFont typeface="Comic Sans MS"/>
              <a:buChar char="★"/>
            </a:pPr>
            <a:r>
              <a:rPr lang="en" sz="25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Students hesitate to share their feelings.</a:t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500"/>
              <a:buFont typeface="Comic Sans MS"/>
              <a:buChar char="★"/>
            </a:pPr>
            <a:r>
              <a:rPr lang="en" sz="2500">
                <a:solidFill>
                  <a:srgbClr val="741B47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Lack of knowledge to deal with bullying and overcoming it. </a:t>
            </a:r>
            <a:endParaRPr sz="2500">
              <a:solidFill>
                <a:srgbClr val="741B47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450" y="129177"/>
            <a:ext cx="1131075" cy="1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35375"/>
            <a:ext cx="8520600" cy="7074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FINAL PROBLEM STATEMENT</a:t>
            </a:r>
            <a:endParaRPr sz="60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91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15-18 year old students need awareness to deal with emotional distress caused by bullying.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5" y="3258425"/>
            <a:ext cx="8295475" cy="17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-144425"/>
            <a:ext cx="8520600" cy="936300"/>
          </a:xfrm>
          <a:prstGeom prst="rect">
            <a:avLst/>
          </a:prstGeom>
          <a:effectLst>
            <a:outerShdw rotWithShape="0" algn="bl" dist="38100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HOW MIGHT WE?</a:t>
            </a:r>
            <a:endParaRPr b="1" sz="6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581775" y="1938575"/>
            <a:ext cx="50898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might we create awareness to deal with emotional distress ?</a:t>
            </a:r>
            <a:endParaRPr sz="30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0" y="1241948"/>
            <a:ext cx="3309451" cy="3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51500"/>
            <a:ext cx="8520600" cy="7074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FINAL IDEA</a:t>
            </a:r>
            <a:endParaRPr sz="6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35000" y="1266325"/>
            <a:ext cx="745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Helping 15 - 18 year old students to analyse their feelings and understand the emotion behind them. Then dealing with that emotion effectively.  </a:t>
            </a:r>
            <a:endParaRPr sz="23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741B4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741B47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was chosen because this solves the complete problem statement.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6072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SOLUTION PROTOTYPE</a:t>
            </a:r>
            <a:endParaRPr sz="5000"/>
          </a:p>
        </p:txBody>
      </p:sp>
      <p:pic>
        <p:nvPicPr>
          <p:cNvPr id="107" name="Google Shape;107;p19" title="LT07 - Website Prototyp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75" y="838625"/>
            <a:ext cx="7801877" cy="41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65500"/>
            <a:ext cx="8520600" cy="7074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SOLUTION DEMO</a:t>
            </a:r>
            <a:endParaRPr sz="5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222400" y="4383475"/>
            <a:ext cx="46992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Front page - Website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6350" r="-6349" t="0"/>
          <a:stretch/>
        </p:blipFill>
        <p:spPr>
          <a:xfrm>
            <a:off x="2356502" y="975438"/>
            <a:ext cx="5322601" cy="34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65500"/>
            <a:ext cx="8520600" cy="707400"/>
          </a:xfrm>
          <a:prstGeom prst="rect">
            <a:avLst/>
          </a:prstGeom>
          <a:effectLst>
            <a:outerShdw rotWithShape="0" algn="bl" dist="28575">
              <a:srgbClr val="741B4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SOLUTION DEMO</a:t>
            </a:r>
            <a:endParaRPr sz="50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582450" y="4275775"/>
            <a:ext cx="85206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Chatbot - Built &amp; Deployment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28800" t="0"/>
          <a:stretch/>
        </p:blipFill>
        <p:spPr>
          <a:xfrm>
            <a:off x="448625" y="1025300"/>
            <a:ext cx="4327598" cy="28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973" y="1025300"/>
            <a:ext cx="3450973" cy="30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