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74" r:id="rId3"/>
    <p:sldId id="272" r:id="rId4"/>
    <p:sldId id="273" r:id="rId5"/>
    <p:sldId id="275" r:id="rId6"/>
    <p:sldId id="260" r:id="rId7"/>
    <p:sldId id="271" r:id="rId8"/>
    <p:sldId id="276" r:id="rId9"/>
    <p:sldId id="278" r:id="rId10"/>
    <p:sldId id="277" r:id="rId11"/>
    <p:sldId id="269" r:id="rId12"/>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68" d="100"/>
          <a:sy n="68" d="100"/>
        </p:scale>
        <p:origin x="-81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7.png"/><Relationship Id="rId6" Type="http://schemas.openxmlformats.org/officeDocument/2006/relationships/image" Target="../media/image13.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7.png"/><Relationship Id="rId6" Type="http://schemas.openxmlformats.org/officeDocument/2006/relationships/image" Target="../media/image13.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28459C9-13A7-4EEB-B0CB-A8D924C1B39F}"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6DC0C564-509A-42C9-B328-CA09ADB2C122}">
      <dgm:prSet custT="1"/>
      <dgm:spPr/>
      <dgm:t>
        <a:bodyPr/>
        <a:lstStyle/>
        <a:p>
          <a:pPr>
            <a:lnSpc>
              <a:spcPct val="100000"/>
            </a:lnSpc>
          </a:pPr>
          <a:r>
            <a:rPr lang="en-US" sz="1800" dirty="0"/>
            <a:t>Attempt questions and make the right choice according to your interests. </a:t>
          </a:r>
        </a:p>
      </dgm:t>
    </dgm:pt>
    <dgm:pt modelId="{A2392B0C-C86D-4A81-8ED8-F9C7EA5B23CF}" type="parTrans" cxnId="{0015821E-EF14-4D16-8B7E-F63CD1B9BF71}">
      <dgm:prSet/>
      <dgm:spPr/>
      <dgm:t>
        <a:bodyPr/>
        <a:lstStyle/>
        <a:p>
          <a:endParaRPr lang="en-US"/>
        </a:p>
      </dgm:t>
    </dgm:pt>
    <dgm:pt modelId="{C9DD59DE-4A87-4684-A164-A41B153C91F5}" type="sibTrans" cxnId="{0015821E-EF14-4D16-8B7E-F63CD1B9BF71}">
      <dgm:prSet/>
      <dgm:spPr/>
      <dgm:t>
        <a:bodyPr/>
        <a:lstStyle/>
        <a:p>
          <a:endParaRPr lang="en-US"/>
        </a:p>
      </dgm:t>
    </dgm:pt>
    <dgm:pt modelId="{6435C17C-E8AB-4B04-A336-0437F3F6716E}">
      <dgm:prSet custT="1"/>
      <dgm:spPr/>
      <dgm:t>
        <a:bodyPr/>
        <a:lstStyle/>
        <a:p>
          <a:pPr>
            <a:lnSpc>
              <a:spcPct val="100000"/>
            </a:lnSpc>
          </a:pPr>
          <a:r>
            <a:rPr lang="en-US" sz="1800" dirty="0"/>
            <a:t>3 or more choices of Engineering Branches will be provided basing on the response.</a:t>
          </a:r>
        </a:p>
      </dgm:t>
    </dgm:pt>
    <dgm:pt modelId="{D96B78A6-ADB8-4D6F-B504-9B2DD75CB771}" type="parTrans" cxnId="{AE3B6468-736B-413B-94F6-309585467A98}">
      <dgm:prSet/>
      <dgm:spPr/>
      <dgm:t>
        <a:bodyPr/>
        <a:lstStyle/>
        <a:p>
          <a:endParaRPr lang="en-US"/>
        </a:p>
      </dgm:t>
    </dgm:pt>
    <dgm:pt modelId="{CF5ACB0F-45E6-491F-A609-926DBAB440C5}" type="sibTrans" cxnId="{AE3B6468-736B-413B-94F6-309585467A98}">
      <dgm:prSet/>
      <dgm:spPr/>
      <dgm:t>
        <a:bodyPr/>
        <a:lstStyle/>
        <a:p>
          <a:endParaRPr lang="en-US"/>
        </a:p>
      </dgm:t>
    </dgm:pt>
    <dgm:pt modelId="{3EE6EF79-00CB-4F89-B0F9-26E30E28E907}">
      <dgm:prSet custT="1"/>
      <dgm:spPr/>
      <dgm:t>
        <a:bodyPr/>
        <a:lstStyle/>
        <a:p>
          <a:pPr>
            <a:lnSpc>
              <a:spcPct val="100000"/>
            </a:lnSpc>
          </a:pPr>
          <a:r>
            <a:rPr lang="en-US" sz="1800" b="1" dirty="0"/>
            <a:t>Add-on feature </a:t>
          </a:r>
          <a:r>
            <a:rPr lang="en-US" sz="1800" dirty="0"/>
            <a:t>- List of Colleges with reviews can be accessed using the search bar.</a:t>
          </a:r>
        </a:p>
      </dgm:t>
    </dgm:pt>
    <dgm:pt modelId="{9ED4E542-EEC1-4246-8886-B508D3623A45}" type="parTrans" cxnId="{06D07677-270A-4F58-B87D-AA571CC7245B}">
      <dgm:prSet/>
      <dgm:spPr/>
      <dgm:t>
        <a:bodyPr/>
        <a:lstStyle/>
        <a:p>
          <a:endParaRPr lang="en-US"/>
        </a:p>
      </dgm:t>
    </dgm:pt>
    <dgm:pt modelId="{411E292C-DD1E-4A0E-88C9-F8B3B7E563EA}" type="sibTrans" cxnId="{06D07677-270A-4F58-B87D-AA571CC7245B}">
      <dgm:prSet/>
      <dgm:spPr/>
      <dgm:t>
        <a:bodyPr/>
        <a:lstStyle/>
        <a:p>
          <a:endParaRPr lang="en-US"/>
        </a:p>
      </dgm:t>
    </dgm:pt>
    <dgm:pt modelId="{B9C6C39F-62F0-4F85-A4F9-3AD86D890687}">
      <dgm:prSet custT="1"/>
      <dgm:spPr/>
      <dgm:t>
        <a:bodyPr/>
        <a:lstStyle/>
        <a:p>
          <a:pPr>
            <a:lnSpc>
              <a:spcPct val="100000"/>
            </a:lnSpc>
          </a:pPr>
          <a:r>
            <a:rPr lang="en-US" sz="1800" dirty="0" smtClean="0"/>
            <a:t>2 </a:t>
          </a:r>
          <a:r>
            <a:rPr lang="en-US" sz="1800" dirty="0"/>
            <a:t>Branches that are shown can be selected to analyze all the information relating to that particular branch. </a:t>
          </a:r>
        </a:p>
      </dgm:t>
    </dgm:pt>
    <dgm:pt modelId="{893E8FB3-D278-4785-85F6-49C9BF369501}" type="parTrans" cxnId="{CF78BFD3-E1C4-42BB-B5DE-56447110905A}">
      <dgm:prSet/>
      <dgm:spPr/>
      <dgm:t>
        <a:bodyPr/>
        <a:lstStyle/>
        <a:p>
          <a:endParaRPr lang="en-US"/>
        </a:p>
      </dgm:t>
    </dgm:pt>
    <dgm:pt modelId="{72831220-4942-4CE0-B3B1-A9545720351C}" type="sibTrans" cxnId="{CF78BFD3-E1C4-42BB-B5DE-56447110905A}">
      <dgm:prSet/>
      <dgm:spPr/>
      <dgm:t>
        <a:bodyPr/>
        <a:lstStyle/>
        <a:p>
          <a:endParaRPr lang="en-US"/>
        </a:p>
      </dgm:t>
    </dgm:pt>
    <dgm:pt modelId="{A0BB3113-0BB0-4EE5-8D03-6AD6E4515CC9}">
      <dgm:prSet custT="1"/>
      <dgm:spPr/>
      <dgm:t>
        <a:bodyPr/>
        <a:lstStyle/>
        <a:p>
          <a:pPr>
            <a:lnSpc>
              <a:spcPct val="100000"/>
            </a:lnSpc>
          </a:pPr>
          <a:r>
            <a:rPr lang="en-US" sz="1800" dirty="0"/>
            <a:t>Determine your career Accurately</a:t>
          </a:r>
        </a:p>
      </dgm:t>
    </dgm:pt>
    <dgm:pt modelId="{E086B6DA-6A08-42CB-BC6D-D5A18D3C4271}" type="parTrans" cxnId="{879C37F8-15C4-4DBF-BE80-2024FD6F994A}">
      <dgm:prSet/>
      <dgm:spPr/>
      <dgm:t>
        <a:bodyPr/>
        <a:lstStyle/>
        <a:p>
          <a:endParaRPr lang="en-US"/>
        </a:p>
      </dgm:t>
    </dgm:pt>
    <dgm:pt modelId="{32FC1107-B101-46AB-B02E-EE0B1608744F}" type="sibTrans" cxnId="{879C37F8-15C4-4DBF-BE80-2024FD6F994A}">
      <dgm:prSet/>
      <dgm:spPr/>
      <dgm:t>
        <a:bodyPr/>
        <a:lstStyle/>
        <a:p>
          <a:endParaRPr lang="en-US"/>
        </a:p>
      </dgm:t>
    </dgm:pt>
    <dgm:pt modelId="{4063F040-C930-44DB-AFD4-65ECF33C5D18}">
      <dgm:prSet custT="1"/>
      <dgm:spPr/>
      <dgm:t>
        <a:bodyPr/>
        <a:lstStyle/>
        <a:p>
          <a:pPr>
            <a:lnSpc>
              <a:spcPct val="100000"/>
            </a:lnSpc>
          </a:pPr>
          <a:r>
            <a:rPr lang="en-US" sz="1800" smtClean="0"/>
            <a:t>Chat Bot</a:t>
          </a:r>
          <a:endParaRPr lang="en-US" sz="1800" dirty="0"/>
        </a:p>
      </dgm:t>
    </dgm:pt>
    <dgm:pt modelId="{211743A8-D157-47A3-BBD6-8D7B6A163447}" type="parTrans" cxnId="{ADE822E8-98FE-4AEB-ABDD-6C8524F1AE77}">
      <dgm:prSet/>
      <dgm:spPr/>
      <dgm:t>
        <a:bodyPr/>
        <a:lstStyle/>
        <a:p>
          <a:endParaRPr lang="en-US"/>
        </a:p>
      </dgm:t>
    </dgm:pt>
    <dgm:pt modelId="{C5BC3C30-518B-4130-9FC7-9F456803DB38}" type="sibTrans" cxnId="{ADE822E8-98FE-4AEB-ABDD-6C8524F1AE77}">
      <dgm:prSet/>
      <dgm:spPr/>
      <dgm:t>
        <a:bodyPr/>
        <a:lstStyle/>
        <a:p>
          <a:endParaRPr lang="en-US"/>
        </a:p>
      </dgm:t>
    </dgm:pt>
    <dgm:pt modelId="{094B6DAD-7420-4252-A121-86F0909D317F}" type="pres">
      <dgm:prSet presAssocID="{D28459C9-13A7-4EEB-B0CB-A8D924C1B39F}" presName="root" presStyleCnt="0">
        <dgm:presLayoutVars>
          <dgm:dir/>
          <dgm:resizeHandles val="exact"/>
        </dgm:presLayoutVars>
      </dgm:prSet>
      <dgm:spPr/>
      <dgm:t>
        <a:bodyPr/>
        <a:lstStyle/>
        <a:p>
          <a:endParaRPr lang="en-IN"/>
        </a:p>
      </dgm:t>
    </dgm:pt>
    <dgm:pt modelId="{5CF2CDF5-3429-4055-A609-D46F58ADFE97}" type="pres">
      <dgm:prSet presAssocID="{6DC0C564-509A-42C9-B328-CA09ADB2C122}" presName="compNode" presStyleCnt="0"/>
      <dgm:spPr/>
    </dgm:pt>
    <dgm:pt modelId="{57F377E6-CBB3-4FDF-A5BC-E412300849EE}" type="pres">
      <dgm:prSet presAssocID="{6DC0C564-509A-42C9-B328-CA09ADB2C122}" presName="bgRect" presStyleLbl="bgShp" presStyleIdx="0" presStyleCnt="6" custScaleX="97757" custScaleY="118958"/>
      <dgm:spPr/>
    </dgm:pt>
    <dgm:pt modelId="{333924BF-38F3-4AFE-B3DF-44BA54ECACA9}" type="pres">
      <dgm:prSet presAssocID="{6DC0C564-509A-42C9-B328-CA09ADB2C12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Light Bulb and Gear"/>
        </a:ext>
      </dgm:extLst>
    </dgm:pt>
    <dgm:pt modelId="{D835E11F-FB24-4850-BE42-1E03CA719ABC}" type="pres">
      <dgm:prSet presAssocID="{6DC0C564-509A-42C9-B328-CA09ADB2C122}" presName="spaceRect" presStyleCnt="0"/>
      <dgm:spPr/>
    </dgm:pt>
    <dgm:pt modelId="{695338A3-F6A9-43CE-A33B-949E74443A83}" type="pres">
      <dgm:prSet presAssocID="{6DC0C564-509A-42C9-B328-CA09ADB2C122}" presName="parTx" presStyleLbl="revTx" presStyleIdx="0" presStyleCnt="6">
        <dgm:presLayoutVars>
          <dgm:chMax val="0"/>
          <dgm:chPref val="0"/>
        </dgm:presLayoutVars>
      </dgm:prSet>
      <dgm:spPr/>
      <dgm:t>
        <a:bodyPr/>
        <a:lstStyle/>
        <a:p>
          <a:endParaRPr lang="en-IN"/>
        </a:p>
      </dgm:t>
    </dgm:pt>
    <dgm:pt modelId="{1962C742-B578-40DC-A1D0-BFEFAE3BD640}" type="pres">
      <dgm:prSet presAssocID="{C9DD59DE-4A87-4684-A164-A41B153C91F5}" presName="sibTrans" presStyleCnt="0"/>
      <dgm:spPr/>
    </dgm:pt>
    <dgm:pt modelId="{681D2275-6A93-4AF5-871C-66E1C01DAA8C}" type="pres">
      <dgm:prSet presAssocID="{6435C17C-E8AB-4B04-A336-0437F3F6716E}" presName="compNode" presStyleCnt="0"/>
      <dgm:spPr/>
    </dgm:pt>
    <dgm:pt modelId="{D6E83F7A-C048-4C12-A37A-BA13CBC7588E}" type="pres">
      <dgm:prSet presAssocID="{6435C17C-E8AB-4B04-A336-0437F3F6716E}" presName="bgRect" presStyleLbl="bgShp" presStyleIdx="1" presStyleCnt="6" custScaleY="107969"/>
      <dgm:spPr/>
    </dgm:pt>
    <dgm:pt modelId="{D14F0E8A-2562-4D4D-976D-933FDE029B11}" type="pres">
      <dgm:prSet presAssocID="{6435C17C-E8AB-4B04-A336-0437F3F6716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Presentation with Checklist"/>
        </a:ext>
      </dgm:extLst>
    </dgm:pt>
    <dgm:pt modelId="{0DC575A1-0EB1-4C3B-A361-B40C324B5E55}" type="pres">
      <dgm:prSet presAssocID="{6435C17C-E8AB-4B04-A336-0437F3F6716E}" presName="spaceRect" presStyleCnt="0"/>
      <dgm:spPr/>
    </dgm:pt>
    <dgm:pt modelId="{D0865A78-F36C-4008-A8D6-6517125F7837}" type="pres">
      <dgm:prSet presAssocID="{6435C17C-E8AB-4B04-A336-0437F3F6716E}" presName="parTx" presStyleLbl="revTx" presStyleIdx="1" presStyleCnt="6">
        <dgm:presLayoutVars>
          <dgm:chMax val="0"/>
          <dgm:chPref val="0"/>
        </dgm:presLayoutVars>
      </dgm:prSet>
      <dgm:spPr/>
      <dgm:t>
        <a:bodyPr/>
        <a:lstStyle/>
        <a:p>
          <a:endParaRPr lang="en-IN"/>
        </a:p>
      </dgm:t>
    </dgm:pt>
    <dgm:pt modelId="{0369D08B-F53B-4FC9-8AE8-ADB30E02D5A3}" type="pres">
      <dgm:prSet presAssocID="{CF5ACB0F-45E6-491F-A609-926DBAB440C5}" presName="sibTrans" presStyleCnt="0"/>
      <dgm:spPr/>
    </dgm:pt>
    <dgm:pt modelId="{1895BBBC-B987-4055-BFDD-8D26566F5011}" type="pres">
      <dgm:prSet presAssocID="{3EE6EF79-00CB-4F89-B0F9-26E30E28E907}" presName="compNode" presStyleCnt="0"/>
      <dgm:spPr/>
    </dgm:pt>
    <dgm:pt modelId="{CE30A21F-90CE-4792-AC9A-0AE2F647B884}" type="pres">
      <dgm:prSet presAssocID="{3EE6EF79-00CB-4F89-B0F9-26E30E28E907}" presName="bgRect" presStyleLbl="bgShp" presStyleIdx="2" presStyleCnt="6" custScaleY="149533"/>
      <dgm:spPr/>
    </dgm:pt>
    <dgm:pt modelId="{BD1E8FAD-B75B-44D6-9BC5-4BF55B06EEE3}" type="pres">
      <dgm:prSet presAssocID="{3EE6EF79-00CB-4F89-B0F9-26E30E28E90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Checkmark"/>
        </a:ext>
      </dgm:extLst>
    </dgm:pt>
    <dgm:pt modelId="{171BE040-E4F9-442E-9AD7-CA7C0BDEA95F}" type="pres">
      <dgm:prSet presAssocID="{3EE6EF79-00CB-4F89-B0F9-26E30E28E907}" presName="spaceRect" presStyleCnt="0"/>
      <dgm:spPr/>
    </dgm:pt>
    <dgm:pt modelId="{859F3084-50FC-495C-8728-186CD9091218}" type="pres">
      <dgm:prSet presAssocID="{3EE6EF79-00CB-4F89-B0F9-26E30E28E907}" presName="parTx" presStyleLbl="revTx" presStyleIdx="2" presStyleCnt="6" custLinFactNeighborX="-1162" custLinFactNeighborY="-529">
        <dgm:presLayoutVars>
          <dgm:chMax val="0"/>
          <dgm:chPref val="0"/>
        </dgm:presLayoutVars>
      </dgm:prSet>
      <dgm:spPr/>
      <dgm:t>
        <a:bodyPr/>
        <a:lstStyle/>
        <a:p>
          <a:endParaRPr lang="en-IN"/>
        </a:p>
      </dgm:t>
    </dgm:pt>
    <dgm:pt modelId="{C31863B5-54A5-4BAA-81F5-E157692537AB}" type="pres">
      <dgm:prSet presAssocID="{411E292C-DD1E-4A0E-88C9-F8B3B7E563EA}" presName="sibTrans" presStyleCnt="0"/>
      <dgm:spPr/>
    </dgm:pt>
    <dgm:pt modelId="{B99D0BED-E654-4FA6-8229-BACA861232AD}" type="pres">
      <dgm:prSet presAssocID="{B9C6C39F-62F0-4F85-A4F9-3AD86D890687}" presName="compNode" presStyleCnt="0"/>
      <dgm:spPr/>
    </dgm:pt>
    <dgm:pt modelId="{861AFBB5-F448-4F2A-9519-241F3B45B6A0}" type="pres">
      <dgm:prSet presAssocID="{B9C6C39F-62F0-4F85-A4F9-3AD86D890687}" presName="bgRect" presStyleLbl="bgShp" presStyleIdx="3" presStyleCnt="6" custScaleY="135260"/>
      <dgm:spPr/>
    </dgm:pt>
    <dgm:pt modelId="{31EF650E-6FCE-4385-A4EE-A8744565FDEB}" type="pres">
      <dgm:prSet presAssocID="{B9C6C39F-62F0-4F85-A4F9-3AD86D89068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Right Pointing Backhand Index"/>
        </a:ext>
      </dgm:extLst>
    </dgm:pt>
    <dgm:pt modelId="{41C2BDC5-FD2F-4DD8-BF8C-8C237B94D16C}" type="pres">
      <dgm:prSet presAssocID="{B9C6C39F-62F0-4F85-A4F9-3AD86D890687}" presName="spaceRect" presStyleCnt="0"/>
      <dgm:spPr/>
    </dgm:pt>
    <dgm:pt modelId="{B217ED54-F8A5-41F1-8665-B45B3BED342D}" type="pres">
      <dgm:prSet presAssocID="{B9C6C39F-62F0-4F85-A4F9-3AD86D890687}" presName="parTx" presStyleLbl="revTx" presStyleIdx="3" presStyleCnt="6" custLinFactNeighborX="-1162" custLinFactNeighborY="-5301">
        <dgm:presLayoutVars>
          <dgm:chMax val="0"/>
          <dgm:chPref val="0"/>
        </dgm:presLayoutVars>
      </dgm:prSet>
      <dgm:spPr/>
      <dgm:t>
        <a:bodyPr/>
        <a:lstStyle/>
        <a:p>
          <a:endParaRPr lang="en-IN"/>
        </a:p>
      </dgm:t>
    </dgm:pt>
    <dgm:pt modelId="{653828AE-4986-4140-8DCC-05D6323C534B}" type="pres">
      <dgm:prSet presAssocID="{72831220-4942-4CE0-B3B1-A9545720351C}" presName="sibTrans" presStyleCnt="0"/>
      <dgm:spPr/>
    </dgm:pt>
    <dgm:pt modelId="{615BDC16-0CAD-409A-B16A-6B5FD771B09C}" type="pres">
      <dgm:prSet presAssocID="{A0BB3113-0BB0-4EE5-8D03-6AD6E4515CC9}" presName="compNode" presStyleCnt="0"/>
      <dgm:spPr/>
    </dgm:pt>
    <dgm:pt modelId="{1C447EB5-2938-47BC-B1E8-6151D7EC80C7}" type="pres">
      <dgm:prSet presAssocID="{A0BB3113-0BB0-4EE5-8D03-6AD6E4515CC9}" presName="bgRect" presStyleLbl="bgShp" presStyleIdx="4" presStyleCnt="6" custScaleX="99170" custScaleY="111191" custLinFactNeighborY="5828"/>
      <dgm:spPr/>
    </dgm:pt>
    <dgm:pt modelId="{C095265A-20BF-4639-9E77-AAE25A69AF0D}" type="pres">
      <dgm:prSet presAssocID="{A0BB3113-0BB0-4EE5-8D03-6AD6E4515CC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xmlns="" id="0" name="" descr="Bullseye"/>
        </a:ext>
      </dgm:extLst>
    </dgm:pt>
    <dgm:pt modelId="{2B4FE1C7-492A-4FB6-8A25-584A205DFB4F}" type="pres">
      <dgm:prSet presAssocID="{A0BB3113-0BB0-4EE5-8D03-6AD6E4515CC9}" presName="spaceRect" presStyleCnt="0"/>
      <dgm:spPr/>
    </dgm:pt>
    <dgm:pt modelId="{97142825-35B9-468B-AB28-1283398F6708}" type="pres">
      <dgm:prSet presAssocID="{A0BB3113-0BB0-4EE5-8D03-6AD6E4515CC9}" presName="parTx" presStyleLbl="revTx" presStyleIdx="4" presStyleCnt="6" custLinFactNeighborX="522" custLinFactNeighborY="-10105">
        <dgm:presLayoutVars>
          <dgm:chMax val="0"/>
          <dgm:chPref val="0"/>
        </dgm:presLayoutVars>
      </dgm:prSet>
      <dgm:spPr/>
      <dgm:t>
        <a:bodyPr/>
        <a:lstStyle/>
        <a:p>
          <a:endParaRPr lang="en-IN"/>
        </a:p>
      </dgm:t>
    </dgm:pt>
    <dgm:pt modelId="{7E828CD2-7FE6-4413-8A1B-DFEAAE8E845F}" type="pres">
      <dgm:prSet presAssocID="{32FC1107-B101-46AB-B02E-EE0B1608744F}" presName="sibTrans" presStyleCnt="0"/>
      <dgm:spPr/>
    </dgm:pt>
    <dgm:pt modelId="{1389C285-07CE-46E1-867B-76435B14AFBB}" type="pres">
      <dgm:prSet presAssocID="{4063F040-C930-44DB-AFD4-65ECF33C5D18}" presName="compNode" presStyleCnt="0"/>
      <dgm:spPr/>
    </dgm:pt>
    <dgm:pt modelId="{402448BE-8B7D-4B41-8444-130A81D25AD1}" type="pres">
      <dgm:prSet presAssocID="{4063F040-C930-44DB-AFD4-65ECF33C5D18}" presName="bgRect" presStyleLbl="bgShp" presStyleIdx="5" presStyleCnt="6"/>
      <dgm:spPr/>
    </dgm:pt>
    <dgm:pt modelId="{24D986B4-634D-4DAD-A0D6-7FEB105D28DD}" type="pres">
      <dgm:prSet presAssocID="{4063F040-C930-44DB-AFD4-65ECF33C5D1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xmlns="" val="0"/>
              </a:ext>
              <a:ext uri="{96DAC541-7B7A-43D3-8B79-37D633B846F1}">
                <asvg:svgBlip xmlns:asvg="http://schemas.microsoft.com/office/drawing/2016/SVG/main" xmlns="" r:embed="rId12"/>
              </a:ext>
            </a:extLst>
          </a:blip>
          <a:srcRect/>
          <a:stretch>
            <a:fillRect/>
          </a:stretch>
        </a:blipFill>
      </dgm:spPr>
      <dgm:extLst>
        <a:ext uri="{E40237B7-FDA0-4F09-8148-C483321AD2D9}">
          <dgm14:cNvPr xmlns:dgm14="http://schemas.microsoft.com/office/drawing/2010/diagram" xmlns="" id="0" name="" descr="Head with Gears"/>
        </a:ext>
      </dgm:extLst>
    </dgm:pt>
    <dgm:pt modelId="{EC24B67B-0820-4AEB-83D9-A19D6FFE1A0C}" type="pres">
      <dgm:prSet presAssocID="{4063F040-C930-44DB-AFD4-65ECF33C5D18}" presName="spaceRect" presStyleCnt="0"/>
      <dgm:spPr/>
    </dgm:pt>
    <dgm:pt modelId="{35EA9745-D863-4E09-BECF-6096B9BC4253}" type="pres">
      <dgm:prSet presAssocID="{4063F040-C930-44DB-AFD4-65ECF33C5D18}" presName="parTx" presStyleLbl="revTx" presStyleIdx="5" presStyleCnt="6" custLinFactNeighborX="508" custLinFactNeighborY="-4127">
        <dgm:presLayoutVars>
          <dgm:chMax val="0"/>
          <dgm:chPref val="0"/>
        </dgm:presLayoutVars>
      </dgm:prSet>
      <dgm:spPr/>
      <dgm:t>
        <a:bodyPr/>
        <a:lstStyle/>
        <a:p>
          <a:endParaRPr lang="en-IN"/>
        </a:p>
      </dgm:t>
    </dgm:pt>
  </dgm:ptLst>
  <dgm:cxnLst>
    <dgm:cxn modelId="{F94B8268-EA0B-4572-A4EB-0972914324F4}" type="presOf" srcId="{6435C17C-E8AB-4B04-A336-0437F3F6716E}" destId="{D0865A78-F36C-4008-A8D6-6517125F7837}" srcOrd="0" destOrd="0" presId="urn:microsoft.com/office/officeart/2018/2/layout/IconVerticalSolidList"/>
    <dgm:cxn modelId="{DA0591DB-0F30-465C-BA1C-5D5679395F7C}" type="presOf" srcId="{A0BB3113-0BB0-4EE5-8D03-6AD6E4515CC9}" destId="{97142825-35B9-468B-AB28-1283398F6708}" srcOrd="0" destOrd="0" presId="urn:microsoft.com/office/officeart/2018/2/layout/IconVerticalSolidList"/>
    <dgm:cxn modelId="{86109998-C559-4C29-8ECC-D6521A9EB9C2}" type="presOf" srcId="{6DC0C564-509A-42C9-B328-CA09ADB2C122}" destId="{695338A3-F6A9-43CE-A33B-949E74443A83}" srcOrd="0" destOrd="0" presId="urn:microsoft.com/office/officeart/2018/2/layout/IconVerticalSolidList"/>
    <dgm:cxn modelId="{005447E9-FDE9-4C61-8889-0BCAC482909C}" type="presOf" srcId="{4063F040-C930-44DB-AFD4-65ECF33C5D18}" destId="{35EA9745-D863-4E09-BECF-6096B9BC4253}" srcOrd="0" destOrd="0" presId="urn:microsoft.com/office/officeart/2018/2/layout/IconVerticalSolidList"/>
    <dgm:cxn modelId="{879C37F8-15C4-4DBF-BE80-2024FD6F994A}" srcId="{D28459C9-13A7-4EEB-B0CB-A8D924C1B39F}" destId="{A0BB3113-0BB0-4EE5-8D03-6AD6E4515CC9}" srcOrd="4" destOrd="0" parTransId="{E086B6DA-6A08-42CB-BC6D-D5A18D3C4271}" sibTransId="{32FC1107-B101-46AB-B02E-EE0B1608744F}"/>
    <dgm:cxn modelId="{344B9EDA-7F71-4817-BBC0-ACF79C301983}" type="presOf" srcId="{3EE6EF79-00CB-4F89-B0F9-26E30E28E907}" destId="{859F3084-50FC-495C-8728-186CD9091218}" srcOrd="0" destOrd="0" presId="urn:microsoft.com/office/officeart/2018/2/layout/IconVerticalSolidList"/>
    <dgm:cxn modelId="{CF78BFD3-E1C4-42BB-B5DE-56447110905A}" srcId="{D28459C9-13A7-4EEB-B0CB-A8D924C1B39F}" destId="{B9C6C39F-62F0-4F85-A4F9-3AD86D890687}" srcOrd="3" destOrd="0" parTransId="{893E8FB3-D278-4785-85F6-49C9BF369501}" sibTransId="{72831220-4942-4CE0-B3B1-A9545720351C}"/>
    <dgm:cxn modelId="{06D07677-270A-4F58-B87D-AA571CC7245B}" srcId="{D28459C9-13A7-4EEB-B0CB-A8D924C1B39F}" destId="{3EE6EF79-00CB-4F89-B0F9-26E30E28E907}" srcOrd="2" destOrd="0" parTransId="{9ED4E542-EEC1-4246-8886-B508D3623A45}" sibTransId="{411E292C-DD1E-4A0E-88C9-F8B3B7E563EA}"/>
    <dgm:cxn modelId="{E547D49F-E476-4F3C-BBDA-B2C01B9379C1}" type="presOf" srcId="{B9C6C39F-62F0-4F85-A4F9-3AD86D890687}" destId="{B217ED54-F8A5-41F1-8665-B45B3BED342D}" srcOrd="0" destOrd="0" presId="urn:microsoft.com/office/officeart/2018/2/layout/IconVerticalSolidList"/>
    <dgm:cxn modelId="{AE3B6468-736B-413B-94F6-309585467A98}" srcId="{D28459C9-13A7-4EEB-B0CB-A8D924C1B39F}" destId="{6435C17C-E8AB-4B04-A336-0437F3F6716E}" srcOrd="1" destOrd="0" parTransId="{D96B78A6-ADB8-4D6F-B504-9B2DD75CB771}" sibTransId="{CF5ACB0F-45E6-491F-A609-926DBAB440C5}"/>
    <dgm:cxn modelId="{0015821E-EF14-4D16-8B7E-F63CD1B9BF71}" srcId="{D28459C9-13A7-4EEB-B0CB-A8D924C1B39F}" destId="{6DC0C564-509A-42C9-B328-CA09ADB2C122}" srcOrd="0" destOrd="0" parTransId="{A2392B0C-C86D-4A81-8ED8-F9C7EA5B23CF}" sibTransId="{C9DD59DE-4A87-4684-A164-A41B153C91F5}"/>
    <dgm:cxn modelId="{ADE822E8-98FE-4AEB-ABDD-6C8524F1AE77}" srcId="{D28459C9-13A7-4EEB-B0CB-A8D924C1B39F}" destId="{4063F040-C930-44DB-AFD4-65ECF33C5D18}" srcOrd="5" destOrd="0" parTransId="{211743A8-D157-47A3-BBD6-8D7B6A163447}" sibTransId="{C5BC3C30-518B-4130-9FC7-9F456803DB38}"/>
    <dgm:cxn modelId="{08FAED3A-90E2-4A97-9F9D-34EC3CE351D1}" type="presOf" srcId="{D28459C9-13A7-4EEB-B0CB-A8D924C1B39F}" destId="{094B6DAD-7420-4252-A121-86F0909D317F}" srcOrd="0" destOrd="0" presId="urn:microsoft.com/office/officeart/2018/2/layout/IconVerticalSolidList"/>
    <dgm:cxn modelId="{4EE64FB2-5598-4F1B-B418-D4BCAFCA8401}" type="presParOf" srcId="{094B6DAD-7420-4252-A121-86F0909D317F}" destId="{5CF2CDF5-3429-4055-A609-D46F58ADFE97}" srcOrd="0" destOrd="0" presId="urn:microsoft.com/office/officeart/2018/2/layout/IconVerticalSolidList"/>
    <dgm:cxn modelId="{C98CF82D-8277-4EF2-8351-7B3BB81D9468}" type="presParOf" srcId="{5CF2CDF5-3429-4055-A609-D46F58ADFE97}" destId="{57F377E6-CBB3-4FDF-A5BC-E412300849EE}" srcOrd="0" destOrd="0" presId="urn:microsoft.com/office/officeart/2018/2/layout/IconVerticalSolidList"/>
    <dgm:cxn modelId="{DC68E65B-FE2A-4373-9968-C2A064E7DFCE}" type="presParOf" srcId="{5CF2CDF5-3429-4055-A609-D46F58ADFE97}" destId="{333924BF-38F3-4AFE-B3DF-44BA54ECACA9}" srcOrd="1" destOrd="0" presId="urn:microsoft.com/office/officeart/2018/2/layout/IconVerticalSolidList"/>
    <dgm:cxn modelId="{FD32A6CC-1148-4501-B44A-21B8D7B6A27A}" type="presParOf" srcId="{5CF2CDF5-3429-4055-A609-D46F58ADFE97}" destId="{D835E11F-FB24-4850-BE42-1E03CA719ABC}" srcOrd="2" destOrd="0" presId="urn:microsoft.com/office/officeart/2018/2/layout/IconVerticalSolidList"/>
    <dgm:cxn modelId="{7F45FB6C-27B6-4BA0-ACFE-B6EE6EC9F583}" type="presParOf" srcId="{5CF2CDF5-3429-4055-A609-D46F58ADFE97}" destId="{695338A3-F6A9-43CE-A33B-949E74443A83}" srcOrd="3" destOrd="0" presId="urn:microsoft.com/office/officeart/2018/2/layout/IconVerticalSolidList"/>
    <dgm:cxn modelId="{052AD14B-FB27-47E9-9D5E-E5BC1100633F}" type="presParOf" srcId="{094B6DAD-7420-4252-A121-86F0909D317F}" destId="{1962C742-B578-40DC-A1D0-BFEFAE3BD640}" srcOrd="1" destOrd="0" presId="urn:microsoft.com/office/officeart/2018/2/layout/IconVerticalSolidList"/>
    <dgm:cxn modelId="{0DADC6C5-C1F1-4BAC-9D08-76C7C0031A09}" type="presParOf" srcId="{094B6DAD-7420-4252-A121-86F0909D317F}" destId="{681D2275-6A93-4AF5-871C-66E1C01DAA8C}" srcOrd="2" destOrd="0" presId="urn:microsoft.com/office/officeart/2018/2/layout/IconVerticalSolidList"/>
    <dgm:cxn modelId="{09C4F7EA-4659-4A84-837E-B3B04BEF485E}" type="presParOf" srcId="{681D2275-6A93-4AF5-871C-66E1C01DAA8C}" destId="{D6E83F7A-C048-4C12-A37A-BA13CBC7588E}" srcOrd="0" destOrd="0" presId="urn:microsoft.com/office/officeart/2018/2/layout/IconVerticalSolidList"/>
    <dgm:cxn modelId="{9F9FDC7F-E1BE-473E-A1A0-0FE21F40110D}" type="presParOf" srcId="{681D2275-6A93-4AF5-871C-66E1C01DAA8C}" destId="{D14F0E8A-2562-4D4D-976D-933FDE029B11}" srcOrd="1" destOrd="0" presId="urn:microsoft.com/office/officeart/2018/2/layout/IconVerticalSolidList"/>
    <dgm:cxn modelId="{9CB8E956-67CB-4B96-A66B-AB81B0C6914B}" type="presParOf" srcId="{681D2275-6A93-4AF5-871C-66E1C01DAA8C}" destId="{0DC575A1-0EB1-4C3B-A361-B40C324B5E55}" srcOrd="2" destOrd="0" presId="urn:microsoft.com/office/officeart/2018/2/layout/IconVerticalSolidList"/>
    <dgm:cxn modelId="{3F4FC525-20AD-4941-8A5F-F279E47362DC}" type="presParOf" srcId="{681D2275-6A93-4AF5-871C-66E1C01DAA8C}" destId="{D0865A78-F36C-4008-A8D6-6517125F7837}" srcOrd="3" destOrd="0" presId="urn:microsoft.com/office/officeart/2018/2/layout/IconVerticalSolidList"/>
    <dgm:cxn modelId="{26D7476F-4A7A-4A51-8E53-34A4A7451799}" type="presParOf" srcId="{094B6DAD-7420-4252-A121-86F0909D317F}" destId="{0369D08B-F53B-4FC9-8AE8-ADB30E02D5A3}" srcOrd="3" destOrd="0" presId="urn:microsoft.com/office/officeart/2018/2/layout/IconVerticalSolidList"/>
    <dgm:cxn modelId="{8089C2F5-F244-445D-817A-F53BC98F4717}" type="presParOf" srcId="{094B6DAD-7420-4252-A121-86F0909D317F}" destId="{1895BBBC-B987-4055-BFDD-8D26566F5011}" srcOrd="4" destOrd="0" presId="urn:microsoft.com/office/officeart/2018/2/layout/IconVerticalSolidList"/>
    <dgm:cxn modelId="{0F8D54CC-991B-4725-B7AD-DF27B39050D1}" type="presParOf" srcId="{1895BBBC-B987-4055-BFDD-8D26566F5011}" destId="{CE30A21F-90CE-4792-AC9A-0AE2F647B884}" srcOrd="0" destOrd="0" presId="urn:microsoft.com/office/officeart/2018/2/layout/IconVerticalSolidList"/>
    <dgm:cxn modelId="{F566CC95-317B-4EC4-85AA-A5A2A972BE82}" type="presParOf" srcId="{1895BBBC-B987-4055-BFDD-8D26566F5011}" destId="{BD1E8FAD-B75B-44D6-9BC5-4BF55B06EEE3}" srcOrd="1" destOrd="0" presId="urn:microsoft.com/office/officeart/2018/2/layout/IconVerticalSolidList"/>
    <dgm:cxn modelId="{2EAD1077-1203-48B3-8732-6AE9694C5840}" type="presParOf" srcId="{1895BBBC-B987-4055-BFDD-8D26566F5011}" destId="{171BE040-E4F9-442E-9AD7-CA7C0BDEA95F}" srcOrd="2" destOrd="0" presId="urn:microsoft.com/office/officeart/2018/2/layout/IconVerticalSolidList"/>
    <dgm:cxn modelId="{5106AF5D-2490-43CE-800B-AFE008B976E1}" type="presParOf" srcId="{1895BBBC-B987-4055-BFDD-8D26566F5011}" destId="{859F3084-50FC-495C-8728-186CD9091218}" srcOrd="3" destOrd="0" presId="urn:microsoft.com/office/officeart/2018/2/layout/IconVerticalSolidList"/>
    <dgm:cxn modelId="{3DE1B64D-45DD-4DBC-91A4-A7460AB13A82}" type="presParOf" srcId="{094B6DAD-7420-4252-A121-86F0909D317F}" destId="{C31863B5-54A5-4BAA-81F5-E157692537AB}" srcOrd="5" destOrd="0" presId="urn:microsoft.com/office/officeart/2018/2/layout/IconVerticalSolidList"/>
    <dgm:cxn modelId="{D347A313-7F57-4EB1-A5DD-98081168FA6C}" type="presParOf" srcId="{094B6DAD-7420-4252-A121-86F0909D317F}" destId="{B99D0BED-E654-4FA6-8229-BACA861232AD}" srcOrd="6" destOrd="0" presId="urn:microsoft.com/office/officeart/2018/2/layout/IconVerticalSolidList"/>
    <dgm:cxn modelId="{230F57D3-8479-4894-A442-ED731FEEE2DF}" type="presParOf" srcId="{B99D0BED-E654-4FA6-8229-BACA861232AD}" destId="{861AFBB5-F448-4F2A-9519-241F3B45B6A0}" srcOrd="0" destOrd="0" presId="urn:microsoft.com/office/officeart/2018/2/layout/IconVerticalSolidList"/>
    <dgm:cxn modelId="{56667D1E-7EFE-4B6E-9A4F-AF122F9053D1}" type="presParOf" srcId="{B99D0BED-E654-4FA6-8229-BACA861232AD}" destId="{31EF650E-6FCE-4385-A4EE-A8744565FDEB}" srcOrd="1" destOrd="0" presId="urn:microsoft.com/office/officeart/2018/2/layout/IconVerticalSolidList"/>
    <dgm:cxn modelId="{63D82E7B-34CF-4B0B-8305-7BF3E28D438F}" type="presParOf" srcId="{B99D0BED-E654-4FA6-8229-BACA861232AD}" destId="{41C2BDC5-FD2F-4DD8-BF8C-8C237B94D16C}" srcOrd="2" destOrd="0" presId="urn:microsoft.com/office/officeart/2018/2/layout/IconVerticalSolidList"/>
    <dgm:cxn modelId="{A8700A77-10C8-4374-A1DE-6A094560DF79}" type="presParOf" srcId="{B99D0BED-E654-4FA6-8229-BACA861232AD}" destId="{B217ED54-F8A5-41F1-8665-B45B3BED342D}" srcOrd="3" destOrd="0" presId="urn:microsoft.com/office/officeart/2018/2/layout/IconVerticalSolidList"/>
    <dgm:cxn modelId="{98388E99-330D-4818-A141-01AB792C3037}" type="presParOf" srcId="{094B6DAD-7420-4252-A121-86F0909D317F}" destId="{653828AE-4986-4140-8DCC-05D6323C534B}" srcOrd="7" destOrd="0" presId="urn:microsoft.com/office/officeart/2018/2/layout/IconVerticalSolidList"/>
    <dgm:cxn modelId="{207CCAB7-7806-4B85-826B-039C9807D669}" type="presParOf" srcId="{094B6DAD-7420-4252-A121-86F0909D317F}" destId="{615BDC16-0CAD-409A-B16A-6B5FD771B09C}" srcOrd="8" destOrd="0" presId="urn:microsoft.com/office/officeart/2018/2/layout/IconVerticalSolidList"/>
    <dgm:cxn modelId="{1493FB43-AD38-4AF0-BFF9-4E3A0C372E2A}" type="presParOf" srcId="{615BDC16-0CAD-409A-B16A-6B5FD771B09C}" destId="{1C447EB5-2938-47BC-B1E8-6151D7EC80C7}" srcOrd="0" destOrd="0" presId="urn:microsoft.com/office/officeart/2018/2/layout/IconVerticalSolidList"/>
    <dgm:cxn modelId="{023EDC02-7779-4041-AA76-2C21555C5F0C}" type="presParOf" srcId="{615BDC16-0CAD-409A-B16A-6B5FD771B09C}" destId="{C095265A-20BF-4639-9E77-AAE25A69AF0D}" srcOrd="1" destOrd="0" presId="urn:microsoft.com/office/officeart/2018/2/layout/IconVerticalSolidList"/>
    <dgm:cxn modelId="{E0AF117F-6F5F-4710-9254-60C53FA78D39}" type="presParOf" srcId="{615BDC16-0CAD-409A-B16A-6B5FD771B09C}" destId="{2B4FE1C7-492A-4FB6-8A25-584A205DFB4F}" srcOrd="2" destOrd="0" presId="urn:microsoft.com/office/officeart/2018/2/layout/IconVerticalSolidList"/>
    <dgm:cxn modelId="{205C7E82-F955-4F5C-89ED-05F8BF241970}" type="presParOf" srcId="{615BDC16-0CAD-409A-B16A-6B5FD771B09C}" destId="{97142825-35B9-468B-AB28-1283398F6708}" srcOrd="3" destOrd="0" presId="urn:microsoft.com/office/officeart/2018/2/layout/IconVerticalSolidList"/>
    <dgm:cxn modelId="{2911DAE9-C727-4D53-8DCB-B2E8DCF85313}" type="presParOf" srcId="{094B6DAD-7420-4252-A121-86F0909D317F}" destId="{7E828CD2-7FE6-4413-8A1B-DFEAAE8E845F}" srcOrd="9" destOrd="0" presId="urn:microsoft.com/office/officeart/2018/2/layout/IconVerticalSolidList"/>
    <dgm:cxn modelId="{BC58A22F-A52E-4B18-9791-40AE53CD0D55}" type="presParOf" srcId="{094B6DAD-7420-4252-A121-86F0909D317F}" destId="{1389C285-07CE-46E1-867B-76435B14AFBB}" srcOrd="10" destOrd="0" presId="urn:microsoft.com/office/officeart/2018/2/layout/IconVerticalSolidList"/>
    <dgm:cxn modelId="{5FA16F6E-345A-4C27-B342-66BA28B6962E}" type="presParOf" srcId="{1389C285-07CE-46E1-867B-76435B14AFBB}" destId="{402448BE-8B7D-4B41-8444-130A81D25AD1}" srcOrd="0" destOrd="0" presId="urn:microsoft.com/office/officeart/2018/2/layout/IconVerticalSolidList"/>
    <dgm:cxn modelId="{69D15A20-110B-4EFE-A5D9-A9664E39D819}" type="presParOf" srcId="{1389C285-07CE-46E1-867B-76435B14AFBB}" destId="{24D986B4-634D-4DAD-A0D6-7FEB105D28DD}" srcOrd="1" destOrd="0" presId="urn:microsoft.com/office/officeart/2018/2/layout/IconVerticalSolidList"/>
    <dgm:cxn modelId="{74F65E4C-85F4-4F62-8D74-D80529346FAA}" type="presParOf" srcId="{1389C285-07CE-46E1-867B-76435B14AFBB}" destId="{EC24B67B-0820-4AEB-83D9-A19D6FFE1A0C}" srcOrd="2" destOrd="0" presId="urn:microsoft.com/office/officeart/2018/2/layout/IconVerticalSolidList"/>
    <dgm:cxn modelId="{23DC454C-380A-41B1-80F5-ABD52F189C3E}" type="presParOf" srcId="{1389C285-07CE-46E1-867B-76435B14AFBB}" destId="{35EA9745-D863-4E09-BECF-6096B9BC4253}"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7F377E6-CBB3-4FDF-A5BC-E412300849EE}">
      <dsp:nvSpPr>
        <dsp:cNvPr id="0" name=""/>
        <dsp:cNvSpPr/>
      </dsp:nvSpPr>
      <dsp:spPr>
        <a:xfrm>
          <a:off x="0" y="151685"/>
          <a:ext cx="6472721" cy="717915"/>
        </a:xfrm>
        <a:prstGeom prst="roundRect">
          <a:avLst>
            <a:gd name="adj" fmla="val 1000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333924BF-38F3-4AFE-B3DF-44BA54ECACA9}">
      <dsp:nvSpPr>
        <dsp:cNvPr id="0" name=""/>
        <dsp:cNvSpPr/>
      </dsp:nvSpPr>
      <dsp:spPr>
        <a:xfrm>
          <a:off x="108302" y="344679"/>
          <a:ext cx="332251" cy="331926"/>
        </a:xfrm>
        <a:prstGeom prst="rect">
          <a:avLst/>
        </a:prstGeom>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695338A3-F6A9-43CE-A33B-949E74443A83}">
      <dsp:nvSpPr>
        <dsp:cNvPr id="0" name=""/>
        <dsp:cNvSpPr/>
      </dsp:nvSpPr>
      <dsp:spPr>
        <a:xfrm>
          <a:off x="623113" y="208891"/>
          <a:ext cx="6199688" cy="660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9" tIns="69859" rIns="69859" bIns="69859" numCol="1" spcCol="1270" anchor="ctr" anchorCtr="0">
          <a:noAutofit/>
        </a:bodyPr>
        <a:lstStyle/>
        <a:p>
          <a:pPr lvl="0" algn="l" defTabSz="800100">
            <a:lnSpc>
              <a:spcPct val="100000"/>
            </a:lnSpc>
            <a:spcBef>
              <a:spcPct val="0"/>
            </a:spcBef>
            <a:spcAft>
              <a:spcPct val="35000"/>
            </a:spcAft>
          </a:pPr>
          <a:r>
            <a:rPr lang="en-US" sz="1800" kern="1200" dirty="0"/>
            <a:t>Attempt questions and make the right choice according to your interests. </a:t>
          </a:r>
        </a:p>
      </dsp:txBody>
      <dsp:txXfrm>
        <a:off x="623113" y="208891"/>
        <a:ext cx="6199688" cy="660081"/>
      </dsp:txXfrm>
    </dsp:sp>
    <dsp:sp modelId="{D6E83F7A-C048-4C12-A37A-BA13CBC7588E}">
      <dsp:nvSpPr>
        <dsp:cNvPr id="0" name=""/>
        <dsp:cNvSpPr/>
      </dsp:nvSpPr>
      <dsp:spPr>
        <a:xfrm>
          <a:off x="0" y="1034621"/>
          <a:ext cx="6928565" cy="651596"/>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D14F0E8A-2562-4D4D-976D-933FDE029B11}">
      <dsp:nvSpPr>
        <dsp:cNvPr id="0" name=""/>
        <dsp:cNvSpPr/>
      </dsp:nvSpPr>
      <dsp:spPr>
        <a:xfrm>
          <a:off x="182559" y="1194456"/>
          <a:ext cx="332251" cy="331926"/>
        </a:xfrm>
        <a:prstGeom prst="rect">
          <a:avLst/>
        </a:prstGeom>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0865A78-F36C-4008-A8D6-6517125F7837}">
      <dsp:nvSpPr>
        <dsp:cNvPr id="0" name=""/>
        <dsp:cNvSpPr/>
      </dsp:nvSpPr>
      <dsp:spPr>
        <a:xfrm>
          <a:off x="697370" y="1058667"/>
          <a:ext cx="6199688" cy="660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9" tIns="69859" rIns="69859" bIns="69859" numCol="1" spcCol="1270" anchor="ctr" anchorCtr="0">
          <a:noAutofit/>
        </a:bodyPr>
        <a:lstStyle/>
        <a:p>
          <a:pPr lvl="0" algn="l" defTabSz="800100">
            <a:lnSpc>
              <a:spcPct val="100000"/>
            </a:lnSpc>
            <a:spcBef>
              <a:spcPct val="0"/>
            </a:spcBef>
            <a:spcAft>
              <a:spcPct val="35000"/>
            </a:spcAft>
          </a:pPr>
          <a:r>
            <a:rPr lang="en-US" sz="1800" kern="1200" dirty="0"/>
            <a:t>3 or more choices of Engineering Branches will be provided basing on the response.</a:t>
          </a:r>
        </a:p>
      </dsp:txBody>
      <dsp:txXfrm>
        <a:off x="697370" y="1058667"/>
        <a:ext cx="6199688" cy="660081"/>
      </dsp:txXfrm>
    </dsp:sp>
    <dsp:sp modelId="{CE30A21F-90CE-4792-AC9A-0AE2F647B884}">
      <dsp:nvSpPr>
        <dsp:cNvPr id="0" name=""/>
        <dsp:cNvSpPr/>
      </dsp:nvSpPr>
      <dsp:spPr>
        <a:xfrm>
          <a:off x="0" y="1883770"/>
          <a:ext cx="6928565" cy="902436"/>
        </a:xfrm>
        <a:prstGeom prst="roundRect">
          <a:avLst>
            <a:gd name="adj" fmla="val 10000"/>
          </a:avLst>
        </a:prstGeom>
        <a:solidFill>
          <a:schemeClr val="accent4">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BD1E8FAD-B75B-44D6-9BC5-4BF55B06EEE3}">
      <dsp:nvSpPr>
        <dsp:cNvPr id="0" name=""/>
        <dsp:cNvSpPr/>
      </dsp:nvSpPr>
      <dsp:spPr>
        <a:xfrm>
          <a:off x="182559" y="2169025"/>
          <a:ext cx="332251" cy="331926"/>
        </a:xfrm>
        <a:prstGeom prst="rect">
          <a:avLst/>
        </a:prstGeom>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859F3084-50FC-495C-8728-186CD9091218}">
      <dsp:nvSpPr>
        <dsp:cNvPr id="0" name=""/>
        <dsp:cNvSpPr/>
      </dsp:nvSpPr>
      <dsp:spPr>
        <a:xfrm>
          <a:off x="625330" y="2029744"/>
          <a:ext cx="6199688" cy="660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9" tIns="69859" rIns="69859" bIns="69859" numCol="1" spcCol="1270" anchor="ctr" anchorCtr="0">
          <a:noAutofit/>
        </a:bodyPr>
        <a:lstStyle/>
        <a:p>
          <a:pPr lvl="0" algn="l" defTabSz="800100">
            <a:lnSpc>
              <a:spcPct val="100000"/>
            </a:lnSpc>
            <a:spcBef>
              <a:spcPct val="0"/>
            </a:spcBef>
            <a:spcAft>
              <a:spcPct val="35000"/>
            </a:spcAft>
          </a:pPr>
          <a:r>
            <a:rPr lang="en-US" sz="1800" b="1" kern="1200" dirty="0"/>
            <a:t>Add-on feature </a:t>
          </a:r>
          <a:r>
            <a:rPr lang="en-US" sz="1800" kern="1200" dirty="0"/>
            <a:t>- List of Colleges with reviews can be accessed using the search bar.</a:t>
          </a:r>
        </a:p>
      </dsp:txBody>
      <dsp:txXfrm>
        <a:off x="625330" y="2029744"/>
        <a:ext cx="6199688" cy="660081"/>
      </dsp:txXfrm>
    </dsp:sp>
    <dsp:sp modelId="{861AFBB5-F448-4F2A-9519-241F3B45B6A0}">
      <dsp:nvSpPr>
        <dsp:cNvPr id="0" name=""/>
        <dsp:cNvSpPr/>
      </dsp:nvSpPr>
      <dsp:spPr>
        <a:xfrm>
          <a:off x="0" y="2951227"/>
          <a:ext cx="6928565" cy="816298"/>
        </a:xfrm>
        <a:prstGeom prst="roundRect">
          <a:avLst>
            <a:gd name="adj" fmla="val 10000"/>
          </a:avLst>
        </a:prstGeom>
        <a:solidFill>
          <a:schemeClr val="accent5">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31EF650E-6FCE-4385-A4EE-A8744565FDEB}">
      <dsp:nvSpPr>
        <dsp:cNvPr id="0" name=""/>
        <dsp:cNvSpPr/>
      </dsp:nvSpPr>
      <dsp:spPr>
        <a:xfrm>
          <a:off x="182559" y="3193413"/>
          <a:ext cx="332251" cy="331926"/>
        </a:xfrm>
        <a:prstGeom prst="rect">
          <a:avLst/>
        </a:prstGeom>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217ED54-F8A5-41F1-8665-B45B3BED342D}">
      <dsp:nvSpPr>
        <dsp:cNvPr id="0" name=""/>
        <dsp:cNvSpPr/>
      </dsp:nvSpPr>
      <dsp:spPr>
        <a:xfrm>
          <a:off x="625330" y="3022634"/>
          <a:ext cx="6199688" cy="660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9" tIns="69859" rIns="69859" bIns="69859" numCol="1" spcCol="1270" anchor="ctr" anchorCtr="0">
          <a:noAutofit/>
        </a:bodyPr>
        <a:lstStyle/>
        <a:p>
          <a:pPr lvl="0" algn="l" defTabSz="800100">
            <a:lnSpc>
              <a:spcPct val="100000"/>
            </a:lnSpc>
            <a:spcBef>
              <a:spcPct val="0"/>
            </a:spcBef>
            <a:spcAft>
              <a:spcPct val="35000"/>
            </a:spcAft>
          </a:pPr>
          <a:r>
            <a:rPr lang="en-US" sz="1800" kern="1200" dirty="0" smtClean="0"/>
            <a:t>2 </a:t>
          </a:r>
          <a:r>
            <a:rPr lang="en-US" sz="1800" kern="1200" dirty="0"/>
            <a:t>Branches that are shown can be selected to analyze all the information relating to that particular branch. </a:t>
          </a:r>
        </a:p>
      </dsp:txBody>
      <dsp:txXfrm>
        <a:off x="625330" y="3022634"/>
        <a:ext cx="6199688" cy="660081"/>
      </dsp:txXfrm>
    </dsp:sp>
    <dsp:sp modelId="{1C447EB5-2938-47BC-B1E8-6151D7EC80C7}">
      <dsp:nvSpPr>
        <dsp:cNvPr id="0" name=""/>
        <dsp:cNvSpPr/>
      </dsp:nvSpPr>
      <dsp:spPr>
        <a:xfrm>
          <a:off x="0" y="3967718"/>
          <a:ext cx="6814028" cy="671041"/>
        </a:xfrm>
        <a:prstGeom prst="roundRect">
          <a:avLst>
            <a:gd name="adj" fmla="val 10000"/>
          </a:avLst>
        </a:prstGeom>
        <a:solidFill>
          <a:schemeClr val="accent6">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C095265A-20BF-4639-9E77-AAE25A69AF0D}">
      <dsp:nvSpPr>
        <dsp:cNvPr id="0" name=""/>
        <dsp:cNvSpPr/>
      </dsp:nvSpPr>
      <dsp:spPr>
        <a:xfrm>
          <a:off x="154044" y="4102103"/>
          <a:ext cx="332251" cy="331926"/>
        </a:xfrm>
        <a:prstGeom prst="rect">
          <a:avLst/>
        </a:prstGeom>
        <a:blipFill>
          <a:blip xmlns:r="http://schemas.openxmlformats.org/officeDocument/2006/relationships"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97142825-35B9-468B-AB28-1283398F6708}">
      <dsp:nvSpPr>
        <dsp:cNvPr id="0" name=""/>
        <dsp:cNvSpPr/>
      </dsp:nvSpPr>
      <dsp:spPr>
        <a:xfrm>
          <a:off x="701218" y="3899614"/>
          <a:ext cx="6199688" cy="660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9" tIns="69859" rIns="69859" bIns="69859" numCol="1" spcCol="1270" anchor="ctr" anchorCtr="0">
          <a:noAutofit/>
        </a:bodyPr>
        <a:lstStyle/>
        <a:p>
          <a:pPr lvl="0" algn="l" defTabSz="800100">
            <a:lnSpc>
              <a:spcPct val="100000"/>
            </a:lnSpc>
            <a:spcBef>
              <a:spcPct val="0"/>
            </a:spcBef>
            <a:spcAft>
              <a:spcPct val="35000"/>
            </a:spcAft>
          </a:pPr>
          <a:r>
            <a:rPr lang="en-US" sz="1800" kern="1200" dirty="0"/>
            <a:t>Determine your career Accurately</a:t>
          </a:r>
        </a:p>
      </dsp:txBody>
      <dsp:txXfrm>
        <a:off x="701218" y="3899614"/>
        <a:ext cx="6199688" cy="660081"/>
      </dsp:txXfrm>
    </dsp:sp>
    <dsp:sp modelId="{402448BE-8B7D-4B41-8444-130A81D25AD1}">
      <dsp:nvSpPr>
        <dsp:cNvPr id="0" name=""/>
        <dsp:cNvSpPr/>
      </dsp:nvSpPr>
      <dsp:spPr>
        <a:xfrm>
          <a:off x="0" y="4791418"/>
          <a:ext cx="6928565" cy="603503"/>
        </a:xfrm>
        <a:prstGeom prst="roundRect">
          <a:avLst>
            <a:gd name="adj" fmla="val 1000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24D986B4-634D-4DAD-A0D6-7FEB105D28DD}">
      <dsp:nvSpPr>
        <dsp:cNvPr id="0" name=""/>
        <dsp:cNvSpPr/>
      </dsp:nvSpPr>
      <dsp:spPr>
        <a:xfrm>
          <a:off x="182559" y="4927206"/>
          <a:ext cx="332251" cy="331926"/>
        </a:xfrm>
        <a:prstGeom prst="rect">
          <a:avLst/>
        </a:prstGeom>
        <a:blipFill>
          <a:blip xmlns:r="http://schemas.openxmlformats.org/officeDocument/2006/relationships" r:embed="rId11">
            <a:extLst>
              <a:ext uri="{28A0092B-C50C-407E-A947-70E740481C1C}">
                <a14:useLocalDpi xmlns:a14="http://schemas.microsoft.com/office/drawing/2010/main" xmlns="" val="0"/>
              </a:ext>
              <a:ext uri="{96DAC541-7B7A-43D3-8B79-37D633B846F1}">
                <asvg:svgBlip xmlns:asvg="http://schemas.microsoft.com/office/drawing/2016/SVG/main" xmlns="" r:embed="rId12"/>
              </a:ext>
            </a:extLst>
          </a:blip>
          <a:srcRect/>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35EA9745-D863-4E09-BECF-6096B9BC4253}">
      <dsp:nvSpPr>
        <dsp:cNvPr id="0" name=""/>
        <dsp:cNvSpPr/>
      </dsp:nvSpPr>
      <dsp:spPr>
        <a:xfrm>
          <a:off x="728865" y="4764176"/>
          <a:ext cx="6199688" cy="660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9" tIns="69859" rIns="69859" bIns="69859" numCol="1" spcCol="1270" anchor="ctr" anchorCtr="0">
          <a:noAutofit/>
        </a:bodyPr>
        <a:lstStyle/>
        <a:p>
          <a:pPr lvl="0" algn="l" defTabSz="800100">
            <a:lnSpc>
              <a:spcPct val="100000"/>
            </a:lnSpc>
            <a:spcBef>
              <a:spcPct val="0"/>
            </a:spcBef>
            <a:spcAft>
              <a:spcPct val="35000"/>
            </a:spcAft>
          </a:pPr>
          <a:r>
            <a:rPr lang="en-US" sz="1800" kern="1200" smtClean="0"/>
            <a:t>Chat Bot</a:t>
          </a:r>
          <a:endParaRPr lang="en-US" sz="1800" kern="1200" dirty="0"/>
        </a:p>
      </dsp:txBody>
      <dsp:txXfrm>
        <a:off x="728865" y="4764176"/>
        <a:ext cx="6199688" cy="6600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303D46-EC7C-410D-9AAC-7762BB80A917}"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D008F2E-7647-429F-AA96-D24D99D475EF}" type="slidenum">
              <a:rPr lang="en-US" smtClean="0"/>
              <a:pPr/>
              <a:t>‹#›</a:t>
            </a:fld>
            <a:endParaRPr lang="en-US"/>
          </a:p>
        </p:txBody>
      </p:sp>
    </p:spTree>
    <p:extLst>
      <p:ext uri="{BB962C8B-B14F-4D97-AF65-F5344CB8AC3E}">
        <p14:creationId xmlns:p14="http://schemas.microsoft.com/office/powerpoint/2010/main" xmlns="" val="194061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303D46-EC7C-410D-9AAC-7762BB80A917}"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008F2E-7647-429F-AA96-D24D99D475EF}" type="slidenum">
              <a:rPr lang="en-US" smtClean="0"/>
              <a:pPr/>
              <a:t>‹#›</a:t>
            </a:fld>
            <a:endParaRPr lang="en-US"/>
          </a:p>
        </p:txBody>
      </p:sp>
    </p:spTree>
    <p:extLst>
      <p:ext uri="{BB962C8B-B14F-4D97-AF65-F5344CB8AC3E}">
        <p14:creationId xmlns:p14="http://schemas.microsoft.com/office/powerpoint/2010/main" xmlns="" val="323253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303D46-EC7C-410D-9AAC-7762BB80A917}"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008F2E-7647-429F-AA96-D24D99D475EF}"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85196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6303D46-EC7C-410D-9AAC-7762BB80A917}" type="datetimeFigureOut">
              <a:rPr lang="en-US" smtClean="0"/>
              <a:pPr/>
              <a:t>4/27/2019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008F2E-7647-429F-AA96-D24D99D475EF}" type="slidenum">
              <a:rPr lang="en-US" smtClean="0"/>
              <a:pPr/>
              <a:t>‹#›</a:t>
            </a:fld>
            <a:endParaRPr lang="en-US"/>
          </a:p>
        </p:txBody>
      </p:sp>
    </p:spTree>
    <p:extLst>
      <p:ext uri="{BB962C8B-B14F-4D97-AF65-F5344CB8AC3E}">
        <p14:creationId xmlns:p14="http://schemas.microsoft.com/office/powerpoint/2010/main" xmlns="" val="3574214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6303D46-EC7C-410D-9AAC-7762BB80A917}" type="datetimeFigureOut">
              <a:rPr lang="en-US" smtClean="0"/>
              <a:pPr/>
              <a:t>4/27/2019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008F2E-7647-429F-AA96-D24D99D475EF}"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625479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6303D46-EC7C-410D-9AAC-7762BB80A917}" type="datetimeFigureOut">
              <a:rPr lang="en-US" smtClean="0"/>
              <a:pPr/>
              <a:t>4/27/2019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008F2E-7647-429F-AA96-D24D99D475EF}" type="slidenum">
              <a:rPr lang="en-US" smtClean="0"/>
              <a:pPr/>
              <a:t>‹#›</a:t>
            </a:fld>
            <a:endParaRPr lang="en-US"/>
          </a:p>
        </p:txBody>
      </p:sp>
    </p:spTree>
    <p:extLst>
      <p:ext uri="{BB962C8B-B14F-4D97-AF65-F5344CB8AC3E}">
        <p14:creationId xmlns:p14="http://schemas.microsoft.com/office/powerpoint/2010/main" xmlns="" val="908337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303D46-EC7C-410D-9AAC-7762BB80A917}"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008F2E-7647-429F-AA96-D24D99D475EF}" type="slidenum">
              <a:rPr lang="en-US" smtClean="0"/>
              <a:pPr/>
              <a:t>‹#›</a:t>
            </a:fld>
            <a:endParaRPr lang="en-US"/>
          </a:p>
        </p:txBody>
      </p:sp>
    </p:spTree>
    <p:extLst>
      <p:ext uri="{BB962C8B-B14F-4D97-AF65-F5344CB8AC3E}">
        <p14:creationId xmlns:p14="http://schemas.microsoft.com/office/powerpoint/2010/main" xmlns="" val="2935269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303D46-EC7C-410D-9AAC-7762BB80A917}"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008F2E-7647-429F-AA96-D24D99D475EF}" type="slidenum">
              <a:rPr lang="en-US" smtClean="0"/>
              <a:pPr/>
              <a:t>‹#›</a:t>
            </a:fld>
            <a:endParaRPr lang="en-US"/>
          </a:p>
        </p:txBody>
      </p:sp>
    </p:spTree>
    <p:extLst>
      <p:ext uri="{BB962C8B-B14F-4D97-AF65-F5344CB8AC3E}">
        <p14:creationId xmlns:p14="http://schemas.microsoft.com/office/powerpoint/2010/main" xmlns="" val="240637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303D46-EC7C-410D-9AAC-7762BB80A917}"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008F2E-7647-429F-AA96-D24D99D475EF}" type="slidenum">
              <a:rPr lang="en-US" smtClean="0"/>
              <a:pPr/>
              <a:t>‹#›</a:t>
            </a:fld>
            <a:endParaRPr lang="en-US"/>
          </a:p>
        </p:txBody>
      </p:sp>
    </p:spTree>
    <p:extLst>
      <p:ext uri="{BB962C8B-B14F-4D97-AF65-F5344CB8AC3E}">
        <p14:creationId xmlns:p14="http://schemas.microsoft.com/office/powerpoint/2010/main" xmlns="" val="1766864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303D46-EC7C-410D-9AAC-7762BB80A917}"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008F2E-7647-429F-AA96-D24D99D475EF}" type="slidenum">
              <a:rPr lang="en-US" smtClean="0"/>
              <a:pPr/>
              <a:t>‹#›</a:t>
            </a:fld>
            <a:endParaRPr lang="en-US"/>
          </a:p>
        </p:txBody>
      </p:sp>
    </p:spTree>
    <p:extLst>
      <p:ext uri="{BB962C8B-B14F-4D97-AF65-F5344CB8AC3E}">
        <p14:creationId xmlns:p14="http://schemas.microsoft.com/office/powerpoint/2010/main" xmlns="" val="190747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303D46-EC7C-410D-9AAC-7762BB80A917}" type="datetimeFigureOut">
              <a:rPr lang="en-US" smtClean="0"/>
              <a:pPr/>
              <a:t>4/27/2019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D008F2E-7647-429F-AA96-D24D99D475EF}" type="slidenum">
              <a:rPr lang="en-US" smtClean="0"/>
              <a:pPr/>
              <a:t>‹#›</a:t>
            </a:fld>
            <a:endParaRPr lang="en-US"/>
          </a:p>
        </p:txBody>
      </p:sp>
    </p:spTree>
    <p:extLst>
      <p:ext uri="{BB962C8B-B14F-4D97-AF65-F5344CB8AC3E}">
        <p14:creationId xmlns:p14="http://schemas.microsoft.com/office/powerpoint/2010/main" xmlns="" val="100090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303D46-EC7C-410D-9AAC-7762BB80A917}" type="datetimeFigureOut">
              <a:rPr lang="en-US" smtClean="0"/>
              <a:pPr/>
              <a:t>4/27/2019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D008F2E-7647-429F-AA96-D24D99D475EF}" type="slidenum">
              <a:rPr lang="en-US" smtClean="0"/>
              <a:pPr/>
              <a:t>‹#›</a:t>
            </a:fld>
            <a:endParaRPr lang="en-US"/>
          </a:p>
        </p:txBody>
      </p:sp>
    </p:spTree>
    <p:extLst>
      <p:ext uri="{BB962C8B-B14F-4D97-AF65-F5344CB8AC3E}">
        <p14:creationId xmlns:p14="http://schemas.microsoft.com/office/powerpoint/2010/main" xmlns="" val="2599681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303D46-EC7C-410D-9AAC-7762BB80A917}" type="datetimeFigureOut">
              <a:rPr lang="en-US" smtClean="0"/>
              <a:pPr/>
              <a:t>4/27/2019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D008F2E-7647-429F-AA96-D24D99D475EF}" type="slidenum">
              <a:rPr lang="en-US" smtClean="0"/>
              <a:pPr/>
              <a:t>‹#›</a:t>
            </a:fld>
            <a:endParaRPr lang="en-US"/>
          </a:p>
        </p:txBody>
      </p:sp>
    </p:spTree>
    <p:extLst>
      <p:ext uri="{BB962C8B-B14F-4D97-AF65-F5344CB8AC3E}">
        <p14:creationId xmlns:p14="http://schemas.microsoft.com/office/powerpoint/2010/main" xmlns="" val="4234757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03D46-EC7C-410D-9AAC-7762BB80A917}" type="datetimeFigureOut">
              <a:rPr lang="en-US" smtClean="0"/>
              <a:pPr/>
              <a:t>4/27/2019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D008F2E-7647-429F-AA96-D24D99D475EF}" type="slidenum">
              <a:rPr lang="en-US" smtClean="0"/>
              <a:pPr/>
              <a:t>‹#›</a:t>
            </a:fld>
            <a:endParaRPr lang="en-US"/>
          </a:p>
        </p:txBody>
      </p:sp>
    </p:spTree>
    <p:extLst>
      <p:ext uri="{BB962C8B-B14F-4D97-AF65-F5344CB8AC3E}">
        <p14:creationId xmlns:p14="http://schemas.microsoft.com/office/powerpoint/2010/main" xmlns="" val="942931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303D46-EC7C-410D-9AAC-7762BB80A917}" type="datetimeFigureOut">
              <a:rPr lang="en-US" smtClean="0"/>
              <a:pPr/>
              <a:t>4/27/2019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D008F2E-7647-429F-AA96-D24D99D475EF}" type="slidenum">
              <a:rPr lang="en-US" smtClean="0"/>
              <a:pPr/>
              <a:t>‹#›</a:t>
            </a:fld>
            <a:endParaRPr lang="en-US"/>
          </a:p>
        </p:txBody>
      </p:sp>
    </p:spTree>
    <p:extLst>
      <p:ext uri="{BB962C8B-B14F-4D97-AF65-F5344CB8AC3E}">
        <p14:creationId xmlns:p14="http://schemas.microsoft.com/office/powerpoint/2010/main" xmlns="" val="2912864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303D46-EC7C-410D-9AAC-7762BB80A917}" type="datetimeFigureOut">
              <a:rPr lang="en-US" smtClean="0"/>
              <a:pPr/>
              <a:t>4/27/2019</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008F2E-7647-429F-AA96-D24D99D475EF}" type="slidenum">
              <a:rPr lang="en-US" smtClean="0"/>
              <a:pPr/>
              <a:t>‹#›</a:t>
            </a:fld>
            <a:endParaRPr lang="en-US"/>
          </a:p>
        </p:txBody>
      </p:sp>
    </p:spTree>
    <p:extLst>
      <p:ext uri="{BB962C8B-B14F-4D97-AF65-F5344CB8AC3E}">
        <p14:creationId xmlns:p14="http://schemas.microsoft.com/office/powerpoint/2010/main" xmlns="" val="3924759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6303D46-EC7C-410D-9AAC-7762BB80A917}" type="datetimeFigureOut">
              <a:rPr lang="en-US" smtClean="0"/>
              <a:pPr/>
              <a:t>4/27/2019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D008F2E-7647-429F-AA96-D24D99D475EF}" type="slidenum">
              <a:rPr lang="en-US" smtClean="0"/>
              <a:pPr/>
              <a:t>‹#›</a:t>
            </a:fld>
            <a:endParaRPr lang="en-US"/>
          </a:p>
        </p:txBody>
      </p:sp>
    </p:spTree>
    <p:extLst>
      <p:ext uri="{BB962C8B-B14F-4D97-AF65-F5344CB8AC3E}">
        <p14:creationId xmlns:p14="http://schemas.microsoft.com/office/powerpoint/2010/main" xmlns="" val="129781659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D11DB0F-CA85-41D7-ADF1-363F2A2479BA}"/>
              </a:ext>
            </a:extLst>
          </p:cNvPr>
          <p:cNvSpPr txBox="1"/>
          <p:nvPr/>
        </p:nvSpPr>
        <p:spPr>
          <a:xfrm>
            <a:off x="8482818" y="4684541"/>
            <a:ext cx="3709182" cy="1631216"/>
          </a:xfrm>
          <a:prstGeom prst="rect">
            <a:avLst/>
          </a:prstGeom>
          <a:noFill/>
        </p:spPr>
        <p:txBody>
          <a:bodyPr wrap="square" rtlCol="0">
            <a:spAutoFit/>
          </a:bodyPr>
          <a:lstStyle/>
          <a:p>
            <a:r>
              <a:rPr lang="en-US" sz="2000" b="1" dirty="0"/>
              <a:t>Team Members :</a:t>
            </a:r>
            <a:endParaRPr lang="en-US" sz="2000" dirty="0"/>
          </a:p>
          <a:p>
            <a:r>
              <a:rPr lang="en-US" sz="2000" dirty="0" err="1" smtClean="0"/>
              <a:t>Shreya</a:t>
            </a:r>
            <a:r>
              <a:rPr lang="en-US" sz="2000" dirty="0" smtClean="0"/>
              <a:t> Reddy</a:t>
            </a:r>
            <a:endParaRPr lang="en-US" sz="2000" dirty="0"/>
          </a:p>
          <a:p>
            <a:r>
              <a:rPr lang="en-US" sz="2000" dirty="0" err="1" smtClean="0"/>
              <a:t>Shivani</a:t>
            </a:r>
            <a:r>
              <a:rPr lang="en-US" sz="2000" dirty="0" smtClean="0"/>
              <a:t> </a:t>
            </a:r>
            <a:r>
              <a:rPr lang="en-US" sz="2000" dirty="0" err="1" smtClean="0"/>
              <a:t>Komandury</a:t>
            </a:r>
            <a:endParaRPr lang="en-US" sz="2000" dirty="0" smtClean="0"/>
          </a:p>
          <a:p>
            <a:r>
              <a:rPr lang="en-US" sz="2000" dirty="0" err="1" smtClean="0"/>
              <a:t>Shwetha</a:t>
            </a:r>
            <a:r>
              <a:rPr lang="en-US" sz="2000" dirty="0" smtClean="0"/>
              <a:t> </a:t>
            </a:r>
            <a:r>
              <a:rPr lang="en-US" sz="2000" dirty="0" err="1" smtClean="0"/>
              <a:t>Kanamarla</a:t>
            </a:r>
            <a:endParaRPr lang="en-US" sz="2000" dirty="0" smtClean="0"/>
          </a:p>
          <a:p>
            <a:r>
              <a:rPr lang="en-US" sz="2000" dirty="0" err="1" smtClean="0"/>
              <a:t>Yashaswini</a:t>
            </a:r>
            <a:r>
              <a:rPr lang="en-US" sz="2000" dirty="0" smtClean="0"/>
              <a:t> </a:t>
            </a:r>
            <a:r>
              <a:rPr lang="en-US" sz="2000" dirty="0" err="1" smtClean="0"/>
              <a:t>Kandukuri</a:t>
            </a:r>
            <a:endParaRPr lang="en-US" sz="2000" dirty="0"/>
          </a:p>
        </p:txBody>
      </p:sp>
      <p:pic>
        <p:nvPicPr>
          <p:cNvPr id="1026" name="Picture 2" descr="Image result for career goals">
            <a:extLst>
              <a:ext uri="{FF2B5EF4-FFF2-40B4-BE49-F238E27FC236}">
                <a16:creationId xmlns:a16="http://schemas.microsoft.com/office/drawing/2014/main" xmlns="" id="{BCC6CE70-B863-4679-8E4F-2217BF82DC0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475474"/>
            <a:ext cx="6893169" cy="43825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60435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6AEF6E-0DD5-4500-98DE-9A2FB3F6F220}"/>
              </a:ext>
            </a:extLst>
          </p:cNvPr>
          <p:cNvSpPr>
            <a:spLocks noGrp="1"/>
          </p:cNvSpPr>
          <p:nvPr>
            <p:ph type="title"/>
          </p:nvPr>
        </p:nvSpPr>
        <p:spPr>
          <a:xfrm>
            <a:off x="1921120" y="745408"/>
            <a:ext cx="8911687" cy="1280890"/>
          </a:xfrm>
        </p:spPr>
        <p:txBody>
          <a:bodyPr/>
          <a:lstStyle/>
          <a:p>
            <a:r>
              <a:rPr lang="en-IN" b="1" dirty="0"/>
              <a:t>Future Work :</a:t>
            </a:r>
          </a:p>
        </p:txBody>
      </p:sp>
      <p:sp>
        <p:nvSpPr>
          <p:cNvPr id="5" name="Rectangle 4">
            <a:extLst>
              <a:ext uri="{FF2B5EF4-FFF2-40B4-BE49-F238E27FC236}">
                <a16:creationId xmlns:a16="http://schemas.microsoft.com/office/drawing/2014/main" xmlns="" id="{3939FE7F-1246-4255-B4D9-D8A9A19BBFC6}"/>
              </a:ext>
            </a:extLst>
          </p:cNvPr>
          <p:cNvSpPr/>
          <p:nvPr/>
        </p:nvSpPr>
        <p:spPr>
          <a:xfrm>
            <a:off x="1659862" y="1720840"/>
            <a:ext cx="9956750" cy="4247317"/>
          </a:xfrm>
          <a:prstGeom prst="rect">
            <a:avLst/>
          </a:prstGeom>
        </p:spPr>
        <p:txBody>
          <a:bodyPr wrap="square">
            <a:spAutoFit/>
          </a:bodyPr>
          <a:lstStyle/>
          <a:p>
            <a:r>
              <a:rPr lang="en-US" dirty="0">
                <a:solidFill>
                  <a:srgbClr val="000000"/>
                </a:solidFill>
                <a:latin typeface="Calibri" panose="020F0502020204030204" pitchFamily="34" charset="0"/>
              </a:rPr>
              <a:t>We plan to make more implementations to our site in the future, to improve the functionalities of existing website. We also plan to add many features. Some of the features which may see the light in the future are: </a:t>
            </a:r>
          </a:p>
          <a:p>
            <a:endParaRPr lang="en-US" dirty="0">
              <a:solidFill>
                <a:srgbClr val="000000"/>
              </a:solidFill>
              <a:latin typeface="Calibri" panose="020F0502020204030204" pitchFamily="34" charset="0"/>
            </a:endParaRPr>
          </a:p>
          <a:p>
            <a:r>
              <a:rPr lang="en-IN" b="1" dirty="0">
                <a:solidFill>
                  <a:srgbClr val="000000"/>
                </a:solidFill>
                <a:latin typeface="Calibri" panose="020F0502020204030204" pitchFamily="34" charset="0"/>
              </a:rPr>
              <a:t>Chatbot: </a:t>
            </a:r>
          </a:p>
          <a:p>
            <a:r>
              <a:rPr lang="en-US" dirty="0">
                <a:solidFill>
                  <a:srgbClr val="000000"/>
                </a:solidFill>
                <a:latin typeface="Calibri" panose="020F0502020204030204" pitchFamily="34" charset="0"/>
              </a:rPr>
              <a:t>We plan to implement the chatbot for the frequently asked questions so that the students can clear their doubts and confusion. It makes the application more user friendly. </a:t>
            </a:r>
          </a:p>
          <a:p>
            <a:endParaRPr lang="en-US" dirty="0">
              <a:solidFill>
                <a:srgbClr val="000000"/>
              </a:solidFill>
              <a:latin typeface="Calibri" panose="020F0502020204030204" pitchFamily="34" charset="0"/>
            </a:endParaRPr>
          </a:p>
          <a:p>
            <a:r>
              <a:rPr lang="en-IN" b="1" dirty="0">
                <a:solidFill>
                  <a:srgbClr val="000000"/>
                </a:solidFill>
                <a:latin typeface="Calibri" panose="020F0502020204030204" pitchFamily="34" charset="0"/>
              </a:rPr>
              <a:t>Sentimental Analysis: </a:t>
            </a:r>
          </a:p>
          <a:p>
            <a:r>
              <a:rPr lang="en-US" dirty="0" err="1">
                <a:solidFill>
                  <a:srgbClr val="000000"/>
                </a:solidFill>
                <a:latin typeface="Calibri" panose="020F0502020204030204" pitchFamily="34" charset="0"/>
              </a:rPr>
              <a:t>Analysing</a:t>
            </a:r>
            <a:r>
              <a:rPr lang="en-US" dirty="0">
                <a:solidFill>
                  <a:srgbClr val="000000"/>
                </a:solidFill>
                <a:latin typeface="Calibri" panose="020F0502020204030204" pitchFamily="34" charset="0"/>
              </a:rPr>
              <a:t> the interests of the user using sentimental analysis which derives the different combinations to predict the user’s choices. </a:t>
            </a:r>
          </a:p>
          <a:p>
            <a:endParaRPr lang="en-US" dirty="0">
              <a:solidFill>
                <a:srgbClr val="000000"/>
              </a:solidFill>
              <a:latin typeface="Calibri" panose="020F0502020204030204" pitchFamily="34" charset="0"/>
            </a:endParaRPr>
          </a:p>
          <a:p>
            <a:r>
              <a:rPr lang="en-IN" b="1" dirty="0">
                <a:solidFill>
                  <a:srgbClr val="000000"/>
                </a:solidFill>
                <a:latin typeface="Calibri" panose="020F0502020204030204" pitchFamily="34" charset="0"/>
              </a:rPr>
              <a:t>Rank and College Prediction: </a:t>
            </a:r>
          </a:p>
          <a:p>
            <a:r>
              <a:rPr lang="en-US" dirty="0">
                <a:solidFill>
                  <a:srgbClr val="000000"/>
                </a:solidFill>
                <a:latin typeface="Calibri" panose="020F0502020204030204" pitchFamily="34" charset="0"/>
              </a:rPr>
              <a:t>Every student eagerly wait for the rank after writing the entrance exam and which college he gets based on the rank after the results are out. Hence college and rank prediction is will be best feature. </a:t>
            </a:r>
            <a:endParaRPr lang="en-IN" dirty="0"/>
          </a:p>
        </p:txBody>
      </p:sp>
    </p:spTree>
    <p:extLst>
      <p:ext uri="{BB962C8B-B14F-4D97-AF65-F5344CB8AC3E}">
        <p14:creationId xmlns:p14="http://schemas.microsoft.com/office/powerpoint/2010/main" xmlns="" val="4068872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ADBADB-B4A0-413C-975D-F34B6B01D20E}"/>
              </a:ext>
            </a:extLst>
          </p:cNvPr>
          <p:cNvSpPr>
            <a:spLocks noGrp="1"/>
          </p:cNvSpPr>
          <p:nvPr>
            <p:ph type="title"/>
          </p:nvPr>
        </p:nvSpPr>
        <p:spPr>
          <a:xfrm>
            <a:off x="1853283" y="2420941"/>
            <a:ext cx="9551120" cy="2563090"/>
          </a:xfrm>
        </p:spPr>
        <p:txBody>
          <a:bodyPr>
            <a:normAutofit/>
          </a:bodyPr>
          <a:lstStyle/>
          <a:p>
            <a:pPr algn="ctr"/>
            <a:r>
              <a:rPr lang="en-US" sz="6000" dirty="0"/>
              <a:t>THANK YOU! </a:t>
            </a:r>
            <a:r>
              <a:rPr lang="en-US" sz="6000" dirty="0">
                <a:sym typeface="Wingdings" panose="05000000000000000000" pitchFamily="2" charset="2"/>
              </a:rPr>
              <a:t></a:t>
            </a:r>
            <a:endParaRPr lang="en-US" sz="6000" dirty="0"/>
          </a:p>
        </p:txBody>
      </p:sp>
    </p:spTree>
    <p:extLst>
      <p:ext uri="{BB962C8B-B14F-4D97-AF65-F5344CB8AC3E}">
        <p14:creationId xmlns:p14="http://schemas.microsoft.com/office/powerpoint/2010/main" xmlns="" val="417978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FC535F5-8849-47C6-9A12-B7561DCF5E03}"/>
              </a:ext>
            </a:extLst>
          </p:cNvPr>
          <p:cNvSpPr txBox="1"/>
          <p:nvPr/>
        </p:nvSpPr>
        <p:spPr>
          <a:xfrm>
            <a:off x="2127380" y="625151"/>
            <a:ext cx="9227975" cy="3693319"/>
          </a:xfrm>
          <a:prstGeom prst="rect">
            <a:avLst/>
          </a:prstGeom>
          <a:noFill/>
        </p:spPr>
        <p:txBody>
          <a:bodyPr wrap="square" rtlCol="0">
            <a:spAutoFit/>
          </a:bodyPr>
          <a:lstStyle/>
          <a:p>
            <a:r>
              <a:rPr lang="en-IN" b="1" dirty="0"/>
              <a:t>TITLE:</a:t>
            </a:r>
            <a:r>
              <a:rPr lang="en-IN" dirty="0"/>
              <a:t> </a:t>
            </a:r>
          </a:p>
          <a:p>
            <a:r>
              <a:rPr lang="en-IN" dirty="0"/>
              <a:t>Career Guidance Application</a:t>
            </a:r>
          </a:p>
          <a:p>
            <a:endParaRPr lang="en-IN" dirty="0"/>
          </a:p>
          <a:p>
            <a:r>
              <a:rPr lang="en-IN" b="1" dirty="0"/>
              <a:t>ABSTRACT :</a:t>
            </a:r>
            <a:endParaRPr lang="en-IN" dirty="0"/>
          </a:p>
          <a:p>
            <a:r>
              <a:rPr lang="en-US" dirty="0"/>
              <a:t>Life after high school is the most important turning point a Student has to face. </a:t>
            </a:r>
          </a:p>
          <a:p>
            <a:r>
              <a:rPr lang="en-US" dirty="0"/>
              <a:t>Going to college, getting a job, or taking time off are common choices teens face. Students struggle to and put a lot of effort in high school, unaware of the fact that they need proper guidance to sail through all of this. </a:t>
            </a:r>
          </a:p>
          <a:p>
            <a:endParaRPr lang="en-US" dirty="0"/>
          </a:p>
          <a:p>
            <a:r>
              <a:rPr lang="en-US" dirty="0"/>
              <a:t>After high school, An MPC (Mathematics, Physics, Chemistry) Student is seen in a dilemma. Due to lot of opportunities and Courses being available, it </a:t>
            </a:r>
            <a:r>
              <a:rPr lang="en-US" dirty="0" err="1"/>
              <a:t>isatural</a:t>
            </a:r>
            <a:r>
              <a:rPr lang="en-US" dirty="0"/>
              <a:t> for a Student to fall into dilemma of questions. Even with </a:t>
            </a:r>
            <a:r>
              <a:rPr lang="en-US" dirty="0" err="1"/>
              <a:t>properguidance</a:t>
            </a:r>
            <a:r>
              <a:rPr lang="en-US" dirty="0"/>
              <a:t>, It depends on him/her to make the right choice. </a:t>
            </a:r>
            <a:endParaRPr lang="en-IN" dirty="0"/>
          </a:p>
        </p:txBody>
      </p:sp>
    </p:spTree>
    <p:extLst>
      <p:ext uri="{BB962C8B-B14F-4D97-AF65-F5344CB8AC3E}">
        <p14:creationId xmlns:p14="http://schemas.microsoft.com/office/powerpoint/2010/main" xmlns="" val="359628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88946E-C73D-4F36-A609-B32E892230D1}"/>
              </a:ext>
            </a:extLst>
          </p:cNvPr>
          <p:cNvSpPr>
            <a:spLocks noGrp="1"/>
          </p:cNvSpPr>
          <p:nvPr>
            <p:ph type="title"/>
          </p:nvPr>
        </p:nvSpPr>
        <p:spPr/>
        <p:txBody>
          <a:bodyPr/>
          <a:lstStyle/>
          <a:p>
            <a:r>
              <a:rPr lang="en-US" dirty="0"/>
              <a:t>PROBLEM STATEMENT : </a:t>
            </a:r>
          </a:p>
        </p:txBody>
      </p:sp>
      <p:sp>
        <p:nvSpPr>
          <p:cNvPr id="3" name="Content Placeholder 2">
            <a:extLst>
              <a:ext uri="{FF2B5EF4-FFF2-40B4-BE49-F238E27FC236}">
                <a16:creationId xmlns:a16="http://schemas.microsoft.com/office/drawing/2014/main" xmlns="" id="{0FD56681-27A8-4A6B-80D2-A733500732A2}"/>
              </a:ext>
            </a:extLst>
          </p:cNvPr>
          <p:cNvSpPr>
            <a:spLocks noGrp="1"/>
          </p:cNvSpPr>
          <p:nvPr>
            <p:ph idx="1"/>
          </p:nvPr>
        </p:nvSpPr>
        <p:spPr>
          <a:xfrm>
            <a:off x="6948407" y="1905000"/>
            <a:ext cx="4623364" cy="4606567"/>
          </a:xfrm>
        </p:spPr>
        <p:txBody>
          <a:bodyPr/>
          <a:lstStyle/>
          <a:p>
            <a:r>
              <a:rPr lang="en-US" dirty="0"/>
              <a:t>Do you know how much time and effort it takes to make the right choice? You’re not sure, because that’s something that you can’t guarantee on. </a:t>
            </a:r>
          </a:p>
          <a:p>
            <a:r>
              <a:rPr lang="en-US" dirty="0"/>
              <a:t>Students after Intermediate depend upon the society for Career options and decisions. Well, this app helps you make choice for the right career. </a:t>
            </a:r>
          </a:p>
        </p:txBody>
      </p:sp>
      <p:pic>
        <p:nvPicPr>
          <p:cNvPr id="6" name="Graphic 5" descr="Thought bubble">
            <a:extLst>
              <a:ext uri="{FF2B5EF4-FFF2-40B4-BE49-F238E27FC236}">
                <a16:creationId xmlns:a16="http://schemas.microsoft.com/office/drawing/2014/main" xmlns="" id="{82E6843A-E138-415E-B6B0-FF6190DF8D8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668651" y="1252931"/>
            <a:ext cx="5191933" cy="4768312"/>
          </a:xfrm>
          <a:prstGeom prst="rect">
            <a:avLst/>
          </a:prstGeom>
        </p:spPr>
      </p:pic>
      <p:sp>
        <p:nvSpPr>
          <p:cNvPr id="7" name="TextBox 6">
            <a:extLst>
              <a:ext uri="{FF2B5EF4-FFF2-40B4-BE49-F238E27FC236}">
                <a16:creationId xmlns:a16="http://schemas.microsoft.com/office/drawing/2014/main" xmlns="" id="{F7F62991-BDA9-4CAB-BF0C-CC365D46AA9E}"/>
              </a:ext>
            </a:extLst>
          </p:cNvPr>
          <p:cNvSpPr txBox="1"/>
          <p:nvPr/>
        </p:nvSpPr>
        <p:spPr>
          <a:xfrm>
            <a:off x="2939512" y="2533821"/>
            <a:ext cx="2650210" cy="1077218"/>
          </a:xfrm>
          <a:prstGeom prst="rect">
            <a:avLst/>
          </a:prstGeom>
          <a:noFill/>
        </p:spPr>
        <p:txBody>
          <a:bodyPr wrap="square" rtlCol="0">
            <a:spAutoFit/>
          </a:bodyPr>
          <a:lstStyle/>
          <a:p>
            <a:r>
              <a:rPr lang="en-US" sz="3200" dirty="0">
                <a:solidFill>
                  <a:schemeClr val="bg1"/>
                </a:solidFill>
              </a:rPr>
              <a:t>What’s Next after 12</a:t>
            </a:r>
            <a:r>
              <a:rPr lang="en-US" sz="3200" baseline="30000" dirty="0">
                <a:solidFill>
                  <a:schemeClr val="bg1"/>
                </a:solidFill>
              </a:rPr>
              <a:t>th</a:t>
            </a:r>
            <a:r>
              <a:rPr lang="en-US" sz="3200" dirty="0">
                <a:solidFill>
                  <a:schemeClr val="bg1"/>
                </a:solidFill>
              </a:rPr>
              <a:t>?</a:t>
            </a:r>
          </a:p>
        </p:txBody>
      </p:sp>
    </p:spTree>
    <p:extLst>
      <p:ext uri="{BB962C8B-B14F-4D97-AF65-F5344CB8AC3E}">
        <p14:creationId xmlns:p14="http://schemas.microsoft.com/office/powerpoint/2010/main" xmlns="" val="402449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65A4AB-D66D-4FE2-A6FC-AC90AE168415}"/>
              </a:ext>
            </a:extLst>
          </p:cNvPr>
          <p:cNvSpPr>
            <a:spLocks noGrp="1"/>
          </p:cNvSpPr>
          <p:nvPr>
            <p:ph type="title"/>
          </p:nvPr>
        </p:nvSpPr>
        <p:spPr/>
        <p:txBody>
          <a:bodyPr/>
          <a:lstStyle/>
          <a:p>
            <a:r>
              <a:rPr lang="en-US" b="1" dirty="0"/>
              <a:t>Objectives : Use-Cases</a:t>
            </a:r>
          </a:p>
        </p:txBody>
      </p:sp>
      <p:sp>
        <p:nvSpPr>
          <p:cNvPr id="3" name="Content Placeholder 2">
            <a:extLst>
              <a:ext uri="{FF2B5EF4-FFF2-40B4-BE49-F238E27FC236}">
                <a16:creationId xmlns:a16="http://schemas.microsoft.com/office/drawing/2014/main" xmlns="" id="{7E9E7035-CD59-43F9-9E57-1DF09D351156}"/>
              </a:ext>
            </a:extLst>
          </p:cNvPr>
          <p:cNvSpPr>
            <a:spLocks noGrp="1"/>
          </p:cNvSpPr>
          <p:nvPr>
            <p:ph idx="1"/>
          </p:nvPr>
        </p:nvSpPr>
        <p:spPr>
          <a:xfrm>
            <a:off x="1638300" y="1905000"/>
            <a:ext cx="8915400" cy="3777622"/>
          </a:xfrm>
        </p:spPr>
        <p:txBody>
          <a:bodyPr/>
          <a:lstStyle/>
          <a:p>
            <a:r>
              <a:rPr lang="en-US" dirty="0"/>
              <a:t>Student Login</a:t>
            </a:r>
          </a:p>
          <a:p>
            <a:r>
              <a:rPr lang="en-US" dirty="0"/>
              <a:t>List of Questions </a:t>
            </a:r>
          </a:p>
          <a:p>
            <a:r>
              <a:rPr lang="en-US" dirty="0"/>
              <a:t>Multiple options to choose from</a:t>
            </a:r>
          </a:p>
          <a:p>
            <a:r>
              <a:rPr lang="en-US" dirty="0"/>
              <a:t>Analysis of responses</a:t>
            </a:r>
          </a:p>
          <a:p>
            <a:r>
              <a:rPr lang="en-US" dirty="0"/>
              <a:t>Information about branches depending on response</a:t>
            </a:r>
          </a:p>
          <a:p>
            <a:r>
              <a:rPr lang="en-US" dirty="0"/>
              <a:t>Information about Colleges &amp; reviews</a:t>
            </a:r>
          </a:p>
          <a:p>
            <a:pPr marL="0" indent="0">
              <a:buNone/>
            </a:pPr>
            <a:endParaRPr lang="en-US" dirty="0"/>
          </a:p>
          <a:p>
            <a:endParaRPr lang="en-US" dirty="0"/>
          </a:p>
        </p:txBody>
      </p:sp>
    </p:spTree>
    <p:extLst>
      <p:ext uri="{BB962C8B-B14F-4D97-AF65-F5344CB8AC3E}">
        <p14:creationId xmlns:p14="http://schemas.microsoft.com/office/powerpoint/2010/main" xmlns="" val="85670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BFC55F-1860-4C03-812A-34DA7430E33D}"/>
              </a:ext>
            </a:extLst>
          </p:cNvPr>
          <p:cNvSpPr>
            <a:spLocks noGrp="1"/>
          </p:cNvSpPr>
          <p:nvPr>
            <p:ph type="title"/>
          </p:nvPr>
        </p:nvSpPr>
        <p:spPr>
          <a:xfrm>
            <a:off x="1874468" y="605449"/>
            <a:ext cx="8911687" cy="1280890"/>
          </a:xfrm>
        </p:spPr>
        <p:txBody>
          <a:bodyPr/>
          <a:lstStyle/>
          <a:p>
            <a:r>
              <a:rPr lang="en-IN" b="1" dirty="0"/>
              <a:t>ARCHITECTURE &amp; TECHNOLOGY USED :</a:t>
            </a:r>
          </a:p>
        </p:txBody>
      </p:sp>
      <p:sp>
        <p:nvSpPr>
          <p:cNvPr id="3" name="Content Placeholder 2">
            <a:extLst>
              <a:ext uri="{FF2B5EF4-FFF2-40B4-BE49-F238E27FC236}">
                <a16:creationId xmlns:a16="http://schemas.microsoft.com/office/drawing/2014/main" xmlns="" id="{EB7EEE55-49BF-4F97-9C4F-5AD6C2CE47AA}"/>
              </a:ext>
            </a:extLst>
          </p:cNvPr>
          <p:cNvSpPr>
            <a:spLocks noGrp="1"/>
          </p:cNvSpPr>
          <p:nvPr>
            <p:ph idx="1"/>
          </p:nvPr>
        </p:nvSpPr>
        <p:spPr>
          <a:xfrm>
            <a:off x="1874468" y="1886339"/>
            <a:ext cx="8915400" cy="3777622"/>
          </a:xfrm>
        </p:spPr>
        <p:txBody>
          <a:bodyPr>
            <a:normAutofit/>
          </a:bodyPr>
          <a:lstStyle/>
          <a:p>
            <a:pPr marL="0" indent="0">
              <a:buNone/>
            </a:pPr>
            <a:r>
              <a:rPr lang="en-US" dirty="0"/>
              <a:t>The base for this project is Django. </a:t>
            </a:r>
          </a:p>
          <a:p>
            <a:r>
              <a:rPr lang="en-IN" b="1" dirty="0"/>
              <a:t>Front End </a:t>
            </a:r>
          </a:p>
          <a:p>
            <a:pPr marL="0" indent="0">
              <a:buNone/>
            </a:pPr>
            <a:r>
              <a:rPr lang="en-IN" dirty="0"/>
              <a:t>• HTML </a:t>
            </a:r>
          </a:p>
          <a:p>
            <a:pPr marL="0" indent="0">
              <a:buNone/>
            </a:pPr>
            <a:r>
              <a:rPr lang="en-IN" dirty="0"/>
              <a:t>• CSS </a:t>
            </a:r>
          </a:p>
          <a:p>
            <a:pPr marL="0" indent="0">
              <a:buNone/>
            </a:pPr>
            <a:r>
              <a:rPr lang="en-IN" dirty="0"/>
              <a:t>• Bootstrap </a:t>
            </a:r>
          </a:p>
          <a:p>
            <a:endParaRPr lang="en-IN" dirty="0"/>
          </a:p>
          <a:p>
            <a:r>
              <a:rPr lang="en-IN" b="1" dirty="0"/>
              <a:t>Back End </a:t>
            </a:r>
          </a:p>
          <a:p>
            <a:pPr marL="0" indent="0">
              <a:buNone/>
            </a:pPr>
            <a:r>
              <a:rPr lang="en-IN" dirty="0"/>
              <a:t>• Django Framework </a:t>
            </a:r>
          </a:p>
          <a:p>
            <a:pPr marL="0" indent="0">
              <a:buNone/>
            </a:pPr>
            <a:r>
              <a:rPr lang="en-IN" dirty="0"/>
              <a:t>• Python </a:t>
            </a:r>
          </a:p>
          <a:p>
            <a:endParaRPr lang="en-IN" dirty="0"/>
          </a:p>
        </p:txBody>
      </p:sp>
    </p:spTree>
    <p:extLst>
      <p:ext uri="{BB962C8B-B14F-4D97-AF65-F5344CB8AC3E}">
        <p14:creationId xmlns:p14="http://schemas.microsoft.com/office/powerpoint/2010/main" xmlns="" val="166661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EA332E-5D2B-4D9F-8F1E-6ACC574965F6}"/>
              </a:ext>
            </a:extLst>
          </p:cNvPr>
          <p:cNvSpPr>
            <a:spLocks noGrp="1"/>
          </p:cNvSpPr>
          <p:nvPr>
            <p:ph type="title"/>
          </p:nvPr>
        </p:nvSpPr>
        <p:spPr>
          <a:xfrm>
            <a:off x="838200" y="365126"/>
            <a:ext cx="10515600" cy="862426"/>
          </a:xfrm>
        </p:spPr>
        <p:txBody>
          <a:bodyPr>
            <a:normAutofit/>
          </a:bodyPr>
          <a:lstStyle/>
          <a:p>
            <a:pPr algn="ctr"/>
            <a:r>
              <a:rPr lang="en-US" sz="4800" b="1" dirty="0"/>
              <a:t>SOLUTION</a:t>
            </a:r>
          </a:p>
        </p:txBody>
      </p:sp>
      <p:sp>
        <p:nvSpPr>
          <p:cNvPr id="7" name="TextBox 6">
            <a:extLst>
              <a:ext uri="{FF2B5EF4-FFF2-40B4-BE49-F238E27FC236}">
                <a16:creationId xmlns:a16="http://schemas.microsoft.com/office/drawing/2014/main" xmlns="" id="{C7BACD74-8CA9-454E-A0AB-2F9A3383385E}"/>
              </a:ext>
            </a:extLst>
          </p:cNvPr>
          <p:cNvSpPr txBox="1"/>
          <p:nvPr/>
        </p:nvSpPr>
        <p:spPr>
          <a:xfrm>
            <a:off x="9574459" y="4742365"/>
            <a:ext cx="2218424" cy="1200329"/>
          </a:xfrm>
          <a:prstGeom prst="rect">
            <a:avLst/>
          </a:prstGeom>
          <a:noFill/>
        </p:spPr>
        <p:txBody>
          <a:bodyPr wrap="square" rtlCol="0">
            <a:spAutoFit/>
          </a:bodyPr>
          <a:lstStyle/>
          <a:p>
            <a:r>
              <a:rPr lang="en-US" dirty="0"/>
              <a:t>Choosing Career options could be dealt with in a smart way</a:t>
            </a:r>
          </a:p>
        </p:txBody>
      </p:sp>
      <p:sp>
        <p:nvSpPr>
          <p:cNvPr id="8" name="TextBox 7">
            <a:extLst>
              <a:ext uri="{FF2B5EF4-FFF2-40B4-BE49-F238E27FC236}">
                <a16:creationId xmlns:a16="http://schemas.microsoft.com/office/drawing/2014/main" xmlns="" id="{2B46A542-9F0E-4A3F-A96F-F86D5878F360}"/>
              </a:ext>
            </a:extLst>
          </p:cNvPr>
          <p:cNvSpPr txBox="1"/>
          <p:nvPr/>
        </p:nvSpPr>
        <p:spPr>
          <a:xfrm>
            <a:off x="6650743" y="4779943"/>
            <a:ext cx="2551551" cy="923330"/>
          </a:xfrm>
          <a:prstGeom prst="rect">
            <a:avLst/>
          </a:prstGeom>
          <a:noFill/>
        </p:spPr>
        <p:txBody>
          <a:bodyPr wrap="square" rtlCol="0">
            <a:spAutoFit/>
          </a:bodyPr>
          <a:lstStyle/>
          <a:p>
            <a:pPr algn="ctr"/>
            <a:r>
              <a:rPr lang="en-US" dirty="0"/>
              <a:t>Right amount of information to judge and decide properly</a:t>
            </a:r>
          </a:p>
        </p:txBody>
      </p:sp>
      <p:sp>
        <p:nvSpPr>
          <p:cNvPr id="9" name="TextBox 8">
            <a:extLst>
              <a:ext uri="{FF2B5EF4-FFF2-40B4-BE49-F238E27FC236}">
                <a16:creationId xmlns:a16="http://schemas.microsoft.com/office/drawing/2014/main" xmlns="" id="{790C2087-9B4C-4077-B843-63441AEE9557}"/>
              </a:ext>
            </a:extLst>
          </p:cNvPr>
          <p:cNvSpPr txBox="1"/>
          <p:nvPr/>
        </p:nvSpPr>
        <p:spPr>
          <a:xfrm>
            <a:off x="705487" y="4779943"/>
            <a:ext cx="2733488" cy="923330"/>
          </a:xfrm>
          <a:prstGeom prst="rect">
            <a:avLst/>
          </a:prstGeom>
          <a:noFill/>
        </p:spPr>
        <p:txBody>
          <a:bodyPr wrap="square" rtlCol="0">
            <a:spAutoFit/>
          </a:bodyPr>
          <a:lstStyle/>
          <a:p>
            <a:pPr algn="ctr"/>
            <a:r>
              <a:rPr lang="en-US" dirty="0"/>
              <a:t>Easy-Peasy way for students to choose the right course!</a:t>
            </a:r>
          </a:p>
        </p:txBody>
      </p:sp>
      <p:sp>
        <p:nvSpPr>
          <p:cNvPr id="10" name="TextBox 9">
            <a:extLst>
              <a:ext uri="{FF2B5EF4-FFF2-40B4-BE49-F238E27FC236}">
                <a16:creationId xmlns:a16="http://schemas.microsoft.com/office/drawing/2014/main" xmlns="" id="{ED859897-7ECE-4D50-A238-971E5674D5D4}"/>
              </a:ext>
            </a:extLst>
          </p:cNvPr>
          <p:cNvSpPr txBox="1"/>
          <p:nvPr/>
        </p:nvSpPr>
        <p:spPr>
          <a:xfrm>
            <a:off x="3678115" y="4742365"/>
            <a:ext cx="2801355" cy="1200329"/>
          </a:xfrm>
          <a:prstGeom prst="rect">
            <a:avLst/>
          </a:prstGeom>
          <a:noFill/>
        </p:spPr>
        <p:txBody>
          <a:bodyPr wrap="square" rtlCol="0">
            <a:spAutoFit/>
          </a:bodyPr>
          <a:lstStyle/>
          <a:p>
            <a:pPr algn="ctr"/>
            <a:r>
              <a:rPr lang="en-US" dirty="0"/>
              <a:t>Appropriate questions for students to analyze and Showcase their inner talents!</a:t>
            </a:r>
          </a:p>
        </p:txBody>
      </p:sp>
      <p:pic>
        <p:nvPicPr>
          <p:cNvPr id="3" name="Picture 2" descr="Image result for right">
            <a:extLst>
              <a:ext uri="{FF2B5EF4-FFF2-40B4-BE49-F238E27FC236}">
                <a16:creationId xmlns:a16="http://schemas.microsoft.com/office/drawing/2014/main" xmlns="" id="{0515598F-85A5-4172-8D1E-1E8829753DF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81656" y="1511078"/>
            <a:ext cx="1581150" cy="28956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Image result for inner talents">
            <a:extLst>
              <a:ext uri="{FF2B5EF4-FFF2-40B4-BE49-F238E27FC236}">
                <a16:creationId xmlns:a16="http://schemas.microsoft.com/office/drawing/2014/main" xmlns="" id="{CE796AE8-102B-49D0-96CE-E1F773428E82}"/>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41112" t="9061" b="2680"/>
          <a:stretch/>
        </p:blipFill>
        <p:spPr bwMode="auto">
          <a:xfrm>
            <a:off x="3678115" y="1744261"/>
            <a:ext cx="2552816" cy="2550688"/>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6" descr="Image result for decide properly">
            <a:extLst>
              <a:ext uri="{FF2B5EF4-FFF2-40B4-BE49-F238E27FC236}">
                <a16:creationId xmlns:a16="http://schemas.microsoft.com/office/drawing/2014/main" xmlns="" id="{CA21ACB2-4BC7-4B16-8DDD-DA48BD0E766A}"/>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650743" y="2181366"/>
            <a:ext cx="2393995" cy="1732019"/>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2" descr="Image result for Career options">
            <a:extLst>
              <a:ext uri="{FF2B5EF4-FFF2-40B4-BE49-F238E27FC236}">
                <a16:creationId xmlns:a16="http://schemas.microsoft.com/office/drawing/2014/main" xmlns="" id="{A4068D43-A4C6-4813-9ACD-96A80A8AE62F}"/>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9361130" y="2181366"/>
            <a:ext cx="2645083" cy="19256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9132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183CFBA6-CE65-403A-9402-96B75FC899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4" name="Freeform 11">
              <a:extLst>
                <a:ext uri="{FF2B5EF4-FFF2-40B4-BE49-F238E27FC236}">
                  <a16:creationId xmlns:a16="http://schemas.microsoft.com/office/drawing/2014/main" xmlns="" id="{59AF335C-09EE-4959-A2C9-B32F3C6C1D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 name="Freeform 12">
              <a:extLst>
                <a:ext uri="{FF2B5EF4-FFF2-40B4-BE49-F238E27FC236}">
                  <a16:creationId xmlns:a16="http://schemas.microsoft.com/office/drawing/2014/main" xmlns="" id="{94CCE8C7-E8BB-47EB-BBC7-5E8948F89F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6" name="Freeform 13">
              <a:extLst>
                <a:ext uri="{FF2B5EF4-FFF2-40B4-BE49-F238E27FC236}">
                  <a16:creationId xmlns:a16="http://schemas.microsoft.com/office/drawing/2014/main" xmlns="" id="{2665878D-6479-49F4-BD1C-D1BE63CABA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 name="Freeform 14">
              <a:extLst>
                <a:ext uri="{FF2B5EF4-FFF2-40B4-BE49-F238E27FC236}">
                  <a16:creationId xmlns:a16="http://schemas.microsoft.com/office/drawing/2014/main" xmlns="" id="{C6400AEB-4991-4E07-8599-C36A9E354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 name="Freeform 15">
              <a:extLst>
                <a:ext uri="{FF2B5EF4-FFF2-40B4-BE49-F238E27FC236}">
                  <a16:creationId xmlns:a16="http://schemas.microsoft.com/office/drawing/2014/main" xmlns="" id="{0C2AEB7A-70D9-4DE7-B97A-0325DBC9F2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 name="Freeform 16">
              <a:extLst>
                <a:ext uri="{FF2B5EF4-FFF2-40B4-BE49-F238E27FC236}">
                  <a16:creationId xmlns:a16="http://schemas.microsoft.com/office/drawing/2014/main" xmlns="" id="{FC03DDD2-9CC7-40B7-A632-50BF3E3F6A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 name="Freeform 17">
              <a:extLst>
                <a:ext uri="{FF2B5EF4-FFF2-40B4-BE49-F238E27FC236}">
                  <a16:creationId xmlns:a16="http://schemas.microsoft.com/office/drawing/2014/main" xmlns="" id="{7F0B3262-F0EC-44D3-AA37-9552D248C7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 name="Freeform 18">
              <a:extLst>
                <a:ext uri="{FF2B5EF4-FFF2-40B4-BE49-F238E27FC236}">
                  <a16:creationId xmlns:a16="http://schemas.microsoft.com/office/drawing/2014/main" xmlns="" id="{1839BD80-9BF2-49B4-BB03-B5AAB359BF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a:extLst>
                <a:ext uri="{FF2B5EF4-FFF2-40B4-BE49-F238E27FC236}">
                  <a16:creationId xmlns:a16="http://schemas.microsoft.com/office/drawing/2014/main" xmlns="" id="{BDC00C45-9216-4702-A31A-391B1D89C4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 name="Freeform 20">
              <a:extLst>
                <a:ext uri="{FF2B5EF4-FFF2-40B4-BE49-F238E27FC236}">
                  <a16:creationId xmlns:a16="http://schemas.microsoft.com/office/drawing/2014/main" xmlns="" id="{5FB0F70F-34B9-4938-B487-312A0BF0E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a:extLst>
                <a:ext uri="{FF2B5EF4-FFF2-40B4-BE49-F238E27FC236}">
                  <a16:creationId xmlns:a16="http://schemas.microsoft.com/office/drawing/2014/main" xmlns="" id="{791D1EE1-5A08-47A7-8D44-0940DEF5B4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a:extLst>
                <a:ext uri="{FF2B5EF4-FFF2-40B4-BE49-F238E27FC236}">
                  <a16:creationId xmlns:a16="http://schemas.microsoft.com/office/drawing/2014/main" xmlns="" id="{E04F3404-E41A-43F9-AC45-52EB0874B4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7" name="Group 26">
            <a:extLst>
              <a:ext uri="{FF2B5EF4-FFF2-40B4-BE49-F238E27FC236}">
                <a16:creationId xmlns:a16="http://schemas.microsoft.com/office/drawing/2014/main" xmlns="" id="{C1BC7BDB-967A-4559-AA14-041BCB872DF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p:grpSpPr>
        <p:sp>
          <p:nvSpPr>
            <p:cNvPr id="28" name="Freeform 27">
              <a:extLst>
                <a:ext uri="{FF2B5EF4-FFF2-40B4-BE49-F238E27FC236}">
                  <a16:creationId xmlns:a16="http://schemas.microsoft.com/office/drawing/2014/main" xmlns="" id="{A39F46EA-3E4A-46CA-BCB8-CA695ED3F4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a:extLst>
                <a:ext uri="{FF2B5EF4-FFF2-40B4-BE49-F238E27FC236}">
                  <a16:creationId xmlns:a16="http://schemas.microsoft.com/office/drawing/2014/main" xmlns="" id="{491A4A32-7F8C-4CA7-9281-9761F03571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a:extLst>
                <a:ext uri="{FF2B5EF4-FFF2-40B4-BE49-F238E27FC236}">
                  <a16:creationId xmlns:a16="http://schemas.microsoft.com/office/drawing/2014/main" xmlns="" id="{46B02D76-3CD9-4DF5-A3AD-793E7204E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 name="Freeform 30">
              <a:extLst>
                <a:ext uri="{FF2B5EF4-FFF2-40B4-BE49-F238E27FC236}">
                  <a16:creationId xmlns:a16="http://schemas.microsoft.com/office/drawing/2014/main" xmlns="" id="{E579A2FB-E98B-4144-9D52-3A72BD8D1B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a:extLst>
                <a:ext uri="{FF2B5EF4-FFF2-40B4-BE49-F238E27FC236}">
                  <a16:creationId xmlns:a16="http://schemas.microsoft.com/office/drawing/2014/main" xmlns="" id="{65E500DD-EB71-44B5-A2FA-88E996435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3" name="Freeform 32">
              <a:extLst>
                <a:ext uri="{FF2B5EF4-FFF2-40B4-BE49-F238E27FC236}">
                  <a16:creationId xmlns:a16="http://schemas.microsoft.com/office/drawing/2014/main" xmlns="" id="{04D6AAD6-45AE-454A-9206-8B90E8A264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a:extLst>
                <a:ext uri="{FF2B5EF4-FFF2-40B4-BE49-F238E27FC236}">
                  <a16:creationId xmlns:a16="http://schemas.microsoft.com/office/drawing/2014/main" xmlns="" id="{F7399B13-8510-45F6-98C4-0F14C0B37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5" name="Freeform 34">
              <a:extLst>
                <a:ext uri="{FF2B5EF4-FFF2-40B4-BE49-F238E27FC236}">
                  <a16:creationId xmlns:a16="http://schemas.microsoft.com/office/drawing/2014/main" xmlns="" id="{CA595445-6A38-4465-9A5D-9705388D93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6" name="Freeform 35">
              <a:extLst>
                <a:ext uri="{FF2B5EF4-FFF2-40B4-BE49-F238E27FC236}">
                  <a16:creationId xmlns:a16="http://schemas.microsoft.com/office/drawing/2014/main" xmlns="" id="{21D40BAF-4AE0-46F4-BD65-057F0DC668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7" name="Freeform 36">
              <a:extLst>
                <a:ext uri="{FF2B5EF4-FFF2-40B4-BE49-F238E27FC236}">
                  <a16:creationId xmlns:a16="http://schemas.microsoft.com/office/drawing/2014/main" xmlns="" id="{B17F2D73-16DF-4138-B72D-E5B204717A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a:extLst>
                <a:ext uri="{FF2B5EF4-FFF2-40B4-BE49-F238E27FC236}">
                  <a16:creationId xmlns:a16="http://schemas.microsoft.com/office/drawing/2014/main" xmlns="" id="{DB8ABBC2-6C0C-4F6E-97EB-55B3B7B2F3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a:extLst>
                <a:ext uri="{FF2B5EF4-FFF2-40B4-BE49-F238E27FC236}">
                  <a16:creationId xmlns:a16="http://schemas.microsoft.com/office/drawing/2014/main" xmlns="" id="{7A49885E-6B05-41B6-B47F-9D24456FE7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1" name="Rectangle 40">
            <a:extLst>
              <a:ext uri="{FF2B5EF4-FFF2-40B4-BE49-F238E27FC236}">
                <a16:creationId xmlns:a16="http://schemas.microsoft.com/office/drawing/2014/main" xmlns="" id="{BDADA868-08FE-425A-AEF9-B622F93730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11">
            <a:extLst>
              <a:ext uri="{FF2B5EF4-FFF2-40B4-BE49-F238E27FC236}">
                <a16:creationId xmlns:a16="http://schemas.microsoft.com/office/drawing/2014/main" xmlns="" id="{4AE17B7F-6C2F-42A9-946F-8FF49617D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5" name="Rectangle 44">
            <a:extLst>
              <a:ext uri="{FF2B5EF4-FFF2-40B4-BE49-F238E27FC236}">
                <a16:creationId xmlns:a16="http://schemas.microsoft.com/office/drawing/2014/main" xmlns="" id="{A3D9AEEE-1CCD-43C0-BA3E-16D60A6E23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3">
            <a:extLst>
              <a:ext uri="{FF2B5EF4-FFF2-40B4-BE49-F238E27FC236}">
                <a16:creationId xmlns:a16="http://schemas.microsoft.com/office/drawing/2014/main" xmlns="" id="{B5C05633-CA0F-42CB-9108-056E04DB152B}"/>
              </a:ext>
            </a:extLst>
          </p:cNvPr>
          <p:cNvSpPr>
            <a:spLocks noGrp="1"/>
          </p:cNvSpPr>
          <p:nvPr>
            <p:ph type="title"/>
          </p:nvPr>
        </p:nvSpPr>
        <p:spPr>
          <a:xfrm>
            <a:off x="1259893" y="3101093"/>
            <a:ext cx="2454052" cy="3029344"/>
          </a:xfrm>
        </p:spPr>
        <p:txBody>
          <a:bodyPr vert="horz" lIns="91440" tIns="45720" rIns="91440" bIns="45720" rtlCol="0" anchor="t">
            <a:normAutofit/>
          </a:bodyPr>
          <a:lstStyle/>
          <a:p>
            <a:r>
              <a:rPr lang="en-US" sz="3200">
                <a:solidFill>
                  <a:schemeClr val="bg1"/>
                </a:solidFill>
              </a:rPr>
              <a:t>FEATURES</a:t>
            </a:r>
            <a:br>
              <a:rPr lang="en-US" sz="3200">
                <a:solidFill>
                  <a:schemeClr val="bg1"/>
                </a:solidFill>
              </a:rPr>
            </a:br>
            <a:endParaRPr lang="en-US" sz="3200">
              <a:solidFill>
                <a:schemeClr val="bg1"/>
              </a:solidFill>
            </a:endParaRPr>
          </a:p>
        </p:txBody>
      </p:sp>
      <p:sp>
        <p:nvSpPr>
          <p:cNvPr id="47" name="Freeform 11">
            <a:extLst>
              <a:ext uri="{FF2B5EF4-FFF2-40B4-BE49-F238E27FC236}">
                <a16:creationId xmlns:a16="http://schemas.microsoft.com/office/drawing/2014/main" xmlns="" id="{60F880A6-33D3-4EEC-A780-B73559B9F2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49" name="Rectangle 48">
            <a:extLst>
              <a:ext uri="{FF2B5EF4-FFF2-40B4-BE49-F238E27FC236}">
                <a16:creationId xmlns:a16="http://schemas.microsoft.com/office/drawing/2014/main" xmlns="" id="{2C6246ED-0535-4496-A8F6-1E80CC4EB8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xmlns="" id="{A760DCC0-C4EC-4614-866D-224203812FAA}"/>
              </a:ext>
            </a:extLst>
          </p:cNvPr>
          <p:cNvGraphicFramePr>
            <a:graphicFrameLocks noGrp="1"/>
          </p:cNvGraphicFramePr>
          <p:nvPr>
            <p:ph sz="half" idx="1"/>
            <p:extLst>
              <p:ext uri="{D42A27DB-BD31-4B8C-83A1-F6EECF244321}">
                <p14:modId xmlns:p14="http://schemas.microsoft.com/office/powerpoint/2010/main" xmlns="" val="3414359873"/>
              </p:ext>
            </p:extLst>
          </p:nvPr>
        </p:nvGraphicFramePr>
        <p:xfrm>
          <a:off x="4741884" y="641551"/>
          <a:ext cx="6928565" cy="5603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1943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6ECDFB-AEBE-45CC-A517-500CA8E047CF}"/>
              </a:ext>
            </a:extLst>
          </p:cNvPr>
          <p:cNvSpPr>
            <a:spLocks noGrp="1"/>
          </p:cNvSpPr>
          <p:nvPr>
            <p:ph type="title"/>
          </p:nvPr>
        </p:nvSpPr>
        <p:spPr/>
        <p:txBody>
          <a:bodyPr/>
          <a:lstStyle/>
          <a:p>
            <a:r>
              <a:rPr lang="en-IN" b="1" dirty="0"/>
              <a:t>RESULT :</a:t>
            </a:r>
          </a:p>
        </p:txBody>
      </p:sp>
      <p:sp>
        <p:nvSpPr>
          <p:cNvPr id="5" name="Rectangle 4">
            <a:extLst>
              <a:ext uri="{FF2B5EF4-FFF2-40B4-BE49-F238E27FC236}">
                <a16:creationId xmlns:a16="http://schemas.microsoft.com/office/drawing/2014/main" xmlns="" id="{F3AE0180-6F32-45EA-94F7-E36BB6BF194A}"/>
              </a:ext>
            </a:extLst>
          </p:cNvPr>
          <p:cNvSpPr/>
          <p:nvPr/>
        </p:nvSpPr>
        <p:spPr>
          <a:xfrm>
            <a:off x="1632858" y="1905000"/>
            <a:ext cx="8136294" cy="3785652"/>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000000"/>
                </a:solidFill>
                <a:latin typeface="Calibri" panose="020F0502020204030204" pitchFamily="34" charset="0"/>
              </a:rPr>
              <a:t>This application gives information about the different colleges and courses offered by them. It also provides the related companies associated with the specific course. </a:t>
            </a:r>
            <a:endParaRPr lang="en-IN" sz="2400" dirty="0"/>
          </a:p>
          <a:p>
            <a:endParaRPr lang="en-US" sz="2400" dirty="0">
              <a:solidFill>
                <a:srgbClr val="000000"/>
              </a:solidFill>
              <a:latin typeface="Calibri" panose="020F0502020204030204" pitchFamily="34" charset="0"/>
            </a:endParaRPr>
          </a:p>
          <a:p>
            <a:pPr marL="342900" indent="-342900">
              <a:buFont typeface="Arial" panose="020B0604020202020204" pitchFamily="34" charset="0"/>
              <a:buChar char="•"/>
            </a:pPr>
            <a:r>
              <a:rPr lang="en-US" sz="2400" dirty="0">
                <a:solidFill>
                  <a:srgbClr val="000000"/>
                </a:solidFill>
                <a:latin typeface="Calibri" panose="020F0502020204030204" pitchFamily="34" charset="0"/>
              </a:rPr>
              <a:t>In the existing websites students are not judged based on the choices they make instead it is only relating to the streams the website provides. In this website students are guided based on their interest but not on the market or the technology . The questions that will be provided will guide the Student </a:t>
            </a:r>
            <a:r>
              <a:rPr lang="en-US" sz="2400" dirty="0" smtClean="0">
                <a:solidFill>
                  <a:srgbClr val="000000"/>
                </a:solidFill>
                <a:latin typeface="Calibri" panose="020F0502020204030204" pitchFamily="34" charset="0"/>
              </a:rPr>
              <a:t>.</a:t>
            </a:r>
            <a:endParaRPr lang="en-US" sz="2400" dirty="0">
              <a:solidFill>
                <a:srgbClr val="000000"/>
              </a:solidFill>
              <a:latin typeface="Calibri" panose="020F0502020204030204" pitchFamily="34" charset="0"/>
            </a:endParaRPr>
          </a:p>
        </p:txBody>
      </p:sp>
    </p:spTree>
    <p:extLst>
      <p:ext uri="{BB962C8B-B14F-4D97-AF65-F5344CB8AC3E}">
        <p14:creationId xmlns:p14="http://schemas.microsoft.com/office/powerpoint/2010/main" xmlns="" val="370463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1DCB81-E2A5-4522-BD70-C2255202ACDC}"/>
              </a:ext>
            </a:extLst>
          </p:cNvPr>
          <p:cNvSpPr>
            <a:spLocks noGrp="1"/>
          </p:cNvSpPr>
          <p:nvPr>
            <p:ph type="title"/>
          </p:nvPr>
        </p:nvSpPr>
        <p:spPr>
          <a:xfrm>
            <a:off x="2135724" y="614779"/>
            <a:ext cx="8911687" cy="1280890"/>
          </a:xfrm>
        </p:spPr>
        <p:txBody>
          <a:bodyPr/>
          <a:lstStyle/>
          <a:p>
            <a:r>
              <a:rPr lang="en-IN" b="1" dirty="0"/>
              <a:t>Conclusion :</a:t>
            </a:r>
          </a:p>
        </p:txBody>
      </p:sp>
      <p:sp>
        <p:nvSpPr>
          <p:cNvPr id="3" name="Content Placeholder 2">
            <a:extLst>
              <a:ext uri="{FF2B5EF4-FFF2-40B4-BE49-F238E27FC236}">
                <a16:creationId xmlns:a16="http://schemas.microsoft.com/office/drawing/2014/main" xmlns="" id="{ED4CC834-89AD-4FBF-A5F4-2109591EF0A2}"/>
              </a:ext>
            </a:extLst>
          </p:cNvPr>
          <p:cNvSpPr>
            <a:spLocks noGrp="1"/>
          </p:cNvSpPr>
          <p:nvPr>
            <p:ph sz="half" idx="1"/>
          </p:nvPr>
        </p:nvSpPr>
        <p:spPr>
          <a:xfrm>
            <a:off x="2066698" y="2078411"/>
            <a:ext cx="8234298" cy="3777622"/>
          </a:xfrm>
        </p:spPr>
        <p:txBody>
          <a:bodyPr>
            <a:normAutofit/>
          </a:bodyPr>
          <a:lstStyle/>
          <a:p>
            <a:r>
              <a:rPr lang="en-IN" dirty="0"/>
              <a:t>To Conclude, the website gives out the information about different colleges present here, along with the companies that are related to each college, eligibility criteria and Careers in according with different courses. </a:t>
            </a:r>
          </a:p>
          <a:p>
            <a:r>
              <a:rPr lang="en-IN" dirty="0"/>
              <a:t>The Students will gain more knowledge and Information, to decide with Crystal Clear Clarity in their minds. </a:t>
            </a:r>
          </a:p>
        </p:txBody>
      </p:sp>
    </p:spTree>
    <p:extLst>
      <p:ext uri="{BB962C8B-B14F-4D97-AF65-F5344CB8AC3E}">
        <p14:creationId xmlns:p14="http://schemas.microsoft.com/office/powerpoint/2010/main" xmlns="" val="25701736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10</TotalTime>
  <Words>656</Words>
  <Application>Microsoft Office PowerPoint</Application>
  <PresentationFormat>Custom</PresentationFormat>
  <Paragraphs>65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Wisp</vt:lpstr>
      <vt:lpstr>Slide 1</vt:lpstr>
      <vt:lpstr>Slide 2</vt:lpstr>
      <vt:lpstr>PROBLEM STATEMENT : </vt:lpstr>
      <vt:lpstr>Objectives : Use-Cases</vt:lpstr>
      <vt:lpstr>ARCHITECTURE &amp; TECHNOLOGY USED :</vt:lpstr>
      <vt:lpstr>SOLUTION</vt:lpstr>
      <vt:lpstr>FEATURES </vt:lpstr>
      <vt:lpstr>RESULT :</vt:lpstr>
      <vt:lpstr>Conclusion :</vt:lpstr>
      <vt:lpstr>Future Work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Shivani Komandury</dc:creator>
  <cp:lastModifiedBy>STUDENT</cp:lastModifiedBy>
  <cp:revision>23</cp:revision>
  <dcterms:created xsi:type="dcterms:W3CDTF">2019-02-24T17:19:00Z</dcterms:created>
  <dcterms:modified xsi:type="dcterms:W3CDTF">2019-04-27T06:26:17Z</dcterms:modified>
</cp:coreProperties>
</file>