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61" r:id="rId4"/>
    <p:sldId id="257" r:id="rId5"/>
    <p:sldId id="258" r:id="rId6"/>
    <p:sldId id="259" r:id="rId7"/>
    <p:sldId id="265" r:id="rId8"/>
    <p:sldId id="260" r:id="rId9"/>
    <p:sldId id="262" r:id="rId10"/>
    <p:sldId id="263" r:id="rId11"/>
    <p:sldId id="266" r:id="rId12"/>
    <p:sldId id="264"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0" d="100"/>
          <a:sy n="80"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67594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5830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55983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016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739200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25167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626143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64878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619276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83268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4886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66546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691071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1092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9AEC-C2AA-45B9-A4CD-A3E31E82F316}" type="datetimeFigureOut">
              <a:rPr lang="en-IN" smtClean="0"/>
              <a:t>14-04-2019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587780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668658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D9AEC-C2AA-45B9-A4CD-A3E31E82F316}" type="datetimeFigureOut">
              <a:rPr lang="en-IN" smtClean="0"/>
              <a:t>14-04-2019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86999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71872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202897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174222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126755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7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043110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12458972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945152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877363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0526147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D9AEC-C2AA-45B9-A4CD-A3E31E82F316}"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4839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228952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2D9AEC-C2AA-45B9-A4CD-A3E31E82F316}" type="datetimeFigureOut">
              <a:rPr lang="en-IN" smtClean="0"/>
              <a:t>14-04-2019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3371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2D9AEC-C2AA-45B9-A4CD-A3E31E82F316}"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3269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D9AEC-C2AA-45B9-A4CD-A3E31E82F316}" type="datetimeFigureOut">
              <a:rPr lang="en-IN" smtClean="0"/>
              <a:t>14-04-2019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365152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419868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D9AEC-C2AA-45B9-A4CD-A3E31E82F316}"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2E8D09-8682-43FA-9266-B795336AF05E}" type="slidenum">
              <a:rPr lang="en-IN" smtClean="0"/>
              <a:t>‹#›</a:t>
            </a:fld>
            <a:endParaRPr lang="en-IN"/>
          </a:p>
        </p:txBody>
      </p:sp>
    </p:spTree>
    <p:extLst>
      <p:ext uri="{BB962C8B-B14F-4D97-AF65-F5344CB8AC3E}">
        <p14:creationId xmlns:p14="http://schemas.microsoft.com/office/powerpoint/2010/main" val="63042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2D9AEC-C2AA-45B9-A4CD-A3E31E82F316}" type="datetimeFigureOut">
              <a:rPr lang="en-IN" smtClean="0"/>
              <a:t>14-04-2019</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2E8D09-8682-43FA-9266-B795336AF05E}" type="slidenum">
              <a:rPr lang="en-IN" smtClean="0"/>
              <a:t>‹#›</a:t>
            </a:fld>
            <a:endParaRPr lang="en-IN"/>
          </a:p>
        </p:txBody>
      </p:sp>
    </p:spTree>
    <p:extLst>
      <p:ext uri="{BB962C8B-B14F-4D97-AF65-F5344CB8AC3E}">
        <p14:creationId xmlns:p14="http://schemas.microsoft.com/office/powerpoint/2010/main" val="3442105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2D9AEC-C2AA-45B9-A4CD-A3E31E82F316}" type="datetimeFigureOut">
              <a:rPr lang="en-IN" smtClean="0"/>
              <a:t>14-04-2019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2E8D09-8682-43FA-9266-B795336AF05E}" type="slidenum">
              <a:rPr lang="en-IN" smtClean="0"/>
              <a:t>‹#›</a:t>
            </a:fld>
            <a:endParaRPr lang="en-IN"/>
          </a:p>
        </p:txBody>
      </p:sp>
    </p:spTree>
    <p:extLst>
      <p:ext uri="{BB962C8B-B14F-4D97-AF65-F5344CB8AC3E}">
        <p14:creationId xmlns:p14="http://schemas.microsoft.com/office/powerpoint/2010/main" val="207676533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FE383-0254-44C7-95A7-6AA54429C86E}"/>
              </a:ext>
            </a:extLst>
          </p:cNvPr>
          <p:cNvSpPr>
            <a:spLocks noGrp="1"/>
          </p:cNvSpPr>
          <p:nvPr>
            <p:ph type="ctrTitle"/>
          </p:nvPr>
        </p:nvSpPr>
        <p:spPr/>
        <p:txBody>
          <a:bodyPr/>
          <a:lstStyle/>
          <a:p>
            <a:r>
              <a:rPr lang="en-IN" dirty="0" err="1" smtClean="0"/>
              <a:t>Serumanno</a:t>
            </a:r>
            <a:endParaRPr lang="en-IN" dirty="0"/>
          </a:p>
        </p:txBody>
      </p:sp>
      <p:sp>
        <p:nvSpPr>
          <p:cNvPr id="3" name="Subtitle 2">
            <a:extLst>
              <a:ext uri="{FF2B5EF4-FFF2-40B4-BE49-F238E27FC236}">
                <a16:creationId xmlns:a16="http://schemas.microsoft.com/office/drawing/2014/main" xmlns="" id="{6DD68CA2-0C35-434C-A8F2-D29BCD8A7FD6}"/>
              </a:ext>
            </a:extLst>
          </p:cNvPr>
          <p:cNvSpPr>
            <a:spLocks noGrp="1"/>
          </p:cNvSpPr>
          <p:nvPr>
            <p:ph type="subTitle" idx="1"/>
          </p:nvPr>
        </p:nvSpPr>
        <p:spPr/>
        <p:txBody>
          <a:bodyPr/>
          <a:lstStyle/>
          <a:p>
            <a:r>
              <a:rPr lang="en-IN" dirty="0"/>
              <a:t>	</a:t>
            </a:r>
            <a:r>
              <a:rPr lang="en-IN" dirty="0" smtClean="0"/>
              <a:t>	Choose life</a:t>
            </a:r>
            <a:endParaRPr lang="en-IN" dirty="0"/>
          </a:p>
        </p:txBody>
      </p:sp>
    </p:spTree>
    <p:extLst>
      <p:ext uri="{BB962C8B-B14F-4D97-AF65-F5344CB8AC3E}">
        <p14:creationId xmlns:p14="http://schemas.microsoft.com/office/powerpoint/2010/main" val="545194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C13CF-37F1-4CD5-8F38-1EBD11EA0C84}"/>
              </a:ext>
            </a:extLst>
          </p:cNvPr>
          <p:cNvSpPr>
            <a:spLocks noGrp="1"/>
          </p:cNvSpPr>
          <p:nvPr>
            <p:ph type="title"/>
          </p:nvPr>
        </p:nvSpPr>
        <p:spPr/>
        <p:txBody>
          <a:bodyPr/>
          <a:lstStyle/>
          <a:p>
            <a:r>
              <a:rPr lang="en-US" dirty="0"/>
              <a:t>Mission/challenge Structure</a:t>
            </a:r>
            <a:br>
              <a:rPr lang="en-US" dirty="0"/>
            </a:br>
            <a:endParaRPr lang="en-IN" dirty="0"/>
          </a:p>
        </p:txBody>
      </p:sp>
      <p:sp>
        <p:nvSpPr>
          <p:cNvPr id="3" name="Content Placeholder 2">
            <a:extLst>
              <a:ext uri="{FF2B5EF4-FFF2-40B4-BE49-F238E27FC236}">
                <a16:creationId xmlns:a16="http://schemas.microsoft.com/office/drawing/2014/main" xmlns="" id="{E9BEF347-1B2F-4DAA-A422-DDE71DF1DCE5}"/>
              </a:ext>
            </a:extLst>
          </p:cNvPr>
          <p:cNvSpPr>
            <a:spLocks noGrp="1"/>
          </p:cNvSpPr>
          <p:nvPr>
            <p:ph idx="1"/>
          </p:nvPr>
        </p:nvSpPr>
        <p:spPr/>
        <p:txBody>
          <a:bodyPr/>
          <a:lstStyle/>
          <a:p>
            <a:r>
              <a:rPr lang="en-IN" dirty="0"/>
              <a:t>There won’t be any city map so either player will have to roam around to find the ‘X’ or they will have to reach the PEEP UP spots in the city.</a:t>
            </a:r>
          </a:p>
          <a:p>
            <a:r>
              <a:rPr lang="en-IN" dirty="0"/>
              <a:t>On reaching a </a:t>
            </a:r>
            <a:r>
              <a:rPr lang="en-IN" dirty="0">
                <a:solidFill>
                  <a:srgbClr val="C00000"/>
                </a:solidFill>
              </a:rPr>
              <a:t>PEEP UP </a:t>
            </a:r>
            <a:r>
              <a:rPr lang="en-IN" dirty="0" smtClean="0"/>
              <a:t>spot, </a:t>
            </a:r>
            <a:r>
              <a:rPr lang="en-IN" dirty="0"/>
              <a:t>the player is lifted up with a balloon into the sky for </a:t>
            </a:r>
            <a:r>
              <a:rPr lang="en-IN" dirty="0"/>
              <a:t>5</a:t>
            </a:r>
            <a:r>
              <a:rPr lang="en-IN" dirty="0" smtClean="0"/>
              <a:t> </a:t>
            </a:r>
            <a:r>
              <a:rPr lang="en-IN" dirty="0"/>
              <a:t>secs and the time freezes. The player can only rotate </a:t>
            </a:r>
            <a:r>
              <a:rPr lang="en-IN" dirty="0" smtClean="0"/>
              <a:t>the view </a:t>
            </a:r>
            <a:r>
              <a:rPr lang="en-IN" dirty="0"/>
              <a:t>360 ˚  to </a:t>
            </a:r>
            <a:r>
              <a:rPr lang="en-IN" dirty="0" smtClean="0"/>
              <a:t>see </a:t>
            </a:r>
            <a:r>
              <a:rPr lang="en-IN" dirty="0" smtClean="0"/>
              <a:t>the </a:t>
            </a:r>
            <a:r>
              <a:rPr lang="en-IN" dirty="0"/>
              <a:t>complete city and </a:t>
            </a:r>
            <a:r>
              <a:rPr lang="en-IN" dirty="0" smtClean="0"/>
              <a:t>try to locate </a:t>
            </a:r>
            <a:r>
              <a:rPr lang="en-IN" dirty="0"/>
              <a:t>the ‘X’ s.</a:t>
            </a:r>
          </a:p>
        </p:txBody>
      </p:sp>
    </p:spTree>
    <p:extLst>
      <p:ext uri="{BB962C8B-B14F-4D97-AF65-F5344CB8AC3E}">
        <p14:creationId xmlns:p14="http://schemas.microsoft.com/office/powerpoint/2010/main" val="4134057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328FF0-E9FC-4F1C-8A51-4A087F06B57C}"/>
              </a:ext>
            </a:extLst>
          </p:cNvPr>
          <p:cNvSpPr>
            <a:spLocks noGrp="1"/>
          </p:cNvSpPr>
          <p:nvPr>
            <p:ph type="title"/>
          </p:nvPr>
        </p:nvSpPr>
        <p:spPr/>
        <p:txBody>
          <a:bodyPr/>
          <a:lstStyle/>
          <a:p>
            <a:r>
              <a:rPr lang="en-IN" dirty="0"/>
              <a:t>Puzzle Structure</a:t>
            </a:r>
          </a:p>
        </p:txBody>
      </p:sp>
      <p:sp>
        <p:nvSpPr>
          <p:cNvPr id="3" name="Content Placeholder 2">
            <a:extLst>
              <a:ext uri="{FF2B5EF4-FFF2-40B4-BE49-F238E27FC236}">
                <a16:creationId xmlns:a16="http://schemas.microsoft.com/office/drawing/2014/main" xmlns="" id="{476EA9A9-8624-4E10-9EF7-A071AA0A6A4F}"/>
              </a:ext>
            </a:extLst>
          </p:cNvPr>
          <p:cNvSpPr>
            <a:spLocks noGrp="1"/>
          </p:cNvSpPr>
          <p:nvPr>
            <p:ph idx="1"/>
          </p:nvPr>
        </p:nvSpPr>
        <p:spPr>
          <a:xfrm>
            <a:off x="1141412" y="2249486"/>
            <a:ext cx="9905999" cy="3759427"/>
          </a:xfrm>
        </p:spPr>
        <p:txBody>
          <a:bodyPr>
            <a:normAutofit/>
          </a:bodyPr>
          <a:lstStyle/>
          <a:p>
            <a:r>
              <a:rPr lang="en-IN" dirty="0">
                <a:solidFill>
                  <a:srgbClr val="C00000"/>
                </a:solidFill>
              </a:rPr>
              <a:t>High speed vehicles </a:t>
            </a:r>
            <a:r>
              <a:rPr lang="en-IN" dirty="0"/>
              <a:t>symbolising different types of stress and pressures in life run on the road and a collision with them means the player is out.</a:t>
            </a:r>
          </a:p>
          <a:p>
            <a:r>
              <a:rPr lang="en-IN" dirty="0">
                <a:solidFill>
                  <a:srgbClr val="C00000"/>
                </a:solidFill>
              </a:rPr>
              <a:t>Objects</a:t>
            </a:r>
            <a:r>
              <a:rPr lang="en-IN" dirty="0"/>
              <a:t> like cigarettes, beer bottles, drugs etc might fall from the buildings and a collision with them means the player is out.</a:t>
            </a:r>
          </a:p>
          <a:p>
            <a:endParaRPr lang="en-IN" dirty="0"/>
          </a:p>
        </p:txBody>
      </p:sp>
    </p:spTree>
    <p:extLst>
      <p:ext uri="{BB962C8B-B14F-4D97-AF65-F5344CB8AC3E}">
        <p14:creationId xmlns:p14="http://schemas.microsoft.com/office/powerpoint/2010/main" val="1925393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75FAAF-F55C-4F1C-968E-65D8594CE730}"/>
              </a:ext>
            </a:extLst>
          </p:cNvPr>
          <p:cNvSpPr>
            <a:spLocks noGrp="1"/>
          </p:cNvSpPr>
          <p:nvPr>
            <p:ph type="title"/>
          </p:nvPr>
        </p:nvSpPr>
        <p:spPr/>
        <p:txBody>
          <a:bodyPr/>
          <a:lstStyle/>
          <a:p>
            <a:r>
              <a:rPr lang="en-IN" b="1" dirty="0"/>
              <a:t>Game Progression </a:t>
            </a:r>
            <a:r>
              <a:rPr lang="en-US" b="1" dirty="0"/>
              <a:t>Features</a:t>
            </a:r>
            <a:endParaRPr lang="en-IN" dirty="0"/>
          </a:p>
        </p:txBody>
      </p:sp>
      <p:sp>
        <p:nvSpPr>
          <p:cNvPr id="3" name="Content Placeholder 2">
            <a:extLst>
              <a:ext uri="{FF2B5EF4-FFF2-40B4-BE49-F238E27FC236}">
                <a16:creationId xmlns:a16="http://schemas.microsoft.com/office/drawing/2014/main" xmlns="" id="{73B632BB-D477-4601-9879-4DEE288ED6AE}"/>
              </a:ext>
            </a:extLst>
          </p:cNvPr>
          <p:cNvSpPr>
            <a:spLocks noGrp="1"/>
          </p:cNvSpPr>
          <p:nvPr>
            <p:ph idx="1"/>
          </p:nvPr>
        </p:nvSpPr>
        <p:spPr/>
        <p:txBody>
          <a:bodyPr/>
          <a:lstStyle/>
          <a:p>
            <a:r>
              <a:rPr lang="en-IN" dirty="0"/>
              <a:t>The speed of cars increases with every ‘X’ collected. </a:t>
            </a:r>
          </a:p>
          <a:p>
            <a:r>
              <a:rPr lang="en-IN" dirty="0"/>
              <a:t>The frequency of falling objects increases with every 2 ‘X’s collected.</a:t>
            </a:r>
          </a:p>
          <a:p>
            <a:r>
              <a:rPr lang="en-IN" dirty="0"/>
              <a:t>The frequency of PEEP UPs decreases with every 2 ‘X’s </a:t>
            </a:r>
            <a:r>
              <a:rPr lang="en-IN" dirty="0" smtClean="0"/>
              <a:t>collected</a:t>
            </a:r>
            <a:r>
              <a:rPr lang="en-IN" dirty="0"/>
              <a:t>.</a:t>
            </a:r>
          </a:p>
          <a:p>
            <a:pPr marL="0" indent="0">
              <a:buNone/>
            </a:pPr>
            <a:endParaRPr lang="en-IN" dirty="0"/>
          </a:p>
        </p:txBody>
      </p:sp>
    </p:spTree>
    <p:extLst>
      <p:ext uri="{BB962C8B-B14F-4D97-AF65-F5344CB8AC3E}">
        <p14:creationId xmlns:p14="http://schemas.microsoft.com/office/powerpoint/2010/main" val="425756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60C8B-D1D1-4173-9F41-2391F0F7B6F0}"/>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005403B3-ECC5-4229-BAAD-75BE60E7128E}"/>
              </a:ext>
            </a:extLst>
          </p:cNvPr>
          <p:cNvSpPr>
            <a:spLocks noGrp="1"/>
          </p:cNvSpPr>
          <p:nvPr>
            <p:ph idx="1"/>
          </p:nvPr>
        </p:nvSpPr>
        <p:spPr/>
        <p:txBody>
          <a:bodyPr/>
          <a:lstStyle/>
          <a:p>
            <a:r>
              <a:rPr lang="en-US" dirty="0"/>
              <a:t>The game will be developed using </a:t>
            </a:r>
            <a:r>
              <a:rPr lang="en-US" dirty="0">
                <a:solidFill>
                  <a:srgbClr val="C00000"/>
                </a:solidFill>
              </a:rPr>
              <a:t>Unity 2018.3.11.f</a:t>
            </a:r>
            <a:r>
              <a:rPr lang="en-US" dirty="0"/>
              <a:t> engine and </a:t>
            </a:r>
            <a:r>
              <a:rPr lang="en-US" dirty="0">
                <a:solidFill>
                  <a:srgbClr val="C00000"/>
                </a:solidFill>
              </a:rPr>
              <a:t>Visual Studio 2017 </a:t>
            </a:r>
            <a:r>
              <a:rPr lang="en-US" dirty="0"/>
              <a:t>as the engine has good capabilities to make games which are not graphic intensive but has many features which can be quite handy when making the game.</a:t>
            </a:r>
          </a:p>
          <a:p>
            <a:r>
              <a:rPr lang="en-US" dirty="0"/>
              <a:t>The license-free music will be taken from http://audionautix.com</a:t>
            </a:r>
          </a:p>
          <a:p>
            <a:endParaRPr lang="en-IN" dirty="0"/>
          </a:p>
        </p:txBody>
      </p:sp>
    </p:spTree>
    <p:extLst>
      <p:ext uri="{BB962C8B-B14F-4D97-AF65-F5344CB8AC3E}">
        <p14:creationId xmlns:p14="http://schemas.microsoft.com/office/powerpoint/2010/main" val="2095536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B2E44-F2D5-4C79-B4BB-11D6A8D1A2F1}"/>
              </a:ext>
            </a:extLst>
          </p:cNvPr>
          <p:cNvSpPr>
            <a:spLocks noGrp="1"/>
          </p:cNvSpPr>
          <p:nvPr>
            <p:ph type="title"/>
          </p:nvPr>
        </p:nvSpPr>
        <p:spPr/>
        <p:txBody>
          <a:bodyPr/>
          <a:lstStyle/>
          <a:p>
            <a:r>
              <a:rPr lang="en-IN" dirty="0"/>
              <a:t>Projected TimeLine</a:t>
            </a:r>
          </a:p>
        </p:txBody>
      </p:sp>
      <p:sp>
        <p:nvSpPr>
          <p:cNvPr id="3" name="Content Placeholder 2">
            <a:extLst>
              <a:ext uri="{FF2B5EF4-FFF2-40B4-BE49-F238E27FC236}">
                <a16:creationId xmlns:a16="http://schemas.microsoft.com/office/drawing/2014/main" xmlns="" id="{084B21A9-69ED-4EF0-8C5E-62C1C0CD155C}"/>
              </a:ext>
            </a:extLst>
          </p:cNvPr>
          <p:cNvSpPr>
            <a:spLocks noGrp="1"/>
          </p:cNvSpPr>
          <p:nvPr>
            <p:ph idx="1"/>
          </p:nvPr>
        </p:nvSpPr>
        <p:spPr/>
        <p:txBody>
          <a:bodyPr>
            <a:normAutofit lnSpcReduction="10000"/>
          </a:bodyPr>
          <a:lstStyle/>
          <a:p>
            <a:r>
              <a:rPr lang="en-IN" dirty="0" smtClean="0"/>
              <a:t>13/4/19 </a:t>
            </a:r>
            <a:r>
              <a:rPr lang="en-IN" dirty="0"/>
              <a:t>- 16/4/19 – Basic layout of the city formed</a:t>
            </a:r>
          </a:p>
          <a:p>
            <a:r>
              <a:rPr lang="en-IN" dirty="0"/>
              <a:t>17/4/19 - 19/4/19 – Moving Scripts + Brain Storming on questions</a:t>
            </a:r>
          </a:p>
          <a:p>
            <a:r>
              <a:rPr lang="en-IN" dirty="0"/>
              <a:t>19/4/19 - 21/4/19 – Collision Scripts and Menu Making</a:t>
            </a:r>
          </a:p>
          <a:p>
            <a:r>
              <a:rPr lang="en-IN" dirty="0"/>
              <a:t>22/4/19 - 25/4/19 – Completion of question bank and answer storing 				     interface.</a:t>
            </a:r>
          </a:p>
          <a:p>
            <a:r>
              <a:rPr lang="en-IN" dirty="0"/>
              <a:t>25/4/19 - 27/4/19 – Leftover debugging, Beautification, background music etc.</a:t>
            </a:r>
          </a:p>
        </p:txBody>
      </p:sp>
    </p:spTree>
    <p:extLst>
      <p:ext uri="{BB962C8B-B14F-4D97-AF65-F5344CB8AC3E}">
        <p14:creationId xmlns:p14="http://schemas.microsoft.com/office/powerpoint/2010/main" val="3760449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EE32D-3DD5-4B8A-83DB-830282A0049A}"/>
              </a:ext>
            </a:extLst>
          </p:cNvPr>
          <p:cNvSpPr>
            <a:spLocks noGrp="1"/>
          </p:cNvSpPr>
          <p:nvPr>
            <p:ph type="title"/>
          </p:nvPr>
        </p:nvSpPr>
        <p:spPr>
          <a:xfrm>
            <a:off x="838200" y="1349828"/>
            <a:ext cx="10515600" cy="2899955"/>
          </a:xfrm>
        </p:spPr>
        <p:txBody>
          <a:bodyPr>
            <a:normAutofit/>
          </a:bodyPr>
          <a:lstStyle/>
          <a:p>
            <a:pPr algn="ctr"/>
            <a:r>
              <a:rPr lang="en-IN" sz="6000" b="1" u="sng" dirty="0"/>
              <a:t>Game Overview</a:t>
            </a:r>
          </a:p>
        </p:txBody>
      </p:sp>
    </p:spTree>
    <p:extLst>
      <p:ext uri="{BB962C8B-B14F-4D97-AF65-F5344CB8AC3E}">
        <p14:creationId xmlns:p14="http://schemas.microsoft.com/office/powerpoint/2010/main" val="1323258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94670-AEDE-4730-9938-2871EC1F47C7}"/>
              </a:ext>
            </a:extLst>
          </p:cNvPr>
          <p:cNvSpPr>
            <a:spLocks noGrp="1"/>
          </p:cNvSpPr>
          <p:nvPr>
            <p:ph type="title"/>
          </p:nvPr>
        </p:nvSpPr>
        <p:spPr/>
        <p:txBody>
          <a:bodyPr/>
          <a:lstStyle/>
          <a:p>
            <a:r>
              <a:rPr lang="en-IN" dirty="0"/>
              <a:t>Game Concept</a:t>
            </a:r>
          </a:p>
        </p:txBody>
      </p:sp>
      <p:sp>
        <p:nvSpPr>
          <p:cNvPr id="3" name="Content Placeholder 2">
            <a:extLst>
              <a:ext uri="{FF2B5EF4-FFF2-40B4-BE49-F238E27FC236}">
                <a16:creationId xmlns:a16="http://schemas.microsoft.com/office/drawing/2014/main" xmlns="" id="{057CE6E1-A83E-4680-97E4-588E591E4DCA}"/>
              </a:ext>
            </a:extLst>
          </p:cNvPr>
          <p:cNvSpPr>
            <a:spLocks noGrp="1"/>
          </p:cNvSpPr>
          <p:nvPr>
            <p:ph idx="1"/>
          </p:nvPr>
        </p:nvSpPr>
        <p:spPr/>
        <p:txBody>
          <a:bodyPr/>
          <a:lstStyle/>
          <a:p>
            <a:pPr marL="0" indent="0">
              <a:buNone/>
            </a:pPr>
            <a:r>
              <a:rPr lang="en-IN" dirty="0"/>
              <a:t>It is a unique type of adventure mission game which aims to sensitize the young generation about various peer pressures and how to handle them. It tries to  inculcate moral values and proper social conduct along with developing a rational and sensible decision making abilities in different situations. </a:t>
            </a:r>
          </a:p>
        </p:txBody>
      </p:sp>
    </p:spTree>
    <p:extLst>
      <p:ext uri="{BB962C8B-B14F-4D97-AF65-F5344CB8AC3E}">
        <p14:creationId xmlns:p14="http://schemas.microsoft.com/office/powerpoint/2010/main" val="15934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FD73D-998A-45FC-AF66-D9242EA29DE4}"/>
              </a:ext>
            </a:extLst>
          </p:cNvPr>
          <p:cNvSpPr>
            <a:spLocks noGrp="1"/>
          </p:cNvSpPr>
          <p:nvPr>
            <p:ph type="title"/>
          </p:nvPr>
        </p:nvSpPr>
        <p:spPr/>
        <p:txBody>
          <a:bodyPr/>
          <a:lstStyle/>
          <a:p>
            <a:pPr algn="ctr"/>
            <a:r>
              <a:rPr lang="en-IN" sz="4500" dirty="0"/>
              <a:t>Genre</a:t>
            </a:r>
            <a:r>
              <a:rPr lang="en-IN" dirty="0"/>
              <a:t>	</a:t>
            </a:r>
          </a:p>
        </p:txBody>
      </p:sp>
      <p:sp>
        <p:nvSpPr>
          <p:cNvPr id="3" name="Content Placeholder 2">
            <a:extLst>
              <a:ext uri="{FF2B5EF4-FFF2-40B4-BE49-F238E27FC236}">
                <a16:creationId xmlns:a16="http://schemas.microsoft.com/office/drawing/2014/main" xmlns="" id="{A8B06AB7-D301-4C3C-8370-FC0D153D0250}"/>
              </a:ext>
            </a:extLst>
          </p:cNvPr>
          <p:cNvSpPr>
            <a:spLocks noGrp="1"/>
          </p:cNvSpPr>
          <p:nvPr>
            <p:ph idx="1"/>
          </p:nvPr>
        </p:nvSpPr>
        <p:spPr/>
        <p:txBody>
          <a:bodyPr/>
          <a:lstStyle/>
          <a:p>
            <a:pPr marL="0" indent="0">
              <a:buNone/>
            </a:pPr>
            <a:r>
              <a:rPr lang="en-IN" dirty="0"/>
              <a:t>			Role play cum adventure games</a:t>
            </a:r>
          </a:p>
        </p:txBody>
      </p:sp>
    </p:spTree>
    <p:extLst>
      <p:ext uri="{BB962C8B-B14F-4D97-AF65-F5344CB8AC3E}">
        <p14:creationId xmlns:p14="http://schemas.microsoft.com/office/powerpoint/2010/main" val="1489126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20382-6BD2-4107-B6E8-43EF398C2716}"/>
              </a:ext>
            </a:extLst>
          </p:cNvPr>
          <p:cNvSpPr>
            <a:spLocks noGrp="1"/>
          </p:cNvSpPr>
          <p:nvPr>
            <p:ph type="title"/>
          </p:nvPr>
        </p:nvSpPr>
        <p:spPr/>
        <p:txBody>
          <a:bodyPr/>
          <a:lstStyle/>
          <a:p>
            <a:r>
              <a:rPr lang="en-IN" dirty="0"/>
              <a:t>Target Audience</a:t>
            </a:r>
          </a:p>
        </p:txBody>
      </p:sp>
      <p:sp>
        <p:nvSpPr>
          <p:cNvPr id="3" name="Content Placeholder 2">
            <a:extLst>
              <a:ext uri="{FF2B5EF4-FFF2-40B4-BE49-F238E27FC236}">
                <a16:creationId xmlns:a16="http://schemas.microsoft.com/office/drawing/2014/main" xmlns="" id="{F7C49463-2917-47FA-85A9-A0615F57529B}"/>
              </a:ext>
            </a:extLst>
          </p:cNvPr>
          <p:cNvSpPr>
            <a:spLocks noGrp="1"/>
          </p:cNvSpPr>
          <p:nvPr>
            <p:ph idx="1"/>
          </p:nvPr>
        </p:nvSpPr>
        <p:spPr/>
        <p:txBody>
          <a:bodyPr/>
          <a:lstStyle/>
          <a:p>
            <a:pPr marL="0" indent="0">
              <a:buNone/>
            </a:pPr>
            <a:r>
              <a:rPr lang="en-IN" dirty="0"/>
              <a:t>We aim to target mainly the young generation belonging to an age group of</a:t>
            </a:r>
          </a:p>
          <a:p>
            <a:pPr marL="0" indent="0" algn="ctr">
              <a:buNone/>
            </a:pPr>
            <a:r>
              <a:rPr lang="en-IN" dirty="0"/>
              <a:t>15-25 </a:t>
            </a:r>
            <a:r>
              <a:rPr lang="en-IN" dirty="0" err="1"/>
              <a:t>yrs</a:t>
            </a:r>
            <a:endParaRPr lang="en-IN" dirty="0"/>
          </a:p>
        </p:txBody>
      </p:sp>
    </p:spTree>
    <p:extLst>
      <p:ext uri="{BB962C8B-B14F-4D97-AF65-F5344CB8AC3E}">
        <p14:creationId xmlns:p14="http://schemas.microsoft.com/office/powerpoint/2010/main" val="1022372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3EC9EB-6F8F-475B-8D31-FE53E45FAEB1}"/>
              </a:ext>
            </a:extLst>
          </p:cNvPr>
          <p:cNvSpPr>
            <a:spLocks noGrp="1"/>
          </p:cNvSpPr>
          <p:nvPr>
            <p:ph type="title"/>
          </p:nvPr>
        </p:nvSpPr>
        <p:spPr/>
        <p:txBody>
          <a:bodyPr/>
          <a:lstStyle/>
          <a:p>
            <a:r>
              <a:rPr lang="en-IN" dirty="0"/>
              <a:t>Story</a:t>
            </a:r>
          </a:p>
        </p:txBody>
      </p:sp>
      <p:sp>
        <p:nvSpPr>
          <p:cNvPr id="3" name="Content Placeholder 2">
            <a:extLst>
              <a:ext uri="{FF2B5EF4-FFF2-40B4-BE49-F238E27FC236}">
                <a16:creationId xmlns:a16="http://schemas.microsoft.com/office/drawing/2014/main" xmlns="" id="{6A80826E-4ADD-4C77-87FB-3C6FD6247319}"/>
              </a:ext>
            </a:extLst>
          </p:cNvPr>
          <p:cNvSpPr>
            <a:spLocks noGrp="1"/>
          </p:cNvSpPr>
          <p:nvPr>
            <p:ph idx="1"/>
          </p:nvPr>
        </p:nvSpPr>
        <p:spPr/>
        <p:txBody>
          <a:bodyPr/>
          <a:lstStyle/>
          <a:p>
            <a:pPr marL="0" indent="0">
              <a:buNone/>
            </a:pPr>
            <a:r>
              <a:rPr lang="en-IN" dirty="0"/>
              <a:t>The player is a student of our modern world who lives in a society with all types of people. Despite of having so many temptations and deviations in life the player has to stay focused by resisting all unjust and immoral temptations and achieve his/her goals which will ultimately lead him to a happy and respectable life.</a:t>
            </a:r>
          </a:p>
        </p:txBody>
      </p:sp>
    </p:spTree>
    <p:extLst>
      <p:ext uri="{BB962C8B-B14F-4D97-AF65-F5344CB8AC3E}">
        <p14:creationId xmlns:p14="http://schemas.microsoft.com/office/powerpoint/2010/main" val="2410912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53441-C909-4666-BCB8-AEBB967B6680}"/>
              </a:ext>
            </a:extLst>
          </p:cNvPr>
          <p:cNvSpPr>
            <a:spLocks noGrp="1"/>
          </p:cNvSpPr>
          <p:nvPr>
            <p:ph type="title"/>
          </p:nvPr>
        </p:nvSpPr>
        <p:spPr/>
        <p:txBody>
          <a:bodyPr/>
          <a:lstStyle/>
          <a:p>
            <a:r>
              <a:rPr lang="en-IN" dirty="0"/>
              <a:t>Game Flow</a:t>
            </a:r>
          </a:p>
        </p:txBody>
      </p:sp>
      <p:sp>
        <p:nvSpPr>
          <p:cNvPr id="3" name="Content Placeholder 2">
            <a:extLst>
              <a:ext uri="{FF2B5EF4-FFF2-40B4-BE49-F238E27FC236}">
                <a16:creationId xmlns:a16="http://schemas.microsoft.com/office/drawing/2014/main" xmlns="" id="{9887625B-A983-4FB3-AD43-7190459D841C}"/>
              </a:ext>
            </a:extLst>
          </p:cNvPr>
          <p:cNvSpPr>
            <a:spLocks noGrp="1"/>
          </p:cNvSpPr>
          <p:nvPr>
            <p:ph idx="1"/>
          </p:nvPr>
        </p:nvSpPr>
        <p:spPr/>
        <p:txBody>
          <a:bodyPr/>
          <a:lstStyle/>
          <a:p>
            <a:r>
              <a:rPr lang="en-IN" dirty="0"/>
              <a:t>The game is set in a modern city with high rise buildings, traffic and public. </a:t>
            </a:r>
          </a:p>
          <a:p>
            <a:r>
              <a:rPr lang="en-IN" dirty="0"/>
              <a:t>The player starts from one end of the city and the player is allowed to move in all four directions with no restriction. </a:t>
            </a:r>
          </a:p>
          <a:p>
            <a:r>
              <a:rPr lang="en-IN" dirty="0"/>
              <a:t>It moves forward with up button, backward with down button, rightward with right button and leftward with left button.</a:t>
            </a:r>
          </a:p>
          <a:p>
            <a:pPr marL="0" indent="0">
              <a:buNone/>
            </a:pPr>
            <a:endParaRPr lang="en-IN" dirty="0"/>
          </a:p>
        </p:txBody>
      </p:sp>
    </p:spTree>
    <p:extLst>
      <p:ext uri="{BB962C8B-B14F-4D97-AF65-F5344CB8AC3E}">
        <p14:creationId xmlns:p14="http://schemas.microsoft.com/office/powerpoint/2010/main" val="1713648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A200C6-5A28-4E18-8F21-83B49302668C}"/>
              </a:ext>
            </a:extLst>
          </p:cNvPr>
          <p:cNvSpPr>
            <a:spLocks noGrp="1"/>
          </p:cNvSpPr>
          <p:nvPr>
            <p:ph type="title"/>
          </p:nvPr>
        </p:nvSpPr>
        <p:spPr>
          <a:xfrm>
            <a:off x="1228498" y="2351523"/>
            <a:ext cx="9905998" cy="1478570"/>
          </a:xfrm>
        </p:spPr>
        <p:txBody>
          <a:bodyPr/>
          <a:lstStyle/>
          <a:p>
            <a:pPr algn="ctr"/>
            <a:r>
              <a:rPr lang="en-US" sz="5000" b="1" u="sng" dirty="0"/>
              <a:t>Gameplay</a:t>
            </a:r>
            <a:r>
              <a:rPr lang="en-US" dirty="0"/>
              <a:t> </a:t>
            </a:r>
            <a:endParaRPr lang="en-IN" dirty="0"/>
          </a:p>
        </p:txBody>
      </p:sp>
    </p:spTree>
    <p:extLst>
      <p:ext uri="{BB962C8B-B14F-4D97-AF65-F5344CB8AC3E}">
        <p14:creationId xmlns:p14="http://schemas.microsoft.com/office/powerpoint/2010/main" val="810178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0AE1A-1547-4D48-A8AA-1ACAA9007748}"/>
              </a:ext>
            </a:extLst>
          </p:cNvPr>
          <p:cNvSpPr>
            <a:spLocks noGrp="1"/>
          </p:cNvSpPr>
          <p:nvPr>
            <p:ph type="title"/>
          </p:nvPr>
        </p:nvSpPr>
        <p:spPr/>
        <p:txBody>
          <a:bodyPr/>
          <a:lstStyle/>
          <a:p>
            <a:r>
              <a:rPr lang="en-US" dirty="0"/>
              <a:t>Mission/challenge Structure</a:t>
            </a:r>
            <a:br>
              <a:rPr lang="en-US" dirty="0"/>
            </a:br>
            <a:endParaRPr lang="en-IN" dirty="0"/>
          </a:p>
        </p:txBody>
      </p:sp>
      <p:sp>
        <p:nvSpPr>
          <p:cNvPr id="3" name="Content Placeholder 2">
            <a:extLst>
              <a:ext uri="{FF2B5EF4-FFF2-40B4-BE49-F238E27FC236}">
                <a16:creationId xmlns:a16="http://schemas.microsoft.com/office/drawing/2014/main" xmlns="" id="{4DA30A5D-8485-44B8-AC28-52DA1C242913}"/>
              </a:ext>
            </a:extLst>
          </p:cNvPr>
          <p:cNvSpPr>
            <a:spLocks noGrp="1"/>
          </p:cNvSpPr>
          <p:nvPr>
            <p:ph idx="1"/>
          </p:nvPr>
        </p:nvSpPr>
        <p:spPr/>
        <p:txBody>
          <a:bodyPr>
            <a:normAutofit/>
          </a:bodyPr>
          <a:lstStyle/>
          <a:p>
            <a:r>
              <a:rPr lang="en-IN" dirty="0"/>
              <a:t>The main objective of the game is to reach all the ‘X’ crosses in the city in minimum time tackling all the obstacles on the way. </a:t>
            </a:r>
          </a:p>
          <a:p>
            <a:r>
              <a:rPr lang="en-IN" dirty="0"/>
              <a:t>On reaching each ‘X’ the player will be asked a question on decision making in some situation. Each option will have positive or negative marks which will be added to the score.</a:t>
            </a:r>
          </a:p>
          <a:p>
            <a:r>
              <a:rPr lang="en-IN" dirty="0"/>
              <a:t>The faster you collect crosses and answer the questions correctly, the more you score.</a:t>
            </a:r>
          </a:p>
          <a:p>
            <a:pPr marL="0" indent="0">
              <a:buNone/>
            </a:pPr>
            <a:endParaRPr lang="en-IN" dirty="0"/>
          </a:p>
        </p:txBody>
      </p:sp>
    </p:spTree>
    <p:extLst>
      <p:ext uri="{BB962C8B-B14F-4D97-AF65-F5344CB8AC3E}">
        <p14:creationId xmlns:p14="http://schemas.microsoft.com/office/powerpoint/2010/main" val="308860872"/>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4733</TotalTime>
  <Words>559</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Century Gothic</vt:lpstr>
      <vt:lpstr>Trebuchet MS</vt:lpstr>
      <vt:lpstr>Tw Cen MT</vt:lpstr>
      <vt:lpstr>Vapor Trail</vt:lpstr>
      <vt:lpstr>Circuit</vt:lpstr>
      <vt:lpstr>Serumanno</vt:lpstr>
      <vt:lpstr>Game Overview</vt:lpstr>
      <vt:lpstr>Game Concept</vt:lpstr>
      <vt:lpstr>Genre </vt:lpstr>
      <vt:lpstr>Target Audience</vt:lpstr>
      <vt:lpstr>Story</vt:lpstr>
      <vt:lpstr>Game Flow</vt:lpstr>
      <vt:lpstr>Gameplay </vt:lpstr>
      <vt:lpstr>Mission/challenge Structure </vt:lpstr>
      <vt:lpstr>Mission/challenge Structure </vt:lpstr>
      <vt:lpstr>Puzzle Structure</vt:lpstr>
      <vt:lpstr>Game Progression Features</vt:lpstr>
      <vt:lpstr>Implementation</vt:lpstr>
      <vt:lpstr>Projected TimeLine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 Human Hunter</dc:title>
  <dc:creator>Shreya Sharma</dc:creator>
  <cp:lastModifiedBy>hp</cp:lastModifiedBy>
  <cp:revision>48</cp:revision>
  <dcterms:created xsi:type="dcterms:W3CDTF">2019-04-11T08:06:17Z</dcterms:created>
  <dcterms:modified xsi:type="dcterms:W3CDTF">2019-04-14T15:25:28Z</dcterms:modified>
</cp:coreProperties>
</file>