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4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3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016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00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7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43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878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76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84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46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71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921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80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58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99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2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97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22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55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10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972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52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63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14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9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2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8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2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8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4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0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9AEC-C2AA-45B9-A4CD-A3E31E82F316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E8D09-8682-43FA-9266-B795336AF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65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E383-0254-44C7-95A7-6AA54429C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Human/Demon Hunter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68CA2-0C35-434C-A8F2-D29BCD8A7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Kill the demon within you</a:t>
            </a:r>
          </a:p>
        </p:txBody>
      </p:sp>
    </p:spTree>
    <p:extLst>
      <p:ext uri="{BB962C8B-B14F-4D97-AF65-F5344CB8AC3E}">
        <p14:creationId xmlns:p14="http://schemas.microsoft.com/office/powerpoint/2010/main" val="54519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E32D-3DD5-4B8A-83DB-830282A0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828"/>
            <a:ext cx="10515600" cy="2899955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/>
              <a:t>Game Overview</a:t>
            </a:r>
          </a:p>
        </p:txBody>
      </p:sp>
    </p:spTree>
    <p:extLst>
      <p:ext uri="{BB962C8B-B14F-4D97-AF65-F5344CB8AC3E}">
        <p14:creationId xmlns:p14="http://schemas.microsoft.com/office/powerpoint/2010/main" val="132325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4670-AEDE-4730-9938-2871EC1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E6E1-A83E-4680-97E4-588E591E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is a unique type of mission game which aims to sensitize its audience about the satanic acts of humans against animals and nature along with developing better reasoning and decision making in a wide variety of difficult situations. </a:t>
            </a:r>
          </a:p>
        </p:txBody>
      </p:sp>
    </p:spTree>
    <p:extLst>
      <p:ext uri="{BB962C8B-B14F-4D97-AF65-F5344CB8AC3E}">
        <p14:creationId xmlns:p14="http://schemas.microsoft.com/office/powerpoint/2010/main" val="159341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D73D-998A-45FC-AF66-D9242EA2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500" dirty="0"/>
              <a:t>Genre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6AB7-D301-4C3C-8370-FC0D153D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	Role play cum adventure games</a:t>
            </a:r>
          </a:p>
        </p:txBody>
      </p:sp>
    </p:spTree>
    <p:extLst>
      <p:ext uri="{BB962C8B-B14F-4D97-AF65-F5344CB8AC3E}">
        <p14:creationId xmlns:p14="http://schemas.microsoft.com/office/powerpoint/2010/main" val="148912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0382-6BD2-4107-B6E8-43EF398C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9463-2917-47FA-85A9-A0615F57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game has two play modes for age group &lt;10yrs and 15–23 </a:t>
            </a:r>
            <a:r>
              <a:rPr lang="en-IN" dirty="0" err="1"/>
              <a:t>yrs</a:t>
            </a:r>
            <a:r>
              <a:rPr lang="en-IN" dirty="0"/>
              <a:t> separately.</a:t>
            </a:r>
          </a:p>
          <a:p>
            <a:r>
              <a:rPr lang="en-IN" dirty="0"/>
              <a:t>The game focuses mainly on the interests of people &lt;23yrs of age but can be played my an individual of any age group.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37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3441-C909-4666-BCB8-AEBB967B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625B-A983-4FB3-AD43-7190459D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game is set in a city with high rise buildings, traffic and public. </a:t>
            </a:r>
          </a:p>
          <a:p>
            <a:r>
              <a:rPr lang="en-IN" dirty="0"/>
              <a:t>The player starts from one end of the city and the player is allowed to move in all four directions with no restriction. </a:t>
            </a:r>
          </a:p>
          <a:p>
            <a:r>
              <a:rPr lang="en-IN" dirty="0"/>
              <a:t>It moves forward with up button, backward with down button, rightward with right button and leftward with left button.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64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00C6-5A28-4E18-8F21-83B49302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98" y="2351523"/>
            <a:ext cx="9905998" cy="1478570"/>
          </a:xfrm>
        </p:spPr>
        <p:txBody>
          <a:bodyPr/>
          <a:lstStyle/>
          <a:p>
            <a:pPr algn="ctr"/>
            <a:r>
              <a:rPr lang="en-US" sz="5000" b="1" u="sng" dirty="0"/>
              <a:t>Gameplay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17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AE1A-1547-4D48-A8AA-1ACAA900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Mission/challenge Structure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0A5D-8485-44B8-AC28-52DA1C24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main objective of the game is to reach all the ‘X’ crosses in the city in minimum time. </a:t>
            </a:r>
          </a:p>
          <a:p>
            <a:r>
              <a:rPr lang="en-IN" dirty="0"/>
              <a:t>On reaching each ‘X’ the player witnesses an activity going on depending on the play mode</a:t>
            </a:r>
          </a:p>
          <a:p>
            <a:pPr marL="0" indent="0">
              <a:buNone/>
            </a:pPr>
            <a:r>
              <a:rPr lang="en-IN" dirty="0"/>
              <a:t>	1) For junior mode it includes acts like violence against animals, 	  	        	    afforestation and bad habits like throwing garbage on the road etc. The player is then asked a question based on that activity which has a value based answer and accordingly the player gets points.</a:t>
            </a:r>
          </a:p>
          <a:p>
            <a:pPr marL="0" indent="0">
              <a:buNone/>
            </a:pPr>
            <a:r>
              <a:rPr lang="en-IN" dirty="0"/>
              <a:t>	2) For senior mode it includes situations of trauma and anxiety and the player is given and situation and asked to choose the most appropriate reaction to the situation.</a:t>
            </a:r>
          </a:p>
          <a:p>
            <a:r>
              <a:rPr lang="en-IN" dirty="0"/>
              <a:t>The more you collect crosses and answer the questions, the more you score.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6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8FF0-E9FC-4F1C-8A51-4A087F06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Puzzle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A9A9-8624-4E10-9EF7-A071AA0A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942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High speed vehicles run on the road and a collision with them means the player is out.</a:t>
            </a:r>
          </a:p>
          <a:p>
            <a:r>
              <a:rPr lang="en-IN" dirty="0"/>
              <a:t>Also blocks might fall from the buildings and a collision with them means the player is out.</a:t>
            </a:r>
          </a:p>
          <a:p>
            <a:r>
              <a:rPr lang="en-IN" dirty="0"/>
              <a:t>There are special zones with a balloon. On reaching the zone the player is lifted above the city with the balloon for 5 sec. While in the air the player can rotate the camera to location the location of “X”s which are marked with a big downward arrow in the air. </a:t>
            </a:r>
          </a:p>
        </p:txBody>
      </p:sp>
    </p:spTree>
    <p:extLst>
      <p:ext uri="{BB962C8B-B14F-4D97-AF65-F5344CB8AC3E}">
        <p14:creationId xmlns:p14="http://schemas.microsoft.com/office/powerpoint/2010/main" val="19253934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4567</TotalTime>
  <Words>303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Tw Cen MT</vt:lpstr>
      <vt:lpstr>Vapor Trail</vt:lpstr>
      <vt:lpstr>Circuit</vt:lpstr>
      <vt:lpstr>Human/Demon Hunter</vt:lpstr>
      <vt:lpstr>Game Overview</vt:lpstr>
      <vt:lpstr>Game Concept</vt:lpstr>
      <vt:lpstr>Genre </vt:lpstr>
      <vt:lpstr>Target Audience</vt:lpstr>
      <vt:lpstr>Game Flow</vt:lpstr>
      <vt:lpstr>Gameplay </vt:lpstr>
      <vt:lpstr>Mission/challenge Structure </vt:lpstr>
      <vt:lpstr>Puzzle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 Human Hunter</dc:title>
  <dc:creator>Shreya Sharma</dc:creator>
  <cp:lastModifiedBy>Shreya Sharma</cp:lastModifiedBy>
  <cp:revision>24</cp:revision>
  <dcterms:created xsi:type="dcterms:W3CDTF">2019-04-11T08:06:17Z</dcterms:created>
  <dcterms:modified xsi:type="dcterms:W3CDTF">2019-04-14T12:25:36Z</dcterms:modified>
</cp:coreProperties>
</file>