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Black"/>
      <p:bold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A0E44E-75C0-4ECC-8BE6-10CECA3B7A50}">
  <a:tblStyle styleId="{0EA0E44E-75C0-4ECC-8BE6-10CECA3B7A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lack-boldItalic.fntdata"/><Relationship Id="rId25" Type="http://schemas.openxmlformats.org/officeDocument/2006/relationships/font" Target="fonts/RobotoBlack-bold.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slidesppt.net</a:t>
            </a:r>
            <a:endParaRPr/>
          </a:p>
        </p:txBody>
      </p:sp>
      <p:sp>
        <p:nvSpPr>
          <p:cNvPr id="75" name="Google Shape;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21c40d09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21c40d09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c21c40d09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0a20ef62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c0a20ef62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c0a20ef62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753c55c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753c55c2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c753c55c2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fcd52d89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fcd52d89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bfcd52d89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fcd52d895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fcd52d895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bfcd52d895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fcd52d895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bfcd52d895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bfcd52d895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0a20ef62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c0a20ef62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753c55c2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753c55c2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c753c55c2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753c55c24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c753c55c24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c753c55c24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fcd52d895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bfcd52d895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bfcd52d895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fcd52d895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fcd52d895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bfcd52d895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fcd52d895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fcd52d895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bfcd52d895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fcd52d8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fcd52d8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bfcd52d89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21c40d09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21c40d096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c21c40d096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ff6d557bb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bff6d557bb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6cea416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6cea416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c6cea4160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yle slide layout">
  <p:cSld name="Style slide layout">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Layout">
  <p:cSld name="5_Section Break Layout">
    <p:bg>
      <p:bgPr>
        <a:solidFill>
          <a:schemeClr val="lt1"/>
        </a:solidFill>
      </p:bgPr>
    </p:bg>
    <p:spTree>
      <p:nvGrpSpPr>
        <p:cNvPr id="38" name="Shape 38"/>
        <p:cNvGrpSpPr/>
        <p:nvPr/>
      </p:nvGrpSpPr>
      <p:grpSpPr>
        <a:xfrm>
          <a:off x="0" y="0"/>
          <a:ext cx="0" cy="0"/>
          <a:chOff x="0" y="0"/>
          <a:chExt cx="0" cy="0"/>
        </a:xfrm>
      </p:grpSpPr>
      <p:sp>
        <p:nvSpPr>
          <p:cNvPr id="39" name="Google Shape;39;p11"/>
          <p:cNvSpPr/>
          <p:nvPr>
            <p:ph idx="2" type="pic"/>
          </p:nvPr>
        </p:nvSpPr>
        <p:spPr>
          <a:xfrm>
            <a:off x="733605" y="2216115"/>
            <a:ext cx="7740000" cy="1944000"/>
          </a:xfrm>
          <a:prstGeom prst="rect">
            <a:avLst/>
          </a:prstGeom>
          <a:solidFill>
            <a:srgbClr val="F2F2F2"/>
          </a:solidFill>
          <a:ln>
            <a:noFill/>
          </a:ln>
        </p:spPr>
      </p:sp>
      <p:sp>
        <p:nvSpPr>
          <p:cNvPr id="40" name="Google Shape;40;p11"/>
          <p:cNvSpPr/>
          <p:nvPr>
            <p:ph idx="3" type="pic"/>
          </p:nvPr>
        </p:nvSpPr>
        <p:spPr>
          <a:xfrm>
            <a:off x="4693451" y="4328464"/>
            <a:ext cx="6768000" cy="1944000"/>
          </a:xfrm>
          <a:prstGeom prst="rect">
            <a:avLst/>
          </a:prstGeom>
          <a:solidFill>
            <a:srgbClr val="F2F2F2"/>
          </a:solidFill>
          <a:ln>
            <a:noFill/>
          </a:ln>
        </p:spPr>
      </p:sp>
      <p:sp>
        <p:nvSpPr>
          <p:cNvPr id="41" name="Google Shape;41;p11"/>
          <p:cNvSpPr/>
          <p:nvPr/>
        </p:nvSpPr>
        <p:spPr>
          <a:xfrm>
            <a:off x="8653451" y="704115"/>
            <a:ext cx="2808000" cy="3456000"/>
          </a:xfrm>
          <a:prstGeom prst="rect">
            <a:avLst/>
          </a:prstGeom>
          <a:solidFill>
            <a:srgbClr val="DE000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11"/>
          <p:cNvSpPr/>
          <p:nvPr/>
        </p:nvSpPr>
        <p:spPr>
          <a:xfrm>
            <a:off x="733605" y="4328464"/>
            <a:ext cx="3780000" cy="1944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Layout">
  <p:cSld name="4_Section Break Layout">
    <p:bg>
      <p:bgPr>
        <a:solidFill>
          <a:schemeClr val="lt1"/>
        </a:solidFill>
      </p:bgPr>
    </p:bg>
    <p:spTree>
      <p:nvGrpSpPr>
        <p:cNvPr id="43" name="Shape 43"/>
        <p:cNvGrpSpPr/>
        <p:nvPr/>
      </p:nvGrpSpPr>
      <p:grpSpPr>
        <a:xfrm>
          <a:off x="0" y="0"/>
          <a:ext cx="0" cy="0"/>
          <a:chOff x="0" y="0"/>
          <a:chExt cx="0" cy="0"/>
        </a:xfrm>
      </p:grpSpPr>
      <p:sp>
        <p:nvSpPr>
          <p:cNvPr id="44" name="Google Shape;44;p12"/>
          <p:cNvSpPr/>
          <p:nvPr>
            <p:ph idx="2" type="pic"/>
          </p:nvPr>
        </p:nvSpPr>
        <p:spPr>
          <a:xfrm>
            <a:off x="2" y="0"/>
            <a:ext cx="7638869" cy="6858000"/>
          </a:xfrm>
          <a:prstGeom prst="rect">
            <a:avLst/>
          </a:prstGeom>
          <a:solidFill>
            <a:srgbClr val="F2F2F2"/>
          </a:solidFill>
          <a:ln>
            <a:noFill/>
          </a:ln>
        </p:spPr>
      </p:sp>
      <p:grpSp>
        <p:nvGrpSpPr>
          <p:cNvPr id="45" name="Google Shape;45;p12"/>
          <p:cNvGrpSpPr/>
          <p:nvPr/>
        </p:nvGrpSpPr>
        <p:grpSpPr>
          <a:xfrm>
            <a:off x="1285598" y="4531100"/>
            <a:ext cx="1831847" cy="2326900"/>
            <a:chOff x="1194997" y="4531100"/>
            <a:chExt cx="1391266" cy="2326900"/>
          </a:xfrm>
        </p:grpSpPr>
        <p:sp>
          <p:nvSpPr>
            <p:cNvPr id="46" name="Google Shape;46;p12"/>
            <p:cNvSpPr/>
            <p:nvPr/>
          </p:nvSpPr>
          <p:spPr>
            <a:xfrm flipH="1">
              <a:off x="1194997" y="4531100"/>
              <a:ext cx="1391266" cy="2326900"/>
            </a:xfrm>
            <a:prstGeom prst="parallelogram">
              <a:avLst>
                <a:gd fmla="val 80803" name="adj"/>
              </a:avLst>
            </a:prstGeom>
            <a:solidFill>
              <a:srgbClr val="DE000A">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12"/>
            <p:cNvSpPr/>
            <p:nvPr/>
          </p:nvSpPr>
          <p:spPr>
            <a:xfrm flipH="1">
              <a:off x="1435656" y="5606204"/>
              <a:ext cx="792473" cy="1251796"/>
            </a:xfrm>
            <a:prstGeom prst="parallelogram">
              <a:avLst>
                <a:gd fmla="val 77385" name="adj"/>
              </a:avLst>
            </a:prstGeom>
            <a:solidFill>
              <a:srgbClr val="262626">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 name="Google Shape;48;p12"/>
          <p:cNvGrpSpPr/>
          <p:nvPr/>
        </p:nvGrpSpPr>
        <p:grpSpPr>
          <a:xfrm>
            <a:off x="4525518" y="-4290"/>
            <a:ext cx="3952171" cy="5200979"/>
            <a:chOff x="3920151" y="-9053"/>
            <a:chExt cx="3215578" cy="4014975"/>
          </a:xfrm>
        </p:grpSpPr>
        <p:sp>
          <p:nvSpPr>
            <p:cNvPr id="49" name="Google Shape;49;p12"/>
            <p:cNvSpPr/>
            <p:nvPr/>
          </p:nvSpPr>
          <p:spPr>
            <a:xfrm>
              <a:off x="3920151" y="-4763"/>
              <a:ext cx="2921235" cy="4010685"/>
            </a:xfrm>
            <a:prstGeom prst="parallelogram">
              <a:avLst>
                <a:gd fmla="val 91201" name="adj"/>
              </a:avLst>
            </a:prstGeom>
            <a:solidFill>
              <a:srgbClr val="DE000A">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12"/>
            <p:cNvSpPr/>
            <p:nvPr/>
          </p:nvSpPr>
          <p:spPr>
            <a:xfrm>
              <a:off x="4959760" y="-9053"/>
              <a:ext cx="2175969" cy="3064477"/>
            </a:xfrm>
            <a:prstGeom prst="parallelogram">
              <a:avLst>
                <a:gd fmla="val 91630" name="adj"/>
              </a:avLst>
            </a:prstGeom>
            <a:solidFill>
              <a:srgbClr val="262626">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Images &amp; Contents Layout">
  <p:cSld name="14_Images &amp; Contents Layout">
    <p:spTree>
      <p:nvGrpSpPr>
        <p:cNvPr id="51" name="Shape 51"/>
        <p:cNvGrpSpPr/>
        <p:nvPr/>
      </p:nvGrpSpPr>
      <p:grpSpPr>
        <a:xfrm>
          <a:off x="0" y="0"/>
          <a:ext cx="0" cy="0"/>
          <a:chOff x="0" y="0"/>
          <a:chExt cx="0" cy="0"/>
        </a:xfrm>
      </p:grpSpPr>
      <p:sp>
        <p:nvSpPr>
          <p:cNvPr id="52" name="Google Shape;52;p13"/>
          <p:cNvSpPr/>
          <p:nvPr>
            <p:ph idx="2" type="pic"/>
          </p:nvPr>
        </p:nvSpPr>
        <p:spPr>
          <a:xfrm>
            <a:off x="0" y="1576251"/>
            <a:ext cx="2447595" cy="5281749"/>
          </a:xfrm>
          <a:prstGeom prst="rect">
            <a:avLst/>
          </a:prstGeom>
          <a:solidFill>
            <a:srgbClr val="F2F2F2"/>
          </a:solidFill>
          <a:ln>
            <a:noFill/>
          </a:ln>
        </p:spPr>
      </p:sp>
      <p:sp>
        <p:nvSpPr>
          <p:cNvPr id="53" name="Google Shape;53;p13"/>
          <p:cNvSpPr/>
          <p:nvPr>
            <p:ph idx="3" type="pic"/>
          </p:nvPr>
        </p:nvSpPr>
        <p:spPr>
          <a:xfrm>
            <a:off x="4872203" y="1576251"/>
            <a:ext cx="2447595" cy="5281749"/>
          </a:xfrm>
          <a:prstGeom prst="rect">
            <a:avLst/>
          </a:prstGeom>
          <a:solidFill>
            <a:srgbClr val="F2F2F2"/>
          </a:solidFill>
          <a:ln>
            <a:noFill/>
          </a:ln>
        </p:spPr>
      </p:sp>
      <p:sp>
        <p:nvSpPr>
          <p:cNvPr id="54" name="Google Shape;54;p13"/>
          <p:cNvSpPr/>
          <p:nvPr>
            <p:ph idx="4" type="pic"/>
          </p:nvPr>
        </p:nvSpPr>
        <p:spPr>
          <a:xfrm>
            <a:off x="9744405" y="1576251"/>
            <a:ext cx="2447595" cy="5281749"/>
          </a:xfrm>
          <a:prstGeom prst="rect">
            <a:avLst/>
          </a:prstGeom>
          <a:solidFill>
            <a:srgbClr val="F2F2F2"/>
          </a:solidFill>
          <a:ln>
            <a:noFill/>
          </a:ln>
        </p:spPr>
      </p:sp>
      <p:sp>
        <p:nvSpPr>
          <p:cNvPr id="55" name="Google Shape;55;p13"/>
          <p:cNvSpPr txBox="1"/>
          <p:nvPr>
            <p:ph idx="1" type="body"/>
          </p:nvPr>
        </p:nvSpPr>
        <p:spPr>
          <a:xfrm>
            <a:off x="323528" y="421933"/>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56" name="Shape 56"/>
        <p:cNvGrpSpPr/>
        <p:nvPr/>
      </p:nvGrpSpPr>
      <p:grpSpPr>
        <a:xfrm>
          <a:off x="0" y="0"/>
          <a:ext cx="0" cy="0"/>
          <a:chOff x="0" y="0"/>
          <a:chExt cx="0" cy="0"/>
        </a:xfrm>
      </p:grpSpPr>
      <p:sp>
        <p:nvSpPr>
          <p:cNvPr id="57" name="Google Shape;57;p14"/>
          <p:cNvSpPr/>
          <p:nvPr>
            <p:ph idx="2" type="pic"/>
          </p:nvPr>
        </p:nvSpPr>
        <p:spPr>
          <a:xfrm>
            <a:off x="-1" y="0"/>
            <a:ext cx="7525230" cy="6858000"/>
          </a:xfrm>
          <a:prstGeom prst="rect">
            <a:avLst/>
          </a:prstGeom>
          <a:solidFill>
            <a:srgbClr val="F2F2F2"/>
          </a:solidFill>
          <a:ln>
            <a:noFill/>
          </a:ln>
        </p:spPr>
      </p:sp>
      <p:sp>
        <p:nvSpPr>
          <p:cNvPr id="58" name="Google Shape;58;p14"/>
          <p:cNvSpPr/>
          <p:nvPr/>
        </p:nvSpPr>
        <p:spPr>
          <a:xfrm>
            <a:off x="4636784" y="5127899"/>
            <a:ext cx="1209539" cy="1739424"/>
          </a:xfrm>
          <a:prstGeom prst="parallelogram">
            <a:avLst>
              <a:gd fmla="val 66769" name="adj"/>
            </a:avLst>
          </a:prstGeom>
          <a:solidFill>
            <a:srgbClr val="DE000A">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Images &amp; Contents Layout">
  <p:cSld name="12_Images &amp; Contents Layout">
    <p:bg>
      <p:bgPr>
        <a:solidFill>
          <a:schemeClr val="lt1"/>
        </a:solidFill>
      </p:bgPr>
    </p:bg>
    <p:spTree>
      <p:nvGrpSpPr>
        <p:cNvPr id="59" name="Shape 59"/>
        <p:cNvGrpSpPr/>
        <p:nvPr/>
      </p:nvGrpSpPr>
      <p:grpSpPr>
        <a:xfrm>
          <a:off x="0" y="0"/>
          <a:ext cx="0" cy="0"/>
          <a:chOff x="0" y="0"/>
          <a:chExt cx="0" cy="0"/>
        </a:xfrm>
      </p:grpSpPr>
      <p:sp>
        <p:nvSpPr>
          <p:cNvPr id="60" name="Google Shape;60;p15"/>
          <p:cNvSpPr/>
          <p:nvPr>
            <p:ph idx="2" type="pic"/>
          </p:nvPr>
        </p:nvSpPr>
        <p:spPr>
          <a:xfrm>
            <a:off x="8042640" y="1"/>
            <a:ext cx="4155273" cy="6867525"/>
          </a:xfrm>
          <a:prstGeom prst="rect">
            <a:avLst/>
          </a:prstGeom>
          <a:solidFill>
            <a:srgbClr val="F2F2F2"/>
          </a:solidFill>
          <a:ln>
            <a:noFill/>
          </a:ln>
        </p:spPr>
      </p:sp>
      <p:sp>
        <p:nvSpPr>
          <p:cNvPr id="61" name="Google Shape;61;p15"/>
          <p:cNvSpPr/>
          <p:nvPr>
            <p:ph idx="3" type="pic"/>
          </p:nvPr>
        </p:nvSpPr>
        <p:spPr>
          <a:xfrm>
            <a:off x="4746921" y="0"/>
            <a:ext cx="3888000" cy="3348000"/>
          </a:xfrm>
          <a:prstGeom prst="flowChartInputOutput">
            <a:avLst/>
          </a:prstGeom>
          <a:solidFill>
            <a:srgbClr val="F2F2F2"/>
          </a:solidFill>
          <a:ln>
            <a:noFill/>
          </a:ln>
        </p:spPr>
      </p:sp>
      <p:sp>
        <p:nvSpPr>
          <p:cNvPr id="62" name="Google Shape;62;p15"/>
          <p:cNvSpPr/>
          <p:nvPr>
            <p:ph idx="4" type="pic"/>
          </p:nvPr>
        </p:nvSpPr>
        <p:spPr>
          <a:xfrm>
            <a:off x="4746921" y="3510000"/>
            <a:ext cx="3887317" cy="3348000"/>
          </a:xfrm>
          <a:prstGeom prst="flowChartInputOutput">
            <a:avLst/>
          </a:prstGeom>
          <a:solidFill>
            <a:srgbClr val="F2F2F2"/>
          </a:solidFill>
          <a:ln>
            <a:noFill/>
          </a:ln>
        </p:spPr>
      </p:sp>
      <p:sp>
        <p:nvSpPr>
          <p:cNvPr id="63" name="Google Shape;63;p15"/>
          <p:cNvSpPr/>
          <p:nvPr/>
        </p:nvSpPr>
        <p:spPr>
          <a:xfrm>
            <a:off x="0" y="908720"/>
            <a:ext cx="720000" cy="1782346"/>
          </a:xfrm>
          <a:prstGeom prst="rect">
            <a:avLst/>
          </a:prstGeom>
          <a:solidFill>
            <a:srgbClr val="DE000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5679D"/>
              </a:solidFill>
              <a:latin typeface="Arial"/>
              <a:ea typeface="Arial"/>
              <a:cs typeface="Arial"/>
              <a:sym typeface="Arial"/>
            </a:endParaRPr>
          </a:p>
        </p:txBody>
      </p:sp>
      <p:sp>
        <p:nvSpPr>
          <p:cNvPr id="64" name="Google Shape;64;p15"/>
          <p:cNvSpPr/>
          <p:nvPr/>
        </p:nvSpPr>
        <p:spPr>
          <a:xfrm>
            <a:off x="4175786" y="4365104"/>
            <a:ext cx="960108" cy="2492896"/>
          </a:xfrm>
          <a:prstGeom prst="parallelogram">
            <a:avLst>
              <a:gd fmla="val 63645"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15"/>
          <p:cNvSpPr/>
          <p:nvPr/>
        </p:nvSpPr>
        <p:spPr>
          <a:xfrm>
            <a:off x="3932965" y="4941168"/>
            <a:ext cx="635376" cy="1916832"/>
          </a:xfrm>
          <a:prstGeom prst="parallelogram">
            <a:avLst>
              <a:gd fmla="val 8105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Clr>
                <a:schemeClr val="dk2"/>
              </a:buClr>
              <a:buSzPts val="4500"/>
              <a:buFont typeface="Arial"/>
              <a:buChar char="●"/>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360"/>
              </a:spcBef>
              <a:spcAft>
                <a:spcPts val="0"/>
              </a:spcAft>
              <a:buClr>
                <a:schemeClr val="dk1"/>
              </a:buClr>
              <a:buSzPts val="1800"/>
              <a:buFont typeface="Arial"/>
              <a:buNone/>
              <a:defRPr sz="1800"/>
            </a:lvl1pPr>
            <a:lvl2pPr lvl="1" rtl="0" algn="ctr">
              <a:lnSpc>
                <a:spcPct val="100000"/>
              </a:lnSpc>
              <a:spcBef>
                <a:spcPts val="300"/>
              </a:spcBef>
              <a:spcAft>
                <a:spcPts val="0"/>
              </a:spcAft>
              <a:buClr>
                <a:schemeClr val="dk1"/>
              </a:buClr>
              <a:buSzPts val="1500"/>
              <a:buFont typeface="Arial"/>
              <a:buNone/>
              <a:defRPr sz="1500"/>
            </a:lvl2pPr>
            <a:lvl3pPr lvl="2" rtl="0" algn="ctr">
              <a:lnSpc>
                <a:spcPct val="100000"/>
              </a:lnSpc>
              <a:spcBef>
                <a:spcPts val="270"/>
              </a:spcBef>
              <a:spcAft>
                <a:spcPts val="0"/>
              </a:spcAft>
              <a:buClr>
                <a:schemeClr val="dk1"/>
              </a:buClr>
              <a:buSzPts val="1350"/>
              <a:buFont typeface="Arial"/>
              <a:buNone/>
              <a:defRPr sz="1350"/>
            </a:lvl3pPr>
            <a:lvl4pPr lvl="3" rtl="0" algn="ctr">
              <a:lnSpc>
                <a:spcPct val="100000"/>
              </a:lnSpc>
              <a:spcBef>
                <a:spcPts val="240"/>
              </a:spcBef>
              <a:spcAft>
                <a:spcPts val="0"/>
              </a:spcAft>
              <a:buClr>
                <a:schemeClr val="dk1"/>
              </a:buClr>
              <a:buSzPts val="1200"/>
              <a:buFont typeface="Arial"/>
              <a:buNone/>
              <a:defRPr sz="1200"/>
            </a:lvl4pPr>
            <a:lvl5pPr lvl="4" rtl="0" algn="ctr">
              <a:lnSpc>
                <a:spcPct val="100000"/>
              </a:lnSpc>
              <a:spcBef>
                <a:spcPts val="240"/>
              </a:spcBef>
              <a:spcAft>
                <a:spcPts val="0"/>
              </a:spcAft>
              <a:buClr>
                <a:schemeClr val="dk1"/>
              </a:buClr>
              <a:buSzPts val="1200"/>
              <a:buFont typeface="Arial"/>
              <a:buNone/>
              <a:defRPr sz="1200"/>
            </a:lvl5pPr>
            <a:lvl6pPr lvl="5" rtl="0" algn="ctr">
              <a:lnSpc>
                <a:spcPct val="100000"/>
              </a:lnSpc>
              <a:spcBef>
                <a:spcPts val="240"/>
              </a:spcBef>
              <a:spcAft>
                <a:spcPts val="0"/>
              </a:spcAft>
              <a:buClr>
                <a:schemeClr val="dk1"/>
              </a:buClr>
              <a:buSzPts val="1200"/>
              <a:buFont typeface="Arial"/>
              <a:buNone/>
              <a:defRPr sz="1200"/>
            </a:lvl6pPr>
            <a:lvl7pPr lvl="6" rtl="0" algn="ctr">
              <a:lnSpc>
                <a:spcPct val="100000"/>
              </a:lnSpc>
              <a:spcBef>
                <a:spcPts val="240"/>
              </a:spcBef>
              <a:spcAft>
                <a:spcPts val="0"/>
              </a:spcAft>
              <a:buClr>
                <a:schemeClr val="dk1"/>
              </a:buClr>
              <a:buSzPts val="1200"/>
              <a:buFont typeface="Arial"/>
              <a:buNone/>
              <a:defRPr sz="1200"/>
            </a:lvl7pPr>
            <a:lvl8pPr lvl="7" rtl="0" algn="ctr">
              <a:lnSpc>
                <a:spcPct val="100000"/>
              </a:lnSpc>
              <a:spcBef>
                <a:spcPts val="240"/>
              </a:spcBef>
              <a:spcAft>
                <a:spcPts val="0"/>
              </a:spcAft>
              <a:buClr>
                <a:schemeClr val="dk1"/>
              </a:buClr>
              <a:buSzPts val="1200"/>
              <a:buFont typeface="Arial"/>
              <a:buNone/>
              <a:defRPr sz="1200"/>
            </a:lvl8pPr>
            <a:lvl9pPr lvl="8" rtl="0" algn="ctr">
              <a:lnSpc>
                <a:spcPct val="100000"/>
              </a:lnSpc>
              <a:spcBef>
                <a:spcPts val="240"/>
              </a:spcBef>
              <a:spcAft>
                <a:spcPts val="0"/>
              </a:spcAft>
              <a:buClr>
                <a:schemeClr val="dk1"/>
              </a:buClr>
              <a:buSzPts val="1200"/>
              <a:buFont typeface="Arial"/>
              <a:buNone/>
              <a:defRPr sz="1200"/>
            </a:lvl9pPr>
          </a:lstStyle>
          <a:p/>
        </p:txBody>
      </p:sp>
      <p:sp>
        <p:nvSpPr>
          <p:cNvPr id="69" name="Google Shape;69;p16"/>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1800"/>
              <a:buChar char="●"/>
              <a:defRPr/>
            </a:lvl1pPr>
            <a:lvl2pPr lvl="1" rtl="0" algn="l">
              <a:lnSpc>
                <a:spcPct val="100000"/>
              </a:lnSpc>
              <a:spcBef>
                <a:spcPts val="0"/>
              </a:spcBef>
              <a:spcAft>
                <a:spcPts val="0"/>
              </a:spcAft>
              <a:buClr>
                <a:schemeClr val="dk1"/>
              </a:buClr>
              <a:buSzPts val="1800"/>
              <a:buChar char="○"/>
              <a:defRPr/>
            </a:lvl2pPr>
            <a:lvl3pPr lvl="2" rtl="0" algn="l">
              <a:lnSpc>
                <a:spcPct val="100000"/>
              </a:lnSpc>
              <a:spcBef>
                <a:spcPts val="0"/>
              </a:spcBef>
              <a:spcAft>
                <a:spcPts val="0"/>
              </a:spcAft>
              <a:buClr>
                <a:schemeClr val="dk1"/>
              </a:buClr>
              <a:buSzPts val="1800"/>
              <a:buChar char="■"/>
              <a:defRPr/>
            </a:lvl3pPr>
            <a:lvl4pPr lvl="3" rtl="0" algn="l">
              <a:lnSpc>
                <a:spcPct val="100000"/>
              </a:lnSpc>
              <a:spcBef>
                <a:spcPts val="0"/>
              </a:spcBef>
              <a:spcAft>
                <a:spcPts val="0"/>
              </a:spcAft>
              <a:buClr>
                <a:schemeClr val="dk1"/>
              </a:buClr>
              <a:buSzPts val="1800"/>
              <a:buChar char="●"/>
              <a:defRPr/>
            </a:lvl4pPr>
            <a:lvl5pPr lvl="4" rtl="0" algn="l">
              <a:lnSpc>
                <a:spcPct val="100000"/>
              </a:lnSpc>
              <a:spcBef>
                <a:spcPts val="0"/>
              </a:spcBef>
              <a:spcAft>
                <a:spcPts val="0"/>
              </a:spcAft>
              <a:buClr>
                <a:schemeClr val="dk1"/>
              </a:buClr>
              <a:buSzPts val="1800"/>
              <a:buChar char="○"/>
              <a:defRPr/>
            </a:lvl5pPr>
            <a:lvl6pPr lvl="5" rtl="0" algn="l">
              <a:lnSpc>
                <a:spcPct val="100000"/>
              </a:lnSpc>
              <a:spcBef>
                <a:spcPts val="0"/>
              </a:spcBef>
              <a:spcAft>
                <a:spcPts val="0"/>
              </a:spcAft>
              <a:buClr>
                <a:schemeClr val="dk1"/>
              </a:buClr>
              <a:buSzPts val="1800"/>
              <a:buChar char="■"/>
              <a:defRPr/>
            </a:lvl6pPr>
            <a:lvl7pPr lvl="6" rtl="0" algn="l">
              <a:lnSpc>
                <a:spcPct val="100000"/>
              </a:lnSpc>
              <a:spcBef>
                <a:spcPts val="0"/>
              </a:spcBef>
              <a:spcAft>
                <a:spcPts val="0"/>
              </a:spcAft>
              <a:buClr>
                <a:schemeClr val="dk1"/>
              </a:buClr>
              <a:buSzPts val="1800"/>
              <a:buChar char="●"/>
              <a:defRPr/>
            </a:lvl7pPr>
            <a:lvl8pPr lvl="7" rtl="0" algn="l">
              <a:lnSpc>
                <a:spcPct val="100000"/>
              </a:lnSpc>
              <a:spcBef>
                <a:spcPts val="0"/>
              </a:spcBef>
              <a:spcAft>
                <a:spcPts val="0"/>
              </a:spcAft>
              <a:buClr>
                <a:schemeClr val="dk1"/>
              </a:buClr>
              <a:buSzPts val="1800"/>
              <a:buChar char="○"/>
              <a:defRPr/>
            </a:lvl8pPr>
            <a:lvl9pPr lvl="8" rtl="0" algn="l">
              <a:lnSpc>
                <a:spcPct val="100000"/>
              </a:lnSpc>
              <a:spcBef>
                <a:spcPts val="0"/>
              </a:spcBef>
              <a:spcAft>
                <a:spcPts val="0"/>
              </a:spcAft>
              <a:buClr>
                <a:schemeClr val="dk1"/>
              </a:buClr>
              <a:buSzPts val="1800"/>
              <a:buChar char="■"/>
              <a:defRPr/>
            </a:lvl9pPr>
          </a:lstStyle>
          <a:p/>
        </p:txBody>
      </p:sp>
      <p:sp>
        <p:nvSpPr>
          <p:cNvPr id="70" name="Google Shape;70;p1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Clr>
                <a:schemeClr val="dk1"/>
              </a:buClr>
              <a:buSzPts val="1800"/>
              <a:buChar char="●"/>
              <a:defRPr/>
            </a:lvl1pPr>
            <a:lvl2pPr lvl="1" rtl="0" algn="l">
              <a:lnSpc>
                <a:spcPct val="100000"/>
              </a:lnSpc>
              <a:spcBef>
                <a:spcPts val="0"/>
              </a:spcBef>
              <a:spcAft>
                <a:spcPts val="0"/>
              </a:spcAft>
              <a:buClr>
                <a:schemeClr val="dk1"/>
              </a:buClr>
              <a:buSzPts val="1800"/>
              <a:buChar char="○"/>
              <a:defRPr/>
            </a:lvl2pPr>
            <a:lvl3pPr lvl="2" rtl="0" algn="l">
              <a:lnSpc>
                <a:spcPct val="100000"/>
              </a:lnSpc>
              <a:spcBef>
                <a:spcPts val="0"/>
              </a:spcBef>
              <a:spcAft>
                <a:spcPts val="0"/>
              </a:spcAft>
              <a:buClr>
                <a:schemeClr val="dk1"/>
              </a:buClr>
              <a:buSzPts val="1800"/>
              <a:buChar char="■"/>
              <a:defRPr/>
            </a:lvl3pPr>
            <a:lvl4pPr lvl="3" rtl="0" algn="l">
              <a:lnSpc>
                <a:spcPct val="100000"/>
              </a:lnSpc>
              <a:spcBef>
                <a:spcPts val="0"/>
              </a:spcBef>
              <a:spcAft>
                <a:spcPts val="0"/>
              </a:spcAft>
              <a:buClr>
                <a:schemeClr val="dk1"/>
              </a:buClr>
              <a:buSzPts val="1800"/>
              <a:buChar char="●"/>
              <a:defRPr/>
            </a:lvl4pPr>
            <a:lvl5pPr lvl="4" rtl="0" algn="l">
              <a:lnSpc>
                <a:spcPct val="100000"/>
              </a:lnSpc>
              <a:spcBef>
                <a:spcPts val="0"/>
              </a:spcBef>
              <a:spcAft>
                <a:spcPts val="0"/>
              </a:spcAft>
              <a:buClr>
                <a:schemeClr val="dk1"/>
              </a:buClr>
              <a:buSzPts val="1800"/>
              <a:buChar char="○"/>
              <a:defRPr/>
            </a:lvl5pPr>
            <a:lvl6pPr lvl="5" rtl="0" algn="l">
              <a:lnSpc>
                <a:spcPct val="100000"/>
              </a:lnSpc>
              <a:spcBef>
                <a:spcPts val="0"/>
              </a:spcBef>
              <a:spcAft>
                <a:spcPts val="0"/>
              </a:spcAft>
              <a:buClr>
                <a:schemeClr val="dk1"/>
              </a:buClr>
              <a:buSzPts val="1800"/>
              <a:buChar char="■"/>
              <a:defRPr/>
            </a:lvl6pPr>
            <a:lvl7pPr lvl="6" rtl="0" algn="l">
              <a:lnSpc>
                <a:spcPct val="100000"/>
              </a:lnSpc>
              <a:spcBef>
                <a:spcPts val="0"/>
              </a:spcBef>
              <a:spcAft>
                <a:spcPts val="0"/>
              </a:spcAft>
              <a:buClr>
                <a:schemeClr val="dk1"/>
              </a:buClr>
              <a:buSzPts val="1800"/>
              <a:buChar char="●"/>
              <a:defRPr/>
            </a:lvl7pPr>
            <a:lvl8pPr lvl="7" rtl="0" algn="l">
              <a:lnSpc>
                <a:spcPct val="100000"/>
              </a:lnSpc>
              <a:spcBef>
                <a:spcPts val="0"/>
              </a:spcBef>
              <a:spcAft>
                <a:spcPts val="0"/>
              </a:spcAft>
              <a:buClr>
                <a:schemeClr val="dk1"/>
              </a:buClr>
              <a:buSzPts val="1800"/>
              <a:buChar char="○"/>
              <a:defRPr/>
            </a:lvl8pPr>
            <a:lvl9pPr lvl="8" rtl="0" algn="l">
              <a:lnSpc>
                <a:spcPct val="100000"/>
              </a:lnSpc>
              <a:spcBef>
                <a:spcPts val="0"/>
              </a:spcBef>
              <a:spcAft>
                <a:spcPts val="0"/>
              </a:spcAft>
              <a:buClr>
                <a:schemeClr val="dk1"/>
              </a:buClr>
              <a:buSzPts val="1800"/>
              <a:buChar char="■"/>
              <a:defRPr/>
            </a:lvl9pPr>
          </a:lstStyle>
          <a:p/>
        </p:txBody>
      </p:sp>
      <p:sp>
        <p:nvSpPr>
          <p:cNvPr id="71" name="Google Shape;71;p16"/>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1pPr>
            <a:lvl2pPr indent="0" lvl="1"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2pPr>
            <a:lvl3pPr indent="0" lvl="2"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3pPr>
            <a:lvl4pPr indent="0" lvl="3"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4pPr>
            <a:lvl5pPr indent="0" lvl="4"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5pPr>
            <a:lvl6pPr indent="0" lvl="5"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6pPr>
            <a:lvl7pPr indent="0" lvl="6"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7pPr>
            <a:lvl8pPr indent="0" lvl="7"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8pPr>
            <a:lvl9pPr indent="0" lvl="8" marL="0" rtl="0" algn="r">
              <a:lnSpc>
                <a:spcPct val="100000"/>
              </a:lnSpc>
              <a:spcBef>
                <a:spcPts val="0"/>
              </a:spcBef>
              <a:spcAft>
                <a:spcPts val="0"/>
              </a:spcAft>
              <a:buClr>
                <a:schemeClr val="dk1"/>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spTree>
      <p:nvGrpSpPr>
        <p:cNvPr id="11" name="Shape 11"/>
        <p:cNvGrpSpPr/>
        <p:nvPr/>
      </p:nvGrpSpPr>
      <p:grpSpPr>
        <a:xfrm>
          <a:off x="0" y="0"/>
          <a:ext cx="0" cy="0"/>
          <a:chOff x="0" y="0"/>
          <a:chExt cx="0" cy="0"/>
        </a:xfrm>
      </p:grpSpPr>
      <p:sp>
        <p:nvSpPr>
          <p:cNvPr id="12" name="Google Shape;12;p3"/>
          <p:cNvSpPr txBox="1"/>
          <p:nvPr>
            <p:ph idx="1" type="body"/>
          </p:nvPr>
        </p:nvSpPr>
        <p:spPr>
          <a:xfrm>
            <a:off x="323528" y="421933"/>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3"/>
          <p:cNvSpPr/>
          <p:nvPr>
            <p:ph idx="2" type="pic"/>
          </p:nvPr>
        </p:nvSpPr>
        <p:spPr>
          <a:xfrm>
            <a:off x="3648466" y="1815437"/>
            <a:ext cx="2167098" cy="2088000"/>
          </a:xfrm>
          <a:prstGeom prst="rect">
            <a:avLst/>
          </a:prstGeom>
          <a:solidFill>
            <a:srgbClr val="F2F2F2"/>
          </a:solidFill>
          <a:ln cap="flat" cmpd="sng" w="38100">
            <a:solidFill>
              <a:srgbClr val="262626"/>
            </a:solidFill>
            <a:prstDash val="solid"/>
            <a:round/>
            <a:headEnd len="sm" w="sm" type="none"/>
            <a:tailEnd len="sm" w="sm" type="none"/>
          </a:ln>
        </p:spPr>
      </p:sp>
      <p:sp>
        <p:nvSpPr>
          <p:cNvPr id="14" name="Google Shape;14;p3"/>
          <p:cNvSpPr/>
          <p:nvPr>
            <p:ph idx="3" type="pic"/>
          </p:nvPr>
        </p:nvSpPr>
        <p:spPr>
          <a:xfrm>
            <a:off x="6375129" y="1815437"/>
            <a:ext cx="2167098" cy="2088000"/>
          </a:xfrm>
          <a:prstGeom prst="rect">
            <a:avLst/>
          </a:prstGeom>
          <a:solidFill>
            <a:srgbClr val="F2F2F2"/>
          </a:solidFill>
          <a:ln cap="flat" cmpd="sng" w="38100">
            <a:solidFill>
              <a:srgbClr val="DE000A"/>
            </a:solidFill>
            <a:prstDash val="solid"/>
            <a:round/>
            <a:headEnd len="sm" w="sm" type="none"/>
            <a:tailEnd len="sm" w="sm" type="none"/>
          </a:ln>
        </p:spPr>
      </p:sp>
      <p:sp>
        <p:nvSpPr>
          <p:cNvPr id="15" name="Google Shape;15;p3"/>
          <p:cNvSpPr/>
          <p:nvPr>
            <p:ph idx="4" type="pic"/>
          </p:nvPr>
        </p:nvSpPr>
        <p:spPr>
          <a:xfrm>
            <a:off x="921803" y="1815437"/>
            <a:ext cx="2167098" cy="2088000"/>
          </a:xfrm>
          <a:prstGeom prst="rect">
            <a:avLst/>
          </a:prstGeom>
          <a:solidFill>
            <a:srgbClr val="F2F2F2"/>
          </a:solidFill>
          <a:ln cap="flat" cmpd="sng" w="38100">
            <a:solidFill>
              <a:srgbClr val="BF0003"/>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solidFill>
          <a:schemeClr val="lt1"/>
        </a:solidFill>
      </p:bgPr>
    </p:bg>
    <p:spTree>
      <p:nvGrpSpPr>
        <p:cNvPr id="16" name="Shape 16"/>
        <p:cNvGrpSpPr/>
        <p:nvPr/>
      </p:nvGrpSpPr>
      <p:grpSpPr>
        <a:xfrm>
          <a:off x="0" y="0"/>
          <a:ext cx="0" cy="0"/>
          <a:chOff x="0" y="0"/>
          <a:chExt cx="0" cy="0"/>
        </a:xfrm>
      </p:grpSpPr>
      <p:sp>
        <p:nvSpPr>
          <p:cNvPr id="17" name="Google Shape;17;p4"/>
          <p:cNvSpPr/>
          <p:nvPr>
            <p:ph idx="2" type="pic"/>
          </p:nvPr>
        </p:nvSpPr>
        <p:spPr>
          <a:xfrm>
            <a:off x="719392" y="520329"/>
            <a:ext cx="4860000" cy="3853011"/>
          </a:xfrm>
          <a:prstGeom prst="rect">
            <a:avLst/>
          </a:prstGeom>
          <a:solidFill>
            <a:srgbClr val="F2F2F2"/>
          </a:solidFill>
          <a:ln>
            <a:noFill/>
          </a:ln>
        </p:spPr>
      </p:sp>
      <p:sp>
        <p:nvSpPr>
          <p:cNvPr id="18" name="Google Shape;18;p4"/>
          <p:cNvSpPr/>
          <p:nvPr>
            <p:ph idx="3" type="pic"/>
          </p:nvPr>
        </p:nvSpPr>
        <p:spPr>
          <a:xfrm>
            <a:off x="5712608" y="520329"/>
            <a:ext cx="5760000" cy="2219474"/>
          </a:xfrm>
          <a:prstGeom prst="rect">
            <a:avLst/>
          </a:prstGeom>
          <a:solidFill>
            <a:srgbClr val="F2F2F2"/>
          </a:solidFill>
          <a:ln>
            <a:noFill/>
          </a:ln>
        </p:spPr>
      </p:sp>
      <p:sp>
        <p:nvSpPr>
          <p:cNvPr id="19" name="Google Shape;19;p4"/>
          <p:cNvSpPr/>
          <p:nvPr>
            <p:ph idx="4" type="pic"/>
          </p:nvPr>
        </p:nvSpPr>
        <p:spPr>
          <a:xfrm>
            <a:off x="5712171" y="2861171"/>
            <a:ext cx="1824000" cy="1512168"/>
          </a:xfrm>
          <a:prstGeom prst="rect">
            <a:avLst/>
          </a:prstGeom>
          <a:solidFill>
            <a:srgbClr val="F2F2F2"/>
          </a:solidFill>
          <a:ln>
            <a:noFill/>
          </a:ln>
        </p:spPr>
      </p:sp>
      <p:sp>
        <p:nvSpPr>
          <p:cNvPr id="20" name="Google Shape;20;p4"/>
          <p:cNvSpPr/>
          <p:nvPr>
            <p:ph idx="5" type="pic"/>
          </p:nvPr>
        </p:nvSpPr>
        <p:spPr>
          <a:xfrm>
            <a:off x="7680390" y="2861171"/>
            <a:ext cx="1824000" cy="1512168"/>
          </a:xfrm>
          <a:prstGeom prst="rect">
            <a:avLst/>
          </a:prstGeom>
          <a:solidFill>
            <a:srgbClr val="F2F2F2"/>
          </a:solidFill>
          <a:ln>
            <a:noFill/>
          </a:ln>
        </p:spPr>
      </p:sp>
      <p:sp>
        <p:nvSpPr>
          <p:cNvPr id="21" name="Google Shape;21;p4"/>
          <p:cNvSpPr/>
          <p:nvPr>
            <p:ph idx="6" type="pic"/>
          </p:nvPr>
        </p:nvSpPr>
        <p:spPr>
          <a:xfrm>
            <a:off x="9648608" y="2861171"/>
            <a:ext cx="1824000" cy="1512168"/>
          </a:xfrm>
          <a:prstGeom prst="rect">
            <a:avLst/>
          </a:prstGeom>
          <a:solidFill>
            <a:srgbClr val="F2F2F2"/>
          </a:solidFill>
          <a:ln>
            <a:noFill/>
          </a:ln>
        </p:spPr>
      </p:sp>
      <p:cxnSp>
        <p:nvCxnSpPr>
          <p:cNvPr id="22" name="Google Shape;22;p4"/>
          <p:cNvCxnSpPr/>
          <p:nvPr/>
        </p:nvCxnSpPr>
        <p:spPr>
          <a:xfrm>
            <a:off x="719392" y="4561694"/>
            <a:ext cx="10753216" cy="0"/>
          </a:xfrm>
          <a:prstGeom prst="straightConnector1">
            <a:avLst/>
          </a:prstGeom>
          <a:noFill/>
          <a:ln cap="flat" cmpd="sng" w="38100">
            <a:solidFill>
              <a:schemeClr val="l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3" name="Shape 23"/>
        <p:cNvGrpSpPr/>
        <p:nvPr/>
      </p:nvGrpSpPr>
      <p:grpSpPr>
        <a:xfrm>
          <a:off x="0" y="0"/>
          <a:ext cx="0" cy="0"/>
          <a:chOff x="0" y="0"/>
          <a:chExt cx="0" cy="0"/>
        </a:xfrm>
      </p:grpSpPr>
      <p:sp>
        <p:nvSpPr>
          <p:cNvPr id="24" name="Google Shape;24;p5"/>
          <p:cNvSpPr txBox="1"/>
          <p:nvPr>
            <p:ph idx="1" type="body"/>
          </p:nvPr>
        </p:nvSpPr>
        <p:spPr>
          <a:xfrm>
            <a:off x="323528" y="421933"/>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25" name="Shape 25"/>
        <p:cNvGrpSpPr/>
        <p:nvPr/>
      </p:nvGrpSpPr>
      <p:grpSpPr>
        <a:xfrm>
          <a:off x="0" y="0"/>
          <a:ext cx="0" cy="0"/>
          <a:chOff x="0" y="0"/>
          <a:chExt cx="0" cy="0"/>
        </a:xfrm>
      </p:grpSpPr>
      <p:sp>
        <p:nvSpPr>
          <p:cNvPr id="26" name="Google Shape;26;p6"/>
          <p:cNvSpPr/>
          <p:nvPr>
            <p:ph idx="2" type="pic"/>
          </p:nvPr>
        </p:nvSpPr>
        <p:spPr>
          <a:xfrm>
            <a:off x="7872597" y="-14394"/>
            <a:ext cx="3600000" cy="3708000"/>
          </a:xfrm>
          <a:prstGeom prst="rect">
            <a:avLst/>
          </a:prstGeom>
          <a:solidFill>
            <a:srgbClr val="F2F2F2"/>
          </a:solidFill>
          <a:ln>
            <a:noFill/>
          </a:ln>
        </p:spPr>
      </p:sp>
      <p:sp>
        <p:nvSpPr>
          <p:cNvPr id="27" name="Google Shape;27;p6"/>
          <p:cNvSpPr/>
          <p:nvPr>
            <p:ph idx="3" type="pic"/>
          </p:nvPr>
        </p:nvSpPr>
        <p:spPr>
          <a:xfrm>
            <a:off x="5223373" y="3870000"/>
            <a:ext cx="3600000" cy="2988000"/>
          </a:xfrm>
          <a:prstGeom prst="rect">
            <a:avLst/>
          </a:prstGeom>
          <a:solidFill>
            <a:srgbClr val="F2F2F2"/>
          </a:solidFill>
          <a:ln>
            <a:noFill/>
          </a:ln>
        </p:spPr>
      </p:sp>
      <p:sp>
        <p:nvSpPr>
          <p:cNvPr id="28" name="Google Shape;28;p6"/>
          <p:cNvSpPr/>
          <p:nvPr>
            <p:ph idx="4" type="pic"/>
          </p:nvPr>
        </p:nvSpPr>
        <p:spPr>
          <a:xfrm>
            <a:off x="8988597" y="3870000"/>
            <a:ext cx="2484000" cy="1942272"/>
          </a:xfrm>
          <a:prstGeom prst="rect">
            <a:avLst/>
          </a:prstGeom>
          <a:solidFill>
            <a:srgbClr val="F2F2F2"/>
          </a:solidFill>
          <a:ln>
            <a:noFill/>
          </a:ln>
        </p:spPr>
      </p:sp>
      <p:sp>
        <p:nvSpPr>
          <p:cNvPr id="29" name="Google Shape;29;p6"/>
          <p:cNvSpPr/>
          <p:nvPr>
            <p:ph idx="5" type="pic"/>
          </p:nvPr>
        </p:nvSpPr>
        <p:spPr>
          <a:xfrm>
            <a:off x="5223373" y="1785606"/>
            <a:ext cx="2484000" cy="1908000"/>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30" name="Shape 30"/>
        <p:cNvGrpSpPr/>
        <p:nvPr/>
      </p:nvGrpSpPr>
      <p:grpSpPr>
        <a:xfrm>
          <a:off x="0" y="0"/>
          <a:ext cx="0" cy="0"/>
          <a:chOff x="0" y="0"/>
          <a:chExt cx="0" cy="0"/>
        </a:xfrm>
      </p:grpSpPr>
      <p:sp>
        <p:nvSpPr>
          <p:cNvPr id="31" name="Google Shape;31;p7"/>
          <p:cNvSpPr txBox="1"/>
          <p:nvPr>
            <p:ph idx="1" type="body"/>
          </p:nvPr>
        </p:nvSpPr>
        <p:spPr>
          <a:xfrm>
            <a:off x="682388" y="340045"/>
            <a:ext cx="11214337"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32" name="Shape 32"/>
        <p:cNvGrpSpPr/>
        <p:nvPr/>
      </p:nvGrpSpPr>
      <p:grpSpPr>
        <a:xfrm>
          <a:off x="0" y="0"/>
          <a:ext cx="0" cy="0"/>
          <a:chOff x="0" y="0"/>
          <a:chExt cx="0" cy="0"/>
        </a:xfrm>
      </p:grpSpPr>
      <p:sp>
        <p:nvSpPr>
          <p:cNvPr id="33" name="Google Shape;33;p8"/>
          <p:cNvSpPr/>
          <p:nvPr>
            <p:ph idx="2" type="pic"/>
          </p:nvPr>
        </p:nvSpPr>
        <p:spPr>
          <a:xfrm>
            <a:off x="3813242" y="56605"/>
            <a:ext cx="8030371" cy="6744789"/>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34" name="Shape 34"/>
        <p:cNvGrpSpPr/>
        <p:nvPr/>
      </p:nvGrpSpPr>
      <p:grpSpPr>
        <a:xfrm>
          <a:off x="0" y="0"/>
          <a:ext cx="0" cy="0"/>
          <a:chOff x="0" y="0"/>
          <a:chExt cx="0" cy="0"/>
        </a:xfrm>
      </p:grpSpPr>
      <p:sp>
        <p:nvSpPr>
          <p:cNvPr id="35" name="Google Shape;35;p9"/>
          <p:cNvSpPr txBox="1"/>
          <p:nvPr>
            <p:ph idx="1" type="body"/>
          </p:nvPr>
        </p:nvSpPr>
        <p:spPr>
          <a:xfrm>
            <a:off x="323528" y="340045"/>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36" name="Shape 36"/>
        <p:cNvGrpSpPr/>
        <p:nvPr/>
      </p:nvGrpSpPr>
      <p:grpSpPr>
        <a:xfrm>
          <a:off x="0" y="0"/>
          <a:ext cx="0" cy="0"/>
          <a:chOff x="0" y="0"/>
          <a:chExt cx="0" cy="0"/>
        </a:xfrm>
      </p:grpSpPr>
      <p:sp>
        <p:nvSpPr>
          <p:cNvPr id="37" name="Google Shape;37;p10"/>
          <p:cNvSpPr/>
          <p:nvPr>
            <p:ph idx="2" type="pic"/>
          </p:nvPr>
        </p:nvSpPr>
        <p:spPr>
          <a:xfrm>
            <a:off x="215557" y="181697"/>
            <a:ext cx="11907711" cy="6571007"/>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hyperlink" Target="https://stockanalysis.com/stocks/ko/dividen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16.jp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2.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p:nvPr/>
        </p:nvSpPr>
        <p:spPr>
          <a:xfrm>
            <a:off x="5889520" y="0"/>
            <a:ext cx="6302479" cy="6017343"/>
          </a:xfrm>
          <a:custGeom>
            <a:rect b="b" l="l" r="r" t="t"/>
            <a:pathLst>
              <a:path extrusionOk="0" h="6017343" w="6302479">
                <a:moveTo>
                  <a:pt x="921053" y="0"/>
                </a:moveTo>
                <a:lnTo>
                  <a:pt x="6302479" y="0"/>
                </a:lnTo>
                <a:lnTo>
                  <a:pt x="6302479" y="4811473"/>
                </a:lnTo>
                <a:lnTo>
                  <a:pt x="6168383" y="4959016"/>
                </a:lnTo>
                <a:cubicBezTo>
                  <a:pt x="5514494" y="5612905"/>
                  <a:pt x="4611156" y="6017343"/>
                  <a:pt x="3613355" y="6017343"/>
                </a:cubicBezTo>
                <a:cubicBezTo>
                  <a:pt x="1617754" y="6017343"/>
                  <a:pt x="0" y="4399589"/>
                  <a:pt x="0" y="2403988"/>
                </a:cubicBezTo>
                <a:cubicBezTo>
                  <a:pt x="0" y="1530913"/>
                  <a:pt x="309649" y="730160"/>
                  <a:pt x="825115" y="105559"/>
                </a:cubicBezTo>
                <a:close/>
              </a:path>
            </a:pathLst>
          </a:custGeom>
          <a:gradFill>
            <a:gsLst>
              <a:gs pos="0">
                <a:srgbClr val="BF0003"/>
              </a:gs>
              <a:gs pos="48000">
                <a:srgbClr val="DE000A"/>
              </a:gs>
              <a:gs pos="100000">
                <a:srgbClr val="DE000A"/>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78" name="Google Shape;78;p17"/>
          <p:cNvGrpSpPr/>
          <p:nvPr/>
        </p:nvGrpSpPr>
        <p:grpSpPr>
          <a:xfrm flipH="1" rot="-5400000">
            <a:off x="8290751" y="-413251"/>
            <a:ext cx="1500020" cy="6302479"/>
            <a:chOff x="11409415" y="-10"/>
            <a:chExt cx="773522" cy="6858011"/>
          </a:xfrm>
        </p:grpSpPr>
        <p:sp>
          <p:nvSpPr>
            <p:cNvPr id="79" name="Google Shape;79;p17"/>
            <p:cNvSpPr/>
            <p:nvPr/>
          </p:nvSpPr>
          <p:spPr>
            <a:xfrm rot="-5399996">
              <a:off x="8515507" y="3190574"/>
              <a:ext cx="6858000" cy="476853"/>
            </a:xfrm>
            <a:custGeom>
              <a:rect b="b" l="l" r="r" t="t"/>
              <a:pathLst>
                <a:path extrusionOk="0" h="564874" w="2609470">
                  <a:moveTo>
                    <a:pt x="478" y="27809"/>
                  </a:moveTo>
                  <a:cubicBezTo>
                    <a:pt x="75630" y="20856"/>
                    <a:pt x="150592" y="12474"/>
                    <a:pt x="225839" y="7330"/>
                  </a:cubicBezTo>
                  <a:cubicBezTo>
                    <a:pt x="337282" y="-385"/>
                    <a:pt x="448820" y="-1909"/>
                    <a:pt x="560548" y="2282"/>
                  </a:cubicBezTo>
                  <a:cubicBezTo>
                    <a:pt x="643796" y="5425"/>
                    <a:pt x="726473" y="13236"/>
                    <a:pt x="809055" y="22666"/>
                  </a:cubicBezTo>
                  <a:cubicBezTo>
                    <a:pt x="934118" y="36953"/>
                    <a:pt x="1056515" y="65052"/>
                    <a:pt x="1178244" y="96008"/>
                  </a:cubicBezTo>
                  <a:cubicBezTo>
                    <a:pt x="1348456" y="139252"/>
                    <a:pt x="1516001" y="192211"/>
                    <a:pt x="1684974" y="240121"/>
                  </a:cubicBezTo>
                  <a:cubicBezTo>
                    <a:pt x="1807275" y="274888"/>
                    <a:pt x="1930338" y="306606"/>
                    <a:pt x="2055116" y="330609"/>
                  </a:cubicBezTo>
                  <a:cubicBezTo>
                    <a:pt x="2165606" y="351850"/>
                    <a:pt x="2277429" y="361470"/>
                    <a:pt x="2389920" y="366518"/>
                  </a:cubicBezTo>
                  <a:cubicBezTo>
                    <a:pt x="2463262" y="369852"/>
                    <a:pt x="2536128" y="366518"/>
                    <a:pt x="2609185" y="365375"/>
                  </a:cubicBezTo>
                  <a:cubicBezTo>
                    <a:pt x="2609185" y="427859"/>
                    <a:pt x="2608899" y="490248"/>
                    <a:pt x="2609471" y="552732"/>
                  </a:cubicBezTo>
                  <a:cubicBezTo>
                    <a:pt x="2609471" y="562638"/>
                    <a:pt x="2607566" y="566353"/>
                    <a:pt x="2597564" y="564352"/>
                  </a:cubicBezTo>
                  <a:cubicBezTo>
                    <a:pt x="2594612" y="563781"/>
                    <a:pt x="2591373" y="564352"/>
                    <a:pt x="2588325" y="564352"/>
                  </a:cubicBezTo>
                  <a:cubicBezTo>
                    <a:pt x="1732599" y="564352"/>
                    <a:pt x="876873" y="564352"/>
                    <a:pt x="21242" y="564829"/>
                  </a:cubicBezTo>
                  <a:cubicBezTo>
                    <a:pt x="3907" y="564829"/>
                    <a:pt x="-94" y="560923"/>
                    <a:pt x="2" y="543588"/>
                  </a:cubicBezTo>
                  <a:cubicBezTo>
                    <a:pt x="764" y="371566"/>
                    <a:pt x="478" y="199735"/>
                    <a:pt x="478" y="278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80" name="Google Shape;80;p17"/>
            <p:cNvSpPr/>
            <p:nvPr/>
          </p:nvSpPr>
          <p:spPr>
            <a:xfrm rot="-5399996">
              <a:off x="8620746" y="2788663"/>
              <a:ext cx="6054196" cy="476850"/>
            </a:xfrm>
            <a:custGeom>
              <a:rect b="b" l="l" r="r" t="t"/>
              <a:pathLst>
                <a:path extrusionOk="0" h="543984" w="2303621">
                  <a:moveTo>
                    <a:pt x="2303621" y="537504"/>
                  </a:moveTo>
                  <a:cubicBezTo>
                    <a:pt x="2289429" y="542266"/>
                    <a:pt x="2274761" y="541695"/>
                    <a:pt x="2260187" y="542266"/>
                  </a:cubicBezTo>
                  <a:cubicBezTo>
                    <a:pt x="1956149" y="554649"/>
                    <a:pt x="1662208" y="498927"/>
                    <a:pt x="1372172" y="413679"/>
                  </a:cubicBezTo>
                  <a:cubicBezTo>
                    <a:pt x="1191101" y="360434"/>
                    <a:pt x="1010602" y="304998"/>
                    <a:pt x="827342" y="259278"/>
                  </a:cubicBezTo>
                  <a:cubicBezTo>
                    <a:pt x="663321" y="218321"/>
                    <a:pt x="497205" y="190127"/>
                    <a:pt x="328136" y="181173"/>
                  </a:cubicBezTo>
                  <a:cubicBezTo>
                    <a:pt x="229648" y="175935"/>
                    <a:pt x="131350" y="169077"/>
                    <a:pt x="32671" y="176506"/>
                  </a:cubicBezTo>
                  <a:cubicBezTo>
                    <a:pt x="22384" y="177268"/>
                    <a:pt x="11335" y="179649"/>
                    <a:pt x="0" y="173363"/>
                  </a:cubicBezTo>
                  <a:cubicBezTo>
                    <a:pt x="3429" y="162885"/>
                    <a:pt x="13240" y="161076"/>
                    <a:pt x="20764" y="157170"/>
                  </a:cubicBezTo>
                  <a:cubicBezTo>
                    <a:pt x="157924" y="86400"/>
                    <a:pt x="305086" y="47728"/>
                    <a:pt x="456533" y="24201"/>
                  </a:cubicBezTo>
                  <a:cubicBezTo>
                    <a:pt x="585597" y="4008"/>
                    <a:pt x="715613" y="-3421"/>
                    <a:pt x="846011" y="1437"/>
                  </a:cubicBezTo>
                  <a:cubicBezTo>
                    <a:pt x="1014984" y="7818"/>
                    <a:pt x="1181767" y="31250"/>
                    <a:pt x="1346835" y="68493"/>
                  </a:cubicBezTo>
                  <a:cubicBezTo>
                    <a:pt x="1442371" y="90019"/>
                    <a:pt x="1539812" y="99544"/>
                    <a:pt x="1637443" y="107069"/>
                  </a:cubicBezTo>
                  <a:cubicBezTo>
                    <a:pt x="1744409" y="115260"/>
                    <a:pt x="1851374" y="113641"/>
                    <a:pt x="1958340" y="111165"/>
                  </a:cubicBezTo>
                  <a:cubicBezTo>
                    <a:pt x="2063877" y="108688"/>
                    <a:pt x="2168843" y="98115"/>
                    <a:pt x="2273713" y="86019"/>
                  </a:cubicBezTo>
                  <a:cubicBezTo>
                    <a:pt x="2283619" y="84876"/>
                    <a:pt x="2293620" y="84780"/>
                    <a:pt x="2303621" y="84209"/>
                  </a:cubicBezTo>
                  <a:lnTo>
                    <a:pt x="2303621" y="53750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grpSp>
      <p:sp>
        <p:nvSpPr>
          <p:cNvPr id="81" name="Google Shape;81;p17"/>
          <p:cNvSpPr/>
          <p:nvPr/>
        </p:nvSpPr>
        <p:spPr>
          <a:xfrm>
            <a:off x="0" y="0"/>
            <a:ext cx="560400" cy="6858000"/>
          </a:xfrm>
          <a:prstGeom prst="rtTriangle">
            <a:avLst/>
          </a:prstGeom>
          <a:gradFill>
            <a:gsLst>
              <a:gs pos="0">
                <a:srgbClr val="BF0003"/>
              </a:gs>
              <a:gs pos="48000">
                <a:srgbClr val="DE000A"/>
              </a:gs>
              <a:gs pos="100000">
                <a:srgbClr val="DE000A"/>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82" name="Google Shape;82;p17"/>
          <p:cNvGrpSpPr/>
          <p:nvPr/>
        </p:nvGrpSpPr>
        <p:grpSpPr>
          <a:xfrm>
            <a:off x="7192236" y="117988"/>
            <a:ext cx="4269776" cy="6858000"/>
            <a:chOff x="7302552" y="-1602232"/>
            <a:chExt cx="4269776" cy="6858000"/>
          </a:xfrm>
        </p:grpSpPr>
        <p:pic>
          <p:nvPicPr>
            <p:cNvPr id="83" name="Google Shape;83;p17"/>
            <p:cNvPicPr preferRelativeResize="0"/>
            <p:nvPr/>
          </p:nvPicPr>
          <p:blipFill rotWithShape="1">
            <a:blip r:embed="rId3">
              <a:alphaModFix/>
            </a:blip>
            <a:srcRect b="0" l="0" r="0" t="0"/>
            <a:stretch/>
          </p:blipFill>
          <p:spPr>
            <a:xfrm>
              <a:off x="7302552" y="753468"/>
              <a:ext cx="2527081" cy="4158740"/>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10007813" y="1865670"/>
              <a:ext cx="1564515" cy="2898404"/>
            </a:xfrm>
            <a:prstGeom prst="rect">
              <a:avLst/>
            </a:prstGeom>
            <a:noFill/>
            <a:ln>
              <a:noFill/>
            </a:ln>
          </p:spPr>
        </p:pic>
        <p:pic>
          <p:nvPicPr>
            <p:cNvPr id="85" name="Google Shape;85;p17"/>
            <p:cNvPicPr preferRelativeResize="0"/>
            <p:nvPr/>
          </p:nvPicPr>
          <p:blipFill rotWithShape="1">
            <a:blip r:embed="rId5">
              <a:alphaModFix/>
            </a:blip>
            <a:srcRect b="0" l="0" r="0" t="0"/>
            <a:stretch/>
          </p:blipFill>
          <p:spPr>
            <a:xfrm>
              <a:off x="8384958" y="-1602232"/>
              <a:ext cx="2410343" cy="6858000"/>
            </a:xfrm>
            <a:prstGeom prst="rect">
              <a:avLst/>
            </a:prstGeom>
            <a:noFill/>
            <a:ln>
              <a:noFill/>
            </a:ln>
          </p:spPr>
        </p:pic>
      </p:grpSp>
      <p:grpSp>
        <p:nvGrpSpPr>
          <p:cNvPr id="86" name="Google Shape;86;p17"/>
          <p:cNvGrpSpPr/>
          <p:nvPr/>
        </p:nvGrpSpPr>
        <p:grpSpPr>
          <a:xfrm>
            <a:off x="749286" y="1723971"/>
            <a:ext cx="4086585" cy="1248874"/>
            <a:chOff x="3356" y="1703"/>
            <a:chExt cx="5229" cy="1598"/>
          </a:xfrm>
        </p:grpSpPr>
        <p:sp>
          <p:nvSpPr>
            <p:cNvPr id="87" name="Google Shape;87;p17"/>
            <p:cNvSpPr/>
            <p:nvPr/>
          </p:nvSpPr>
          <p:spPr>
            <a:xfrm>
              <a:off x="6638" y="1710"/>
              <a:ext cx="1762" cy="1567"/>
            </a:xfrm>
            <a:custGeom>
              <a:rect b="b" l="l" r="r" t="t"/>
              <a:pathLst>
                <a:path extrusionOk="0" h="658" w="742">
                  <a:moveTo>
                    <a:pt x="250" y="575"/>
                  </a:moveTo>
                  <a:cubicBezTo>
                    <a:pt x="249" y="548"/>
                    <a:pt x="255" y="523"/>
                    <a:pt x="263" y="498"/>
                  </a:cubicBezTo>
                  <a:cubicBezTo>
                    <a:pt x="264" y="495"/>
                    <a:pt x="265" y="492"/>
                    <a:pt x="266" y="489"/>
                  </a:cubicBezTo>
                  <a:cubicBezTo>
                    <a:pt x="267" y="485"/>
                    <a:pt x="265" y="485"/>
                    <a:pt x="262" y="485"/>
                  </a:cubicBezTo>
                  <a:cubicBezTo>
                    <a:pt x="253" y="486"/>
                    <a:pt x="243" y="486"/>
                    <a:pt x="233" y="488"/>
                  </a:cubicBezTo>
                  <a:cubicBezTo>
                    <a:pt x="232" y="488"/>
                    <a:pt x="230" y="490"/>
                    <a:pt x="229" y="491"/>
                  </a:cubicBezTo>
                  <a:cubicBezTo>
                    <a:pt x="217" y="512"/>
                    <a:pt x="205" y="533"/>
                    <a:pt x="192" y="554"/>
                  </a:cubicBezTo>
                  <a:cubicBezTo>
                    <a:pt x="185" y="566"/>
                    <a:pt x="175" y="578"/>
                    <a:pt x="166" y="590"/>
                  </a:cubicBezTo>
                  <a:cubicBezTo>
                    <a:pt x="158" y="600"/>
                    <a:pt x="149" y="610"/>
                    <a:pt x="139" y="620"/>
                  </a:cubicBezTo>
                  <a:cubicBezTo>
                    <a:pt x="133" y="626"/>
                    <a:pt x="125" y="631"/>
                    <a:pt x="118" y="636"/>
                  </a:cubicBezTo>
                  <a:cubicBezTo>
                    <a:pt x="106" y="644"/>
                    <a:pt x="94" y="651"/>
                    <a:pt x="80" y="654"/>
                  </a:cubicBezTo>
                  <a:cubicBezTo>
                    <a:pt x="61" y="658"/>
                    <a:pt x="42" y="656"/>
                    <a:pt x="24" y="648"/>
                  </a:cubicBezTo>
                  <a:cubicBezTo>
                    <a:pt x="15" y="643"/>
                    <a:pt x="9" y="634"/>
                    <a:pt x="5" y="624"/>
                  </a:cubicBezTo>
                  <a:cubicBezTo>
                    <a:pt x="0" y="610"/>
                    <a:pt x="1" y="596"/>
                    <a:pt x="2" y="582"/>
                  </a:cubicBezTo>
                  <a:cubicBezTo>
                    <a:pt x="3" y="573"/>
                    <a:pt x="5" y="564"/>
                    <a:pt x="7" y="555"/>
                  </a:cubicBezTo>
                  <a:cubicBezTo>
                    <a:pt x="8" y="549"/>
                    <a:pt x="10" y="543"/>
                    <a:pt x="12" y="537"/>
                  </a:cubicBezTo>
                  <a:cubicBezTo>
                    <a:pt x="19" y="514"/>
                    <a:pt x="29" y="493"/>
                    <a:pt x="40" y="472"/>
                  </a:cubicBezTo>
                  <a:cubicBezTo>
                    <a:pt x="51" y="451"/>
                    <a:pt x="65" y="431"/>
                    <a:pt x="80" y="413"/>
                  </a:cubicBezTo>
                  <a:cubicBezTo>
                    <a:pt x="95" y="397"/>
                    <a:pt x="111" y="380"/>
                    <a:pt x="128" y="366"/>
                  </a:cubicBezTo>
                  <a:cubicBezTo>
                    <a:pt x="145" y="352"/>
                    <a:pt x="163" y="339"/>
                    <a:pt x="183" y="332"/>
                  </a:cubicBezTo>
                  <a:cubicBezTo>
                    <a:pt x="195" y="328"/>
                    <a:pt x="208" y="325"/>
                    <a:pt x="221" y="328"/>
                  </a:cubicBezTo>
                  <a:cubicBezTo>
                    <a:pt x="233" y="331"/>
                    <a:pt x="243" y="336"/>
                    <a:pt x="251" y="346"/>
                  </a:cubicBezTo>
                  <a:cubicBezTo>
                    <a:pt x="263" y="361"/>
                    <a:pt x="265" y="378"/>
                    <a:pt x="262" y="396"/>
                  </a:cubicBezTo>
                  <a:cubicBezTo>
                    <a:pt x="260" y="410"/>
                    <a:pt x="256" y="425"/>
                    <a:pt x="253" y="439"/>
                  </a:cubicBezTo>
                  <a:cubicBezTo>
                    <a:pt x="252" y="443"/>
                    <a:pt x="251" y="446"/>
                    <a:pt x="250" y="449"/>
                  </a:cubicBezTo>
                  <a:cubicBezTo>
                    <a:pt x="249" y="452"/>
                    <a:pt x="250" y="455"/>
                    <a:pt x="254" y="454"/>
                  </a:cubicBezTo>
                  <a:cubicBezTo>
                    <a:pt x="261" y="452"/>
                    <a:pt x="269" y="450"/>
                    <a:pt x="276" y="448"/>
                  </a:cubicBezTo>
                  <a:cubicBezTo>
                    <a:pt x="277" y="448"/>
                    <a:pt x="278" y="446"/>
                    <a:pt x="279" y="445"/>
                  </a:cubicBezTo>
                  <a:cubicBezTo>
                    <a:pt x="288" y="418"/>
                    <a:pt x="299" y="391"/>
                    <a:pt x="311" y="365"/>
                  </a:cubicBezTo>
                  <a:cubicBezTo>
                    <a:pt x="317" y="353"/>
                    <a:pt x="322" y="341"/>
                    <a:pt x="328" y="330"/>
                  </a:cubicBezTo>
                  <a:cubicBezTo>
                    <a:pt x="341" y="307"/>
                    <a:pt x="353" y="284"/>
                    <a:pt x="367" y="262"/>
                  </a:cubicBezTo>
                  <a:cubicBezTo>
                    <a:pt x="386" y="234"/>
                    <a:pt x="405" y="207"/>
                    <a:pt x="425" y="180"/>
                  </a:cubicBezTo>
                  <a:cubicBezTo>
                    <a:pt x="443" y="157"/>
                    <a:pt x="463" y="134"/>
                    <a:pt x="482" y="112"/>
                  </a:cubicBezTo>
                  <a:cubicBezTo>
                    <a:pt x="495" y="98"/>
                    <a:pt x="508" y="85"/>
                    <a:pt x="522" y="71"/>
                  </a:cubicBezTo>
                  <a:cubicBezTo>
                    <a:pt x="532" y="61"/>
                    <a:pt x="542" y="52"/>
                    <a:pt x="552" y="42"/>
                  </a:cubicBezTo>
                  <a:cubicBezTo>
                    <a:pt x="564" y="30"/>
                    <a:pt x="579" y="22"/>
                    <a:pt x="594" y="15"/>
                  </a:cubicBezTo>
                  <a:cubicBezTo>
                    <a:pt x="605" y="9"/>
                    <a:pt x="616" y="4"/>
                    <a:pt x="629" y="2"/>
                  </a:cubicBezTo>
                  <a:cubicBezTo>
                    <a:pt x="643" y="0"/>
                    <a:pt x="656" y="2"/>
                    <a:pt x="667" y="12"/>
                  </a:cubicBezTo>
                  <a:cubicBezTo>
                    <a:pt x="676" y="21"/>
                    <a:pt x="676" y="31"/>
                    <a:pt x="673" y="42"/>
                  </a:cubicBezTo>
                  <a:cubicBezTo>
                    <a:pt x="669" y="53"/>
                    <a:pt x="662" y="62"/>
                    <a:pt x="653" y="69"/>
                  </a:cubicBezTo>
                  <a:cubicBezTo>
                    <a:pt x="652" y="69"/>
                    <a:pt x="652" y="70"/>
                    <a:pt x="651" y="70"/>
                  </a:cubicBezTo>
                  <a:cubicBezTo>
                    <a:pt x="648" y="71"/>
                    <a:pt x="645" y="74"/>
                    <a:pt x="641" y="70"/>
                  </a:cubicBezTo>
                  <a:cubicBezTo>
                    <a:pt x="639" y="67"/>
                    <a:pt x="642" y="65"/>
                    <a:pt x="644" y="62"/>
                  </a:cubicBezTo>
                  <a:cubicBezTo>
                    <a:pt x="646" y="59"/>
                    <a:pt x="649" y="57"/>
                    <a:pt x="651" y="53"/>
                  </a:cubicBezTo>
                  <a:cubicBezTo>
                    <a:pt x="652" y="51"/>
                    <a:pt x="653" y="48"/>
                    <a:pt x="653" y="45"/>
                  </a:cubicBezTo>
                  <a:cubicBezTo>
                    <a:pt x="653" y="44"/>
                    <a:pt x="652" y="40"/>
                    <a:pt x="652" y="40"/>
                  </a:cubicBezTo>
                  <a:cubicBezTo>
                    <a:pt x="650" y="40"/>
                    <a:pt x="647" y="40"/>
                    <a:pt x="645" y="41"/>
                  </a:cubicBezTo>
                  <a:cubicBezTo>
                    <a:pt x="640" y="45"/>
                    <a:pt x="634" y="49"/>
                    <a:pt x="629" y="53"/>
                  </a:cubicBezTo>
                  <a:cubicBezTo>
                    <a:pt x="620" y="61"/>
                    <a:pt x="612" y="70"/>
                    <a:pt x="603" y="78"/>
                  </a:cubicBezTo>
                  <a:cubicBezTo>
                    <a:pt x="596" y="86"/>
                    <a:pt x="588" y="94"/>
                    <a:pt x="581" y="102"/>
                  </a:cubicBezTo>
                  <a:cubicBezTo>
                    <a:pt x="573" y="112"/>
                    <a:pt x="564" y="122"/>
                    <a:pt x="556" y="132"/>
                  </a:cubicBezTo>
                  <a:cubicBezTo>
                    <a:pt x="545" y="145"/>
                    <a:pt x="534" y="158"/>
                    <a:pt x="524" y="172"/>
                  </a:cubicBezTo>
                  <a:cubicBezTo>
                    <a:pt x="506" y="199"/>
                    <a:pt x="487" y="226"/>
                    <a:pt x="469" y="253"/>
                  </a:cubicBezTo>
                  <a:cubicBezTo>
                    <a:pt x="456" y="274"/>
                    <a:pt x="444" y="296"/>
                    <a:pt x="432" y="317"/>
                  </a:cubicBezTo>
                  <a:cubicBezTo>
                    <a:pt x="422" y="335"/>
                    <a:pt x="413" y="354"/>
                    <a:pt x="404" y="372"/>
                  </a:cubicBezTo>
                  <a:cubicBezTo>
                    <a:pt x="397" y="386"/>
                    <a:pt x="391" y="400"/>
                    <a:pt x="385" y="414"/>
                  </a:cubicBezTo>
                  <a:cubicBezTo>
                    <a:pt x="380" y="426"/>
                    <a:pt x="374" y="439"/>
                    <a:pt x="370" y="452"/>
                  </a:cubicBezTo>
                  <a:cubicBezTo>
                    <a:pt x="364" y="468"/>
                    <a:pt x="359" y="485"/>
                    <a:pt x="354" y="502"/>
                  </a:cubicBezTo>
                  <a:cubicBezTo>
                    <a:pt x="350" y="516"/>
                    <a:pt x="347" y="530"/>
                    <a:pt x="344" y="544"/>
                  </a:cubicBezTo>
                  <a:cubicBezTo>
                    <a:pt x="343" y="552"/>
                    <a:pt x="343" y="561"/>
                    <a:pt x="344" y="569"/>
                  </a:cubicBezTo>
                  <a:cubicBezTo>
                    <a:pt x="344" y="576"/>
                    <a:pt x="351" y="578"/>
                    <a:pt x="357" y="576"/>
                  </a:cubicBezTo>
                  <a:cubicBezTo>
                    <a:pt x="369" y="571"/>
                    <a:pt x="376" y="562"/>
                    <a:pt x="384" y="553"/>
                  </a:cubicBezTo>
                  <a:cubicBezTo>
                    <a:pt x="393" y="542"/>
                    <a:pt x="402" y="531"/>
                    <a:pt x="411" y="520"/>
                  </a:cubicBezTo>
                  <a:cubicBezTo>
                    <a:pt x="420" y="507"/>
                    <a:pt x="430" y="493"/>
                    <a:pt x="439" y="480"/>
                  </a:cubicBezTo>
                  <a:cubicBezTo>
                    <a:pt x="449" y="466"/>
                    <a:pt x="458" y="453"/>
                    <a:pt x="467" y="440"/>
                  </a:cubicBezTo>
                  <a:cubicBezTo>
                    <a:pt x="473" y="431"/>
                    <a:pt x="480" y="422"/>
                    <a:pt x="486" y="413"/>
                  </a:cubicBezTo>
                  <a:cubicBezTo>
                    <a:pt x="502" y="392"/>
                    <a:pt x="519" y="373"/>
                    <a:pt x="541" y="357"/>
                  </a:cubicBezTo>
                  <a:cubicBezTo>
                    <a:pt x="548" y="352"/>
                    <a:pt x="556" y="346"/>
                    <a:pt x="564" y="341"/>
                  </a:cubicBezTo>
                  <a:cubicBezTo>
                    <a:pt x="578" y="333"/>
                    <a:pt x="593" y="327"/>
                    <a:pt x="610" y="327"/>
                  </a:cubicBezTo>
                  <a:cubicBezTo>
                    <a:pt x="622" y="327"/>
                    <a:pt x="633" y="331"/>
                    <a:pt x="643" y="338"/>
                  </a:cubicBezTo>
                  <a:cubicBezTo>
                    <a:pt x="649" y="341"/>
                    <a:pt x="651" y="341"/>
                    <a:pt x="654" y="336"/>
                  </a:cubicBezTo>
                  <a:cubicBezTo>
                    <a:pt x="658" y="331"/>
                    <a:pt x="662" y="328"/>
                    <a:pt x="669" y="329"/>
                  </a:cubicBezTo>
                  <a:cubicBezTo>
                    <a:pt x="680" y="329"/>
                    <a:pt x="691" y="330"/>
                    <a:pt x="702" y="330"/>
                  </a:cubicBezTo>
                  <a:cubicBezTo>
                    <a:pt x="708" y="330"/>
                    <a:pt x="713" y="329"/>
                    <a:pt x="718" y="329"/>
                  </a:cubicBezTo>
                  <a:cubicBezTo>
                    <a:pt x="724" y="329"/>
                    <a:pt x="730" y="329"/>
                    <a:pt x="736" y="329"/>
                  </a:cubicBezTo>
                  <a:cubicBezTo>
                    <a:pt x="741" y="329"/>
                    <a:pt x="742" y="332"/>
                    <a:pt x="740" y="336"/>
                  </a:cubicBezTo>
                  <a:cubicBezTo>
                    <a:pt x="730" y="355"/>
                    <a:pt x="720" y="373"/>
                    <a:pt x="710" y="391"/>
                  </a:cubicBezTo>
                  <a:cubicBezTo>
                    <a:pt x="701" y="407"/>
                    <a:pt x="692" y="424"/>
                    <a:pt x="683" y="440"/>
                  </a:cubicBezTo>
                  <a:cubicBezTo>
                    <a:pt x="673" y="460"/>
                    <a:pt x="661" y="479"/>
                    <a:pt x="651" y="499"/>
                  </a:cubicBezTo>
                  <a:cubicBezTo>
                    <a:pt x="646" y="508"/>
                    <a:pt x="641" y="517"/>
                    <a:pt x="637" y="526"/>
                  </a:cubicBezTo>
                  <a:cubicBezTo>
                    <a:pt x="632" y="535"/>
                    <a:pt x="627" y="544"/>
                    <a:pt x="622" y="553"/>
                  </a:cubicBezTo>
                  <a:cubicBezTo>
                    <a:pt x="620" y="556"/>
                    <a:pt x="618" y="559"/>
                    <a:pt x="617" y="562"/>
                  </a:cubicBezTo>
                  <a:cubicBezTo>
                    <a:pt x="616" y="564"/>
                    <a:pt x="616" y="568"/>
                    <a:pt x="617" y="569"/>
                  </a:cubicBezTo>
                  <a:cubicBezTo>
                    <a:pt x="619" y="570"/>
                    <a:pt x="622" y="570"/>
                    <a:pt x="624" y="569"/>
                  </a:cubicBezTo>
                  <a:cubicBezTo>
                    <a:pt x="629" y="567"/>
                    <a:pt x="634" y="564"/>
                    <a:pt x="637" y="560"/>
                  </a:cubicBezTo>
                  <a:cubicBezTo>
                    <a:pt x="648" y="548"/>
                    <a:pt x="659" y="536"/>
                    <a:pt x="669" y="523"/>
                  </a:cubicBezTo>
                  <a:cubicBezTo>
                    <a:pt x="676" y="514"/>
                    <a:pt x="682" y="504"/>
                    <a:pt x="688" y="494"/>
                  </a:cubicBezTo>
                  <a:cubicBezTo>
                    <a:pt x="689" y="491"/>
                    <a:pt x="690" y="488"/>
                    <a:pt x="692" y="485"/>
                  </a:cubicBezTo>
                  <a:cubicBezTo>
                    <a:pt x="693" y="483"/>
                    <a:pt x="696" y="481"/>
                    <a:pt x="698" y="480"/>
                  </a:cubicBezTo>
                  <a:cubicBezTo>
                    <a:pt x="705" y="480"/>
                    <a:pt x="711" y="480"/>
                    <a:pt x="718" y="480"/>
                  </a:cubicBezTo>
                  <a:cubicBezTo>
                    <a:pt x="724" y="480"/>
                    <a:pt x="725" y="482"/>
                    <a:pt x="723" y="488"/>
                  </a:cubicBezTo>
                  <a:cubicBezTo>
                    <a:pt x="717" y="509"/>
                    <a:pt x="707" y="528"/>
                    <a:pt x="694" y="545"/>
                  </a:cubicBezTo>
                  <a:cubicBezTo>
                    <a:pt x="682" y="563"/>
                    <a:pt x="668" y="581"/>
                    <a:pt x="652" y="596"/>
                  </a:cubicBezTo>
                  <a:cubicBezTo>
                    <a:pt x="639" y="609"/>
                    <a:pt x="625" y="621"/>
                    <a:pt x="611" y="632"/>
                  </a:cubicBezTo>
                  <a:cubicBezTo>
                    <a:pt x="600" y="641"/>
                    <a:pt x="587" y="647"/>
                    <a:pt x="573" y="652"/>
                  </a:cubicBezTo>
                  <a:cubicBezTo>
                    <a:pt x="562" y="655"/>
                    <a:pt x="550" y="656"/>
                    <a:pt x="539" y="650"/>
                  </a:cubicBezTo>
                  <a:cubicBezTo>
                    <a:pt x="532" y="646"/>
                    <a:pt x="528" y="639"/>
                    <a:pt x="524" y="633"/>
                  </a:cubicBezTo>
                  <a:cubicBezTo>
                    <a:pt x="522" y="629"/>
                    <a:pt x="521" y="626"/>
                    <a:pt x="520" y="622"/>
                  </a:cubicBezTo>
                  <a:cubicBezTo>
                    <a:pt x="519" y="616"/>
                    <a:pt x="517" y="616"/>
                    <a:pt x="512" y="620"/>
                  </a:cubicBezTo>
                  <a:cubicBezTo>
                    <a:pt x="504" y="626"/>
                    <a:pt x="496" y="632"/>
                    <a:pt x="487" y="638"/>
                  </a:cubicBezTo>
                  <a:cubicBezTo>
                    <a:pt x="476" y="646"/>
                    <a:pt x="464" y="651"/>
                    <a:pt x="451" y="653"/>
                  </a:cubicBezTo>
                  <a:cubicBezTo>
                    <a:pt x="436" y="656"/>
                    <a:pt x="423" y="652"/>
                    <a:pt x="413" y="641"/>
                  </a:cubicBezTo>
                  <a:cubicBezTo>
                    <a:pt x="402" y="629"/>
                    <a:pt x="398" y="616"/>
                    <a:pt x="397" y="601"/>
                  </a:cubicBezTo>
                  <a:cubicBezTo>
                    <a:pt x="397" y="599"/>
                    <a:pt x="396" y="598"/>
                    <a:pt x="395" y="597"/>
                  </a:cubicBezTo>
                  <a:cubicBezTo>
                    <a:pt x="394" y="597"/>
                    <a:pt x="392" y="598"/>
                    <a:pt x="391" y="599"/>
                  </a:cubicBezTo>
                  <a:cubicBezTo>
                    <a:pt x="379" y="614"/>
                    <a:pt x="365" y="627"/>
                    <a:pt x="349" y="639"/>
                  </a:cubicBezTo>
                  <a:cubicBezTo>
                    <a:pt x="338" y="647"/>
                    <a:pt x="326" y="653"/>
                    <a:pt x="313" y="654"/>
                  </a:cubicBezTo>
                  <a:cubicBezTo>
                    <a:pt x="304" y="654"/>
                    <a:pt x="295" y="651"/>
                    <a:pt x="287" y="649"/>
                  </a:cubicBezTo>
                  <a:cubicBezTo>
                    <a:pt x="276" y="646"/>
                    <a:pt x="268" y="638"/>
                    <a:pt x="263" y="629"/>
                  </a:cubicBezTo>
                  <a:cubicBezTo>
                    <a:pt x="256" y="620"/>
                    <a:pt x="252" y="610"/>
                    <a:pt x="251" y="598"/>
                  </a:cubicBezTo>
                  <a:cubicBezTo>
                    <a:pt x="250" y="591"/>
                    <a:pt x="250" y="583"/>
                    <a:pt x="250" y="575"/>
                  </a:cubicBezTo>
                  <a:close/>
                  <a:moveTo>
                    <a:pt x="493" y="559"/>
                  </a:moveTo>
                  <a:cubicBezTo>
                    <a:pt x="494" y="566"/>
                    <a:pt x="494" y="571"/>
                    <a:pt x="499" y="574"/>
                  </a:cubicBezTo>
                  <a:cubicBezTo>
                    <a:pt x="505" y="577"/>
                    <a:pt x="510" y="574"/>
                    <a:pt x="514" y="571"/>
                  </a:cubicBezTo>
                  <a:cubicBezTo>
                    <a:pt x="523" y="565"/>
                    <a:pt x="529" y="557"/>
                    <a:pt x="535" y="548"/>
                  </a:cubicBezTo>
                  <a:cubicBezTo>
                    <a:pt x="546" y="533"/>
                    <a:pt x="557" y="518"/>
                    <a:pt x="568" y="502"/>
                  </a:cubicBezTo>
                  <a:cubicBezTo>
                    <a:pt x="588" y="471"/>
                    <a:pt x="604" y="439"/>
                    <a:pt x="619" y="406"/>
                  </a:cubicBezTo>
                  <a:cubicBezTo>
                    <a:pt x="623" y="398"/>
                    <a:pt x="625" y="389"/>
                    <a:pt x="626" y="381"/>
                  </a:cubicBezTo>
                  <a:cubicBezTo>
                    <a:pt x="627" y="378"/>
                    <a:pt x="625" y="375"/>
                    <a:pt x="623" y="373"/>
                  </a:cubicBezTo>
                  <a:cubicBezTo>
                    <a:pt x="622" y="372"/>
                    <a:pt x="618" y="373"/>
                    <a:pt x="616" y="374"/>
                  </a:cubicBezTo>
                  <a:cubicBezTo>
                    <a:pt x="606" y="382"/>
                    <a:pt x="595" y="390"/>
                    <a:pt x="586" y="399"/>
                  </a:cubicBezTo>
                  <a:cubicBezTo>
                    <a:pt x="567" y="419"/>
                    <a:pt x="550" y="441"/>
                    <a:pt x="536" y="464"/>
                  </a:cubicBezTo>
                  <a:cubicBezTo>
                    <a:pt x="528" y="476"/>
                    <a:pt x="521" y="488"/>
                    <a:pt x="515" y="500"/>
                  </a:cubicBezTo>
                  <a:cubicBezTo>
                    <a:pt x="508" y="513"/>
                    <a:pt x="503" y="527"/>
                    <a:pt x="498" y="541"/>
                  </a:cubicBezTo>
                  <a:cubicBezTo>
                    <a:pt x="496" y="547"/>
                    <a:pt x="494" y="554"/>
                    <a:pt x="493" y="559"/>
                  </a:cubicBezTo>
                  <a:close/>
                  <a:moveTo>
                    <a:pt x="93" y="556"/>
                  </a:moveTo>
                  <a:cubicBezTo>
                    <a:pt x="93" y="569"/>
                    <a:pt x="96" y="576"/>
                    <a:pt x="102" y="579"/>
                  </a:cubicBezTo>
                  <a:cubicBezTo>
                    <a:pt x="109" y="583"/>
                    <a:pt x="115" y="581"/>
                    <a:pt x="121" y="578"/>
                  </a:cubicBezTo>
                  <a:cubicBezTo>
                    <a:pt x="134" y="571"/>
                    <a:pt x="144" y="562"/>
                    <a:pt x="153" y="552"/>
                  </a:cubicBezTo>
                  <a:cubicBezTo>
                    <a:pt x="169" y="531"/>
                    <a:pt x="182" y="509"/>
                    <a:pt x="195" y="486"/>
                  </a:cubicBezTo>
                  <a:cubicBezTo>
                    <a:pt x="197" y="484"/>
                    <a:pt x="197" y="482"/>
                    <a:pt x="193" y="481"/>
                  </a:cubicBezTo>
                  <a:cubicBezTo>
                    <a:pt x="187" y="480"/>
                    <a:pt x="180" y="478"/>
                    <a:pt x="174" y="476"/>
                  </a:cubicBezTo>
                  <a:cubicBezTo>
                    <a:pt x="162" y="472"/>
                    <a:pt x="150" y="466"/>
                    <a:pt x="142" y="456"/>
                  </a:cubicBezTo>
                  <a:cubicBezTo>
                    <a:pt x="136" y="450"/>
                    <a:pt x="136" y="450"/>
                    <a:pt x="132" y="457"/>
                  </a:cubicBezTo>
                  <a:cubicBezTo>
                    <a:pt x="131" y="458"/>
                    <a:pt x="131" y="458"/>
                    <a:pt x="131" y="459"/>
                  </a:cubicBezTo>
                  <a:cubicBezTo>
                    <a:pt x="121" y="478"/>
                    <a:pt x="112" y="498"/>
                    <a:pt x="103" y="518"/>
                  </a:cubicBezTo>
                  <a:cubicBezTo>
                    <a:pt x="98" y="531"/>
                    <a:pt x="94" y="545"/>
                    <a:pt x="93" y="556"/>
                  </a:cubicBezTo>
                  <a:close/>
                  <a:moveTo>
                    <a:pt x="229" y="396"/>
                  </a:moveTo>
                  <a:cubicBezTo>
                    <a:pt x="229" y="391"/>
                    <a:pt x="228" y="386"/>
                    <a:pt x="227" y="382"/>
                  </a:cubicBezTo>
                  <a:cubicBezTo>
                    <a:pt x="225" y="372"/>
                    <a:pt x="212" y="366"/>
                    <a:pt x="204" y="370"/>
                  </a:cubicBezTo>
                  <a:cubicBezTo>
                    <a:pt x="197" y="373"/>
                    <a:pt x="192" y="377"/>
                    <a:pt x="187" y="383"/>
                  </a:cubicBezTo>
                  <a:cubicBezTo>
                    <a:pt x="176" y="395"/>
                    <a:pt x="174" y="409"/>
                    <a:pt x="178" y="425"/>
                  </a:cubicBezTo>
                  <a:cubicBezTo>
                    <a:pt x="179" y="429"/>
                    <a:pt x="182" y="433"/>
                    <a:pt x="184" y="436"/>
                  </a:cubicBezTo>
                  <a:cubicBezTo>
                    <a:pt x="191" y="444"/>
                    <a:pt x="200" y="447"/>
                    <a:pt x="209" y="448"/>
                  </a:cubicBezTo>
                  <a:cubicBezTo>
                    <a:pt x="213" y="449"/>
                    <a:pt x="215" y="448"/>
                    <a:pt x="216" y="444"/>
                  </a:cubicBezTo>
                  <a:cubicBezTo>
                    <a:pt x="217" y="442"/>
                    <a:pt x="218" y="439"/>
                    <a:pt x="220" y="436"/>
                  </a:cubicBezTo>
                  <a:cubicBezTo>
                    <a:pt x="225" y="423"/>
                    <a:pt x="229" y="410"/>
                    <a:pt x="229" y="396"/>
                  </a:cubicBezTo>
                  <a:close/>
                </a:path>
              </a:pathLst>
            </a:custGeom>
            <a:solidFill>
              <a:srgbClr val="DE00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17"/>
            <p:cNvSpPr/>
            <p:nvPr/>
          </p:nvSpPr>
          <p:spPr>
            <a:xfrm>
              <a:off x="3868" y="2091"/>
              <a:ext cx="1937" cy="817"/>
            </a:xfrm>
            <a:custGeom>
              <a:rect b="b" l="l" r="r" t="t"/>
              <a:pathLst>
                <a:path extrusionOk="0" h="343" w="816">
                  <a:moveTo>
                    <a:pt x="460" y="264"/>
                  </a:moveTo>
                  <a:cubicBezTo>
                    <a:pt x="458" y="266"/>
                    <a:pt x="456" y="266"/>
                    <a:pt x="455" y="267"/>
                  </a:cubicBezTo>
                  <a:cubicBezTo>
                    <a:pt x="441" y="279"/>
                    <a:pt x="428" y="291"/>
                    <a:pt x="414" y="301"/>
                  </a:cubicBezTo>
                  <a:cubicBezTo>
                    <a:pt x="400" y="311"/>
                    <a:pt x="385" y="319"/>
                    <a:pt x="370" y="326"/>
                  </a:cubicBezTo>
                  <a:cubicBezTo>
                    <a:pt x="353" y="335"/>
                    <a:pt x="334" y="340"/>
                    <a:pt x="314" y="338"/>
                  </a:cubicBezTo>
                  <a:cubicBezTo>
                    <a:pt x="297" y="337"/>
                    <a:pt x="281" y="331"/>
                    <a:pt x="268" y="318"/>
                  </a:cubicBezTo>
                  <a:cubicBezTo>
                    <a:pt x="252" y="303"/>
                    <a:pt x="247" y="284"/>
                    <a:pt x="248" y="263"/>
                  </a:cubicBezTo>
                  <a:cubicBezTo>
                    <a:pt x="248" y="248"/>
                    <a:pt x="250" y="234"/>
                    <a:pt x="255" y="221"/>
                  </a:cubicBezTo>
                  <a:cubicBezTo>
                    <a:pt x="261" y="206"/>
                    <a:pt x="268" y="191"/>
                    <a:pt x="274" y="176"/>
                  </a:cubicBezTo>
                  <a:cubicBezTo>
                    <a:pt x="274" y="174"/>
                    <a:pt x="275" y="172"/>
                    <a:pt x="276" y="169"/>
                  </a:cubicBezTo>
                  <a:cubicBezTo>
                    <a:pt x="271" y="169"/>
                    <a:pt x="266" y="169"/>
                    <a:pt x="262" y="169"/>
                  </a:cubicBezTo>
                  <a:cubicBezTo>
                    <a:pt x="255" y="169"/>
                    <a:pt x="249" y="168"/>
                    <a:pt x="242" y="167"/>
                  </a:cubicBezTo>
                  <a:cubicBezTo>
                    <a:pt x="239" y="167"/>
                    <a:pt x="237" y="168"/>
                    <a:pt x="236" y="171"/>
                  </a:cubicBezTo>
                  <a:cubicBezTo>
                    <a:pt x="231" y="180"/>
                    <a:pt x="226" y="189"/>
                    <a:pt x="221" y="198"/>
                  </a:cubicBezTo>
                  <a:cubicBezTo>
                    <a:pt x="214" y="209"/>
                    <a:pt x="208" y="220"/>
                    <a:pt x="201" y="230"/>
                  </a:cubicBezTo>
                  <a:cubicBezTo>
                    <a:pt x="190" y="245"/>
                    <a:pt x="179" y="260"/>
                    <a:pt x="167" y="274"/>
                  </a:cubicBezTo>
                  <a:cubicBezTo>
                    <a:pt x="152" y="292"/>
                    <a:pt x="136" y="309"/>
                    <a:pt x="116" y="322"/>
                  </a:cubicBezTo>
                  <a:cubicBezTo>
                    <a:pt x="95" y="336"/>
                    <a:pt x="72" y="343"/>
                    <a:pt x="46" y="338"/>
                  </a:cubicBezTo>
                  <a:cubicBezTo>
                    <a:pt x="30" y="335"/>
                    <a:pt x="17" y="326"/>
                    <a:pt x="9" y="310"/>
                  </a:cubicBezTo>
                  <a:cubicBezTo>
                    <a:pt x="3" y="299"/>
                    <a:pt x="1" y="288"/>
                    <a:pt x="1" y="275"/>
                  </a:cubicBezTo>
                  <a:cubicBezTo>
                    <a:pt x="0" y="254"/>
                    <a:pt x="4" y="234"/>
                    <a:pt x="11" y="214"/>
                  </a:cubicBezTo>
                  <a:cubicBezTo>
                    <a:pt x="17" y="196"/>
                    <a:pt x="25" y="178"/>
                    <a:pt x="34" y="161"/>
                  </a:cubicBezTo>
                  <a:cubicBezTo>
                    <a:pt x="46" y="140"/>
                    <a:pt x="57" y="120"/>
                    <a:pt x="72" y="101"/>
                  </a:cubicBezTo>
                  <a:cubicBezTo>
                    <a:pt x="84" y="86"/>
                    <a:pt x="95" y="71"/>
                    <a:pt x="109" y="58"/>
                  </a:cubicBezTo>
                  <a:cubicBezTo>
                    <a:pt x="130" y="37"/>
                    <a:pt x="153" y="18"/>
                    <a:pt x="181" y="8"/>
                  </a:cubicBezTo>
                  <a:cubicBezTo>
                    <a:pt x="200" y="1"/>
                    <a:pt x="219" y="0"/>
                    <a:pt x="237" y="11"/>
                  </a:cubicBezTo>
                  <a:cubicBezTo>
                    <a:pt x="250" y="19"/>
                    <a:pt x="258" y="31"/>
                    <a:pt x="263" y="46"/>
                  </a:cubicBezTo>
                  <a:cubicBezTo>
                    <a:pt x="270" y="67"/>
                    <a:pt x="267" y="89"/>
                    <a:pt x="262" y="110"/>
                  </a:cubicBezTo>
                  <a:cubicBezTo>
                    <a:pt x="260" y="115"/>
                    <a:pt x="259" y="120"/>
                    <a:pt x="257" y="124"/>
                  </a:cubicBezTo>
                  <a:cubicBezTo>
                    <a:pt x="255" y="130"/>
                    <a:pt x="256" y="131"/>
                    <a:pt x="262" y="131"/>
                  </a:cubicBezTo>
                  <a:cubicBezTo>
                    <a:pt x="280" y="132"/>
                    <a:pt x="296" y="125"/>
                    <a:pt x="309" y="112"/>
                  </a:cubicBezTo>
                  <a:cubicBezTo>
                    <a:pt x="321" y="100"/>
                    <a:pt x="333" y="87"/>
                    <a:pt x="345" y="76"/>
                  </a:cubicBezTo>
                  <a:cubicBezTo>
                    <a:pt x="359" y="63"/>
                    <a:pt x="373" y="50"/>
                    <a:pt x="388" y="38"/>
                  </a:cubicBezTo>
                  <a:cubicBezTo>
                    <a:pt x="403" y="25"/>
                    <a:pt x="420" y="14"/>
                    <a:pt x="440" y="8"/>
                  </a:cubicBezTo>
                  <a:cubicBezTo>
                    <a:pt x="453" y="3"/>
                    <a:pt x="468" y="1"/>
                    <a:pt x="482" y="4"/>
                  </a:cubicBezTo>
                  <a:cubicBezTo>
                    <a:pt x="504" y="10"/>
                    <a:pt x="518" y="22"/>
                    <a:pt x="522" y="46"/>
                  </a:cubicBezTo>
                  <a:cubicBezTo>
                    <a:pt x="526" y="66"/>
                    <a:pt x="519" y="84"/>
                    <a:pt x="509" y="101"/>
                  </a:cubicBezTo>
                  <a:cubicBezTo>
                    <a:pt x="503" y="110"/>
                    <a:pt x="497" y="118"/>
                    <a:pt x="489" y="124"/>
                  </a:cubicBezTo>
                  <a:cubicBezTo>
                    <a:pt x="479" y="132"/>
                    <a:pt x="465" y="133"/>
                    <a:pt x="454" y="127"/>
                  </a:cubicBezTo>
                  <a:cubicBezTo>
                    <a:pt x="446" y="121"/>
                    <a:pt x="441" y="108"/>
                    <a:pt x="443" y="96"/>
                  </a:cubicBezTo>
                  <a:cubicBezTo>
                    <a:pt x="448" y="74"/>
                    <a:pt x="464" y="61"/>
                    <a:pt x="487" y="59"/>
                  </a:cubicBezTo>
                  <a:cubicBezTo>
                    <a:pt x="488" y="59"/>
                    <a:pt x="489" y="58"/>
                    <a:pt x="490" y="57"/>
                  </a:cubicBezTo>
                  <a:cubicBezTo>
                    <a:pt x="490" y="56"/>
                    <a:pt x="490" y="55"/>
                    <a:pt x="489" y="54"/>
                  </a:cubicBezTo>
                  <a:cubicBezTo>
                    <a:pt x="483" y="47"/>
                    <a:pt x="474" y="46"/>
                    <a:pt x="466" y="50"/>
                  </a:cubicBezTo>
                  <a:cubicBezTo>
                    <a:pt x="455" y="55"/>
                    <a:pt x="447" y="63"/>
                    <a:pt x="439" y="72"/>
                  </a:cubicBezTo>
                  <a:cubicBezTo>
                    <a:pt x="427" y="87"/>
                    <a:pt x="415" y="101"/>
                    <a:pt x="404" y="117"/>
                  </a:cubicBezTo>
                  <a:cubicBezTo>
                    <a:pt x="396" y="128"/>
                    <a:pt x="389" y="140"/>
                    <a:pt x="382" y="152"/>
                  </a:cubicBezTo>
                  <a:cubicBezTo>
                    <a:pt x="373" y="168"/>
                    <a:pt x="364" y="184"/>
                    <a:pt x="357" y="201"/>
                  </a:cubicBezTo>
                  <a:cubicBezTo>
                    <a:pt x="348" y="220"/>
                    <a:pt x="343" y="240"/>
                    <a:pt x="346" y="262"/>
                  </a:cubicBezTo>
                  <a:cubicBezTo>
                    <a:pt x="347" y="276"/>
                    <a:pt x="359" y="284"/>
                    <a:pt x="374" y="280"/>
                  </a:cubicBezTo>
                  <a:cubicBezTo>
                    <a:pt x="392" y="276"/>
                    <a:pt x="408" y="265"/>
                    <a:pt x="422" y="254"/>
                  </a:cubicBezTo>
                  <a:cubicBezTo>
                    <a:pt x="434" y="244"/>
                    <a:pt x="445" y="235"/>
                    <a:pt x="455" y="224"/>
                  </a:cubicBezTo>
                  <a:cubicBezTo>
                    <a:pt x="467" y="212"/>
                    <a:pt x="477" y="199"/>
                    <a:pt x="487" y="185"/>
                  </a:cubicBezTo>
                  <a:cubicBezTo>
                    <a:pt x="501" y="166"/>
                    <a:pt x="515" y="146"/>
                    <a:pt x="529" y="127"/>
                  </a:cubicBezTo>
                  <a:cubicBezTo>
                    <a:pt x="540" y="113"/>
                    <a:pt x="551" y="99"/>
                    <a:pt x="563" y="85"/>
                  </a:cubicBezTo>
                  <a:cubicBezTo>
                    <a:pt x="574" y="72"/>
                    <a:pt x="585" y="59"/>
                    <a:pt x="597" y="46"/>
                  </a:cubicBezTo>
                  <a:cubicBezTo>
                    <a:pt x="615" y="29"/>
                    <a:pt x="635" y="15"/>
                    <a:pt x="659" y="8"/>
                  </a:cubicBezTo>
                  <a:cubicBezTo>
                    <a:pt x="673" y="4"/>
                    <a:pt x="688" y="1"/>
                    <a:pt x="703" y="7"/>
                  </a:cubicBezTo>
                  <a:cubicBezTo>
                    <a:pt x="708" y="10"/>
                    <a:pt x="714" y="13"/>
                    <a:pt x="719" y="16"/>
                  </a:cubicBezTo>
                  <a:cubicBezTo>
                    <a:pt x="724" y="20"/>
                    <a:pt x="725" y="19"/>
                    <a:pt x="727" y="14"/>
                  </a:cubicBezTo>
                  <a:cubicBezTo>
                    <a:pt x="730" y="7"/>
                    <a:pt x="731" y="7"/>
                    <a:pt x="739" y="7"/>
                  </a:cubicBezTo>
                  <a:cubicBezTo>
                    <a:pt x="761" y="7"/>
                    <a:pt x="783" y="7"/>
                    <a:pt x="805" y="7"/>
                  </a:cubicBezTo>
                  <a:cubicBezTo>
                    <a:pt x="807" y="7"/>
                    <a:pt x="808" y="6"/>
                    <a:pt x="810" y="7"/>
                  </a:cubicBezTo>
                  <a:cubicBezTo>
                    <a:pt x="812" y="7"/>
                    <a:pt x="814" y="7"/>
                    <a:pt x="815" y="9"/>
                  </a:cubicBezTo>
                  <a:cubicBezTo>
                    <a:pt x="816" y="9"/>
                    <a:pt x="816" y="12"/>
                    <a:pt x="815" y="13"/>
                  </a:cubicBezTo>
                  <a:cubicBezTo>
                    <a:pt x="809" y="25"/>
                    <a:pt x="802" y="37"/>
                    <a:pt x="795" y="50"/>
                  </a:cubicBezTo>
                  <a:cubicBezTo>
                    <a:pt x="787" y="64"/>
                    <a:pt x="779" y="79"/>
                    <a:pt x="772" y="94"/>
                  </a:cubicBezTo>
                  <a:cubicBezTo>
                    <a:pt x="762" y="112"/>
                    <a:pt x="752" y="130"/>
                    <a:pt x="743" y="148"/>
                  </a:cubicBezTo>
                  <a:cubicBezTo>
                    <a:pt x="738" y="157"/>
                    <a:pt x="733" y="167"/>
                    <a:pt x="728" y="176"/>
                  </a:cubicBezTo>
                  <a:cubicBezTo>
                    <a:pt x="719" y="193"/>
                    <a:pt x="710" y="210"/>
                    <a:pt x="701" y="227"/>
                  </a:cubicBezTo>
                  <a:cubicBezTo>
                    <a:pt x="697" y="235"/>
                    <a:pt x="692" y="243"/>
                    <a:pt x="688" y="251"/>
                  </a:cubicBezTo>
                  <a:cubicBezTo>
                    <a:pt x="687" y="253"/>
                    <a:pt x="688" y="257"/>
                    <a:pt x="689" y="258"/>
                  </a:cubicBezTo>
                  <a:cubicBezTo>
                    <a:pt x="691" y="259"/>
                    <a:pt x="695" y="259"/>
                    <a:pt x="696" y="258"/>
                  </a:cubicBezTo>
                  <a:cubicBezTo>
                    <a:pt x="710" y="249"/>
                    <a:pt x="721" y="238"/>
                    <a:pt x="731" y="225"/>
                  </a:cubicBezTo>
                  <a:cubicBezTo>
                    <a:pt x="744" y="210"/>
                    <a:pt x="755" y="193"/>
                    <a:pt x="763" y="174"/>
                  </a:cubicBezTo>
                  <a:cubicBezTo>
                    <a:pt x="766" y="169"/>
                    <a:pt x="769" y="167"/>
                    <a:pt x="776" y="168"/>
                  </a:cubicBezTo>
                  <a:cubicBezTo>
                    <a:pt x="783" y="169"/>
                    <a:pt x="790" y="168"/>
                    <a:pt x="798" y="168"/>
                  </a:cubicBezTo>
                  <a:cubicBezTo>
                    <a:pt x="802" y="167"/>
                    <a:pt x="805" y="171"/>
                    <a:pt x="803" y="174"/>
                  </a:cubicBezTo>
                  <a:cubicBezTo>
                    <a:pt x="793" y="195"/>
                    <a:pt x="782" y="216"/>
                    <a:pt x="768" y="234"/>
                  </a:cubicBezTo>
                  <a:cubicBezTo>
                    <a:pt x="757" y="249"/>
                    <a:pt x="745" y="263"/>
                    <a:pt x="732" y="276"/>
                  </a:cubicBezTo>
                  <a:cubicBezTo>
                    <a:pt x="718" y="291"/>
                    <a:pt x="702" y="304"/>
                    <a:pt x="686" y="317"/>
                  </a:cubicBezTo>
                  <a:cubicBezTo>
                    <a:pt x="673" y="327"/>
                    <a:pt x="657" y="334"/>
                    <a:pt x="640" y="338"/>
                  </a:cubicBezTo>
                  <a:cubicBezTo>
                    <a:pt x="628" y="341"/>
                    <a:pt x="615" y="341"/>
                    <a:pt x="604" y="333"/>
                  </a:cubicBezTo>
                  <a:cubicBezTo>
                    <a:pt x="596" y="329"/>
                    <a:pt x="592" y="321"/>
                    <a:pt x="591" y="313"/>
                  </a:cubicBezTo>
                  <a:cubicBezTo>
                    <a:pt x="590" y="310"/>
                    <a:pt x="589" y="308"/>
                    <a:pt x="588" y="305"/>
                  </a:cubicBezTo>
                  <a:cubicBezTo>
                    <a:pt x="586" y="307"/>
                    <a:pt x="584" y="308"/>
                    <a:pt x="582" y="309"/>
                  </a:cubicBezTo>
                  <a:cubicBezTo>
                    <a:pt x="566" y="325"/>
                    <a:pt x="546" y="335"/>
                    <a:pt x="524" y="339"/>
                  </a:cubicBezTo>
                  <a:cubicBezTo>
                    <a:pt x="505" y="341"/>
                    <a:pt x="487" y="338"/>
                    <a:pt x="474" y="324"/>
                  </a:cubicBezTo>
                  <a:cubicBezTo>
                    <a:pt x="465" y="315"/>
                    <a:pt x="460" y="304"/>
                    <a:pt x="460" y="291"/>
                  </a:cubicBezTo>
                  <a:cubicBezTo>
                    <a:pt x="459" y="284"/>
                    <a:pt x="460" y="277"/>
                    <a:pt x="460" y="269"/>
                  </a:cubicBezTo>
                  <a:cubicBezTo>
                    <a:pt x="460" y="268"/>
                    <a:pt x="460" y="267"/>
                    <a:pt x="460" y="264"/>
                  </a:cubicBezTo>
                  <a:close/>
                  <a:moveTo>
                    <a:pt x="561" y="245"/>
                  </a:moveTo>
                  <a:cubicBezTo>
                    <a:pt x="562" y="246"/>
                    <a:pt x="562" y="246"/>
                    <a:pt x="562" y="246"/>
                  </a:cubicBezTo>
                  <a:cubicBezTo>
                    <a:pt x="562" y="247"/>
                    <a:pt x="562" y="248"/>
                    <a:pt x="562" y="249"/>
                  </a:cubicBezTo>
                  <a:cubicBezTo>
                    <a:pt x="562" y="254"/>
                    <a:pt x="562" y="259"/>
                    <a:pt x="567" y="261"/>
                  </a:cubicBezTo>
                  <a:cubicBezTo>
                    <a:pt x="572" y="264"/>
                    <a:pt x="577" y="262"/>
                    <a:pt x="581" y="259"/>
                  </a:cubicBezTo>
                  <a:cubicBezTo>
                    <a:pt x="588" y="253"/>
                    <a:pt x="596" y="247"/>
                    <a:pt x="602" y="239"/>
                  </a:cubicBezTo>
                  <a:cubicBezTo>
                    <a:pt x="615" y="221"/>
                    <a:pt x="627" y="201"/>
                    <a:pt x="639" y="182"/>
                  </a:cubicBezTo>
                  <a:cubicBezTo>
                    <a:pt x="648" y="166"/>
                    <a:pt x="657" y="150"/>
                    <a:pt x="666" y="133"/>
                  </a:cubicBezTo>
                  <a:cubicBezTo>
                    <a:pt x="676" y="115"/>
                    <a:pt x="687" y="96"/>
                    <a:pt x="696" y="77"/>
                  </a:cubicBezTo>
                  <a:cubicBezTo>
                    <a:pt x="699" y="71"/>
                    <a:pt x="700" y="64"/>
                    <a:pt x="701" y="57"/>
                  </a:cubicBezTo>
                  <a:cubicBezTo>
                    <a:pt x="701" y="51"/>
                    <a:pt x="695" y="47"/>
                    <a:pt x="689" y="50"/>
                  </a:cubicBezTo>
                  <a:cubicBezTo>
                    <a:pt x="683" y="53"/>
                    <a:pt x="677" y="57"/>
                    <a:pt x="672" y="61"/>
                  </a:cubicBezTo>
                  <a:cubicBezTo>
                    <a:pt x="664" y="68"/>
                    <a:pt x="656" y="75"/>
                    <a:pt x="650" y="83"/>
                  </a:cubicBezTo>
                  <a:cubicBezTo>
                    <a:pt x="635" y="102"/>
                    <a:pt x="620" y="120"/>
                    <a:pt x="607" y="140"/>
                  </a:cubicBezTo>
                  <a:cubicBezTo>
                    <a:pt x="592" y="163"/>
                    <a:pt x="579" y="187"/>
                    <a:pt x="570" y="212"/>
                  </a:cubicBezTo>
                  <a:cubicBezTo>
                    <a:pt x="567" y="223"/>
                    <a:pt x="564" y="234"/>
                    <a:pt x="561" y="245"/>
                  </a:cubicBezTo>
                  <a:close/>
                  <a:moveTo>
                    <a:pt x="109" y="267"/>
                  </a:moveTo>
                  <a:cubicBezTo>
                    <a:pt x="113" y="266"/>
                    <a:pt x="116" y="265"/>
                    <a:pt x="119" y="263"/>
                  </a:cubicBezTo>
                  <a:cubicBezTo>
                    <a:pt x="135" y="256"/>
                    <a:pt x="147" y="244"/>
                    <a:pt x="157" y="231"/>
                  </a:cubicBezTo>
                  <a:cubicBezTo>
                    <a:pt x="174" y="211"/>
                    <a:pt x="188" y="190"/>
                    <a:pt x="199" y="166"/>
                  </a:cubicBezTo>
                  <a:cubicBezTo>
                    <a:pt x="201" y="161"/>
                    <a:pt x="201" y="159"/>
                    <a:pt x="195" y="157"/>
                  </a:cubicBezTo>
                  <a:cubicBezTo>
                    <a:pt x="180" y="150"/>
                    <a:pt x="165" y="141"/>
                    <a:pt x="153" y="128"/>
                  </a:cubicBezTo>
                  <a:cubicBezTo>
                    <a:pt x="150" y="125"/>
                    <a:pt x="148" y="125"/>
                    <a:pt x="146" y="128"/>
                  </a:cubicBezTo>
                  <a:cubicBezTo>
                    <a:pt x="142" y="134"/>
                    <a:pt x="138" y="140"/>
                    <a:pt x="134" y="145"/>
                  </a:cubicBezTo>
                  <a:cubicBezTo>
                    <a:pt x="118" y="170"/>
                    <a:pt x="105" y="195"/>
                    <a:pt x="98" y="223"/>
                  </a:cubicBezTo>
                  <a:cubicBezTo>
                    <a:pt x="95" y="234"/>
                    <a:pt x="94" y="244"/>
                    <a:pt x="96" y="255"/>
                  </a:cubicBezTo>
                  <a:cubicBezTo>
                    <a:pt x="97" y="261"/>
                    <a:pt x="103" y="266"/>
                    <a:pt x="109" y="267"/>
                  </a:cubicBezTo>
                  <a:close/>
                  <a:moveTo>
                    <a:pt x="235" y="72"/>
                  </a:moveTo>
                  <a:cubicBezTo>
                    <a:pt x="234" y="68"/>
                    <a:pt x="234" y="65"/>
                    <a:pt x="233" y="63"/>
                  </a:cubicBezTo>
                  <a:cubicBezTo>
                    <a:pt x="229" y="55"/>
                    <a:pt x="219" y="52"/>
                    <a:pt x="210" y="55"/>
                  </a:cubicBezTo>
                  <a:cubicBezTo>
                    <a:pt x="197" y="59"/>
                    <a:pt x="189" y="68"/>
                    <a:pt x="183" y="79"/>
                  </a:cubicBezTo>
                  <a:cubicBezTo>
                    <a:pt x="177" y="90"/>
                    <a:pt x="179" y="100"/>
                    <a:pt x="187" y="110"/>
                  </a:cubicBezTo>
                  <a:cubicBezTo>
                    <a:pt x="194" y="118"/>
                    <a:pt x="203" y="122"/>
                    <a:pt x="213" y="125"/>
                  </a:cubicBezTo>
                  <a:cubicBezTo>
                    <a:pt x="216" y="126"/>
                    <a:pt x="219" y="125"/>
                    <a:pt x="220" y="122"/>
                  </a:cubicBezTo>
                  <a:cubicBezTo>
                    <a:pt x="223" y="114"/>
                    <a:pt x="226" y="107"/>
                    <a:pt x="229" y="99"/>
                  </a:cubicBezTo>
                  <a:cubicBezTo>
                    <a:pt x="231" y="90"/>
                    <a:pt x="233" y="81"/>
                    <a:pt x="235" y="72"/>
                  </a:cubicBezTo>
                  <a:close/>
                </a:path>
              </a:pathLst>
            </a:custGeom>
            <a:solidFill>
              <a:srgbClr val="DE00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17"/>
            <p:cNvSpPr/>
            <p:nvPr/>
          </p:nvSpPr>
          <p:spPr>
            <a:xfrm>
              <a:off x="5810" y="1705"/>
              <a:ext cx="1994" cy="1582"/>
            </a:xfrm>
            <a:custGeom>
              <a:rect b="b" l="l" r="r" t="t"/>
              <a:pathLst>
                <a:path extrusionOk="0" h="664" w="840">
                  <a:moveTo>
                    <a:pt x="462" y="48"/>
                  </a:moveTo>
                  <a:cubicBezTo>
                    <a:pt x="452" y="46"/>
                    <a:pt x="445" y="49"/>
                    <a:pt x="438" y="52"/>
                  </a:cubicBezTo>
                  <a:cubicBezTo>
                    <a:pt x="431" y="55"/>
                    <a:pt x="423" y="59"/>
                    <a:pt x="416" y="63"/>
                  </a:cubicBezTo>
                  <a:cubicBezTo>
                    <a:pt x="409" y="67"/>
                    <a:pt x="402" y="72"/>
                    <a:pt x="395" y="77"/>
                  </a:cubicBezTo>
                  <a:cubicBezTo>
                    <a:pt x="378" y="91"/>
                    <a:pt x="361" y="104"/>
                    <a:pt x="344" y="119"/>
                  </a:cubicBezTo>
                  <a:cubicBezTo>
                    <a:pt x="331" y="130"/>
                    <a:pt x="320" y="142"/>
                    <a:pt x="308" y="154"/>
                  </a:cubicBezTo>
                  <a:cubicBezTo>
                    <a:pt x="297" y="167"/>
                    <a:pt x="285" y="179"/>
                    <a:pt x="275" y="192"/>
                  </a:cubicBezTo>
                  <a:cubicBezTo>
                    <a:pt x="262" y="209"/>
                    <a:pt x="249" y="226"/>
                    <a:pt x="236" y="243"/>
                  </a:cubicBezTo>
                  <a:cubicBezTo>
                    <a:pt x="225" y="258"/>
                    <a:pt x="215" y="274"/>
                    <a:pt x="205" y="290"/>
                  </a:cubicBezTo>
                  <a:cubicBezTo>
                    <a:pt x="197" y="301"/>
                    <a:pt x="190" y="314"/>
                    <a:pt x="183" y="326"/>
                  </a:cubicBezTo>
                  <a:cubicBezTo>
                    <a:pt x="173" y="344"/>
                    <a:pt x="164" y="361"/>
                    <a:pt x="155" y="379"/>
                  </a:cubicBezTo>
                  <a:cubicBezTo>
                    <a:pt x="148" y="394"/>
                    <a:pt x="141" y="410"/>
                    <a:pt x="135" y="426"/>
                  </a:cubicBezTo>
                  <a:cubicBezTo>
                    <a:pt x="130" y="439"/>
                    <a:pt x="125" y="452"/>
                    <a:pt x="121" y="465"/>
                  </a:cubicBezTo>
                  <a:cubicBezTo>
                    <a:pt x="116" y="479"/>
                    <a:pt x="112" y="495"/>
                    <a:pt x="111" y="510"/>
                  </a:cubicBezTo>
                  <a:cubicBezTo>
                    <a:pt x="110" y="520"/>
                    <a:pt x="109" y="530"/>
                    <a:pt x="109" y="539"/>
                  </a:cubicBezTo>
                  <a:cubicBezTo>
                    <a:pt x="109" y="554"/>
                    <a:pt x="111" y="569"/>
                    <a:pt x="119" y="582"/>
                  </a:cubicBezTo>
                  <a:cubicBezTo>
                    <a:pt x="126" y="595"/>
                    <a:pt x="138" y="602"/>
                    <a:pt x="153" y="606"/>
                  </a:cubicBezTo>
                  <a:cubicBezTo>
                    <a:pt x="163" y="608"/>
                    <a:pt x="173" y="606"/>
                    <a:pt x="184" y="604"/>
                  </a:cubicBezTo>
                  <a:cubicBezTo>
                    <a:pt x="198" y="602"/>
                    <a:pt x="210" y="595"/>
                    <a:pt x="222" y="587"/>
                  </a:cubicBezTo>
                  <a:cubicBezTo>
                    <a:pt x="239" y="575"/>
                    <a:pt x="255" y="561"/>
                    <a:pt x="268" y="544"/>
                  </a:cubicBezTo>
                  <a:cubicBezTo>
                    <a:pt x="282" y="529"/>
                    <a:pt x="294" y="512"/>
                    <a:pt x="303" y="494"/>
                  </a:cubicBezTo>
                  <a:cubicBezTo>
                    <a:pt x="308" y="485"/>
                    <a:pt x="312" y="476"/>
                    <a:pt x="316" y="467"/>
                  </a:cubicBezTo>
                  <a:cubicBezTo>
                    <a:pt x="321" y="453"/>
                    <a:pt x="326" y="439"/>
                    <a:pt x="330" y="425"/>
                  </a:cubicBezTo>
                  <a:cubicBezTo>
                    <a:pt x="333" y="412"/>
                    <a:pt x="336" y="399"/>
                    <a:pt x="331" y="386"/>
                  </a:cubicBezTo>
                  <a:cubicBezTo>
                    <a:pt x="329" y="377"/>
                    <a:pt x="321" y="373"/>
                    <a:pt x="312" y="376"/>
                  </a:cubicBezTo>
                  <a:cubicBezTo>
                    <a:pt x="290" y="383"/>
                    <a:pt x="276" y="398"/>
                    <a:pt x="268" y="419"/>
                  </a:cubicBezTo>
                  <a:cubicBezTo>
                    <a:pt x="261" y="438"/>
                    <a:pt x="256" y="457"/>
                    <a:pt x="254" y="476"/>
                  </a:cubicBezTo>
                  <a:cubicBezTo>
                    <a:pt x="254" y="478"/>
                    <a:pt x="252" y="480"/>
                    <a:pt x="250" y="480"/>
                  </a:cubicBezTo>
                  <a:cubicBezTo>
                    <a:pt x="240" y="486"/>
                    <a:pt x="229" y="491"/>
                    <a:pt x="218" y="497"/>
                  </a:cubicBezTo>
                  <a:cubicBezTo>
                    <a:pt x="203" y="506"/>
                    <a:pt x="190" y="517"/>
                    <a:pt x="178" y="530"/>
                  </a:cubicBezTo>
                  <a:cubicBezTo>
                    <a:pt x="172" y="536"/>
                    <a:pt x="166" y="543"/>
                    <a:pt x="160" y="550"/>
                  </a:cubicBezTo>
                  <a:cubicBezTo>
                    <a:pt x="159" y="551"/>
                    <a:pt x="157" y="553"/>
                    <a:pt x="156" y="552"/>
                  </a:cubicBezTo>
                  <a:cubicBezTo>
                    <a:pt x="154" y="551"/>
                    <a:pt x="152" y="549"/>
                    <a:pt x="152" y="547"/>
                  </a:cubicBezTo>
                  <a:cubicBezTo>
                    <a:pt x="152" y="532"/>
                    <a:pt x="151" y="516"/>
                    <a:pt x="154" y="501"/>
                  </a:cubicBezTo>
                  <a:cubicBezTo>
                    <a:pt x="157" y="492"/>
                    <a:pt x="158" y="482"/>
                    <a:pt x="161" y="473"/>
                  </a:cubicBezTo>
                  <a:cubicBezTo>
                    <a:pt x="165" y="461"/>
                    <a:pt x="170" y="449"/>
                    <a:pt x="175" y="437"/>
                  </a:cubicBezTo>
                  <a:cubicBezTo>
                    <a:pt x="179" y="428"/>
                    <a:pt x="184" y="420"/>
                    <a:pt x="189" y="411"/>
                  </a:cubicBezTo>
                  <a:cubicBezTo>
                    <a:pt x="199" y="396"/>
                    <a:pt x="209" y="381"/>
                    <a:pt x="223" y="368"/>
                  </a:cubicBezTo>
                  <a:cubicBezTo>
                    <a:pt x="232" y="361"/>
                    <a:pt x="241" y="354"/>
                    <a:pt x="249" y="347"/>
                  </a:cubicBezTo>
                  <a:cubicBezTo>
                    <a:pt x="261" y="338"/>
                    <a:pt x="275" y="332"/>
                    <a:pt x="289" y="330"/>
                  </a:cubicBezTo>
                  <a:cubicBezTo>
                    <a:pt x="310" y="326"/>
                    <a:pt x="330" y="329"/>
                    <a:pt x="347" y="344"/>
                  </a:cubicBezTo>
                  <a:cubicBezTo>
                    <a:pt x="360" y="354"/>
                    <a:pt x="367" y="368"/>
                    <a:pt x="367" y="384"/>
                  </a:cubicBezTo>
                  <a:cubicBezTo>
                    <a:pt x="366" y="399"/>
                    <a:pt x="365" y="414"/>
                    <a:pt x="362" y="428"/>
                  </a:cubicBezTo>
                  <a:cubicBezTo>
                    <a:pt x="359" y="445"/>
                    <a:pt x="354" y="461"/>
                    <a:pt x="348" y="478"/>
                  </a:cubicBezTo>
                  <a:cubicBezTo>
                    <a:pt x="341" y="498"/>
                    <a:pt x="331" y="516"/>
                    <a:pt x="320" y="534"/>
                  </a:cubicBezTo>
                  <a:cubicBezTo>
                    <a:pt x="309" y="551"/>
                    <a:pt x="296" y="567"/>
                    <a:pt x="282" y="582"/>
                  </a:cubicBezTo>
                  <a:cubicBezTo>
                    <a:pt x="268" y="596"/>
                    <a:pt x="253" y="608"/>
                    <a:pt x="239" y="620"/>
                  </a:cubicBezTo>
                  <a:cubicBezTo>
                    <a:pt x="229" y="628"/>
                    <a:pt x="219" y="635"/>
                    <a:pt x="209" y="641"/>
                  </a:cubicBezTo>
                  <a:cubicBezTo>
                    <a:pt x="197" y="647"/>
                    <a:pt x="184" y="652"/>
                    <a:pt x="171" y="656"/>
                  </a:cubicBezTo>
                  <a:cubicBezTo>
                    <a:pt x="163" y="659"/>
                    <a:pt x="154" y="661"/>
                    <a:pt x="145" y="662"/>
                  </a:cubicBezTo>
                  <a:cubicBezTo>
                    <a:pt x="132" y="664"/>
                    <a:pt x="118" y="664"/>
                    <a:pt x="104" y="662"/>
                  </a:cubicBezTo>
                  <a:cubicBezTo>
                    <a:pt x="91" y="660"/>
                    <a:pt x="79" y="657"/>
                    <a:pt x="67" y="652"/>
                  </a:cubicBezTo>
                  <a:cubicBezTo>
                    <a:pt x="47" y="643"/>
                    <a:pt x="32" y="630"/>
                    <a:pt x="20" y="612"/>
                  </a:cubicBezTo>
                  <a:cubicBezTo>
                    <a:pt x="10" y="595"/>
                    <a:pt x="4" y="576"/>
                    <a:pt x="2" y="556"/>
                  </a:cubicBezTo>
                  <a:cubicBezTo>
                    <a:pt x="1" y="547"/>
                    <a:pt x="0" y="538"/>
                    <a:pt x="1" y="530"/>
                  </a:cubicBezTo>
                  <a:cubicBezTo>
                    <a:pt x="2" y="511"/>
                    <a:pt x="4" y="492"/>
                    <a:pt x="7" y="474"/>
                  </a:cubicBezTo>
                  <a:cubicBezTo>
                    <a:pt x="9" y="459"/>
                    <a:pt x="12" y="445"/>
                    <a:pt x="17" y="431"/>
                  </a:cubicBezTo>
                  <a:cubicBezTo>
                    <a:pt x="22" y="415"/>
                    <a:pt x="28" y="399"/>
                    <a:pt x="35" y="382"/>
                  </a:cubicBezTo>
                  <a:cubicBezTo>
                    <a:pt x="41" y="368"/>
                    <a:pt x="47" y="353"/>
                    <a:pt x="54" y="340"/>
                  </a:cubicBezTo>
                  <a:cubicBezTo>
                    <a:pt x="64" y="322"/>
                    <a:pt x="74" y="304"/>
                    <a:pt x="84" y="287"/>
                  </a:cubicBezTo>
                  <a:cubicBezTo>
                    <a:pt x="91" y="275"/>
                    <a:pt x="98" y="264"/>
                    <a:pt x="106" y="252"/>
                  </a:cubicBezTo>
                  <a:cubicBezTo>
                    <a:pt x="116" y="239"/>
                    <a:pt x="125" y="225"/>
                    <a:pt x="136" y="212"/>
                  </a:cubicBezTo>
                  <a:cubicBezTo>
                    <a:pt x="154" y="191"/>
                    <a:pt x="172" y="170"/>
                    <a:pt x="191" y="149"/>
                  </a:cubicBezTo>
                  <a:cubicBezTo>
                    <a:pt x="200" y="139"/>
                    <a:pt x="210" y="130"/>
                    <a:pt x="220" y="121"/>
                  </a:cubicBezTo>
                  <a:cubicBezTo>
                    <a:pt x="242" y="101"/>
                    <a:pt x="265" y="83"/>
                    <a:pt x="289" y="66"/>
                  </a:cubicBezTo>
                  <a:cubicBezTo>
                    <a:pt x="310" y="52"/>
                    <a:pt x="331" y="40"/>
                    <a:pt x="354" y="29"/>
                  </a:cubicBezTo>
                  <a:cubicBezTo>
                    <a:pt x="372" y="21"/>
                    <a:pt x="390" y="14"/>
                    <a:pt x="409" y="9"/>
                  </a:cubicBezTo>
                  <a:cubicBezTo>
                    <a:pt x="426" y="5"/>
                    <a:pt x="442" y="2"/>
                    <a:pt x="459" y="2"/>
                  </a:cubicBezTo>
                  <a:cubicBezTo>
                    <a:pt x="477" y="3"/>
                    <a:pt x="494" y="8"/>
                    <a:pt x="508" y="20"/>
                  </a:cubicBezTo>
                  <a:cubicBezTo>
                    <a:pt x="512" y="23"/>
                    <a:pt x="516" y="23"/>
                    <a:pt x="520" y="22"/>
                  </a:cubicBezTo>
                  <a:cubicBezTo>
                    <a:pt x="539" y="14"/>
                    <a:pt x="559" y="9"/>
                    <a:pt x="580" y="5"/>
                  </a:cubicBezTo>
                  <a:cubicBezTo>
                    <a:pt x="598" y="2"/>
                    <a:pt x="617" y="0"/>
                    <a:pt x="636" y="0"/>
                  </a:cubicBezTo>
                  <a:cubicBezTo>
                    <a:pt x="649" y="1"/>
                    <a:pt x="663" y="3"/>
                    <a:pt x="676" y="5"/>
                  </a:cubicBezTo>
                  <a:cubicBezTo>
                    <a:pt x="689" y="8"/>
                    <a:pt x="702" y="11"/>
                    <a:pt x="714" y="15"/>
                  </a:cubicBezTo>
                  <a:cubicBezTo>
                    <a:pt x="727" y="20"/>
                    <a:pt x="739" y="26"/>
                    <a:pt x="751" y="33"/>
                  </a:cubicBezTo>
                  <a:cubicBezTo>
                    <a:pt x="774" y="46"/>
                    <a:pt x="796" y="60"/>
                    <a:pt x="818" y="73"/>
                  </a:cubicBezTo>
                  <a:cubicBezTo>
                    <a:pt x="823" y="77"/>
                    <a:pt x="829" y="80"/>
                    <a:pt x="834" y="82"/>
                  </a:cubicBezTo>
                  <a:cubicBezTo>
                    <a:pt x="840" y="86"/>
                    <a:pt x="840" y="88"/>
                    <a:pt x="836" y="92"/>
                  </a:cubicBezTo>
                  <a:cubicBezTo>
                    <a:pt x="824" y="105"/>
                    <a:pt x="813" y="118"/>
                    <a:pt x="802" y="131"/>
                  </a:cubicBezTo>
                  <a:cubicBezTo>
                    <a:pt x="795" y="138"/>
                    <a:pt x="789" y="146"/>
                    <a:pt x="782" y="154"/>
                  </a:cubicBezTo>
                  <a:cubicBezTo>
                    <a:pt x="782" y="155"/>
                    <a:pt x="781" y="156"/>
                    <a:pt x="781" y="157"/>
                  </a:cubicBezTo>
                  <a:cubicBezTo>
                    <a:pt x="778" y="162"/>
                    <a:pt x="775" y="163"/>
                    <a:pt x="771" y="161"/>
                  </a:cubicBezTo>
                  <a:cubicBezTo>
                    <a:pt x="756" y="152"/>
                    <a:pt x="741" y="145"/>
                    <a:pt x="727" y="136"/>
                  </a:cubicBezTo>
                  <a:cubicBezTo>
                    <a:pt x="710" y="125"/>
                    <a:pt x="695" y="112"/>
                    <a:pt x="679" y="101"/>
                  </a:cubicBezTo>
                  <a:cubicBezTo>
                    <a:pt x="659" y="86"/>
                    <a:pt x="639" y="72"/>
                    <a:pt x="617" y="64"/>
                  </a:cubicBezTo>
                  <a:cubicBezTo>
                    <a:pt x="602" y="58"/>
                    <a:pt x="588" y="54"/>
                    <a:pt x="572" y="54"/>
                  </a:cubicBezTo>
                  <a:cubicBezTo>
                    <a:pt x="560" y="55"/>
                    <a:pt x="547" y="55"/>
                    <a:pt x="535" y="55"/>
                  </a:cubicBezTo>
                  <a:cubicBezTo>
                    <a:pt x="531" y="55"/>
                    <a:pt x="531" y="57"/>
                    <a:pt x="531" y="61"/>
                  </a:cubicBezTo>
                  <a:cubicBezTo>
                    <a:pt x="530" y="73"/>
                    <a:pt x="530" y="86"/>
                    <a:pt x="529" y="99"/>
                  </a:cubicBezTo>
                  <a:cubicBezTo>
                    <a:pt x="527" y="124"/>
                    <a:pt x="520" y="148"/>
                    <a:pt x="509" y="170"/>
                  </a:cubicBezTo>
                  <a:cubicBezTo>
                    <a:pt x="498" y="193"/>
                    <a:pt x="485" y="215"/>
                    <a:pt x="468" y="234"/>
                  </a:cubicBezTo>
                  <a:cubicBezTo>
                    <a:pt x="459" y="244"/>
                    <a:pt x="450" y="254"/>
                    <a:pt x="439" y="262"/>
                  </a:cubicBezTo>
                  <a:cubicBezTo>
                    <a:pt x="424" y="274"/>
                    <a:pt x="408" y="283"/>
                    <a:pt x="389" y="286"/>
                  </a:cubicBezTo>
                  <a:cubicBezTo>
                    <a:pt x="370" y="289"/>
                    <a:pt x="350" y="278"/>
                    <a:pt x="342" y="261"/>
                  </a:cubicBezTo>
                  <a:cubicBezTo>
                    <a:pt x="335" y="247"/>
                    <a:pt x="334" y="232"/>
                    <a:pt x="337" y="217"/>
                  </a:cubicBezTo>
                  <a:cubicBezTo>
                    <a:pt x="340" y="202"/>
                    <a:pt x="344" y="187"/>
                    <a:pt x="351" y="173"/>
                  </a:cubicBezTo>
                  <a:cubicBezTo>
                    <a:pt x="359" y="159"/>
                    <a:pt x="367" y="145"/>
                    <a:pt x="376" y="132"/>
                  </a:cubicBezTo>
                  <a:cubicBezTo>
                    <a:pt x="391" y="111"/>
                    <a:pt x="408" y="93"/>
                    <a:pt x="427" y="76"/>
                  </a:cubicBezTo>
                  <a:cubicBezTo>
                    <a:pt x="437" y="68"/>
                    <a:pt x="448" y="60"/>
                    <a:pt x="458" y="52"/>
                  </a:cubicBezTo>
                  <a:cubicBezTo>
                    <a:pt x="460" y="51"/>
                    <a:pt x="460" y="50"/>
                    <a:pt x="462" y="48"/>
                  </a:cubicBezTo>
                  <a:close/>
                  <a:moveTo>
                    <a:pt x="374" y="228"/>
                  </a:moveTo>
                  <a:cubicBezTo>
                    <a:pt x="375" y="234"/>
                    <a:pt x="376" y="240"/>
                    <a:pt x="378" y="246"/>
                  </a:cubicBezTo>
                  <a:cubicBezTo>
                    <a:pt x="380" y="250"/>
                    <a:pt x="382" y="255"/>
                    <a:pt x="388" y="255"/>
                  </a:cubicBezTo>
                  <a:cubicBezTo>
                    <a:pt x="392" y="254"/>
                    <a:pt x="396" y="253"/>
                    <a:pt x="400" y="251"/>
                  </a:cubicBezTo>
                  <a:cubicBezTo>
                    <a:pt x="417" y="241"/>
                    <a:pt x="431" y="227"/>
                    <a:pt x="443" y="212"/>
                  </a:cubicBezTo>
                  <a:cubicBezTo>
                    <a:pt x="461" y="190"/>
                    <a:pt x="475" y="166"/>
                    <a:pt x="484" y="140"/>
                  </a:cubicBezTo>
                  <a:cubicBezTo>
                    <a:pt x="490" y="120"/>
                    <a:pt x="494" y="101"/>
                    <a:pt x="495" y="80"/>
                  </a:cubicBezTo>
                  <a:cubicBezTo>
                    <a:pt x="495" y="73"/>
                    <a:pt x="493" y="72"/>
                    <a:pt x="487" y="76"/>
                  </a:cubicBezTo>
                  <a:cubicBezTo>
                    <a:pt x="466" y="87"/>
                    <a:pt x="449" y="101"/>
                    <a:pt x="434" y="118"/>
                  </a:cubicBezTo>
                  <a:cubicBezTo>
                    <a:pt x="415" y="140"/>
                    <a:pt x="398" y="163"/>
                    <a:pt x="385" y="189"/>
                  </a:cubicBezTo>
                  <a:cubicBezTo>
                    <a:pt x="379" y="201"/>
                    <a:pt x="375" y="214"/>
                    <a:pt x="374" y="228"/>
                  </a:cubicBezTo>
                  <a:close/>
                </a:path>
              </a:pathLst>
            </a:custGeom>
            <a:solidFill>
              <a:srgbClr val="DE00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7"/>
            <p:cNvSpPr/>
            <p:nvPr/>
          </p:nvSpPr>
          <p:spPr>
            <a:xfrm>
              <a:off x="3356" y="1715"/>
              <a:ext cx="2316" cy="1586"/>
            </a:xfrm>
            <a:custGeom>
              <a:rect b="b" l="l" r="r" t="t"/>
              <a:pathLst>
                <a:path extrusionOk="0" h="666" w="976">
                  <a:moveTo>
                    <a:pt x="121" y="488"/>
                  </a:moveTo>
                  <a:cubicBezTo>
                    <a:pt x="119" y="506"/>
                    <a:pt x="123" y="525"/>
                    <a:pt x="129" y="543"/>
                  </a:cubicBezTo>
                  <a:cubicBezTo>
                    <a:pt x="133" y="557"/>
                    <a:pt x="140" y="570"/>
                    <a:pt x="150" y="580"/>
                  </a:cubicBezTo>
                  <a:cubicBezTo>
                    <a:pt x="163" y="594"/>
                    <a:pt x="179" y="603"/>
                    <a:pt x="197" y="607"/>
                  </a:cubicBezTo>
                  <a:cubicBezTo>
                    <a:pt x="209" y="610"/>
                    <a:pt x="222" y="612"/>
                    <a:pt x="235" y="613"/>
                  </a:cubicBezTo>
                  <a:cubicBezTo>
                    <a:pt x="255" y="616"/>
                    <a:pt x="275" y="614"/>
                    <a:pt x="295" y="611"/>
                  </a:cubicBezTo>
                  <a:cubicBezTo>
                    <a:pt x="325" y="606"/>
                    <a:pt x="354" y="598"/>
                    <a:pt x="384" y="590"/>
                  </a:cubicBezTo>
                  <a:cubicBezTo>
                    <a:pt x="397" y="586"/>
                    <a:pt x="410" y="583"/>
                    <a:pt x="423" y="579"/>
                  </a:cubicBezTo>
                  <a:cubicBezTo>
                    <a:pt x="439" y="575"/>
                    <a:pt x="455" y="570"/>
                    <a:pt x="471" y="566"/>
                  </a:cubicBezTo>
                  <a:cubicBezTo>
                    <a:pt x="485" y="562"/>
                    <a:pt x="498" y="559"/>
                    <a:pt x="512" y="555"/>
                  </a:cubicBezTo>
                  <a:cubicBezTo>
                    <a:pt x="526" y="552"/>
                    <a:pt x="540" y="548"/>
                    <a:pt x="554" y="546"/>
                  </a:cubicBezTo>
                  <a:cubicBezTo>
                    <a:pt x="570" y="543"/>
                    <a:pt x="587" y="540"/>
                    <a:pt x="604" y="538"/>
                  </a:cubicBezTo>
                  <a:cubicBezTo>
                    <a:pt x="620" y="536"/>
                    <a:pt x="637" y="534"/>
                    <a:pt x="653" y="533"/>
                  </a:cubicBezTo>
                  <a:cubicBezTo>
                    <a:pt x="677" y="532"/>
                    <a:pt x="700" y="531"/>
                    <a:pt x="724" y="533"/>
                  </a:cubicBezTo>
                  <a:cubicBezTo>
                    <a:pt x="745" y="534"/>
                    <a:pt x="766" y="537"/>
                    <a:pt x="787" y="541"/>
                  </a:cubicBezTo>
                  <a:cubicBezTo>
                    <a:pt x="804" y="545"/>
                    <a:pt x="822" y="550"/>
                    <a:pt x="839" y="557"/>
                  </a:cubicBezTo>
                  <a:cubicBezTo>
                    <a:pt x="855" y="563"/>
                    <a:pt x="870" y="571"/>
                    <a:pt x="884" y="579"/>
                  </a:cubicBezTo>
                  <a:cubicBezTo>
                    <a:pt x="895" y="584"/>
                    <a:pt x="905" y="590"/>
                    <a:pt x="914" y="598"/>
                  </a:cubicBezTo>
                  <a:cubicBezTo>
                    <a:pt x="928" y="609"/>
                    <a:pt x="943" y="620"/>
                    <a:pt x="954" y="635"/>
                  </a:cubicBezTo>
                  <a:cubicBezTo>
                    <a:pt x="960" y="643"/>
                    <a:pt x="967" y="651"/>
                    <a:pt x="974" y="660"/>
                  </a:cubicBezTo>
                  <a:cubicBezTo>
                    <a:pt x="975" y="661"/>
                    <a:pt x="975" y="663"/>
                    <a:pt x="976" y="664"/>
                  </a:cubicBezTo>
                  <a:cubicBezTo>
                    <a:pt x="974" y="665"/>
                    <a:pt x="972" y="666"/>
                    <a:pt x="970" y="665"/>
                  </a:cubicBezTo>
                  <a:cubicBezTo>
                    <a:pt x="953" y="661"/>
                    <a:pt x="936" y="656"/>
                    <a:pt x="919" y="651"/>
                  </a:cubicBezTo>
                  <a:cubicBezTo>
                    <a:pt x="910" y="649"/>
                    <a:pt x="901" y="648"/>
                    <a:pt x="892" y="646"/>
                  </a:cubicBezTo>
                  <a:cubicBezTo>
                    <a:pt x="881" y="645"/>
                    <a:pt x="871" y="643"/>
                    <a:pt x="860" y="642"/>
                  </a:cubicBezTo>
                  <a:cubicBezTo>
                    <a:pt x="849" y="642"/>
                    <a:pt x="838" y="641"/>
                    <a:pt x="828" y="641"/>
                  </a:cubicBezTo>
                  <a:cubicBezTo>
                    <a:pt x="813" y="641"/>
                    <a:pt x="798" y="642"/>
                    <a:pt x="784" y="644"/>
                  </a:cubicBezTo>
                  <a:cubicBezTo>
                    <a:pt x="774" y="645"/>
                    <a:pt x="764" y="646"/>
                    <a:pt x="755" y="649"/>
                  </a:cubicBezTo>
                  <a:cubicBezTo>
                    <a:pt x="742" y="652"/>
                    <a:pt x="730" y="657"/>
                    <a:pt x="718" y="662"/>
                  </a:cubicBezTo>
                  <a:cubicBezTo>
                    <a:pt x="712" y="664"/>
                    <a:pt x="711" y="664"/>
                    <a:pt x="707" y="658"/>
                  </a:cubicBezTo>
                  <a:cubicBezTo>
                    <a:pt x="700" y="646"/>
                    <a:pt x="690" y="636"/>
                    <a:pt x="679" y="628"/>
                  </a:cubicBezTo>
                  <a:cubicBezTo>
                    <a:pt x="668" y="620"/>
                    <a:pt x="656" y="612"/>
                    <a:pt x="643" y="606"/>
                  </a:cubicBezTo>
                  <a:cubicBezTo>
                    <a:pt x="633" y="601"/>
                    <a:pt x="621" y="598"/>
                    <a:pt x="610" y="596"/>
                  </a:cubicBezTo>
                  <a:cubicBezTo>
                    <a:pt x="597" y="594"/>
                    <a:pt x="583" y="593"/>
                    <a:pt x="569" y="593"/>
                  </a:cubicBezTo>
                  <a:cubicBezTo>
                    <a:pt x="557" y="593"/>
                    <a:pt x="545" y="595"/>
                    <a:pt x="533" y="596"/>
                  </a:cubicBezTo>
                  <a:cubicBezTo>
                    <a:pt x="513" y="599"/>
                    <a:pt x="493" y="602"/>
                    <a:pt x="473" y="605"/>
                  </a:cubicBezTo>
                  <a:cubicBezTo>
                    <a:pt x="451" y="610"/>
                    <a:pt x="429" y="615"/>
                    <a:pt x="407" y="620"/>
                  </a:cubicBezTo>
                  <a:cubicBezTo>
                    <a:pt x="389" y="624"/>
                    <a:pt x="371" y="629"/>
                    <a:pt x="353" y="633"/>
                  </a:cubicBezTo>
                  <a:cubicBezTo>
                    <a:pt x="334" y="638"/>
                    <a:pt x="315" y="643"/>
                    <a:pt x="296" y="648"/>
                  </a:cubicBezTo>
                  <a:cubicBezTo>
                    <a:pt x="282" y="651"/>
                    <a:pt x="268" y="654"/>
                    <a:pt x="253" y="657"/>
                  </a:cubicBezTo>
                  <a:cubicBezTo>
                    <a:pt x="225" y="661"/>
                    <a:pt x="195" y="662"/>
                    <a:pt x="166" y="661"/>
                  </a:cubicBezTo>
                  <a:cubicBezTo>
                    <a:pt x="153" y="660"/>
                    <a:pt x="140" y="659"/>
                    <a:pt x="127" y="656"/>
                  </a:cubicBezTo>
                  <a:cubicBezTo>
                    <a:pt x="107" y="651"/>
                    <a:pt x="89" y="642"/>
                    <a:pt x="72" y="630"/>
                  </a:cubicBezTo>
                  <a:cubicBezTo>
                    <a:pt x="59" y="620"/>
                    <a:pt x="47" y="608"/>
                    <a:pt x="37" y="595"/>
                  </a:cubicBezTo>
                  <a:cubicBezTo>
                    <a:pt x="27" y="581"/>
                    <a:pt x="19" y="566"/>
                    <a:pt x="12" y="550"/>
                  </a:cubicBezTo>
                  <a:cubicBezTo>
                    <a:pt x="7" y="535"/>
                    <a:pt x="3" y="520"/>
                    <a:pt x="1" y="504"/>
                  </a:cubicBezTo>
                  <a:cubicBezTo>
                    <a:pt x="0" y="491"/>
                    <a:pt x="0" y="478"/>
                    <a:pt x="1" y="464"/>
                  </a:cubicBezTo>
                  <a:cubicBezTo>
                    <a:pt x="2" y="451"/>
                    <a:pt x="3" y="438"/>
                    <a:pt x="6" y="425"/>
                  </a:cubicBezTo>
                  <a:cubicBezTo>
                    <a:pt x="10" y="406"/>
                    <a:pt x="16" y="387"/>
                    <a:pt x="24" y="369"/>
                  </a:cubicBezTo>
                  <a:cubicBezTo>
                    <a:pt x="29" y="357"/>
                    <a:pt x="33" y="345"/>
                    <a:pt x="39" y="334"/>
                  </a:cubicBezTo>
                  <a:cubicBezTo>
                    <a:pt x="46" y="318"/>
                    <a:pt x="54" y="302"/>
                    <a:pt x="63" y="287"/>
                  </a:cubicBezTo>
                  <a:cubicBezTo>
                    <a:pt x="73" y="269"/>
                    <a:pt x="83" y="251"/>
                    <a:pt x="95" y="234"/>
                  </a:cubicBezTo>
                  <a:cubicBezTo>
                    <a:pt x="107" y="216"/>
                    <a:pt x="120" y="198"/>
                    <a:pt x="134" y="182"/>
                  </a:cubicBezTo>
                  <a:cubicBezTo>
                    <a:pt x="150" y="162"/>
                    <a:pt x="167" y="142"/>
                    <a:pt x="185" y="124"/>
                  </a:cubicBezTo>
                  <a:cubicBezTo>
                    <a:pt x="202" y="107"/>
                    <a:pt x="221" y="91"/>
                    <a:pt x="240" y="76"/>
                  </a:cubicBezTo>
                  <a:cubicBezTo>
                    <a:pt x="255" y="63"/>
                    <a:pt x="271" y="53"/>
                    <a:pt x="288" y="42"/>
                  </a:cubicBezTo>
                  <a:cubicBezTo>
                    <a:pt x="298" y="36"/>
                    <a:pt x="309" y="31"/>
                    <a:pt x="319" y="25"/>
                  </a:cubicBezTo>
                  <a:cubicBezTo>
                    <a:pt x="335" y="17"/>
                    <a:pt x="352" y="11"/>
                    <a:pt x="370" y="7"/>
                  </a:cubicBezTo>
                  <a:cubicBezTo>
                    <a:pt x="385" y="2"/>
                    <a:pt x="401" y="0"/>
                    <a:pt x="417" y="0"/>
                  </a:cubicBezTo>
                  <a:cubicBezTo>
                    <a:pt x="433" y="0"/>
                    <a:pt x="447" y="4"/>
                    <a:pt x="460" y="13"/>
                  </a:cubicBezTo>
                  <a:cubicBezTo>
                    <a:pt x="468" y="19"/>
                    <a:pt x="474" y="28"/>
                    <a:pt x="477" y="38"/>
                  </a:cubicBezTo>
                  <a:cubicBezTo>
                    <a:pt x="481" y="52"/>
                    <a:pt x="481" y="66"/>
                    <a:pt x="477" y="80"/>
                  </a:cubicBezTo>
                  <a:cubicBezTo>
                    <a:pt x="473" y="92"/>
                    <a:pt x="467" y="104"/>
                    <a:pt x="458" y="114"/>
                  </a:cubicBezTo>
                  <a:cubicBezTo>
                    <a:pt x="451" y="121"/>
                    <a:pt x="444" y="128"/>
                    <a:pt x="434" y="133"/>
                  </a:cubicBezTo>
                  <a:cubicBezTo>
                    <a:pt x="421" y="140"/>
                    <a:pt x="406" y="138"/>
                    <a:pt x="396" y="126"/>
                  </a:cubicBezTo>
                  <a:cubicBezTo>
                    <a:pt x="382" y="110"/>
                    <a:pt x="388" y="93"/>
                    <a:pt x="397" y="79"/>
                  </a:cubicBezTo>
                  <a:cubicBezTo>
                    <a:pt x="405" y="67"/>
                    <a:pt x="416" y="60"/>
                    <a:pt x="430" y="55"/>
                  </a:cubicBezTo>
                  <a:cubicBezTo>
                    <a:pt x="433" y="54"/>
                    <a:pt x="437" y="53"/>
                    <a:pt x="440" y="52"/>
                  </a:cubicBezTo>
                  <a:cubicBezTo>
                    <a:pt x="444" y="51"/>
                    <a:pt x="445" y="50"/>
                    <a:pt x="443" y="46"/>
                  </a:cubicBezTo>
                  <a:cubicBezTo>
                    <a:pt x="439" y="38"/>
                    <a:pt x="427" y="35"/>
                    <a:pt x="419" y="37"/>
                  </a:cubicBezTo>
                  <a:cubicBezTo>
                    <a:pt x="409" y="40"/>
                    <a:pt x="400" y="44"/>
                    <a:pt x="391" y="50"/>
                  </a:cubicBezTo>
                  <a:cubicBezTo>
                    <a:pt x="377" y="58"/>
                    <a:pt x="364" y="66"/>
                    <a:pt x="352" y="76"/>
                  </a:cubicBezTo>
                  <a:cubicBezTo>
                    <a:pt x="337" y="89"/>
                    <a:pt x="322" y="100"/>
                    <a:pt x="308" y="114"/>
                  </a:cubicBezTo>
                  <a:cubicBezTo>
                    <a:pt x="290" y="134"/>
                    <a:pt x="272" y="154"/>
                    <a:pt x="255" y="175"/>
                  </a:cubicBezTo>
                  <a:cubicBezTo>
                    <a:pt x="240" y="195"/>
                    <a:pt x="226" y="215"/>
                    <a:pt x="212" y="236"/>
                  </a:cubicBezTo>
                  <a:cubicBezTo>
                    <a:pt x="197" y="260"/>
                    <a:pt x="182" y="284"/>
                    <a:pt x="171" y="310"/>
                  </a:cubicBezTo>
                  <a:cubicBezTo>
                    <a:pt x="164" y="324"/>
                    <a:pt x="157" y="338"/>
                    <a:pt x="151" y="352"/>
                  </a:cubicBezTo>
                  <a:cubicBezTo>
                    <a:pt x="144" y="370"/>
                    <a:pt x="138" y="389"/>
                    <a:pt x="133" y="408"/>
                  </a:cubicBezTo>
                  <a:cubicBezTo>
                    <a:pt x="128" y="427"/>
                    <a:pt x="125" y="447"/>
                    <a:pt x="121" y="466"/>
                  </a:cubicBezTo>
                  <a:cubicBezTo>
                    <a:pt x="120" y="473"/>
                    <a:pt x="121" y="480"/>
                    <a:pt x="121" y="488"/>
                  </a:cubicBezTo>
                  <a:close/>
                </a:path>
              </a:pathLst>
            </a:custGeom>
            <a:solidFill>
              <a:srgbClr val="DE00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17"/>
            <p:cNvSpPr/>
            <p:nvPr/>
          </p:nvSpPr>
          <p:spPr>
            <a:xfrm>
              <a:off x="7880" y="1703"/>
              <a:ext cx="705" cy="483"/>
            </a:xfrm>
            <a:custGeom>
              <a:rect b="b" l="l" r="r" t="t"/>
              <a:pathLst>
                <a:path extrusionOk="0" h="203" w="297">
                  <a:moveTo>
                    <a:pt x="296" y="0"/>
                  </a:moveTo>
                  <a:cubicBezTo>
                    <a:pt x="296" y="2"/>
                    <a:pt x="297" y="4"/>
                    <a:pt x="296" y="6"/>
                  </a:cubicBezTo>
                  <a:cubicBezTo>
                    <a:pt x="292" y="18"/>
                    <a:pt x="287" y="30"/>
                    <a:pt x="282" y="42"/>
                  </a:cubicBezTo>
                  <a:cubicBezTo>
                    <a:pt x="271" y="65"/>
                    <a:pt x="257" y="86"/>
                    <a:pt x="241" y="105"/>
                  </a:cubicBezTo>
                  <a:cubicBezTo>
                    <a:pt x="228" y="121"/>
                    <a:pt x="214" y="135"/>
                    <a:pt x="197" y="147"/>
                  </a:cubicBezTo>
                  <a:cubicBezTo>
                    <a:pt x="184" y="157"/>
                    <a:pt x="171" y="166"/>
                    <a:pt x="157" y="173"/>
                  </a:cubicBezTo>
                  <a:cubicBezTo>
                    <a:pt x="143" y="181"/>
                    <a:pt x="128" y="187"/>
                    <a:pt x="112" y="191"/>
                  </a:cubicBezTo>
                  <a:cubicBezTo>
                    <a:pt x="97" y="196"/>
                    <a:pt x="81" y="199"/>
                    <a:pt x="66" y="202"/>
                  </a:cubicBezTo>
                  <a:cubicBezTo>
                    <a:pt x="62" y="203"/>
                    <a:pt x="57" y="203"/>
                    <a:pt x="53" y="203"/>
                  </a:cubicBezTo>
                  <a:cubicBezTo>
                    <a:pt x="37" y="203"/>
                    <a:pt x="22" y="203"/>
                    <a:pt x="6" y="203"/>
                  </a:cubicBezTo>
                  <a:cubicBezTo>
                    <a:pt x="1" y="203"/>
                    <a:pt x="0" y="201"/>
                    <a:pt x="3" y="197"/>
                  </a:cubicBezTo>
                  <a:cubicBezTo>
                    <a:pt x="7" y="190"/>
                    <a:pt x="12" y="184"/>
                    <a:pt x="17" y="177"/>
                  </a:cubicBezTo>
                  <a:cubicBezTo>
                    <a:pt x="32" y="158"/>
                    <a:pt x="46" y="140"/>
                    <a:pt x="61" y="121"/>
                  </a:cubicBezTo>
                  <a:cubicBezTo>
                    <a:pt x="64" y="117"/>
                    <a:pt x="68" y="116"/>
                    <a:pt x="73" y="116"/>
                  </a:cubicBezTo>
                  <a:cubicBezTo>
                    <a:pt x="85" y="116"/>
                    <a:pt x="98" y="115"/>
                    <a:pt x="110" y="113"/>
                  </a:cubicBezTo>
                  <a:cubicBezTo>
                    <a:pt x="128" y="111"/>
                    <a:pt x="145" y="105"/>
                    <a:pt x="162" y="98"/>
                  </a:cubicBezTo>
                  <a:cubicBezTo>
                    <a:pt x="183" y="89"/>
                    <a:pt x="203" y="78"/>
                    <a:pt x="221" y="65"/>
                  </a:cubicBezTo>
                  <a:cubicBezTo>
                    <a:pt x="237" y="53"/>
                    <a:pt x="252" y="40"/>
                    <a:pt x="268" y="27"/>
                  </a:cubicBezTo>
                  <a:cubicBezTo>
                    <a:pt x="276" y="20"/>
                    <a:pt x="283" y="11"/>
                    <a:pt x="291" y="3"/>
                  </a:cubicBezTo>
                  <a:cubicBezTo>
                    <a:pt x="292" y="2"/>
                    <a:pt x="293" y="1"/>
                    <a:pt x="294" y="0"/>
                  </a:cubicBezTo>
                  <a:cubicBezTo>
                    <a:pt x="294" y="0"/>
                    <a:pt x="295" y="0"/>
                    <a:pt x="296" y="0"/>
                  </a:cubicBezTo>
                  <a:close/>
                </a:path>
              </a:pathLst>
            </a:custGeom>
            <a:solidFill>
              <a:srgbClr val="DE00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17"/>
            <p:cNvSpPr/>
            <p:nvPr/>
          </p:nvSpPr>
          <p:spPr>
            <a:xfrm>
              <a:off x="5793" y="2108"/>
              <a:ext cx="307" cy="193"/>
            </a:xfrm>
            <a:custGeom>
              <a:rect b="b" l="l" r="r" t="t"/>
              <a:pathLst>
                <a:path extrusionOk="0" h="81" w="129">
                  <a:moveTo>
                    <a:pt x="90" y="0"/>
                  </a:moveTo>
                  <a:cubicBezTo>
                    <a:pt x="101" y="0"/>
                    <a:pt x="111" y="0"/>
                    <a:pt x="122" y="0"/>
                  </a:cubicBezTo>
                  <a:cubicBezTo>
                    <a:pt x="127" y="0"/>
                    <a:pt x="129" y="2"/>
                    <a:pt x="126" y="7"/>
                  </a:cubicBezTo>
                  <a:cubicBezTo>
                    <a:pt x="121" y="16"/>
                    <a:pt x="116" y="25"/>
                    <a:pt x="111" y="34"/>
                  </a:cubicBezTo>
                  <a:cubicBezTo>
                    <a:pt x="106" y="43"/>
                    <a:pt x="102" y="52"/>
                    <a:pt x="97" y="61"/>
                  </a:cubicBezTo>
                  <a:cubicBezTo>
                    <a:pt x="92" y="68"/>
                    <a:pt x="88" y="76"/>
                    <a:pt x="78" y="79"/>
                  </a:cubicBezTo>
                  <a:cubicBezTo>
                    <a:pt x="75" y="80"/>
                    <a:pt x="72" y="81"/>
                    <a:pt x="68" y="81"/>
                  </a:cubicBezTo>
                  <a:cubicBezTo>
                    <a:pt x="47" y="81"/>
                    <a:pt x="26" y="80"/>
                    <a:pt x="4" y="80"/>
                  </a:cubicBezTo>
                  <a:cubicBezTo>
                    <a:pt x="1" y="80"/>
                    <a:pt x="0" y="78"/>
                    <a:pt x="1" y="75"/>
                  </a:cubicBezTo>
                  <a:cubicBezTo>
                    <a:pt x="3" y="72"/>
                    <a:pt x="5" y="68"/>
                    <a:pt x="7" y="65"/>
                  </a:cubicBezTo>
                  <a:cubicBezTo>
                    <a:pt x="15" y="48"/>
                    <a:pt x="24" y="32"/>
                    <a:pt x="33" y="16"/>
                  </a:cubicBezTo>
                  <a:cubicBezTo>
                    <a:pt x="39" y="6"/>
                    <a:pt x="48" y="0"/>
                    <a:pt x="60" y="0"/>
                  </a:cubicBezTo>
                  <a:cubicBezTo>
                    <a:pt x="70" y="0"/>
                    <a:pt x="80" y="0"/>
                    <a:pt x="90" y="0"/>
                  </a:cubicBezTo>
                  <a:cubicBezTo>
                    <a:pt x="90" y="0"/>
                    <a:pt x="90" y="0"/>
                    <a:pt x="90" y="0"/>
                  </a:cubicBezTo>
                  <a:close/>
                </a:path>
              </a:pathLst>
            </a:custGeom>
            <a:solidFill>
              <a:srgbClr val="DE00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3" name="Google Shape;93;p17"/>
          <p:cNvSpPr/>
          <p:nvPr/>
        </p:nvSpPr>
        <p:spPr>
          <a:xfrm>
            <a:off x="890300" y="5404650"/>
            <a:ext cx="3656700" cy="908100"/>
          </a:xfrm>
          <a:prstGeom prst="roundRect">
            <a:avLst>
              <a:gd fmla="val 16667" name="adj"/>
            </a:avLst>
          </a:prstGeom>
          <a:solidFill>
            <a:srgbClr val="DE000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Financial Analysis by Group 4: </a:t>
            </a:r>
            <a:endParaRPr b="1" sz="1800">
              <a:solidFill>
                <a:schemeClr val="lt1"/>
              </a:solidFill>
            </a:endParaRPr>
          </a:p>
          <a:p>
            <a:pPr indent="0" lvl="0" marL="0" marR="0" rtl="0" algn="ctr">
              <a:spcBef>
                <a:spcPts val="0"/>
              </a:spcBef>
              <a:spcAft>
                <a:spcPts val="0"/>
              </a:spcAft>
              <a:buNone/>
            </a:pPr>
            <a:r>
              <a:rPr lang="en-US" sz="1800">
                <a:solidFill>
                  <a:schemeClr val="lt1"/>
                </a:solidFill>
              </a:rPr>
              <a:t>Zitong, Shreya, Xinhao, Kevin</a:t>
            </a:r>
            <a:endParaRPr sz="1800">
              <a:solidFill>
                <a:schemeClr val="lt1"/>
              </a:solidFill>
            </a:endParaRPr>
          </a:p>
        </p:txBody>
      </p:sp>
      <p:pic>
        <p:nvPicPr>
          <p:cNvPr id="94" name="Google Shape;94;p17"/>
          <p:cNvPicPr preferRelativeResize="0"/>
          <p:nvPr/>
        </p:nvPicPr>
        <p:blipFill rotWithShape="1">
          <a:blip r:embed="rId6">
            <a:alphaModFix/>
          </a:blip>
          <a:srcRect b="0" l="0" r="0" t="0"/>
          <a:stretch/>
        </p:blipFill>
        <p:spPr>
          <a:xfrm>
            <a:off x="6110831" y="492056"/>
            <a:ext cx="2790994" cy="19733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nvSpPr>
        <p:spPr>
          <a:xfrm>
            <a:off x="9634650" y="4752900"/>
            <a:ext cx="2517300" cy="17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p:txBody>
      </p:sp>
      <p:sp>
        <p:nvSpPr>
          <p:cNvPr id="267" name="Google Shape;267;p26"/>
          <p:cNvSpPr txBox="1"/>
          <p:nvPr/>
        </p:nvSpPr>
        <p:spPr>
          <a:xfrm>
            <a:off x="1732675" y="48375"/>
            <a:ext cx="9147300" cy="6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262626"/>
                </a:solidFill>
              </a:rPr>
              <a:t>Credit Limit </a:t>
            </a:r>
            <a:r>
              <a:rPr lang="en-US" sz="3600">
                <a:solidFill>
                  <a:srgbClr val="262626"/>
                </a:solidFill>
              </a:rPr>
              <a:t> Proposal </a:t>
            </a:r>
            <a:endParaRPr sz="3600">
              <a:solidFill>
                <a:srgbClr val="262626"/>
              </a:solidFill>
            </a:endParaRPr>
          </a:p>
        </p:txBody>
      </p:sp>
      <p:sp>
        <p:nvSpPr>
          <p:cNvPr id="268" name="Google Shape;268;p26"/>
          <p:cNvSpPr txBox="1"/>
          <p:nvPr/>
        </p:nvSpPr>
        <p:spPr>
          <a:xfrm>
            <a:off x="929450" y="1873475"/>
            <a:ext cx="8858400" cy="22242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US" sz="1200"/>
              <a:t>Total Equity: $26 billion</a:t>
            </a:r>
            <a:endParaRPr sz="1200"/>
          </a:p>
          <a:p>
            <a:pPr indent="-304800" lvl="0" marL="457200" rtl="0" algn="l">
              <a:lnSpc>
                <a:spcPct val="150000"/>
              </a:lnSpc>
              <a:spcBef>
                <a:spcPts val="0"/>
              </a:spcBef>
              <a:spcAft>
                <a:spcPts val="0"/>
              </a:spcAft>
              <a:buSzPts val="1200"/>
              <a:buChar char="●"/>
            </a:pPr>
            <a:r>
              <a:rPr lang="en-US" sz="1200"/>
              <a:t>Target D/E Ratio for a company: 2</a:t>
            </a:r>
            <a:endParaRPr sz="1200"/>
          </a:p>
          <a:p>
            <a:pPr indent="-304800" lvl="0" marL="457200" rtl="0" algn="l">
              <a:lnSpc>
                <a:spcPct val="150000"/>
              </a:lnSpc>
              <a:spcBef>
                <a:spcPts val="0"/>
              </a:spcBef>
              <a:spcAft>
                <a:spcPts val="0"/>
              </a:spcAft>
              <a:buSzPts val="1200"/>
              <a:buChar char="●"/>
            </a:pPr>
            <a:r>
              <a:rPr lang="en-US" sz="1200"/>
              <a:t>Maximum Debt Capacity: $52 billion</a:t>
            </a:r>
            <a:endParaRPr sz="1200"/>
          </a:p>
          <a:p>
            <a:pPr indent="-304800" lvl="0" marL="457200" rtl="0" algn="l">
              <a:lnSpc>
                <a:spcPct val="150000"/>
              </a:lnSpc>
              <a:spcBef>
                <a:spcPts val="0"/>
              </a:spcBef>
              <a:spcAft>
                <a:spcPts val="0"/>
              </a:spcAft>
              <a:buSzPts val="1200"/>
              <a:buChar char="●"/>
            </a:pPr>
            <a:r>
              <a:rPr lang="en-US" sz="1200"/>
              <a:t>Current Debts: $36.776 billion</a:t>
            </a:r>
            <a:endParaRPr sz="1200"/>
          </a:p>
          <a:p>
            <a:pPr indent="-304800" lvl="0" marL="457200" rtl="0" algn="l">
              <a:lnSpc>
                <a:spcPct val="150000"/>
              </a:lnSpc>
              <a:spcBef>
                <a:spcPts val="0"/>
              </a:spcBef>
              <a:spcAft>
                <a:spcPts val="0"/>
              </a:spcAft>
              <a:buSzPts val="1200"/>
              <a:buChar char="●"/>
            </a:pPr>
            <a:r>
              <a:rPr lang="en-US" sz="1200"/>
              <a:t>Potential Additional Debt: $15.224 billion to maintain D/E &lt; 2</a:t>
            </a:r>
            <a:endParaRPr sz="1200"/>
          </a:p>
          <a:p>
            <a:pPr indent="-336550" lvl="0" marL="457200" rtl="0" algn="l">
              <a:lnSpc>
                <a:spcPct val="150000"/>
              </a:lnSpc>
              <a:spcBef>
                <a:spcPts val="0"/>
              </a:spcBef>
              <a:spcAft>
                <a:spcPts val="0"/>
              </a:spcAft>
              <a:buSzPts val="1700"/>
              <a:buChar char="●"/>
            </a:pPr>
            <a:r>
              <a:rPr b="1" lang="en-US" sz="1700"/>
              <a:t>Loan as a percentage of company's current debt: 2.5%</a:t>
            </a:r>
            <a:endParaRPr b="1" sz="1700"/>
          </a:p>
          <a:p>
            <a:pPr indent="-336550" lvl="0" marL="457200" rtl="0" algn="l">
              <a:lnSpc>
                <a:spcPct val="150000"/>
              </a:lnSpc>
              <a:spcBef>
                <a:spcPts val="0"/>
              </a:spcBef>
              <a:spcAft>
                <a:spcPts val="0"/>
              </a:spcAft>
              <a:buSzPts val="1700"/>
              <a:buChar char="●"/>
            </a:pPr>
            <a:r>
              <a:rPr b="1" lang="en-US" sz="1700"/>
              <a:t>Final Proposal Considering Liquidity Ratio : $1 billion</a:t>
            </a:r>
            <a:endParaRPr b="1" sz="1700"/>
          </a:p>
        </p:txBody>
      </p:sp>
      <p:pic>
        <p:nvPicPr>
          <p:cNvPr id="269" name="Google Shape;269;p26"/>
          <p:cNvPicPr preferRelativeResize="0"/>
          <p:nvPr/>
        </p:nvPicPr>
        <p:blipFill rotWithShape="1">
          <a:blip r:embed="rId3">
            <a:alphaModFix/>
          </a:blip>
          <a:srcRect b="0" l="0" r="0" t="0"/>
          <a:stretch/>
        </p:blipFill>
        <p:spPr>
          <a:xfrm>
            <a:off x="9629761" y="2647038"/>
            <a:ext cx="2527081" cy="4158741"/>
          </a:xfrm>
          <a:prstGeom prst="rect">
            <a:avLst/>
          </a:prstGeom>
          <a:noFill/>
          <a:ln>
            <a:noFill/>
          </a:ln>
        </p:spPr>
      </p:pic>
      <p:pic>
        <p:nvPicPr>
          <p:cNvPr id="270" name="Google Shape;270;p26"/>
          <p:cNvPicPr preferRelativeResize="0"/>
          <p:nvPr/>
        </p:nvPicPr>
        <p:blipFill rotWithShape="1">
          <a:blip r:embed="rId4">
            <a:alphaModFix/>
          </a:blip>
          <a:srcRect b="0" l="0" r="0" t="0"/>
          <a:stretch/>
        </p:blipFill>
        <p:spPr>
          <a:xfrm>
            <a:off x="9152797" y="3805340"/>
            <a:ext cx="1564515" cy="2898404"/>
          </a:xfrm>
          <a:prstGeom prst="rect">
            <a:avLst/>
          </a:prstGeom>
          <a:noFill/>
          <a:ln>
            <a:noFill/>
          </a:ln>
        </p:spPr>
      </p:pic>
      <p:sp>
        <p:nvSpPr>
          <p:cNvPr id="271" name="Google Shape;271;p26"/>
          <p:cNvSpPr/>
          <p:nvPr/>
        </p:nvSpPr>
        <p:spPr>
          <a:xfrm>
            <a:off x="1813800" y="4646350"/>
            <a:ext cx="6591300" cy="1389000"/>
          </a:xfrm>
          <a:prstGeom prst="horizontalScroll">
            <a:avLst>
              <a:gd fmla="val 12500" name="adj"/>
            </a:avLst>
          </a:prstGeom>
          <a:solidFill>
            <a:srgbClr val="DE000A">
              <a:alpha val="858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lt1"/>
                </a:solidFill>
              </a:rPr>
              <a:t>CREDIT LIMIT of 1 Billion </a:t>
            </a:r>
            <a:endParaRPr sz="2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7"/>
          <p:cNvPicPr preferRelativeResize="0"/>
          <p:nvPr>
            <p:ph idx="2" type="pic"/>
          </p:nvPr>
        </p:nvPicPr>
        <p:blipFill rotWithShape="1">
          <a:blip r:embed="rId3">
            <a:alphaModFix/>
          </a:blip>
          <a:srcRect b="0" l="0" r="0" t="0"/>
          <a:stretch/>
        </p:blipFill>
        <p:spPr>
          <a:xfrm>
            <a:off x="215557" y="181697"/>
            <a:ext cx="11907711" cy="6571007"/>
          </a:xfrm>
          <a:prstGeom prst="rect">
            <a:avLst/>
          </a:prstGeom>
          <a:solidFill>
            <a:srgbClr val="F2F2F2"/>
          </a:solidFill>
          <a:ln>
            <a:noFill/>
          </a:ln>
        </p:spPr>
      </p:pic>
      <p:sp>
        <p:nvSpPr>
          <p:cNvPr id="278" name="Google Shape;278;p27"/>
          <p:cNvSpPr/>
          <p:nvPr/>
        </p:nvSpPr>
        <p:spPr>
          <a:xfrm rot="-486135">
            <a:off x="6899994" y="1165754"/>
            <a:ext cx="4804839" cy="2651445"/>
          </a:xfrm>
          <a:custGeom>
            <a:rect b="b" l="l" r="r" t="t"/>
            <a:pathLst>
              <a:path extrusionOk="0" h="3645803" w="6606774">
                <a:moveTo>
                  <a:pt x="617850" y="2117112"/>
                </a:moveTo>
                <a:cubicBezTo>
                  <a:pt x="615995" y="2116925"/>
                  <a:pt x="614014" y="2118221"/>
                  <a:pt x="612026" y="2120979"/>
                </a:cubicBezTo>
                <a:lnTo>
                  <a:pt x="608182" y="2125888"/>
                </a:lnTo>
                <a:lnTo>
                  <a:pt x="608506" y="2126356"/>
                </a:lnTo>
                <a:cubicBezTo>
                  <a:pt x="609711" y="2130649"/>
                  <a:pt x="611532" y="2133843"/>
                  <a:pt x="615443" y="2134599"/>
                </a:cubicBezTo>
                <a:cubicBezTo>
                  <a:pt x="618805" y="2135045"/>
                  <a:pt x="622106" y="2135277"/>
                  <a:pt x="625365" y="2134942"/>
                </a:cubicBezTo>
                <a:lnTo>
                  <a:pt x="628712" y="2133883"/>
                </a:lnTo>
                <a:lnTo>
                  <a:pt x="624640" y="2126739"/>
                </a:lnTo>
                <a:cubicBezTo>
                  <a:pt x="624332" y="2124838"/>
                  <a:pt x="623230" y="2124041"/>
                  <a:pt x="622922" y="2122142"/>
                </a:cubicBezTo>
                <a:cubicBezTo>
                  <a:pt x="621436" y="2118970"/>
                  <a:pt x="619706" y="2117299"/>
                  <a:pt x="617850" y="2117112"/>
                </a:cubicBezTo>
                <a:close/>
                <a:moveTo>
                  <a:pt x="6108692" y="1594992"/>
                </a:moveTo>
                <a:lnTo>
                  <a:pt x="6105515" y="1607049"/>
                </a:lnTo>
                <a:lnTo>
                  <a:pt x="6105810" y="1607015"/>
                </a:lnTo>
                <a:cubicBezTo>
                  <a:pt x="6106925" y="1606278"/>
                  <a:pt x="6107672" y="1605045"/>
                  <a:pt x="6107680" y="1603561"/>
                </a:cubicBezTo>
                <a:cubicBezTo>
                  <a:pt x="6108682" y="1600599"/>
                  <a:pt x="6108692" y="1598621"/>
                  <a:pt x="6108706" y="1595653"/>
                </a:cubicBezTo>
                <a:close/>
                <a:moveTo>
                  <a:pt x="582684" y="209"/>
                </a:moveTo>
                <a:cubicBezTo>
                  <a:pt x="589346" y="295"/>
                  <a:pt x="594869" y="2589"/>
                  <a:pt x="601546" y="1562"/>
                </a:cubicBezTo>
                <a:cubicBezTo>
                  <a:pt x="612678" y="-520"/>
                  <a:pt x="615980" y="1746"/>
                  <a:pt x="618059" y="12894"/>
                </a:cubicBezTo>
                <a:cubicBezTo>
                  <a:pt x="618002" y="17343"/>
                  <a:pt x="617946" y="21790"/>
                  <a:pt x="617889" y="26238"/>
                </a:cubicBezTo>
                <a:cubicBezTo>
                  <a:pt x="616694" y="32895"/>
                  <a:pt x="620011" y="34050"/>
                  <a:pt x="625562" y="34121"/>
                </a:cubicBezTo>
                <a:cubicBezTo>
                  <a:pt x="637762" y="35388"/>
                  <a:pt x="646715" y="29942"/>
                  <a:pt x="654587" y="22257"/>
                </a:cubicBezTo>
                <a:cubicBezTo>
                  <a:pt x="656823" y="21173"/>
                  <a:pt x="657976" y="17852"/>
                  <a:pt x="661292" y="19006"/>
                </a:cubicBezTo>
                <a:cubicBezTo>
                  <a:pt x="663499" y="20147"/>
                  <a:pt x="663457" y="23482"/>
                  <a:pt x="664539" y="25720"/>
                </a:cubicBezTo>
                <a:cubicBezTo>
                  <a:pt x="664510" y="27945"/>
                  <a:pt x="664495" y="29057"/>
                  <a:pt x="664468" y="31280"/>
                </a:cubicBezTo>
                <a:cubicBezTo>
                  <a:pt x="664368" y="39064"/>
                  <a:pt x="667671" y="41331"/>
                  <a:pt x="674361" y="39191"/>
                </a:cubicBezTo>
                <a:cubicBezTo>
                  <a:pt x="681066" y="35940"/>
                  <a:pt x="684355" y="39319"/>
                  <a:pt x="687615" y="44921"/>
                </a:cubicBezTo>
                <a:cubicBezTo>
                  <a:pt x="690889" y="49412"/>
                  <a:pt x="689723" y="53845"/>
                  <a:pt x="686349" y="57139"/>
                </a:cubicBezTo>
                <a:cubicBezTo>
                  <a:pt x="682961" y="61545"/>
                  <a:pt x="677438" y="59249"/>
                  <a:pt x="673039" y="55857"/>
                </a:cubicBezTo>
                <a:cubicBezTo>
                  <a:pt x="669721" y="54703"/>
                  <a:pt x="667529" y="52451"/>
                  <a:pt x="664141" y="56856"/>
                </a:cubicBezTo>
                <a:cubicBezTo>
                  <a:pt x="660754" y="61261"/>
                  <a:pt x="662946" y="63513"/>
                  <a:pt x="665125" y="66878"/>
                </a:cubicBezTo>
                <a:cubicBezTo>
                  <a:pt x="670606" y="72508"/>
                  <a:pt x="690649" y="68315"/>
                  <a:pt x="692983" y="59448"/>
                </a:cubicBezTo>
                <a:cubicBezTo>
                  <a:pt x="697608" y="45048"/>
                  <a:pt x="707574" y="47400"/>
                  <a:pt x="717538" y="49751"/>
                </a:cubicBezTo>
                <a:cubicBezTo>
                  <a:pt x="738593" y="53357"/>
                  <a:pt x="758452" y="63619"/>
                  <a:pt x="778368" y="69433"/>
                </a:cubicBezTo>
                <a:cubicBezTo>
                  <a:pt x="783891" y="71729"/>
                  <a:pt x="783834" y="76176"/>
                  <a:pt x="781557" y="80596"/>
                </a:cubicBezTo>
                <a:cubicBezTo>
                  <a:pt x="779265" y="86127"/>
                  <a:pt x="776974" y="91659"/>
                  <a:pt x="775779" y="98317"/>
                </a:cubicBezTo>
                <a:cubicBezTo>
                  <a:pt x="775693" y="104989"/>
                  <a:pt x="780106" y="107268"/>
                  <a:pt x="784519" y="109549"/>
                </a:cubicBezTo>
                <a:cubicBezTo>
                  <a:pt x="787822" y="111816"/>
                  <a:pt x="789002" y="106270"/>
                  <a:pt x="791238" y="105186"/>
                </a:cubicBezTo>
                <a:cubicBezTo>
                  <a:pt x="796889" y="97473"/>
                  <a:pt x="803651" y="89775"/>
                  <a:pt x="809302" y="82061"/>
                </a:cubicBezTo>
                <a:cubicBezTo>
                  <a:pt x="810384" y="84300"/>
                  <a:pt x="810369" y="85412"/>
                  <a:pt x="810355" y="86524"/>
                </a:cubicBezTo>
                <a:cubicBezTo>
                  <a:pt x="811295" y="99881"/>
                  <a:pt x="811295" y="99881"/>
                  <a:pt x="823595" y="93365"/>
                </a:cubicBezTo>
                <a:cubicBezTo>
                  <a:pt x="828079" y="90086"/>
                  <a:pt x="829161" y="92324"/>
                  <a:pt x="830228" y="95674"/>
                </a:cubicBezTo>
                <a:cubicBezTo>
                  <a:pt x="833446" y="104613"/>
                  <a:pt x="840066" y="108033"/>
                  <a:pt x="847866" y="105909"/>
                </a:cubicBezTo>
                <a:cubicBezTo>
                  <a:pt x="860152" y="100505"/>
                  <a:pt x="872351" y="101772"/>
                  <a:pt x="884565" y="101928"/>
                </a:cubicBezTo>
                <a:cubicBezTo>
                  <a:pt x="891227" y="102013"/>
                  <a:pt x="894573" y="100943"/>
                  <a:pt x="890216" y="94215"/>
                </a:cubicBezTo>
                <a:cubicBezTo>
                  <a:pt x="886970" y="87500"/>
                  <a:pt x="888137" y="83067"/>
                  <a:pt x="895966" y="78718"/>
                </a:cubicBezTo>
                <a:cubicBezTo>
                  <a:pt x="886016" y="75255"/>
                  <a:pt x="876051" y="72903"/>
                  <a:pt x="867225" y="68342"/>
                </a:cubicBezTo>
                <a:cubicBezTo>
                  <a:pt x="858385" y="64893"/>
                  <a:pt x="849558" y="60332"/>
                  <a:pt x="842995" y="52463"/>
                </a:cubicBezTo>
                <a:cubicBezTo>
                  <a:pt x="857473" y="49311"/>
                  <a:pt x="857473" y="49311"/>
                  <a:pt x="878442" y="59588"/>
                </a:cubicBezTo>
                <a:cubicBezTo>
                  <a:pt x="891681" y="66430"/>
                  <a:pt x="898358" y="65402"/>
                  <a:pt x="906258" y="55494"/>
                </a:cubicBezTo>
                <a:cubicBezTo>
                  <a:pt x="914172" y="44473"/>
                  <a:pt x="914172" y="44473"/>
                  <a:pt x="920678" y="56790"/>
                </a:cubicBezTo>
                <a:cubicBezTo>
                  <a:pt x="920665" y="57902"/>
                  <a:pt x="921760" y="59028"/>
                  <a:pt x="921746" y="60140"/>
                </a:cubicBezTo>
                <a:cubicBezTo>
                  <a:pt x="936922" y="89250"/>
                  <a:pt x="952454" y="90559"/>
                  <a:pt x="973862" y="66365"/>
                </a:cubicBezTo>
                <a:cubicBezTo>
                  <a:pt x="981762" y="56457"/>
                  <a:pt x="992951" y="49926"/>
                  <a:pt x="1005194" y="47858"/>
                </a:cubicBezTo>
                <a:cubicBezTo>
                  <a:pt x="1018531" y="46916"/>
                  <a:pt x="1029579" y="51505"/>
                  <a:pt x="1041736" y="56109"/>
                </a:cubicBezTo>
                <a:cubicBezTo>
                  <a:pt x="1056086" y="62965"/>
                  <a:pt x="1071545" y="69834"/>
                  <a:pt x="1087063" y="72257"/>
                </a:cubicBezTo>
                <a:cubicBezTo>
                  <a:pt x="1099263" y="73525"/>
                  <a:pt x="1111434" y="77017"/>
                  <a:pt x="1121356" y="82703"/>
                </a:cubicBezTo>
                <a:cubicBezTo>
                  <a:pt x="1129072" y="87251"/>
                  <a:pt x="1139009" y="91826"/>
                  <a:pt x="1147934" y="88603"/>
                </a:cubicBezTo>
                <a:cubicBezTo>
                  <a:pt x="1159094" y="84297"/>
                  <a:pt x="1164575" y="89928"/>
                  <a:pt x="1170028" y="97783"/>
                </a:cubicBezTo>
                <a:cubicBezTo>
                  <a:pt x="1179836" y="112365"/>
                  <a:pt x="1185176" y="129115"/>
                  <a:pt x="1184935" y="148019"/>
                </a:cubicBezTo>
                <a:cubicBezTo>
                  <a:pt x="1184878" y="152467"/>
                  <a:pt x="1184822" y="156915"/>
                  <a:pt x="1191456" y="159223"/>
                </a:cubicBezTo>
                <a:cubicBezTo>
                  <a:pt x="1198075" y="162645"/>
                  <a:pt x="1200367" y="157113"/>
                  <a:pt x="1203741" y="153819"/>
                </a:cubicBezTo>
                <a:cubicBezTo>
                  <a:pt x="1206003" y="150512"/>
                  <a:pt x="1208267" y="147205"/>
                  <a:pt x="1210515" y="145009"/>
                </a:cubicBezTo>
                <a:cubicBezTo>
                  <a:pt x="1219527" y="135114"/>
                  <a:pt x="1231769" y="133046"/>
                  <a:pt x="1243997" y="132089"/>
                </a:cubicBezTo>
                <a:cubicBezTo>
                  <a:pt x="1253990" y="132218"/>
                  <a:pt x="1253877" y="141113"/>
                  <a:pt x="1258247" y="146730"/>
                </a:cubicBezTo>
                <a:cubicBezTo>
                  <a:pt x="1263927" y="136792"/>
                  <a:pt x="1272867" y="132457"/>
                  <a:pt x="1282831" y="134809"/>
                </a:cubicBezTo>
                <a:cubicBezTo>
                  <a:pt x="1295003" y="138301"/>
                  <a:pt x="1307231" y="137345"/>
                  <a:pt x="1319459" y="136388"/>
                </a:cubicBezTo>
                <a:cubicBezTo>
                  <a:pt x="1345012" y="135602"/>
                  <a:pt x="1369369" y="141473"/>
                  <a:pt x="1387990" y="161730"/>
                </a:cubicBezTo>
                <a:cubicBezTo>
                  <a:pt x="1391278" y="165108"/>
                  <a:pt x="1394567" y="168486"/>
                  <a:pt x="1399036" y="166319"/>
                </a:cubicBezTo>
                <a:cubicBezTo>
                  <a:pt x="1407991" y="160872"/>
                  <a:pt x="1416859" y="162098"/>
                  <a:pt x="1425728" y="163323"/>
                </a:cubicBezTo>
                <a:cubicBezTo>
                  <a:pt x="1429059" y="163365"/>
                  <a:pt x="1431294" y="162282"/>
                  <a:pt x="1433558" y="158974"/>
                </a:cubicBezTo>
                <a:cubicBezTo>
                  <a:pt x="1435849" y="153443"/>
                  <a:pt x="1440277" y="154611"/>
                  <a:pt x="1444689" y="156892"/>
                </a:cubicBezTo>
                <a:cubicBezTo>
                  <a:pt x="1450213" y="159186"/>
                  <a:pt x="1457999" y="158173"/>
                  <a:pt x="1458996" y="167083"/>
                </a:cubicBezTo>
                <a:cubicBezTo>
                  <a:pt x="1458883" y="175979"/>
                  <a:pt x="1464393" y="179386"/>
                  <a:pt x="1471026" y="181695"/>
                </a:cubicBezTo>
                <a:cubicBezTo>
                  <a:pt x="1476549" y="183989"/>
                  <a:pt x="1483211" y="184075"/>
                  <a:pt x="1485375" y="188551"/>
                </a:cubicBezTo>
                <a:cubicBezTo>
                  <a:pt x="1489689" y="198615"/>
                  <a:pt x="1497490" y="196490"/>
                  <a:pt x="1506374" y="196604"/>
                </a:cubicBezTo>
                <a:cubicBezTo>
                  <a:pt x="1509718" y="195534"/>
                  <a:pt x="1513036" y="196688"/>
                  <a:pt x="1516366" y="196731"/>
                </a:cubicBezTo>
                <a:cubicBezTo>
                  <a:pt x="1531897" y="198041"/>
                  <a:pt x="1547400" y="201575"/>
                  <a:pt x="1562960" y="200662"/>
                </a:cubicBezTo>
                <a:cubicBezTo>
                  <a:pt x="1569636" y="199635"/>
                  <a:pt x="1578518" y="199747"/>
                  <a:pt x="1580795" y="195328"/>
                </a:cubicBezTo>
                <a:cubicBezTo>
                  <a:pt x="1583102" y="188685"/>
                  <a:pt x="1574261" y="185235"/>
                  <a:pt x="1568752" y="181829"/>
                </a:cubicBezTo>
                <a:cubicBezTo>
                  <a:pt x="1567655" y="180703"/>
                  <a:pt x="1566560" y="179576"/>
                  <a:pt x="1565450" y="179562"/>
                </a:cubicBezTo>
                <a:cubicBezTo>
                  <a:pt x="1548949" y="167118"/>
                  <a:pt x="1546884" y="154859"/>
                  <a:pt x="1560422" y="138348"/>
                </a:cubicBezTo>
                <a:cubicBezTo>
                  <a:pt x="1564779" y="145077"/>
                  <a:pt x="1567982" y="155127"/>
                  <a:pt x="1576808" y="159688"/>
                </a:cubicBezTo>
                <a:cubicBezTo>
                  <a:pt x="1586744" y="164264"/>
                  <a:pt x="1594603" y="157691"/>
                  <a:pt x="1603527" y="154468"/>
                </a:cubicBezTo>
                <a:cubicBezTo>
                  <a:pt x="1606888" y="152286"/>
                  <a:pt x="1610204" y="153441"/>
                  <a:pt x="1609023" y="158987"/>
                </a:cubicBezTo>
                <a:cubicBezTo>
                  <a:pt x="1607883" y="161196"/>
                  <a:pt x="1607856" y="163420"/>
                  <a:pt x="1606717" y="165630"/>
                </a:cubicBezTo>
                <a:cubicBezTo>
                  <a:pt x="1605563" y="168952"/>
                  <a:pt x="1604411" y="172274"/>
                  <a:pt x="1606589" y="175638"/>
                </a:cubicBezTo>
                <a:cubicBezTo>
                  <a:pt x="1607672" y="177876"/>
                  <a:pt x="1611045" y="174583"/>
                  <a:pt x="1613265" y="174611"/>
                </a:cubicBezTo>
                <a:cubicBezTo>
                  <a:pt x="1621081" y="171374"/>
                  <a:pt x="1623259" y="174738"/>
                  <a:pt x="1622064" y="181396"/>
                </a:cubicBezTo>
                <a:cubicBezTo>
                  <a:pt x="1622036" y="183620"/>
                  <a:pt x="1619786" y="185816"/>
                  <a:pt x="1623089" y="188082"/>
                </a:cubicBezTo>
                <a:cubicBezTo>
                  <a:pt x="1642277" y="163860"/>
                  <a:pt x="1651189" y="161748"/>
                  <a:pt x="1680997" y="175475"/>
                </a:cubicBezTo>
                <a:cubicBezTo>
                  <a:pt x="1682108" y="175489"/>
                  <a:pt x="1682108" y="175489"/>
                  <a:pt x="1683204" y="176615"/>
                </a:cubicBezTo>
                <a:cubicBezTo>
                  <a:pt x="1706380" y="188032"/>
                  <a:pt x="1730723" y="195015"/>
                  <a:pt x="1756304" y="192005"/>
                </a:cubicBezTo>
                <a:cubicBezTo>
                  <a:pt x="1765201" y="191006"/>
                  <a:pt x="1770710" y="194413"/>
                  <a:pt x="1773957" y="201127"/>
                </a:cubicBezTo>
                <a:cubicBezTo>
                  <a:pt x="1778299" y="208967"/>
                  <a:pt x="1786015" y="213514"/>
                  <a:pt x="1793773" y="214725"/>
                </a:cubicBezTo>
                <a:cubicBezTo>
                  <a:pt x="1807054" y="218231"/>
                  <a:pt x="1821461" y="220639"/>
                  <a:pt x="1835896" y="220823"/>
                </a:cubicBezTo>
                <a:cubicBezTo>
                  <a:pt x="1848110" y="220978"/>
                  <a:pt x="1850387" y="216559"/>
                  <a:pt x="1846088" y="205383"/>
                </a:cubicBezTo>
                <a:cubicBezTo>
                  <a:pt x="1845019" y="202033"/>
                  <a:pt x="1841716" y="199766"/>
                  <a:pt x="1845090" y="196473"/>
                </a:cubicBezTo>
                <a:cubicBezTo>
                  <a:pt x="1850699" y="192096"/>
                  <a:pt x="1849674" y="185410"/>
                  <a:pt x="1849759" y="178738"/>
                </a:cubicBezTo>
                <a:cubicBezTo>
                  <a:pt x="1849802" y="175402"/>
                  <a:pt x="1848748" y="170940"/>
                  <a:pt x="1853203" y="169885"/>
                </a:cubicBezTo>
                <a:cubicBezTo>
                  <a:pt x="1857659" y="168830"/>
                  <a:pt x="1859823" y="173306"/>
                  <a:pt x="1860891" y="176656"/>
                </a:cubicBezTo>
                <a:cubicBezTo>
                  <a:pt x="1864108" y="185594"/>
                  <a:pt x="1867340" y="193420"/>
                  <a:pt x="1870572" y="201247"/>
                </a:cubicBezTo>
                <a:cubicBezTo>
                  <a:pt x="1879228" y="219151"/>
                  <a:pt x="1892439" y="228217"/>
                  <a:pt x="1912441" y="227360"/>
                </a:cubicBezTo>
                <a:cubicBezTo>
                  <a:pt x="1922433" y="227487"/>
                  <a:pt x="1932441" y="226503"/>
                  <a:pt x="1942434" y="226630"/>
                </a:cubicBezTo>
                <a:cubicBezTo>
                  <a:pt x="1954662" y="225673"/>
                  <a:pt x="1961253" y="231319"/>
                  <a:pt x="1964443" y="242481"/>
                </a:cubicBezTo>
                <a:cubicBezTo>
                  <a:pt x="1965524" y="244719"/>
                  <a:pt x="1964372" y="248041"/>
                  <a:pt x="1967689" y="249195"/>
                </a:cubicBezTo>
                <a:cubicBezTo>
                  <a:pt x="1972230" y="241467"/>
                  <a:pt x="1977895" y="232643"/>
                  <a:pt x="1982449" y="223804"/>
                </a:cubicBezTo>
                <a:cubicBezTo>
                  <a:pt x="1989240" y="213881"/>
                  <a:pt x="1989240" y="213881"/>
                  <a:pt x="1994664" y="223960"/>
                </a:cubicBezTo>
                <a:cubicBezTo>
                  <a:pt x="1998991" y="232912"/>
                  <a:pt x="2004515" y="235207"/>
                  <a:pt x="2013483" y="228649"/>
                </a:cubicBezTo>
                <a:cubicBezTo>
                  <a:pt x="2021326" y="223187"/>
                  <a:pt x="2030224" y="222189"/>
                  <a:pt x="2040188" y="224540"/>
                </a:cubicBezTo>
                <a:cubicBezTo>
                  <a:pt x="2054595" y="226948"/>
                  <a:pt x="2067834" y="233790"/>
                  <a:pt x="2081073" y="240631"/>
                </a:cubicBezTo>
                <a:cubicBezTo>
                  <a:pt x="2094313" y="247473"/>
                  <a:pt x="2099878" y="246432"/>
                  <a:pt x="2110000" y="236551"/>
                </a:cubicBezTo>
                <a:cubicBezTo>
                  <a:pt x="2121259" y="224461"/>
                  <a:pt x="2133459" y="225729"/>
                  <a:pt x="2141048" y="240284"/>
                </a:cubicBezTo>
                <a:cubicBezTo>
                  <a:pt x="2148664" y="252615"/>
                  <a:pt x="2148664" y="252615"/>
                  <a:pt x="2158799" y="241623"/>
                </a:cubicBezTo>
                <a:cubicBezTo>
                  <a:pt x="2159908" y="241637"/>
                  <a:pt x="2159924" y="240525"/>
                  <a:pt x="2161034" y="240539"/>
                </a:cubicBezTo>
                <a:cubicBezTo>
                  <a:pt x="2165546" y="235035"/>
                  <a:pt x="2169973" y="236204"/>
                  <a:pt x="2173220" y="242918"/>
                </a:cubicBezTo>
                <a:cubicBezTo>
                  <a:pt x="2174288" y="246268"/>
                  <a:pt x="2175355" y="249618"/>
                  <a:pt x="2176422" y="252968"/>
                </a:cubicBezTo>
                <a:cubicBezTo>
                  <a:pt x="2180723" y="264144"/>
                  <a:pt x="2188424" y="269804"/>
                  <a:pt x="2199570" y="266609"/>
                </a:cubicBezTo>
                <a:cubicBezTo>
                  <a:pt x="2218518" y="261290"/>
                  <a:pt x="2237408" y="260420"/>
                  <a:pt x="2255301" y="250638"/>
                </a:cubicBezTo>
                <a:cubicBezTo>
                  <a:pt x="2260896" y="247372"/>
                  <a:pt x="2267572" y="246345"/>
                  <a:pt x="2268570" y="255255"/>
                </a:cubicBezTo>
                <a:cubicBezTo>
                  <a:pt x="2270704" y="261956"/>
                  <a:pt x="2275146" y="262012"/>
                  <a:pt x="2279616" y="259845"/>
                </a:cubicBezTo>
                <a:cubicBezTo>
                  <a:pt x="2288542" y="256622"/>
                  <a:pt x="2298534" y="256750"/>
                  <a:pt x="2307417" y="256863"/>
                </a:cubicBezTo>
                <a:cubicBezTo>
                  <a:pt x="2321852" y="257047"/>
                  <a:pt x="2327462" y="252669"/>
                  <a:pt x="2330962" y="239369"/>
                </a:cubicBezTo>
                <a:cubicBezTo>
                  <a:pt x="2332172" y="231599"/>
                  <a:pt x="2335503" y="231642"/>
                  <a:pt x="2342164" y="231727"/>
                </a:cubicBezTo>
                <a:cubicBezTo>
                  <a:pt x="2349937" y="231826"/>
                  <a:pt x="2357626" y="238596"/>
                  <a:pt x="2365482" y="232023"/>
                </a:cubicBezTo>
                <a:cubicBezTo>
                  <a:pt x="2372216" y="226548"/>
                  <a:pt x="2369012" y="216498"/>
                  <a:pt x="2372456" y="207645"/>
                </a:cubicBezTo>
                <a:cubicBezTo>
                  <a:pt x="2377908" y="215500"/>
                  <a:pt x="2380045" y="222200"/>
                  <a:pt x="2378835" y="229970"/>
                </a:cubicBezTo>
                <a:cubicBezTo>
                  <a:pt x="2376416" y="245509"/>
                  <a:pt x="2360842" y="247534"/>
                  <a:pt x="2350750" y="255192"/>
                </a:cubicBezTo>
                <a:cubicBezTo>
                  <a:pt x="2368331" y="269873"/>
                  <a:pt x="2379449" y="268903"/>
                  <a:pt x="2391904" y="250155"/>
                </a:cubicBezTo>
                <a:cubicBezTo>
                  <a:pt x="2394168" y="246847"/>
                  <a:pt x="2397541" y="243554"/>
                  <a:pt x="2399818" y="239135"/>
                </a:cubicBezTo>
                <a:cubicBezTo>
                  <a:pt x="2405484" y="230310"/>
                  <a:pt x="2411134" y="222596"/>
                  <a:pt x="2422266" y="220514"/>
                </a:cubicBezTo>
                <a:cubicBezTo>
                  <a:pt x="2426722" y="219459"/>
                  <a:pt x="2426766" y="216122"/>
                  <a:pt x="2427932" y="211689"/>
                </a:cubicBezTo>
                <a:cubicBezTo>
                  <a:pt x="2430238" y="205046"/>
                  <a:pt x="2429241" y="196135"/>
                  <a:pt x="2435987" y="189548"/>
                </a:cubicBezTo>
                <a:cubicBezTo>
                  <a:pt x="2437056" y="192899"/>
                  <a:pt x="2438138" y="195137"/>
                  <a:pt x="2439205" y="198487"/>
                </a:cubicBezTo>
                <a:cubicBezTo>
                  <a:pt x="2445726" y="209692"/>
                  <a:pt x="2452360" y="212001"/>
                  <a:pt x="2463549" y="205469"/>
                </a:cubicBezTo>
                <a:cubicBezTo>
                  <a:pt x="2473627" y="198926"/>
                  <a:pt x="2484745" y="197955"/>
                  <a:pt x="2495819" y="200321"/>
                </a:cubicBezTo>
                <a:cubicBezTo>
                  <a:pt x="2503564" y="202644"/>
                  <a:pt x="2511322" y="203855"/>
                  <a:pt x="2520177" y="206192"/>
                </a:cubicBezTo>
                <a:cubicBezTo>
                  <a:pt x="2544534" y="212063"/>
                  <a:pt x="2568877" y="219047"/>
                  <a:pt x="2590929" y="231562"/>
                </a:cubicBezTo>
                <a:cubicBezTo>
                  <a:pt x="2599755" y="236123"/>
                  <a:pt x="2600795" y="241696"/>
                  <a:pt x="2596254" y="249424"/>
                </a:cubicBezTo>
                <a:cubicBezTo>
                  <a:pt x="2591728" y="256039"/>
                  <a:pt x="2586118" y="260416"/>
                  <a:pt x="2579399" y="264780"/>
                </a:cubicBezTo>
                <a:cubicBezTo>
                  <a:pt x="2572667" y="270254"/>
                  <a:pt x="2563740" y="273477"/>
                  <a:pt x="2556980" y="281175"/>
                </a:cubicBezTo>
                <a:cubicBezTo>
                  <a:pt x="2594746" y="280545"/>
                  <a:pt x="2630277" y="280998"/>
                  <a:pt x="2658406" y="252441"/>
                </a:cubicBezTo>
                <a:cubicBezTo>
                  <a:pt x="2661765" y="250259"/>
                  <a:pt x="2666235" y="248091"/>
                  <a:pt x="2670648" y="250372"/>
                </a:cubicBezTo>
                <a:cubicBezTo>
                  <a:pt x="2675046" y="253765"/>
                  <a:pt x="2678336" y="257143"/>
                  <a:pt x="2678251" y="263815"/>
                </a:cubicBezTo>
                <a:cubicBezTo>
                  <a:pt x="2678207" y="267152"/>
                  <a:pt x="2675945" y="270459"/>
                  <a:pt x="2673682" y="273766"/>
                </a:cubicBezTo>
                <a:cubicBezTo>
                  <a:pt x="2668016" y="282591"/>
                  <a:pt x="2659048" y="289150"/>
                  <a:pt x="2654478" y="299101"/>
                </a:cubicBezTo>
                <a:cubicBezTo>
                  <a:pt x="2649910" y="309052"/>
                  <a:pt x="2653043" y="324662"/>
                  <a:pt x="2660773" y="328097"/>
                </a:cubicBezTo>
                <a:cubicBezTo>
                  <a:pt x="2669599" y="332658"/>
                  <a:pt x="2676346" y="326071"/>
                  <a:pt x="2683079" y="320596"/>
                </a:cubicBezTo>
                <a:cubicBezTo>
                  <a:pt x="2687563" y="317317"/>
                  <a:pt x="2687620" y="312869"/>
                  <a:pt x="2688786" y="308435"/>
                </a:cubicBezTo>
                <a:cubicBezTo>
                  <a:pt x="2692429" y="284015"/>
                  <a:pt x="2701412" y="276344"/>
                  <a:pt x="2725812" y="278880"/>
                </a:cubicBezTo>
                <a:cubicBezTo>
                  <a:pt x="2736902" y="280133"/>
                  <a:pt x="2746908" y="279148"/>
                  <a:pt x="2756944" y="275940"/>
                </a:cubicBezTo>
                <a:cubicBezTo>
                  <a:pt x="2784831" y="266286"/>
                  <a:pt x="2811451" y="268849"/>
                  <a:pt x="2833361" y="292484"/>
                </a:cubicBezTo>
                <a:cubicBezTo>
                  <a:pt x="2844322" y="303745"/>
                  <a:pt x="2844322" y="303745"/>
                  <a:pt x="2853390" y="289404"/>
                </a:cubicBezTo>
                <a:cubicBezTo>
                  <a:pt x="2860194" y="278369"/>
                  <a:pt x="2880252" y="273064"/>
                  <a:pt x="2885704" y="280918"/>
                </a:cubicBezTo>
                <a:cubicBezTo>
                  <a:pt x="2894402" y="295487"/>
                  <a:pt x="2906602" y="296755"/>
                  <a:pt x="2921037" y="296939"/>
                </a:cubicBezTo>
                <a:cubicBezTo>
                  <a:pt x="2928823" y="295926"/>
                  <a:pt x="2937734" y="293815"/>
                  <a:pt x="2945436" y="299474"/>
                </a:cubicBezTo>
                <a:cubicBezTo>
                  <a:pt x="2954234" y="306259"/>
                  <a:pt x="2958718" y="302980"/>
                  <a:pt x="2963273" y="294141"/>
                </a:cubicBezTo>
                <a:cubicBezTo>
                  <a:pt x="2965551" y="289721"/>
                  <a:pt x="2967828" y="285302"/>
                  <a:pt x="2973337" y="288709"/>
                </a:cubicBezTo>
                <a:cubicBezTo>
                  <a:pt x="2977736" y="292101"/>
                  <a:pt x="2981025" y="295479"/>
                  <a:pt x="2977609" y="302109"/>
                </a:cubicBezTo>
                <a:cubicBezTo>
                  <a:pt x="2975331" y="306528"/>
                  <a:pt x="2971945" y="310934"/>
                  <a:pt x="2969652" y="316466"/>
                </a:cubicBezTo>
                <a:cubicBezTo>
                  <a:pt x="2961652" y="334157"/>
                  <a:pt x="2972586" y="347643"/>
                  <a:pt x="2991476" y="346772"/>
                </a:cubicBezTo>
                <a:cubicBezTo>
                  <a:pt x="2995918" y="346828"/>
                  <a:pt x="3000388" y="344661"/>
                  <a:pt x="3004843" y="343606"/>
                </a:cubicBezTo>
                <a:cubicBezTo>
                  <a:pt x="3009299" y="342550"/>
                  <a:pt x="3013754" y="341495"/>
                  <a:pt x="3017043" y="344873"/>
                </a:cubicBezTo>
                <a:cubicBezTo>
                  <a:pt x="3034610" y="360667"/>
                  <a:pt x="3054668" y="355363"/>
                  <a:pt x="3073586" y="352267"/>
                </a:cubicBezTo>
                <a:cubicBezTo>
                  <a:pt x="3075821" y="351184"/>
                  <a:pt x="3078042" y="351212"/>
                  <a:pt x="3076974" y="347862"/>
                </a:cubicBezTo>
                <a:cubicBezTo>
                  <a:pt x="3075906" y="344511"/>
                  <a:pt x="3075964" y="340064"/>
                  <a:pt x="3072675" y="336685"/>
                </a:cubicBezTo>
                <a:cubicBezTo>
                  <a:pt x="3070482" y="334432"/>
                  <a:pt x="3069329" y="337754"/>
                  <a:pt x="3068205" y="338852"/>
                </a:cubicBezTo>
                <a:cubicBezTo>
                  <a:pt x="3058113" y="346509"/>
                  <a:pt x="3049216" y="347508"/>
                  <a:pt x="3040417" y="340722"/>
                </a:cubicBezTo>
                <a:cubicBezTo>
                  <a:pt x="3030509" y="333923"/>
                  <a:pt x="3026223" y="321634"/>
                  <a:pt x="3029683" y="311670"/>
                </a:cubicBezTo>
                <a:cubicBezTo>
                  <a:pt x="3030864" y="306123"/>
                  <a:pt x="3034208" y="305054"/>
                  <a:pt x="3038594" y="309558"/>
                </a:cubicBezTo>
                <a:cubicBezTo>
                  <a:pt x="3046281" y="316330"/>
                  <a:pt x="3050751" y="314162"/>
                  <a:pt x="3058622" y="306478"/>
                </a:cubicBezTo>
                <a:cubicBezTo>
                  <a:pt x="3068771" y="294373"/>
                  <a:pt x="3092132" y="291335"/>
                  <a:pt x="3100916" y="299231"/>
                </a:cubicBezTo>
                <a:cubicBezTo>
                  <a:pt x="3107493" y="305989"/>
                  <a:pt x="3113045" y="306060"/>
                  <a:pt x="3119736" y="303920"/>
                </a:cubicBezTo>
                <a:cubicBezTo>
                  <a:pt x="3128646" y="301810"/>
                  <a:pt x="3137528" y="301923"/>
                  <a:pt x="3142954" y="312001"/>
                </a:cubicBezTo>
                <a:cubicBezTo>
                  <a:pt x="3146200" y="318716"/>
                  <a:pt x="3152890" y="316577"/>
                  <a:pt x="3158470" y="314423"/>
                </a:cubicBezTo>
                <a:cubicBezTo>
                  <a:pt x="3164050" y="312271"/>
                  <a:pt x="3169644" y="309005"/>
                  <a:pt x="3175168" y="311300"/>
                </a:cubicBezTo>
                <a:cubicBezTo>
                  <a:pt x="3182926" y="312511"/>
                  <a:pt x="3179496" y="320253"/>
                  <a:pt x="3183824" y="329205"/>
                </a:cubicBezTo>
                <a:cubicBezTo>
                  <a:pt x="3189673" y="305924"/>
                  <a:pt x="3210686" y="312865"/>
                  <a:pt x="3225248" y="303041"/>
                </a:cubicBezTo>
                <a:cubicBezTo>
                  <a:pt x="3222972" y="307461"/>
                  <a:pt x="3221832" y="309671"/>
                  <a:pt x="3220694" y="311880"/>
                </a:cubicBezTo>
                <a:cubicBezTo>
                  <a:pt x="3213818" y="328475"/>
                  <a:pt x="3218174" y="335203"/>
                  <a:pt x="3235940" y="335430"/>
                </a:cubicBezTo>
                <a:cubicBezTo>
                  <a:pt x="3248169" y="334474"/>
                  <a:pt x="3259272" y="334615"/>
                  <a:pt x="3271472" y="335883"/>
                </a:cubicBezTo>
                <a:cubicBezTo>
                  <a:pt x="3290306" y="339459"/>
                  <a:pt x="3307986" y="346358"/>
                  <a:pt x="3323390" y="357676"/>
                </a:cubicBezTo>
                <a:cubicBezTo>
                  <a:pt x="3335504" y="365615"/>
                  <a:pt x="3341084" y="363463"/>
                  <a:pt x="3345682" y="351288"/>
                </a:cubicBezTo>
                <a:cubicBezTo>
                  <a:pt x="3349198" y="336874"/>
                  <a:pt x="3357026" y="332525"/>
                  <a:pt x="3371419" y="336045"/>
                </a:cubicBezTo>
                <a:cubicBezTo>
                  <a:pt x="3380287" y="337270"/>
                  <a:pt x="3389142" y="339608"/>
                  <a:pt x="3399150" y="338623"/>
                </a:cubicBezTo>
                <a:cubicBezTo>
                  <a:pt x="3404701" y="338694"/>
                  <a:pt x="3410224" y="340989"/>
                  <a:pt x="3413485" y="346591"/>
                </a:cubicBezTo>
                <a:cubicBezTo>
                  <a:pt x="3414566" y="348829"/>
                  <a:pt x="3414538" y="351053"/>
                  <a:pt x="3417898" y="348872"/>
                </a:cubicBezTo>
                <a:cubicBezTo>
                  <a:pt x="3431350" y="339033"/>
                  <a:pt x="3446867" y="341456"/>
                  <a:pt x="3461287" y="342751"/>
                </a:cubicBezTo>
                <a:cubicBezTo>
                  <a:pt x="3475708" y="344048"/>
                  <a:pt x="3489046" y="343106"/>
                  <a:pt x="3500292" y="332127"/>
                </a:cubicBezTo>
                <a:cubicBezTo>
                  <a:pt x="3504790" y="327736"/>
                  <a:pt x="3508106" y="328890"/>
                  <a:pt x="3511366" y="334493"/>
                </a:cubicBezTo>
                <a:cubicBezTo>
                  <a:pt x="3517887" y="345697"/>
                  <a:pt x="3518998" y="345712"/>
                  <a:pt x="3527980" y="338041"/>
                </a:cubicBezTo>
                <a:cubicBezTo>
                  <a:pt x="3543695" y="324896"/>
                  <a:pt x="3560464" y="316212"/>
                  <a:pt x="3581490" y="322041"/>
                </a:cubicBezTo>
                <a:cubicBezTo>
                  <a:pt x="3588138" y="323238"/>
                  <a:pt x="3595882" y="325561"/>
                  <a:pt x="3603640" y="326772"/>
                </a:cubicBezTo>
                <a:cubicBezTo>
                  <a:pt x="3609164" y="329067"/>
                  <a:pt x="3616951" y="328054"/>
                  <a:pt x="3614602" y="338034"/>
                </a:cubicBezTo>
                <a:cubicBezTo>
                  <a:pt x="3613436" y="342467"/>
                  <a:pt x="3618930" y="346986"/>
                  <a:pt x="3622233" y="349253"/>
                </a:cubicBezTo>
                <a:cubicBezTo>
                  <a:pt x="3635458" y="357206"/>
                  <a:pt x="3649851" y="360726"/>
                  <a:pt x="3665424" y="358700"/>
                </a:cubicBezTo>
                <a:cubicBezTo>
                  <a:pt x="3678777" y="356646"/>
                  <a:pt x="3678791" y="355535"/>
                  <a:pt x="3676740" y="342163"/>
                </a:cubicBezTo>
                <a:cubicBezTo>
                  <a:pt x="3674618" y="334350"/>
                  <a:pt x="3675800" y="328805"/>
                  <a:pt x="3682532" y="323329"/>
                </a:cubicBezTo>
                <a:cubicBezTo>
                  <a:pt x="3680171" y="334420"/>
                  <a:pt x="3684513" y="342261"/>
                  <a:pt x="3694478" y="344613"/>
                </a:cubicBezTo>
                <a:cubicBezTo>
                  <a:pt x="3708884" y="347020"/>
                  <a:pt x="3721041" y="351625"/>
                  <a:pt x="3718565" y="371612"/>
                </a:cubicBezTo>
                <a:cubicBezTo>
                  <a:pt x="3726551" y="355031"/>
                  <a:pt x="3738778" y="354075"/>
                  <a:pt x="3753170" y="357594"/>
                </a:cubicBezTo>
                <a:cubicBezTo>
                  <a:pt x="3759804" y="359903"/>
                  <a:pt x="3765400" y="356638"/>
                  <a:pt x="3770994" y="353373"/>
                </a:cubicBezTo>
                <a:cubicBezTo>
                  <a:pt x="3786652" y="344676"/>
                  <a:pt x="3795492" y="348125"/>
                  <a:pt x="3798610" y="364847"/>
                </a:cubicBezTo>
                <a:cubicBezTo>
                  <a:pt x="3800718" y="373771"/>
                  <a:pt x="3804064" y="372701"/>
                  <a:pt x="3808576" y="367198"/>
                </a:cubicBezTo>
                <a:cubicBezTo>
                  <a:pt x="3815323" y="360611"/>
                  <a:pt x="3822027" y="357361"/>
                  <a:pt x="3831936" y="364159"/>
                </a:cubicBezTo>
                <a:cubicBezTo>
                  <a:pt x="3828562" y="367453"/>
                  <a:pt x="3825203" y="369635"/>
                  <a:pt x="3822954" y="371831"/>
                </a:cubicBezTo>
                <a:cubicBezTo>
                  <a:pt x="3817331" y="377319"/>
                  <a:pt x="3817261" y="382879"/>
                  <a:pt x="3823865" y="387412"/>
                </a:cubicBezTo>
                <a:cubicBezTo>
                  <a:pt x="3829361" y="391931"/>
                  <a:pt x="3833802" y="391986"/>
                  <a:pt x="3837218" y="385358"/>
                </a:cubicBezTo>
                <a:cubicBezTo>
                  <a:pt x="3846271" y="372127"/>
                  <a:pt x="3859681" y="365625"/>
                  <a:pt x="3871994" y="357997"/>
                </a:cubicBezTo>
                <a:cubicBezTo>
                  <a:pt x="3880934" y="353662"/>
                  <a:pt x="3889844" y="351552"/>
                  <a:pt x="3899795" y="355015"/>
                </a:cubicBezTo>
                <a:cubicBezTo>
                  <a:pt x="3909746" y="358479"/>
                  <a:pt x="3919740" y="358607"/>
                  <a:pt x="3929747" y="357621"/>
                </a:cubicBezTo>
                <a:cubicBezTo>
                  <a:pt x="3940879" y="355540"/>
                  <a:pt x="3953107" y="354582"/>
                  <a:pt x="3961876" y="363592"/>
                </a:cubicBezTo>
                <a:cubicBezTo>
                  <a:pt x="3971757" y="372615"/>
                  <a:pt x="3977351" y="369349"/>
                  <a:pt x="3985222" y="361665"/>
                </a:cubicBezTo>
                <a:cubicBezTo>
                  <a:pt x="3996440" y="352911"/>
                  <a:pt x="4003102" y="352996"/>
                  <a:pt x="4012968" y="363131"/>
                </a:cubicBezTo>
                <a:cubicBezTo>
                  <a:pt x="4016270" y="365398"/>
                  <a:pt x="4018448" y="368762"/>
                  <a:pt x="4020641" y="371014"/>
                </a:cubicBezTo>
                <a:cubicBezTo>
                  <a:pt x="4029410" y="380023"/>
                  <a:pt x="4039375" y="382374"/>
                  <a:pt x="4051603" y="381418"/>
                </a:cubicBezTo>
                <a:cubicBezTo>
                  <a:pt x="4061611" y="380434"/>
                  <a:pt x="4065041" y="372693"/>
                  <a:pt x="4068472" y="364951"/>
                </a:cubicBezTo>
                <a:cubicBezTo>
                  <a:pt x="4073040" y="355000"/>
                  <a:pt x="4086478" y="346274"/>
                  <a:pt x="4094194" y="350821"/>
                </a:cubicBezTo>
                <a:cubicBezTo>
                  <a:pt x="4111846" y="359943"/>
                  <a:pt x="4123050" y="352300"/>
                  <a:pt x="4136473" y="344687"/>
                </a:cubicBezTo>
                <a:cubicBezTo>
                  <a:pt x="4139818" y="343617"/>
                  <a:pt x="4144260" y="343674"/>
                  <a:pt x="4147605" y="342604"/>
                </a:cubicBezTo>
                <a:cubicBezTo>
                  <a:pt x="4167620" y="340635"/>
                  <a:pt x="4187508" y="348674"/>
                  <a:pt x="4209743" y="346733"/>
                </a:cubicBezTo>
                <a:cubicBezTo>
                  <a:pt x="4200774" y="353291"/>
                  <a:pt x="4197358" y="359921"/>
                  <a:pt x="4195024" y="368789"/>
                </a:cubicBezTo>
                <a:cubicBezTo>
                  <a:pt x="4193872" y="372110"/>
                  <a:pt x="4193814" y="376558"/>
                  <a:pt x="4190456" y="378740"/>
                </a:cubicBezTo>
                <a:cubicBezTo>
                  <a:pt x="4187082" y="382033"/>
                  <a:pt x="4184804" y="386453"/>
                  <a:pt x="4189203" y="389845"/>
                </a:cubicBezTo>
                <a:cubicBezTo>
                  <a:pt x="4193602" y="393238"/>
                  <a:pt x="4196948" y="392168"/>
                  <a:pt x="4200321" y="388875"/>
                </a:cubicBezTo>
                <a:cubicBezTo>
                  <a:pt x="4204820" y="384483"/>
                  <a:pt x="4208206" y="380079"/>
                  <a:pt x="4212706" y="375688"/>
                </a:cubicBezTo>
                <a:cubicBezTo>
                  <a:pt x="4216094" y="371282"/>
                  <a:pt x="4219410" y="372436"/>
                  <a:pt x="4221560" y="378024"/>
                </a:cubicBezTo>
                <a:cubicBezTo>
                  <a:pt x="4223723" y="382500"/>
                  <a:pt x="4223667" y="386949"/>
                  <a:pt x="4228066" y="390341"/>
                </a:cubicBezTo>
                <a:cubicBezTo>
                  <a:pt x="4232746" y="393459"/>
                  <a:pt x="4237646" y="395676"/>
                  <a:pt x="4242609" y="397008"/>
                </a:cubicBezTo>
                <a:lnTo>
                  <a:pt x="4250422" y="397717"/>
                </a:lnTo>
                <a:lnTo>
                  <a:pt x="4265890" y="390949"/>
                </a:lnTo>
                <a:cubicBezTo>
                  <a:pt x="4283158" y="381416"/>
                  <a:pt x="4295561" y="367519"/>
                  <a:pt x="4300432" y="345313"/>
                </a:cubicBezTo>
                <a:cubicBezTo>
                  <a:pt x="4303168" y="335284"/>
                  <a:pt x="4309200" y="327109"/>
                  <a:pt x="4319247" y="323364"/>
                </a:cubicBezTo>
                <a:cubicBezTo>
                  <a:pt x="4323293" y="321304"/>
                  <a:pt x="4327340" y="319242"/>
                  <a:pt x="4331626" y="318040"/>
                </a:cubicBezTo>
                <a:cubicBezTo>
                  <a:pt x="4340576" y="313678"/>
                  <a:pt x="4348910" y="310414"/>
                  <a:pt x="4352504" y="300145"/>
                </a:cubicBezTo>
                <a:cubicBezTo>
                  <a:pt x="4355721" y="291832"/>
                  <a:pt x="4357194" y="290493"/>
                  <a:pt x="4363650" y="297019"/>
                </a:cubicBezTo>
                <a:cubicBezTo>
                  <a:pt x="4369863" y="302685"/>
                  <a:pt x="4373910" y="300624"/>
                  <a:pt x="4376752" y="294269"/>
                </a:cubicBezTo>
                <a:cubicBezTo>
                  <a:pt x="4379218" y="289874"/>
                  <a:pt x="4380962" y="282900"/>
                  <a:pt x="4388303" y="282694"/>
                </a:cubicBezTo>
                <a:cubicBezTo>
                  <a:pt x="4391116" y="282831"/>
                  <a:pt x="4389536" y="280496"/>
                  <a:pt x="4389295" y="279637"/>
                </a:cubicBezTo>
                <a:cubicBezTo>
                  <a:pt x="4384555" y="272630"/>
                  <a:pt x="4386058" y="264800"/>
                  <a:pt x="4384990" y="257690"/>
                </a:cubicBezTo>
                <a:cubicBezTo>
                  <a:pt x="4384162" y="251439"/>
                  <a:pt x="4389064" y="249138"/>
                  <a:pt x="4394450" y="248553"/>
                </a:cubicBezTo>
                <a:cubicBezTo>
                  <a:pt x="4398978" y="248210"/>
                  <a:pt x="4401040" y="252262"/>
                  <a:pt x="4401146" y="255937"/>
                </a:cubicBezTo>
                <a:cubicBezTo>
                  <a:pt x="4401733" y="261329"/>
                  <a:pt x="4403178" y="266482"/>
                  <a:pt x="4403524" y="271015"/>
                </a:cubicBezTo>
                <a:cubicBezTo>
                  <a:pt x="4407118" y="260745"/>
                  <a:pt x="4408997" y="250957"/>
                  <a:pt x="4411734" y="240927"/>
                </a:cubicBezTo>
                <a:cubicBezTo>
                  <a:pt x="4414470" y="230898"/>
                  <a:pt x="4418545" y="222346"/>
                  <a:pt x="4426772" y="215407"/>
                </a:cubicBezTo>
                <a:cubicBezTo>
                  <a:pt x="4430578" y="212487"/>
                  <a:pt x="4432774" y="213724"/>
                  <a:pt x="4433979" y="218017"/>
                </a:cubicBezTo>
                <a:cubicBezTo>
                  <a:pt x="4435423" y="223169"/>
                  <a:pt x="4434055" y="228183"/>
                  <a:pt x="4431829" y="233439"/>
                </a:cubicBezTo>
                <a:cubicBezTo>
                  <a:pt x="4429844" y="239553"/>
                  <a:pt x="4426762" y="245048"/>
                  <a:pt x="4428688" y="251918"/>
                </a:cubicBezTo>
                <a:cubicBezTo>
                  <a:pt x="4435818" y="244361"/>
                  <a:pt x="4444632" y="242815"/>
                  <a:pt x="4454892" y="246420"/>
                </a:cubicBezTo>
                <a:cubicBezTo>
                  <a:pt x="4451434" y="253874"/>
                  <a:pt x="4445778" y="260091"/>
                  <a:pt x="4441222" y="266926"/>
                </a:cubicBezTo>
                <a:cubicBezTo>
                  <a:pt x="4435432" y="275960"/>
                  <a:pt x="4434170" y="284650"/>
                  <a:pt x="4437917" y="294713"/>
                </a:cubicBezTo>
                <a:cubicBezTo>
                  <a:pt x="4439121" y="299006"/>
                  <a:pt x="4441692" y="298285"/>
                  <a:pt x="4443784" y="295846"/>
                </a:cubicBezTo>
                <a:cubicBezTo>
                  <a:pt x="4446250" y="291450"/>
                  <a:pt x="4448716" y="287053"/>
                  <a:pt x="4451182" y="282657"/>
                </a:cubicBezTo>
                <a:cubicBezTo>
                  <a:pt x="4459198" y="268368"/>
                  <a:pt x="4462628" y="267406"/>
                  <a:pt x="4475055" y="278740"/>
                </a:cubicBezTo>
                <a:cubicBezTo>
                  <a:pt x="4475055" y="278740"/>
                  <a:pt x="4475912" y="278500"/>
                  <a:pt x="4476770" y="278258"/>
                </a:cubicBezTo>
                <a:cubicBezTo>
                  <a:pt x="4481116" y="264074"/>
                  <a:pt x="4491432" y="254696"/>
                  <a:pt x="4504429" y="248272"/>
                </a:cubicBezTo>
                <a:cubicBezTo>
                  <a:pt x="4521230" y="238930"/>
                  <a:pt x="4538996" y="233021"/>
                  <a:pt x="4551433" y="214713"/>
                </a:cubicBezTo>
                <a:cubicBezTo>
                  <a:pt x="4552502" y="221823"/>
                  <a:pt x="4550276" y="227079"/>
                  <a:pt x="4549150" y="232951"/>
                </a:cubicBezTo>
                <a:cubicBezTo>
                  <a:pt x="4548128" y="242500"/>
                  <a:pt x="4549708" y="244836"/>
                  <a:pt x="4559996" y="241950"/>
                </a:cubicBezTo>
                <a:cubicBezTo>
                  <a:pt x="4572858" y="238342"/>
                  <a:pt x="4586442" y="237312"/>
                  <a:pt x="4599004" y="245829"/>
                </a:cubicBezTo>
                <a:cubicBezTo>
                  <a:pt x="4603638" y="249161"/>
                  <a:pt x="4607655" y="253590"/>
                  <a:pt x="4611432" y="257163"/>
                </a:cubicBezTo>
                <a:cubicBezTo>
                  <a:pt x="4616788" y="263071"/>
                  <a:pt x="4623136" y="265920"/>
                  <a:pt x="4630342" y="268531"/>
                </a:cubicBezTo>
                <a:cubicBezTo>
                  <a:pt x="4636209" y="269663"/>
                  <a:pt x="4638675" y="265267"/>
                  <a:pt x="4642722" y="263207"/>
                </a:cubicBezTo>
                <a:cubicBezTo>
                  <a:pt x="4649956" y="259325"/>
                  <a:pt x="4657162" y="261934"/>
                  <a:pt x="4660428" y="270281"/>
                </a:cubicBezTo>
                <a:cubicBezTo>
                  <a:pt x="4662730" y="275192"/>
                  <a:pt x="4665033" y="280104"/>
                  <a:pt x="4667336" y="285014"/>
                </a:cubicBezTo>
                <a:cubicBezTo>
                  <a:pt x="4671458" y="293120"/>
                  <a:pt x="4670812" y="300711"/>
                  <a:pt x="4663202" y="306550"/>
                </a:cubicBezTo>
                <a:cubicBezTo>
                  <a:pt x="4657682" y="309951"/>
                  <a:pt x="4657517" y="319259"/>
                  <a:pt x="4649936" y="318607"/>
                </a:cubicBezTo>
                <a:cubicBezTo>
                  <a:pt x="4643452" y="318573"/>
                  <a:pt x="4641284" y="310845"/>
                  <a:pt x="4636410" y="306655"/>
                </a:cubicBezTo>
                <a:cubicBezTo>
                  <a:pt x="4631294" y="301607"/>
                  <a:pt x="4627866" y="302568"/>
                  <a:pt x="4624782" y="308064"/>
                </a:cubicBezTo>
                <a:cubicBezTo>
                  <a:pt x="4618134" y="317338"/>
                  <a:pt x="4614916" y="325650"/>
                  <a:pt x="4619762" y="336331"/>
                </a:cubicBezTo>
                <a:lnTo>
                  <a:pt x="4620237" y="338022"/>
                </a:lnTo>
                <a:lnTo>
                  <a:pt x="4620748" y="338627"/>
                </a:lnTo>
                <a:lnTo>
                  <a:pt x="4629146" y="345856"/>
                </a:lnTo>
                <a:lnTo>
                  <a:pt x="4647494" y="334227"/>
                </a:lnTo>
                <a:cubicBezTo>
                  <a:pt x="4654600" y="328645"/>
                  <a:pt x="4661173" y="322401"/>
                  <a:pt x="4667565" y="315515"/>
                </a:cubicBezTo>
                <a:cubicBezTo>
                  <a:pt x="4673596" y="307339"/>
                  <a:pt x="4682064" y="301260"/>
                  <a:pt x="4692354" y="298374"/>
                </a:cubicBezTo>
                <a:cubicBezTo>
                  <a:pt x="4701168" y="296829"/>
                  <a:pt x="4704492" y="292192"/>
                  <a:pt x="4702941" y="283365"/>
                </a:cubicBezTo>
                <a:cubicBezTo>
                  <a:pt x="4702354" y="277971"/>
                  <a:pt x="4704444" y="275533"/>
                  <a:pt x="4709694" y="277765"/>
                </a:cubicBezTo>
                <a:cubicBezTo>
                  <a:pt x="4716284" y="281475"/>
                  <a:pt x="4721188" y="279173"/>
                  <a:pt x="4724888" y="272578"/>
                </a:cubicBezTo>
                <a:cubicBezTo>
                  <a:pt x="4731804" y="257672"/>
                  <a:pt x="4747268" y="246852"/>
                  <a:pt x="4745640" y="227858"/>
                </a:cubicBezTo>
                <a:cubicBezTo>
                  <a:pt x="4746497" y="227617"/>
                  <a:pt x="4746256" y="226759"/>
                  <a:pt x="4746873" y="225659"/>
                </a:cubicBezTo>
                <a:cubicBezTo>
                  <a:pt x="4748964" y="223221"/>
                  <a:pt x="4750197" y="221023"/>
                  <a:pt x="4754108" y="221778"/>
                </a:cubicBezTo>
                <a:cubicBezTo>
                  <a:pt x="4757162" y="222773"/>
                  <a:pt x="4759358" y="224010"/>
                  <a:pt x="4760322" y="227445"/>
                </a:cubicBezTo>
                <a:cubicBezTo>
                  <a:pt x="4761526" y="231738"/>
                  <a:pt x="4759676" y="235035"/>
                  <a:pt x="4758683" y="238092"/>
                </a:cubicBezTo>
                <a:cubicBezTo>
                  <a:pt x="4755466" y="246405"/>
                  <a:pt x="4751390" y="254957"/>
                  <a:pt x="4748172" y="263269"/>
                </a:cubicBezTo>
                <a:cubicBezTo>
                  <a:pt x="4747314" y="263510"/>
                  <a:pt x="4747556" y="264369"/>
                  <a:pt x="4747796" y="265226"/>
                </a:cubicBezTo>
                <a:cubicBezTo>
                  <a:pt x="4746940" y="265467"/>
                  <a:pt x="4747180" y="266325"/>
                  <a:pt x="4746323" y="266567"/>
                </a:cubicBezTo>
                <a:cubicBezTo>
                  <a:pt x="4747180" y="266325"/>
                  <a:pt x="4748038" y="266086"/>
                  <a:pt x="4748894" y="265845"/>
                </a:cubicBezTo>
                <a:cubicBezTo>
                  <a:pt x="4748894" y="265845"/>
                  <a:pt x="4749512" y="264746"/>
                  <a:pt x="4750369" y="264506"/>
                </a:cubicBezTo>
                <a:cubicBezTo>
                  <a:pt x="4757122" y="258907"/>
                  <a:pt x="4764733" y="253067"/>
                  <a:pt x="4771487" y="247468"/>
                </a:cubicBezTo>
                <a:cubicBezTo>
                  <a:pt x="4779955" y="241388"/>
                  <a:pt x="4788424" y="235308"/>
                  <a:pt x="4792874" y="224798"/>
                </a:cubicBezTo>
                <a:cubicBezTo>
                  <a:pt x="4795234" y="216727"/>
                  <a:pt x="4799762" y="216383"/>
                  <a:pt x="4806592" y="220951"/>
                </a:cubicBezTo>
                <a:cubicBezTo>
                  <a:pt x="4812566" y="225759"/>
                  <a:pt x="4812055" y="230533"/>
                  <a:pt x="4808972" y="236029"/>
                </a:cubicBezTo>
                <a:cubicBezTo>
                  <a:pt x="4805138" y="245440"/>
                  <a:pt x="4801303" y="254852"/>
                  <a:pt x="4798326" y="264022"/>
                </a:cubicBezTo>
                <a:cubicBezTo>
                  <a:pt x="4794868" y="271475"/>
                  <a:pt x="4794222" y="279065"/>
                  <a:pt x="4796390" y="286794"/>
                </a:cubicBezTo>
                <a:cubicBezTo>
                  <a:pt x="4802767" y="283153"/>
                  <a:pt x="4802796" y="276661"/>
                  <a:pt x="4804164" y="271647"/>
                </a:cubicBezTo>
                <a:cubicBezTo>
                  <a:pt x="4806418" y="259900"/>
                  <a:pt x="4813066" y="250626"/>
                  <a:pt x="4824588" y="245542"/>
                </a:cubicBezTo>
                <a:cubicBezTo>
                  <a:pt x="4835253" y="240698"/>
                  <a:pt x="4846399" y="237572"/>
                  <a:pt x="4855484" y="230393"/>
                </a:cubicBezTo>
                <a:cubicBezTo>
                  <a:pt x="4868374" y="220295"/>
                  <a:pt x="4876572" y="219848"/>
                  <a:pt x="4887766" y="233380"/>
                </a:cubicBezTo>
                <a:cubicBezTo>
                  <a:pt x="4893604" y="241005"/>
                  <a:pt x="4900223" y="238222"/>
                  <a:pt x="4903200" y="229051"/>
                </a:cubicBezTo>
                <a:cubicBezTo>
                  <a:pt x="4906283" y="223556"/>
                  <a:pt x="4906312" y="217064"/>
                  <a:pt x="4912448" y="212564"/>
                </a:cubicBezTo>
                <a:cubicBezTo>
                  <a:pt x="4918956" y="220927"/>
                  <a:pt x="4926971" y="227247"/>
                  <a:pt x="4935432" y="233094"/>
                </a:cubicBezTo>
                <a:lnTo>
                  <a:pt x="4948157" y="241870"/>
                </a:lnTo>
                <a:lnTo>
                  <a:pt x="4959700" y="232845"/>
                </a:lnTo>
                <a:cubicBezTo>
                  <a:pt x="4961936" y="231762"/>
                  <a:pt x="4964198" y="228454"/>
                  <a:pt x="4967502" y="230721"/>
                </a:cubicBezTo>
                <a:cubicBezTo>
                  <a:pt x="4970804" y="232987"/>
                  <a:pt x="4971872" y="236337"/>
                  <a:pt x="4970719" y="239659"/>
                </a:cubicBezTo>
                <a:lnTo>
                  <a:pt x="4966645" y="256975"/>
                </a:lnTo>
                <a:lnTo>
                  <a:pt x="4981518" y="273530"/>
                </a:lnTo>
                <a:lnTo>
                  <a:pt x="4987020" y="267671"/>
                </a:lnTo>
                <a:cubicBezTo>
                  <a:pt x="4991548" y="261055"/>
                  <a:pt x="4997140" y="257790"/>
                  <a:pt x="5002594" y="265645"/>
                </a:cubicBezTo>
                <a:cubicBezTo>
                  <a:pt x="5004786" y="267897"/>
                  <a:pt x="5006993" y="269037"/>
                  <a:pt x="5009228" y="267953"/>
                </a:cubicBezTo>
                <a:cubicBezTo>
                  <a:pt x="5014822" y="264689"/>
                  <a:pt x="5021470" y="265885"/>
                  <a:pt x="5027036" y="264844"/>
                </a:cubicBezTo>
                <a:cubicBezTo>
                  <a:pt x="5043706" y="263945"/>
                  <a:pt x="5048188" y="260666"/>
                  <a:pt x="5052829" y="245154"/>
                </a:cubicBezTo>
                <a:cubicBezTo>
                  <a:pt x="5056344" y="230741"/>
                  <a:pt x="5065312" y="224183"/>
                  <a:pt x="5080872" y="223269"/>
                </a:cubicBezTo>
                <a:cubicBezTo>
                  <a:pt x="5085314" y="223325"/>
                  <a:pt x="5090851" y="224508"/>
                  <a:pt x="5095293" y="224565"/>
                </a:cubicBezTo>
                <a:cubicBezTo>
                  <a:pt x="5130852" y="222794"/>
                  <a:pt x="5159864" y="212042"/>
                  <a:pt x="5178054" y="178909"/>
                </a:cubicBezTo>
                <a:cubicBezTo>
                  <a:pt x="5184859" y="167874"/>
                  <a:pt x="5194951" y="160218"/>
                  <a:pt x="5208289" y="159276"/>
                </a:cubicBezTo>
                <a:cubicBezTo>
                  <a:pt x="5213856" y="158234"/>
                  <a:pt x="5219422" y="157193"/>
                  <a:pt x="5224974" y="157264"/>
                </a:cubicBezTo>
                <a:cubicBezTo>
                  <a:pt x="5237216" y="155196"/>
                  <a:pt x="5248334" y="154226"/>
                  <a:pt x="5256248" y="143204"/>
                </a:cubicBezTo>
                <a:cubicBezTo>
                  <a:pt x="5263024" y="134394"/>
                  <a:pt x="5265258" y="133311"/>
                  <a:pt x="5270684" y="143389"/>
                </a:cubicBezTo>
                <a:cubicBezTo>
                  <a:pt x="5276121" y="152356"/>
                  <a:pt x="5281688" y="151314"/>
                  <a:pt x="5287324" y="144714"/>
                </a:cubicBezTo>
                <a:cubicBezTo>
                  <a:pt x="5291822" y="140322"/>
                  <a:pt x="5296364" y="132595"/>
                  <a:pt x="5305218" y="134931"/>
                </a:cubicBezTo>
                <a:cubicBezTo>
                  <a:pt x="5308535" y="136086"/>
                  <a:pt x="5307466" y="132736"/>
                  <a:pt x="5307481" y="131624"/>
                </a:cubicBezTo>
                <a:cubicBezTo>
                  <a:pt x="5304277" y="121574"/>
                  <a:pt x="5308832" y="112735"/>
                  <a:pt x="5310056" y="103853"/>
                </a:cubicBezTo>
                <a:cubicBezTo>
                  <a:pt x="5311266" y="96084"/>
                  <a:pt x="5317942" y="95057"/>
                  <a:pt x="5324590" y="96254"/>
                </a:cubicBezTo>
                <a:cubicBezTo>
                  <a:pt x="5330128" y="97437"/>
                  <a:pt x="5331166" y="103011"/>
                  <a:pt x="5330000" y="107445"/>
                </a:cubicBezTo>
                <a:cubicBezTo>
                  <a:pt x="5328804" y="114102"/>
                  <a:pt x="5328720" y="120774"/>
                  <a:pt x="5327538" y="126319"/>
                </a:cubicBezTo>
                <a:cubicBezTo>
                  <a:pt x="5335452" y="115299"/>
                  <a:pt x="5341146" y="104250"/>
                  <a:pt x="5347950" y="93215"/>
                </a:cubicBezTo>
                <a:cubicBezTo>
                  <a:pt x="5354754" y="82181"/>
                  <a:pt x="5362640" y="73383"/>
                  <a:pt x="5374924" y="67980"/>
                </a:cubicBezTo>
                <a:cubicBezTo>
                  <a:pt x="5380506" y="65826"/>
                  <a:pt x="5382698" y="68078"/>
                  <a:pt x="5382626" y="73638"/>
                </a:cubicBezTo>
                <a:cubicBezTo>
                  <a:pt x="5382542" y="80310"/>
                  <a:pt x="5379140" y="85828"/>
                  <a:pt x="5374627" y="91331"/>
                </a:cubicBezTo>
                <a:cubicBezTo>
                  <a:pt x="5370100" y="97946"/>
                  <a:pt x="5364478" y="103435"/>
                  <a:pt x="5364364" y="112331"/>
                </a:cubicBezTo>
                <a:cubicBezTo>
                  <a:pt x="5375553" y="105800"/>
                  <a:pt x="5386643" y="107054"/>
                  <a:pt x="5397647" y="114980"/>
                </a:cubicBezTo>
                <a:cubicBezTo>
                  <a:pt x="5390886" y="122678"/>
                  <a:pt x="5381932" y="128125"/>
                  <a:pt x="5374074" y="134698"/>
                </a:cubicBezTo>
                <a:cubicBezTo>
                  <a:pt x="5363968" y="143466"/>
                  <a:pt x="5359398" y="153418"/>
                  <a:pt x="5360338" y="166775"/>
                </a:cubicBezTo>
                <a:cubicBezTo>
                  <a:pt x="5360268" y="172335"/>
                  <a:pt x="5363599" y="172377"/>
                  <a:pt x="5366958" y="170196"/>
                </a:cubicBezTo>
                <a:cubicBezTo>
                  <a:pt x="5371456" y="165804"/>
                  <a:pt x="5375956" y="161414"/>
                  <a:pt x="5380452" y="157022"/>
                </a:cubicBezTo>
                <a:cubicBezTo>
                  <a:pt x="5395072" y="142751"/>
                  <a:pt x="5399514" y="142808"/>
                  <a:pt x="5410390" y="160740"/>
                </a:cubicBezTo>
                <a:cubicBezTo>
                  <a:pt x="5410390" y="160740"/>
                  <a:pt x="5411500" y="160754"/>
                  <a:pt x="5412611" y="160769"/>
                </a:cubicBezTo>
                <a:cubicBezTo>
                  <a:pt x="5422803" y="145328"/>
                  <a:pt x="5438446" y="137743"/>
                  <a:pt x="5456256" y="134633"/>
                </a:cubicBezTo>
                <a:cubicBezTo>
                  <a:pt x="5479644" y="129371"/>
                  <a:pt x="5502976" y="128556"/>
                  <a:pt x="5524300" y="111034"/>
                </a:cubicBezTo>
                <a:cubicBezTo>
                  <a:pt x="5523076" y="119915"/>
                  <a:pt x="5518564" y="125418"/>
                  <a:pt x="5515148" y="132048"/>
                </a:cubicBezTo>
                <a:cubicBezTo>
                  <a:pt x="5510564" y="143111"/>
                  <a:pt x="5511632" y="146461"/>
                  <a:pt x="5524956" y="146631"/>
                </a:cubicBezTo>
                <a:cubicBezTo>
                  <a:pt x="5541611" y="146844"/>
                  <a:pt x="5558224" y="150391"/>
                  <a:pt x="5570254" y="165003"/>
                </a:cubicBezTo>
                <a:cubicBezTo>
                  <a:pt x="5574624" y="170619"/>
                  <a:pt x="5577871" y="177334"/>
                  <a:pt x="5581131" y="182936"/>
                </a:cubicBezTo>
                <a:cubicBezTo>
                  <a:pt x="5585458" y="191889"/>
                  <a:pt x="5592050" y="197533"/>
                  <a:pt x="5599752" y="203192"/>
                </a:cubicBezTo>
                <a:cubicBezTo>
                  <a:pt x="5606372" y="206613"/>
                  <a:pt x="5610870" y="202222"/>
                  <a:pt x="5616436" y="201181"/>
                </a:cubicBezTo>
                <a:cubicBezTo>
                  <a:pt x="5626458" y="199085"/>
                  <a:pt x="5634158" y="204744"/>
                  <a:pt x="5635128" y="215877"/>
                </a:cubicBezTo>
                <a:cubicBezTo>
                  <a:pt x="5636152" y="222563"/>
                  <a:pt x="5637178" y="229249"/>
                  <a:pt x="5638204" y="235935"/>
                </a:cubicBezTo>
                <a:cubicBezTo>
                  <a:pt x="5640282" y="247083"/>
                  <a:pt x="5636837" y="255937"/>
                  <a:pt x="5625678" y="260243"/>
                </a:cubicBezTo>
                <a:cubicBezTo>
                  <a:pt x="5617878" y="262367"/>
                  <a:pt x="5614404" y="273446"/>
                  <a:pt x="5605564" y="269996"/>
                </a:cubicBezTo>
                <a:cubicBezTo>
                  <a:pt x="5597819" y="267673"/>
                  <a:pt x="5597946" y="257665"/>
                  <a:pt x="5593591" y="250936"/>
                </a:cubicBezTo>
                <a:cubicBezTo>
                  <a:pt x="5589248" y="243096"/>
                  <a:pt x="5584806" y="243040"/>
                  <a:pt x="5579184" y="248529"/>
                </a:cubicBezTo>
                <a:cubicBezTo>
                  <a:pt x="5567967" y="257283"/>
                  <a:pt x="5561192" y="266094"/>
                  <a:pt x="5563229" y="280577"/>
                </a:cubicBezTo>
                <a:cubicBezTo>
                  <a:pt x="5564268" y="286152"/>
                  <a:pt x="5563100" y="290585"/>
                  <a:pt x="5563030" y="296145"/>
                </a:cubicBezTo>
                <a:cubicBezTo>
                  <a:pt x="5563030" y="296145"/>
                  <a:pt x="5561919" y="296131"/>
                  <a:pt x="5561906" y="297243"/>
                </a:cubicBezTo>
                <a:cubicBezTo>
                  <a:pt x="5563016" y="297257"/>
                  <a:pt x="5564126" y="297271"/>
                  <a:pt x="5564126" y="297271"/>
                </a:cubicBezTo>
                <a:cubicBezTo>
                  <a:pt x="5587500" y="293120"/>
                  <a:pt x="5607600" y="284480"/>
                  <a:pt x="5627743" y="272503"/>
                </a:cubicBezTo>
                <a:cubicBezTo>
                  <a:pt x="5637835" y="264846"/>
                  <a:pt x="5650105" y="260554"/>
                  <a:pt x="5663430" y="260724"/>
                </a:cubicBezTo>
                <a:cubicBezTo>
                  <a:pt x="5674519" y="261978"/>
                  <a:pt x="5680128" y="257601"/>
                  <a:pt x="5681379" y="246495"/>
                </a:cubicBezTo>
                <a:cubicBezTo>
                  <a:pt x="5682576" y="239837"/>
                  <a:pt x="5685936" y="237656"/>
                  <a:pt x="5691430" y="242174"/>
                </a:cubicBezTo>
                <a:cubicBezTo>
                  <a:pt x="5698007" y="248931"/>
                  <a:pt x="5704684" y="247904"/>
                  <a:pt x="5711430" y="241317"/>
                </a:cubicBezTo>
                <a:cubicBezTo>
                  <a:pt x="5724954" y="225919"/>
                  <a:pt x="5747260" y="218418"/>
                  <a:pt x="5752000" y="195124"/>
                </a:cubicBezTo>
                <a:cubicBezTo>
                  <a:pt x="5753110" y="195138"/>
                  <a:pt x="5753124" y="194026"/>
                  <a:pt x="5754248" y="192928"/>
                </a:cubicBezTo>
                <a:cubicBezTo>
                  <a:pt x="5757608" y="190747"/>
                  <a:pt x="5759856" y="188551"/>
                  <a:pt x="5764270" y="190832"/>
                </a:cubicBezTo>
                <a:cubicBezTo>
                  <a:pt x="5767572" y="193098"/>
                  <a:pt x="5769766" y="195350"/>
                  <a:pt x="5769708" y="199798"/>
                </a:cubicBezTo>
                <a:cubicBezTo>
                  <a:pt x="5769638" y="205358"/>
                  <a:pt x="5766264" y="208651"/>
                  <a:pt x="5764000" y="211959"/>
                </a:cubicBezTo>
                <a:cubicBezTo>
                  <a:pt x="5757225" y="220770"/>
                  <a:pt x="5749340" y="229567"/>
                  <a:pt x="5742563" y="238377"/>
                </a:cubicBezTo>
                <a:cubicBezTo>
                  <a:pt x="5741453" y="238363"/>
                  <a:pt x="5741439" y="239475"/>
                  <a:pt x="5741425" y="240587"/>
                </a:cubicBezTo>
                <a:cubicBezTo>
                  <a:pt x="5740314" y="240573"/>
                  <a:pt x="5740300" y="241685"/>
                  <a:pt x="5739190" y="241671"/>
                </a:cubicBezTo>
                <a:cubicBezTo>
                  <a:pt x="5740300" y="241685"/>
                  <a:pt x="5741412" y="241699"/>
                  <a:pt x="5742520" y="241713"/>
                </a:cubicBezTo>
                <a:cubicBezTo>
                  <a:pt x="5742520" y="241713"/>
                  <a:pt x="5743646" y="240616"/>
                  <a:pt x="5744756" y="240630"/>
                </a:cubicBezTo>
                <a:cubicBezTo>
                  <a:pt x="5754806" y="236310"/>
                  <a:pt x="5765966" y="232003"/>
                  <a:pt x="5776016" y="227683"/>
                </a:cubicBezTo>
                <a:cubicBezTo>
                  <a:pt x="5788286" y="223390"/>
                  <a:pt x="5800556" y="219098"/>
                  <a:pt x="5809582" y="208091"/>
                </a:cubicBezTo>
                <a:cubicBezTo>
                  <a:pt x="5815247" y="199267"/>
                  <a:pt x="5820785" y="200450"/>
                  <a:pt x="5827348" y="208319"/>
                </a:cubicBezTo>
                <a:cubicBezTo>
                  <a:pt x="5832800" y="216173"/>
                  <a:pt x="5830509" y="221704"/>
                  <a:pt x="5824886" y="227194"/>
                </a:cubicBezTo>
                <a:cubicBezTo>
                  <a:pt x="5816986" y="237102"/>
                  <a:pt x="5809086" y="247012"/>
                  <a:pt x="5802297" y="256933"/>
                </a:cubicBezTo>
                <a:cubicBezTo>
                  <a:pt x="5795535" y="264633"/>
                  <a:pt x="5792090" y="273486"/>
                  <a:pt x="5791963" y="283493"/>
                </a:cubicBezTo>
                <a:cubicBezTo>
                  <a:pt x="5800874" y="281383"/>
                  <a:pt x="5803194" y="273628"/>
                  <a:pt x="5806596" y="268110"/>
                </a:cubicBezTo>
                <a:cubicBezTo>
                  <a:pt x="5813428" y="254851"/>
                  <a:pt x="5824645" y="246097"/>
                  <a:pt x="5840218" y="244071"/>
                </a:cubicBezTo>
                <a:cubicBezTo>
                  <a:pt x="5854682" y="242031"/>
                  <a:pt x="5869117" y="242216"/>
                  <a:pt x="5882512" y="236825"/>
                </a:cubicBezTo>
                <a:cubicBezTo>
                  <a:pt x="5901487" y="229283"/>
                  <a:pt x="5911452" y="231634"/>
                  <a:pt x="5920080" y="251762"/>
                </a:cubicBezTo>
                <a:cubicBezTo>
                  <a:pt x="5924380" y="262939"/>
                  <a:pt x="5933276" y="261939"/>
                  <a:pt x="5940066" y="252017"/>
                </a:cubicBezTo>
                <a:cubicBezTo>
                  <a:pt x="5945689" y="246528"/>
                  <a:pt x="5948009" y="238773"/>
                  <a:pt x="5956934" y="235550"/>
                </a:cubicBezTo>
                <a:cubicBezTo>
                  <a:pt x="5966616" y="260141"/>
                  <a:pt x="5986390" y="277075"/>
                  <a:pt x="6001666" y="298401"/>
                </a:cubicBezTo>
                <a:cubicBezTo>
                  <a:pt x="6019134" y="321978"/>
                  <a:pt x="6027704" y="346556"/>
                  <a:pt x="6010680" y="375254"/>
                </a:cubicBezTo>
                <a:cubicBezTo>
                  <a:pt x="6002709" y="390723"/>
                  <a:pt x="5994738" y="406192"/>
                  <a:pt x="5985672" y="420534"/>
                </a:cubicBezTo>
                <a:cubicBezTo>
                  <a:pt x="5978882" y="430457"/>
                  <a:pt x="5968789" y="438113"/>
                  <a:pt x="5956531" y="441293"/>
                </a:cubicBezTo>
                <a:cubicBezTo>
                  <a:pt x="5955508" y="434607"/>
                  <a:pt x="5956674" y="430174"/>
                  <a:pt x="5954524" y="424586"/>
                </a:cubicBezTo>
                <a:cubicBezTo>
                  <a:pt x="5936630" y="434367"/>
                  <a:pt x="5929870" y="442066"/>
                  <a:pt x="5924090" y="459786"/>
                </a:cubicBezTo>
                <a:cubicBezTo>
                  <a:pt x="5919522" y="469738"/>
                  <a:pt x="5913870" y="477451"/>
                  <a:pt x="5902752" y="478420"/>
                </a:cubicBezTo>
                <a:cubicBezTo>
                  <a:pt x="5890524" y="479377"/>
                  <a:pt x="5879350" y="484796"/>
                  <a:pt x="5869314" y="488005"/>
                </a:cubicBezTo>
                <a:cubicBezTo>
                  <a:pt x="5858154" y="492310"/>
                  <a:pt x="5847036" y="493281"/>
                  <a:pt x="5837072" y="490930"/>
                </a:cubicBezTo>
                <a:cubicBezTo>
                  <a:pt x="5818252" y="486241"/>
                  <a:pt x="5810437" y="489478"/>
                  <a:pt x="5806879" y="507227"/>
                </a:cubicBezTo>
                <a:cubicBezTo>
                  <a:pt x="5804488" y="520542"/>
                  <a:pt x="5797740" y="527129"/>
                  <a:pt x="5786566" y="532548"/>
                </a:cubicBezTo>
                <a:cubicBezTo>
                  <a:pt x="5781000" y="533588"/>
                  <a:pt x="5775406" y="536854"/>
                  <a:pt x="5769812" y="540119"/>
                </a:cubicBezTo>
                <a:cubicBezTo>
                  <a:pt x="5739648" y="554192"/>
                  <a:pt x="5705226" y="553754"/>
                  <a:pt x="5674023" y="562253"/>
                </a:cubicBezTo>
                <a:cubicBezTo>
                  <a:pt x="5665111" y="564364"/>
                  <a:pt x="5656214" y="565362"/>
                  <a:pt x="5646236" y="564122"/>
                </a:cubicBezTo>
                <a:cubicBezTo>
                  <a:pt x="5618489" y="562657"/>
                  <a:pt x="5609522" y="569216"/>
                  <a:pt x="5600300" y="595789"/>
                </a:cubicBezTo>
                <a:cubicBezTo>
                  <a:pt x="5596826" y="606867"/>
                  <a:pt x="5591161" y="615692"/>
                  <a:pt x="5582193" y="622251"/>
                </a:cubicBezTo>
                <a:lnTo>
                  <a:pt x="5574107" y="633119"/>
                </a:lnTo>
                <a:lnTo>
                  <a:pt x="5575366" y="633723"/>
                </a:lnTo>
                <a:cubicBezTo>
                  <a:pt x="5579891" y="634133"/>
                  <a:pt x="5580724" y="630211"/>
                  <a:pt x="5583222" y="628106"/>
                </a:cubicBezTo>
                <a:cubicBezTo>
                  <a:pt x="5587647" y="624176"/>
                  <a:pt x="5593472" y="625704"/>
                  <a:pt x="5597684" y="632418"/>
                </a:cubicBezTo>
                <a:lnTo>
                  <a:pt x="5601887" y="638389"/>
                </a:lnTo>
                <a:lnTo>
                  <a:pt x="5621384" y="640545"/>
                </a:lnTo>
                <a:lnTo>
                  <a:pt x="5631858" y="641703"/>
                </a:lnTo>
                <a:lnTo>
                  <a:pt x="5631549" y="639492"/>
                </a:lnTo>
                <a:cubicBezTo>
                  <a:pt x="5629938" y="635014"/>
                  <a:pt x="5630927" y="632771"/>
                  <a:pt x="5635245" y="634163"/>
                </a:cubicBezTo>
                <a:cubicBezTo>
                  <a:pt x="5640862" y="636673"/>
                  <a:pt x="5643932" y="634286"/>
                  <a:pt x="5645183" y="628402"/>
                </a:cubicBezTo>
                <a:cubicBezTo>
                  <a:pt x="5646956" y="615236"/>
                  <a:pt x="5655856" y="604716"/>
                  <a:pt x="5650503" y="588903"/>
                </a:cubicBezTo>
                <a:cubicBezTo>
                  <a:pt x="5651076" y="588622"/>
                  <a:pt x="5650712" y="587923"/>
                  <a:pt x="5650920" y="586942"/>
                </a:cubicBezTo>
                <a:cubicBezTo>
                  <a:pt x="5651910" y="584699"/>
                  <a:pt x="5652326" y="582738"/>
                  <a:pt x="5655344" y="583012"/>
                </a:cubicBezTo>
                <a:cubicBezTo>
                  <a:pt x="5657790" y="583567"/>
                  <a:pt x="5659660" y="584404"/>
                  <a:pt x="5661117" y="587202"/>
                </a:cubicBezTo>
                <a:cubicBezTo>
                  <a:pt x="5662936" y="590699"/>
                  <a:pt x="5662310" y="593641"/>
                  <a:pt x="5662258" y="596302"/>
                </a:cubicBezTo>
                <a:cubicBezTo>
                  <a:pt x="5661735" y="603584"/>
                  <a:pt x="5660640" y="611148"/>
                  <a:pt x="5660118" y="618430"/>
                </a:cubicBezTo>
                <a:cubicBezTo>
                  <a:pt x="5659545" y="618711"/>
                  <a:pt x="5659908" y="619411"/>
                  <a:pt x="5660274" y="620111"/>
                </a:cubicBezTo>
                <a:cubicBezTo>
                  <a:pt x="5659700" y="620392"/>
                  <a:pt x="5660064" y="621091"/>
                  <a:pt x="5659492" y="621373"/>
                </a:cubicBezTo>
                <a:cubicBezTo>
                  <a:pt x="5660064" y="621091"/>
                  <a:pt x="5660636" y="620810"/>
                  <a:pt x="5661210" y="620529"/>
                </a:cubicBezTo>
                <a:cubicBezTo>
                  <a:pt x="5661210" y="620529"/>
                  <a:pt x="5661418" y="619548"/>
                  <a:pt x="5661990" y="619267"/>
                </a:cubicBezTo>
                <a:cubicBezTo>
                  <a:pt x="5665685" y="613939"/>
                  <a:pt x="5669954" y="608329"/>
                  <a:pt x="5673650" y="603000"/>
                </a:cubicBezTo>
                <a:cubicBezTo>
                  <a:pt x="5678490" y="597109"/>
                  <a:pt x="5683330" y="591218"/>
                  <a:pt x="5684270" y="581975"/>
                </a:cubicBezTo>
                <a:cubicBezTo>
                  <a:pt x="5684219" y="574973"/>
                  <a:pt x="5687446" y="574266"/>
                  <a:pt x="5693426" y="577476"/>
                </a:cubicBezTo>
                <a:cubicBezTo>
                  <a:pt x="5698836" y="580965"/>
                  <a:pt x="5699511" y="585025"/>
                  <a:pt x="5698468" y="589928"/>
                </a:cubicBezTo>
                <a:cubicBezTo>
                  <a:pt x="5697738" y="598191"/>
                  <a:pt x="5697006" y="606454"/>
                  <a:pt x="5696848" y="614437"/>
                </a:cubicBezTo>
                <a:cubicBezTo>
                  <a:pt x="5695960" y="621019"/>
                  <a:pt x="5697155" y="627459"/>
                  <a:pt x="5700430" y="633754"/>
                </a:cubicBezTo>
                <a:cubicBezTo>
                  <a:pt x="5704282" y="630105"/>
                  <a:pt x="5702879" y="624646"/>
                  <a:pt x="5702776" y="620306"/>
                </a:cubicBezTo>
                <a:cubicBezTo>
                  <a:pt x="5701843" y="610226"/>
                  <a:pt x="5704656" y="601818"/>
                  <a:pt x="5711940" y="596482"/>
                </a:cubicBezTo>
                <a:cubicBezTo>
                  <a:pt x="5718654" y="591427"/>
                  <a:pt x="5726094" y="587772"/>
                  <a:pt x="5731143" y="580901"/>
                </a:cubicBezTo>
                <a:cubicBezTo>
                  <a:pt x="5738326" y="571224"/>
                  <a:pt x="5744206" y="570092"/>
                  <a:pt x="5755334" y="580432"/>
                </a:cubicBezTo>
                <a:cubicBezTo>
                  <a:pt x="5761262" y="586302"/>
                  <a:pt x="5765479" y="583352"/>
                  <a:pt x="5765638" y="575371"/>
                </a:cubicBezTo>
                <a:cubicBezTo>
                  <a:pt x="5766680" y="570468"/>
                  <a:pt x="5765277" y="565009"/>
                  <a:pt x="5768764" y="560661"/>
                </a:cubicBezTo>
                <a:cubicBezTo>
                  <a:pt x="5775342" y="567090"/>
                  <a:pt x="5782572" y="571662"/>
                  <a:pt x="5790022" y="575794"/>
                </a:cubicBezTo>
                <a:lnTo>
                  <a:pt x="5801225" y="581997"/>
                </a:lnTo>
                <a:lnTo>
                  <a:pt x="5807662" y="573347"/>
                </a:lnTo>
                <a:cubicBezTo>
                  <a:pt x="5809054" y="572230"/>
                  <a:pt x="5809978" y="569241"/>
                  <a:pt x="5812882" y="570841"/>
                </a:cubicBezTo>
                <a:cubicBezTo>
                  <a:pt x="5815788" y="572442"/>
                  <a:pt x="5817301" y="575159"/>
                  <a:pt x="5817189" y="578056"/>
                </a:cubicBezTo>
                <a:lnTo>
                  <a:pt x="5818017" y="592985"/>
                </a:lnTo>
                <a:lnTo>
                  <a:pt x="5832492" y="605527"/>
                </a:lnTo>
                <a:lnTo>
                  <a:pt x="5835218" y="600096"/>
                </a:lnTo>
                <a:cubicBezTo>
                  <a:pt x="5837068" y="594118"/>
                  <a:pt x="5840430" y="590858"/>
                  <a:pt x="5846128" y="596956"/>
                </a:cubicBezTo>
                <a:cubicBezTo>
                  <a:pt x="5848220" y="598646"/>
                  <a:pt x="5850079" y="599401"/>
                  <a:pt x="5851472" y="598285"/>
                </a:cubicBezTo>
                <a:cubicBezTo>
                  <a:pt x="5854832" y="595024"/>
                  <a:pt x="5859942" y="595417"/>
                  <a:pt x="5863772" y="594028"/>
                </a:cubicBezTo>
                <a:cubicBezTo>
                  <a:pt x="5875729" y="591734"/>
                  <a:pt x="5878277" y="588564"/>
                  <a:pt x="5878259" y="575100"/>
                </a:cubicBezTo>
                <a:cubicBezTo>
                  <a:pt x="5877660" y="562663"/>
                  <a:pt x="5882759" y="556323"/>
                  <a:pt x="5893903" y="554120"/>
                </a:cubicBezTo>
                <a:cubicBezTo>
                  <a:pt x="5897154" y="553758"/>
                  <a:pt x="5901450" y="554241"/>
                  <a:pt x="5904701" y="553879"/>
                </a:cubicBezTo>
                <a:cubicBezTo>
                  <a:pt x="5930238" y="549110"/>
                  <a:pt x="5949030" y="537397"/>
                  <a:pt x="5955026" y="507873"/>
                </a:cubicBezTo>
                <a:cubicBezTo>
                  <a:pt x="5957566" y="497970"/>
                  <a:pt x="5963244" y="490606"/>
                  <a:pt x="5972761" y="488584"/>
                </a:cubicBezTo>
                <a:cubicBezTo>
                  <a:pt x="5976592" y="487194"/>
                  <a:pt x="5980421" y="485806"/>
                  <a:pt x="5984484" y="485354"/>
                </a:cubicBezTo>
                <a:cubicBezTo>
                  <a:pt x="5992957" y="482486"/>
                  <a:pt x="6000849" y="480645"/>
                  <a:pt x="6004201" y="470652"/>
                </a:cubicBezTo>
                <a:cubicBezTo>
                  <a:pt x="6007210" y="462622"/>
                  <a:pt x="6008600" y="461505"/>
                  <a:pt x="6014765" y="469475"/>
                </a:cubicBezTo>
                <a:cubicBezTo>
                  <a:pt x="6020697" y="476510"/>
                  <a:pt x="6024527" y="475121"/>
                  <a:pt x="6027190" y="469053"/>
                </a:cubicBezTo>
                <a:cubicBezTo>
                  <a:pt x="6029505" y="464948"/>
                  <a:pt x="6031120" y="458035"/>
                  <a:pt x="6038088" y="459182"/>
                </a:cubicBezTo>
                <a:cubicBezTo>
                  <a:pt x="6040760" y="459846"/>
                  <a:pt x="6039247" y="457129"/>
                  <a:pt x="6039014" y="456193"/>
                </a:cubicBezTo>
                <a:cubicBezTo>
                  <a:pt x="6034473" y="448042"/>
                  <a:pt x="6035855" y="440192"/>
                  <a:pt x="6034799" y="432615"/>
                </a:cubicBezTo>
                <a:cubicBezTo>
                  <a:pt x="6033977" y="425974"/>
                  <a:pt x="6038618" y="424495"/>
                  <a:pt x="6043728" y="424888"/>
                </a:cubicBezTo>
                <a:cubicBezTo>
                  <a:pt x="6048026" y="425371"/>
                  <a:pt x="6050006" y="429960"/>
                  <a:pt x="6050127" y="433794"/>
                </a:cubicBezTo>
                <a:cubicBezTo>
                  <a:pt x="6050716" y="439499"/>
                  <a:pt x="6052117" y="445114"/>
                  <a:pt x="6052472" y="449884"/>
                </a:cubicBezTo>
                <a:cubicBezTo>
                  <a:pt x="6055826" y="439892"/>
                  <a:pt x="6057553" y="430081"/>
                  <a:pt x="6060094" y="420179"/>
                </a:cubicBezTo>
                <a:cubicBezTo>
                  <a:pt x="6062634" y="410278"/>
                  <a:pt x="6066452" y="402157"/>
                  <a:pt x="6074224" y="396482"/>
                </a:cubicBezTo>
                <a:cubicBezTo>
                  <a:pt x="6077820" y="394156"/>
                  <a:pt x="6079913" y="395847"/>
                  <a:pt x="6081080" y="400526"/>
                </a:cubicBezTo>
                <a:cubicBezTo>
                  <a:pt x="6082482" y="406141"/>
                  <a:pt x="6081212" y="411093"/>
                  <a:pt x="6079129" y="416134"/>
                </a:cubicBezTo>
                <a:cubicBezTo>
                  <a:pt x="6077279" y="422112"/>
                  <a:pt x="6074384" y="427243"/>
                  <a:pt x="6076252" y="434731"/>
                </a:cubicBezTo>
                <a:cubicBezTo>
                  <a:pt x="6082978" y="428210"/>
                  <a:pt x="6091338" y="428240"/>
                  <a:pt x="6101098" y="433887"/>
                </a:cubicBezTo>
                <a:cubicBezTo>
                  <a:pt x="6097858" y="440980"/>
                  <a:pt x="6092526" y="446383"/>
                  <a:pt x="6088238" y="452632"/>
                </a:cubicBezTo>
                <a:cubicBezTo>
                  <a:pt x="6082792" y="460934"/>
                  <a:pt x="6081645" y="469719"/>
                  <a:pt x="6085260" y="480859"/>
                </a:cubicBezTo>
                <a:cubicBezTo>
                  <a:pt x="6086428" y="485538"/>
                  <a:pt x="6088866" y="485266"/>
                  <a:pt x="6090836" y="483123"/>
                </a:cubicBezTo>
                <a:cubicBezTo>
                  <a:pt x="6093153" y="479017"/>
                  <a:pt x="6095470" y="474912"/>
                  <a:pt x="6097785" y="470807"/>
                </a:cubicBezTo>
                <a:cubicBezTo>
                  <a:pt x="6105314" y="457463"/>
                  <a:pt x="6108564" y="457102"/>
                  <a:pt x="6120427" y="471169"/>
                </a:cubicBezTo>
                <a:cubicBezTo>
                  <a:pt x="6120427" y="471169"/>
                  <a:pt x="6121240" y="471079"/>
                  <a:pt x="6122052" y="470989"/>
                </a:cubicBezTo>
                <a:cubicBezTo>
                  <a:pt x="6126096" y="457072"/>
                  <a:pt x="6135838" y="449253"/>
                  <a:pt x="6148140" y="444997"/>
                </a:cubicBezTo>
                <a:cubicBezTo>
                  <a:pt x="6164036" y="438417"/>
                  <a:pt x="6180868" y="435580"/>
                  <a:pt x="6192572" y="418886"/>
                </a:cubicBezTo>
                <a:cubicBezTo>
                  <a:pt x="6193628" y="426463"/>
                  <a:pt x="6191545" y="431504"/>
                  <a:pt x="6190508" y="437391"/>
                </a:cubicBezTo>
                <a:cubicBezTo>
                  <a:pt x="6189593" y="447112"/>
                  <a:pt x="6191107" y="449828"/>
                  <a:pt x="6200858" y="448743"/>
                </a:cubicBezTo>
                <a:cubicBezTo>
                  <a:pt x="6213048" y="447385"/>
                  <a:pt x="6225938" y="448833"/>
                  <a:pt x="6237913" y="460004"/>
                </a:cubicBezTo>
                <a:cubicBezTo>
                  <a:pt x="6242332" y="464322"/>
                  <a:pt x="6246172" y="469665"/>
                  <a:pt x="6249777" y="474073"/>
                </a:cubicBezTo>
                <a:cubicBezTo>
                  <a:pt x="6254896" y="481197"/>
                  <a:pt x="6260939" y="485333"/>
                  <a:pt x="6267796" y="489378"/>
                </a:cubicBezTo>
                <a:cubicBezTo>
                  <a:pt x="6273372" y="491643"/>
                  <a:pt x="6275688" y="487537"/>
                  <a:pt x="6279518" y="486149"/>
                </a:cubicBezTo>
                <a:cubicBezTo>
                  <a:pt x="6286366" y="483463"/>
                  <a:pt x="6293220" y="487508"/>
                  <a:pt x="6296370" y="496776"/>
                </a:cubicBezTo>
                <a:cubicBezTo>
                  <a:pt x="6298582" y="502300"/>
                  <a:pt x="6300798" y="507825"/>
                  <a:pt x="6303012" y="513350"/>
                </a:cubicBezTo>
                <a:cubicBezTo>
                  <a:pt x="6306972" y="522527"/>
                  <a:pt x="6306403" y="530286"/>
                  <a:pt x="6299210" y="534935"/>
                </a:cubicBezTo>
                <a:cubicBezTo>
                  <a:pt x="6293990" y="537440"/>
                  <a:pt x="6293888" y="547070"/>
                  <a:pt x="6286686" y="544987"/>
                </a:cubicBezTo>
                <a:cubicBezTo>
                  <a:pt x="6280530" y="543749"/>
                  <a:pt x="6278428" y="535326"/>
                  <a:pt x="6273776" y="530073"/>
                </a:cubicBezTo>
                <a:cubicBezTo>
                  <a:pt x="6268892" y="523884"/>
                  <a:pt x="6265640" y="524247"/>
                  <a:pt x="6262744" y="529379"/>
                </a:cubicBezTo>
                <a:cubicBezTo>
                  <a:pt x="6256487" y="537771"/>
                  <a:pt x="6253480" y="545801"/>
                  <a:pt x="6258142" y="557786"/>
                </a:cubicBezTo>
                <a:cubicBezTo>
                  <a:pt x="6260122" y="562375"/>
                  <a:pt x="6260244" y="566209"/>
                  <a:pt x="6261412" y="570888"/>
                </a:cubicBezTo>
                <a:cubicBezTo>
                  <a:pt x="6261412" y="570888"/>
                  <a:pt x="6260599" y="570979"/>
                  <a:pt x="6260832" y="571915"/>
                </a:cubicBezTo>
                <a:cubicBezTo>
                  <a:pt x="6261646" y="571824"/>
                  <a:pt x="6262458" y="571734"/>
                  <a:pt x="6262458" y="571734"/>
                </a:cubicBezTo>
                <a:cubicBezTo>
                  <a:pt x="6278588" y="566088"/>
                  <a:pt x="6291348" y="556972"/>
                  <a:pt x="6303406" y="545048"/>
                </a:cubicBezTo>
                <a:cubicBezTo>
                  <a:pt x="6309084" y="537682"/>
                  <a:pt x="6317089" y="532943"/>
                  <a:pt x="6326841" y="531856"/>
                </a:cubicBezTo>
                <a:cubicBezTo>
                  <a:pt x="6335201" y="531887"/>
                  <a:pt x="6338330" y="527691"/>
                  <a:pt x="6336806" y="518242"/>
                </a:cubicBezTo>
                <a:cubicBezTo>
                  <a:pt x="6336218" y="512535"/>
                  <a:pt x="6338189" y="510392"/>
                  <a:pt x="6343184" y="513683"/>
                </a:cubicBezTo>
                <a:cubicBezTo>
                  <a:pt x="6349464" y="518755"/>
                  <a:pt x="6354104" y="517277"/>
                  <a:pt x="6357578" y="511118"/>
                </a:cubicBezTo>
                <a:cubicBezTo>
                  <a:pt x="6364061" y="496930"/>
                  <a:pt x="6378678" y="488568"/>
                  <a:pt x="6377024" y="468553"/>
                </a:cubicBezTo>
                <a:cubicBezTo>
                  <a:pt x="6377837" y="468462"/>
                  <a:pt x="6377603" y="467526"/>
                  <a:pt x="6378182" y="466499"/>
                </a:cubicBezTo>
                <a:cubicBezTo>
                  <a:pt x="6380153" y="464356"/>
                  <a:pt x="6381312" y="462304"/>
                  <a:pt x="6385030" y="463813"/>
                </a:cubicBezTo>
                <a:cubicBezTo>
                  <a:pt x="6387934" y="465413"/>
                  <a:pt x="6390026" y="467104"/>
                  <a:pt x="6390960" y="470847"/>
                </a:cubicBezTo>
                <a:cubicBezTo>
                  <a:pt x="6392129" y="475527"/>
                  <a:pt x="6390392" y="478605"/>
                  <a:pt x="6389466" y="481594"/>
                </a:cubicBezTo>
                <a:cubicBezTo>
                  <a:pt x="6386460" y="489625"/>
                  <a:pt x="6382640" y="497745"/>
                  <a:pt x="6379632" y="505775"/>
                </a:cubicBezTo>
                <a:cubicBezTo>
                  <a:pt x="6378820" y="505866"/>
                  <a:pt x="6379053" y="506801"/>
                  <a:pt x="6379288" y="507737"/>
                </a:cubicBezTo>
                <a:cubicBezTo>
                  <a:pt x="6378474" y="507828"/>
                  <a:pt x="6378708" y="508764"/>
                  <a:pt x="6377896" y="508854"/>
                </a:cubicBezTo>
                <a:cubicBezTo>
                  <a:pt x="6378708" y="508764"/>
                  <a:pt x="6379521" y="508673"/>
                  <a:pt x="6380332" y="508583"/>
                </a:cubicBezTo>
                <a:cubicBezTo>
                  <a:pt x="6380332" y="508583"/>
                  <a:pt x="6380912" y="507556"/>
                  <a:pt x="6381724" y="507466"/>
                </a:cubicBezTo>
                <a:cubicBezTo>
                  <a:pt x="6388104" y="502908"/>
                  <a:pt x="6395296" y="498259"/>
                  <a:pt x="6401676" y="493701"/>
                </a:cubicBezTo>
                <a:cubicBezTo>
                  <a:pt x="6409680" y="488961"/>
                  <a:pt x="6417684" y="484222"/>
                  <a:pt x="6421850" y="474139"/>
                </a:cubicBezTo>
                <a:cubicBezTo>
                  <a:pt x="6424045" y="466200"/>
                  <a:pt x="6428342" y="466683"/>
                  <a:pt x="6434852" y="472691"/>
                </a:cubicBezTo>
                <a:cubicBezTo>
                  <a:pt x="6440550" y="478788"/>
                  <a:pt x="6440093" y="483649"/>
                  <a:pt x="6437198" y="488781"/>
                </a:cubicBezTo>
                <a:cubicBezTo>
                  <a:pt x="6433612" y="497838"/>
                  <a:pt x="6430026" y="506894"/>
                  <a:pt x="6427252" y="515860"/>
                </a:cubicBezTo>
                <a:cubicBezTo>
                  <a:pt x="6424010" y="522954"/>
                  <a:pt x="6423441" y="530713"/>
                  <a:pt x="6425544" y="539135"/>
                </a:cubicBezTo>
                <a:cubicBezTo>
                  <a:pt x="6431578" y="536539"/>
                  <a:pt x="6431568" y="529807"/>
                  <a:pt x="6432838" y="524856"/>
                </a:cubicBezTo>
                <a:cubicBezTo>
                  <a:pt x="6434911" y="513083"/>
                  <a:pt x="6441169" y="504691"/>
                  <a:pt x="6452078" y="501551"/>
                </a:cubicBezTo>
                <a:cubicBezTo>
                  <a:pt x="6462176" y="498502"/>
                  <a:pt x="6472740" y="497326"/>
                  <a:pt x="6481324" y="491560"/>
                </a:cubicBezTo>
                <a:cubicBezTo>
                  <a:pt x="6493503" y="483470"/>
                  <a:pt x="6501283" y="484527"/>
                  <a:pt x="6511988" y="500647"/>
                </a:cubicBezTo>
                <a:cubicBezTo>
                  <a:pt x="6517576" y="509644"/>
                  <a:pt x="6523842" y="507984"/>
                  <a:pt x="6526616" y="499018"/>
                </a:cubicBezTo>
                <a:cubicBezTo>
                  <a:pt x="6529512" y="493886"/>
                  <a:pt x="6529502" y="487154"/>
                  <a:pt x="6535302" y="483622"/>
                </a:cubicBezTo>
                <a:cubicBezTo>
                  <a:pt x="6547756" y="503396"/>
                  <a:pt x="6565885" y="515804"/>
                  <a:pt x="6581701" y="532318"/>
                </a:cubicBezTo>
                <a:cubicBezTo>
                  <a:pt x="6599607" y="550522"/>
                  <a:pt x="6611246" y="570387"/>
                  <a:pt x="6605131" y="596077"/>
                </a:cubicBezTo>
                <a:cubicBezTo>
                  <a:pt x="6602712" y="609813"/>
                  <a:pt x="6600294" y="623550"/>
                  <a:pt x="6596830" y="636439"/>
                </a:cubicBezTo>
                <a:cubicBezTo>
                  <a:pt x="6594056" y="645405"/>
                  <a:pt x="6588377" y="652771"/>
                  <a:pt x="6580138" y="656575"/>
                </a:cubicBezTo>
                <a:cubicBezTo>
                  <a:pt x="6577924" y="651050"/>
                  <a:pt x="6577803" y="647216"/>
                  <a:pt x="6575009" y="642718"/>
                </a:cubicBezTo>
                <a:cubicBezTo>
                  <a:pt x="6564110" y="652590"/>
                  <a:pt x="6560869" y="659683"/>
                  <a:pt x="6560543" y="675110"/>
                </a:cubicBezTo>
                <a:cubicBezTo>
                  <a:pt x="6559395" y="683895"/>
                  <a:pt x="6556966" y="690898"/>
                  <a:pt x="6549074" y="692739"/>
                </a:cubicBezTo>
                <a:cubicBezTo>
                  <a:pt x="6540368" y="694672"/>
                  <a:pt x="6533410" y="700257"/>
                  <a:pt x="6526797" y="703879"/>
                </a:cubicBezTo>
                <a:cubicBezTo>
                  <a:pt x="6519604" y="708527"/>
                  <a:pt x="6511712" y="710368"/>
                  <a:pt x="6503932" y="709312"/>
                </a:cubicBezTo>
                <a:cubicBezTo>
                  <a:pt x="6489182" y="707108"/>
                  <a:pt x="6484194" y="710549"/>
                  <a:pt x="6485494" y="725794"/>
                </a:cubicBezTo>
                <a:cubicBezTo>
                  <a:pt x="6486672" y="737206"/>
                  <a:pt x="6483197" y="743364"/>
                  <a:pt x="6476238" y="748948"/>
                </a:cubicBezTo>
                <a:cubicBezTo>
                  <a:pt x="6472409" y="750337"/>
                  <a:pt x="6469047" y="753597"/>
                  <a:pt x="6465684" y="756858"/>
                </a:cubicBezTo>
                <a:cubicBezTo>
                  <a:pt x="6446780" y="771468"/>
                  <a:pt x="6421589" y="774274"/>
                  <a:pt x="6400703" y="784297"/>
                </a:cubicBezTo>
                <a:cubicBezTo>
                  <a:pt x="6394668" y="786892"/>
                  <a:pt x="6388402" y="788552"/>
                  <a:pt x="6380854" y="788431"/>
                </a:cubicBezTo>
                <a:cubicBezTo>
                  <a:pt x="6360305" y="789759"/>
                  <a:pt x="6355205" y="796099"/>
                  <a:pt x="6354310" y="819283"/>
                </a:cubicBezTo>
                <a:cubicBezTo>
                  <a:pt x="6354208" y="828914"/>
                  <a:pt x="6352014" y="836853"/>
                  <a:pt x="6346914" y="843193"/>
                </a:cubicBezTo>
                <a:cubicBezTo>
                  <a:pt x="6338686" y="853729"/>
                  <a:pt x="6337780" y="870181"/>
                  <a:pt x="6344534" y="883857"/>
                </a:cubicBezTo>
                <a:cubicBezTo>
                  <a:pt x="6346048" y="886574"/>
                  <a:pt x="6347328" y="888355"/>
                  <a:pt x="6349765" y="888084"/>
                </a:cubicBezTo>
                <a:cubicBezTo>
                  <a:pt x="6352438" y="888748"/>
                  <a:pt x="6354408" y="886604"/>
                  <a:pt x="6353707" y="883797"/>
                </a:cubicBezTo>
                <a:cubicBezTo>
                  <a:pt x="6353819" y="880898"/>
                  <a:pt x="6353352" y="879027"/>
                  <a:pt x="6352651" y="876219"/>
                </a:cubicBezTo>
                <a:cubicBezTo>
                  <a:pt x="6347055" y="860491"/>
                  <a:pt x="6349605" y="857322"/>
                  <a:pt x="6362373" y="854936"/>
                </a:cubicBezTo>
                <a:cubicBezTo>
                  <a:pt x="6373517" y="852733"/>
                  <a:pt x="6385482" y="857171"/>
                  <a:pt x="6396626" y="854968"/>
                </a:cubicBezTo>
                <a:cubicBezTo>
                  <a:pt x="6394430" y="862907"/>
                  <a:pt x="6393049" y="870756"/>
                  <a:pt x="6390854" y="878696"/>
                </a:cubicBezTo>
                <a:cubicBezTo>
                  <a:pt x="6390743" y="881594"/>
                  <a:pt x="6390052" y="885519"/>
                  <a:pt x="6392956" y="887119"/>
                </a:cubicBezTo>
                <a:cubicBezTo>
                  <a:pt x="6395862" y="888719"/>
                  <a:pt x="6398412" y="885549"/>
                  <a:pt x="6399569" y="883496"/>
                </a:cubicBezTo>
                <a:cubicBezTo>
                  <a:pt x="6401074" y="879481"/>
                  <a:pt x="6402576" y="875466"/>
                  <a:pt x="6406172" y="873142"/>
                </a:cubicBezTo>
                <a:cubicBezTo>
                  <a:pt x="6412318" y="867648"/>
                  <a:pt x="6416036" y="869157"/>
                  <a:pt x="6419185" y="878425"/>
                </a:cubicBezTo>
                <a:cubicBezTo>
                  <a:pt x="6423033" y="890502"/>
                  <a:pt x="6425938" y="892102"/>
                  <a:pt x="6436270" y="889988"/>
                </a:cubicBezTo>
                <a:cubicBezTo>
                  <a:pt x="6442536" y="888328"/>
                  <a:pt x="6445676" y="890864"/>
                  <a:pt x="6445918" y="898532"/>
                </a:cubicBezTo>
                <a:cubicBezTo>
                  <a:pt x="6445806" y="901430"/>
                  <a:pt x="6445460" y="903393"/>
                  <a:pt x="6445116" y="905355"/>
                </a:cubicBezTo>
                <a:cubicBezTo>
                  <a:pt x="6445126" y="912087"/>
                  <a:pt x="6447919" y="916585"/>
                  <a:pt x="6454654" y="916797"/>
                </a:cubicBezTo>
                <a:cubicBezTo>
                  <a:pt x="6470094" y="915077"/>
                  <a:pt x="6484852" y="924012"/>
                  <a:pt x="6500068" y="928089"/>
                </a:cubicBezTo>
                <a:cubicBezTo>
                  <a:pt x="6503786" y="929598"/>
                  <a:pt x="6506924" y="932135"/>
                  <a:pt x="6510296" y="935606"/>
                </a:cubicBezTo>
                <a:cubicBezTo>
                  <a:pt x="6519946" y="944150"/>
                  <a:pt x="6521468" y="953599"/>
                  <a:pt x="6513120" y="960300"/>
                </a:cubicBezTo>
                <a:cubicBezTo>
                  <a:pt x="6506395" y="966820"/>
                  <a:pt x="6499436" y="972406"/>
                  <a:pt x="6491431" y="977145"/>
                </a:cubicBezTo>
                <a:cubicBezTo>
                  <a:pt x="6466259" y="993415"/>
                  <a:pt x="6441554" y="1011558"/>
                  <a:pt x="6419176" y="1032327"/>
                </a:cubicBezTo>
                <a:cubicBezTo>
                  <a:pt x="6413608" y="1036795"/>
                  <a:pt x="6407229" y="1041353"/>
                  <a:pt x="6403988" y="1048448"/>
                </a:cubicBezTo>
                <a:cubicBezTo>
                  <a:pt x="6391372" y="1074862"/>
                  <a:pt x="6371542" y="1092460"/>
                  <a:pt x="6346827" y="1103872"/>
                </a:cubicBezTo>
                <a:cubicBezTo>
                  <a:pt x="6344622" y="1105079"/>
                  <a:pt x="6341606" y="1106377"/>
                  <a:pt x="6342306" y="1109185"/>
                </a:cubicBezTo>
                <a:cubicBezTo>
                  <a:pt x="6344064" y="1119570"/>
                  <a:pt x="6342102" y="1128445"/>
                  <a:pt x="6342000" y="1138075"/>
                </a:cubicBezTo>
                <a:cubicBezTo>
                  <a:pt x="6342588" y="1143781"/>
                  <a:pt x="6343523" y="1147525"/>
                  <a:pt x="6348520" y="1150815"/>
                </a:cubicBezTo>
                <a:cubicBezTo>
                  <a:pt x="6352706" y="1154196"/>
                  <a:pt x="6355021" y="1150091"/>
                  <a:pt x="6356992" y="1147948"/>
                </a:cubicBezTo>
                <a:cubicBezTo>
                  <a:pt x="6375430" y="1131464"/>
                  <a:pt x="6393634" y="1114047"/>
                  <a:pt x="6412884" y="1097474"/>
                </a:cubicBezTo>
                <a:cubicBezTo>
                  <a:pt x="6433525" y="1079784"/>
                  <a:pt x="6455914" y="1065747"/>
                  <a:pt x="6482844" y="1059861"/>
                </a:cubicBezTo>
                <a:cubicBezTo>
                  <a:pt x="6486092" y="1059500"/>
                  <a:pt x="6490502" y="1057084"/>
                  <a:pt x="6492828" y="1059711"/>
                </a:cubicBezTo>
                <a:cubicBezTo>
                  <a:pt x="6495388" y="1063274"/>
                  <a:pt x="6494117" y="1068224"/>
                  <a:pt x="6493426" y="1072149"/>
                </a:cubicBezTo>
                <a:cubicBezTo>
                  <a:pt x="6492268" y="1074201"/>
                  <a:pt x="6491924" y="1076164"/>
                  <a:pt x="6490764" y="1078216"/>
                </a:cubicBezTo>
                <a:cubicBezTo>
                  <a:pt x="6489728" y="1084103"/>
                  <a:pt x="6486833" y="1089235"/>
                  <a:pt x="6487655" y="1095877"/>
                </a:cubicBezTo>
                <a:cubicBezTo>
                  <a:pt x="6506579" y="1094730"/>
                  <a:pt x="6525980" y="1102188"/>
                  <a:pt x="6543970" y="1097297"/>
                </a:cubicBezTo>
                <a:cubicBezTo>
                  <a:pt x="6547800" y="1095909"/>
                  <a:pt x="6551750" y="1098354"/>
                  <a:pt x="6549090" y="1104422"/>
                </a:cubicBezTo>
                <a:cubicBezTo>
                  <a:pt x="6547585" y="1108437"/>
                  <a:pt x="6548174" y="1114143"/>
                  <a:pt x="6550156" y="1118732"/>
                </a:cubicBezTo>
                <a:cubicBezTo>
                  <a:pt x="6558077" y="1137087"/>
                  <a:pt x="6556705" y="1151667"/>
                  <a:pt x="6548832" y="1166973"/>
                </a:cubicBezTo>
                <a:cubicBezTo>
                  <a:pt x="6536560" y="1191425"/>
                  <a:pt x="6528238" y="1218323"/>
                  <a:pt x="6512594" y="1239304"/>
                </a:cubicBezTo>
                <a:lnTo>
                  <a:pt x="6487028" y="1279001"/>
                </a:lnTo>
                <a:lnTo>
                  <a:pt x="6498452" y="1302442"/>
                </a:lnTo>
                <a:cubicBezTo>
                  <a:pt x="6500496" y="1313703"/>
                  <a:pt x="6498708" y="1325565"/>
                  <a:pt x="6491237" y="1338386"/>
                </a:cubicBezTo>
                <a:cubicBezTo>
                  <a:pt x="6484254" y="1352200"/>
                  <a:pt x="6477272" y="1366014"/>
                  <a:pt x="6469307" y="1378833"/>
                </a:cubicBezTo>
                <a:cubicBezTo>
                  <a:pt x="6463338" y="1387706"/>
                  <a:pt x="6454414" y="1394586"/>
                  <a:pt x="6443534" y="1397500"/>
                </a:cubicBezTo>
                <a:cubicBezTo>
                  <a:pt x="6442576" y="1391560"/>
                  <a:pt x="6443583" y="1387608"/>
                  <a:pt x="6441632" y="1382653"/>
                </a:cubicBezTo>
                <a:cubicBezTo>
                  <a:pt x="6425784" y="1391477"/>
                  <a:pt x="6419824" y="1398371"/>
                  <a:pt x="6414808" y="1414174"/>
                </a:cubicBezTo>
                <a:cubicBezTo>
                  <a:pt x="6410814" y="1423056"/>
                  <a:pt x="6405840" y="1429955"/>
                  <a:pt x="6395958" y="1430896"/>
                </a:cubicBezTo>
                <a:cubicBezTo>
                  <a:pt x="6385089" y="1431831"/>
                  <a:pt x="6375188" y="1436729"/>
                  <a:pt x="6366284" y="1439651"/>
                </a:cubicBezTo>
                <a:cubicBezTo>
                  <a:pt x="6356386" y="1443559"/>
                  <a:pt x="6346505" y="1444500"/>
                  <a:pt x="6337626" y="1442477"/>
                </a:cubicBezTo>
                <a:lnTo>
                  <a:pt x="6325606" y="1442418"/>
                </a:lnTo>
                <a:lnTo>
                  <a:pt x="6317809" y="1461557"/>
                </a:lnTo>
                <a:cubicBezTo>
                  <a:pt x="6314178" y="1469176"/>
                  <a:pt x="6309920" y="1476383"/>
                  <a:pt x="6304415" y="1482768"/>
                </a:cubicBezTo>
                <a:cubicBezTo>
                  <a:pt x="6301632" y="1485002"/>
                  <a:pt x="6300007" y="1485183"/>
                  <a:pt x="6296868" y="1482647"/>
                </a:cubicBezTo>
                <a:lnTo>
                  <a:pt x="6292232" y="1480197"/>
                </a:lnTo>
                <a:lnTo>
                  <a:pt x="6278144" y="1486695"/>
                </a:lnTo>
                <a:cubicBezTo>
                  <a:pt x="6271462" y="1489877"/>
                  <a:pt x="6264536" y="1492253"/>
                  <a:pt x="6257474" y="1494151"/>
                </a:cubicBezTo>
                <a:lnTo>
                  <a:pt x="6242752" y="1497286"/>
                </a:lnTo>
                <a:lnTo>
                  <a:pt x="6241516" y="1505165"/>
                </a:lnTo>
                <a:cubicBezTo>
                  <a:pt x="6238986" y="1521800"/>
                  <a:pt x="6233998" y="1525241"/>
                  <a:pt x="6218661" y="1517331"/>
                </a:cubicBezTo>
                <a:cubicBezTo>
                  <a:pt x="6218661" y="1517331"/>
                  <a:pt x="6218082" y="1518357"/>
                  <a:pt x="6217269" y="1518447"/>
                </a:cubicBezTo>
                <a:cubicBezTo>
                  <a:pt x="6217157" y="1521346"/>
                  <a:pt x="6216812" y="1523308"/>
                  <a:pt x="6216700" y="1526206"/>
                </a:cubicBezTo>
                <a:cubicBezTo>
                  <a:pt x="6215906" y="1539761"/>
                  <a:pt x="6213358" y="1542931"/>
                  <a:pt x="6201970" y="1537467"/>
                </a:cubicBezTo>
                <a:cubicBezTo>
                  <a:pt x="6181290" y="1528228"/>
                  <a:pt x="6163066" y="1532182"/>
                  <a:pt x="6145776" y="1539879"/>
                </a:cubicBezTo>
                <a:cubicBezTo>
                  <a:pt x="6131942" y="1547192"/>
                  <a:pt x="6120328" y="1555880"/>
                  <a:pt x="6114520" y="1570414"/>
                </a:cubicBezTo>
                <a:lnTo>
                  <a:pt x="6112616" y="1578893"/>
                </a:lnTo>
                <a:lnTo>
                  <a:pt x="6126587" y="1574969"/>
                </a:lnTo>
                <a:cubicBezTo>
                  <a:pt x="6140420" y="1574049"/>
                  <a:pt x="6153230" y="1580047"/>
                  <a:pt x="6167064" y="1579126"/>
                </a:cubicBezTo>
                <a:cubicBezTo>
                  <a:pt x="6162086" y="1587015"/>
                  <a:pt x="6158096" y="1594908"/>
                  <a:pt x="6153118" y="1602797"/>
                </a:cubicBezTo>
                <a:cubicBezTo>
                  <a:pt x="6152116" y="1605760"/>
                  <a:pt x="6150122" y="1609707"/>
                  <a:pt x="6153074" y="1611699"/>
                </a:cubicBezTo>
                <a:cubicBezTo>
                  <a:pt x="6156026" y="1613692"/>
                  <a:pt x="6159993" y="1610744"/>
                  <a:pt x="6161977" y="1608776"/>
                </a:cubicBezTo>
                <a:cubicBezTo>
                  <a:pt x="6164962" y="1604834"/>
                  <a:pt x="6167944" y="1600892"/>
                  <a:pt x="6172891" y="1598938"/>
                </a:cubicBezTo>
                <a:cubicBezTo>
                  <a:pt x="6181804" y="1594037"/>
                  <a:pt x="6185746" y="1596035"/>
                  <a:pt x="6186686" y="1605931"/>
                </a:cubicBezTo>
                <a:cubicBezTo>
                  <a:pt x="6187608" y="1618794"/>
                  <a:pt x="6190562" y="1620787"/>
                  <a:pt x="6203408" y="1619861"/>
                </a:cubicBezTo>
                <a:cubicBezTo>
                  <a:pt x="6211314" y="1618911"/>
                  <a:pt x="6214262" y="1621893"/>
                  <a:pt x="6212247" y="1629797"/>
                </a:cubicBezTo>
                <a:cubicBezTo>
                  <a:pt x="6211246" y="1632759"/>
                  <a:pt x="6210248" y="1634732"/>
                  <a:pt x="6209250" y="1636705"/>
                </a:cubicBezTo>
                <a:cubicBezTo>
                  <a:pt x="6207240" y="1643620"/>
                  <a:pt x="6209191" y="1648576"/>
                  <a:pt x="6217088" y="1649603"/>
                </a:cubicBezTo>
                <a:cubicBezTo>
                  <a:pt x="6235854" y="1649696"/>
                  <a:pt x="6250616" y="1660649"/>
                  <a:pt x="6267378" y="1666667"/>
                </a:cubicBezTo>
                <a:cubicBezTo>
                  <a:pt x="6271319" y="1668665"/>
                  <a:pt x="6274267" y="1671647"/>
                  <a:pt x="6277210" y="1675618"/>
                </a:cubicBezTo>
                <a:cubicBezTo>
                  <a:pt x="6286050" y="1685553"/>
                  <a:pt x="6285014" y="1695440"/>
                  <a:pt x="6273132" y="1701317"/>
                </a:cubicBezTo>
                <a:cubicBezTo>
                  <a:pt x="6263226" y="1707202"/>
                  <a:pt x="6253325" y="1712099"/>
                  <a:pt x="6242440" y="1716001"/>
                </a:cubicBezTo>
                <a:cubicBezTo>
                  <a:pt x="6207804" y="1729678"/>
                  <a:pt x="6173156" y="1745334"/>
                  <a:pt x="6140469" y="1763966"/>
                </a:cubicBezTo>
                <a:cubicBezTo>
                  <a:pt x="6132547" y="1767884"/>
                  <a:pt x="6123639" y="1771796"/>
                  <a:pt x="6117678" y="1778691"/>
                </a:cubicBezTo>
                <a:cubicBezTo>
                  <a:pt x="6094835" y="1804296"/>
                  <a:pt x="6066114" y="1819980"/>
                  <a:pt x="6033475" y="1828721"/>
                </a:cubicBezTo>
                <a:cubicBezTo>
                  <a:pt x="6030508" y="1829696"/>
                  <a:pt x="6026552" y="1830665"/>
                  <a:pt x="6026536" y="1833633"/>
                </a:cubicBezTo>
                <a:cubicBezTo>
                  <a:pt x="6025496" y="1844508"/>
                  <a:pt x="6020513" y="1853385"/>
                  <a:pt x="6017501" y="1863263"/>
                </a:cubicBezTo>
                <a:cubicBezTo>
                  <a:pt x="6016484" y="1869193"/>
                  <a:pt x="6016464" y="1873149"/>
                  <a:pt x="6021383" y="1877130"/>
                </a:cubicBezTo>
                <a:cubicBezTo>
                  <a:pt x="6025314" y="1881107"/>
                  <a:pt x="6029284" y="1877169"/>
                  <a:pt x="6032258" y="1875205"/>
                </a:cubicBezTo>
                <a:cubicBezTo>
                  <a:pt x="6058999" y="1860500"/>
                  <a:pt x="6085745" y="1844806"/>
                  <a:pt x="6113474" y="1830106"/>
                </a:cubicBezTo>
                <a:cubicBezTo>
                  <a:pt x="6143183" y="1814426"/>
                  <a:pt x="6173860" y="1802708"/>
                  <a:pt x="6207456" y="1799907"/>
                </a:cubicBezTo>
                <a:cubicBezTo>
                  <a:pt x="6211406" y="1799926"/>
                  <a:pt x="6217342" y="1797978"/>
                  <a:pt x="6219304" y="1800954"/>
                </a:cubicBezTo>
                <a:cubicBezTo>
                  <a:pt x="6221259" y="1804921"/>
                  <a:pt x="6218272" y="1809852"/>
                  <a:pt x="6216278" y="1813798"/>
                </a:cubicBezTo>
                <a:cubicBezTo>
                  <a:pt x="6214291" y="1815767"/>
                  <a:pt x="6213294" y="1817740"/>
                  <a:pt x="6211309" y="1819708"/>
                </a:cubicBezTo>
                <a:cubicBezTo>
                  <a:pt x="6208318" y="1825629"/>
                  <a:pt x="6203354" y="1830550"/>
                  <a:pt x="6202332" y="1837469"/>
                </a:cubicBezTo>
                <a:cubicBezTo>
                  <a:pt x="6225044" y="1838570"/>
                  <a:pt x="6245736" y="1848564"/>
                  <a:pt x="6268468" y="1845709"/>
                </a:cubicBezTo>
                <a:cubicBezTo>
                  <a:pt x="6273411" y="1844744"/>
                  <a:pt x="6277348" y="1847731"/>
                  <a:pt x="6272380" y="1853642"/>
                </a:cubicBezTo>
                <a:cubicBezTo>
                  <a:pt x="6269398" y="1857584"/>
                  <a:pt x="6268380" y="1863514"/>
                  <a:pt x="6269344" y="1868464"/>
                </a:cubicBezTo>
                <a:cubicBezTo>
                  <a:pt x="6273196" y="1888266"/>
                  <a:pt x="6267196" y="1903073"/>
                  <a:pt x="6253296" y="1917842"/>
                </a:cubicBezTo>
                <a:cubicBezTo>
                  <a:pt x="6231450" y="1941474"/>
                  <a:pt x="6213538" y="1968092"/>
                  <a:pt x="6188748" y="1987754"/>
                </a:cubicBezTo>
                <a:cubicBezTo>
                  <a:pt x="6170896" y="2002502"/>
                  <a:pt x="6154037" y="2016267"/>
                  <a:pt x="6138152" y="2033004"/>
                </a:cubicBezTo>
                <a:cubicBezTo>
                  <a:pt x="6125248" y="2045799"/>
                  <a:pt x="6110390" y="2054629"/>
                  <a:pt x="6092580" y="2060475"/>
                </a:cubicBezTo>
                <a:lnTo>
                  <a:pt x="6089967" y="2061721"/>
                </a:lnTo>
                <a:lnTo>
                  <a:pt x="6085656" y="2064583"/>
                </a:lnTo>
                <a:lnTo>
                  <a:pt x="6084056" y="2064540"/>
                </a:lnTo>
                <a:lnTo>
                  <a:pt x="6075130" y="2068797"/>
                </a:lnTo>
                <a:cubicBezTo>
                  <a:pt x="6069558" y="2071984"/>
                  <a:pt x="6064355" y="2075668"/>
                  <a:pt x="6059888" y="2080097"/>
                </a:cubicBezTo>
                <a:lnTo>
                  <a:pt x="6042316" y="2091048"/>
                </a:lnTo>
                <a:lnTo>
                  <a:pt x="6071814" y="2082198"/>
                </a:lnTo>
                <a:cubicBezTo>
                  <a:pt x="6082130" y="2077928"/>
                  <a:pt x="6092034" y="2072694"/>
                  <a:pt x="6101938" y="2066633"/>
                </a:cubicBezTo>
                <a:cubicBezTo>
                  <a:pt x="6111842" y="2058918"/>
                  <a:pt x="6123946" y="2054510"/>
                  <a:pt x="6137151" y="2054510"/>
                </a:cubicBezTo>
                <a:cubicBezTo>
                  <a:pt x="6148155" y="2055613"/>
                  <a:pt x="6153658" y="2051205"/>
                  <a:pt x="6154758" y="2040185"/>
                </a:cubicBezTo>
                <a:cubicBezTo>
                  <a:pt x="6155858" y="2033573"/>
                  <a:pt x="6159159" y="2031368"/>
                  <a:pt x="6164662" y="2035776"/>
                </a:cubicBezTo>
                <a:cubicBezTo>
                  <a:pt x="6171264" y="2042388"/>
                  <a:pt x="6177866" y="2041286"/>
                  <a:pt x="6184469" y="2034675"/>
                </a:cubicBezTo>
                <a:cubicBezTo>
                  <a:pt x="6197673" y="2019246"/>
                  <a:pt x="6219682" y="2011533"/>
                  <a:pt x="6224083" y="1988391"/>
                </a:cubicBezTo>
                <a:cubicBezTo>
                  <a:pt x="6225184" y="1988391"/>
                  <a:pt x="6225184" y="1987289"/>
                  <a:pt x="6226284" y="1986186"/>
                </a:cubicBezTo>
                <a:cubicBezTo>
                  <a:pt x="6229586" y="1983982"/>
                  <a:pt x="6231786" y="1981779"/>
                  <a:pt x="6236188" y="1983982"/>
                </a:cubicBezTo>
                <a:cubicBezTo>
                  <a:pt x="6239488" y="1986186"/>
                  <a:pt x="6241690" y="1988391"/>
                  <a:pt x="6241690" y="1992799"/>
                </a:cubicBezTo>
                <a:cubicBezTo>
                  <a:pt x="6241690" y="1998309"/>
                  <a:pt x="6238388" y="2001614"/>
                  <a:pt x="6236188" y="2004921"/>
                </a:cubicBezTo>
                <a:cubicBezTo>
                  <a:pt x="6229586" y="2013736"/>
                  <a:pt x="6221882" y="2022553"/>
                  <a:pt x="6215280" y="2031368"/>
                </a:cubicBezTo>
                <a:cubicBezTo>
                  <a:pt x="6214180" y="2031368"/>
                  <a:pt x="6214180" y="2032471"/>
                  <a:pt x="6214180" y="2033573"/>
                </a:cubicBezTo>
                <a:cubicBezTo>
                  <a:pt x="6213079" y="2033573"/>
                  <a:pt x="6213079" y="2034675"/>
                  <a:pt x="6211979" y="2034675"/>
                </a:cubicBezTo>
                <a:cubicBezTo>
                  <a:pt x="6213079" y="2034675"/>
                  <a:pt x="6214180" y="2034675"/>
                  <a:pt x="6215280" y="2034675"/>
                </a:cubicBezTo>
                <a:cubicBezTo>
                  <a:pt x="6215280" y="2034675"/>
                  <a:pt x="6216380" y="2033573"/>
                  <a:pt x="6217480" y="2033573"/>
                </a:cubicBezTo>
                <a:cubicBezTo>
                  <a:pt x="6227384" y="2029165"/>
                  <a:pt x="6238388" y="2024756"/>
                  <a:pt x="6248292" y="2020348"/>
                </a:cubicBezTo>
                <a:cubicBezTo>
                  <a:pt x="6260396" y="2015941"/>
                  <a:pt x="6272501" y="2011533"/>
                  <a:pt x="6281304" y="2000512"/>
                </a:cubicBezTo>
                <a:cubicBezTo>
                  <a:pt x="6286806" y="1991696"/>
                  <a:pt x="6292308" y="1992799"/>
                  <a:pt x="6298911" y="2000512"/>
                </a:cubicBezTo>
                <a:cubicBezTo>
                  <a:pt x="6304413" y="2008226"/>
                  <a:pt x="6302212" y="2013736"/>
                  <a:pt x="6296710" y="2019246"/>
                </a:cubicBezTo>
                <a:cubicBezTo>
                  <a:pt x="6289008" y="2029165"/>
                  <a:pt x="6281304" y="2039083"/>
                  <a:pt x="6274702" y="2049000"/>
                </a:cubicBezTo>
                <a:cubicBezTo>
                  <a:pt x="6268100" y="2056715"/>
                  <a:pt x="6264798" y="2065530"/>
                  <a:pt x="6264798" y="2075449"/>
                </a:cubicBezTo>
                <a:cubicBezTo>
                  <a:pt x="6273602" y="2073245"/>
                  <a:pt x="6275802" y="2065530"/>
                  <a:pt x="6279104" y="2060020"/>
                </a:cubicBezTo>
                <a:cubicBezTo>
                  <a:pt x="6285706" y="2046797"/>
                  <a:pt x="6296710" y="2037981"/>
                  <a:pt x="6312116" y="2035776"/>
                </a:cubicBezTo>
                <a:cubicBezTo>
                  <a:pt x="6326421" y="2033573"/>
                  <a:pt x="6340726" y="2033573"/>
                  <a:pt x="6353931" y="2028063"/>
                </a:cubicBezTo>
                <a:cubicBezTo>
                  <a:pt x="6372638" y="2020348"/>
                  <a:pt x="6382542" y="2022553"/>
                  <a:pt x="6391345" y="2042388"/>
                </a:cubicBezTo>
                <a:cubicBezTo>
                  <a:pt x="6395746" y="2053408"/>
                  <a:pt x="6404550" y="2052307"/>
                  <a:pt x="6411152" y="2042388"/>
                </a:cubicBezTo>
                <a:cubicBezTo>
                  <a:pt x="6416654" y="2036878"/>
                  <a:pt x="6418855" y="2029165"/>
                  <a:pt x="6427658" y="2025858"/>
                </a:cubicBezTo>
                <a:cubicBezTo>
                  <a:pt x="6437562" y="2050103"/>
                  <a:pt x="6457370" y="2066633"/>
                  <a:pt x="6472775" y="2087571"/>
                </a:cubicBezTo>
                <a:cubicBezTo>
                  <a:pt x="6490382" y="2110713"/>
                  <a:pt x="6499185" y="2134957"/>
                  <a:pt x="6482678" y="2163609"/>
                </a:cubicBezTo>
                <a:cubicBezTo>
                  <a:pt x="6474976" y="2179037"/>
                  <a:pt x="6467273" y="2194465"/>
                  <a:pt x="6458470" y="2208791"/>
                </a:cubicBezTo>
                <a:cubicBezTo>
                  <a:pt x="6451867" y="2218709"/>
                  <a:pt x="6441964" y="2226423"/>
                  <a:pt x="6429859" y="2229729"/>
                </a:cubicBezTo>
                <a:cubicBezTo>
                  <a:pt x="6428759" y="2223117"/>
                  <a:pt x="6429859" y="2218709"/>
                  <a:pt x="6427658" y="2213199"/>
                </a:cubicBezTo>
                <a:cubicBezTo>
                  <a:pt x="6410052" y="2223117"/>
                  <a:pt x="6403450" y="2230831"/>
                  <a:pt x="6397948" y="2248463"/>
                </a:cubicBezTo>
                <a:cubicBezTo>
                  <a:pt x="6393546" y="2258381"/>
                  <a:pt x="6388044" y="2266095"/>
                  <a:pt x="6377040" y="2267197"/>
                </a:cubicBezTo>
                <a:cubicBezTo>
                  <a:pt x="6364935" y="2268299"/>
                  <a:pt x="6353931" y="2273809"/>
                  <a:pt x="6344028" y="2277115"/>
                </a:cubicBezTo>
                <a:cubicBezTo>
                  <a:pt x="6333024" y="2281523"/>
                  <a:pt x="6322020" y="2282625"/>
                  <a:pt x="6312116" y="2280421"/>
                </a:cubicBezTo>
                <a:cubicBezTo>
                  <a:pt x="6293409" y="2276013"/>
                  <a:pt x="6285706" y="2279319"/>
                  <a:pt x="6282405" y="2296951"/>
                </a:cubicBezTo>
                <a:cubicBezTo>
                  <a:pt x="6280204" y="2310175"/>
                  <a:pt x="6273602" y="2316788"/>
                  <a:pt x="6262598" y="2322298"/>
                </a:cubicBezTo>
                <a:cubicBezTo>
                  <a:pt x="6257096" y="2323399"/>
                  <a:pt x="6251594" y="2326705"/>
                  <a:pt x="6246091" y="2330011"/>
                </a:cubicBezTo>
                <a:cubicBezTo>
                  <a:pt x="6216380" y="2344337"/>
                  <a:pt x="6182268" y="2344337"/>
                  <a:pt x="6151456" y="2353153"/>
                </a:cubicBezTo>
                <a:cubicBezTo>
                  <a:pt x="6142654" y="2355357"/>
                  <a:pt x="6133850" y="2356460"/>
                  <a:pt x="6123946" y="2355357"/>
                </a:cubicBezTo>
                <a:cubicBezTo>
                  <a:pt x="6096436" y="2354255"/>
                  <a:pt x="6087633" y="2360867"/>
                  <a:pt x="6078830" y="2387316"/>
                </a:cubicBezTo>
                <a:cubicBezTo>
                  <a:pt x="6075528" y="2398336"/>
                  <a:pt x="6070026" y="2407151"/>
                  <a:pt x="6061223" y="2413764"/>
                </a:cubicBezTo>
                <a:cubicBezTo>
                  <a:pt x="6046918" y="2424784"/>
                  <a:pt x="6040315" y="2443518"/>
                  <a:pt x="6044717" y="2460048"/>
                </a:cubicBezTo>
                <a:cubicBezTo>
                  <a:pt x="6045818" y="2463354"/>
                  <a:pt x="6046918" y="2465558"/>
                  <a:pt x="6050219" y="2465558"/>
                </a:cubicBezTo>
                <a:cubicBezTo>
                  <a:pt x="6053520" y="2466660"/>
                  <a:pt x="6056822" y="2464456"/>
                  <a:pt x="6056822" y="2461150"/>
                </a:cubicBezTo>
                <a:cubicBezTo>
                  <a:pt x="6057922" y="2457844"/>
                  <a:pt x="6057922" y="2455640"/>
                  <a:pt x="6057922" y="2452334"/>
                </a:cubicBezTo>
                <a:cubicBezTo>
                  <a:pt x="6055721" y="2433600"/>
                  <a:pt x="6060122" y="2430294"/>
                  <a:pt x="6077729" y="2429191"/>
                </a:cubicBezTo>
                <a:cubicBezTo>
                  <a:pt x="6093134" y="2428090"/>
                  <a:pt x="6107440" y="2434702"/>
                  <a:pt x="6122846" y="2433600"/>
                </a:cubicBezTo>
                <a:cubicBezTo>
                  <a:pt x="6117344" y="2442416"/>
                  <a:pt x="6112942" y="2451232"/>
                  <a:pt x="6107440" y="2460048"/>
                </a:cubicBezTo>
                <a:cubicBezTo>
                  <a:pt x="6106340" y="2463354"/>
                  <a:pt x="6104139" y="2467762"/>
                  <a:pt x="6107440" y="2469966"/>
                </a:cubicBezTo>
                <a:cubicBezTo>
                  <a:pt x="6110742" y="2472170"/>
                  <a:pt x="6115143" y="2468864"/>
                  <a:pt x="6117344" y="2466660"/>
                </a:cubicBezTo>
                <a:cubicBezTo>
                  <a:pt x="6120645" y="2462252"/>
                  <a:pt x="6123946" y="2457844"/>
                  <a:pt x="6129448" y="2455640"/>
                </a:cubicBezTo>
                <a:cubicBezTo>
                  <a:pt x="6139352" y="2450130"/>
                  <a:pt x="6143754" y="2452334"/>
                  <a:pt x="6144854" y="2463354"/>
                </a:cubicBezTo>
                <a:cubicBezTo>
                  <a:pt x="6145954" y="2477680"/>
                  <a:pt x="6149256" y="2479884"/>
                  <a:pt x="6163561" y="2478782"/>
                </a:cubicBezTo>
                <a:cubicBezTo>
                  <a:pt x="6172364" y="2477680"/>
                  <a:pt x="6175666" y="2480986"/>
                  <a:pt x="6173465" y="2489802"/>
                </a:cubicBezTo>
                <a:cubicBezTo>
                  <a:pt x="6172364" y="2493108"/>
                  <a:pt x="6171264" y="2495312"/>
                  <a:pt x="6170164" y="2497516"/>
                </a:cubicBezTo>
                <a:cubicBezTo>
                  <a:pt x="6167962" y="2505230"/>
                  <a:pt x="6170164" y="2510740"/>
                  <a:pt x="6178966" y="2511842"/>
                </a:cubicBezTo>
                <a:cubicBezTo>
                  <a:pt x="6199874" y="2511842"/>
                  <a:pt x="6216380" y="2523964"/>
                  <a:pt x="6235087" y="2530576"/>
                </a:cubicBezTo>
                <a:cubicBezTo>
                  <a:pt x="6239488" y="2532780"/>
                  <a:pt x="6242790" y="2536086"/>
                  <a:pt x="6246091" y="2540494"/>
                </a:cubicBezTo>
                <a:cubicBezTo>
                  <a:pt x="6255995" y="2551514"/>
                  <a:pt x="6254894" y="2562534"/>
                  <a:pt x="6241690" y="2569146"/>
                </a:cubicBezTo>
                <a:cubicBezTo>
                  <a:pt x="6230686" y="2575758"/>
                  <a:pt x="6219682" y="2581268"/>
                  <a:pt x="6207577" y="2585676"/>
                </a:cubicBezTo>
                <a:cubicBezTo>
                  <a:pt x="6169063" y="2601104"/>
                  <a:pt x="6130548" y="2618736"/>
                  <a:pt x="6094236" y="2639674"/>
                </a:cubicBezTo>
                <a:cubicBezTo>
                  <a:pt x="6085432" y="2644082"/>
                  <a:pt x="6075528" y="2648490"/>
                  <a:pt x="6068926" y="2656204"/>
                </a:cubicBezTo>
                <a:cubicBezTo>
                  <a:pt x="6043616" y="2684856"/>
                  <a:pt x="6011704" y="2702488"/>
                  <a:pt x="5975392" y="2712406"/>
                </a:cubicBezTo>
                <a:cubicBezTo>
                  <a:pt x="5972090" y="2713508"/>
                  <a:pt x="5967688" y="2714611"/>
                  <a:pt x="5967688" y="2717916"/>
                </a:cubicBezTo>
                <a:cubicBezTo>
                  <a:pt x="5966588" y="2730038"/>
                  <a:pt x="5961086" y="2739957"/>
                  <a:pt x="5957785" y="2750977"/>
                </a:cubicBezTo>
                <a:cubicBezTo>
                  <a:pt x="5956684" y="2757589"/>
                  <a:pt x="5956684" y="2761997"/>
                  <a:pt x="5962186" y="2766405"/>
                </a:cubicBezTo>
                <a:cubicBezTo>
                  <a:pt x="5966588" y="2770812"/>
                  <a:pt x="5970990" y="2766405"/>
                  <a:pt x="5974291" y="2764201"/>
                </a:cubicBezTo>
                <a:cubicBezTo>
                  <a:pt x="6004002" y="2747670"/>
                  <a:pt x="6033712" y="2730038"/>
                  <a:pt x="6064524" y="2713508"/>
                </a:cubicBezTo>
                <a:cubicBezTo>
                  <a:pt x="6097536" y="2695876"/>
                  <a:pt x="6131650" y="2682652"/>
                  <a:pt x="6169063" y="2679346"/>
                </a:cubicBezTo>
                <a:cubicBezTo>
                  <a:pt x="6173465" y="2679346"/>
                  <a:pt x="6180066" y="2677142"/>
                  <a:pt x="6182268" y="2680448"/>
                </a:cubicBezTo>
                <a:cubicBezTo>
                  <a:pt x="6184469" y="2684856"/>
                  <a:pt x="6181168" y="2690366"/>
                  <a:pt x="6178966" y="2694774"/>
                </a:cubicBezTo>
                <a:cubicBezTo>
                  <a:pt x="6176766" y="2696978"/>
                  <a:pt x="6175666" y="2699183"/>
                  <a:pt x="6173465" y="2701386"/>
                </a:cubicBezTo>
                <a:cubicBezTo>
                  <a:pt x="6170164" y="2707998"/>
                  <a:pt x="6164662" y="2713508"/>
                  <a:pt x="6163561" y="2721223"/>
                </a:cubicBezTo>
                <a:cubicBezTo>
                  <a:pt x="6188870" y="2722325"/>
                  <a:pt x="6211979" y="2733345"/>
                  <a:pt x="6237288" y="2730038"/>
                </a:cubicBezTo>
                <a:cubicBezTo>
                  <a:pt x="6242790" y="2728937"/>
                  <a:pt x="6247192" y="2732243"/>
                  <a:pt x="6241690" y="2738855"/>
                </a:cubicBezTo>
                <a:cubicBezTo>
                  <a:pt x="6238388" y="2743263"/>
                  <a:pt x="6237288" y="2749875"/>
                  <a:pt x="6238388" y="2755385"/>
                </a:cubicBezTo>
                <a:cubicBezTo>
                  <a:pt x="6242790" y="2777425"/>
                  <a:pt x="6236188" y="2793954"/>
                  <a:pt x="6220782" y="2810485"/>
                </a:cubicBezTo>
                <a:cubicBezTo>
                  <a:pt x="6196573" y="2836933"/>
                  <a:pt x="6176766" y="2866687"/>
                  <a:pt x="6149256" y="2888727"/>
                </a:cubicBezTo>
                <a:cubicBezTo>
                  <a:pt x="6129448" y="2905257"/>
                  <a:pt x="6110742" y="2920685"/>
                  <a:pt x="6093134" y="2939419"/>
                </a:cubicBezTo>
                <a:cubicBezTo>
                  <a:pt x="6078830" y="2953745"/>
                  <a:pt x="6062324" y="2963663"/>
                  <a:pt x="6042516" y="2970275"/>
                </a:cubicBezTo>
                <a:cubicBezTo>
                  <a:pt x="6029311" y="2975785"/>
                  <a:pt x="6016106" y="2982398"/>
                  <a:pt x="6006203" y="2992315"/>
                </a:cubicBezTo>
                <a:cubicBezTo>
                  <a:pt x="5983094" y="3013253"/>
                  <a:pt x="5957785" y="3023172"/>
                  <a:pt x="5926974" y="3022070"/>
                </a:cubicBezTo>
                <a:cubicBezTo>
                  <a:pt x="5902764" y="3022070"/>
                  <a:pt x="5882957" y="3030885"/>
                  <a:pt x="5868652" y="3051824"/>
                </a:cubicBezTo>
                <a:cubicBezTo>
                  <a:pt x="5859849" y="3065047"/>
                  <a:pt x="5849945" y="3078271"/>
                  <a:pt x="5840042" y="3092598"/>
                </a:cubicBezTo>
                <a:cubicBezTo>
                  <a:pt x="5826836" y="3110230"/>
                  <a:pt x="5813632" y="3127862"/>
                  <a:pt x="5794925" y="3141085"/>
                </a:cubicBezTo>
                <a:cubicBezTo>
                  <a:pt x="5790524" y="3143290"/>
                  <a:pt x="5788322" y="3143290"/>
                  <a:pt x="5785021" y="3139984"/>
                </a:cubicBezTo>
                <a:cubicBezTo>
                  <a:pt x="5776218" y="3132270"/>
                  <a:pt x="5767414" y="3126760"/>
                  <a:pt x="5757511" y="3122352"/>
                </a:cubicBezTo>
                <a:cubicBezTo>
                  <a:pt x="5739904" y="3116842"/>
                  <a:pt x="5726700" y="3121250"/>
                  <a:pt x="5715696" y="3135575"/>
                </a:cubicBezTo>
                <a:cubicBezTo>
                  <a:pt x="5711294" y="3143290"/>
                  <a:pt x="5707992" y="3151004"/>
                  <a:pt x="5704692" y="3158718"/>
                </a:cubicBezTo>
                <a:cubicBezTo>
                  <a:pt x="5695888" y="3177452"/>
                  <a:pt x="5688185" y="3180758"/>
                  <a:pt x="5670578" y="3169738"/>
                </a:cubicBezTo>
                <a:cubicBezTo>
                  <a:pt x="5670578" y="3169738"/>
                  <a:pt x="5669478" y="3170840"/>
                  <a:pt x="5668378" y="3170840"/>
                </a:cubicBezTo>
                <a:cubicBezTo>
                  <a:pt x="5667278" y="3174146"/>
                  <a:pt x="5666177" y="3176350"/>
                  <a:pt x="5665077" y="3179656"/>
                </a:cubicBezTo>
                <a:cubicBezTo>
                  <a:pt x="5659574" y="3195084"/>
                  <a:pt x="5655173" y="3198390"/>
                  <a:pt x="5641968" y="3190676"/>
                </a:cubicBezTo>
                <a:cubicBezTo>
                  <a:pt x="5617760" y="3177452"/>
                  <a:pt x="5592450" y="3179656"/>
                  <a:pt x="5567141" y="3186268"/>
                </a:cubicBezTo>
                <a:cubicBezTo>
                  <a:pt x="5539630" y="3195084"/>
                  <a:pt x="5516522" y="3207206"/>
                  <a:pt x="5505518" y="3235858"/>
                </a:cubicBezTo>
                <a:cubicBezTo>
                  <a:pt x="5502216" y="3244674"/>
                  <a:pt x="5496714" y="3253490"/>
                  <a:pt x="5490112" y="3261204"/>
                </a:cubicBezTo>
                <a:cubicBezTo>
                  <a:pt x="5478008" y="3276632"/>
                  <a:pt x="5461502" y="3281040"/>
                  <a:pt x="5442795" y="3276632"/>
                </a:cubicBezTo>
                <a:cubicBezTo>
                  <a:pt x="5432891" y="3274428"/>
                  <a:pt x="5425188" y="3275530"/>
                  <a:pt x="5417486" y="3281040"/>
                </a:cubicBezTo>
                <a:cubicBezTo>
                  <a:pt x="5405381" y="3289856"/>
                  <a:pt x="5393276" y="3297570"/>
                  <a:pt x="5381172" y="3303080"/>
                </a:cubicBezTo>
                <a:cubicBezTo>
                  <a:pt x="5343758" y="3318508"/>
                  <a:pt x="5308545" y="3338344"/>
                  <a:pt x="5276633" y="3363691"/>
                </a:cubicBezTo>
                <a:cubicBezTo>
                  <a:pt x="5264529" y="3373608"/>
                  <a:pt x="5250224" y="3380220"/>
                  <a:pt x="5233718" y="3380220"/>
                </a:cubicBezTo>
                <a:cubicBezTo>
                  <a:pt x="5206208" y="3381323"/>
                  <a:pt x="5184200" y="3394546"/>
                  <a:pt x="5164392" y="3412178"/>
                </a:cubicBezTo>
                <a:cubicBezTo>
                  <a:pt x="5156689" y="3418790"/>
                  <a:pt x="5147886" y="3424300"/>
                  <a:pt x="5136882" y="3424300"/>
                </a:cubicBezTo>
                <a:cubicBezTo>
                  <a:pt x="5132480" y="3424300"/>
                  <a:pt x="5129179" y="3425402"/>
                  <a:pt x="5125878" y="3428709"/>
                </a:cubicBezTo>
                <a:cubicBezTo>
                  <a:pt x="5103870" y="3449647"/>
                  <a:pt x="5075260" y="3460667"/>
                  <a:pt x="5045548" y="3466177"/>
                </a:cubicBezTo>
                <a:cubicBezTo>
                  <a:pt x="5036745" y="3468381"/>
                  <a:pt x="5029042" y="3468381"/>
                  <a:pt x="5024640" y="3460667"/>
                </a:cubicBezTo>
                <a:cubicBezTo>
                  <a:pt x="5018038" y="3450749"/>
                  <a:pt x="5029042" y="3449647"/>
                  <a:pt x="5032343" y="3445239"/>
                </a:cubicBezTo>
                <a:cubicBezTo>
                  <a:pt x="5035644" y="3438627"/>
                  <a:pt x="5042247" y="3436422"/>
                  <a:pt x="5049950" y="3439729"/>
                </a:cubicBezTo>
                <a:cubicBezTo>
                  <a:pt x="5064255" y="3446341"/>
                  <a:pt x="5064255" y="3446341"/>
                  <a:pt x="5071958" y="3433117"/>
                </a:cubicBezTo>
                <a:cubicBezTo>
                  <a:pt x="5074158" y="3428709"/>
                  <a:pt x="5077460" y="3424300"/>
                  <a:pt x="5080761" y="3419892"/>
                </a:cubicBezTo>
                <a:cubicBezTo>
                  <a:pt x="5081862" y="3417689"/>
                  <a:pt x="5082962" y="3414382"/>
                  <a:pt x="5080761" y="3412178"/>
                </a:cubicBezTo>
                <a:cubicBezTo>
                  <a:pt x="5078560" y="3409975"/>
                  <a:pt x="5076359" y="3407770"/>
                  <a:pt x="5073058" y="3409975"/>
                </a:cubicBezTo>
                <a:cubicBezTo>
                  <a:pt x="5065356" y="3413280"/>
                  <a:pt x="5057652" y="3408872"/>
                  <a:pt x="5051050" y="3407770"/>
                </a:cubicBezTo>
                <a:cubicBezTo>
                  <a:pt x="5044448" y="3406668"/>
                  <a:pt x="5036745" y="3405567"/>
                  <a:pt x="5031243" y="3408872"/>
                </a:cubicBezTo>
                <a:cubicBezTo>
                  <a:pt x="5000432" y="3428709"/>
                  <a:pt x="4965218" y="3434219"/>
                  <a:pt x="4930006" y="3436422"/>
                </a:cubicBezTo>
                <a:cubicBezTo>
                  <a:pt x="4919001" y="3437525"/>
                  <a:pt x="4911299" y="3439729"/>
                  <a:pt x="4905796" y="3449647"/>
                </a:cubicBezTo>
                <a:cubicBezTo>
                  <a:pt x="4902496" y="3457361"/>
                  <a:pt x="4898094" y="3457361"/>
                  <a:pt x="4892592" y="3450749"/>
                </a:cubicBezTo>
                <a:cubicBezTo>
                  <a:pt x="4889290" y="3445239"/>
                  <a:pt x="4884889" y="3440831"/>
                  <a:pt x="4877186" y="3444137"/>
                </a:cubicBezTo>
                <a:cubicBezTo>
                  <a:pt x="4868382" y="3448544"/>
                  <a:pt x="4860680" y="3454054"/>
                  <a:pt x="4856278" y="3461769"/>
                </a:cubicBezTo>
                <a:cubicBezTo>
                  <a:pt x="4852977" y="3468381"/>
                  <a:pt x="4848575" y="3470584"/>
                  <a:pt x="4840872" y="3470584"/>
                </a:cubicBezTo>
                <a:cubicBezTo>
                  <a:pt x="4837571" y="3470584"/>
                  <a:pt x="4834270" y="3470584"/>
                  <a:pt x="4830969" y="3471687"/>
                </a:cubicBezTo>
                <a:cubicBezTo>
                  <a:pt x="4810061" y="3477196"/>
                  <a:pt x="4789154" y="3482706"/>
                  <a:pt x="4767145" y="3487115"/>
                </a:cubicBezTo>
                <a:cubicBezTo>
                  <a:pt x="4758342" y="3488216"/>
                  <a:pt x="4750640" y="3490421"/>
                  <a:pt x="4745136" y="3498135"/>
                </a:cubicBezTo>
                <a:cubicBezTo>
                  <a:pt x="4740736" y="3502543"/>
                  <a:pt x="4736334" y="3504747"/>
                  <a:pt x="4730832" y="3500339"/>
                </a:cubicBezTo>
                <a:cubicBezTo>
                  <a:pt x="4716526" y="3489319"/>
                  <a:pt x="4702222" y="3491523"/>
                  <a:pt x="4685716" y="3494829"/>
                </a:cubicBezTo>
                <a:cubicBezTo>
                  <a:pt x="4643900" y="3504747"/>
                  <a:pt x="4603184" y="3509155"/>
                  <a:pt x="4561369" y="3497033"/>
                </a:cubicBezTo>
                <a:cubicBezTo>
                  <a:pt x="4545963" y="3492625"/>
                  <a:pt x="4530558" y="3491523"/>
                  <a:pt x="4515152" y="3494829"/>
                </a:cubicBezTo>
                <a:cubicBezTo>
                  <a:pt x="4489843" y="3499237"/>
                  <a:pt x="4464534" y="3502543"/>
                  <a:pt x="4439224" y="3503645"/>
                </a:cubicBezTo>
                <a:cubicBezTo>
                  <a:pt x="4405112" y="3504747"/>
                  <a:pt x="4371000" y="3503645"/>
                  <a:pt x="4336886" y="3514665"/>
                </a:cubicBezTo>
                <a:cubicBezTo>
                  <a:pt x="4309376" y="3524583"/>
                  <a:pt x="4280766" y="3527889"/>
                  <a:pt x="4251054" y="3530093"/>
                </a:cubicBezTo>
                <a:cubicBezTo>
                  <a:pt x="4223544" y="3531195"/>
                  <a:pt x="4196034" y="3531195"/>
                  <a:pt x="4168524" y="3538909"/>
                </a:cubicBezTo>
                <a:cubicBezTo>
                  <a:pt x="4148717" y="3544419"/>
                  <a:pt x="4128910" y="3546623"/>
                  <a:pt x="4109102" y="3548827"/>
                </a:cubicBezTo>
                <a:cubicBezTo>
                  <a:pt x="4026572" y="3554337"/>
                  <a:pt x="3945142" y="3565357"/>
                  <a:pt x="3864812" y="3574173"/>
                </a:cubicBezTo>
                <a:cubicBezTo>
                  <a:pt x="3775679" y="3585193"/>
                  <a:pt x="3687647" y="3597315"/>
                  <a:pt x="3598514" y="3606131"/>
                </a:cubicBezTo>
                <a:cubicBezTo>
                  <a:pt x="3513783" y="3614947"/>
                  <a:pt x="3429051" y="3620457"/>
                  <a:pt x="3344320" y="3620457"/>
                </a:cubicBezTo>
                <a:cubicBezTo>
                  <a:pt x="3279396" y="3620457"/>
                  <a:pt x="3214472" y="3623763"/>
                  <a:pt x="3149548" y="3629273"/>
                </a:cubicBezTo>
                <a:cubicBezTo>
                  <a:pt x="3100030" y="3633681"/>
                  <a:pt x="3050512" y="3638089"/>
                  <a:pt x="3000994" y="3640293"/>
                </a:cubicBezTo>
                <a:cubicBezTo>
                  <a:pt x="2965780" y="3641395"/>
                  <a:pt x="2930567" y="3642497"/>
                  <a:pt x="2894254" y="3644701"/>
                </a:cubicBezTo>
                <a:cubicBezTo>
                  <a:pt x="2872246" y="3644701"/>
                  <a:pt x="2849137" y="3644701"/>
                  <a:pt x="2827128" y="3645803"/>
                </a:cubicBezTo>
                <a:cubicBezTo>
                  <a:pt x="2819426" y="3645803"/>
                  <a:pt x="2812824" y="3645803"/>
                  <a:pt x="2806221" y="3645803"/>
                </a:cubicBezTo>
                <a:cubicBezTo>
                  <a:pt x="2804020" y="3645803"/>
                  <a:pt x="2802920" y="3644701"/>
                  <a:pt x="2801820" y="3644701"/>
                </a:cubicBezTo>
                <a:cubicBezTo>
                  <a:pt x="2697281" y="3639191"/>
                  <a:pt x="2592742" y="3644701"/>
                  <a:pt x="2488204" y="3635885"/>
                </a:cubicBezTo>
                <a:cubicBezTo>
                  <a:pt x="2460693" y="3633681"/>
                  <a:pt x="2433183" y="3633681"/>
                  <a:pt x="2405674" y="3630375"/>
                </a:cubicBezTo>
                <a:cubicBezTo>
                  <a:pt x="2345151" y="3623763"/>
                  <a:pt x="2285729" y="3619355"/>
                  <a:pt x="2225207" y="3616049"/>
                </a:cubicBezTo>
                <a:cubicBezTo>
                  <a:pt x="2177889" y="3613845"/>
                  <a:pt x="2130572" y="3611641"/>
                  <a:pt x="2083254" y="3602825"/>
                </a:cubicBezTo>
                <a:cubicBezTo>
                  <a:pt x="2039238" y="3594009"/>
                  <a:pt x="1995222" y="3587397"/>
                  <a:pt x="1951205" y="3589601"/>
                </a:cubicBezTo>
                <a:cubicBezTo>
                  <a:pt x="1946804" y="3589601"/>
                  <a:pt x="1943503" y="3589601"/>
                  <a:pt x="1940201" y="3586295"/>
                </a:cubicBezTo>
                <a:cubicBezTo>
                  <a:pt x="1920394" y="3568663"/>
                  <a:pt x="1897286" y="3566459"/>
                  <a:pt x="1871976" y="3567561"/>
                </a:cubicBezTo>
                <a:cubicBezTo>
                  <a:pt x="1847768" y="3568663"/>
                  <a:pt x="1823558" y="3568663"/>
                  <a:pt x="1799350" y="3564255"/>
                </a:cubicBezTo>
                <a:cubicBezTo>
                  <a:pt x="1758634" y="3556541"/>
                  <a:pt x="1719020" y="3546623"/>
                  <a:pt x="1677204" y="3545521"/>
                </a:cubicBezTo>
                <a:cubicBezTo>
                  <a:pt x="1658497" y="3545521"/>
                  <a:pt x="1641992" y="3538909"/>
                  <a:pt x="1628787" y="3525685"/>
                </a:cubicBezTo>
                <a:cubicBezTo>
                  <a:pt x="1624385" y="3521277"/>
                  <a:pt x="1621084" y="3521277"/>
                  <a:pt x="1616682" y="3524583"/>
                </a:cubicBezTo>
                <a:cubicBezTo>
                  <a:pt x="1606779" y="3530093"/>
                  <a:pt x="1596875" y="3533399"/>
                  <a:pt x="1588072" y="3524583"/>
                </a:cubicBezTo>
                <a:cubicBezTo>
                  <a:pt x="1575967" y="3514665"/>
                  <a:pt x="1562762" y="3512461"/>
                  <a:pt x="1547356" y="3513563"/>
                </a:cubicBezTo>
                <a:cubicBezTo>
                  <a:pt x="1524248" y="3514665"/>
                  <a:pt x="1503340" y="3509155"/>
                  <a:pt x="1484633" y="3494829"/>
                </a:cubicBezTo>
                <a:cubicBezTo>
                  <a:pt x="1473629" y="3486013"/>
                  <a:pt x="1458224" y="3481605"/>
                  <a:pt x="1447220" y="3488216"/>
                </a:cubicBezTo>
                <a:cubicBezTo>
                  <a:pt x="1427412" y="3500339"/>
                  <a:pt x="1410906" y="3495931"/>
                  <a:pt x="1393300" y="3486013"/>
                </a:cubicBezTo>
                <a:cubicBezTo>
                  <a:pt x="1384497" y="3481605"/>
                  <a:pt x="1374593" y="3477196"/>
                  <a:pt x="1363589" y="3479401"/>
                </a:cubicBezTo>
                <a:cubicBezTo>
                  <a:pt x="1358087" y="3481605"/>
                  <a:pt x="1355886" y="3478299"/>
                  <a:pt x="1355886" y="3473891"/>
                </a:cubicBezTo>
                <a:cubicBezTo>
                  <a:pt x="1355886" y="3470584"/>
                  <a:pt x="1355886" y="3468381"/>
                  <a:pt x="1355886" y="3466177"/>
                </a:cubicBezTo>
                <a:cubicBezTo>
                  <a:pt x="1356986" y="3454054"/>
                  <a:pt x="1355886" y="3454054"/>
                  <a:pt x="1345982" y="3459564"/>
                </a:cubicBezTo>
                <a:cubicBezTo>
                  <a:pt x="1334978" y="3465074"/>
                  <a:pt x="1322874" y="3469483"/>
                  <a:pt x="1311870" y="3472789"/>
                </a:cubicBezTo>
                <a:cubicBezTo>
                  <a:pt x="1307468" y="3473891"/>
                  <a:pt x="1303066" y="3474993"/>
                  <a:pt x="1299765" y="3471687"/>
                </a:cubicBezTo>
                <a:cubicBezTo>
                  <a:pt x="1296464" y="3468381"/>
                  <a:pt x="1298665" y="3463973"/>
                  <a:pt x="1300866" y="3460667"/>
                </a:cubicBezTo>
                <a:cubicBezTo>
                  <a:pt x="1306367" y="3451851"/>
                  <a:pt x="1303066" y="3447442"/>
                  <a:pt x="1294263" y="3446341"/>
                </a:cubicBezTo>
                <a:cubicBezTo>
                  <a:pt x="1290962" y="3445239"/>
                  <a:pt x="1287661" y="3443034"/>
                  <a:pt x="1284359" y="3443034"/>
                </a:cubicBezTo>
                <a:cubicBezTo>
                  <a:pt x="1276657" y="3443034"/>
                  <a:pt x="1275556" y="3439729"/>
                  <a:pt x="1279958" y="3433117"/>
                </a:cubicBezTo>
                <a:cubicBezTo>
                  <a:pt x="1282158" y="3430912"/>
                  <a:pt x="1284359" y="3427607"/>
                  <a:pt x="1281058" y="3425402"/>
                </a:cubicBezTo>
                <a:cubicBezTo>
                  <a:pt x="1278857" y="3422097"/>
                  <a:pt x="1275556" y="3423199"/>
                  <a:pt x="1272255" y="3424300"/>
                </a:cubicBezTo>
                <a:cubicBezTo>
                  <a:pt x="1263452" y="3428709"/>
                  <a:pt x="1254648" y="3426505"/>
                  <a:pt x="1244745" y="3424300"/>
                </a:cubicBezTo>
                <a:cubicBezTo>
                  <a:pt x="1215034" y="3415485"/>
                  <a:pt x="1188624" y="3423199"/>
                  <a:pt x="1163315" y="3438627"/>
                </a:cubicBezTo>
                <a:cubicBezTo>
                  <a:pt x="1158913" y="3440831"/>
                  <a:pt x="1156712" y="3446341"/>
                  <a:pt x="1151210" y="3447442"/>
                </a:cubicBezTo>
                <a:cubicBezTo>
                  <a:pt x="1152311" y="3441932"/>
                  <a:pt x="1153411" y="3437525"/>
                  <a:pt x="1154512" y="3432015"/>
                </a:cubicBezTo>
                <a:cubicBezTo>
                  <a:pt x="1156712" y="3420995"/>
                  <a:pt x="1152311" y="3414382"/>
                  <a:pt x="1142407" y="3412178"/>
                </a:cubicBezTo>
                <a:cubicBezTo>
                  <a:pt x="1109395" y="3404465"/>
                  <a:pt x="1076382" y="3396750"/>
                  <a:pt x="1043371" y="3389036"/>
                </a:cubicBezTo>
                <a:cubicBezTo>
                  <a:pt x="1031266" y="3386833"/>
                  <a:pt x="1019162" y="3387935"/>
                  <a:pt x="1007057" y="3383526"/>
                </a:cubicBezTo>
                <a:cubicBezTo>
                  <a:pt x="999354" y="3380220"/>
                  <a:pt x="994953" y="3376914"/>
                  <a:pt x="997154" y="3366996"/>
                </a:cubicBezTo>
                <a:cubicBezTo>
                  <a:pt x="998254" y="3354874"/>
                  <a:pt x="989450" y="3348262"/>
                  <a:pt x="978446" y="3353772"/>
                </a:cubicBezTo>
                <a:cubicBezTo>
                  <a:pt x="969643" y="3358181"/>
                  <a:pt x="963041" y="3357078"/>
                  <a:pt x="955338" y="3352671"/>
                </a:cubicBezTo>
                <a:cubicBezTo>
                  <a:pt x="950936" y="3348262"/>
                  <a:pt x="946535" y="3348262"/>
                  <a:pt x="941033" y="3352671"/>
                </a:cubicBezTo>
                <a:cubicBezTo>
                  <a:pt x="935531" y="3358181"/>
                  <a:pt x="928928" y="3359282"/>
                  <a:pt x="922326" y="3355976"/>
                </a:cubicBezTo>
                <a:cubicBezTo>
                  <a:pt x="917924" y="3354874"/>
                  <a:pt x="912422" y="3351568"/>
                  <a:pt x="908021" y="3351568"/>
                </a:cubicBezTo>
                <a:cubicBezTo>
                  <a:pt x="901418" y="3351568"/>
                  <a:pt x="899218" y="3348262"/>
                  <a:pt x="898117" y="3342752"/>
                </a:cubicBezTo>
                <a:cubicBezTo>
                  <a:pt x="894816" y="3331732"/>
                  <a:pt x="892614" y="3330630"/>
                  <a:pt x="881611" y="3337242"/>
                </a:cubicBezTo>
                <a:cubicBezTo>
                  <a:pt x="875008" y="3341650"/>
                  <a:pt x="868406" y="3347161"/>
                  <a:pt x="860703" y="3349364"/>
                </a:cubicBezTo>
                <a:cubicBezTo>
                  <a:pt x="860703" y="3348262"/>
                  <a:pt x="859603" y="3348262"/>
                  <a:pt x="859603" y="3347161"/>
                </a:cubicBezTo>
                <a:cubicBezTo>
                  <a:pt x="869506" y="3332834"/>
                  <a:pt x="869506" y="3332834"/>
                  <a:pt x="860703" y="3317406"/>
                </a:cubicBezTo>
                <a:cubicBezTo>
                  <a:pt x="859603" y="3315202"/>
                  <a:pt x="858502" y="3312998"/>
                  <a:pt x="857402" y="3311896"/>
                </a:cubicBezTo>
                <a:cubicBezTo>
                  <a:pt x="848599" y="3293162"/>
                  <a:pt x="835394" y="3289856"/>
                  <a:pt x="816687" y="3298672"/>
                </a:cubicBezTo>
                <a:cubicBezTo>
                  <a:pt x="806783" y="3304182"/>
                  <a:pt x="800181" y="3300876"/>
                  <a:pt x="799080" y="3289856"/>
                </a:cubicBezTo>
                <a:cubicBezTo>
                  <a:pt x="797980" y="3284346"/>
                  <a:pt x="797980" y="3278836"/>
                  <a:pt x="799080" y="3273326"/>
                </a:cubicBezTo>
                <a:cubicBezTo>
                  <a:pt x="802382" y="3257898"/>
                  <a:pt x="816687" y="3253490"/>
                  <a:pt x="827691" y="3263408"/>
                </a:cubicBezTo>
                <a:cubicBezTo>
                  <a:pt x="836494" y="3271122"/>
                  <a:pt x="845297" y="3274428"/>
                  <a:pt x="855201" y="3276632"/>
                </a:cubicBezTo>
                <a:cubicBezTo>
                  <a:pt x="865105" y="3277734"/>
                  <a:pt x="873908" y="3281040"/>
                  <a:pt x="880510" y="3288754"/>
                </a:cubicBezTo>
                <a:cubicBezTo>
                  <a:pt x="890414" y="3301978"/>
                  <a:pt x="895916" y="3303080"/>
                  <a:pt x="908021" y="3292060"/>
                </a:cubicBezTo>
                <a:cubicBezTo>
                  <a:pt x="916824" y="3285448"/>
                  <a:pt x="924527" y="3283244"/>
                  <a:pt x="935531" y="3285448"/>
                </a:cubicBezTo>
                <a:cubicBezTo>
                  <a:pt x="955338" y="3288754"/>
                  <a:pt x="974045" y="3297570"/>
                  <a:pt x="992752" y="3301978"/>
                </a:cubicBezTo>
                <a:cubicBezTo>
                  <a:pt x="1009258" y="3306386"/>
                  <a:pt x="1025764" y="3306386"/>
                  <a:pt x="1040069" y="3296468"/>
                </a:cubicBezTo>
                <a:cubicBezTo>
                  <a:pt x="1047772" y="3289856"/>
                  <a:pt x="1052174" y="3292060"/>
                  <a:pt x="1058776" y="3298672"/>
                </a:cubicBezTo>
                <a:cubicBezTo>
                  <a:pt x="1089587" y="3329529"/>
                  <a:pt x="1124800" y="3344956"/>
                  <a:pt x="1167717" y="3326222"/>
                </a:cubicBezTo>
                <a:cubicBezTo>
                  <a:pt x="1174319" y="3322916"/>
                  <a:pt x="1179821" y="3325120"/>
                  <a:pt x="1185323" y="3327324"/>
                </a:cubicBezTo>
                <a:cubicBezTo>
                  <a:pt x="1188624" y="3329529"/>
                  <a:pt x="1193026" y="3333936"/>
                  <a:pt x="1197427" y="3330630"/>
                </a:cubicBezTo>
                <a:cubicBezTo>
                  <a:pt x="1201829" y="3326222"/>
                  <a:pt x="1198528" y="3321814"/>
                  <a:pt x="1197427" y="3317406"/>
                </a:cubicBezTo>
                <a:cubicBezTo>
                  <a:pt x="1194126" y="3310794"/>
                  <a:pt x="1197427" y="3308590"/>
                  <a:pt x="1204030" y="3308590"/>
                </a:cubicBezTo>
                <a:cubicBezTo>
                  <a:pt x="1210632" y="3308590"/>
                  <a:pt x="1217235" y="3310794"/>
                  <a:pt x="1223837" y="3311896"/>
                </a:cubicBezTo>
                <a:cubicBezTo>
                  <a:pt x="1238143" y="3316304"/>
                  <a:pt x="1250247" y="3321814"/>
                  <a:pt x="1265653" y="3318508"/>
                </a:cubicBezTo>
                <a:cubicBezTo>
                  <a:pt x="1268954" y="3318508"/>
                  <a:pt x="1268954" y="3320712"/>
                  <a:pt x="1270054" y="3322916"/>
                </a:cubicBezTo>
                <a:cubicBezTo>
                  <a:pt x="1273355" y="3332834"/>
                  <a:pt x="1281058" y="3335038"/>
                  <a:pt x="1289862" y="3335038"/>
                </a:cubicBezTo>
                <a:cubicBezTo>
                  <a:pt x="1322874" y="3336140"/>
                  <a:pt x="1355886" y="3339446"/>
                  <a:pt x="1387798" y="3350466"/>
                </a:cubicBezTo>
                <a:cubicBezTo>
                  <a:pt x="1389998" y="3351568"/>
                  <a:pt x="1393300" y="3351568"/>
                  <a:pt x="1396601" y="3350466"/>
                </a:cubicBezTo>
                <a:cubicBezTo>
                  <a:pt x="1406505" y="3344956"/>
                  <a:pt x="1413107" y="3348262"/>
                  <a:pt x="1418609" y="3359282"/>
                </a:cubicBezTo>
                <a:cubicBezTo>
                  <a:pt x="1424111" y="3370303"/>
                  <a:pt x="1430714" y="3371404"/>
                  <a:pt x="1440617" y="3362588"/>
                </a:cubicBezTo>
                <a:cubicBezTo>
                  <a:pt x="1445019" y="3359282"/>
                  <a:pt x="1448320" y="3355976"/>
                  <a:pt x="1452721" y="3351568"/>
                </a:cubicBezTo>
                <a:cubicBezTo>
                  <a:pt x="1457123" y="3358181"/>
                  <a:pt x="1461525" y="3364793"/>
                  <a:pt x="1469228" y="3364793"/>
                </a:cubicBezTo>
                <a:cubicBezTo>
                  <a:pt x="1478031" y="3364793"/>
                  <a:pt x="1486834" y="3365894"/>
                  <a:pt x="1494537" y="3365894"/>
                </a:cubicBezTo>
                <a:cubicBezTo>
                  <a:pt x="1523147" y="3366996"/>
                  <a:pt x="1526449" y="3369201"/>
                  <a:pt x="1531951" y="3338344"/>
                </a:cubicBezTo>
                <a:cubicBezTo>
                  <a:pt x="1531951" y="3338344"/>
                  <a:pt x="1533051" y="3338344"/>
                  <a:pt x="1533051" y="3337242"/>
                </a:cubicBezTo>
                <a:cubicBezTo>
                  <a:pt x="1536352" y="3326222"/>
                  <a:pt x="1540754" y="3322916"/>
                  <a:pt x="1551758" y="3326222"/>
                </a:cubicBezTo>
                <a:cubicBezTo>
                  <a:pt x="1600176" y="3336140"/>
                  <a:pt x="1649694" y="3342752"/>
                  <a:pt x="1698112" y="3350466"/>
                </a:cubicBezTo>
                <a:cubicBezTo>
                  <a:pt x="1728924" y="3354874"/>
                  <a:pt x="1760835" y="3358181"/>
                  <a:pt x="1791647" y="3361486"/>
                </a:cubicBezTo>
                <a:cubicBezTo>
                  <a:pt x="1829060" y="3365894"/>
                  <a:pt x="1864273" y="3376914"/>
                  <a:pt x="1900587" y="3386833"/>
                </a:cubicBezTo>
                <a:cubicBezTo>
                  <a:pt x="1928097" y="3393445"/>
                  <a:pt x="1954507" y="3397853"/>
                  <a:pt x="1982017" y="3387935"/>
                </a:cubicBezTo>
                <a:cubicBezTo>
                  <a:pt x="1993021" y="3383526"/>
                  <a:pt x="2002924" y="3385730"/>
                  <a:pt x="2013928" y="3391240"/>
                </a:cubicBezTo>
                <a:cubicBezTo>
                  <a:pt x="2034836" y="3401158"/>
                  <a:pt x="2057945" y="3405567"/>
                  <a:pt x="2082154" y="3404465"/>
                </a:cubicBezTo>
                <a:cubicBezTo>
                  <a:pt x="2103062" y="3402260"/>
                  <a:pt x="2125070" y="3403363"/>
                  <a:pt x="2145977" y="3408872"/>
                </a:cubicBezTo>
                <a:cubicBezTo>
                  <a:pt x="2177889" y="3415485"/>
                  <a:pt x="2209801" y="3418790"/>
                  <a:pt x="2242814" y="3418790"/>
                </a:cubicBezTo>
                <a:cubicBezTo>
                  <a:pt x="2263721" y="3418790"/>
                  <a:pt x="2283528" y="3420995"/>
                  <a:pt x="2303335" y="3423199"/>
                </a:cubicBezTo>
                <a:cubicBezTo>
                  <a:pt x="2346252" y="3429810"/>
                  <a:pt x="2390268" y="3433117"/>
                  <a:pt x="2434284" y="3434219"/>
                </a:cubicBezTo>
                <a:cubicBezTo>
                  <a:pt x="2478300" y="3435321"/>
                  <a:pt x="2522316" y="3434219"/>
                  <a:pt x="2565232" y="3437525"/>
                </a:cubicBezTo>
                <a:cubicBezTo>
                  <a:pt x="2594943" y="3440831"/>
                  <a:pt x="2624654" y="3446341"/>
                  <a:pt x="2654365" y="3443034"/>
                </a:cubicBezTo>
                <a:cubicBezTo>
                  <a:pt x="2701683" y="3436422"/>
                  <a:pt x="2747900" y="3440831"/>
                  <a:pt x="2794117" y="3443034"/>
                </a:cubicBezTo>
                <a:cubicBezTo>
                  <a:pt x="2817226" y="3445239"/>
                  <a:pt x="2840334" y="3448544"/>
                  <a:pt x="2864542" y="3447442"/>
                </a:cubicBezTo>
                <a:cubicBezTo>
                  <a:pt x="2892053" y="3445239"/>
                  <a:pt x="2920663" y="3449647"/>
                  <a:pt x="2948174" y="3443034"/>
                </a:cubicBezTo>
                <a:cubicBezTo>
                  <a:pt x="2965780" y="3438627"/>
                  <a:pt x="2983387" y="3439729"/>
                  <a:pt x="2999893" y="3443034"/>
                </a:cubicBezTo>
                <a:cubicBezTo>
                  <a:pt x="3018600" y="3447442"/>
                  <a:pt x="3036206" y="3448544"/>
                  <a:pt x="3054914" y="3445239"/>
                </a:cubicBezTo>
                <a:cubicBezTo>
                  <a:pt x="3076921" y="3439729"/>
                  <a:pt x="3100030" y="3437525"/>
                  <a:pt x="3123138" y="3436422"/>
                </a:cubicBezTo>
                <a:cubicBezTo>
                  <a:pt x="3155050" y="3434219"/>
                  <a:pt x="3185862" y="3433117"/>
                  <a:pt x="3216672" y="3430912"/>
                </a:cubicBezTo>
                <a:cubicBezTo>
                  <a:pt x="3258488" y="3427607"/>
                  <a:pt x="3300304" y="3424300"/>
                  <a:pt x="3342119" y="3420995"/>
                </a:cubicBezTo>
                <a:cubicBezTo>
                  <a:pt x="3367429" y="3419892"/>
                  <a:pt x="3391638" y="3417689"/>
                  <a:pt x="3415846" y="3415485"/>
                </a:cubicBezTo>
                <a:cubicBezTo>
                  <a:pt x="3454361" y="3412178"/>
                  <a:pt x="3491774" y="3403363"/>
                  <a:pt x="3530288" y="3413280"/>
                </a:cubicBezTo>
                <a:cubicBezTo>
                  <a:pt x="3535791" y="3414382"/>
                  <a:pt x="3537992" y="3412178"/>
                  <a:pt x="3537992" y="3406668"/>
                </a:cubicBezTo>
                <a:cubicBezTo>
                  <a:pt x="3537992" y="3398955"/>
                  <a:pt x="3534690" y="3394546"/>
                  <a:pt x="3526987" y="3394546"/>
                </a:cubicBezTo>
                <a:cubicBezTo>
                  <a:pt x="3519284" y="3394546"/>
                  <a:pt x="3511582" y="3395648"/>
                  <a:pt x="3503879" y="3395648"/>
                </a:cubicBezTo>
                <a:cubicBezTo>
                  <a:pt x="3338818" y="3400057"/>
                  <a:pt x="3172657" y="3406668"/>
                  <a:pt x="3007595" y="3408872"/>
                </a:cubicBezTo>
                <a:cubicBezTo>
                  <a:pt x="2855740" y="3409975"/>
                  <a:pt x="2703883" y="3409975"/>
                  <a:pt x="2552028" y="3403363"/>
                </a:cubicBezTo>
                <a:cubicBezTo>
                  <a:pt x="2454091" y="3398955"/>
                  <a:pt x="2357256" y="3392343"/>
                  <a:pt x="2260420" y="3383526"/>
                </a:cubicBezTo>
                <a:cubicBezTo>
                  <a:pt x="2175688" y="3376914"/>
                  <a:pt x="2090958" y="3366996"/>
                  <a:pt x="2006226" y="3355976"/>
                </a:cubicBezTo>
                <a:cubicBezTo>
                  <a:pt x="1901687" y="3341650"/>
                  <a:pt x="1799350" y="3319610"/>
                  <a:pt x="1695911" y="3299774"/>
                </a:cubicBezTo>
                <a:cubicBezTo>
                  <a:pt x="1662899" y="3294264"/>
                  <a:pt x="1629887" y="3283244"/>
                  <a:pt x="1596875" y="3284346"/>
                </a:cubicBezTo>
                <a:cubicBezTo>
                  <a:pt x="1559461" y="3284346"/>
                  <a:pt x="1524248" y="3281040"/>
                  <a:pt x="1493437" y="3257898"/>
                </a:cubicBezTo>
                <a:cubicBezTo>
                  <a:pt x="1481332" y="3249082"/>
                  <a:pt x="1465926" y="3247980"/>
                  <a:pt x="1450521" y="3252388"/>
                </a:cubicBezTo>
                <a:cubicBezTo>
                  <a:pt x="1440617" y="3255694"/>
                  <a:pt x="1430714" y="3254592"/>
                  <a:pt x="1419710" y="3252388"/>
                </a:cubicBezTo>
                <a:cubicBezTo>
                  <a:pt x="1403203" y="3249082"/>
                  <a:pt x="1386697" y="3242470"/>
                  <a:pt x="1369091" y="3246878"/>
                </a:cubicBezTo>
                <a:cubicBezTo>
                  <a:pt x="1353685" y="3250184"/>
                  <a:pt x="1342681" y="3245776"/>
                  <a:pt x="1332777" y="3233654"/>
                </a:cubicBezTo>
                <a:cubicBezTo>
                  <a:pt x="1329476" y="3229246"/>
                  <a:pt x="1325075" y="3228144"/>
                  <a:pt x="1319572" y="3230348"/>
                </a:cubicBezTo>
                <a:cubicBezTo>
                  <a:pt x="1311870" y="3233654"/>
                  <a:pt x="1303066" y="3234756"/>
                  <a:pt x="1294263" y="3231450"/>
                </a:cubicBezTo>
                <a:cubicBezTo>
                  <a:pt x="1267853" y="3222634"/>
                  <a:pt x="1238143" y="3220430"/>
                  <a:pt x="1211733" y="3209410"/>
                </a:cubicBezTo>
                <a:cubicBezTo>
                  <a:pt x="1202930" y="3205002"/>
                  <a:pt x="1194126" y="3203900"/>
                  <a:pt x="1185323" y="3208308"/>
                </a:cubicBezTo>
                <a:cubicBezTo>
                  <a:pt x="1166616" y="3216022"/>
                  <a:pt x="1161114" y="3214920"/>
                  <a:pt x="1149009" y="3198390"/>
                </a:cubicBezTo>
                <a:cubicBezTo>
                  <a:pt x="1144608" y="3191778"/>
                  <a:pt x="1139106" y="3187370"/>
                  <a:pt x="1132503" y="3187370"/>
                </a:cubicBezTo>
                <a:cubicBezTo>
                  <a:pt x="1109395" y="3186268"/>
                  <a:pt x="1088487" y="3177452"/>
                  <a:pt x="1067580" y="3170840"/>
                </a:cubicBezTo>
                <a:cubicBezTo>
                  <a:pt x="1048872" y="3164228"/>
                  <a:pt x="1030166" y="3158718"/>
                  <a:pt x="1010358" y="3162024"/>
                </a:cubicBezTo>
                <a:cubicBezTo>
                  <a:pt x="1002655" y="3163126"/>
                  <a:pt x="998254" y="3160922"/>
                  <a:pt x="994953" y="3155412"/>
                </a:cubicBezTo>
                <a:cubicBezTo>
                  <a:pt x="990551" y="3148800"/>
                  <a:pt x="985049" y="3141085"/>
                  <a:pt x="976245" y="3143290"/>
                </a:cubicBezTo>
                <a:cubicBezTo>
                  <a:pt x="957539" y="3147698"/>
                  <a:pt x="942133" y="3139984"/>
                  <a:pt x="928928" y="3126760"/>
                </a:cubicBezTo>
                <a:cubicBezTo>
                  <a:pt x="909121" y="3108026"/>
                  <a:pt x="884912" y="3101413"/>
                  <a:pt x="858502" y="3109128"/>
                </a:cubicBezTo>
                <a:cubicBezTo>
                  <a:pt x="848599" y="3111332"/>
                  <a:pt x="845297" y="3109128"/>
                  <a:pt x="845297" y="3099210"/>
                </a:cubicBezTo>
                <a:cubicBezTo>
                  <a:pt x="845297" y="3095903"/>
                  <a:pt x="845297" y="3092598"/>
                  <a:pt x="844197" y="3090393"/>
                </a:cubicBezTo>
                <a:cubicBezTo>
                  <a:pt x="829892" y="3067251"/>
                  <a:pt x="815586" y="3045212"/>
                  <a:pt x="785875" y="3039702"/>
                </a:cubicBezTo>
                <a:cubicBezTo>
                  <a:pt x="779273" y="3038599"/>
                  <a:pt x="780373" y="3035294"/>
                  <a:pt x="782574" y="3030885"/>
                </a:cubicBezTo>
                <a:cubicBezTo>
                  <a:pt x="783674" y="3028682"/>
                  <a:pt x="785875" y="3026477"/>
                  <a:pt x="788076" y="3024273"/>
                </a:cubicBezTo>
                <a:cubicBezTo>
                  <a:pt x="792478" y="3019865"/>
                  <a:pt x="796879" y="3016560"/>
                  <a:pt x="792478" y="3009947"/>
                </a:cubicBezTo>
                <a:cubicBezTo>
                  <a:pt x="789177" y="3003335"/>
                  <a:pt x="783674" y="3007743"/>
                  <a:pt x="778173" y="3008845"/>
                </a:cubicBezTo>
                <a:cubicBezTo>
                  <a:pt x="767169" y="3012151"/>
                  <a:pt x="755064" y="3015457"/>
                  <a:pt x="746261" y="3008845"/>
                </a:cubicBezTo>
                <a:cubicBezTo>
                  <a:pt x="735256" y="3001131"/>
                  <a:pt x="729755" y="3004437"/>
                  <a:pt x="722052" y="3013253"/>
                </a:cubicBezTo>
                <a:cubicBezTo>
                  <a:pt x="719851" y="3015457"/>
                  <a:pt x="717650" y="3017662"/>
                  <a:pt x="714349" y="3018763"/>
                </a:cubicBezTo>
                <a:cubicBezTo>
                  <a:pt x="711048" y="3022070"/>
                  <a:pt x="707747" y="3023172"/>
                  <a:pt x="703345" y="3018763"/>
                </a:cubicBezTo>
                <a:cubicBezTo>
                  <a:pt x="700044" y="3015457"/>
                  <a:pt x="700044" y="3011050"/>
                  <a:pt x="703345" y="3007743"/>
                </a:cubicBezTo>
                <a:cubicBezTo>
                  <a:pt x="706646" y="3003335"/>
                  <a:pt x="707747" y="2998927"/>
                  <a:pt x="712148" y="2995621"/>
                </a:cubicBezTo>
                <a:cubicBezTo>
                  <a:pt x="714349" y="2994519"/>
                  <a:pt x="716550" y="2993418"/>
                  <a:pt x="715450" y="2990111"/>
                </a:cubicBezTo>
                <a:cubicBezTo>
                  <a:pt x="714349" y="2987908"/>
                  <a:pt x="711048" y="2989009"/>
                  <a:pt x="708847" y="2989009"/>
                </a:cubicBezTo>
                <a:cubicBezTo>
                  <a:pt x="705546" y="2989009"/>
                  <a:pt x="703345" y="2989009"/>
                  <a:pt x="701144" y="2991213"/>
                </a:cubicBezTo>
                <a:cubicBezTo>
                  <a:pt x="698943" y="2993418"/>
                  <a:pt x="696742" y="2993418"/>
                  <a:pt x="694542" y="2991213"/>
                </a:cubicBezTo>
                <a:cubicBezTo>
                  <a:pt x="682437" y="2979091"/>
                  <a:pt x="668132" y="2973581"/>
                  <a:pt x="651626" y="2974683"/>
                </a:cubicBezTo>
                <a:cubicBezTo>
                  <a:pt x="643923" y="2975785"/>
                  <a:pt x="636220" y="2975785"/>
                  <a:pt x="628517" y="2974683"/>
                </a:cubicBezTo>
                <a:cubicBezTo>
                  <a:pt x="624115" y="2974683"/>
                  <a:pt x="617513" y="2974683"/>
                  <a:pt x="615312" y="2969173"/>
                </a:cubicBezTo>
                <a:cubicBezTo>
                  <a:pt x="614212" y="2964765"/>
                  <a:pt x="619714" y="2961459"/>
                  <a:pt x="623015" y="2958153"/>
                </a:cubicBezTo>
                <a:cubicBezTo>
                  <a:pt x="625216" y="2955949"/>
                  <a:pt x="627417" y="2954847"/>
                  <a:pt x="629618" y="2952643"/>
                </a:cubicBezTo>
                <a:cubicBezTo>
                  <a:pt x="631819" y="2950439"/>
                  <a:pt x="637320" y="2948235"/>
                  <a:pt x="635120" y="2943827"/>
                </a:cubicBezTo>
                <a:cubicBezTo>
                  <a:pt x="634019" y="2939419"/>
                  <a:pt x="628517" y="2939419"/>
                  <a:pt x="624115" y="2940521"/>
                </a:cubicBezTo>
                <a:cubicBezTo>
                  <a:pt x="614212" y="2940521"/>
                  <a:pt x="606509" y="2938317"/>
                  <a:pt x="596606" y="2933909"/>
                </a:cubicBezTo>
                <a:cubicBezTo>
                  <a:pt x="574597" y="2922889"/>
                  <a:pt x="562493" y="2928399"/>
                  <a:pt x="553689" y="2950439"/>
                </a:cubicBezTo>
                <a:cubicBezTo>
                  <a:pt x="550388" y="2959255"/>
                  <a:pt x="544887" y="2963663"/>
                  <a:pt x="536083" y="2962561"/>
                </a:cubicBezTo>
                <a:lnTo>
                  <a:pt x="536083" y="2914177"/>
                </a:lnTo>
                <a:lnTo>
                  <a:pt x="530600" y="2918493"/>
                </a:lnTo>
                <a:cubicBezTo>
                  <a:pt x="527949" y="2919409"/>
                  <a:pt x="525026" y="2919394"/>
                  <a:pt x="521949" y="2918429"/>
                </a:cubicBezTo>
                <a:cubicBezTo>
                  <a:pt x="518001" y="2918093"/>
                  <a:pt x="512796" y="2916010"/>
                  <a:pt x="509002" y="2916623"/>
                </a:cubicBezTo>
                <a:cubicBezTo>
                  <a:pt x="503309" y="2917544"/>
                  <a:pt x="500950" y="2915000"/>
                  <a:pt x="499233" y="2910403"/>
                </a:cubicBezTo>
                <a:cubicBezTo>
                  <a:pt x="494851" y="2901363"/>
                  <a:pt x="492800" y="2900720"/>
                  <a:pt x="484234" y="2907954"/>
                </a:cubicBezTo>
                <a:cubicBezTo>
                  <a:pt x="479157" y="2912676"/>
                  <a:pt x="474233" y="2918347"/>
                  <a:pt x="467899" y="2921321"/>
                </a:cubicBezTo>
                <a:cubicBezTo>
                  <a:pt x="467745" y="2920371"/>
                  <a:pt x="466797" y="2920524"/>
                  <a:pt x="466643" y="2919574"/>
                </a:cubicBezTo>
                <a:cubicBezTo>
                  <a:pt x="473184" y="2905842"/>
                  <a:pt x="473184" y="2905842"/>
                  <a:pt x="463443" y="2893768"/>
                </a:cubicBezTo>
                <a:cubicBezTo>
                  <a:pt x="462187" y="2892022"/>
                  <a:pt x="460931" y="2890274"/>
                  <a:pt x="459828" y="2889478"/>
                </a:cubicBezTo>
                <a:cubicBezTo>
                  <a:pt x="449627" y="2874554"/>
                  <a:pt x="437781" y="2873545"/>
                  <a:pt x="422882" y="2883754"/>
                </a:cubicBezTo>
                <a:cubicBezTo>
                  <a:pt x="415112" y="2889885"/>
                  <a:pt x="408958" y="2887956"/>
                  <a:pt x="406473" y="2878608"/>
                </a:cubicBezTo>
                <a:cubicBezTo>
                  <a:pt x="404757" y="2874011"/>
                  <a:pt x="403988" y="2869260"/>
                  <a:pt x="404168" y="2864357"/>
                </a:cubicBezTo>
                <a:cubicBezTo>
                  <a:pt x="404863" y="2850594"/>
                  <a:pt x="416582" y="2844799"/>
                  <a:pt x="427452" y="2851816"/>
                </a:cubicBezTo>
                <a:cubicBezTo>
                  <a:pt x="436117" y="2857240"/>
                  <a:pt x="444168" y="2858863"/>
                  <a:pt x="453014" y="2859382"/>
                </a:cubicBezTo>
                <a:cubicBezTo>
                  <a:pt x="461706" y="2858951"/>
                  <a:pt x="469757" y="2860574"/>
                  <a:pt x="476525" y="2866304"/>
                </a:cubicBezTo>
                <a:cubicBezTo>
                  <a:pt x="486907" y="2876324"/>
                  <a:pt x="491805" y="2876507"/>
                  <a:pt x="500704" y="2865319"/>
                </a:cubicBezTo>
                <a:cubicBezTo>
                  <a:pt x="507372" y="2858390"/>
                  <a:pt x="513705" y="2855416"/>
                  <a:pt x="523500" y="2855782"/>
                </a:cubicBezTo>
                <a:cubicBezTo>
                  <a:pt x="541038" y="2855871"/>
                  <a:pt x="558395" y="2860863"/>
                  <a:pt x="575138" y="2862055"/>
                </a:cubicBezTo>
                <a:cubicBezTo>
                  <a:pt x="589983" y="2863554"/>
                  <a:pt x="604215" y="2861252"/>
                  <a:pt x="615165" y="2850707"/>
                </a:cubicBezTo>
                <a:cubicBezTo>
                  <a:pt x="620883" y="2843932"/>
                  <a:pt x="624986" y="2845219"/>
                  <a:pt x="631601" y="2849999"/>
                </a:cubicBezTo>
                <a:lnTo>
                  <a:pt x="640659" y="2855350"/>
                </a:lnTo>
                <a:lnTo>
                  <a:pt x="640622" y="2852361"/>
                </a:lnTo>
                <a:cubicBezTo>
                  <a:pt x="638421" y="2849055"/>
                  <a:pt x="640622" y="2846851"/>
                  <a:pt x="645023" y="2845749"/>
                </a:cubicBezTo>
                <a:cubicBezTo>
                  <a:pt x="661529" y="2845749"/>
                  <a:pt x="667032" y="2850157"/>
                  <a:pt x="668132" y="2866687"/>
                </a:cubicBezTo>
                <a:lnTo>
                  <a:pt x="668664" y="2867859"/>
                </a:lnTo>
                <a:lnTo>
                  <a:pt x="679162" y="2870946"/>
                </a:lnTo>
                <a:lnTo>
                  <a:pt x="701302" y="2869830"/>
                </a:lnTo>
                <a:lnTo>
                  <a:pt x="702245" y="2865585"/>
                </a:lnTo>
                <a:cubicBezTo>
                  <a:pt x="705546" y="2862279"/>
                  <a:pt x="709947" y="2854565"/>
                  <a:pt x="713249" y="2861177"/>
                </a:cubicBezTo>
                <a:lnTo>
                  <a:pt x="716333" y="2864266"/>
                </a:lnTo>
                <a:lnTo>
                  <a:pt x="729365" y="2858561"/>
                </a:lnTo>
                <a:cubicBezTo>
                  <a:pt x="734596" y="2854790"/>
                  <a:pt x="739647" y="2855924"/>
                  <a:pt x="744698" y="2857057"/>
                </a:cubicBezTo>
                <a:cubicBezTo>
                  <a:pt x="747852" y="2858496"/>
                  <a:pt x="752261" y="2861683"/>
                  <a:pt x="755595" y="2858218"/>
                </a:cubicBezTo>
                <a:cubicBezTo>
                  <a:pt x="758776" y="2853805"/>
                  <a:pt x="755315" y="2850465"/>
                  <a:pt x="753751" y="2846818"/>
                </a:cubicBezTo>
                <a:cubicBezTo>
                  <a:pt x="749983" y="2841577"/>
                  <a:pt x="752522" y="2839217"/>
                  <a:pt x="758214" y="2838296"/>
                </a:cubicBezTo>
                <a:cubicBezTo>
                  <a:pt x="763906" y="2837376"/>
                  <a:pt x="769906" y="2838355"/>
                  <a:pt x="775753" y="2838385"/>
                </a:cubicBezTo>
                <a:cubicBezTo>
                  <a:pt x="788700" y="2840190"/>
                  <a:pt x="799904" y="2843253"/>
                  <a:pt x="812725" y="2838255"/>
                </a:cubicBezTo>
                <a:cubicBezTo>
                  <a:pt x="815572" y="2837795"/>
                  <a:pt x="815879" y="2839695"/>
                  <a:pt x="817135" y="2841441"/>
                </a:cubicBezTo>
                <a:cubicBezTo>
                  <a:pt x="821364" y="2849532"/>
                  <a:pt x="828313" y="2850358"/>
                  <a:pt x="835902" y="2849131"/>
                </a:cubicBezTo>
                <a:cubicBezTo>
                  <a:pt x="864518" y="2845478"/>
                  <a:pt x="893440" y="2843726"/>
                  <a:pt x="922489" y="2848777"/>
                </a:cubicBezTo>
                <a:cubicBezTo>
                  <a:pt x="924541" y="2849419"/>
                  <a:pt x="927387" y="2848959"/>
                  <a:pt x="930080" y="2847549"/>
                </a:cubicBezTo>
                <a:cubicBezTo>
                  <a:pt x="937849" y="2841418"/>
                  <a:pt x="944003" y="2843347"/>
                  <a:pt x="950283" y="2852081"/>
                </a:cubicBezTo>
                <a:cubicBezTo>
                  <a:pt x="956563" y="2860816"/>
                  <a:pt x="962409" y="2860844"/>
                  <a:pt x="969718" y="2851863"/>
                </a:cubicBezTo>
                <a:cubicBezTo>
                  <a:pt x="973052" y="2848398"/>
                  <a:pt x="975438" y="2845088"/>
                  <a:pt x="978618" y="2840674"/>
                </a:cubicBezTo>
                <a:cubicBezTo>
                  <a:pt x="983334" y="2845761"/>
                  <a:pt x="988051" y="2850848"/>
                  <a:pt x="994692" y="2849774"/>
                </a:cubicBezTo>
                <a:cubicBezTo>
                  <a:pt x="1002282" y="2848547"/>
                  <a:pt x="1010025" y="2848269"/>
                  <a:pt x="1016667" y="2847195"/>
                </a:cubicBezTo>
                <a:cubicBezTo>
                  <a:pt x="1029076" y="2845675"/>
                  <a:pt x="1036070" y="2845276"/>
                  <a:pt x="1040016" y="2841835"/>
                </a:cubicBezTo>
                <a:lnTo>
                  <a:pt x="1042586" y="2836627"/>
                </a:lnTo>
                <a:lnTo>
                  <a:pt x="1024663" y="2833627"/>
                </a:lnTo>
                <a:cubicBezTo>
                  <a:pt x="999354" y="2830321"/>
                  <a:pt x="976245" y="2824811"/>
                  <a:pt x="955338" y="2808281"/>
                </a:cubicBezTo>
                <a:cubicBezTo>
                  <a:pt x="943233" y="2798363"/>
                  <a:pt x="934430" y="2785139"/>
                  <a:pt x="926727" y="2770812"/>
                </a:cubicBezTo>
                <a:cubicBezTo>
                  <a:pt x="919024" y="2784037"/>
                  <a:pt x="913522" y="2785139"/>
                  <a:pt x="902518" y="2774119"/>
                </a:cubicBezTo>
                <a:lnTo>
                  <a:pt x="898481" y="2760978"/>
                </a:lnTo>
                <a:lnTo>
                  <a:pt x="891918" y="2762076"/>
                </a:lnTo>
                <a:cubicBezTo>
                  <a:pt x="885507" y="2764575"/>
                  <a:pt x="879776" y="2765258"/>
                  <a:pt x="874370" y="2764182"/>
                </a:cubicBezTo>
                <a:lnTo>
                  <a:pt x="867592" y="2760514"/>
                </a:lnTo>
                <a:lnTo>
                  <a:pt x="866755" y="2763236"/>
                </a:lnTo>
                <a:cubicBezTo>
                  <a:pt x="865655" y="2766405"/>
                  <a:pt x="864004" y="2769711"/>
                  <a:pt x="860703" y="2773017"/>
                </a:cubicBezTo>
                <a:cubicBezTo>
                  <a:pt x="864004" y="2759792"/>
                  <a:pt x="857402" y="2756487"/>
                  <a:pt x="848599" y="2754282"/>
                </a:cubicBezTo>
                <a:lnTo>
                  <a:pt x="848570" y="2754271"/>
                </a:lnTo>
                <a:lnTo>
                  <a:pt x="846921" y="2754729"/>
                </a:lnTo>
                <a:cubicBezTo>
                  <a:pt x="840741" y="2758653"/>
                  <a:pt x="833304" y="2760831"/>
                  <a:pt x="825253" y="2759208"/>
                </a:cubicBezTo>
                <a:cubicBezTo>
                  <a:pt x="801255" y="2755289"/>
                  <a:pt x="775333" y="2757532"/>
                  <a:pt x="751026" y="2751713"/>
                </a:cubicBezTo>
                <a:cubicBezTo>
                  <a:pt x="742822" y="2749141"/>
                  <a:pt x="735078" y="2749418"/>
                  <a:pt x="728103" y="2754446"/>
                </a:cubicBezTo>
                <a:cubicBezTo>
                  <a:pt x="713050" y="2763705"/>
                  <a:pt x="708153" y="2763521"/>
                  <a:pt x="695413" y="2750958"/>
                </a:cubicBezTo>
                <a:cubicBezTo>
                  <a:pt x="690696" y="2745871"/>
                  <a:pt x="685338" y="2742838"/>
                  <a:pt x="679646" y="2743758"/>
                </a:cubicBezTo>
                <a:cubicBezTo>
                  <a:pt x="659569" y="2746031"/>
                  <a:pt x="640314" y="2741345"/>
                  <a:pt x="621366" y="2738560"/>
                </a:cubicBezTo>
                <a:cubicBezTo>
                  <a:pt x="604316" y="2735467"/>
                  <a:pt x="587419" y="2733325"/>
                  <a:pt x="570803" y="2738937"/>
                </a:cubicBezTo>
                <a:cubicBezTo>
                  <a:pt x="564316" y="2740961"/>
                  <a:pt x="560214" y="2739675"/>
                  <a:pt x="556600" y="2735385"/>
                </a:cubicBezTo>
                <a:cubicBezTo>
                  <a:pt x="551882" y="2730298"/>
                  <a:pt x="546063" y="2724415"/>
                  <a:pt x="538781" y="2727543"/>
                </a:cubicBezTo>
                <a:cubicBezTo>
                  <a:pt x="523267" y="2733952"/>
                  <a:pt x="508910" y="2729449"/>
                  <a:pt x="495681" y="2719888"/>
                </a:cubicBezTo>
                <a:cubicBezTo>
                  <a:pt x="475992" y="2706499"/>
                  <a:pt x="454198" y="2704174"/>
                  <a:pt x="432504" y="2714506"/>
                </a:cubicBezTo>
                <a:cubicBezTo>
                  <a:pt x="424273" y="2717788"/>
                  <a:pt x="421120" y="2716348"/>
                  <a:pt x="419737" y="2707797"/>
                </a:cubicBezTo>
                <a:cubicBezTo>
                  <a:pt x="419276" y="2704947"/>
                  <a:pt x="418815" y="2702097"/>
                  <a:pt x="417559" y="2700350"/>
                </a:cubicBezTo>
                <a:cubicBezTo>
                  <a:pt x="401999" y="2682392"/>
                  <a:pt x="386593" y="2665384"/>
                  <a:pt x="360209" y="2664777"/>
                </a:cubicBezTo>
                <a:cubicBezTo>
                  <a:pt x="354363" y="2664747"/>
                  <a:pt x="354851" y="2661744"/>
                  <a:pt x="356133" y="2657637"/>
                </a:cubicBezTo>
                <a:cubicBezTo>
                  <a:pt x="356775" y="2655583"/>
                  <a:pt x="358365" y="2653376"/>
                  <a:pt x="359955" y="2651169"/>
                </a:cubicBezTo>
                <a:cubicBezTo>
                  <a:pt x="363135" y="2646755"/>
                  <a:pt x="366469" y="2643290"/>
                  <a:pt x="361752" y="2638204"/>
                </a:cubicBezTo>
                <a:cubicBezTo>
                  <a:pt x="357984" y="2632963"/>
                  <a:pt x="353855" y="2637531"/>
                  <a:pt x="349266" y="2639248"/>
                </a:cubicBezTo>
                <a:cubicBezTo>
                  <a:pt x="340240" y="2643633"/>
                  <a:pt x="330264" y="2648171"/>
                  <a:pt x="321753" y="2643698"/>
                </a:cubicBezTo>
                <a:cubicBezTo>
                  <a:pt x="311190" y="2638582"/>
                  <a:pt x="306907" y="2642199"/>
                  <a:pt x="301495" y="2650874"/>
                </a:cubicBezTo>
                <a:cubicBezTo>
                  <a:pt x="299905" y="2653081"/>
                  <a:pt x="298315" y="2655288"/>
                  <a:pt x="295623" y="2656698"/>
                </a:cubicBezTo>
                <a:cubicBezTo>
                  <a:pt x="293237" y="2660009"/>
                  <a:pt x="290545" y="2661420"/>
                  <a:pt x="286135" y="2658233"/>
                </a:cubicBezTo>
                <a:cubicBezTo>
                  <a:pt x="282828" y="2655843"/>
                  <a:pt x="282214" y="2652042"/>
                  <a:pt x="284599" y="2648732"/>
                </a:cubicBezTo>
                <a:cubicBezTo>
                  <a:pt x="286830" y="2644471"/>
                  <a:pt x="287164" y="2640517"/>
                  <a:pt x="290498" y="2637053"/>
                </a:cubicBezTo>
                <a:cubicBezTo>
                  <a:pt x="292242" y="2635796"/>
                  <a:pt x="293986" y="2634539"/>
                  <a:pt x="292576" y="2631842"/>
                </a:cubicBezTo>
                <a:cubicBezTo>
                  <a:pt x="291320" y="2630095"/>
                  <a:pt x="288628" y="2631506"/>
                  <a:pt x="286731" y="2631813"/>
                </a:cubicBezTo>
                <a:cubicBezTo>
                  <a:pt x="283884" y="2632273"/>
                  <a:pt x="281987" y="2632581"/>
                  <a:pt x="280397" y="2634788"/>
                </a:cubicBezTo>
                <a:cubicBezTo>
                  <a:pt x="278806" y="2636994"/>
                  <a:pt x="276909" y="2637301"/>
                  <a:pt x="274705" y="2635708"/>
                </a:cubicBezTo>
                <a:cubicBezTo>
                  <a:pt x="262578" y="2626945"/>
                  <a:pt x="249476" y="2624189"/>
                  <a:pt x="235399" y="2627440"/>
                </a:cubicBezTo>
                <a:cubicBezTo>
                  <a:pt x="228912" y="2629464"/>
                  <a:pt x="222271" y="2630538"/>
                  <a:pt x="215476" y="2630663"/>
                </a:cubicBezTo>
                <a:cubicBezTo>
                  <a:pt x="211681" y="2631276"/>
                  <a:pt x="205989" y="2632197"/>
                  <a:pt x="203323" y="2627753"/>
                </a:cubicBezTo>
                <a:cubicBezTo>
                  <a:pt x="201760" y="2624106"/>
                  <a:pt x="206043" y="2620489"/>
                  <a:pt x="208428" y="2617178"/>
                </a:cubicBezTo>
                <a:cubicBezTo>
                  <a:pt x="210018" y="2614971"/>
                  <a:pt x="211762" y="2613714"/>
                  <a:pt x="213352" y="2611507"/>
                </a:cubicBezTo>
                <a:cubicBezTo>
                  <a:pt x="214941" y="2609300"/>
                  <a:pt x="219378" y="2606633"/>
                  <a:pt x="216866" y="2603139"/>
                </a:cubicBezTo>
                <a:cubicBezTo>
                  <a:pt x="215303" y="2599492"/>
                  <a:pt x="210559" y="2600259"/>
                  <a:pt x="206918" y="2601823"/>
                </a:cubicBezTo>
                <a:cubicBezTo>
                  <a:pt x="198380" y="2603204"/>
                  <a:pt x="191431" y="2602378"/>
                  <a:pt x="182278" y="2599958"/>
                </a:cubicBezTo>
                <a:cubicBezTo>
                  <a:pt x="161767" y="2593526"/>
                  <a:pt x="152099" y="2599964"/>
                  <a:pt x="147583" y="2620193"/>
                </a:cubicBezTo>
                <a:cubicBezTo>
                  <a:pt x="145966" y="2628255"/>
                  <a:pt x="141837" y="2632822"/>
                  <a:pt x="134094" y="2633100"/>
                </a:cubicBezTo>
                <a:cubicBezTo>
                  <a:pt x="131174" y="2615047"/>
                  <a:pt x="128408" y="2597946"/>
                  <a:pt x="125489" y="2579894"/>
                </a:cubicBezTo>
                <a:cubicBezTo>
                  <a:pt x="138617" y="2576796"/>
                  <a:pt x="140695" y="2571585"/>
                  <a:pt x="135517" y="2563648"/>
                </a:cubicBezTo>
                <a:cubicBezTo>
                  <a:pt x="134108" y="2560951"/>
                  <a:pt x="130005" y="2559665"/>
                  <a:pt x="131442" y="2556508"/>
                </a:cubicBezTo>
                <a:cubicBezTo>
                  <a:pt x="133827" y="2553197"/>
                  <a:pt x="137775" y="2553534"/>
                  <a:pt x="140775" y="2554023"/>
                </a:cubicBezTo>
                <a:cubicBezTo>
                  <a:pt x="143622" y="2553563"/>
                  <a:pt x="145672" y="2554206"/>
                  <a:pt x="147724" y="2554849"/>
                </a:cubicBezTo>
                <a:cubicBezTo>
                  <a:pt x="153724" y="2555828"/>
                  <a:pt x="156416" y="2554419"/>
                  <a:pt x="156289" y="2547614"/>
                </a:cubicBezTo>
                <a:cubicBezTo>
                  <a:pt x="156623" y="2543660"/>
                  <a:pt x="158547" y="2537500"/>
                  <a:pt x="163752" y="2539583"/>
                </a:cubicBezTo>
                <a:cubicBezTo>
                  <a:pt x="170854" y="2541359"/>
                  <a:pt x="177495" y="2540285"/>
                  <a:pt x="184290" y="2540161"/>
                </a:cubicBezTo>
                <a:cubicBezTo>
                  <a:pt x="190136" y="2540191"/>
                  <a:pt x="197084" y="2541017"/>
                  <a:pt x="203418" y="2538042"/>
                </a:cubicBezTo>
                <a:cubicBezTo>
                  <a:pt x="208803" y="2535222"/>
                  <a:pt x="215136" y="2532248"/>
                  <a:pt x="208857" y="2523514"/>
                </a:cubicBezTo>
                <a:cubicBezTo>
                  <a:pt x="206497" y="2520971"/>
                  <a:pt x="208088" y="2518764"/>
                  <a:pt x="211730" y="2517199"/>
                </a:cubicBezTo>
                <a:cubicBezTo>
                  <a:pt x="225960" y="2514898"/>
                  <a:pt x="231318" y="2517931"/>
                  <a:pt x="234571" y="2532029"/>
                </a:cubicBezTo>
                <a:cubicBezTo>
                  <a:pt x="235340" y="2536780"/>
                  <a:pt x="236903" y="2540426"/>
                  <a:pt x="241006" y="2541714"/>
                </a:cubicBezTo>
                <a:cubicBezTo>
                  <a:pt x="248108" y="2543490"/>
                  <a:pt x="255056" y="2544315"/>
                  <a:pt x="262339" y="2541188"/>
                </a:cubicBezTo>
                <a:cubicBezTo>
                  <a:pt x="264236" y="2540881"/>
                  <a:pt x="264570" y="2536927"/>
                  <a:pt x="263314" y="2535180"/>
                </a:cubicBezTo>
                <a:cubicBezTo>
                  <a:pt x="262853" y="2532330"/>
                  <a:pt x="262238" y="2528530"/>
                  <a:pt x="263828" y="2526323"/>
                </a:cubicBezTo>
                <a:cubicBezTo>
                  <a:pt x="266213" y="2523012"/>
                  <a:pt x="268933" y="2515748"/>
                  <a:pt x="272701" y="2520988"/>
                </a:cubicBezTo>
                <a:cubicBezTo>
                  <a:pt x="281981" y="2530212"/>
                  <a:pt x="291468" y="2528677"/>
                  <a:pt x="301904" y="2526989"/>
                </a:cubicBezTo>
                <a:cubicBezTo>
                  <a:pt x="307750" y="2527019"/>
                  <a:pt x="313596" y="2527048"/>
                  <a:pt x="319108" y="2531032"/>
                </a:cubicBezTo>
                <a:cubicBezTo>
                  <a:pt x="339899" y="2545218"/>
                  <a:pt x="353977" y="2541967"/>
                  <a:pt x="363878" y="2518916"/>
                </a:cubicBezTo>
                <a:cubicBezTo>
                  <a:pt x="366751" y="2512602"/>
                  <a:pt x="371187" y="2509934"/>
                  <a:pt x="376853" y="2514868"/>
                </a:cubicBezTo>
                <a:cubicBezTo>
                  <a:pt x="390081" y="2524428"/>
                  <a:pt x="404927" y="2525927"/>
                  <a:pt x="420260" y="2524422"/>
                </a:cubicBezTo>
                <a:cubicBezTo>
                  <a:pt x="428003" y="2524145"/>
                  <a:pt x="435439" y="2521968"/>
                  <a:pt x="444132" y="2521537"/>
                </a:cubicBezTo>
                <a:cubicBezTo>
                  <a:pt x="458670" y="2521135"/>
                  <a:pt x="471003" y="2519141"/>
                  <a:pt x="473930" y="2501118"/>
                </a:cubicBezTo>
                <a:cubicBezTo>
                  <a:pt x="475005" y="2507770"/>
                  <a:pt x="474825" y="2512673"/>
                  <a:pt x="478593" y="2517913"/>
                </a:cubicBezTo>
                <a:cubicBezTo>
                  <a:pt x="482669" y="2525054"/>
                  <a:pt x="489771" y="2526830"/>
                  <a:pt x="496412" y="2525756"/>
                </a:cubicBezTo>
                <a:cubicBezTo>
                  <a:pt x="503848" y="2523579"/>
                  <a:pt x="498028" y="2517695"/>
                  <a:pt x="498362" y="2513741"/>
                </a:cubicBezTo>
                <a:cubicBezTo>
                  <a:pt x="498389" y="2507887"/>
                  <a:pt x="501570" y="2503473"/>
                  <a:pt x="507723" y="2505403"/>
                </a:cubicBezTo>
                <a:cubicBezTo>
                  <a:pt x="515927" y="2507975"/>
                  <a:pt x="522568" y="2506901"/>
                  <a:pt x="530953" y="2504570"/>
                </a:cubicBezTo>
                <a:cubicBezTo>
                  <a:pt x="540928" y="2500032"/>
                  <a:pt x="551364" y="2498345"/>
                  <a:pt x="562080" y="2504411"/>
                </a:cubicBezTo>
                <a:cubicBezTo>
                  <a:pt x="568541" y="2508241"/>
                  <a:pt x="574080" y="2506370"/>
                  <a:pt x="578055" y="2500852"/>
                </a:cubicBezTo>
                <a:cubicBezTo>
                  <a:pt x="580440" y="2497542"/>
                  <a:pt x="582825" y="2494232"/>
                  <a:pt x="584415" y="2492024"/>
                </a:cubicBezTo>
                <a:cubicBezTo>
                  <a:pt x="588544" y="2487457"/>
                  <a:pt x="590315" y="2480346"/>
                  <a:pt x="596314" y="2481325"/>
                </a:cubicBezTo>
                <a:cubicBezTo>
                  <a:pt x="602314" y="2482305"/>
                  <a:pt x="602441" y="2489109"/>
                  <a:pt x="603210" y="2493860"/>
                </a:cubicBezTo>
                <a:cubicBezTo>
                  <a:pt x="603978" y="2498610"/>
                  <a:pt x="607465" y="2496096"/>
                  <a:pt x="610465" y="2496586"/>
                </a:cubicBezTo>
                <a:cubicBezTo>
                  <a:pt x="613311" y="2496126"/>
                  <a:pt x="616157" y="2495665"/>
                  <a:pt x="614594" y="2492018"/>
                </a:cubicBezTo>
                <a:cubicBezTo>
                  <a:pt x="611006" y="2481874"/>
                  <a:pt x="616237" y="2478103"/>
                  <a:pt x="624622" y="2475772"/>
                </a:cubicBezTo>
                <a:cubicBezTo>
                  <a:pt x="633007" y="2473442"/>
                  <a:pt x="633342" y="2469487"/>
                  <a:pt x="626573" y="2463757"/>
                </a:cubicBezTo>
                <a:cubicBezTo>
                  <a:pt x="625318" y="2462011"/>
                  <a:pt x="622318" y="2461521"/>
                  <a:pt x="619318" y="2461031"/>
                </a:cubicBezTo>
                <a:cubicBezTo>
                  <a:pt x="592807" y="2453619"/>
                  <a:pt x="565322" y="2452215"/>
                  <a:pt x="537347" y="2453814"/>
                </a:cubicBezTo>
                <a:cubicBezTo>
                  <a:pt x="515065" y="2454493"/>
                  <a:pt x="494375" y="2452965"/>
                  <a:pt x="474044" y="2441628"/>
                </a:cubicBezTo>
                <a:cubicBezTo>
                  <a:pt x="462225" y="2434765"/>
                  <a:pt x="452792" y="2424591"/>
                  <a:pt x="444153" y="2413314"/>
                </a:cubicBezTo>
                <a:cubicBezTo>
                  <a:pt x="439356" y="2425790"/>
                  <a:pt x="434766" y="2427506"/>
                  <a:pt x="423742" y="2419540"/>
                </a:cubicBezTo>
                <a:cubicBezTo>
                  <a:pt x="420435" y="2417150"/>
                  <a:pt x="417770" y="2412706"/>
                  <a:pt x="417950" y="2407802"/>
                </a:cubicBezTo>
                <a:cubicBezTo>
                  <a:pt x="417515" y="2399098"/>
                  <a:pt x="410414" y="2397322"/>
                  <a:pt x="403619" y="2397446"/>
                </a:cubicBezTo>
                <a:cubicBezTo>
                  <a:pt x="396670" y="2396620"/>
                  <a:pt x="394593" y="2401831"/>
                  <a:pt x="392515" y="2407041"/>
                </a:cubicBezTo>
                <a:cubicBezTo>
                  <a:pt x="391386" y="2412098"/>
                  <a:pt x="392308" y="2417799"/>
                  <a:pt x="387537" y="2424420"/>
                </a:cubicBezTo>
                <a:cubicBezTo>
                  <a:pt x="388539" y="2412559"/>
                  <a:pt x="382386" y="2410629"/>
                  <a:pt x="374489" y="2409956"/>
                </a:cubicBezTo>
                <a:cubicBezTo>
                  <a:pt x="367694" y="2410080"/>
                  <a:pt x="359336" y="2406557"/>
                  <a:pt x="359363" y="2400703"/>
                </a:cubicBezTo>
                <a:cubicBezTo>
                  <a:pt x="359571" y="2389945"/>
                  <a:pt x="358829" y="2379341"/>
                  <a:pt x="364087" y="2369716"/>
                </a:cubicBezTo>
                <a:cubicBezTo>
                  <a:pt x="367114" y="2364352"/>
                  <a:pt x="370755" y="2362788"/>
                  <a:pt x="377549" y="2362664"/>
                </a:cubicBezTo>
                <a:cubicBezTo>
                  <a:pt x="382600" y="2363797"/>
                  <a:pt x="384805" y="2365390"/>
                  <a:pt x="384778" y="2371244"/>
                </a:cubicBezTo>
                <a:cubicBezTo>
                  <a:pt x="385394" y="2375045"/>
                  <a:pt x="388547" y="2376485"/>
                  <a:pt x="391393" y="2376024"/>
                </a:cubicBezTo>
                <a:cubicBezTo>
                  <a:pt x="402623" y="2373233"/>
                  <a:pt x="410187" y="2377860"/>
                  <a:pt x="417903" y="2383436"/>
                </a:cubicBezTo>
                <a:cubicBezTo>
                  <a:pt x="425466" y="2388062"/>
                  <a:pt x="433363" y="2388735"/>
                  <a:pt x="438929" y="2381011"/>
                </a:cubicBezTo>
                <a:cubicBezTo>
                  <a:pt x="442904" y="2375493"/>
                  <a:pt x="445109" y="2377086"/>
                  <a:pt x="445082" y="2382941"/>
                </a:cubicBezTo>
                <a:cubicBezTo>
                  <a:pt x="445697" y="2386741"/>
                  <a:pt x="447748" y="2387384"/>
                  <a:pt x="451850" y="2388670"/>
                </a:cubicBezTo>
                <a:cubicBezTo>
                  <a:pt x="468900" y="2391763"/>
                  <a:pt x="485977" y="2389001"/>
                  <a:pt x="501184" y="2380692"/>
                </a:cubicBezTo>
                <a:cubicBezTo>
                  <a:pt x="509107" y="2375510"/>
                  <a:pt x="517646" y="2374130"/>
                  <a:pt x="526492" y="2374649"/>
                </a:cubicBezTo>
                <a:cubicBezTo>
                  <a:pt x="534389" y="2375322"/>
                  <a:pt x="541798" y="2378999"/>
                  <a:pt x="548258" y="2382828"/>
                </a:cubicBezTo>
                <a:cubicBezTo>
                  <a:pt x="551566" y="2385218"/>
                  <a:pt x="554077" y="2388712"/>
                  <a:pt x="558360" y="2385095"/>
                </a:cubicBezTo>
                <a:cubicBezTo>
                  <a:pt x="562643" y="2381476"/>
                  <a:pt x="562029" y="2377676"/>
                  <a:pt x="560311" y="2373080"/>
                </a:cubicBezTo>
                <a:cubicBezTo>
                  <a:pt x="558748" y="2369433"/>
                  <a:pt x="556390" y="2366889"/>
                  <a:pt x="556724" y="2362935"/>
                </a:cubicBezTo>
                <a:cubicBezTo>
                  <a:pt x="555033" y="2352484"/>
                  <a:pt x="549522" y="2348501"/>
                  <a:pt x="539727" y="2348135"/>
                </a:cubicBezTo>
                <a:cubicBezTo>
                  <a:pt x="522035" y="2347096"/>
                  <a:pt x="506088" y="2344801"/>
                  <a:pt x="489037" y="2341709"/>
                </a:cubicBezTo>
                <a:cubicBezTo>
                  <a:pt x="478782" y="2338492"/>
                  <a:pt x="477065" y="2333895"/>
                  <a:pt x="482477" y="2325220"/>
                </a:cubicBezTo>
                <a:cubicBezTo>
                  <a:pt x="483426" y="2325067"/>
                  <a:pt x="483272" y="2324117"/>
                  <a:pt x="483118" y="2323166"/>
                </a:cubicBezTo>
                <a:cubicBezTo>
                  <a:pt x="483479" y="2313359"/>
                  <a:pt x="489198" y="2306585"/>
                  <a:pt x="495071" y="2300760"/>
                </a:cubicBezTo>
                <a:cubicBezTo>
                  <a:pt x="499200" y="2296193"/>
                  <a:pt x="501405" y="2297786"/>
                  <a:pt x="502968" y="2301433"/>
                </a:cubicBezTo>
                <a:cubicBezTo>
                  <a:pt x="506249" y="2309676"/>
                  <a:pt x="502120" y="2314244"/>
                  <a:pt x="494683" y="2316421"/>
                </a:cubicBezTo>
                <a:cubicBezTo>
                  <a:pt x="497349" y="2320865"/>
                  <a:pt x="500810" y="2324205"/>
                  <a:pt x="505553" y="2323439"/>
                </a:cubicBezTo>
                <a:cubicBezTo>
                  <a:pt x="508399" y="2322978"/>
                  <a:pt x="508734" y="2319024"/>
                  <a:pt x="509221" y="2316020"/>
                </a:cubicBezTo>
                <a:cubicBezTo>
                  <a:pt x="510711" y="2301155"/>
                  <a:pt x="514045" y="2297692"/>
                  <a:pt x="528430" y="2296340"/>
                </a:cubicBezTo>
                <a:cubicBezTo>
                  <a:pt x="542019" y="2296092"/>
                  <a:pt x="556250" y="2293790"/>
                  <a:pt x="569225" y="2289742"/>
                </a:cubicBezTo>
                <a:cubicBezTo>
                  <a:pt x="586789" y="2283977"/>
                  <a:pt x="591199" y="2287164"/>
                  <a:pt x="591272" y="2305675"/>
                </a:cubicBezTo>
                <a:cubicBezTo>
                  <a:pt x="591426" y="2306626"/>
                  <a:pt x="591579" y="2307576"/>
                  <a:pt x="591733" y="2308526"/>
                </a:cubicBezTo>
                <a:cubicBezTo>
                  <a:pt x="591245" y="2311529"/>
                  <a:pt x="589014" y="2315791"/>
                  <a:pt x="594065" y="2316923"/>
                </a:cubicBezTo>
                <a:cubicBezTo>
                  <a:pt x="598962" y="2317107"/>
                  <a:pt x="604013" y="2318240"/>
                  <a:pt x="605937" y="2312078"/>
                </a:cubicBezTo>
                <a:cubicBezTo>
                  <a:pt x="607220" y="2307971"/>
                  <a:pt x="608657" y="2304814"/>
                  <a:pt x="608991" y="2300860"/>
                </a:cubicBezTo>
                <a:cubicBezTo>
                  <a:pt x="611864" y="2294546"/>
                  <a:pt x="615505" y="2292982"/>
                  <a:pt x="621812" y="2295862"/>
                </a:cubicBezTo>
                <a:cubicBezTo>
                  <a:pt x="627965" y="2297791"/>
                  <a:pt x="627784" y="2302695"/>
                  <a:pt x="624605" y="2307110"/>
                </a:cubicBezTo>
                <a:cubicBezTo>
                  <a:pt x="623963" y="2309164"/>
                  <a:pt x="623168" y="2310267"/>
                  <a:pt x="622526" y="2312320"/>
                </a:cubicBezTo>
                <a:cubicBezTo>
                  <a:pt x="620936" y="2314527"/>
                  <a:pt x="621398" y="2317378"/>
                  <a:pt x="623602" y="2318971"/>
                </a:cubicBezTo>
                <a:cubicBezTo>
                  <a:pt x="626755" y="2320411"/>
                  <a:pt x="627244" y="2317407"/>
                  <a:pt x="628987" y="2316150"/>
                </a:cubicBezTo>
                <a:cubicBezTo>
                  <a:pt x="632321" y="2312686"/>
                  <a:pt x="634552" y="2308425"/>
                  <a:pt x="635682" y="2303368"/>
                </a:cubicBezTo>
                <a:cubicBezTo>
                  <a:pt x="640325" y="2289943"/>
                  <a:pt x="645711" y="2287122"/>
                  <a:pt x="659120" y="2291778"/>
                </a:cubicBezTo>
                <a:cubicBezTo>
                  <a:pt x="665272" y="2293708"/>
                  <a:pt x="671580" y="2296588"/>
                  <a:pt x="677733" y="2298517"/>
                </a:cubicBezTo>
                <a:cubicBezTo>
                  <a:pt x="681835" y="2299804"/>
                  <a:pt x="686732" y="2299987"/>
                  <a:pt x="689759" y="2294622"/>
                </a:cubicBezTo>
                <a:cubicBezTo>
                  <a:pt x="693581" y="2288155"/>
                  <a:pt x="695351" y="2281044"/>
                  <a:pt x="704992" y="2280459"/>
                </a:cubicBezTo>
                <a:lnTo>
                  <a:pt x="711780" y="2279691"/>
                </a:lnTo>
                <a:lnTo>
                  <a:pt x="713833" y="2273155"/>
                </a:lnTo>
                <a:cubicBezTo>
                  <a:pt x="715174" y="2270228"/>
                  <a:pt x="716825" y="2267748"/>
                  <a:pt x="718751" y="2266095"/>
                </a:cubicBezTo>
                <a:cubicBezTo>
                  <a:pt x="728655" y="2258381"/>
                  <a:pt x="738558" y="2263891"/>
                  <a:pt x="746261" y="2268299"/>
                </a:cubicBezTo>
                <a:cubicBezTo>
                  <a:pt x="757265" y="2274911"/>
                  <a:pt x="769369" y="2279319"/>
                  <a:pt x="782574" y="2279319"/>
                </a:cubicBezTo>
                <a:cubicBezTo>
                  <a:pt x="790277" y="2279319"/>
                  <a:pt x="799080" y="2279319"/>
                  <a:pt x="807883" y="2279319"/>
                </a:cubicBezTo>
                <a:cubicBezTo>
                  <a:pt x="816962" y="2279319"/>
                  <a:pt x="825971" y="2279664"/>
                  <a:pt x="834827" y="2280594"/>
                </a:cubicBezTo>
                <a:lnTo>
                  <a:pt x="858806" y="2285006"/>
                </a:lnTo>
                <a:lnTo>
                  <a:pt x="868763" y="2280297"/>
                </a:lnTo>
                <a:lnTo>
                  <a:pt x="877059" y="2274920"/>
                </a:lnTo>
                <a:lnTo>
                  <a:pt x="868547" y="2272007"/>
                </a:lnTo>
                <a:cubicBezTo>
                  <a:pt x="849019" y="2261738"/>
                  <a:pt x="828712" y="2261876"/>
                  <a:pt x="809820" y="2273658"/>
                </a:cubicBezTo>
                <a:cubicBezTo>
                  <a:pt x="802584" y="2277540"/>
                  <a:pt x="799530" y="2276544"/>
                  <a:pt x="797364" y="2268816"/>
                </a:cubicBezTo>
                <a:cubicBezTo>
                  <a:pt x="796641" y="2266240"/>
                  <a:pt x="795918" y="2263664"/>
                  <a:pt x="794579" y="2262187"/>
                </a:cubicBezTo>
                <a:cubicBezTo>
                  <a:pt x="778375" y="2247282"/>
                  <a:pt x="762413" y="2233235"/>
                  <a:pt x="738059" y="2235434"/>
                </a:cubicBezTo>
                <a:cubicBezTo>
                  <a:pt x="732674" y="2236018"/>
                  <a:pt x="732808" y="2233202"/>
                  <a:pt x="733560" y="2229286"/>
                </a:cubicBezTo>
                <a:cubicBezTo>
                  <a:pt x="733935" y="2227328"/>
                  <a:pt x="735169" y="2225130"/>
                  <a:pt x="736402" y="2222932"/>
                </a:cubicBezTo>
                <a:cubicBezTo>
                  <a:pt x="738868" y="2218535"/>
                  <a:pt x="741575" y="2214997"/>
                  <a:pt x="736701" y="2210807"/>
                </a:cubicBezTo>
                <a:cubicBezTo>
                  <a:pt x="732684" y="2206377"/>
                  <a:pt x="729360" y="2211014"/>
                  <a:pt x="725314" y="2213075"/>
                </a:cubicBezTo>
                <a:cubicBezTo>
                  <a:pt x="717462" y="2218056"/>
                  <a:pt x="708753" y="2223277"/>
                  <a:pt x="700449" y="2220049"/>
                </a:cubicBezTo>
                <a:cubicBezTo>
                  <a:pt x="690189" y="2216443"/>
                  <a:pt x="686624" y="2220222"/>
                  <a:pt x="682549" y="2228774"/>
                </a:cubicBezTo>
                <a:cubicBezTo>
                  <a:pt x="681316" y="2230972"/>
                  <a:pt x="680083" y="2233171"/>
                  <a:pt x="677751" y="2234751"/>
                </a:cubicBezTo>
                <a:cubicBezTo>
                  <a:pt x="675902" y="2238048"/>
                  <a:pt x="673570" y="2239628"/>
                  <a:pt x="669177" y="2237155"/>
                </a:cubicBezTo>
                <a:cubicBezTo>
                  <a:pt x="665883" y="2235301"/>
                  <a:pt x="664919" y="2231867"/>
                  <a:pt x="666769" y="2228569"/>
                </a:cubicBezTo>
                <a:cubicBezTo>
                  <a:pt x="668378" y="2224412"/>
                  <a:pt x="668272" y="2220737"/>
                  <a:pt x="670979" y="2217200"/>
                </a:cubicBezTo>
                <a:cubicBezTo>
                  <a:pt x="672453" y="2215859"/>
                  <a:pt x="673927" y="2214520"/>
                  <a:pt x="672347" y="2212185"/>
                </a:cubicBezTo>
                <a:cubicBezTo>
                  <a:pt x="671009" y="2210709"/>
                  <a:pt x="668677" y="2212288"/>
                  <a:pt x="666962" y="2212769"/>
                </a:cubicBezTo>
                <a:cubicBezTo>
                  <a:pt x="664390" y="2213491"/>
                  <a:pt x="662675" y="2213972"/>
                  <a:pt x="661442" y="2216169"/>
                </a:cubicBezTo>
                <a:cubicBezTo>
                  <a:pt x="660209" y="2218368"/>
                  <a:pt x="658493" y="2218849"/>
                  <a:pt x="656297" y="2217613"/>
                </a:cubicBezTo>
                <a:cubicBezTo>
                  <a:pt x="644217" y="2210813"/>
                  <a:pt x="631866" y="2209646"/>
                  <a:pt x="619246" y="2214112"/>
                </a:cubicBezTo>
                <a:cubicBezTo>
                  <a:pt x="613485" y="2216653"/>
                  <a:pt x="607483" y="2218336"/>
                  <a:pt x="601240" y="2219161"/>
                </a:cubicBezTo>
                <a:cubicBezTo>
                  <a:pt x="597811" y="2220123"/>
                  <a:pt x="592666" y="2221566"/>
                  <a:pt x="589747" y="2217753"/>
                </a:cubicBezTo>
                <a:cubicBezTo>
                  <a:pt x="587926" y="2214560"/>
                  <a:pt x="591491" y="2210781"/>
                  <a:pt x="593341" y="2207483"/>
                </a:cubicBezTo>
                <a:cubicBezTo>
                  <a:pt x="594573" y="2205285"/>
                  <a:pt x="596048" y="2203946"/>
                  <a:pt x="597281" y="2201748"/>
                </a:cubicBezTo>
                <a:cubicBezTo>
                  <a:pt x="598514" y="2199549"/>
                  <a:pt x="602320" y="2196629"/>
                  <a:pt x="599642" y="2193676"/>
                </a:cubicBezTo>
                <a:cubicBezTo>
                  <a:pt x="597821" y="2190482"/>
                  <a:pt x="593534" y="2191685"/>
                  <a:pt x="590345" y="2193505"/>
                </a:cubicBezTo>
                <a:cubicBezTo>
                  <a:pt x="582628" y="2195669"/>
                  <a:pt x="576145" y="2195635"/>
                  <a:pt x="567465" y="2194365"/>
                </a:cubicBezTo>
                <a:cubicBezTo>
                  <a:pt x="547909" y="2190588"/>
                  <a:pt x="539681" y="2197526"/>
                  <a:pt x="537638" y="2216623"/>
                </a:cubicBezTo>
                <a:cubicBezTo>
                  <a:pt x="536992" y="2224213"/>
                  <a:pt x="533668" y="2228851"/>
                  <a:pt x="526568" y="2229916"/>
                </a:cubicBezTo>
                <a:cubicBezTo>
                  <a:pt x="521993" y="2213602"/>
                  <a:pt x="517658" y="2198146"/>
                  <a:pt x="513083" y="2181831"/>
                </a:cubicBezTo>
                <a:cubicBezTo>
                  <a:pt x="524845" y="2177606"/>
                  <a:pt x="526214" y="2172591"/>
                  <a:pt x="520617" y="2165825"/>
                </a:cubicBezTo>
                <a:cubicBezTo>
                  <a:pt x="519036" y="2163490"/>
                  <a:pt x="515125" y="2162734"/>
                  <a:pt x="516117" y="2159677"/>
                </a:cubicBezTo>
                <a:cubicBezTo>
                  <a:pt x="517967" y="2156380"/>
                  <a:pt x="521638" y="2156277"/>
                  <a:pt x="524452" y="2156413"/>
                </a:cubicBezTo>
                <a:cubicBezTo>
                  <a:pt x="527023" y="2155692"/>
                  <a:pt x="528979" y="2156069"/>
                  <a:pt x="530935" y="2156448"/>
                </a:cubicBezTo>
                <a:cubicBezTo>
                  <a:pt x="536561" y="2156722"/>
                  <a:pt x="538892" y="2155142"/>
                  <a:pt x="538064" y="2148891"/>
                </a:cubicBezTo>
                <a:cubicBezTo>
                  <a:pt x="537958" y="2145216"/>
                  <a:pt x="539085" y="2139342"/>
                  <a:pt x="544095" y="2140716"/>
                </a:cubicBezTo>
                <a:lnTo>
                  <a:pt x="561626" y="2139224"/>
                </a:lnTo>
                <a:lnTo>
                  <a:pt x="553359" y="2131442"/>
                </a:lnTo>
                <a:cubicBezTo>
                  <a:pt x="548181" y="2123505"/>
                  <a:pt x="541260" y="2116825"/>
                  <a:pt x="531799" y="2112505"/>
                </a:cubicBezTo>
                <a:cubicBezTo>
                  <a:pt x="523287" y="2108032"/>
                  <a:pt x="514775" y="2103559"/>
                  <a:pt x="508649" y="2095775"/>
                </a:cubicBezTo>
                <a:cubicBezTo>
                  <a:pt x="504494" y="2106197"/>
                  <a:pt x="512029" y="2116677"/>
                  <a:pt x="507874" y="2127098"/>
                </a:cubicBezTo>
                <a:cubicBezTo>
                  <a:pt x="497338" y="2116128"/>
                  <a:pt x="497338" y="2116128"/>
                  <a:pt x="485132" y="2124927"/>
                </a:cubicBezTo>
                <a:cubicBezTo>
                  <a:pt x="479747" y="2127748"/>
                  <a:pt x="476105" y="2129312"/>
                  <a:pt x="469952" y="2127382"/>
                </a:cubicBezTo>
                <a:cubicBezTo>
                  <a:pt x="453697" y="2123186"/>
                  <a:pt x="437749" y="2120890"/>
                  <a:pt x="421802" y="2118595"/>
                </a:cubicBezTo>
                <a:cubicBezTo>
                  <a:pt x="372855" y="2110912"/>
                  <a:pt x="323883" y="2109082"/>
                  <a:pt x="275425" y="2098396"/>
                </a:cubicBezTo>
                <a:cubicBezTo>
                  <a:pt x="271477" y="2098059"/>
                  <a:pt x="265784" y="2098979"/>
                  <a:pt x="265016" y="2094229"/>
                </a:cubicBezTo>
                <a:cubicBezTo>
                  <a:pt x="263299" y="2089632"/>
                  <a:pt x="267735" y="2086965"/>
                  <a:pt x="270120" y="2083654"/>
                </a:cubicBezTo>
                <a:cubicBezTo>
                  <a:pt x="272659" y="2081294"/>
                  <a:pt x="276147" y="2078779"/>
                  <a:pt x="273634" y="2075287"/>
                </a:cubicBezTo>
                <a:cubicBezTo>
                  <a:pt x="271918" y="2070689"/>
                  <a:pt x="267815" y="2069403"/>
                  <a:pt x="263867" y="2069066"/>
                </a:cubicBezTo>
                <a:cubicBezTo>
                  <a:pt x="261021" y="2069526"/>
                  <a:pt x="258175" y="2069987"/>
                  <a:pt x="255328" y="2070447"/>
                </a:cubicBezTo>
                <a:cubicBezTo>
                  <a:pt x="241892" y="2071645"/>
                  <a:pt x="233073" y="2065272"/>
                  <a:pt x="230922" y="2051970"/>
                </a:cubicBezTo>
                <a:cubicBezTo>
                  <a:pt x="230154" y="2047220"/>
                  <a:pt x="229386" y="2042469"/>
                  <a:pt x="230515" y="2037413"/>
                </a:cubicBezTo>
                <a:cubicBezTo>
                  <a:pt x="230542" y="2031558"/>
                  <a:pt x="226286" y="2029322"/>
                  <a:pt x="220901" y="2032142"/>
                </a:cubicBezTo>
                <a:cubicBezTo>
                  <a:pt x="210926" y="2036681"/>
                  <a:pt x="207411" y="2045048"/>
                  <a:pt x="210512" y="2058197"/>
                </a:cubicBezTo>
                <a:cubicBezTo>
                  <a:pt x="202641" y="2051670"/>
                  <a:pt x="196822" y="2045786"/>
                  <a:pt x="192747" y="2038646"/>
                </a:cubicBezTo>
                <a:cubicBezTo>
                  <a:pt x="188671" y="2031505"/>
                  <a:pt x="188752" y="2013943"/>
                  <a:pt x="194470" y="2007168"/>
                </a:cubicBezTo>
                <a:cubicBezTo>
                  <a:pt x="201934" y="1999137"/>
                  <a:pt x="211240" y="2002507"/>
                  <a:pt x="218496" y="2005233"/>
                </a:cubicBezTo>
                <a:cubicBezTo>
                  <a:pt x="228905" y="2009399"/>
                  <a:pt x="239956" y="2011512"/>
                  <a:pt x="251340" y="2009671"/>
                </a:cubicBezTo>
                <a:cubicBezTo>
                  <a:pt x="257981" y="2008596"/>
                  <a:pt x="265572" y="2007369"/>
                  <a:pt x="273161" y="2006142"/>
                </a:cubicBezTo>
                <a:cubicBezTo>
                  <a:pt x="304469" y="2001078"/>
                  <a:pt x="335596" y="2000919"/>
                  <a:pt x="363950" y="2019732"/>
                </a:cubicBezTo>
                <a:cubicBezTo>
                  <a:pt x="374821" y="2026748"/>
                  <a:pt x="380052" y="2022978"/>
                  <a:pt x="382952" y="2010809"/>
                </a:cubicBezTo>
                <a:cubicBezTo>
                  <a:pt x="383593" y="2008756"/>
                  <a:pt x="381234" y="2006212"/>
                  <a:pt x="383927" y="2004802"/>
                </a:cubicBezTo>
                <a:cubicBezTo>
                  <a:pt x="386773" y="2004342"/>
                  <a:pt x="388978" y="2005935"/>
                  <a:pt x="390234" y="2007682"/>
                </a:cubicBezTo>
                <a:cubicBezTo>
                  <a:pt x="391490" y="2009429"/>
                  <a:pt x="392746" y="2011175"/>
                  <a:pt x="393849" y="2011972"/>
                </a:cubicBezTo>
                <a:cubicBezTo>
                  <a:pt x="397463" y="2016262"/>
                  <a:pt x="401873" y="2019449"/>
                  <a:pt x="405847" y="2013931"/>
                </a:cubicBezTo>
                <a:cubicBezTo>
                  <a:pt x="410772" y="2008260"/>
                  <a:pt x="403028" y="2008538"/>
                  <a:pt x="400670" y="2005994"/>
                </a:cubicBezTo>
                <a:cubicBezTo>
                  <a:pt x="400516" y="2005044"/>
                  <a:pt x="399568" y="2005197"/>
                  <a:pt x="399414" y="2004248"/>
                </a:cubicBezTo>
                <a:cubicBezTo>
                  <a:pt x="397209" y="2002654"/>
                  <a:pt x="395800" y="1999957"/>
                  <a:pt x="397390" y="1997750"/>
                </a:cubicBezTo>
                <a:cubicBezTo>
                  <a:pt x="398826" y="1994593"/>
                  <a:pt x="400724" y="1994286"/>
                  <a:pt x="403877" y="1995725"/>
                </a:cubicBezTo>
                <a:cubicBezTo>
                  <a:pt x="416183" y="1999585"/>
                  <a:pt x="426005" y="1994097"/>
                  <a:pt x="431904" y="1982419"/>
                </a:cubicBezTo>
                <a:cubicBezTo>
                  <a:pt x="433494" y="1980211"/>
                  <a:pt x="436982" y="1977697"/>
                  <a:pt x="436521" y="1974848"/>
                </a:cubicBezTo>
                <a:cubicBezTo>
                  <a:pt x="434831" y="1964396"/>
                  <a:pt x="422705" y="1955633"/>
                  <a:pt x="413525" y="1959068"/>
                </a:cubicBezTo>
                <a:cubicBezTo>
                  <a:pt x="395165" y="1965936"/>
                  <a:pt x="376679" y="1966001"/>
                  <a:pt x="357270" y="1960365"/>
                </a:cubicBezTo>
                <a:cubicBezTo>
                  <a:pt x="350321" y="1959540"/>
                  <a:pt x="343373" y="1958713"/>
                  <a:pt x="338449" y="1964385"/>
                </a:cubicBezTo>
                <a:cubicBezTo>
                  <a:pt x="334167" y="1968002"/>
                  <a:pt x="332116" y="1967359"/>
                  <a:pt x="330245" y="1961812"/>
                </a:cubicBezTo>
                <a:cubicBezTo>
                  <a:pt x="328067" y="1954364"/>
                  <a:pt x="322555" y="1950381"/>
                  <a:pt x="314658" y="1949708"/>
                </a:cubicBezTo>
                <a:cubicBezTo>
                  <a:pt x="306607" y="1948085"/>
                  <a:pt x="297607" y="1946616"/>
                  <a:pt x="288608" y="1945146"/>
                </a:cubicBezTo>
                <a:cubicBezTo>
                  <a:pt x="280711" y="1944474"/>
                  <a:pt x="276943" y="1939234"/>
                  <a:pt x="276663" y="1931479"/>
                </a:cubicBezTo>
                <a:cubicBezTo>
                  <a:pt x="276509" y="1930529"/>
                  <a:pt x="276202" y="1928629"/>
                  <a:pt x="276843" y="1926575"/>
                </a:cubicBezTo>
                <a:cubicBezTo>
                  <a:pt x="276075" y="1921825"/>
                  <a:pt x="272614" y="1918484"/>
                  <a:pt x="267870" y="1919252"/>
                </a:cubicBezTo>
                <a:cubicBezTo>
                  <a:pt x="263921" y="1918916"/>
                  <a:pt x="264690" y="1923667"/>
                  <a:pt x="265305" y="1927466"/>
                </a:cubicBezTo>
                <a:cubicBezTo>
                  <a:pt x="264971" y="1931420"/>
                  <a:pt x="265585" y="1935221"/>
                  <a:pt x="260047" y="1937092"/>
                </a:cubicBezTo>
                <a:cubicBezTo>
                  <a:pt x="251508" y="1938472"/>
                  <a:pt x="242382" y="1930199"/>
                  <a:pt x="242896" y="1921341"/>
                </a:cubicBezTo>
                <a:cubicBezTo>
                  <a:pt x="242435" y="1918491"/>
                  <a:pt x="244026" y="1916284"/>
                  <a:pt x="241667" y="1913741"/>
                </a:cubicBezTo>
                <a:cubicBezTo>
                  <a:pt x="238821" y="1914201"/>
                  <a:pt x="239282" y="1917051"/>
                  <a:pt x="237538" y="1918307"/>
                </a:cubicBezTo>
                <a:cubicBezTo>
                  <a:pt x="233716" y="1924775"/>
                  <a:pt x="229922" y="1925389"/>
                  <a:pt x="225052" y="1919352"/>
                </a:cubicBezTo>
                <a:cubicBezTo>
                  <a:pt x="218617" y="1909668"/>
                  <a:pt x="209799" y="1903295"/>
                  <a:pt x="201133" y="1897872"/>
                </a:cubicBezTo>
                <a:cubicBezTo>
                  <a:pt x="191212" y="1890702"/>
                  <a:pt x="182085" y="1882429"/>
                  <a:pt x="178985" y="1869280"/>
                </a:cubicBezTo>
                <a:cubicBezTo>
                  <a:pt x="177268" y="1864684"/>
                  <a:pt x="174449" y="1859289"/>
                  <a:pt x="169398" y="1858157"/>
                </a:cubicBezTo>
                <a:cubicBezTo>
                  <a:pt x="148887" y="1851724"/>
                  <a:pt x="139507" y="1829842"/>
                  <a:pt x="119637" y="1821356"/>
                </a:cubicBezTo>
                <a:cubicBezTo>
                  <a:pt x="114279" y="1818323"/>
                  <a:pt x="114460" y="1813420"/>
                  <a:pt x="115589" y="1808362"/>
                </a:cubicBezTo>
                <a:cubicBezTo>
                  <a:pt x="117667" y="1803151"/>
                  <a:pt x="122872" y="1805234"/>
                  <a:pt x="126178" y="1807625"/>
                </a:cubicBezTo>
                <a:cubicBezTo>
                  <a:pt x="132639" y="1811455"/>
                  <a:pt x="138178" y="1809584"/>
                  <a:pt x="143256" y="1804863"/>
                </a:cubicBezTo>
                <a:cubicBezTo>
                  <a:pt x="149128" y="1799038"/>
                  <a:pt x="156411" y="1795911"/>
                  <a:pt x="164949" y="1794530"/>
                </a:cubicBezTo>
                <a:cubicBezTo>
                  <a:pt x="179333" y="1793178"/>
                  <a:pt x="188614" y="1802402"/>
                  <a:pt x="186970" y="1816317"/>
                </a:cubicBezTo>
                <a:cubicBezTo>
                  <a:pt x="186482" y="1819321"/>
                  <a:pt x="186148" y="1823274"/>
                  <a:pt x="186608" y="1826124"/>
                </a:cubicBezTo>
                <a:cubicBezTo>
                  <a:pt x="186763" y="1827075"/>
                  <a:pt x="185968" y="1828178"/>
                  <a:pt x="185968" y="1828178"/>
                </a:cubicBezTo>
                <a:cubicBezTo>
                  <a:pt x="186916" y="1828025"/>
                  <a:pt x="186916" y="1828025"/>
                  <a:pt x="187711" y="1826921"/>
                </a:cubicBezTo>
                <a:cubicBezTo>
                  <a:pt x="191506" y="1826308"/>
                  <a:pt x="194352" y="1825848"/>
                  <a:pt x="198301" y="1826184"/>
                </a:cubicBezTo>
                <a:cubicBezTo>
                  <a:pt x="217095" y="1828019"/>
                  <a:pt x="222326" y="1824249"/>
                  <a:pt x="225099" y="1805276"/>
                </a:cubicBezTo>
                <a:cubicBezTo>
                  <a:pt x="225614" y="1796418"/>
                  <a:pt x="230999" y="1793597"/>
                  <a:pt x="239845" y="1794116"/>
                </a:cubicBezTo>
                <a:cubicBezTo>
                  <a:pt x="246639" y="1793992"/>
                  <a:pt x="251048" y="1797179"/>
                  <a:pt x="255920" y="1803217"/>
                </a:cubicBezTo>
                <a:cubicBezTo>
                  <a:pt x="269428" y="1820531"/>
                  <a:pt x="287554" y="1830273"/>
                  <a:pt x="310143" y="1831495"/>
                </a:cubicBezTo>
                <a:cubicBezTo>
                  <a:pt x="329090" y="1834280"/>
                  <a:pt x="329090" y="1834280"/>
                  <a:pt x="322223" y="1815892"/>
                </a:cubicBezTo>
                <a:cubicBezTo>
                  <a:pt x="318635" y="1805748"/>
                  <a:pt x="319764" y="1800690"/>
                  <a:pt x="327687" y="1795509"/>
                </a:cubicBezTo>
                <a:cubicBezTo>
                  <a:pt x="332839" y="1809300"/>
                  <a:pt x="336146" y="1811690"/>
                  <a:pt x="350530" y="1810339"/>
                </a:cubicBezTo>
                <a:cubicBezTo>
                  <a:pt x="360018" y="1808805"/>
                  <a:pt x="369992" y="1804267"/>
                  <a:pt x="378170" y="1812693"/>
                </a:cubicBezTo>
                <a:cubicBezTo>
                  <a:pt x="378324" y="1813643"/>
                  <a:pt x="379273" y="1813490"/>
                  <a:pt x="380221" y="1813337"/>
                </a:cubicBezTo>
                <a:cubicBezTo>
                  <a:pt x="390991" y="1807695"/>
                  <a:pt x="395301" y="1798223"/>
                  <a:pt x="394251" y="1785719"/>
                </a:cubicBezTo>
                <a:cubicBezTo>
                  <a:pt x="393176" y="1779068"/>
                  <a:pt x="392101" y="1772418"/>
                  <a:pt x="399229" y="1768340"/>
                </a:cubicBezTo>
                <a:cubicBezTo>
                  <a:pt x="400024" y="1767236"/>
                  <a:pt x="402563" y="1764876"/>
                  <a:pt x="403024" y="1767726"/>
                </a:cubicBezTo>
                <a:cubicBezTo>
                  <a:pt x="405202" y="1775173"/>
                  <a:pt x="411997" y="1775049"/>
                  <a:pt x="418150" y="1776979"/>
                </a:cubicBezTo>
                <a:cubicBezTo>
                  <a:pt x="425252" y="1778755"/>
                  <a:pt x="429816" y="1782892"/>
                  <a:pt x="430096" y="1790646"/>
                </a:cubicBezTo>
                <a:cubicBezTo>
                  <a:pt x="430530" y="1799350"/>
                  <a:pt x="435400" y="1805387"/>
                  <a:pt x="443605" y="1807960"/>
                </a:cubicBezTo>
                <a:cubicBezTo>
                  <a:pt x="451014" y="1811637"/>
                  <a:pt x="457194" y="1807713"/>
                  <a:pt x="463067" y="1801888"/>
                </a:cubicBezTo>
                <a:cubicBezTo>
                  <a:pt x="467838" y="1795267"/>
                  <a:pt x="470349" y="1798761"/>
                  <a:pt x="471271" y="1804461"/>
                </a:cubicBezTo>
                <a:cubicBezTo>
                  <a:pt x="472654" y="1813012"/>
                  <a:pt x="477859" y="1815095"/>
                  <a:pt x="485142" y="1811967"/>
                </a:cubicBezTo>
                <a:cubicBezTo>
                  <a:pt x="487039" y="1811661"/>
                  <a:pt x="488936" y="1811353"/>
                  <a:pt x="490680" y="1810097"/>
                </a:cubicBezTo>
                <a:cubicBezTo>
                  <a:pt x="498911" y="1806815"/>
                  <a:pt x="505706" y="1806692"/>
                  <a:pt x="511037" y="1815579"/>
                </a:cubicBezTo>
                <a:cubicBezTo>
                  <a:pt x="517164" y="1823363"/>
                  <a:pt x="526471" y="1826732"/>
                  <a:pt x="535163" y="1826301"/>
                </a:cubicBezTo>
                <a:cubicBezTo>
                  <a:pt x="542111" y="1827128"/>
                  <a:pt x="549701" y="1825900"/>
                  <a:pt x="546113" y="1815756"/>
                </a:cubicBezTo>
                <a:cubicBezTo>
                  <a:pt x="545652" y="1812906"/>
                  <a:pt x="545986" y="1808952"/>
                  <a:pt x="546474" y="1805949"/>
                </a:cubicBezTo>
                <a:cubicBezTo>
                  <a:pt x="545399" y="1799298"/>
                  <a:pt x="547169" y="1792186"/>
                  <a:pt x="542452" y="1787100"/>
                </a:cubicBezTo>
                <a:cubicBezTo>
                  <a:pt x="530172" y="1777386"/>
                  <a:pt x="528970" y="1763931"/>
                  <a:pt x="526665" y="1749680"/>
                </a:cubicBezTo>
                <a:cubicBezTo>
                  <a:pt x="533921" y="1752406"/>
                  <a:pt x="541177" y="1755132"/>
                  <a:pt x="548766" y="1753905"/>
                </a:cubicBezTo>
                <a:cubicBezTo>
                  <a:pt x="558100" y="1751421"/>
                  <a:pt x="567099" y="1752890"/>
                  <a:pt x="575611" y="1757363"/>
                </a:cubicBezTo>
                <a:cubicBezTo>
                  <a:pt x="583020" y="1761040"/>
                  <a:pt x="591225" y="1763613"/>
                  <a:pt x="599429" y="1766186"/>
                </a:cubicBezTo>
                <a:cubicBezTo>
                  <a:pt x="623247" y="1775008"/>
                  <a:pt x="648656" y="1781624"/>
                  <a:pt x="671344" y="1795503"/>
                </a:cubicBezTo>
                <a:cubicBezTo>
                  <a:pt x="676702" y="1798536"/>
                  <a:pt x="679242" y="1796176"/>
                  <a:pt x="680370" y="1791118"/>
                </a:cubicBezTo>
                <a:cubicBezTo>
                  <a:pt x="681012" y="1789064"/>
                  <a:pt x="681346" y="1785111"/>
                  <a:pt x="685295" y="1785447"/>
                </a:cubicBezTo>
                <a:cubicBezTo>
                  <a:pt x="688294" y="1785937"/>
                  <a:pt x="688909" y="1789737"/>
                  <a:pt x="689217" y="1791638"/>
                </a:cubicBezTo>
                <a:cubicBezTo>
                  <a:pt x="690933" y="1796234"/>
                  <a:pt x="692496" y="1799881"/>
                  <a:pt x="696445" y="1800218"/>
                </a:cubicBezTo>
                <a:cubicBezTo>
                  <a:pt x="701342" y="1800401"/>
                  <a:pt x="705752" y="1803587"/>
                  <a:pt x="710649" y="1803770"/>
                </a:cubicBezTo>
                <a:cubicBezTo>
                  <a:pt x="717597" y="1804596"/>
                  <a:pt x="719161" y="1808244"/>
                  <a:pt x="717237" y="1814404"/>
                </a:cubicBezTo>
                <a:cubicBezTo>
                  <a:pt x="711979" y="1824029"/>
                  <a:pt x="719875" y="1824702"/>
                  <a:pt x="726183" y="1827581"/>
                </a:cubicBezTo>
                <a:cubicBezTo>
                  <a:pt x="734540" y="1831105"/>
                  <a:pt x="733311" y="1823504"/>
                  <a:pt x="734594" y="1819397"/>
                </a:cubicBezTo>
                <a:cubicBezTo>
                  <a:pt x="735236" y="1817343"/>
                  <a:pt x="734928" y="1815443"/>
                  <a:pt x="737774" y="1814983"/>
                </a:cubicBezTo>
                <a:cubicBezTo>
                  <a:pt x="740440" y="1819426"/>
                  <a:pt x="744054" y="1823716"/>
                  <a:pt x="745925" y="1829264"/>
                </a:cubicBezTo>
                <a:cubicBezTo>
                  <a:pt x="748437" y="1832757"/>
                  <a:pt x="751744" y="1835147"/>
                  <a:pt x="755539" y="1834533"/>
                </a:cubicBezTo>
                <a:cubicBezTo>
                  <a:pt x="760283" y="1833766"/>
                  <a:pt x="759515" y="1829016"/>
                  <a:pt x="760003" y="1826012"/>
                </a:cubicBezTo>
                <a:cubicBezTo>
                  <a:pt x="764519" y="1805783"/>
                  <a:pt x="775136" y="1799191"/>
                  <a:pt x="795339" y="1803723"/>
                </a:cubicBezTo>
                <a:cubicBezTo>
                  <a:pt x="799441" y="1805010"/>
                  <a:pt x="803390" y="1805346"/>
                  <a:pt x="806697" y="1807736"/>
                </a:cubicBezTo>
                <a:cubicBezTo>
                  <a:pt x="824208" y="1813678"/>
                  <a:pt x="838900" y="1814227"/>
                  <a:pt x="849570" y="1795927"/>
                </a:cubicBezTo>
                <a:cubicBezTo>
                  <a:pt x="849570" y="1795927"/>
                  <a:pt x="850518" y="1795775"/>
                  <a:pt x="850365" y="1794824"/>
                </a:cubicBezTo>
                <a:cubicBezTo>
                  <a:pt x="854801" y="1792156"/>
                  <a:pt x="858442" y="1790592"/>
                  <a:pt x="863647" y="1792676"/>
                </a:cubicBezTo>
                <a:cubicBezTo>
                  <a:pt x="865698" y="1793319"/>
                  <a:pt x="867902" y="1794913"/>
                  <a:pt x="867415" y="1797916"/>
                </a:cubicBezTo>
                <a:cubicBezTo>
                  <a:pt x="867235" y="1802820"/>
                  <a:pt x="862644" y="1804537"/>
                  <a:pt x="859003" y="1806102"/>
                </a:cubicBezTo>
                <a:cubicBezTo>
                  <a:pt x="856158" y="1806562"/>
                  <a:pt x="852516" y="1808125"/>
                  <a:pt x="852977" y="1810976"/>
                </a:cubicBezTo>
                <a:cubicBezTo>
                  <a:pt x="852643" y="1814930"/>
                  <a:pt x="857233" y="1813212"/>
                  <a:pt x="859437" y="1814805"/>
                </a:cubicBezTo>
                <a:cubicBezTo>
                  <a:pt x="864488" y="1815938"/>
                  <a:pt x="869386" y="1816121"/>
                  <a:pt x="874437" y="1817255"/>
                </a:cubicBezTo>
                <a:cubicBezTo>
                  <a:pt x="881385" y="1818080"/>
                  <a:pt x="887538" y="1820010"/>
                  <a:pt x="892255" y="1825097"/>
                </a:cubicBezTo>
                <a:cubicBezTo>
                  <a:pt x="895716" y="1828437"/>
                  <a:pt x="898562" y="1827977"/>
                  <a:pt x="902998" y="1825309"/>
                </a:cubicBezTo>
                <a:cubicBezTo>
                  <a:pt x="915512" y="1818411"/>
                  <a:pt x="924512" y="1819881"/>
                  <a:pt x="934894" y="1829900"/>
                </a:cubicBezTo>
                <a:cubicBezTo>
                  <a:pt x="940559" y="1834834"/>
                  <a:pt x="944481" y="1841024"/>
                  <a:pt x="949352" y="1847061"/>
                </a:cubicBezTo>
                <a:cubicBezTo>
                  <a:pt x="955324" y="1853895"/>
                  <a:pt x="962734" y="1857571"/>
                  <a:pt x="971733" y="1859041"/>
                </a:cubicBezTo>
                <a:cubicBezTo>
                  <a:pt x="981682" y="1860357"/>
                  <a:pt x="986117" y="1857690"/>
                  <a:pt x="989171" y="1846471"/>
                </a:cubicBezTo>
                <a:cubicBezTo>
                  <a:pt x="992071" y="1834303"/>
                  <a:pt x="998558" y="1832279"/>
                  <a:pt x="1010070" y="1837241"/>
                </a:cubicBezTo>
                <a:cubicBezTo>
                  <a:pt x="1014172" y="1838528"/>
                  <a:pt x="1016376" y="1840122"/>
                  <a:pt x="1020966" y="1838404"/>
                </a:cubicBezTo>
                <a:cubicBezTo>
                  <a:pt x="1031737" y="1832763"/>
                  <a:pt x="1031737" y="1832763"/>
                  <a:pt x="1033734" y="1845114"/>
                </a:cubicBezTo>
                <a:lnTo>
                  <a:pt x="1033901" y="1846144"/>
                </a:lnTo>
                <a:lnTo>
                  <a:pt x="1048531" y="1850889"/>
                </a:lnTo>
                <a:lnTo>
                  <a:pt x="1053950" y="1851269"/>
                </a:lnTo>
                <a:lnTo>
                  <a:pt x="1055059" y="1850561"/>
                </a:lnTo>
                <a:cubicBezTo>
                  <a:pt x="1057694" y="1848795"/>
                  <a:pt x="1060348" y="1847147"/>
                  <a:pt x="1063118" y="1846211"/>
                </a:cubicBezTo>
                <a:cubicBezTo>
                  <a:pt x="1074836" y="1840416"/>
                  <a:pt x="1087676" y="1840046"/>
                  <a:pt x="1098758" y="1843860"/>
                </a:cubicBezTo>
                <a:lnTo>
                  <a:pt x="1099157" y="1844093"/>
                </a:lnTo>
                <a:lnTo>
                  <a:pt x="1105722" y="1841491"/>
                </a:lnTo>
                <a:cubicBezTo>
                  <a:pt x="1109768" y="1839430"/>
                  <a:pt x="1113439" y="1839327"/>
                  <a:pt x="1117591" y="1840941"/>
                </a:cubicBezTo>
                <a:cubicBezTo>
                  <a:pt x="1127475" y="1846505"/>
                  <a:pt x="1137147" y="1844719"/>
                  <a:pt x="1146955" y="1840116"/>
                </a:cubicBezTo>
                <a:cubicBezTo>
                  <a:pt x="1160568" y="1832593"/>
                  <a:pt x="1172224" y="1824692"/>
                  <a:pt x="1183159" y="1814217"/>
                </a:cubicBezTo>
                <a:cubicBezTo>
                  <a:pt x="1185678" y="1811657"/>
                  <a:pt x="1188198" y="1809098"/>
                  <a:pt x="1190974" y="1807046"/>
                </a:cubicBezTo>
                <a:lnTo>
                  <a:pt x="1196662" y="1804536"/>
                </a:lnTo>
                <a:lnTo>
                  <a:pt x="1188790" y="1798589"/>
                </a:lnTo>
                <a:cubicBezTo>
                  <a:pt x="1183432" y="1795555"/>
                  <a:pt x="1179484" y="1795219"/>
                  <a:pt x="1174251" y="1798990"/>
                </a:cubicBezTo>
                <a:cubicBezTo>
                  <a:pt x="1169969" y="1802608"/>
                  <a:pt x="1166789" y="1807022"/>
                  <a:pt x="1160790" y="1806042"/>
                </a:cubicBezTo>
                <a:cubicBezTo>
                  <a:pt x="1154943" y="1806012"/>
                  <a:pt x="1153072" y="1800465"/>
                  <a:pt x="1149612" y="1797126"/>
                </a:cubicBezTo>
                <a:cubicBezTo>
                  <a:pt x="1142917" y="1809907"/>
                  <a:pt x="1142917" y="1809907"/>
                  <a:pt x="1130150" y="1803198"/>
                </a:cubicBezTo>
                <a:cubicBezTo>
                  <a:pt x="1124945" y="1801114"/>
                  <a:pt x="1119587" y="1798081"/>
                  <a:pt x="1113560" y="1802955"/>
                </a:cubicBezTo>
                <a:cubicBezTo>
                  <a:pt x="1100251" y="1810957"/>
                  <a:pt x="1097252" y="1810468"/>
                  <a:pt x="1087511" y="1798394"/>
                </a:cubicBezTo>
                <a:cubicBezTo>
                  <a:pt x="1082794" y="1793307"/>
                  <a:pt x="1078077" y="1788221"/>
                  <a:pt x="1072412" y="1783287"/>
                </a:cubicBezTo>
                <a:cubicBezTo>
                  <a:pt x="1059671" y="1770723"/>
                  <a:pt x="1054928" y="1771490"/>
                  <a:pt x="1045694" y="1786633"/>
                </a:cubicBezTo>
                <a:cubicBezTo>
                  <a:pt x="1043308" y="1789944"/>
                  <a:pt x="1042026" y="1794051"/>
                  <a:pt x="1038845" y="1798465"/>
                </a:cubicBezTo>
                <a:cubicBezTo>
                  <a:pt x="1035719" y="1791171"/>
                  <a:pt x="1032899" y="1785777"/>
                  <a:pt x="1029773" y="1778483"/>
                </a:cubicBezTo>
                <a:cubicBezTo>
                  <a:pt x="1028183" y="1780690"/>
                  <a:pt x="1028336" y="1781640"/>
                  <a:pt x="1027541" y="1782744"/>
                </a:cubicBezTo>
                <a:cubicBezTo>
                  <a:pt x="1021769" y="1801226"/>
                  <a:pt x="1012281" y="1802761"/>
                  <a:pt x="999387" y="1789248"/>
                </a:cubicBezTo>
                <a:cubicBezTo>
                  <a:pt x="997029" y="1786704"/>
                  <a:pt x="994670" y="1784160"/>
                  <a:pt x="992159" y="1780667"/>
                </a:cubicBezTo>
                <a:cubicBezTo>
                  <a:pt x="990902" y="1778920"/>
                  <a:pt x="989646" y="1777173"/>
                  <a:pt x="991083" y="1774016"/>
                </a:cubicBezTo>
                <a:cubicBezTo>
                  <a:pt x="997597" y="1766138"/>
                  <a:pt x="991136" y="1762308"/>
                  <a:pt x="985625" y="1758325"/>
                </a:cubicBezTo>
                <a:cubicBezTo>
                  <a:pt x="969550" y="1749225"/>
                  <a:pt x="951704" y="1747236"/>
                  <a:pt x="933859" y="1745248"/>
                </a:cubicBezTo>
                <a:cubicBezTo>
                  <a:pt x="905271" y="1743047"/>
                  <a:pt x="876041" y="1742899"/>
                  <a:pt x="849403" y="1728683"/>
                </a:cubicBezTo>
                <a:cubicBezTo>
                  <a:pt x="840892" y="1724209"/>
                  <a:pt x="832046" y="1723691"/>
                  <a:pt x="822712" y="1726175"/>
                </a:cubicBezTo>
                <a:cubicBezTo>
                  <a:pt x="815276" y="1728352"/>
                  <a:pt x="808174" y="1726576"/>
                  <a:pt x="802662" y="1722593"/>
                </a:cubicBezTo>
                <a:lnTo>
                  <a:pt x="801420" y="1722072"/>
                </a:lnTo>
                <a:lnTo>
                  <a:pt x="796616" y="1725348"/>
                </a:lnTo>
                <a:cubicBezTo>
                  <a:pt x="791953" y="1728508"/>
                  <a:pt x="788764" y="1730328"/>
                  <a:pt x="782898" y="1729195"/>
                </a:cubicBezTo>
                <a:cubicBezTo>
                  <a:pt x="767492" y="1727032"/>
                  <a:pt x="752570" y="1726587"/>
                  <a:pt x="737648" y="1726140"/>
                </a:cubicBezTo>
                <a:cubicBezTo>
                  <a:pt x="691781" y="1724185"/>
                  <a:pt x="646502" y="1727622"/>
                  <a:pt x="600771" y="1722851"/>
                </a:cubicBezTo>
                <a:cubicBezTo>
                  <a:pt x="597101" y="1722954"/>
                  <a:pt x="591956" y="1724397"/>
                  <a:pt x="590752" y="1720103"/>
                </a:cubicBezTo>
                <a:cubicBezTo>
                  <a:pt x="588690" y="1716050"/>
                  <a:pt x="592496" y="1713131"/>
                  <a:pt x="594346" y="1709834"/>
                </a:cubicBezTo>
                <a:cubicBezTo>
                  <a:pt x="596436" y="1707395"/>
                  <a:pt x="599384" y="1704716"/>
                  <a:pt x="596707" y="1701762"/>
                </a:cubicBezTo>
                <a:cubicBezTo>
                  <a:pt x="594645" y="1697709"/>
                  <a:pt x="590734" y="1696954"/>
                  <a:pt x="587063" y="1697057"/>
                </a:cubicBezTo>
                <a:cubicBezTo>
                  <a:pt x="584491" y="1697779"/>
                  <a:pt x="581918" y="1698500"/>
                  <a:pt x="579347" y="1699222"/>
                </a:cubicBezTo>
                <a:cubicBezTo>
                  <a:pt x="567101" y="1701729"/>
                  <a:pt x="558315" y="1696784"/>
                  <a:pt x="554944" y="1684763"/>
                </a:cubicBezTo>
                <a:cubicBezTo>
                  <a:pt x="553741" y="1680469"/>
                  <a:pt x="552537" y="1676175"/>
                  <a:pt x="553047" y="1671402"/>
                </a:cubicBezTo>
                <a:cubicBezTo>
                  <a:pt x="552459" y="1666010"/>
                  <a:pt x="548307" y="1664395"/>
                  <a:pt x="543644" y="1667556"/>
                </a:cubicBezTo>
                <a:cubicBezTo>
                  <a:pt x="534935" y="1672777"/>
                  <a:pt x="532575" y="1680848"/>
                  <a:pt x="536804" y="1692629"/>
                </a:cubicBezTo>
                <a:cubicBezTo>
                  <a:pt x="528875" y="1687443"/>
                  <a:pt x="522902" y="1682635"/>
                  <a:pt x="518404" y="1676487"/>
                </a:cubicBezTo>
                <a:cubicBezTo>
                  <a:pt x="516155" y="1673414"/>
                  <a:pt x="514589" y="1667832"/>
                  <a:pt x="514156" y="1662165"/>
                </a:cubicBezTo>
                <a:lnTo>
                  <a:pt x="514991" y="1657293"/>
                </a:lnTo>
                <a:lnTo>
                  <a:pt x="492018" y="1655838"/>
                </a:lnTo>
                <a:cubicBezTo>
                  <a:pt x="486325" y="1656759"/>
                  <a:pt x="482070" y="1654523"/>
                  <a:pt x="479251" y="1649129"/>
                </a:cubicBezTo>
                <a:cubicBezTo>
                  <a:pt x="468741" y="1632304"/>
                  <a:pt x="467793" y="1632458"/>
                  <a:pt x="448023" y="1636631"/>
                </a:cubicBezTo>
                <a:cubicBezTo>
                  <a:pt x="446126" y="1636937"/>
                  <a:pt x="444228" y="1637244"/>
                  <a:pt x="441382" y="1637704"/>
                </a:cubicBezTo>
                <a:cubicBezTo>
                  <a:pt x="443306" y="1631543"/>
                  <a:pt x="445230" y="1625382"/>
                  <a:pt x="447308" y="1620172"/>
                </a:cubicBezTo>
                <a:cubicBezTo>
                  <a:pt x="449566" y="1610057"/>
                  <a:pt x="456542" y="1605030"/>
                  <a:pt x="466183" y="1604445"/>
                </a:cubicBezTo>
                <a:cubicBezTo>
                  <a:pt x="471875" y="1603525"/>
                  <a:pt x="476926" y="1604657"/>
                  <a:pt x="482465" y="1602786"/>
                </a:cubicBezTo>
                <a:cubicBezTo>
                  <a:pt x="491644" y="1599352"/>
                  <a:pt x="494798" y="1600793"/>
                  <a:pt x="498232" y="1609986"/>
                </a:cubicBezTo>
                <a:cubicBezTo>
                  <a:pt x="498847" y="1613786"/>
                  <a:pt x="499461" y="1617587"/>
                  <a:pt x="500076" y="1621388"/>
                </a:cubicBezTo>
                <a:cubicBezTo>
                  <a:pt x="500049" y="1627241"/>
                  <a:pt x="503048" y="1627732"/>
                  <a:pt x="507792" y="1626964"/>
                </a:cubicBezTo>
                <a:cubicBezTo>
                  <a:pt x="518382" y="1626226"/>
                  <a:pt x="525203" y="1620248"/>
                  <a:pt x="530768" y="1612524"/>
                </a:cubicBezTo>
                <a:cubicBezTo>
                  <a:pt x="532513" y="1611266"/>
                  <a:pt x="533001" y="1608263"/>
                  <a:pt x="536000" y="1608752"/>
                </a:cubicBezTo>
                <a:cubicBezTo>
                  <a:pt x="538052" y="1609396"/>
                  <a:pt x="538512" y="1612246"/>
                  <a:pt x="539769" y="1613993"/>
                </a:cubicBezTo>
                <a:cubicBezTo>
                  <a:pt x="540076" y="1615893"/>
                  <a:pt x="540229" y="1616843"/>
                  <a:pt x="540537" y="1618743"/>
                </a:cubicBezTo>
                <a:cubicBezTo>
                  <a:pt x="541612" y="1625394"/>
                  <a:pt x="544766" y="1626834"/>
                  <a:pt x="550150" y="1624014"/>
                </a:cubicBezTo>
                <a:cubicBezTo>
                  <a:pt x="555382" y="1620242"/>
                  <a:pt x="558689" y="1622632"/>
                  <a:pt x="562304" y="1626923"/>
                </a:cubicBezTo>
                <a:cubicBezTo>
                  <a:pt x="565764" y="1630263"/>
                  <a:pt x="565430" y="1634216"/>
                  <a:pt x="563045" y="1637527"/>
                </a:cubicBezTo>
                <a:cubicBezTo>
                  <a:pt x="560814" y="1641788"/>
                  <a:pt x="555763" y="1640655"/>
                  <a:pt x="551507" y="1638418"/>
                </a:cubicBezTo>
                <a:cubicBezTo>
                  <a:pt x="548507" y="1637929"/>
                  <a:pt x="546302" y="1636335"/>
                  <a:pt x="544071" y="1640595"/>
                </a:cubicBezTo>
                <a:lnTo>
                  <a:pt x="545032" y="1644058"/>
                </a:lnTo>
                <a:lnTo>
                  <a:pt x="553866" y="1645470"/>
                </a:lnTo>
                <a:lnTo>
                  <a:pt x="563290" y="1644380"/>
                </a:lnTo>
                <a:lnTo>
                  <a:pt x="569044" y="1638507"/>
                </a:lnTo>
                <a:cubicBezTo>
                  <a:pt x="570842" y="1625542"/>
                  <a:pt x="579688" y="1626061"/>
                  <a:pt x="588533" y="1626580"/>
                </a:cubicBezTo>
                <a:cubicBezTo>
                  <a:pt x="597777" y="1626548"/>
                  <a:pt x="607013" y="1627979"/>
                  <a:pt x="616170" y="1629666"/>
                </a:cubicBezTo>
                <a:lnTo>
                  <a:pt x="627821" y="1631651"/>
                </a:lnTo>
                <a:lnTo>
                  <a:pt x="631627" y="1631302"/>
                </a:lnTo>
                <a:cubicBezTo>
                  <a:pt x="645833" y="1631254"/>
                  <a:pt x="660011" y="1633993"/>
                  <a:pt x="674048" y="1641170"/>
                </a:cubicBezTo>
                <a:cubicBezTo>
                  <a:pt x="684789" y="1646493"/>
                  <a:pt x="689212" y="1642475"/>
                  <a:pt x="690609" y="1630968"/>
                </a:cubicBezTo>
                <a:cubicBezTo>
                  <a:pt x="690984" y="1629011"/>
                  <a:pt x="688547" y="1626915"/>
                  <a:pt x="690878" y="1625335"/>
                </a:cubicBezTo>
                <a:cubicBezTo>
                  <a:pt x="693450" y="1624614"/>
                  <a:pt x="695647" y="1625850"/>
                  <a:pt x="696986" y="1627327"/>
                </a:cubicBezTo>
                <a:cubicBezTo>
                  <a:pt x="698325" y="1628804"/>
                  <a:pt x="699665" y="1630281"/>
                  <a:pt x="700763" y="1630899"/>
                </a:cubicBezTo>
                <a:cubicBezTo>
                  <a:pt x="704539" y="1634471"/>
                  <a:pt x="708931" y="1636943"/>
                  <a:pt x="712015" y="1631448"/>
                </a:cubicBezTo>
                <a:cubicBezTo>
                  <a:pt x="715954" y="1625712"/>
                  <a:pt x="708855" y="1626777"/>
                  <a:pt x="706419" y="1624683"/>
                </a:cubicBezTo>
                <a:cubicBezTo>
                  <a:pt x="706177" y="1623823"/>
                  <a:pt x="705319" y="1624064"/>
                  <a:pt x="705078" y="1623205"/>
                </a:cubicBezTo>
                <a:cubicBezTo>
                  <a:pt x="702882" y="1621968"/>
                  <a:pt x="701302" y="1619633"/>
                  <a:pt x="702535" y="1617435"/>
                </a:cubicBezTo>
                <a:lnTo>
                  <a:pt x="705762" y="1616011"/>
                </a:lnTo>
                <a:lnTo>
                  <a:pt x="695893" y="1610192"/>
                </a:lnTo>
                <a:cubicBezTo>
                  <a:pt x="701829" y="1607770"/>
                  <a:pt x="704797" y="1606559"/>
                  <a:pt x="708707" y="1606657"/>
                </a:cubicBezTo>
                <a:lnTo>
                  <a:pt x="724793" y="1610426"/>
                </a:lnTo>
                <a:lnTo>
                  <a:pt x="732709" y="1599711"/>
                </a:lnTo>
                <a:cubicBezTo>
                  <a:pt x="733942" y="1597512"/>
                  <a:pt x="736890" y="1594833"/>
                  <a:pt x="736168" y="1592257"/>
                </a:cubicBezTo>
                <a:lnTo>
                  <a:pt x="727501" y="1581946"/>
                </a:lnTo>
                <a:lnTo>
                  <a:pt x="723399" y="1582653"/>
                </a:lnTo>
                <a:lnTo>
                  <a:pt x="712092" y="1580526"/>
                </a:lnTo>
                <a:lnTo>
                  <a:pt x="688369" y="1587949"/>
                </a:lnTo>
                <a:cubicBezTo>
                  <a:pt x="679786" y="1589083"/>
                  <a:pt x="670918" y="1588791"/>
                  <a:pt x="661689" y="1587213"/>
                </a:cubicBezTo>
                <a:cubicBezTo>
                  <a:pt x="655205" y="1587178"/>
                  <a:pt x="648721" y="1587144"/>
                  <a:pt x="644782" y="1592880"/>
                </a:cubicBezTo>
                <a:cubicBezTo>
                  <a:pt x="641217" y="1596659"/>
                  <a:pt x="639262" y="1596281"/>
                  <a:pt x="636959" y="1591369"/>
                </a:cubicBezTo>
                <a:lnTo>
                  <a:pt x="634159" y="1589664"/>
                </a:lnTo>
                <a:lnTo>
                  <a:pt x="626784" y="1593377"/>
                </a:lnTo>
                <a:cubicBezTo>
                  <a:pt x="622314" y="1595545"/>
                  <a:pt x="620022" y="1601076"/>
                  <a:pt x="614457" y="1602118"/>
                </a:cubicBezTo>
                <a:cubicBezTo>
                  <a:pt x="615638" y="1596572"/>
                  <a:pt x="616804" y="1592138"/>
                  <a:pt x="617986" y="1586592"/>
                </a:cubicBezTo>
                <a:lnTo>
                  <a:pt x="617481" y="1581623"/>
                </a:lnTo>
                <a:lnTo>
                  <a:pt x="596882" y="1580381"/>
                </a:lnTo>
                <a:cubicBezTo>
                  <a:pt x="589542" y="1580587"/>
                  <a:pt x="585525" y="1576157"/>
                  <a:pt x="584455" y="1569047"/>
                </a:cubicBezTo>
                <a:cubicBezTo>
                  <a:pt x="584214" y="1568188"/>
                  <a:pt x="583733" y="1566471"/>
                  <a:pt x="584109" y="1564513"/>
                </a:cubicBezTo>
                <a:lnTo>
                  <a:pt x="581259" y="1560300"/>
                </a:lnTo>
                <a:lnTo>
                  <a:pt x="575033" y="1558761"/>
                </a:lnTo>
                <a:lnTo>
                  <a:pt x="572593" y="1561375"/>
                </a:lnTo>
                <a:cubicBezTo>
                  <a:pt x="572555" y="1562891"/>
                  <a:pt x="573097" y="1564823"/>
                  <a:pt x="573580" y="1566540"/>
                </a:cubicBezTo>
                <a:cubicBezTo>
                  <a:pt x="573685" y="1570216"/>
                  <a:pt x="574648" y="1573650"/>
                  <a:pt x="569744" y="1575952"/>
                </a:cubicBezTo>
                <a:cubicBezTo>
                  <a:pt x="562028" y="1578115"/>
                  <a:pt x="552760" y="1571453"/>
                  <a:pt x="552308" y="1563244"/>
                </a:cubicBezTo>
                <a:cubicBezTo>
                  <a:pt x="551586" y="1560668"/>
                  <a:pt x="552818" y="1558470"/>
                  <a:pt x="550381" y="1556375"/>
                </a:cubicBezTo>
                <a:cubicBezTo>
                  <a:pt x="547809" y="1557096"/>
                  <a:pt x="548532" y="1559672"/>
                  <a:pt x="547058" y="1561012"/>
                </a:cubicBezTo>
                <a:cubicBezTo>
                  <a:pt x="544216" y="1567366"/>
                  <a:pt x="540785" y="1568328"/>
                  <a:pt x="535670" y="1563280"/>
                </a:cubicBezTo>
                <a:cubicBezTo>
                  <a:pt x="528734" y="1555036"/>
                  <a:pt x="519948" y="1550091"/>
                  <a:pt x="511403" y="1546004"/>
                </a:cubicBezTo>
                <a:lnTo>
                  <a:pt x="505190" y="1541652"/>
                </a:lnTo>
                <a:lnTo>
                  <a:pt x="488096" y="1539617"/>
                </a:lnTo>
                <a:cubicBezTo>
                  <a:pt x="481996" y="1538982"/>
                  <a:pt x="475900" y="1538071"/>
                  <a:pt x="469821" y="1535769"/>
                </a:cubicBezTo>
                <a:cubicBezTo>
                  <a:pt x="462091" y="1532334"/>
                  <a:pt x="457691" y="1528941"/>
                  <a:pt x="460041" y="1518962"/>
                </a:cubicBezTo>
                <a:cubicBezTo>
                  <a:pt x="461306" y="1506744"/>
                  <a:pt x="452508" y="1499959"/>
                  <a:pt x="441334" y="1505377"/>
                </a:cubicBezTo>
                <a:cubicBezTo>
                  <a:pt x="432394" y="1509713"/>
                  <a:pt x="425746" y="1508515"/>
                  <a:pt x="418030" y="1503968"/>
                </a:cubicBezTo>
                <a:cubicBezTo>
                  <a:pt x="413646" y="1499463"/>
                  <a:pt x="409205" y="1499406"/>
                  <a:pt x="403596" y="1503784"/>
                </a:cubicBezTo>
                <a:cubicBezTo>
                  <a:pt x="397973" y="1509273"/>
                  <a:pt x="391297" y="1510300"/>
                  <a:pt x="384678" y="1506880"/>
                </a:cubicBezTo>
                <a:cubicBezTo>
                  <a:pt x="380250" y="1505711"/>
                  <a:pt x="374741" y="1502304"/>
                  <a:pt x="370299" y="1502248"/>
                </a:cubicBezTo>
                <a:cubicBezTo>
                  <a:pt x="363637" y="1502163"/>
                  <a:pt x="361458" y="1498799"/>
                  <a:pt x="360419" y="1493224"/>
                </a:cubicBezTo>
                <a:cubicBezTo>
                  <a:pt x="357230" y="1482062"/>
                  <a:pt x="355024" y="1480921"/>
                  <a:pt x="343834" y="1487452"/>
                </a:cubicBezTo>
                <a:cubicBezTo>
                  <a:pt x="337116" y="1491815"/>
                  <a:pt x="330383" y="1497290"/>
                  <a:pt x="322582" y="1499415"/>
                </a:cubicBezTo>
                <a:cubicBezTo>
                  <a:pt x="322597" y="1498303"/>
                  <a:pt x="321486" y="1498289"/>
                  <a:pt x="321500" y="1497177"/>
                </a:cubicBezTo>
                <a:cubicBezTo>
                  <a:pt x="331677" y="1482849"/>
                  <a:pt x="331677" y="1482849"/>
                  <a:pt x="322993" y="1467168"/>
                </a:cubicBezTo>
                <a:cubicBezTo>
                  <a:pt x="321911" y="1464930"/>
                  <a:pt x="320829" y="1462691"/>
                  <a:pt x="319733" y="1461566"/>
                </a:cubicBezTo>
                <a:cubicBezTo>
                  <a:pt x="311091" y="1442549"/>
                  <a:pt x="297809" y="1439042"/>
                  <a:pt x="278819" y="1447698"/>
                </a:cubicBezTo>
                <a:cubicBezTo>
                  <a:pt x="268756" y="1453130"/>
                  <a:pt x="262136" y="1449709"/>
                  <a:pt x="261167" y="1438575"/>
                </a:cubicBezTo>
                <a:cubicBezTo>
                  <a:pt x="260128" y="1433002"/>
                  <a:pt x="260199" y="1427442"/>
                  <a:pt x="261380" y="1421896"/>
                </a:cubicBezTo>
                <a:cubicBezTo>
                  <a:pt x="264910" y="1406370"/>
                  <a:pt x="279401" y="1402106"/>
                  <a:pt x="290377" y="1412256"/>
                </a:cubicBezTo>
                <a:cubicBezTo>
                  <a:pt x="299160" y="1420153"/>
                  <a:pt x="308001" y="1423602"/>
                  <a:pt x="317965" y="1425954"/>
                </a:cubicBezTo>
                <a:cubicBezTo>
                  <a:pt x="327945" y="1427193"/>
                  <a:pt x="336785" y="1430643"/>
                  <a:pt x="343348" y="1438512"/>
                </a:cubicBezTo>
                <a:cubicBezTo>
                  <a:pt x="353172" y="1451982"/>
                  <a:pt x="358709" y="1453165"/>
                  <a:pt x="371065" y="1442201"/>
                </a:cubicBezTo>
                <a:cubicBezTo>
                  <a:pt x="380032" y="1435642"/>
                  <a:pt x="387834" y="1433518"/>
                  <a:pt x="398909" y="1435882"/>
                </a:cubicBezTo>
                <a:cubicBezTo>
                  <a:pt x="418853" y="1439474"/>
                  <a:pt x="437616" y="1448611"/>
                  <a:pt x="456435" y="1453299"/>
                </a:cubicBezTo>
                <a:cubicBezTo>
                  <a:pt x="473034" y="1457959"/>
                  <a:pt x="489689" y="1458171"/>
                  <a:pt x="504251" y="1448347"/>
                </a:cubicBezTo>
                <a:cubicBezTo>
                  <a:pt x="512109" y="1441775"/>
                  <a:pt x="516522" y="1444056"/>
                  <a:pt x="523099" y="1450812"/>
                </a:cubicBezTo>
                <a:lnTo>
                  <a:pt x="525571" y="1452923"/>
                </a:lnTo>
                <a:lnTo>
                  <a:pt x="526745" y="1449429"/>
                </a:lnTo>
                <a:cubicBezTo>
                  <a:pt x="528879" y="1447557"/>
                  <a:pt x="532094" y="1446655"/>
                  <a:pt x="536193" y="1446431"/>
                </a:cubicBezTo>
                <a:cubicBezTo>
                  <a:pt x="542436" y="1445607"/>
                  <a:pt x="546829" y="1448080"/>
                  <a:pt x="551945" y="1453129"/>
                </a:cubicBezTo>
                <a:cubicBezTo>
                  <a:pt x="566192" y="1467656"/>
                  <a:pt x="583900" y="1474731"/>
                  <a:pt x="604824" y="1473493"/>
                </a:cubicBezTo>
                <a:cubicBezTo>
                  <a:pt x="622560" y="1474076"/>
                  <a:pt x="622560" y="1474076"/>
                  <a:pt x="614313" y="1457865"/>
                </a:cubicBezTo>
                <a:cubicBezTo>
                  <a:pt x="609949" y="1448900"/>
                  <a:pt x="610460" y="1444127"/>
                  <a:pt x="617213" y="1438527"/>
                </a:cubicBezTo>
                <a:cubicBezTo>
                  <a:pt x="623399" y="1450686"/>
                  <a:pt x="626693" y="1452541"/>
                  <a:pt x="639795" y="1449793"/>
                </a:cubicBezTo>
                <a:cubicBezTo>
                  <a:pt x="648369" y="1447388"/>
                  <a:pt x="657078" y="1442166"/>
                  <a:pt x="665488" y="1449069"/>
                </a:cubicBezTo>
                <a:cubicBezTo>
                  <a:pt x="665729" y="1449928"/>
                  <a:pt x="666587" y="1449688"/>
                  <a:pt x="667443" y="1449447"/>
                </a:cubicBezTo>
                <a:cubicBezTo>
                  <a:pt x="676769" y="1443127"/>
                  <a:pt x="679747" y="1433956"/>
                  <a:pt x="677473" y="1422553"/>
                </a:cubicBezTo>
                <a:cubicBezTo>
                  <a:pt x="675787" y="1416543"/>
                  <a:pt x="674101" y="1410532"/>
                  <a:pt x="680239" y="1406032"/>
                </a:cubicBezTo>
                <a:cubicBezTo>
                  <a:pt x="680856" y="1404933"/>
                  <a:pt x="682946" y="1402495"/>
                  <a:pt x="683668" y="1405070"/>
                </a:cubicBezTo>
                <a:cubicBezTo>
                  <a:pt x="686452" y="1411698"/>
                  <a:pt x="692695" y="1410875"/>
                  <a:pt x="698562" y="1412008"/>
                </a:cubicBezTo>
                <a:cubicBezTo>
                  <a:pt x="705286" y="1412900"/>
                  <a:pt x="709920" y="1416231"/>
                  <a:pt x="710989" y="1423341"/>
                </a:cubicBezTo>
                <a:cubicBezTo>
                  <a:pt x="712299" y="1431309"/>
                  <a:pt x="717415" y="1436358"/>
                  <a:pt x="725237" y="1437869"/>
                </a:cubicBezTo>
                <a:cubicBezTo>
                  <a:pt x="732443" y="1440479"/>
                  <a:pt x="737722" y="1436220"/>
                  <a:pt x="742520" y="1430244"/>
                </a:cubicBezTo>
                <a:cubicBezTo>
                  <a:pt x="746220" y="1423649"/>
                  <a:pt x="748898" y="1426602"/>
                  <a:pt x="750343" y="1431754"/>
                </a:cubicBezTo>
                <a:cubicBezTo>
                  <a:pt x="752510" y="1439482"/>
                  <a:pt x="757520" y="1440855"/>
                  <a:pt x="763897" y="1437215"/>
                </a:cubicBezTo>
                <a:cubicBezTo>
                  <a:pt x="765612" y="1436734"/>
                  <a:pt x="767327" y="1436253"/>
                  <a:pt x="768801" y="1434913"/>
                </a:cubicBezTo>
                <a:cubicBezTo>
                  <a:pt x="776036" y="1431032"/>
                  <a:pt x="782279" y="1430206"/>
                  <a:pt x="788116" y="1437832"/>
                </a:cubicBezTo>
                <a:cubicBezTo>
                  <a:pt x="794571" y="1444357"/>
                  <a:pt x="803492" y="1446486"/>
                  <a:pt x="811450" y="1445181"/>
                </a:cubicBezTo>
                <a:cubicBezTo>
                  <a:pt x="817933" y="1445214"/>
                  <a:pt x="824792" y="1443290"/>
                  <a:pt x="820428" y="1434326"/>
                </a:cubicBezTo>
                <a:cubicBezTo>
                  <a:pt x="819706" y="1431750"/>
                  <a:pt x="819600" y="1428076"/>
                  <a:pt x="819735" y="1425259"/>
                </a:cubicBezTo>
                <a:cubicBezTo>
                  <a:pt x="818049" y="1419248"/>
                  <a:pt x="818936" y="1412517"/>
                  <a:pt x="814061" y="1408326"/>
                </a:cubicBezTo>
                <a:cubicBezTo>
                  <a:pt x="807900" y="1404497"/>
                  <a:pt x="804192" y="1399518"/>
                  <a:pt x="801572" y="1393884"/>
                </a:cubicBezTo>
                <a:lnTo>
                  <a:pt x="799737" y="1388231"/>
                </a:lnTo>
                <a:lnTo>
                  <a:pt x="794641" y="1384487"/>
                </a:lnTo>
                <a:cubicBezTo>
                  <a:pt x="792426" y="1383902"/>
                  <a:pt x="789925" y="1384148"/>
                  <a:pt x="787134" y="1385225"/>
                </a:cubicBezTo>
                <a:cubicBezTo>
                  <a:pt x="779320" y="1388462"/>
                  <a:pt x="770422" y="1389460"/>
                  <a:pt x="761582" y="1386011"/>
                </a:cubicBezTo>
                <a:cubicBezTo>
                  <a:pt x="735047" y="1376776"/>
                  <a:pt x="705095" y="1374169"/>
                  <a:pt x="678588" y="1362710"/>
                </a:cubicBezTo>
                <a:cubicBezTo>
                  <a:pt x="669762" y="1358149"/>
                  <a:pt x="660893" y="1356923"/>
                  <a:pt x="651954" y="1361258"/>
                </a:cubicBezTo>
                <a:cubicBezTo>
                  <a:pt x="632978" y="1368801"/>
                  <a:pt x="627440" y="1367619"/>
                  <a:pt x="615440" y="1350783"/>
                </a:cubicBezTo>
                <a:cubicBezTo>
                  <a:pt x="611082" y="1344054"/>
                  <a:pt x="605587" y="1339536"/>
                  <a:pt x="598925" y="1339451"/>
                </a:cubicBezTo>
                <a:cubicBezTo>
                  <a:pt x="575622" y="1338042"/>
                  <a:pt x="554638" y="1328878"/>
                  <a:pt x="533627" y="1321936"/>
                </a:cubicBezTo>
                <a:cubicBezTo>
                  <a:pt x="514835" y="1315023"/>
                  <a:pt x="496030" y="1309223"/>
                  <a:pt x="476001" y="1312305"/>
                </a:cubicBezTo>
                <a:cubicBezTo>
                  <a:pt x="468214" y="1313317"/>
                  <a:pt x="463801" y="1311036"/>
                  <a:pt x="460541" y="1305435"/>
                </a:cubicBezTo>
                <a:cubicBezTo>
                  <a:pt x="456185" y="1298706"/>
                  <a:pt x="450732" y="1290852"/>
                  <a:pt x="441821" y="1292962"/>
                </a:cubicBezTo>
                <a:cubicBezTo>
                  <a:pt x="422888" y="1297169"/>
                  <a:pt x="407443" y="1289188"/>
                  <a:pt x="394289" y="1275674"/>
                </a:cubicBezTo>
                <a:cubicBezTo>
                  <a:pt x="374542" y="1256515"/>
                  <a:pt x="350200" y="1249532"/>
                  <a:pt x="323452" y="1256976"/>
                </a:cubicBezTo>
                <a:cubicBezTo>
                  <a:pt x="313430" y="1259073"/>
                  <a:pt x="310127" y="1256806"/>
                  <a:pt x="310254" y="1246798"/>
                </a:cubicBezTo>
                <a:cubicBezTo>
                  <a:pt x="310298" y="1243462"/>
                  <a:pt x="310340" y="1240127"/>
                  <a:pt x="309258" y="1237888"/>
                </a:cubicBezTo>
                <a:cubicBezTo>
                  <a:pt x="295121" y="1214353"/>
                  <a:pt x="280970" y="1191929"/>
                  <a:pt x="251061" y="1185988"/>
                </a:cubicBezTo>
                <a:cubicBezTo>
                  <a:pt x="244413" y="1184791"/>
                  <a:pt x="245565" y="1181469"/>
                  <a:pt x="247844" y="1177049"/>
                </a:cubicBezTo>
                <a:cubicBezTo>
                  <a:pt x="248982" y="1174839"/>
                  <a:pt x="251231" y="1172644"/>
                  <a:pt x="253480" y="1170448"/>
                </a:cubicBezTo>
                <a:cubicBezTo>
                  <a:pt x="257979" y="1166057"/>
                  <a:pt x="262462" y="1162778"/>
                  <a:pt x="258106" y="1156049"/>
                </a:cubicBezTo>
                <a:cubicBezTo>
                  <a:pt x="254860" y="1149335"/>
                  <a:pt x="249251" y="1153711"/>
                  <a:pt x="243686" y="1154753"/>
                </a:cubicBezTo>
                <a:cubicBezTo>
                  <a:pt x="232539" y="1157947"/>
                  <a:pt x="220282" y="1161128"/>
                  <a:pt x="211485" y="1154343"/>
                </a:cubicBezTo>
                <a:cubicBezTo>
                  <a:pt x="200480" y="1146417"/>
                  <a:pt x="194886" y="1149682"/>
                  <a:pt x="187000" y="1158479"/>
                </a:cubicBezTo>
                <a:cubicBezTo>
                  <a:pt x="184751" y="1160675"/>
                  <a:pt x="182502" y="1162870"/>
                  <a:pt x="179157" y="1163940"/>
                </a:cubicBezTo>
                <a:cubicBezTo>
                  <a:pt x="175784" y="1167234"/>
                  <a:pt x="172437" y="1168303"/>
                  <a:pt x="168053" y="1163799"/>
                </a:cubicBezTo>
                <a:cubicBezTo>
                  <a:pt x="164765" y="1160419"/>
                  <a:pt x="164821" y="1155972"/>
                  <a:pt x="168195" y="1152679"/>
                </a:cubicBezTo>
                <a:cubicBezTo>
                  <a:pt x="171583" y="1148273"/>
                  <a:pt x="172750" y="1143839"/>
                  <a:pt x="177233" y="1140560"/>
                </a:cubicBezTo>
                <a:cubicBezTo>
                  <a:pt x="179468" y="1139476"/>
                  <a:pt x="181704" y="1138392"/>
                  <a:pt x="180635" y="1135043"/>
                </a:cubicBezTo>
                <a:cubicBezTo>
                  <a:pt x="179553" y="1132804"/>
                  <a:pt x="176208" y="1133874"/>
                  <a:pt x="173988" y="1133846"/>
                </a:cubicBezTo>
                <a:cubicBezTo>
                  <a:pt x="170657" y="1133803"/>
                  <a:pt x="168436" y="1133775"/>
                  <a:pt x="166186" y="1135971"/>
                </a:cubicBezTo>
                <a:cubicBezTo>
                  <a:pt x="163938" y="1138166"/>
                  <a:pt x="161718" y="1138137"/>
                  <a:pt x="159524" y="1135885"/>
                </a:cubicBezTo>
                <a:cubicBezTo>
                  <a:pt x="147467" y="1123498"/>
                  <a:pt x="133103" y="1117755"/>
                  <a:pt x="116433" y="1118654"/>
                </a:cubicBezTo>
                <a:cubicBezTo>
                  <a:pt x="108646" y="1119667"/>
                  <a:pt x="100874" y="1119567"/>
                  <a:pt x="93115" y="1118357"/>
                </a:cubicBezTo>
                <a:cubicBezTo>
                  <a:pt x="88675" y="1118300"/>
                  <a:pt x="82012" y="1118215"/>
                  <a:pt x="79862" y="1112627"/>
                </a:cubicBezTo>
                <a:cubicBezTo>
                  <a:pt x="78809" y="1108165"/>
                  <a:pt x="84402" y="1104900"/>
                  <a:pt x="87777" y="1101606"/>
                </a:cubicBezTo>
                <a:cubicBezTo>
                  <a:pt x="90026" y="1099411"/>
                  <a:pt x="92260" y="1098327"/>
                  <a:pt x="94510" y="1096131"/>
                </a:cubicBezTo>
                <a:cubicBezTo>
                  <a:pt x="96758" y="1093935"/>
                  <a:pt x="102339" y="1091782"/>
                  <a:pt x="100175" y="1087306"/>
                </a:cubicBezTo>
                <a:cubicBezTo>
                  <a:pt x="99121" y="1082844"/>
                  <a:pt x="93569" y="1082774"/>
                  <a:pt x="89114" y="1083829"/>
                </a:cubicBezTo>
                <a:cubicBezTo>
                  <a:pt x="79120" y="1083701"/>
                  <a:pt x="71376" y="1081378"/>
                  <a:pt x="61440" y="1076803"/>
                </a:cubicBezTo>
                <a:cubicBezTo>
                  <a:pt x="39374" y="1065401"/>
                  <a:pt x="27089" y="1070804"/>
                  <a:pt x="17923" y="1092931"/>
                </a:cubicBezTo>
                <a:cubicBezTo>
                  <a:pt x="14478" y="1101784"/>
                  <a:pt x="8870" y="1106161"/>
                  <a:pt x="0" y="1104936"/>
                </a:cubicBezTo>
                <a:cubicBezTo>
                  <a:pt x="270" y="1083808"/>
                  <a:pt x="525" y="1063793"/>
                  <a:pt x="795" y="1042665"/>
                </a:cubicBezTo>
                <a:cubicBezTo>
                  <a:pt x="16354" y="1041752"/>
                  <a:pt x="19756" y="1036234"/>
                  <a:pt x="15442" y="1026170"/>
                </a:cubicBezTo>
                <a:cubicBezTo>
                  <a:pt x="14374" y="1022820"/>
                  <a:pt x="9961" y="1020539"/>
                  <a:pt x="12224" y="1017231"/>
                </a:cubicBezTo>
                <a:cubicBezTo>
                  <a:pt x="15598" y="1013937"/>
                  <a:pt x="20025" y="1015106"/>
                  <a:pt x="23341" y="1016262"/>
                </a:cubicBezTo>
                <a:cubicBezTo>
                  <a:pt x="26673" y="1016304"/>
                  <a:pt x="28879" y="1017444"/>
                  <a:pt x="31086" y="1018585"/>
                </a:cubicBezTo>
                <a:cubicBezTo>
                  <a:pt x="37720" y="1020893"/>
                  <a:pt x="41066" y="1019824"/>
                  <a:pt x="42275" y="1012054"/>
                </a:cubicBezTo>
                <a:cubicBezTo>
                  <a:pt x="43442" y="1007620"/>
                  <a:pt x="46859" y="1000991"/>
                  <a:pt x="52367" y="1004398"/>
                </a:cubicBezTo>
                <a:cubicBezTo>
                  <a:pt x="60097" y="1007832"/>
                  <a:pt x="67870" y="1007931"/>
                  <a:pt x="75629" y="1009142"/>
                </a:cubicBezTo>
                <a:cubicBezTo>
                  <a:pt x="82277" y="1010340"/>
                  <a:pt x="90021" y="1012663"/>
                  <a:pt x="97822" y="1010538"/>
                </a:cubicBezTo>
                <a:cubicBezTo>
                  <a:pt x="104512" y="1008398"/>
                  <a:pt x="112313" y="1006273"/>
                  <a:pt x="106903" y="995084"/>
                </a:cubicBezTo>
                <a:cubicBezTo>
                  <a:pt x="104725" y="991719"/>
                  <a:pt x="106974" y="989524"/>
                  <a:pt x="111429" y="988468"/>
                </a:cubicBezTo>
                <a:cubicBezTo>
                  <a:pt x="128085" y="988680"/>
                  <a:pt x="133580" y="993199"/>
                  <a:pt x="134478" y="1009893"/>
                </a:cubicBezTo>
                <a:cubicBezTo>
                  <a:pt x="134408" y="1015453"/>
                  <a:pt x="135460" y="1019915"/>
                  <a:pt x="139874" y="1022196"/>
                </a:cubicBezTo>
                <a:cubicBezTo>
                  <a:pt x="147603" y="1025630"/>
                  <a:pt x="155348" y="1027953"/>
                  <a:pt x="164259" y="1025842"/>
                </a:cubicBezTo>
                <a:cubicBezTo>
                  <a:pt x="166480" y="1025871"/>
                  <a:pt x="167647" y="1021437"/>
                  <a:pt x="166565" y="1019198"/>
                </a:cubicBezTo>
                <a:cubicBezTo>
                  <a:pt x="166607" y="1015863"/>
                  <a:pt x="166664" y="1011415"/>
                  <a:pt x="168913" y="1009220"/>
                </a:cubicBezTo>
                <a:cubicBezTo>
                  <a:pt x="172287" y="1005926"/>
                  <a:pt x="176827" y="998199"/>
                  <a:pt x="180073" y="1004913"/>
                </a:cubicBezTo>
                <a:cubicBezTo>
                  <a:pt x="188801" y="1017258"/>
                  <a:pt x="199904" y="1017399"/>
                  <a:pt x="212118" y="1017555"/>
                </a:cubicBezTo>
                <a:cubicBezTo>
                  <a:pt x="218766" y="1018753"/>
                  <a:pt x="225414" y="1019949"/>
                  <a:pt x="230895" y="1025580"/>
                </a:cubicBezTo>
                <a:cubicBezTo>
                  <a:pt x="251737" y="1045865"/>
                  <a:pt x="268407" y="1044965"/>
                  <a:pt x="284264" y="1020700"/>
                </a:cubicBezTo>
                <a:cubicBezTo>
                  <a:pt x="288790" y="1014084"/>
                  <a:pt x="294370" y="1011932"/>
                  <a:pt x="299837" y="1018674"/>
                </a:cubicBezTo>
                <a:cubicBezTo>
                  <a:pt x="312991" y="1032187"/>
                  <a:pt x="329590" y="1036848"/>
                  <a:pt x="347341" y="1038186"/>
                </a:cubicBezTo>
                <a:cubicBezTo>
                  <a:pt x="356210" y="1039411"/>
                  <a:pt x="365107" y="1038413"/>
                  <a:pt x="375086" y="1039652"/>
                </a:cubicBezTo>
                <a:cubicBezTo>
                  <a:pt x="391714" y="1042088"/>
                  <a:pt x="406148" y="1042273"/>
                  <a:pt x="413066" y="1022342"/>
                </a:cubicBezTo>
                <a:cubicBezTo>
                  <a:pt x="412966" y="1030126"/>
                  <a:pt x="411785" y="1035672"/>
                  <a:pt x="415031" y="1042385"/>
                </a:cubicBezTo>
                <a:cubicBezTo>
                  <a:pt x="418248" y="1051324"/>
                  <a:pt x="425978" y="1054759"/>
                  <a:pt x="433752" y="1054858"/>
                </a:cubicBezTo>
                <a:cubicBezTo>
                  <a:pt x="442648" y="1053859"/>
                  <a:pt x="437195" y="1046005"/>
                  <a:pt x="438363" y="1041570"/>
                </a:cubicBezTo>
                <a:cubicBezTo>
                  <a:pt x="439558" y="1034913"/>
                  <a:pt x="444056" y="1030522"/>
                  <a:pt x="450676" y="1033943"/>
                </a:cubicBezTo>
                <a:cubicBezTo>
                  <a:pt x="459502" y="1038504"/>
                  <a:pt x="467274" y="1038603"/>
                  <a:pt x="477282" y="1037619"/>
                </a:cubicBezTo>
                <a:cubicBezTo>
                  <a:pt x="489539" y="1034438"/>
                  <a:pt x="501753" y="1034594"/>
                  <a:pt x="512743" y="1043631"/>
                </a:cubicBezTo>
                <a:cubicBezTo>
                  <a:pt x="519334" y="1049276"/>
                  <a:pt x="526011" y="1048250"/>
                  <a:pt x="531634" y="1042760"/>
                </a:cubicBezTo>
                <a:cubicBezTo>
                  <a:pt x="535007" y="1039467"/>
                  <a:pt x="538381" y="1036173"/>
                  <a:pt x="540629" y="1033977"/>
                </a:cubicBezTo>
                <a:cubicBezTo>
                  <a:pt x="546238" y="1029600"/>
                  <a:pt x="549669" y="1021859"/>
                  <a:pt x="556302" y="1024168"/>
                </a:cubicBezTo>
                <a:cubicBezTo>
                  <a:pt x="562936" y="1026477"/>
                  <a:pt x="561727" y="1034246"/>
                  <a:pt x="561656" y="1039806"/>
                </a:cubicBezTo>
                <a:cubicBezTo>
                  <a:pt x="561585" y="1045366"/>
                  <a:pt x="566054" y="1043199"/>
                  <a:pt x="569372" y="1044353"/>
                </a:cubicBezTo>
                <a:cubicBezTo>
                  <a:pt x="572703" y="1044396"/>
                  <a:pt x="576034" y="1044439"/>
                  <a:pt x="574981" y="1039977"/>
                </a:cubicBezTo>
                <a:cubicBezTo>
                  <a:pt x="572915" y="1027717"/>
                  <a:pt x="579621" y="1024466"/>
                  <a:pt x="589628" y="1023480"/>
                </a:cubicBezTo>
                <a:cubicBezTo>
                  <a:pt x="599635" y="1022496"/>
                  <a:pt x="600802" y="1018062"/>
                  <a:pt x="594240" y="1010194"/>
                </a:cubicBezTo>
                <a:cubicBezTo>
                  <a:pt x="593157" y="1007955"/>
                  <a:pt x="589840" y="1006800"/>
                  <a:pt x="586523" y="1005646"/>
                </a:cubicBezTo>
                <a:cubicBezTo>
                  <a:pt x="557824" y="991935"/>
                  <a:pt x="526820" y="984867"/>
                  <a:pt x="494661" y="981120"/>
                </a:cubicBezTo>
                <a:cubicBezTo>
                  <a:pt x="469165" y="977458"/>
                  <a:pt x="445918" y="971601"/>
                  <a:pt x="425035" y="954653"/>
                </a:cubicBezTo>
                <a:cubicBezTo>
                  <a:pt x="412947" y="944490"/>
                  <a:pt x="404234" y="931032"/>
                  <a:pt x="396647" y="916478"/>
                </a:cubicBezTo>
                <a:cubicBezTo>
                  <a:pt x="388704" y="929723"/>
                  <a:pt x="383138" y="930764"/>
                  <a:pt x="372176" y="919503"/>
                </a:cubicBezTo>
                <a:cubicBezTo>
                  <a:pt x="368888" y="916124"/>
                  <a:pt x="366737" y="910536"/>
                  <a:pt x="367919" y="904990"/>
                </a:cubicBezTo>
                <a:cubicBezTo>
                  <a:pt x="369156" y="894996"/>
                  <a:pt x="361427" y="891561"/>
                  <a:pt x="353668" y="890350"/>
                </a:cubicBezTo>
                <a:cubicBezTo>
                  <a:pt x="345924" y="888028"/>
                  <a:pt x="342522" y="893545"/>
                  <a:pt x="339120" y="899063"/>
                </a:cubicBezTo>
                <a:cubicBezTo>
                  <a:pt x="336829" y="904594"/>
                  <a:pt x="336744" y="911266"/>
                  <a:pt x="329996" y="917852"/>
                </a:cubicBezTo>
                <a:cubicBezTo>
                  <a:pt x="333497" y="904551"/>
                  <a:pt x="326878" y="901130"/>
                  <a:pt x="318023" y="898794"/>
                </a:cubicBezTo>
                <a:cubicBezTo>
                  <a:pt x="310265" y="897582"/>
                  <a:pt x="301453" y="891909"/>
                  <a:pt x="302649" y="885251"/>
                </a:cubicBezTo>
                <a:cubicBezTo>
                  <a:pt x="305025" y="873048"/>
                  <a:pt x="306292" y="860830"/>
                  <a:pt x="314191" y="850922"/>
                </a:cubicBezTo>
                <a:cubicBezTo>
                  <a:pt x="318704" y="845418"/>
                  <a:pt x="323159" y="844363"/>
                  <a:pt x="330918" y="845574"/>
                </a:cubicBezTo>
                <a:cubicBezTo>
                  <a:pt x="336442" y="847868"/>
                  <a:pt x="338634" y="850121"/>
                  <a:pt x="337438" y="856779"/>
                </a:cubicBezTo>
                <a:cubicBezTo>
                  <a:pt x="337382" y="861227"/>
                  <a:pt x="340684" y="863494"/>
                  <a:pt x="344015" y="863536"/>
                </a:cubicBezTo>
                <a:cubicBezTo>
                  <a:pt x="357354" y="862594"/>
                  <a:pt x="365041" y="869364"/>
                  <a:pt x="372715" y="877248"/>
                </a:cubicBezTo>
                <a:cubicBezTo>
                  <a:pt x="380402" y="884018"/>
                  <a:pt x="389256" y="886355"/>
                  <a:pt x="397129" y="878671"/>
                </a:cubicBezTo>
                <a:cubicBezTo>
                  <a:pt x="402751" y="873182"/>
                  <a:pt x="404943" y="875434"/>
                  <a:pt x="403748" y="882092"/>
                </a:cubicBezTo>
                <a:cubicBezTo>
                  <a:pt x="403692" y="886540"/>
                  <a:pt x="405898" y="887679"/>
                  <a:pt x="410310" y="889960"/>
                </a:cubicBezTo>
                <a:cubicBezTo>
                  <a:pt x="429102" y="896872"/>
                  <a:pt x="449089" y="897128"/>
                  <a:pt x="468050" y="890697"/>
                </a:cubicBezTo>
                <a:cubicBezTo>
                  <a:pt x="478100" y="886376"/>
                  <a:pt x="488093" y="886504"/>
                  <a:pt x="498058" y="888854"/>
                </a:cubicBezTo>
                <a:cubicBezTo>
                  <a:pt x="506913" y="891191"/>
                  <a:pt x="514614" y="896851"/>
                  <a:pt x="521206" y="902496"/>
                </a:cubicBezTo>
                <a:cubicBezTo>
                  <a:pt x="524494" y="905874"/>
                  <a:pt x="526658" y="910350"/>
                  <a:pt x="532252" y="907085"/>
                </a:cubicBezTo>
                <a:cubicBezTo>
                  <a:pt x="537847" y="903820"/>
                  <a:pt x="537904" y="899372"/>
                  <a:pt x="536864" y="893798"/>
                </a:cubicBezTo>
                <a:cubicBezTo>
                  <a:pt x="535811" y="889336"/>
                  <a:pt x="533632" y="885972"/>
                  <a:pt x="534799" y="881538"/>
                </a:cubicBezTo>
                <a:cubicBezTo>
                  <a:pt x="534956" y="869307"/>
                  <a:pt x="529474" y="863676"/>
                  <a:pt x="518399" y="861310"/>
                </a:cubicBezTo>
                <a:cubicBezTo>
                  <a:pt x="498469" y="856608"/>
                  <a:pt x="480775" y="850821"/>
                  <a:pt x="461983" y="843909"/>
                </a:cubicBezTo>
                <a:cubicBezTo>
                  <a:pt x="450950" y="838207"/>
                  <a:pt x="449911" y="832633"/>
                  <a:pt x="457797" y="823837"/>
                </a:cubicBezTo>
                <a:cubicBezTo>
                  <a:pt x="458908" y="823851"/>
                  <a:pt x="458921" y="822738"/>
                  <a:pt x="458936" y="821627"/>
                </a:cubicBezTo>
                <a:cubicBezTo>
                  <a:pt x="461298" y="810535"/>
                  <a:pt x="469155" y="803962"/>
                  <a:pt x="476999" y="798501"/>
                </a:cubicBezTo>
                <a:cubicBezTo>
                  <a:pt x="482608" y="794125"/>
                  <a:pt x="484800" y="796377"/>
                  <a:pt x="485854" y="800839"/>
                </a:cubicBezTo>
                <a:cubicBezTo>
                  <a:pt x="487947" y="810875"/>
                  <a:pt x="482338" y="815252"/>
                  <a:pt x="473441" y="816250"/>
                </a:cubicBezTo>
                <a:cubicBezTo>
                  <a:pt x="475591" y="821838"/>
                  <a:pt x="478865" y="826329"/>
                  <a:pt x="484417" y="826400"/>
                </a:cubicBezTo>
                <a:cubicBezTo>
                  <a:pt x="487748" y="826443"/>
                  <a:pt x="488916" y="822009"/>
                  <a:pt x="490068" y="818688"/>
                </a:cubicBezTo>
                <a:cubicBezTo>
                  <a:pt x="494723" y="802064"/>
                  <a:pt x="499206" y="798785"/>
                  <a:pt x="515848" y="800108"/>
                </a:cubicBezTo>
                <a:cubicBezTo>
                  <a:pt x="531364" y="802531"/>
                  <a:pt x="548020" y="802743"/>
                  <a:pt x="563593" y="800718"/>
                </a:cubicBezTo>
                <a:cubicBezTo>
                  <a:pt x="584733" y="797651"/>
                  <a:pt x="589117" y="802155"/>
                  <a:pt x="585517" y="823241"/>
                </a:cubicBezTo>
                <a:cubicBezTo>
                  <a:pt x="585502" y="824352"/>
                  <a:pt x="585489" y="825465"/>
                  <a:pt x="585475" y="826576"/>
                </a:cubicBezTo>
                <a:cubicBezTo>
                  <a:pt x="584322" y="829898"/>
                  <a:pt x="580934" y="834304"/>
                  <a:pt x="586457" y="836598"/>
                </a:cubicBezTo>
                <a:cubicBezTo>
                  <a:pt x="591995" y="837781"/>
                  <a:pt x="597518" y="840076"/>
                  <a:pt x="600935" y="833447"/>
                </a:cubicBezTo>
                <a:cubicBezTo>
                  <a:pt x="603212" y="829027"/>
                  <a:pt x="605476" y="825719"/>
                  <a:pt x="606643" y="821285"/>
                </a:cubicBezTo>
                <a:cubicBezTo>
                  <a:pt x="611169" y="814670"/>
                  <a:pt x="615624" y="813615"/>
                  <a:pt x="622230" y="818148"/>
                </a:cubicBezTo>
                <a:cubicBezTo>
                  <a:pt x="628850" y="821568"/>
                  <a:pt x="627669" y="827114"/>
                  <a:pt x="623170" y="831505"/>
                </a:cubicBezTo>
                <a:cubicBezTo>
                  <a:pt x="622031" y="833715"/>
                  <a:pt x="620907" y="834813"/>
                  <a:pt x="619768" y="837023"/>
                </a:cubicBezTo>
                <a:cubicBezTo>
                  <a:pt x="617520" y="839218"/>
                  <a:pt x="617476" y="842555"/>
                  <a:pt x="619669" y="844806"/>
                </a:cubicBezTo>
                <a:cubicBezTo>
                  <a:pt x="622971" y="847073"/>
                  <a:pt x="624124" y="843751"/>
                  <a:pt x="626359" y="842667"/>
                </a:cubicBezTo>
                <a:cubicBezTo>
                  <a:pt x="630844" y="839388"/>
                  <a:pt x="634231" y="834983"/>
                  <a:pt x="636523" y="829452"/>
                </a:cubicBezTo>
                <a:cubicBezTo>
                  <a:pt x="644480" y="815095"/>
                  <a:pt x="651171" y="812956"/>
                  <a:pt x="665505" y="820924"/>
                </a:cubicBezTo>
                <a:cubicBezTo>
                  <a:pt x="672126" y="824345"/>
                  <a:pt x="678731" y="828878"/>
                  <a:pt x="685350" y="832298"/>
                </a:cubicBezTo>
                <a:cubicBezTo>
                  <a:pt x="689764" y="834580"/>
                  <a:pt x="695302" y="835761"/>
                  <a:pt x="699814" y="830258"/>
                </a:cubicBezTo>
                <a:cubicBezTo>
                  <a:pt x="705450" y="823657"/>
                  <a:pt x="708881" y="815916"/>
                  <a:pt x="719970" y="817170"/>
                </a:cubicBezTo>
                <a:cubicBezTo>
                  <a:pt x="726618" y="818366"/>
                  <a:pt x="731089" y="816199"/>
                  <a:pt x="736584" y="820718"/>
                </a:cubicBezTo>
                <a:cubicBezTo>
                  <a:pt x="764044" y="844423"/>
                  <a:pt x="795063" y="850379"/>
                  <a:pt x="829570" y="844147"/>
                </a:cubicBezTo>
                <a:cubicBezTo>
                  <a:pt x="835136" y="843106"/>
                  <a:pt x="839563" y="844274"/>
                  <a:pt x="843962" y="847666"/>
                </a:cubicBezTo>
                <a:cubicBezTo>
                  <a:pt x="853828" y="857802"/>
                  <a:pt x="866028" y="859069"/>
                  <a:pt x="879380" y="857015"/>
                </a:cubicBezTo>
                <a:cubicBezTo>
                  <a:pt x="898314" y="852808"/>
                  <a:pt x="915040" y="847460"/>
                  <a:pt x="931809" y="838777"/>
                </a:cubicBezTo>
                <a:cubicBezTo>
                  <a:pt x="939638" y="834428"/>
                  <a:pt x="947467" y="830079"/>
                  <a:pt x="956336" y="831304"/>
                </a:cubicBezTo>
                <a:cubicBezTo>
                  <a:pt x="985120" y="838345"/>
                  <a:pt x="1016210" y="838740"/>
                  <a:pt x="1042675" y="853536"/>
                </a:cubicBezTo>
                <a:cubicBezTo>
                  <a:pt x="1048184" y="856943"/>
                  <a:pt x="1052640" y="855887"/>
                  <a:pt x="1058248" y="851511"/>
                </a:cubicBezTo>
                <a:cubicBezTo>
                  <a:pt x="1060497" y="849315"/>
                  <a:pt x="1062746" y="847119"/>
                  <a:pt x="1064981" y="846035"/>
                </a:cubicBezTo>
                <a:cubicBezTo>
                  <a:pt x="1070547" y="844994"/>
                  <a:pt x="1069465" y="842756"/>
                  <a:pt x="1068397" y="839406"/>
                </a:cubicBezTo>
                <a:cubicBezTo>
                  <a:pt x="1066262" y="832705"/>
                  <a:pt x="1061863" y="829313"/>
                  <a:pt x="1055200" y="829229"/>
                </a:cubicBezTo>
                <a:cubicBezTo>
                  <a:pt x="1047428" y="829129"/>
                  <a:pt x="1044182" y="822415"/>
                  <a:pt x="1045378" y="815757"/>
                </a:cubicBezTo>
                <a:cubicBezTo>
                  <a:pt x="1046559" y="810211"/>
                  <a:pt x="1053193" y="812521"/>
                  <a:pt x="1057620" y="813689"/>
                </a:cubicBezTo>
                <a:cubicBezTo>
                  <a:pt x="1069806" y="816069"/>
                  <a:pt x="1073010" y="826119"/>
                  <a:pt x="1076227" y="835058"/>
                </a:cubicBezTo>
                <a:cubicBezTo>
                  <a:pt x="1091375" y="866390"/>
                  <a:pt x="1117896" y="876738"/>
                  <a:pt x="1149185" y="861567"/>
                </a:cubicBezTo>
                <a:cubicBezTo>
                  <a:pt x="1157000" y="858330"/>
                  <a:pt x="1164800" y="856205"/>
                  <a:pt x="1172559" y="857416"/>
                </a:cubicBezTo>
                <a:cubicBezTo>
                  <a:pt x="1178111" y="857487"/>
                  <a:pt x="1180318" y="858628"/>
                  <a:pt x="1180246" y="864187"/>
                </a:cubicBezTo>
                <a:cubicBezTo>
                  <a:pt x="1181230" y="874210"/>
                  <a:pt x="1184518" y="877587"/>
                  <a:pt x="1194553" y="874379"/>
                </a:cubicBezTo>
                <a:cubicBezTo>
                  <a:pt x="1213501" y="869060"/>
                  <a:pt x="1231268" y="869287"/>
                  <a:pt x="1250142" y="869527"/>
                </a:cubicBezTo>
                <a:cubicBezTo>
                  <a:pt x="1280109" y="871022"/>
                  <a:pt x="1307953" y="864704"/>
                  <a:pt x="1331553" y="842761"/>
                </a:cubicBezTo>
                <a:cubicBezTo>
                  <a:pt x="1331553" y="842761"/>
                  <a:pt x="1332650" y="843887"/>
                  <a:pt x="1332636" y="844999"/>
                </a:cubicBezTo>
                <a:cubicBezTo>
                  <a:pt x="1331483" y="848321"/>
                  <a:pt x="1329220" y="851628"/>
                  <a:pt x="1328052" y="856063"/>
                </a:cubicBezTo>
                <a:cubicBezTo>
                  <a:pt x="1325703" y="866041"/>
                  <a:pt x="1327868" y="870518"/>
                  <a:pt x="1337833" y="872869"/>
                </a:cubicBezTo>
                <a:cubicBezTo>
                  <a:pt x="1350019" y="875249"/>
                  <a:pt x="1353378" y="873068"/>
                  <a:pt x="1354645" y="860850"/>
                </a:cubicBezTo>
                <a:cubicBezTo>
                  <a:pt x="1354687" y="857514"/>
                  <a:pt x="1352551" y="850814"/>
                  <a:pt x="1359213" y="850899"/>
                </a:cubicBezTo>
                <a:cubicBezTo>
                  <a:pt x="1369221" y="849915"/>
                  <a:pt x="1375770" y="858895"/>
                  <a:pt x="1371215" y="867734"/>
                </a:cubicBezTo>
                <a:cubicBezTo>
                  <a:pt x="1367813" y="873251"/>
                  <a:pt x="1368881" y="876601"/>
                  <a:pt x="1375514" y="878910"/>
                </a:cubicBezTo>
                <a:cubicBezTo>
                  <a:pt x="1389878" y="884654"/>
                  <a:pt x="1404228" y="891511"/>
                  <a:pt x="1417439" y="900576"/>
                </a:cubicBezTo>
                <a:cubicBezTo>
                  <a:pt x="1428458" y="907389"/>
                  <a:pt x="1440658" y="908657"/>
                  <a:pt x="1452971" y="901030"/>
                </a:cubicBezTo>
                <a:cubicBezTo>
                  <a:pt x="1456345" y="897736"/>
                  <a:pt x="1460800" y="896681"/>
                  <a:pt x="1466351" y="896751"/>
                </a:cubicBezTo>
                <a:cubicBezTo>
                  <a:pt x="1475220" y="897976"/>
                  <a:pt x="1484089" y="899202"/>
                  <a:pt x="1492958" y="900427"/>
                </a:cubicBezTo>
                <a:cubicBezTo>
                  <a:pt x="1499620" y="900512"/>
                  <a:pt x="1505130" y="903919"/>
                  <a:pt x="1507251" y="911731"/>
                </a:cubicBezTo>
                <a:cubicBezTo>
                  <a:pt x="1508262" y="919528"/>
                  <a:pt x="1512689" y="920696"/>
                  <a:pt x="1519379" y="918558"/>
                </a:cubicBezTo>
                <a:cubicBezTo>
                  <a:pt x="1524946" y="917516"/>
                  <a:pt x="1531622" y="916490"/>
                  <a:pt x="1537187" y="915449"/>
                </a:cubicBezTo>
                <a:cubicBezTo>
                  <a:pt x="1550554" y="912283"/>
                  <a:pt x="1558427" y="904598"/>
                  <a:pt x="1560817" y="891282"/>
                </a:cubicBezTo>
                <a:cubicBezTo>
                  <a:pt x="1561984" y="886848"/>
                  <a:pt x="1562042" y="882401"/>
                  <a:pt x="1563208" y="877967"/>
                </a:cubicBezTo>
                <a:cubicBezTo>
                  <a:pt x="1566114" y="911369"/>
                  <a:pt x="1590472" y="917240"/>
                  <a:pt x="1615953" y="922013"/>
                </a:cubicBezTo>
                <a:cubicBezTo>
                  <a:pt x="1623697" y="924336"/>
                  <a:pt x="1629292" y="921071"/>
                  <a:pt x="1634900" y="916694"/>
                </a:cubicBezTo>
                <a:cubicBezTo>
                  <a:pt x="1640509" y="912317"/>
                  <a:pt x="1642800" y="906786"/>
                  <a:pt x="1640665" y="900085"/>
                </a:cubicBezTo>
                <a:cubicBezTo>
                  <a:pt x="1638515" y="894497"/>
                  <a:pt x="1632921" y="897762"/>
                  <a:pt x="1628479" y="897706"/>
                </a:cubicBezTo>
                <a:cubicBezTo>
                  <a:pt x="1625147" y="897663"/>
                  <a:pt x="1619582" y="898704"/>
                  <a:pt x="1618542" y="893130"/>
                </a:cubicBezTo>
                <a:cubicBezTo>
                  <a:pt x="1617488" y="888668"/>
                  <a:pt x="1619780" y="883137"/>
                  <a:pt x="1624250" y="880970"/>
                </a:cubicBezTo>
                <a:cubicBezTo>
                  <a:pt x="1628734" y="877689"/>
                  <a:pt x="1634286" y="877761"/>
                  <a:pt x="1638728" y="877818"/>
                </a:cubicBezTo>
                <a:cubicBezTo>
                  <a:pt x="1644279" y="877889"/>
                  <a:pt x="1649831" y="877960"/>
                  <a:pt x="1653219" y="873554"/>
                </a:cubicBezTo>
                <a:cubicBezTo>
                  <a:pt x="1647766" y="865700"/>
                  <a:pt x="1638926" y="862250"/>
                  <a:pt x="1631153" y="862151"/>
                </a:cubicBezTo>
                <a:cubicBezTo>
                  <a:pt x="1607864" y="859630"/>
                  <a:pt x="1586866" y="851577"/>
                  <a:pt x="1565869" y="843524"/>
                </a:cubicBezTo>
                <a:cubicBezTo>
                  <a:pt x="1551505" y="837780"/>
                  <a:pt x="1537070" y="837596"/>
                  <a:pt x="1522522" y="846308"/>
                </a:cubicBezTo>
                <a:cubicBezTo>
                  <a:pt x="1518038" y="849587"/>
                  <a:pt x="1513611" y="848419"/>
                  <a:pt x="1509226" y="843914"/>
                </a:cubicBezTo>
                <a:cubicBezTo>
                  <a:pt x="1501567" y="834919"/>
                  <a:pt x="1491645" y="829232"/>
                  <a:pt x="1481721" y="823544"/>
                </a:cubicBezTo>
                <a:cubicBezTo>
                  <a:pt x="1476199" y="821249"/>
                  <a:pt x="1470647" y="821179"/>
                  <a:pt x="1465052" y="824444"/>
                </a:cubicBezTo>
                <a:cubicBezTo>
                  <a:pt x="1453864" y="830974"/>
                  <a:pt x="1441621" y="833043"/>
                  <a:pt x="1429449" y="829551"/>
                </a:cubicBezTo>
                <a:cubicBezTo>
                  <a:pt x="1418388" y="826074"/>
                  <a:pt x="1407328" y="822596"/>
                  <a:pt x="1397377" y="819133"/>
                </a:cubicBezTo>
                <a:cubicBezTo>
                  <a:pt x="1389647" y="815698"/>
                  <a:pt x="1385191" y="816753"/>
                  <a:pt x="1383967" y="825635"/>
                </a:cubicBezTo>
                <a:cubicBezTo>
                  <a:pt x="1382787" y="831180"/>
                  <a:pt x="1380523" y="834488"/>
                  <a:pt x="1374971" y="834418"/>
                </a:cubicBezTo>
                <a:cubicBezTo>
                  <a:pt x="1362743" y="835374"/>
                  <a:pt x="1359483" y="829771"/>
                  <a:pt x="1362956" y="818694"/>
                </a:cubicBezTo>
                <a:cubicBezTo>
                  <a:pt x="1367595" y="803183"/>
                  <a:pt x="1364307" y="799805"/>
                  <a:pt x="1348763" y="799606"/>
                </a:cubicBezTo>
                <a:cubicBezTo>
                  <a:pt x="1338769" y="799479"/>
                  <a:pt x="1328762" y="800464"/>
                  <a:pt x="1319864" y="801462"/>
                </a:cubicBezTo>
                <a:cubicBezTo>
                  <a:pt x="1305429" y="801279"/>
                  <a:pt x="1292077" y="803332"/>
                  <a:pt x="1278823" y="797603"/>
                </a:cubicBezTo>
                <a:cubicBezTo>
                  <a:pt x="1271079" y="795279"/>
                  <a:pt x="1265570" y="791873"/>
                  <a:pt x="1267932" y="780782"/>
                </a:cubicBezTo>
                <a:cubicBezTo>
                  <a:pt x="1270253" y="773026"/>
                  <a:pt x="1265896" y="766298"/>
                  <a:pt x="1257013" y="766184"/>
                </a:cubicBezTo>
                <a:cubicBezTo>
                  <a:pt x="1229268" y="764719"/>
                  <a:pt x="1204967" y="754399"/>
                  <a:pt x="1180682" y="742967"/>
                </a:cubicBezTo>
                <a:cubicBezTo>
                  <a:pt x="1161905" y="734944"/>
                  <a:pt x="1150814" y="733690"/>
                  <a:pt x="1138360" y="752438"/>
                </a:cubicBezTo>
                <a:cubicBezTo>
                  <a:pt x="1137250" y="752424"/>
                  <a:pt x="1136140" y="752410"/>
                  <a:pt x="1136140" y="752410"/>
                </a:cubicBezTo>
                <a:cubicBezTo>
                  <a:pt x="1131740" y="749017"/>
                  <a:pt x="1137420" y="739080"/>
                  <a:pt x="1130758" y="738995"/>
                </a:cubicBezTo>
                <a:cubicBezTo>
                  <a:pt x="1125205" y="738924"/>
                  <a:pt x="1120679" y="745540"/>
                  <a:pt x="1117277" y="751057"/>
                </a:cubicBezTo>
                <a:cubicBezTo>
                  <a:pt x="1116153" y="752155"/>
                  <a:pt x="1115014" y="754364"/>
                  <a:pt x="1113889" y="755462"/>
                </a:cubicBezTo>
                <a:cubicBezTo>
                  <a:pt x="1109348" y="763189"/>
                  <a:pt x="1105918" y="770930"/>
                  <a:pt x="1103599" y="778687"/>
                </a:cubicBezTo>
                <a:cubicBezTo>
                  <a:pt x="1101307" y="784218"/>
                  <a:pt x="1096851" y="785273"/>
                  <a:pt x="1091328" y="782979"/>
                </a:cubicBezTo>
                <a:cubicBezTo>
                  <a:pt x="1088025" y="780712"/>
                  <a:pt x="1083626" y="777319"/>
                  <a:pt x="1085904" y="772900"/>
                </a:cubicBezTo>
                <a:cubicBezTo>
                  <a:pt x="1096081" y="758572"/>
                  <a:pt x="1090700" y="745157"/>
                  <a:pt x="1086428" y="731757"/>
                </a:cubicBezTo>
                <a:cubicBezTo>
                  <a:pt x="1084307" y="723944"/>
                  <a:pt x="1082128" y="720581"/>
                  <a:pt x="1075381" y="727168"/>
                </a:cubicBezTo>
                <a:cubicBezTo>
                  <a:pt x="1064165" y="735922"/>
                  <a:pt x="1050826" y="736864"/>
                  <a:pt x="1038583" y="738932"/>
                </a:cubicBezTo>
                <a:cubicBezTo>
                  <a:pt x="1034128" y="739987"/>
                  <a:pt x="1030796" y="739945"/>
                  <a:pt x="1029729" y="736595"/>
                </a:cubicBezTo>
                <a:cubicBezTo>
                  <a:pt x="1023237" y="723166"/>
                  <a:pt x="1011051" y="720786"/>
                  <a:pt x="998865" y="718408"/>
                </a:cubicBezTo>
                <a:cubicBezTo>
                  <a:pt x="987805" y="714930"/>
                  <a:pt x="976729" y="712564"/>
                  <a:pt x="971305" y="702485"/>
                </a:cubicBezTo>
                <a:cubicBezTo>
                  <a:pt x="969155" y="696897"/>
                  <a:pt x="966934" y="696869"/>
                  <a:pt x="961368" y="697910"/>
                </a:cubicBezTo>
                <a:cubicBezTo>
                  <a:pt x="941311" y="703215"/>
                  <a:pt x="922435" y="702974"/>
                  <a:pt x="905935" y="690530"/>
                </a:cubicBezTo>
                <a:cubicBezTo>
                  <a:pt x="899330" y="685998"/>
                  <a:pt x="894888" y="685941"/>
                  <a:pt x="888184" y="689192"/>
                </a:cubicBezTo>
                <a:cubicBezTo>
                  <a:pt x="873664" y="695680"/>
                  <a:pt x="859229" y="695496"/>
                  <a:pt x="844922" y="685304"/>
                </a:cubicBezTo>
                <a:cubicBezTo>
                  <a:pt x="841634" y="681925"/>
                  <a:pt x="838316" y="680771"/>
                  <a:pt x="833846" y="682938"/>
                </a:cubicBezTo>
                <a:cubicBezTo>
                  <a:pt x="814885" y="689370"/>
                  <a:pt x="782827" y="677839"/>
                  <a:pt x="773045" y="661032"/>
                </a:cubicBezTo>
                <a:cubicBezTo>
                  <a:pt x="764049" y="669815"/>
                  <a:pt x="752932" y="670786"/>
                  <a:pt x="742981" y="667322"/>
                </a:cubicBezTo>
                <a:cubicBezTo>
                  <a:pt x="728617" y="661578"/>
                  <a:pt x="713086" y="660268"/>
                  <a:pt x="697556" y="658958"/>
                </a:cubicBezTo>
                <a:cubicBezTo>
                  <a:pt x="676486" y="656465"/>
                  <a:pt x="664358" y="649638"/>
                  <a:pt x="659104" y="626215"/>
                </a:cubicBezTo>
                <a:cubicBezTo>
                  <a:pt x="659132" y="623991"/>
                  <a:pt x="658036" y="622865"/>
                  <a:pt x="658064" y="620641"/>
                </a:cubicBezTo>
                <a:cubicBezTo>
                  <a:pt x="655943" y="612828"/>
                  <a:pt x="651516" y="611660"/>
                  <a:pt x="645893" y="617149"/>
                </a:cubicBezTo>
                <a:cubicBezTo>
                  <a:pt x="641395" y="621541"/>
                  <a:pt x="636896" y="625931"/>
                  <a:pt x="631288" y="630309"/>
                </a:cubicBezTo>
                <a:cubicBezTo>
                  <a:pt x="611088" y="646734"/>
                  <a:pt x="588952" y="640890"/>
                  <a:pt x="577036" y="617384"/>
                </a:cubicBezTo>
                <a:cubicBezTo>
                  <a:pt x="572722" y="607319"/>
                  <a:pt x="566173" y="598339"/>
                  <a:pt x="556265" y="591539"/>
                </a:cubicBezTo>
                <a:cubicBezTo>
                  <a:pt x="547467" y="584754"/>
                  <a:pt x="538670" y="577969"/>
                  <a:pt x="533246" y="567891"/>
                </a:cubicBezTo>
                <a:cubicBezTo>
                  <a:pt x="526442" y="578925"/>
                  <a:pt x="532933" y="592354"/>
                  <a:pt x="526130" y="603388"/>
                </a:cubicBezTo>
                <a:cubicBezTo>
                  <a:pt x="516321" y="588806"/>
                  <a:pt x="516321" y="588806"/>
                  <a:pt x="500676" y="596391"/>
                </a:cubicBezTo>
                <a:cubicBezTo>
                  <a:pt x="493986" y="598530"/>
                  <a:pt x="489530" y="599585"/>
                  <a:pt x="482911" y="596165"/>
                </a:cubicBezTo>
                <a:cubicBezTo>
                  <a:pt x="465244" y="588154"/>
                  <a:pt x="447550" y="582368"/>
                  <a:pt x="429854" y="576581"/>
                </a:cubicBezTo>
                <a:cubicBezTo>
                  <a:pt x="375673" y="558096"/>
                  <a:pt x="320297" y="546269"/>
                  <a:pt x="267269" y="524463"/>
                </a:cubicBezTo>
                <a:cubicBezTo>
                  <a:pt x="262841" y="523293"/>
                  <a:pt x="256179" y="523208"/>
                  <a:pt x="256250" y="517648"/>
                </a:cubicBezTo>
                <a:cubicBezTo>
                  <a:pt x="255210" y="512075"/>
                  <a:pt x="260791" y="509921"/>
                  <a:pt x="264164" y="506627"/>
                </a:cubicBezTo>
                <a:cubicBezTo>
                  <a:pt x="267523" y="504446"/>
                  <a:pt x="271994" y="502279"/>
                  <a:pt x="269829" y="497803"/>
                </a:cubicBezTo>
                <a:cubicBezTo>
                  <a:pt x="268790" y="492229"/>
                  <a:pt x="264376" y="489948"/>
                  <a:pt x="259950" y="488779"/>
                </a:cubicBezTo>
                <a:cubicBezTo>
                  <a:pt x="256618" y="488737"/>
                  <a:pt x="253288" y="488695"/>
                  <a:pt x="249956" y="488652"/>
                </a:cubicBezTo>
                <a:cubicBezTo>
                  <a:pt x="234425" y="487342"/>
                  <a:pt x="225656" y="478333"/>
                  <a:pt x="225854" y="462765"/>
                </a:cubicBezTo>
                <a:cubicBezTo>
                  <a:pt x="225925" y="457205"/>
                  <a:pt x="225996" y="451646"/>
                  <a:pt x="228288" y="446114"/>
                </a:cubicBezTo>
                <a:cubicBezTo>
                  <a:pt x="229484" y="439456"/>
                  <a:pt x="225084" y="436064"/>
                  <a:pt x="218394" y="438202"/>
                </a:cubicBezTo>
                <a:cubicBezTo>
                  <a:pt x="206137" y="441383"/>
                  <a:pt x="200472" y="450208"/>
                  <a:pt x="201384" y="465790"/>
                </a:cubicBezTo>
                <a:cubicBezTo>
                  <a:pt x="193725" y="456796"/>
                  <a:pt x="188272" y="448940"/>
                  <a:pt x="185055" y="440002"/>
                </a:cubicBezTo>
                <a:cubicBezTo>
                  <a:pt x="181837" y="431064"/>
                  <a:pt x="185423" y="411090"/>
                  <a:pt x="193281" y="404518"/>
                </a:cubicBezTo>
                <a:cubicBezTo>
                  <a:pt x="203373" y="396862"/>
                  <a:pt x="213296" y="402549"/>
                  <a:pt x="221012" y="407096"/>
                </a:cubicBezTo>
                <a:cubicBezTo>
                  <a:pt x="232030" y="413910"/>
                  <a:pt x="244188" y="418512"/>
                  <a:pt x="257512" y="418683"/>
                </a:cubicBezTo>
                <a:cubicBezTo>
                  <a:pt x="265284" y="418782"/>
                  <a:pt x="274167" y="418895"/>
                  <a:pt x="283050" y="419008"/>
                </a:cubicBezTo>
                <a:cubicBezTo>
                  <a:pt x="319692" y="419475"/>
                  <a:pt x="355153" y="425489"/>
                  <a:pt x="383682" y="452544"/>
                </a:cubicBezTo>
                <a:cubicBezTo>
                  <a:pt x="394658" y="462693"/>
                  <a:pt x="401363" y="459442"/>
                  <a:pt x="407085" y="446170"/>
                </a:cubicBezTo>
                <a:cubicBezTo>
                  <a:pt x="408224" y="443960"/>
                  <a:pt x="406045" y="440596"/>
                  <a:pt x="409391" y="439526"/>
                </a:cubicBezTo>
                <a:cubicBezTo>
                  <a:pt x="412722" y="439568"/>
                  <a:pt x="414913" y="441820"/>
                  <a:pt x="415996" y="444059"/>
                </a:cubicBezTo>
                <a:cubicBezTo>
                  <a:pt x="417078" y="446297"/>
                  <a:pt x="418160" y="448534"/>
                  <a:pt x="419257" y="449661"/>
                </a:cubicBezTo>
                <a:cubicBezTo>
                  <a:pt x="422516" y="455263"/>
                  <a:pt x="426901" y="459767"/>
                  <a:pt x="432524" y="454279"/>
                </a:cubicBezTo>
                <a:cubicBezTo>
                  <a:pt x="439257" y="448803"/>
                  <a:pt x="430388" y="447578"/>
                  <a:pt x="428210" y="444214"/>
                </a:cubicBezTo>
                <a:cubicBezTo>
                  <a:pt x="428224" y="443102"/>
                  <a:pt x="427114" y="443088"/>
                  <a:pt x="427129" y="441976"/>
                </a:cubicBezTo>
                <a:cubicBezTo>
                  <a:pt x="424936" y="439724"/>
                  <a:pt x="423868" y="436374"/>
                  <a:pt x="426117" y="434178"/>
                </a:cubicBezTo>
                <a:cubicBezTo>
                  <a:pt x="428380" y="430871"/>
                  <a:pt x="430601" y="430899"/>
                  <a:pt x="433904" y="433165"/>
                </a:cubicBezTo>
                <a:cubicBezTo>
                  <a:pt x="447143" y="440007"/>
                  <a:pt x="459413" y="435715"/>
                  <a:pt x="468452" y="423596"/>
                </a:cubicBezTo>
                <a:cubicBezTo>
                  <a:pt x="470702" y="421401"/>
                  <a:pt x="475171" y="419233"/>
                  <a:pt x="475214" y="415897"/>
                </a:cubicBezTo>
                <a:cubicBezTo>
                  <a:pt x="475369" y="403666"/>
                  <a:pt x="463312" y="391278"/>
                  <a:pt x="452180" y="393361"/>
                </a:cubicBezTo>
                <a:cubicBezTo>
                  <a:pt x="429916" y="397525"/>
                  <a:pt x="408862" y="393921"/>
                  <a:pt x="387892" y="383644"/>
                </a:cubicBezTo>
                <a:cubicBezTo>
                  <a:pt x="380148" y="381320"/>
                  <a:pt x="372404" y="378998"/>
                  <a:pt x="365670" y="384473"/>
                </a:cubicBezTo>
                <a:cubicBezTo>
                  <a:pt x="360077" y="387738"/>
                  <a:pt x="357870" y="386598"/>
                  <a:pt x="356845" y="379912"/>
                </a:cubicBezTo>
                <a:cubicBezTo>
                  <a:pt x="355848" y="371002"/>
                  <a:pt x="350366" y="365371"/>
                  <a:pt x="341512" y="363034"/>
                </a:cubicBezTo>
                <a:cubicBezTo>
                  <a:pt x="332671" y="359584"/>
                  <a:pt x="322721" y="356122"/>
                  <a:pt x="312770" y="352658"/>
                </a:cubicBezTo>
                <a:cubicBezTo>
                  <a:pt x="303916" y="350321"/>
                  <a:pt x="300670" y="343607"/>
                  <a:pt x="301893" y="334725"/>
                </a:cubicBezTo>
                <a:cubicBezTo>
                  <a:pt x="301907" y="333613"/>
                  <a:pt x="301936" y="331389"/>
                  <a:pt x="303075" y="329180"/>
                </a:cubicBezTo>
                <a:cubicBezTo>
                  <a:pt x="303145" y="323619"/>
                  <a:pt x="299871" y="319129"/>
                  <a:pt x="294319" y="319058"/>
                </a:cubicBezTo>
                <a:cubicBezTo>
                  <a:pt x="289892" y="317889"/>
                  <a:pt x="289822" y="323449"/>
                  <a:pt x="289765" y="327897"/>
                </a:cubicBezTo>
                <a:cubicBezTo>
                  <a:pt x="288597" y="332331"/>
                  <a:pt x="288541" y="336778"/>
                  <a:pt x="281864" y="337805"/>
                </a:cubicBezTo>
                <a:cubicBezTo>
                  <a:pt x="271872" y="337679"/>
                  <a:pt x="263130" y="326446"/>
                  <a:pt x="265478" y="316466"/>
                </a:cubicBezTo>
                <a:cubicBezTo>
                  <a:pt x="265520" y="313130"/>
                  <a:pt x="267770" y="310935"/>
                  <a:pt x="265591" y="307570"/>
                </a:cubicBezTo>
                <a:cubicBezTo>
                  <a:pt x="262261" y="307528"/>
                  <a:pt x="262218" y="310864"/>
                  <a:pt x="259983" y="311948"/>
                </a:cubicBezTo>
                <a:cubicBezTo>
                  <a:pt x="254346" y="318548"/>
                  <a:pt x="249905" y="318492"/>
                  <a:pt x="245563" y="310651"/>
                </a:cubicBezTo>
                <a:cubicBezTo>
                  <a:pt x="240166" y="298349"/>
                  <a:pt x="231398" y="289340"/>
                  <a:pt x="222614" y="281443"/>
                </a:cubicBezTo>
                <a:cubicBezTo>
                  <a:pt x="212748" y="271308"/>
                  <a:pt x="204006" y="260075"/>
                  <a:pt x="203095" y="244493"/>
                </a:cubicBezTo>
                <a:cubicBezTo>
                  <a:pt x="202056" y="238918"/>
                  <a:pt x="199919" y="232218"/>
                  <a:pt x="194396" y="229923"/>
                </a:cubicBezTo>
                <a:cubicBezTo>
                  <a:pt x="172331" y="218521"/>
                  <a:pt x="166009" y="191749"/>
                  <a:pt x="145083" y="178135"/>
                </a:cubicBezTo>
                <a:cubicBezTo>
                  <a:pt x="139587" y="173617"/>
                  <a:pt x="140769" y="168072"/>
                  <a:pt x="143060" y="162540"/>
                </a:cubicBezTo>
                <a:cubicBezTo>
                  <a:pt x="146462" y="157022"/>
                  <a:pt x="151971" y="160429"/>
                  <a:pt x="155259" y="163807"/>
                </a:cubicBezTo>
                <a:cubicBezTo>
                  <a:pt x="161851" y="169453"/>
                  <a:pt x="168527" y="168425"/>
                  <a:pt x="175246" y="164063"/>
                </a:cubicBezTo>
                <a:cubicBezTo>
                  <a:pt x="183090" y="158602"/>
                  <a:pt x="192001" y="156491"/>
                  <a:pt x="201994" y="156618"/>
                </a:cubicBezTo>
                <a:cubicBezTo>
                  <a:pt x="218635" y="157942"/>
                  <a:pt x="227362" y="170288"/>
                  <a:pt x="222722" y="185799"/>
                </a:cubicBezTo>
                <a:cubicBezTo>
                  <a:pt x="221570" y="189121"/>
                  <a:pt x="220403" y="193554"/>
                  <a:pt x="220360" y="196890"/>
                </a:cubicBezTo>
                <a:cubicBezTo>
                  <a:pt x="220346" y="198002"/>
                  <a:pt x="219220" y="199100"/>
                  <a:pt x="219220" y="199100"/>
                </a:cubicBezTo>
                <a:cubicBezTo>
                  <a:pt x="220331" y="199114"/>
                  <a:pt x="220331" y="199114"/>
                  <a:pt x="221456" y="198016"/>
                </a:cubicBezTo>
                <a:cubicBezTo>
                  <a:pt x="225898" y="198073"/>
                  <a:pt x="229229" y="198116"/>
                  <a:pt x="233656" y="199285"/>
                </a:cubicBezTo>
                <a:cubicBezTo>
                  <a:pt x="254682" y="205112"/>
                  <a:pt x="261386" y="201862"/>
                  <a:pt x="268318" y="180819"/>
                </a:cubicBezTo>
                <a:cubicBezTo>
                  <a:pt x="270666" y="170840"/>
                  <a:pt x="277357" y="168701"/>
                  <a:pt x="287322" y="171052"/>
                </a:cubicBezTo>
                <a:cubicBezTo>
                  <a:pt x="295080" y="172263"/>
                  <a:pt x="299465" y="176768"/>
                  <a:pt x="303807" y="184609"/>
                </a:cubicBezTo>
                <a:cubicBezTo>
                  <a:pt x="315738" y="207004"/>
                  <a:pt x="334430" y="221700"/>
                  <a:pt x="359897" y="227585"/>
                </a:cubicBezTo>
                <a:cubicBezTo>
                  <a:pt x="380909" y="234526"/>
                  <a:pt x="380909" y="234526"/>
                  <a:pt x="376751" y="212230"/>
                </a:cubicBezTo>
                <a:cubicBezTo>
                  <a:pt x="374686" y="199970"/>
                  <a:pt x="376978" y="194439"/>
                  <a:pt x="387027" y="190118"/>
                </a:cubicBezTo>
                <a:cubicBezTo>
                  <a:pt x="390146" y="206840"/>
                  <a:pt x="393435" y="210218"/>
                  <a:pt x="410076" y="211543"/>
                </a:cubicBezTo>
                <a:cubicBezTo>
                  <a:pt x="421180" y="211684"/>
                  <a:pt x="433436" y="208504"/>
                  <a:pt x="441067" y="219723"/>
                </a:cubicBezTo>
                <a:cubicBezTo>
                  <a:pt x="441053" y="220835"/>
                  <a:pt x="442163" y="220849"/>
                  <a:pt x="443274" y="220863"/>
                </a:cubicBezTo>
                <a:cubicBezTo>
                  <a:pt x="456655" y="216585"/>
                  <a:pt x="463445" y="206663"/>
                  <a:pt x="464739" y="192220"/>
                </a:cubicBezTo>
                <a:cubicBezTo>
                  <a:pt x="464838" y="184437"/>
                  <a:pt x="464938" y="176652"/>
                  <a:pt x="473863" y="173430"/>
                </a:cubicBezTo>
                <a:cubicBezTo>
                  <a:pt x="474987" y="172333"/>
                  <a:pt x="478347" y="170151"/>
                  <a:pt x="478305" y="173487"/>
                </a:cubicBezTo>
                <a:cubicBezTo>
                  <a:pt x="479301" y="182398"/>
                  <a:pt x="487060" y="183608"/>
                  <a:pt x="493679" y="187029"/>
                </a:cubicBezTo>
                <a:cubicBezTo>
                  <a:pt x="501409" y="190464"/>
                  <a:pt x="505780" y="196081"/>
                  <a:pt x="504556" y="204962"/>
                </a:cubicBezTo>
                <a:cubicBezTo>
                  <a:pt x="503319" y="214956"/>
                  <a:pt x="507660" y="222796"/>
                  <a:pt x="516487" y="227357"/>
                </a:cubicBezTo>
                <a:cubicBezTo>
                  <a:pt x="524188" y="233016"/>
                  <a:pt x="532003" y="229779"/>
                  <a:pt x="539846" y="224319"/>
                </a:cubicBezTo>
                <a:cubicBezTo>
                  <a:pt x="546594" y="217732"/>
                  <a:pt x="548758" y="222207"/>
                  <a:pt x="548673" y="228879"/>
                </a:cubicBezTo>
                <a:cubicBezTo>
                  <a:pt x="548546" y="238887"/>
                  <a:pt x="554055" y="242295"/>
                  <a:pt x="562966" y="240184"/>
                </a:cubicBezTo>
                <a:cubicBezTo>
                  <a:pt x="565187" y="240212"/>
                  <a:pt x="567408" y="240241"/>
                  <a:pt x="569643" y="239156"/>
                </a:cubicBezTo>
                <a:cubicBezTo>
                  <a:pt x="579663" y="237060"/>
                  <a:pt x="587423" y="238271"/>
                  <a:pt x="591722" y="249447"/>
                </a:cubicBezTo>
                <a:cubicBezTo>
                  <a:pt x="597146" y="259526"/>
                  <a:pt x="607069" y="265214"/>
                  <a:pt x="617048" y="266453"/>
                </a:cubicBezTo>
                <a:cubicBezTo>
                  <a:pt x="624792" y="268775"/>
                  <a:pt x="633675" y="268889"/>
                  <a:pt x="631610" y="256629"/>
                </a:cubicBezTo>
                <a:cubicBezTo>
                  <a:pt x="631653" y="253293"/>
                  <a:pt x="632819" y="248859"/>
                  <a:pt x="633973" y="245538"/>
                </a:cubicBezTo>
                <a:cubicBezTo>
                  <a:pt x="634072" y="237753"/>
                  <a:pt x="637502" y="230012"/>
                  <a:pt x="633146" y="223284"/>
                </a:cubicBezTo>
                <a:cubicBezTo>
                  <a:pt x="621102" y="209784"/>
                  <a:pt x="622411" y="194231"/>
                  <a:pt x="622624" y="177551"/>
                </a:cubicBezTo>
                <a:cubicBezTo>
                  <a:pt x="630339" y="182098"/>
                  <a:pt x="638054" y="186645"/>
                  <a:pt x="646938" y="186759"/>
                </a:cubicBezTo>
                <a:cubicBezTo>
                  <a:pt x="658056" y="185788"/>
                  <a:pt x="668006" y="189252"/>
                  <a:pt x="676804" y="196037"/>
                </a:cubicBezTo>
                <a:cubicBezTo>
                  <a:pt x="684507" y="201696"/>
                  <a:pt x="693332" y="206257"/>
                  <a:pt x="702159" y="210818"/>
                </a:cubicBezTo>
                <a:cubicBezTo>
                  <a:pt x="727512" y="225599"/>
                  <a:pt x="755116" y="238185"/>
                  <a:pt x="778178" y="258497"/>
                </a:cubicBezTo>
                <a:cubicBezTo>
                  <a:pt x="783673" y="263016"/>
                  <a:pt x="787033" y="260835"/>
                  <a:pt x="789324" y="255303"/>
                </a:cubicBezTo>
                <a:cubicBezTo>
                  <a:pt x="790463" y="253093"/>
                  <a:pt x="791630" y="248659"/>
                  <a:pt x="796057" y="249829"/>
                </a:cubicBezTo>
                <a:cubicBezTo>
                  <a:pt x="799374" y="250983"/>
                  <a:pt x="799318" y="255431"/>
                  <a:pt x="799288" y="257655"/>
                </a:cubicBezTo>
                <a:cubicBezTo>
                  <a:pt x="800328" y="263228"/>
                  <a:pt x="801382" y="267691"/>
                  <a:pt x="805810" y="268859"/>
                </a:cubicBezTo>
                <a:cubicBezTo>
                  <a:pt x="811347" y="270042"/>
                  <a:pt x="815732" y="274546"/>
                  <a:pt x="821270" y="275729"/>
                </a:cubicBezTo>
                <a:cubicBezTo>
                  <a:pt x="829014" y="278052"/>
                  <a:pt x="830067" y="282514"/>
                  <a:pt x="826652" y="289143"/>
                </a:cubicBezTo>
                <a:cubicBezTo>
                  <a:pt x="818751" y="299053"/>
                  <a:pt x="827605" y="301390"/>
                  <a:pt x="834212" y="305923"/>
                </a:cubicBezTo>
                <a:cubicBezTo>
                  <a:pt x="843023" y="311596"/>
                  <a:pt x="843137" y="302700"/>
                  <a:pt x="845413" y="298280"/>
                </a:cubicBezTo>
                <a:cubicBezTo>
                  <a:pt x="846553" y="296070"/>
                  <a:pt x="846581" y="293846"/>
                  <a:pt x="849912" y="293889"/>
                </a:cubicBezTo>
                <a:cubicBezTo>
                  <a:pt x="852062" y="299477"/>
                  <a:pt x="855322" y="305079"/>
                  <a:pt x="856348" y="311766"/>
                </a:cubicBezTo>
                <a:cubicBezTo>
                  <a:pt x="858512" y="316241"/>
                  <a:pt x="861800" y="319620"/>
                  <a:pt x="866242" y="319677"/>
                </a:cubicBezTo>
                <a:cubicBezTo>
                  <a:pt x="871793" y="319747"/>
                  <a:pt x="871864" y="314187"/>
                  <a:pt x="873017" y="310866"/>
                </a:cubicBezTo>
                <a:cubicBezTo>
                  <a:pt x="882184" y="288739"/>
                  <a:pt x="895578" y="283349"/>
                  <a:pt x="917672" y="292528"/>
                </a:cubicBezTo>
                <a:cubicBezTo>
                  <a:pt x="922085" y="294809"/>
                  <a:pt x="926512" y="295978"/>
                  <a:pt x="929802" y="299356"/>
                </a:cubicBezTo>
                <a:cubicBezTo>
                  <a:pt x="948550" y="309604"/>
                  <a:pt x="965163" y="313153"/>
                  <a:pt x="980949" y="294448"/>
                </a:cubicBezTo>
                <a:cubicBezTo>
                  <a:pt x="980949" y="294448"/>
                  <a:pt x="982060" y="294461"/>
                  <a:pt x="982073" y="293350"/>
                </a:cubicBezTo>
                <a:cubicBezTo>
                  <a:pt x="987654" y="291197"/>
                  <a:pt x="992109" y="290141"/>
                  <a:pt x="997619" y="293547"/>
                </a:cubicBezTo>
                <a:cubicBezTo>
                  <a:pt x="999825" y="294688"/>
                  <a:pt x="1002017" y="296940"/>
                  <a:pt x="1000864" y="300262"/>
                </a:cubicBezTo>
                <a:cubicBezTo>
                  <a:pt x="999684" y="305808"/>
                  <a:pt x="994118" y="306849"/>
                  <a:pt x="989662" y="307905"/>
                </a:cubicBezTo>
                <a:cubicBezTo>
                  <a:pt x="986331" y="307862"/>
                  <a:pt x="981875" y="308918"/>
                  <a:pt x="981833" y="312253"/>
                </a:cubicBezTo>
                <a:cubicBezTo>
                  <a:pt x="980666" y="316687"/>
                  <a:pt x="986232" y="315645"/>
                  <a:pt x="988424" y="317898"/>
                </a:cubicBezTo>
                <a:cubicBezTo>
                  <a:pt x="993947" y="320192"/>
                  <a:pt x="999486" y="321376"/>
                  <a:pt x="1005008" y="323669"/>
                </a:cubicBezTo>
                <a:cubicBezTo>
                  <a:pt x="1012753" y="325993"/>
                  <a:pt x="1019373" y="329414"/>
                  <a:pt x="1023728" y="336142"/>
                </a:cubicBezTo>
                <a:cubicBezTo>
                  <a:pt x="1027004" y="340632"/>
                  <a:pt x="1030334" y="340676"/>
                  <a:pt x="1035914" y="338522"/>
                </a:cubicBezTo>
                <a:cubicBezTo>
                  <a:pt x="1051530" y="333160"/>
                  <a:pt x="1061481" y="336624"/>
                  <a:pt x="1071304" y="350094"/>
                </a:cubicBezTo>
                <a:cubicBezTo>
                  <a:pt x="1076771" y="356837"/>
                  <a:pt x="1080003" y="364664"/>
                  <a:pt x="1084345" y="372504"/>
                </a:cubicBezTo>
                <a:cubicBezTo>
                  <a:pt x="1089783" y="381471"/>
                  <a:pt x="1097485" y="387130"/>
                  <a:pt x="1107436" y="390593"/>
                </a:cubicBezTo>
                <a:cubicBezTo>
                  <a:pt x="1118497" y="394071"/>
                  <a:pt x="1124078" y="391917"/>
                  <a:pt x="1129785" y="379757"/>
                </a:cubicBezTo>
                <a:cubicBezTo>
                  <a:pt x="1135507" y="366484"/>
                  <a:pt x="1143294" y="365470"/>
                  <a:pt x="1155408" y="373410"/>
                </a:cubicBezTo>
                <a:cubicBezTo>
                  <a:pt x="1159821" y="375691"/>
                  <a:pt x="1162014" y="377944"/>
                  <a:pt x="1167580" y="376902"/>
                </a:cubicBezTo>
                <a:cubicBezTo>
                  <a:pt x="1180961" y="372624"/>
                  <a:pt x="1180961" y="372624"/>
                  <a:pt x="1180776" y="387080"/>
                </a:cubicBezTo>
                <a:cubicBezTo>
                  <a:pt x="1179638" y="389289"/>
                  <a:pt x="1179624" y="390401"/>
                  <a:pt x="1180706" y="392639"/>
                </a:cubicBezTo>
                <a:cubicBezTo>
                  <a:pt x="1180592" y="401535"/>
                  <a:pt x="1184992" y="404928"/>
                  <a:pt x="1193917" y="401705"/>
                </a:cubicBezTo>
                <a:cubicBezTo>
                  <a:pt x="1200607" y="399565"/>
                  <a:pt x="1207326" y="395203"/>
                  <a:pt x="1214002" y="394176"/>
                </a:cubicBezTo>
                <a:cubicBezTo>
                  <a:pt x="1242986" y="385649"/>
                  <a:pt x="1272752" y="402710"/>
                  <a:pt x="1279074" y="429483"/>
                </a:cubicBezTo>
                <a:cubicBezTo>
                  <a:pt x="1281167" y="439518"/>
                  <a:pt x="1276612" y="448357"/>
                  <a:pt x="1276485" y="458365"/>
                </a:cubicBezTo>
                <a:cubicBezTo>
                  <a:pt x="1275190" y="472806"/>
                  <a:pt x="1280658" y="479549"/>
                  <a:pt x="1293925" y="484167"/>
                </a:cubicBezTo>
                <a:cubicBezTo>
                  <a:pt x="1300559" y="486476"/>
                  <a:pt x="1307207" y="487673"/>
                  <a:pt x="1313840" y="489982"/>
                </a:cubicBezTo>
                <a:cubicBezTo>
                  <a:pt x="1327108" y="494599"/>
                  <a:pt x="1334909" y="492475"/>
                  <a:pt x="1340631" y="479202"/>
                </a:cubicBezTo>
                <a:cubicBezTo>
                  <a:pt x="1345172" y="471475"/>
                  <a:pt x="1348488" y="472629"/>
                  <a:pt x="1353970" y="478260"/>
                </a:cubicBezTo>
                <a:cubicBezTo>
                  <a:pt x="1366042" y="489535"/>
                  <a:pt x="1374953" y="487425"/>
                  <a:pt x="1381813" y="471942"/>
                </a:cubicBezTo>
                <a:cubicBezTo>
                  <a:pt x="1382981" y="467508"/>
                  <a:pt x="1383038" y="463060"/>
                  <a:pt x="1378624" y="460779"/>
                </a:cubicBezTo>
                <a:cubicBezTo>
                  <a:pt x="1373100" y="458485"/>
                  <a:pt x="1371934" y="462918"/>
                  <a:pt x="1370767" y="467353"/>
                </a:cubicBezTo>
                <a:cubicBezTo>
                  <a:pt x="1370724" y="470688"/>
                  <a:pt x="1368461" y="473996"/>
                  <a:pt x="1364034" y="472828"/>
                </a:cubicBezTo>
                <a:cubicBezTo>
                  <a:pt x="1359592" y="472771"/>
                  <a:pt x="1356304" y="469393"/>
                  <a:pt x="1357471" y="464958"/>
                </a:cubicBezTo>
                <a:cubicBezTo>
                  <a:pt x="1358737" y="452742"/>
                  <a:pt x="1357783" y="440495"/>
                  <a:pt x="1359063" y="427166"/>
                </a:cubicBezTo>
                <a:cubicBezTo>
                  <a:pt x="1362352" y="430544"/>
                  <a:pt x="1363448" y="431671"/>
                  <a:pt x="1364529" y="433909"/>
                </a:cubicBezTo>
                <a:cubicBezTo>
                  <a:pt x="1371107" y="440666"/>
                  <a:pt x="1379990" y="440778"/>
                  <a:pt x="1387734" y="443101"/>
                </a:cubicBezTo>
                <a:cubicBezTo>
                  <a:pt x="1392162" y="444270"/>
                  <a:pt x="1393357" y="437612"/>
                  <a:pt x="1396716" y="435431"/>
                </a:cubicBezTo>
                <a:cubicBezTo>
                  <a:pt x="1402310" y="432166"/>
                  <a:pt x="1407891" y="430012"/>
                  <a:pt x="1415634" y="432336"/>
                </a:cubicBezTo>
                <a:cubicBezTo>
                  <a:pt x="1422282" y="433532"/>
                  <a:pt x="1430055" y="433631"/>
                  <a:pt x="1437800" y="435955"/>
                </a:cubicBezTo>
                <a:cubicBezTo>
                  <a:pt x="1434568" y="428128"/>
                  <a:pt x="1424631" y="423552"/>
                  <a:pt x="1431379" y="416966"/>
                </a:cubicBezTo>
                <a:cubicBezTo>
                  <a:pt x="1435891" y="411463"/>
                  <a:pt x="1441570" y="401526"/>
                  <a:pt x="1451436" y="411661"/>
                </a:cubicBezTo>
                <a:cubicBezTo>
                  <a:pt x="1451436" y="411661"/>
                  <a:pt x="1453671" y="410577"/>
                  <a:pt x="1453685" y="409466"/>
                </a:cubicBezTo>
                <a:cubicBezTo>
                  <a:pt x="1454866" y="403920"/>
                  <a:pt x="1457158" y="398388"/>
                  <a:pt x="1449399" y="397177"/>
                </a:cubicBezTo>
                <a:cubicBezTo>
                  <a:pt x="1440531" y="395951"/>
                  <a:pt x="1432815" y="391405"/>
                  <a:pt x="1426209" y="386871"/>
                </a:cubicBezTo>
                <a:cubicBezTo>
                  <a:pt x="1417383" y="382311"/>
                  <a:pt x="1409596" y="383324"/>
                  <a:pt x="1405056" y="391052"/>
                </a:cubicBezTo>
                <a:cubicBezTo>
                  <a:pt x="1399405" y="398764"/>
                  <a:pt x="1396102" y="396498"/>
                  <a:pt x="1391717" y="391993"/>
                </a:cubicBezTo>
                <a:cubicBezTo>
                  <a:pt x="1382947" y="382984"/>
                  <a:pt x="1376413" y="372891"/>
                  <a:pt x="1366519" y="364980"/>
                </a:cubicBezTo>
                <a:cubicBezTo>
                  <a:pt x="1361024" y="360462"/>
                  <a:pt x="1356596" y="359293"/>
                  <a:pt x="1349892" y="362544"/>
                </a:cubicBezTo>
                <a:cubicBezTo>
                  <a:pt x="1344297" y="365809"/>
                  <a:pt x="1339800" y="370200"/>
                  <a:pt x="1333166" y="367892"/>
                </a:cubicBezTo>
                <a:cubicBezTo>
                  <a:pt x="1326518" y="366694"/>
                  <a:pt x="1325493" y="360009"/>
                  <a:pt x="1322218" y="355518"/>
                </a:cubicBezTo>
                <a:cubicBezTo>
                  <a:pt x="1312054" y="368735"/>
                  <a:pt x="1312054" y="368735"/>
                  <a:pt x="1298858" y="358557"/>
                </a:cubicBezTo>
                <a:cubicBezTo>
                  <a:pt x="1293348" y="355150"/>
                  <a:pt x="1287853" y="350631"/>
                  <a:pt x="1280025" y="354980"/>
                </a:cubicBezTo>
                <a:cubicBezTo>
                  <a:pt x="1263284" y="361439"/>
                  <a:pt x="1259967" y="360286"/>
                  <a:pt x="1251283" y="344604"/>
                </a:cubicBezTo>
                <a:cubicBezTo>
                  <a:pt x="1246926" y="337875"/>
                  <a:pt x="1242570" y="331146"/>
                  <a:pt x="1237103" y="324405"/>
                </a:cubicBezTo>
                <a:cubicBezTo>
                  <a:pt x="1225101" y="307570"/>
                  <a:pt x="1219550" y="307498"/>
                  <a:pt x="1206027" y="322897"/>
                </a:cubicBezTo>
                <a:cubicBezTo>
                  <a:pt x="1202653" y="326190"/>
                  <a:pt x="1200376" y="330609"/>
                  <a:pt x="1195878" y="335000"/>
                </a:cubicBezTo>
                <a:cubicBezTo>
                  <a:pt x="1193770" y="326076"/>
                  <a:pt x="1191635" y="319377"/>
                  <a:pt x="1189528" y="310452"/>
                </a:cubicBezTo>
                <a:cubicBezTo>
                  <a:pt x="1187278" y="312649"/>
                  <a:pt x="1187264" y="313760"/>
                  <a:pt x="1186139" y="314858"/>
                </a:cubicBezTo>
                <a:cubicBezTo>
                  <a:pt x="1175890" y="334746"/>
                  <a:pt x="1164788" y="334605"/>
                  <a:pt x="1152800" y="316657"/>
                </a:cubicBezTo>
                <a:cubicBezTo>
                  <a:pt x="1150622" y="313293"/>
                  <a:pt x="1148445" y="309928"/>
                  <a:pt x="1146280" y="305452"/>
                </a:cubicBezTo>
                <a:cubicBezTo>
                  <a:pt x="1145198" y="303214"/>
                  <a:pt x="1144116" y="300976"/>
                  <a:pt x="1146379" y="297669"/>
                </a:cubicBezTo>
                <a:cubicBezTo>
                  <a:pt x="1155362" y="289998"/>
                  <a:pt x="1148769" y="284353"/>
                  <a:pt x="1143289" y="278723"/>
                </a:cubicBezTo>
                <a:cubicBezTo>
                  <a:pt x="1126804" y="265166"/>
                  <a:pt x="1106888" y="259352"/>
                  <a:pt x="1086973" y="253537"/>
                </a:cubicBezTo>
                <a:cubicBezTo>
                  <a:pt x="1054871" y="245343"/>
                  <a:pt x="1021631" y="239358"/>
                  <a:pt x="994141" y="217877"/>
                </a:cubicBezTo>
                <a:cubicBezTo>
                  <a:pt x="985343" y="211092"/>
                  <a:pt x="975379" y="208741"/>
                  <a:pt x="964261" y="209710"/>
                </a:cubicBezTo>
                <a:cubicBezTo>
                  <a:pt x="955364" y="210710"/>
                  <a:pt x="947634" y="207275"/>
                  <a:pt x="942153" y="201644"/>
                </a:cubicBezTo>
                <a:cubicBezTo>
                  <a:pt x="931162" y="192607"/>
                  <a:pt x="919020" y="186891"/>
                  <a:pt x="904627" y="183371"/>
                </a:cubicBezTo>
                <a:cubicBezTo>
                  <a:pt x="891345" y="179865"/>
                  <a:pt x="876911" y="179681"/>
                  <a:pt x="864810" y="170630"/>
                </a:cubicBezTo>
                <a:cubicBezTo>
                  <a:pt x="853792" y="163817"/>
                  <a:pt x="842730" y="160339"/>
                  <a:pt x="830375" y="171303"/>
                </a:cubicBezTo>
                <a:cubicBezTo>
                  <a:pt x="829506" y="152385"/>
                  <a:pt x="817306" y="151117"/>
                  <a:pt x="803996" y="149836"/>
                </a:cubicBezTo>
                <a:cubicBezTo>
                  <a:pt x="794001" y="149708"/>
                  <a:pt x="784023" y="148469"/>
                  <a:pt x="776350" y="140586"/>
                </a:cubicBezTo>
                <a:cubicBezTo>
                  <a:pt x="765402" y="128213"/>
                  <a:pt x="752148" y="122483"/>
                  <a:pt x="737785" y="116739"/>
                </a:cubicBezTo>
                <a:cubicBezTo>
                  <a:pt x="712360" y="107517"/>
                  <a:pt x="685796" y="100506"/>
                  <a:pt x="662663" y="85753"/>
                </a:cubicBezTo>
                <a:cubicBezTo>
                  <a:pt x="643928" y="74392"/>
                  <a:pt x="624041" y="66354"/>
                  <a:pt x="601862" y="63846"/>
                </a:cubicBezTo>
                <a:cubicBezTo>
                  <a:pt x="595200" y="63762"/>
                  <a:pt x="590801" y="60370"/>
                  <a:pt x="588666" y="53670"/>
                </a:cubicBezTo>
                <a:cubicBezTo>
                  <a:pt x="580052" y="32428"/>
                  <a:pt x="578941" y="32414"/>
                  <a:pt x="555609" y="33229"/>
                </a:cubicBezTo>
                <a:cubicBezTo>
                  <a:pt x="553388" y="33201"/>
                  <a:pt x="551168" y="33172"/>
                  <a:pt x="547837" y="33130"/>
                </a:cubicBezTo>
                <a:cubicBezTo>
                  <a:pt x="551253" y="26500"/>
                  <a:pt x="554669" y="19871"/>
                  <a:pt x="558072" y="14354"/>
                </a:cubicBezTo>
                <a:cubicBezTo>
                  <a:pt x="560363" y="8822"/>
                  <a:pt x="563744" y="4972"/>
                  <a:pt x="567938" y="2663"/>
                </a:cubicBezTo>
                <a:cubicBezTo>
                  <a:pt x="572131" y="353"/>
                  <a:pt x="577139" y="-417"/>
                  <a:pt x="582684" y="209"/>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27"/>
          <p:cNvSpPr txBox="1"/>
          <p:nvPr/>
        </p:nvSpPr>
        <p:spPr>
          <a:xfrm>
            <a:off x="8283326" y="1754388"/>
            <a:ext cx="3467700" cy="14742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2800"/>
              <a:buFont typeface="Arial"/>
              <a:buNone/>
            </a:pPr>
            <a:r>
              <a:rPr b="1" lang="en-US" sz="3700">
                <a:solidFill>
                  <a:schemeClr val="dk1"/>
                </a:solidFill>
              </a:rPr>
              <a:t>Portfolio Investment Analysis</a:t>
            </a:r>
            <a:endParaRPr sz="2300">
              <a:solidFill>
                <a:schemeClr val="dk1"/>
              </a:solidFill>
            </a:endParaRPr>
          </a:p>
        </p:txBody>
      </p:sp>
      <p:pic>
        <p:nvPicPr>
          <p:cNvPr id="280" name="Google Shape;280;p27"/>
          <p:cNvPicPr preferRelativeResize="0"/>
          <p:nvPr/>
        </p:nvPicPr>
        <p:blipFill rotWithShape="1">
          <a:blip r:embed="rId4">
            <a:alphaModFix/>
          </a:blip>
          <a:srcRect b="0" l="0" r="0" t="0"/>
          <a:stretch/>
        </p:blipFill>
        <p:spPr>
          <a:xfrm>
            <a:off x="9879164" y="5076862"/>
            <a:ext cx="2244104" cy="1586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8"/>
          <p:cNvPicPr preferRelativeResize="0"/>
          <p:nvPr/>
        </p:nvPicPr>
        <p:blipFill rotWithShape="1">
          <a:blip r:embed="rId3">
            <a:alphaModFix/>
          </a:blip>
          <a:srcRect b="0" l="0" r="0" t="43081"/>
          <a:stretch/>
        </p:blipFill>
        <p:spPr>
          <a:xfrm>
            <a:off x="236275" y="4198350"/>
            <a:ext cx="11568250" cy="2387000"/>
          </a:xfrm>
          <a:prstGeom prst="rect">
            <a:avLst/>
          </a:prstGeom>
          <a:noFill/>
          <a:ln>
            <a:noFill/>
          </a:ln>
        </p:spPr>
      </p:pic>
      <p:pic>
        <p:nvPicPr>
          <p:cNvPr id="287" name="Google Shape;287;p28"/>
          <p:cNvPicPr preferRelativeResize="0"/>
          <p:nvPr/>
        </p:nvPicPr>
        <p:blipFill>
          <a:blip r:embed="rId4">
            <a:alphaModFix/>
          </a:blip>
          <a:stretch>
            <a:fillRect/>
          </a:stretch>
        </p:blipFill>
        <p:spPr>
          <a:xfrm>
            <a:off x="236275" y="99975"/>
            <a:ext cx="5604242" cy="3921150"/>
          </a:xfrm>
          <a:prstGeom prst="rect">
            <a:avLst/>
          </a:prstGeom>
          <a:noFill/>
          <a:ln>
            <a:noFill/>
          </a:ln>
        </p:spPr>
      </p:pic>
      <p:sp>
        <p:nvSpPr>
          <p:cNvPr id="288" name="Google Shape;288;p28"/>
          <p:cNvSpPr txBox="1"/>
          <p:nvPr/>
        </p:nvSpPr>
        <p:spPr>
          <a:xfrm>
            <a:off x="6082025" y="1255225"/>
            <a:ext cx="595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The stock price shows a significant rising trend in early 2020, followed by a peak in 2021.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Between 2021 and 2022, the stock had a lot of ups and downs but stayed mostly high.</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Entering 2023, the stock price saw some decline but then started to recover slowly. </a:t>
            </a:r>
            <a:endParaRPr>
              <a:latin typeface="Times New Roman"/>
              <a:ea typeface="Times New Roman"/>
              <a:cs typeface="Times New Roman"/>
              <a:sym typeface="Times New Roman"/>
            </a:endParaRPr>
          </a:p>
        </p:txBody>
      </p:sp>
      <p:sp>
        <p:nvSpPr>
          <p:cNvPr id="289" name="Google Shape;289;p28"/>
          <p:cNvSpPr/>
          <p:nvPr/>
        </p:nvSpPr>
        <p:spPr>
          <a:xfrm>
            <a:off x="7088700" y="3866675"/>
            <a:ext cx="4467000" cy="5955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a:solidFill>
                  <a:schemeClr val="dk1"/>
                </a:solidFill>
                <a:latin typeface="Times New Roman"/>
                <a:ea typeface="Times New Roman"/>
                <a:cs typeface="Times New Roman"/>
                <a:sym typeface="Times New Roman"/>
              </a:rPr>
              <a:t>T</a:t>
            </a:r>
            <a:r>
              <a:rPr lang="en-US">
                <a:solidFill>
                  <a:schemeClr val="dk1"/>
                </a:solidFill>
                <a:latin typeface="Times New Roman"/>
                <a:ea typeface="Times New Roman"/>
                <a:cs typeface="Times New Roman"/>
                <a:sym typeface="Times New Roman"/>
              </a:rPr>
              <a:t>rend: an increasing number of analysts recommend </a:t>
            </a:r>
            <a:r>
              <a:rPr lang="en-US" u="sng">
                <a:solidFill>
                  <a:schemeClr val="dk1"/>
                </a:solidFill>
                <a:latin typeface="Times New Roman"/>
                <a:ea typeface="Times New Roman"/>
                <a:cs typeface="Times New Roman"/>
                <a:sym typeface="Times New Roman"/>
              </a:rPr>
              <a:t>holding</a:t>
            </a:r>
            <a:r>
              <a:rPr lang="en-US">
                <a:solidFill>
                  <a:schemeClr val="dk1"/>
                </a:solidFill>
                <a:latin typeface="Times New Roman"/>
                <a:ea typeface="Times New Roman"/>
                <a:cs typeface="Times New Roman"/>
                <a:sym typeface="Times New Roman"/>
              </a:rPr>
              <a:t> Coca-Cola stock instead of </a:t>
            </a:r>
            <a:r>
              <a:rPr lang="en-US" u="sng">
                <a:solidFill>
                  <a:schemeClr val="dk1"/>
                </a:solidFill>
                <a:latin typeface="Times New Roman"/>
                <a:ea typeface="Times New Roman"/>
                <a:cs typeface="Times New Roman"/>
                <a:sym typeface="Times New Roman"/>
              </a:rPr>
              <a:t>buying</a:t>
            </a:r>
            <a:r>
              <a:rPr lang="en-US">
                <a:solidFill>
                  <a:schemeClr val="dk1"/>
                </a:solidFill>
                <a:latin typeface="Times New Roman"/>
                <a:ea typeface="Times New Roman"/>
                <a:cs typeface="Times New Roman"/>
                <a:sym typeface="Times New Roman"/>
              </a:rPr>
              <a:t> it.</a:t>
            </a:r>
            <a:endParaRPr>
              <a:latin typeface="Times New Roman"/>
              <a:ea typeface="Times New Roman"/>
              <a:cs typeface="Times New Roman"/>
              <a:sym typeface="Times New Roman"/>
            </a:endParaRPr>
          </a:p>
        </p:txBody>
      </p:sp>
      <p:cxnSp>
        <p:nvCxnSpPr>
          <p:cNvPr id="290" name="Google Shape;290;p28"/>
          <p:cNvCxnSpPr>
            <a:stCxn id="289" idx="2"/>
          </p:cNvCxnSpPr>
          <p:nvPr/>
        </p:nvCxnSpPr>
        <p:spPr>
          <a:xfrm flipH="1">
            <a:off x="8433900" y="4462175"/>
            <a:ext cx="888300" cy="403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p:nvPr/>
        </p:nvSpPr>
        <p:spPr>
          <a:xfrm>
            <a:off x="157300" y="3201950"/>
            <a:ext cx="6774300" cy="35187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97" name="Google Shape;297;p29"/>
          <p:cNvPicPr preferRelativeResize="0"/>
          <p:nvPr/>
        </p:nvPicPr>
        <p:blipFill>
          <a:blip r:embed="rId3">
            <a:alphaModFix/>
          </a:blip>
          <a:stretch>
            <a:fillRect/>
          </a:stretch>
        </p:blipFill>
        <p:spPr>
          <a:xfrm>
            <a:off x="157300" y="146950"/>
            <a:ext cx="4211751" cy="2933700"/>
          </a:xfrm>
          <a:prstGeom prst="rect">
            <a:avLst/>
          </a:prstGeom>
          <a:noFill/>
          <a:ln>
            <a:noFill/>
          </a:ln>
        </p:spPr>
      </p:pic>
      <p:pic>
        <p:nvPicPr>
          <p:cNvPr id="298" name="Google Shape;298;p29"/>
          <p:cNvPicPr preferRelativeResize="0"/>
          <p:nvPr/>
        </p:nvPicPr>
        <p:blipFill>
          <a:blip r:embed="rId4">
            <a:alphaModFix/>
          </a:blip>
          <a:stretch>
            <a:fillRect/>
          </a:stretch>
        </p:blipFill>
        <p:spPr>
          <a:xfrm>
            <a:off x="4540300" y="146950"/>
            <a:ext cx="4458326" cy="2933701"/>
          </a:xfrm>
          <a:prstGeom prst="rect">
            <a:avLst/>
          </a:prstGeom>
          <a:noFill/>
          <a:ln>
            <a:noFill/>
          </a:ln>
        </p:spPr>
      </p:pic>
      <p:sp>
        <p:nvSpPr>
          <p:cNvPr id="299" name="Google Shape;299;p29"/>
          <p:cNvSpPr txBox="1"/>
          <p:nvPr/>
        </p:nvSpPr>
        <p:spPr>
          <a:xfrm>
            <a:off x="286300" y="3360500"/>
            <a:ext cx="66453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a:latin typeface="Times New Roman"/>
                <a:ea typeface="Times New Roman"/>
                <a:cs typeface="Times New Roman"/>
                <a:sym typeface="Times New Roman"/>
              </a:rPr>
              <a:t>Net Revenues</a:t>
            </a:r>
            <a:r>
              <a:rPr lang="en-US">
                <a:latin typeface="Times New Roman"/>
                <a:ea typeface="Times New Roman"/>
                <a:cs typeface="Times New Roman"/>
                <a:sym typeface="Times New Roman"/>
              </a:rPr>
              <a:t> grew </a:t>
            </a:r>
            <a:r>
              <a:rPr lang="en-US" u="sng">
                <a:latin typeface="Times New Roman"/>
                <a:ea typeface="Times New Roman"/>
                <a:cs typeface="Times New Roman"/>
                <a:sym typeface="Times New Roman"/>
              </a:rPr>
              <a:t>11.25%</a:t>
            </a:r>
            <a:r>
              <a:rPr lang="en-US">
                <a:latin typeface="Times New Roman"/>
                <a:ea typeface="Times New Roman"/>
                <a:cs typeface="Times New Roman"/>
                <a:sym typeface="Times New Roman"/>
              </a:rPr>
              <a:t> for 2022. </a:t>
            </a:r>
            <a:r>
              <a:rPr b="1" lang="en-US">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a:solidFill>
                  <a:schemeClr val="dk1"/>
                </a:solidFill>
                <a:latin typeface="Times New Roman"/>
                <a:ea typeface="Times New Roman"/>
                <a:cs typeface="Times New Roman"/>
                <a:sym typeface="Times New Roman"/>
              </a:rPr>
              <a:t>This performance was driven by increasing product prices and changing the sales product mix.</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a:latin typeface="Times New Roman"/>
                <a:ea typeface="Times New Roman"/>
                <a:cs typeface="Times New Roman"/>
                <a:sym typeface="Times New Roman"/>
              </a:rPr>
              <a:t>Operating Income</a:t>
            </a:r>
            <a:r>
              <a:rPr lang="en-US">
                <a:latin typeface="Times New Roman"/>
                <a:ea typeface="Times New Roman"/>
                <a:cs typeface="Times New Roman"/>
                <a:sym typeface="Times New Roman"/>
              </a:rPr>
              <a:t> grew </a:t>
            </a:r>
            <a:r>
              <a:rPr lang="en-US" u="sng">
                <a:latin typeface="Times New Roman"/>
                <a:ea typeface="Times New Roman"/>
                <a:cs typeface="Times New Roman"/>
                <a:sym typeface="Times New Roman"/>
              </a:rPr>
              <a:t>5.8%</a:t>
            </a:r>
            <a:r>
              <a:rPr lang="en-US">
                <a:latin typeface="Times New Roman"/>
                <a:ea typeface="Times New Roman"/>
                <a:cs typeface="Times New Roman"/>
                <a:sym typeface="Times New Roman"/>
              </a:rPr>
              <a:t> for 2022. </a:t>
            </a:r>
            <a:r>
              <a:rPr b="1" lang="en-US">
                <a:solidFill>
                  <a:schemeClr val="dk1"/>
                </a:solidFill>
                <a:latin typeface="Times New Roman"/>
                <a:ea typeface="Times New Roman"/>
                <a:cs typeface="Times New Roman"/>
                <a:sym typeface="Times New Roman"/>
              </a:rPr>
              <a: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a:latin typeface="Times New Roman"/>
                <a:ea typeface="Times New Roman"/>
                <a:cs typeface="Times New Roman"/>
                <a:sym typeface="Times New Roman"/>
              </a:rPr>
              <a:t>Earning Per Share</a:t>
            </a:r>
            <a:r>
              <a:rPr lang="en-US">
                <a:latin typeface="Times New Roman"/>
                <a:ea typeface="Times New Roman"/>
                <a:cs typeface="Times New Roman"/>
                <a:sym typeface="Times New Roman"/>
              </a:rPr>
              <a:t> declined </a:t>
            </a:r>
            <a:r>
              <a:rPr lang="en-US" u="sng">
                <a:latin typeface="Times New Roman"/>
                <a:ea typeface="Times New Roman"/>
                <a:cs typeface="Times New Roman"/>
                <a:sym typeface="Times New Roman"/>
              </a:rPr>
              <a:t>3%</a:t>
            </a:r>
            <a:r>
              <a:rPr lang="en-US">
                <a:latin typeface="Times New Roman"/>
                <a:ea typeface="Times New Roman"/>
                <a:cs typeface="Times New Roman"/>
                <a:sym typeface="Times New Roman"/>
              </a:rPr>
              <a:t> to $2.19. </a:t>
            </a:r>
            <a:r>
              <a:rPr b="1" lang="en-US">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EPS performance included the impact of an 11-point currency fluctuations.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a:latin typeface="Times New Roman"/>
                <a:ea typeface="Times New Roman"/>
                <a:cs typeface="Times New Roman"/>
                <a:sym typeface="Times New Roman"/>
              </a:rPr>
              <a:t>Cash Flow from operations</a:t>
            </a:r>
            <a:r>
              <a:rPr lang="en-US">
                <a:latin typeface="Times New Roman"/>
                <a:ea typeface="Times New Roman"/>
                <a:cs typeface="Times New Roman"/>
                <a:sym typeface="Times New Roman"/>
              </a:rPr>
              <a:t> was $11.0 Billion for 2022, a decline of $1.6 billion versus the prior year, as strong business performance was more than offset by buildup of inventory, cycling working capital benefits from the prior year and etc. in 2022. </a:t>
            </a:r>
            <a:r>
              <a:rPr b="1" lang="en-US">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Global Unit Case Volume </a:t>
            </a:r>
            <a:r>
              <a:rPr lang="en-US">
                <a:latin typeface="Times New Roman"/>
                <a:ea typeface="Times New Roman"/>
                <a:cs typeface="Times New Roman"/>
                <a:sym typeface="Times New Roman"/>
              </a:rPr>
              <a:t>Grew </a:t>
            </a:r>
            <a:r>
              <a:rPr lang="en-US" u="sng">
                <a:latin typeface="Times New Roman"/>
                <a:ea typeface="Times New Roman"/>
                <a:cs typeface="Times New Roman"/>
                <a:sym typeface="Times New Roman"/>
              </a:rPr>
              <a:t>5%</a:t>
            </a:r>
            <a:r>
              <a:rPr lang="en-US">
                <a:latin typeface="Times New Roman"/>
                <a:ea typeface="Times New Roman"/>
                <a:cs typeface="Times New Roman"/>
                <a:sym typeface="Times New Roman"/>
              </a:rPr>
              <a:t> for 2022.</a:t>
            </a: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300" name="Google Shape;300;p29"/>
          <p:cNvSpPr/>
          <p:nvPr/>
        </p:nvSpPr>
        <p:spPr>
          <a:xfrm>
            <a:off x="367150" y="4148600"/>
            <a:ext cx="6354600" cy="1625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US" sz="1500">
                <a:solidFill>
                  <a:srgbClr val="191B1F"/>
                </a:solidFill>
                <a:latin typeface="Times New Roman"/>
                <a:ea typeface="Times New Roman"/>
                <a:cs typeface="Times New Roman"/>
                <a:sym typeface="Times New Roman"/>
              </a:rPr>
              <a:t>This mixed performance highlights Coca-Cola's resilience amid financial pressures and its ability to maintain revenue growth.</a:t>
            </a:r>
            <a:endParaRPr b="1" sz="1700"/>
          </a:p>
        </p:txBody>
      </p:sp>
      <p:sp>
        <p:nvSpPr>
          <p:cNvPr id="301" name="Google Shape;301;p29"/>
          <p:cNvSpPr/>
          <p:nvPr/>
        </p:nvSpPr>
        <p:spPr>
          <a:xfrm>
            <a:off x="1314275" y="685750"/>
            <a:ext cx="6354600" cy="1625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US" sz="1500">
                <a:solidFill>
                  <a:srgbClr val="191B1F"/>
                </a:solidFill>
                <a:latin typeface="Times New Roman"/>
                <a:ea typeface="Times New Roman"/>
                <a:cs typeface="Times New Roman"/>
                <a:sym typeface="Times New Roman"/>
              </a:rPr>
              <a:t>These two images indicate that Coca-Cola still has potential to increase its sales in the international market.</a:t>
            </a:r>
            <a:endParaRPr b="1" sz="1700"/>
          </a:p>
        </p:txBody>
      </p:sp>
      <p:pic>
        <p:nvPicPr>
          <p:cNvPr id="302" name="Google Shape;302;p29"/>
          <p:cNvPicPr preferRelativeResize="0"/>
          <p:nvPr/>
        </p:nvPicPr>
        <p:blipFill>
          <a:blip r:embed="rId5">
            <a:alphaModFix/>
          </a:blip>
          <a:stretch>
            <a:fillRect/>
          </a:stretch>
        </p:blipFill>
        <p:spPr>
          <a:xfrm>
            <a:off x="7032000" y="3260025"/>
            <a:ext cx="4955600" cy="2803650"/>
          </a:xfrm>
          <a:prstGeom prst="rect">
            <a:avLst/>
          </a:prstGeom>
          <a:noFill/>
          <a:ln>
            <a:noFill/>
          </a:ln>
        </p:spPr>
      </p:pic>
      <p:sp>
        <p:nvSpPr>
          <p:cNvPr id="303" name="Google Shape;303;p29"/>
          <p:cNvSpPr txBox="1"/>
          <p:nvPr/>
        </p:nvSpPr>
        <p:spPr>
          <a:xfrm>
            <a:off x="9116325" y="144325"/>
            <a:ext cx="2971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a stable and growing return to shareholders, with the most recent data point indicating a dividend close to $0.485 per share.</a:t>
            </a:r>
            <a:endParaRPr sz="1600">
              <a:latin typeface="Times New Roman"/>
              <a:ea typeface="Times New Roman"/>
              <a:cs typeface="Times New Roman"/>
              <a:sym typeface="Times New Roman"/>
            </a:endParaRPr>
          </a:p>
        </p:txBody>
      </p:sp>
      <p:sp>
        <p:nvSpPr>
          <p:cNvPr id="304" name="Google Shape;304;p29"/>
          <p:cNvSpPr txBox="1"/>
          <p:nvPr/>
        </p:nvSpPr>
        <p:spPr>
          <a:xfrm>
            <a:off x="7191250" y="6063663"/>
            <a:ext cx="463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made by </a:t>
            </a:r>
            <a:r>
              <a:rPr lang="en-US"/>
              <a:t> </a:t>
            </a:r>
            <a:r>
              <a:rPr lang="en-US" sz="1100" u="sng">
                <a:solidFill>
                  <a:schemeClr val="hlink"/>
                </a:solidFill>
                <a:hlinkClick r:id="rId6"/>
              </a:rPr>
              <a:t>The Coca-Cola Company (KO) Dividend History, Dates &amp; Yield - Stock Analysis</a:t>
            </a:r>
            <a:endParaRPr/>
          </a:p>
        </p:txBody>
      </p:sp>
      <p:sp>
        <p:nvSpPr>
          <p:cNvPr id="305" name="Google Shape;305;p29"/>
          <p:cNvSpPr txBox="1"/>
          <p:nvPr/>
        </p:nvSpPr>
        <p:spPr>
          <a:xfrm>
            <a:off x="9169875" y="1696675"/>
            <a:ext cx="2864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a company's good operational health and stable cash flow</a:t>
            </a:r>
            <a:endParaRPr sz="1600">
              <a:latin typeface="Times New Roman"/>
              <a:ea typeface="Times New Roman"/>
              <a:cs typeface="Times New Roman"/>
              <a:sym typeface="Times New Roman"/>
            </a:endParaRPr>
          </a:p>
        </p:txBody>
      </p:sp>
      <p:cxnSp>
        <p:nvCxnSpPr>
          <p:cNvPr id="306" name="Google Shape;306;p29"/>
          <p:cNvCxnSpPr>
            <a:stCxn id="303" idx="2"/>
            <a:endCxn id="305" idx="0"/>
          </p:cNvCxnSpPr>
          <p:nvPr/>
        </p:nvCxnSpPr>
        <p:spPr>
          <a:xfrm>
            <a:off x="10601925" y="1314025"/>
            <a:ext cx="0" cy="38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nvSpPr>
        <p:spPr>
          <a:xfrm>
            <a:off x="178275" y="91775"/>
            <a:ext cx="29256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Market Performance</a:t>
            </a:r>
            <a:endParaRPr b="1" sz="1600"/>
          </a:p>
        </p:txBody>
      </p:sp>
      <p:pic>
        <p:nvPicPr>
          <p:cNvPr id="313" name="Google Shape;313;p30"/>
          <p:cNvPicPr preferRelativeResize="0"/>
          <p:nvPr/>
        </p:nvPicPr>
        <p:blipFill rotWithShape="1">
          <a:blip r:embed="rId3">
            <a:alphaModFix/>
          </a:blip>
          <a:srcRect b="0" l="0" r="0" t="13269"/>
          <a:stretch/>
        </p:blipFill>
        <p:spPr>
          <a:xfrm>
            <a:off x="178275" y="1255738"/>
            <a:ext cx="5753651" cy="2364638"/>
          </a:xfrm>
          <a:prstGeom prst="rect">
            <a:avLst/>
          </a:prstGeom>
          <a:noFill/>
          <a:ln>
            <a:noFill/>
          </a:ln>
        </p:spPr>
      </p:pic>
      <p:sp>
        <p:nvSpPr>
          <p:cNvPr id="314" name="Google Shape;314;p30"/>
          <p:cNvSpPr txBox="1"/>
          <p:nvPr/>
        </p:nvSpPr>
        <p:spPr>
          <a:xfrm>
            <a:off x="5998250" y="492875"/>
            <a:ext cx="32193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t>2</a:t>
            </a:r>
            <a:r>
              <a:rPr b="1" lang="en-US" sz="1300"/>
              <a:t>. </a:t>
            </a:r>
            <a:r>
              <a:rPr b="1" lang="en-US" sz="1300"/>
              <a:t>Strong Brand Value</a:t>
            </a:r>
            <a:endParaRPr b="1" sz="1300"/>
          </a:p>
        </p:txBody>
      </p:sp>
      <p:sp>
        <p:nvSpPr>
          <p:cNvPr id="315" name="Google Shape;315;p30"/>
          <p:cNvSpPr txBox="1"/>
          <p:nvPr/>
        </p:nvSpPr>
        <p:spPr>
          <a:xfrm>
            <a:off x="178250" y="492875"/>
            <a:ext cx="32193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t>1.Great and stable market share</a:t>
            </a:r>
            <a:endParaRPr b="1" sz="1300"/>
          </a:p>
        </p:txBody>
      </p:sp>
      <p:sp>
        <p:nvSpPr>
          <p:cNvPr id="316" name="Google Shape;316;p30"/>
          <p:cNvSpPr/>
          <p:nvPr/>
        </p:nvSpPr>
        <p:spPr>
          <a:xfrm>
            <a:off x="6183725" y="3764525"/>
            <a:ext cx="5643000" cy="28872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30"/>
          <p:cNvSpPr/>
          <p:nvPr/>
        </p:nvSpPr>
        <p:spPr>
          <a:xfrm>
            <a:off x="178250" y="3764550"/>
            <a:ext cx="5820000" cy="28872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30"/>
          <p:cNvSpPr txBox="1"/>
          <p:nvPr/>
        </p:nvSpPr>
        <p:spPr>
          <a:xfrm>
            <a:off x="374150" y="3963850"/>
            <a:ext cx="54282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1. </a:t>
            </a:r>
            <a:r>
              <a:rPr lang="en-US">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People Want Healthier Drinks: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More and more people around the world care about being healthy. They are choosing drinks that have less sugar, no sugar, or are made with natural stuff. This could mean fewer people want to drink sugary drinks like the main ones Coca-Cola sells.</a:t>
            </a:r>
            <a:endParaRPr>
              <a:latin typeface="Times New Roman"/>
              <a:ea typeface="Times New Roman"/>
              <a:cs typeface="Times New Roman"/>
              <a:sym typeface="Times New Roman"/>
            </a:endParaRPr>
          </a:p>
        </p:txBody>
      </p:sp>
      <p:sp>
        <p:nvSpPr>
          <p:cNvPr id="319" name="Google Shape;319;p30"/>
          <p:cNvSpPr txBox="1"/>
          <p:nvPr/>
        </p:nvSpPr>
        <p:spPr>
          <a:xfrm>
            <a:off x="374150" y="5234600"/>
            <a:ext cx="5306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2.  Rules and Taxes on Sugar: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To help with health problems, lots of governments are making rules to cut down on sugar and putting extra taxes on drinks with a lot of sugar.</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a:solidFill>
                  <a:schemeClr val="dk1"/>
                </a:solidFill>
                <a:latin typeface="Times New Roman"/>
                <a:ea typeface="Times New Roman"/>
                <a:cs typeface="Times New Roman"/>
                <a:sym typeface="Times New Roman"/>
              </a:rPr>
              <a:t>National policy like “Singapore's sugar tax” could accelerate a shift in consumer preferences.</a:t>
            </a:r>
            <a:endParaRPr>
              <a:latin typeface="Times New Roman"/>
              <a:ea typeface="Times New Roman"/>
              <a:cs typeface="Times New Roman"/>
              <a:sym typeface="Times New Roman"/>
            </a:endParaRPr>
          </a:p>
        </p:txBody>
      </p:sp>
      <p:pic>
        <p:nvPicPr>
          <p:cNvPr id="320" name="Google Shape;320;p30"/>
          <p:cNvPicPr preferRelativeResize="0"/>
          <p:nvPr/>
        </p:nvPicPr>
        <p:blipFill>
          <a:blip r:embed="rId4">
            <a:alphaModFix/>
          </a:blip>
          <a:stretch>
            <a:fillRect/>
          </a:stretch>
        </p:blipFill>
        <p:spPr>
          <a:xfrm>
            <a:off x="6094800" y="838900"/>
            <a:ext cx="5643000" cy="2781475"/>
          </a:xfrm>
          <a:prstGeom prst="rect">
            <a:avLst/>
          </a:prstGeom>
          <a:noFill/>
          <a:ln>
            <a:noFill/>
          </a:ln>
        </p:spPr>
      </p:pic>
      <p:sp>
        <p:nvSpPr>
          <p:cNvPr id="321" name="Google Shape;321;p30"/>
          <p:cNvSpPr txBox="1"/>
          <p:nvPr/>
        </p:nvSpPr>
        <p:spPr>
          <a:xfrm>
            <a:off x="660800" y="838900"/>
            <a:ext cx="47886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Market share of leading CSD companies in U.S. 2008-2022</a:t>
            </a:r>
            <a:endParaRPr>
              <a:latin typeface="Roboto"/>
              <a:ea typeface="Roboto"/>
              <a:cs typeface="Roboto"/>
              <a:sym typeface="Roboto"/>
            </a:endParaRPr>
          </a:p>
        </p:txBody>
      </p:sp>
      <p:sp>
        <p:nvSpPr>
          <p:cNvPr id="322" name="Google Shape;322;p30"/>
          <p:cNvSpPr txBox="1"/>
          <p:nvPr/>
        </p:nvSpPr>
        <p:spPr>
          <a:xfrm>
            <a:off x="6352175" y="3939875"/>
            <a:ext cx="5306100" cy="25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a:latin typeface="Times New Roman"/>
                <a:ea typeface="Times New Roman"/>
                <a:cs typeface="Times New Roman"/>
                <a:sym typeface="Times New Roman"/>
              </a:rPr>
              <a:t>Despite Coca-Cola has </a:t>
            </a:r>
            <a:r>
              <a:rPr lang="en-US" u="sng">
                <a:latin typeface="Times New Roman"/>
                <a:ea typeface="Times New Roman"/>
                <a:cs typeface="Times New Roman"/>
                <a:sym typeface="Times New Roman"/>
              </a:rPr>
              <a:t>efficient operations</a:t>
            </a:r>
            <a:r>
              <a:rPr lang="en-US">
                <a:latin typeface="Times New Roman"/>
                <a:ea typeface="Times New Roman"/>
                <a:cs typeface="Times New Roman"/>
                <a:sym typeface="Times New Roman"/>
              </a:rPr>
              <a:t>, </a:t>
            </a:r>
            <a:r>
              <a:rPr lang="en-US" u="sng">
                <a:latin typeface="Times New Roman"/>
                <a:ea typeface="Times New Roman"/>
                <a:cs typeface="Times New Roman"/>
                <a:sym typeface="Times New Roman"/>
              </a:rPr>
              <a:t>good financial performance</a:t>
            </a:r>
            <a:r>
              <a:rPr lang="en-US">
                <a:latin typeface="Times New Roman"/>
                <a:ea typeface="Times New Roman"/>
                <a:cs typeface="Times New Roman"/>
                <a:sym typeface="Times New Roman"/>
              </a:rPr>
              <a:t>, </a:t>
            </a:r>
            <a:r>
              <a:rPr lang="en-US" u="sng">
                <a:latin typeface="Times New Roman"/>
                <a:ea typeface="Times New Roman"/>
                <a:cs typeface="Times New Roman"/>
                <a:sym typeface="Times New Roman"/>
              </a:rPr>
              <a:t>strong market share and brand value</a:t>
            </a:r>
            <a:r>
              <a:rPr lang="en-US">
                <a:latin typeface="Times New Roman"/>
                <a:ea typeface="Times New Roman"/>
                <a:cs typeface="Times New Roman"/>
                <a:sym typeface="Times New Roman"/>
              </a:rPr>
              <a:t>, the health trends and the enactment of health policies in certain countries could impact the selection of Coca-Cola's main product, thereby affecting their profitability. Therefore, the recommendation is to rate the company as </a:t>
            </a:r>
            <a:r>
              <a:rPr lang="en-US" u="sng">
                <a:latin typeface="Times New Roman"/>
                <a:ea typeface="Times New Roman"/>
                <a:cs typeface="Times New Roman"/>
                <a:sym typeface="Times New Roman"/>
              </a:rPr>
              <a:t>"Hold"</a:t>
            </a:r>
            <a:r>
              <a:rPr lang="en-US">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a:latin typeface="Times New Roman"/>
                <a:ea typeface="Times New Roman"/>
                <a:cs typeface="Times New Roman"/>
                <a:sym typeface="Times New Roman"/>
              </a:rPr>
              <a:t>Advise investors to continuously monitor </a:t>
            </a:r>
            <a:r>
              <a:rPr lang="en-US" u="sng">
                <a:latin typeface="Times New Roman"/>
                <a:ea typeface="Times New Roman"/>
                <a:cs typeface="Times New Roman"/>
                <a:sym typeface="Times New Roman"/>
              </a:rPr>
              <a:t>consumer attitudes towards sugary drinks</a:t>
            </a:r>
            <a:r>
              <a:rPr lang="en-US">
                <a:latin typeface="Times New Roman"/>
                <a:ea typeface="Times New Roman"/>
                <a:cs typeface="Times New Roman"/>
                <a:sym typeface="Times New Roman"/>
              </a:rPr>
              <a:t> and </a:t>
            </a:r>
            <a:r>
              <a:rPr lang="en-US" u="sng">
                <a:latin typeface="Times New Roman"/>
                <a:ea typeface="Times New Roman"/>
                <a:cs typeface="Times New Roman"/>
                <a:sym typeface="Times New Roman"/>
              </a:rPr>
              <a:t>the potential introduction of new sugar reduction policies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23" name="Google Shape;323;p30"/>
          <p:cNvSpPr/>
          <p:nvPr/>
        </p:nvSpPr>
        <p:spPr>
          <a:xfrm>
            <a:off x="6094800" y="1835100"/>
            <a:ext cx="5261700" cy="136200"/>
          </a:xfrm>
          <a:prstGeom prst="rect">
            <a:avLst/>
          </a:prstGeom>
          <a:noFill/>
          <a:ln cap="flat" cmpd="sng" w="952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30"/>
          <p:cNvSpPr/>
          <p:nvPr/>
        </p:nvSpPr>
        <p:spPr>
          <a:xfrm>
            <a:off x="6094800" y="2092350"/>
            <a:ext cx="1843200" cy="136200"/>
          </a:xfrm>
          <a:prstGeom prst="rect">
            <a:avLst/>
          </a:prstGeom>
          <a:noFill/>
          <a:ln cap="flat" cmpd="sng" w="952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30"/>
          <p:cNvSpPr/>
          <p:nvPr/>
        </p:nvSpPr>
        <p:spPr>
          <a:xfrm>
            <a:off x="6094800" y="2749525"/>
            <a:ext cx="1402800" cy="136200"/>
          </a:xfrm>
          <a:prstGeom prst="rect">
            <a:avLst/>
          </a:prstGeom>
          <a:noFill/>
          <a:ln cap="flat" cmpd="sng" w="952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0"/>
          <p:cNvSpPr/>
          <p:nvPr/>
        </p:nvSpPr>
        <p:spPr>
          <a:xfrm>
            <a:off x="6094800" y="2928450"/>
            <a:ext cx="1402800" cy="136200"/>
          </a:xfrm>
          <a:prstGeom prst="rect">
            <a:avLst/>
          </a:prstGeom>
          <a:noFill/>
          <a:ln cap="flat" cmpd="sng" w="952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30"/>
          <p:cNvSpPr/>
          <p:nvPr/>
        </p:nvSpPr>
        <p:spPr>
          <a:xfrm>
            <a:off x="6094800" y="3257025"/>
            <a:ext cx="1402800" cy="136200"/>
          </a:xfrm>
          <a:prstGeom prst="rect">
            <a:avLst/>
          </a:prstGeom>
          <a:noFill/>
          <a:ln cap="flat" cmpd="sng" w="952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31"/>
          <p:cNvPicPr preferRelativeResize="0"/>
          <p:nvPr>
            <p:ph idx="2" type="pic"/>
          </p:nvPr>
        </p:nvPicPr>
        <p:blipFill rotWithShape="1">
          <a:blip r:embed="rId3">
            <a:alphaModFix/>
          </a:blip>
          <a:srcRect b="0" l="0" r="0" t="0"/>
          <a:stretch/>
        </p:blipFill>
        <p:spPr>
          <a:xfrm>
            <a:off x="215557" y="181697"/>
            <a:ext cx="11907711" cy="6571007"/>
          </a:xfrm>
          <a:prstGeom prst="rect">
            <a:avLst/>
          </a:prstGeom>
          <a:solidFill>
            <a:srgbClr val="F2F2F2"/>
          </a:solidFill>
          <a:ln>
            <a:noFill/>
          </a:ln>
        </p:spPr>
      </p:pic>
      <p:sp>
        <p:nvSpPr>
          <p:cNvPr id="334" name="Google Shape;334;p31"/>
          <p:cNvSpPr/>
          <p:nvPr/>
        </p:nvSpPr>
        <p:spPr>
          <a:xfrm rot="-486135">
            <a:off x="6899994" y="1165754"/>
            <a:ext cx="4804839" cy="2651445"/>
          </a:xfrm>
          <a:custGeom>
            <a:rect b="b" l="l" r="r" t="t"/>
            <a:pathLst>
              <a:path extrusionOk="0" h="3645803" w="6606774">
                <a:moveTo>
                  <a:pt x="617850" y="2117112"/>
                </a:moveTo>
                <a:cubicBezTo>
                  <a:pt x="615995" y="2116925"/>
                  <a:pt x="614014" y="2118221"/>
                  <a:pt x="612026" y="2120979"/>
                </a:cubicBezTo>
                <a:lnTo>
                  <a:pt x="608182" y="2125888"/>
                </a:lnTo>
                <a:lnTo>
                  <a:pt x="608506" y="2126356"/>
                </a:lnTo>
                <a:cubicBezTo>
                  <a:pt x="609711" y="2130649"/>
                  <a:pt x="611532" y="2133843"/>
                  <a:pt x="615443" y="2134599"/>
                </a:cubicBezTo>
                <a:cubicBezTo>
                  <a:pt x="618805" y="2135045"/>
                  <a:pt x="622106" y="2135277"/>
                  <a:pt x="625365" y="2134942"/>
                </a:cubicBezTo>
                <a:lnTo>
                  <a:pt x="628712" y="2133883"/>
                </a:lnTo>
                <a:lnTo>
                  <a:pt x="624640" y="2126739"/>
                </a:lnTo>
                <a:cubicBezTo>
                  <a:pt x="624332" y="2124838"/>
                  <a:pt x="623230" y="2124041"/>
                  <a:pt x="622922" y="2122142"/>
                </a:cubicBezTo>
                <a:cubicBezTo>
                  <a:pt x="621436" y="2118970"/>
                  <a:pt x="619706" y="2117299"/>
                  <a:pt x="617850" y="2117112"/>
                </a:cubicBezTo>
                <a:close/>
                <a:moveTo>
                  <a:pt x="6108692" y="1594992"/>
                </a:moveTo>
                <a:lnTo>
                  <a:pt x="6105515" y="1607049"/>
                </a:lnTo>
                <a:lnTo>
                  <a:pt x="6105810" y="1607015"/>
                </a:lnTo>
                <a:cubicBezTo>
                  <a:pt x="6106925" y="1606278"/>
                  <a:pt x="6107672" y="1605045"/>
                  <a:pt x="6107680" y="1603561"/>
                </a:cubicBezTo>
                <a:cubicBezTo>
                  <a:pt x="6108682" y="1600599"/>
                  <a:pt x="6108692" y="1598621"/>
                  <a:pt x="6108706" y="1595653"/>
                </a:cubicBezTo>
                <a:close/>
                <a:moveTo>
                  <a:pt x="582684" y="209"/>
                </a:moveTo>
                <a:cubicBezTo>
                  <a:pt x="589346" y="295"/>
                  <a:pt x="594869" y="2589"/>
                  <a:pt x="601546" y="1562"/>
                </a:cubicBezTo>
                <a:cubicBezTo>
                  <a:pt x="612678" y="-520"/>
                  <a:pt x="615980" y="1746"/>
                  <a:pt x="618059" y="12894"/>
                </a:cubicBezTo>
                <a:cubicBezTo>
                  <a:pt x="618002" y="17343"/>
                  <a:pt x="617946" y="21790"/>
                  <a:pt x="617889" y="26238"/>
                </a:cubicBezTo>
                <a:cubicBezTo>
                  <a:pt x="616694" y="32895"/>
                  <a:pt x="620011" y="34050"/>
                  <a:pt x="625562" y="34121"/>
                </a:cubicBezTo>
                <a:cubicBezTo>
                  <a:pt x="637762" y="35388"/>
                  <a:pt x="646715" y="29942"/>
                  <a:pt x="654587" y="22257"/>
                </a:cubicBezTo>
                <a:cubicBezTo>
                  <a:pt x="656823" y="21173"/>
                  <a:pt x="657976" y="17852"/>
                  <a:pt x="661292" y="19006"/>
                </a:cubicBezTo>
                <a:cubicBezTo>
                  <a:pt x="663499" y="20147"/>
                  <a:pt x="663457" y="23482"/>
                  <a:pt x="664539" y="25720"/>
                </a:cubicBezTo>
                <a:cubicBezTo>
                  <a:pt x="664510" y="27945"/>
                  <a:pt x="664495" y="29057"/>
                  <a:pt x="664468" y="31280"/>
                </a:cubicBezTo>
                <a:cubicBezTo>
                  <a:pt x="664368" y="39064"/>
                  <a:pt x="667671" y="41331"/>
                  <a:pt x="674361" y="39191"/>
                </a:cubicBezTo>
                <a:cubicBezTo>
                  <a:pt x="681066" y="35940"/>
                  <a:pt x="684355" y="39319"/>
                  <a:pt x="687615" y="44921"/>
                </a:cubicBezTo>
                <a:cubicBezTo>
                  <a:pt x="690889" y="49412"/>
                  <a:pt x="689723" y="53845"/>
                  <a:pt x="686349" y="57139"/>
                </a:cubicBezTo>
                <a:cubicBezTo>
                  <a:pt x="682961" y="61545"/>
                  <a:pt x="677438" y="59249"/>
                  <a:pt x="673039" y="55857"/>
                </a:cubicBezTo>
                <a:cubicBezTo>
                  <a:pt x="669721" y="54703"/>
                  <a:pt x="667529" y="52451"/>
                  <a:pt x="664141" y="56856"/>
                </a:cubicBezTo>
                <a:cubicBezTo>
                  <a:pt x="660754" y="61261"/>
                  <a:pt x="662946" y="63513"/>
                  <a:pt x="665125" y="66878"/>
                </a:cubicBezTo>
                <a:cubicBezTo>
                  <a:pt x="670606" y="72508"/>
                  <a:pt x="690649" y="68315"/>
                  <a:pt x="692983" y="59448"/>
                </a:cubicBezTo>
                <a:cubicBezTo>
                  <a:pt x="697608" y="45048"/>
                  <a:pt x="707574" y="47400"/>
                  <a:pt x="717538" y="49751"/>
                </a:cubicBezTo>
                <a:cubicBezTo>
                  <a:pt x="738593" y="53357"/>
                  <a:pt x="758452" y="63619"/>
                  <a:pt x="778368" y="69433"/>
                </a:cubicBezTo>
                <a:cubicBezTo>
                  <a:pt x="783891" y="71729"/>
                  <a:pt x="783834" y="76176"/>
                  <a:pt x="781557" y="80596"/>
                </a:cubicBezTo>
                <a:cubicBezTo>
                  <a:pt x="779265" y="86127"/>
                  <a:pt x="776974" y="91659"/>
                  <a:pt x="775779" y="98317"/>
                </a:cubicBezTo>
                <a:cubicBezTo>
                  <a:pt x="775693" y="104989"/>
                  <a:pt x="780106" y="107268"/>
                  <a:pt x="784519" y="109549"/>
                </a:cubicBezTo>
                <a:cubicBezTo>
                  <a:pt x="787822" y="111816"/>
                  <a:pt x="789002" y="106270"/>
                  <a:pt x="791238" y="105186"/>
                </a:cubicBezTo>
                <a:cubicBezTo>
                  <a:pt x="796889" y="97473"/>
                  <a:pt x="803651" y="89775"/>
                  <a:pt x="809302" y="82061"/>
                </a:cubicBezTo>
                <a:cubicBezTo>
                  <a:pt x="810384" y="84300"/>
                  <a:pt x="810369" y="85412"/>
                  <a:pt x="810355" y="86524"/>
                </a:cubicBezTo>
                <a:cubicBezTo>
                  <a:pt x="811295" y="99881"/>
                  <a:pt x="811295" y="99881"/>
                  <a:pt x="823595" y="93365"/>
                </a:cubicBezTo>
                <a:cubicBezTo>
                  <a:pt x="828079" y="90086"/>
                  <a:pt x="829161" y="92324"/>
                  <a:pt x="830228" y="95674"/>
                </a:cubicBezTo>
                <a:cubicBezTo>
                  <a:pt x="833446" y="104613"/>
                  <a:pt x="840066" y="108033"/>
                  <a:pt x="847866" y="105909"/>
                </a:cubicBezTo>
                <a:cubicBezTo>
                  <a:pt x="860152" y="100505"/>
                  <a:pt x="872351" y="101772"/>
                  <a:pt x="884565" y="101928"/>
                </a:cubicBezTo>
                <a:cubicBezTo>
                  <a:pt x="891227" y="102013"/>
                  <a:pt x="894573" y="100943"/>
                  <a:pt x="890216" y="94215"/>
                </a:cubicBezTo>
                <a:cubicBezTo>
                  <a:pt x="886970" y="87500"/>
                  <a:pt x="888137" y="83067"/>
                  <a:pt x="895966" y="78718"/>
                </a:cubicBezTo>
                <a:cubicBezTo>
                  <a:pt x="886016" y="75255"/>
                  <a:pt x="876051" y="72903"/>
                  <a:pt x="867225" y="68342"/>
                </a:cubicBezTo>
                <a:cubicBezTo>
                  <a:pt x="858385" y="64893"/>
                  <a:pt x="849558" y="60332"/>
                  <a:pt x="842995" y="52463"/>
                </a:cubicBezTo>
                <a:cubicBezTo>
                  <a:pt x="857473" y="49311"/>
                  <a:pt x="857473" y="49311"/>
                  <a:pt x="878442" y="59588"/>
                </a:cubicBezTo>
                <a:cubicBezTo>
                  <a:pt x="891681" y="66430"/>
                  <a:pt x="898358" y="65402"/>
                  <a:pt x="906258" y="55494"/>
                </a:cubicBezTo>
                <a:cubicBezTo>
                  <a:pt x="914172" y="44473"/>
                  <a:pt x="914172" y="44473"/>
                  <a:pt x="920678" y="56790"/>
                </a:cubicBezTo>
                <a:cubicBezTo>
                  <a:pt x="920665" y="57902"/>
                  <a:pt x="921760" y="59028"/>
                  <a:pt x="921746" y="60140"/>
                </a:cubicBezTo>
                <a:cubicBezTo>
                  <a:pt x="936922" y="89250"/>
                  <a:pt x="952454" y="90559"/>
                  <a:pt x="973862" y="66365"/>
                </a:cubicBezTo>
                <a:cubicBezTo>
                  <a:pt x="981762" y="56457"/>
                  <a:pt x="992951" y="49926"/>
                  <a:pt x="1005194" y="47858"/>
                </a:cubicBezTo>
                <a:cubicBezTo>
                  <a:pt x="1018531" y="46916"/>
                  <a:pt x="1029579" y="51505"/>
                  <a:pt x="1041736" y="56109"/>
                </a:cubicBezTo>
                <a:cubicBezTo>
                  <a:pt x="1056086" y="62965"/>
                  <a:pt x="1071545" y="69834"/>
                  <a:pt x="1087063" y="72257"/>
                </a:cubicBezTo>
                <a:cubicBezTo>
                  <a:pt x="1099263" y="73525"/>
                  <a:pt x="1111434" y="77017"/>
                  <a:pt x="1121356" y="82703"/>
                </a:cubicBezTo>
                <a:cubicBezTo>
                  <a:pt x="1129072" y="87251"/>
                  <a:pt x="1139009" y="91826"/>
                  <a:pt x="1147934" y="88603"/>
                </a:cubicBezTo>
                <a:cubicBezTo>
                  <a:pt x="1159094" y="84297"/>
                  <a:pt x="1164575" y="89928"/>
                  <a:pt x="1170028" y="97783"/>
                </a:cubicBezTo>
                <a:cubicBezTo>
                  <a:pt x="1179836" y="112365"/>
                  <a:pt x="1185176" y="129115"/>
                  <a:pt x="1184935" y="148019"/>
                </a:cubicBezTo>
                <a:cubicBezTo>
                  <a:pt x="1184878" y="152467"/>
                  <a:pt x="1184822" y="156915"/>
                  <a:pt x="1191456" y="159223"/>
                </a:cubicBezTo>
                <a:cubicBezTo>
                  <a:pt x="1198075" y="162645"/>
                  <a:pt x="1200367" y="157113"/>
                  <a:pt x="1203741" y="153819"/>
                </a:cubicBezTo>
                <a:cubicBezTo>
                  <a:pt x="1206003" y="150512"/>
                  <a:pt x="1208267" y="147205"/>
                  <a:pt x="1210515" y="145009"/>
                </a:cubicBezTo>
                <a:cubicBezTo>
                  <a:pt x="1219527" y="135114"/>
                  <a:pt x="1231769" y="133046"/>
                  <a:pt x="1243997" y="132089"/>
                </a:cubicBezTo>
                <a:cubicBezTo>
                  <a:pt x="1253990" y="132218"/>
                  <a:pt x="1253877" y="141113"/>
                  <a:pt x="1258247" y="146730"/>
                </a:cubicBezTo>
                <a:cubicBezTo>
                  <a:pt x="1263927" y="136792"/>
                  <a:pt x="1272867" y="132457"/>
                  <a:pt x="1282831" y="134809"/>
                </a:cubicBezTo>
                <a:cubicBezTo>
                  <a:pt x="1295003" y="138301"/>
                  <a:pt x="1307231" y="137345"/>
                  <a:pt x="1319459" y="136388"/>
                </a:cubicBezTo>
                <a:cubicBezTo>
                  <a:pt x="1345012" y="135602"/>
                  <a:pt x="1369369" y="141473"/>
                  <a:pt x="1387990" y="161730"/>
                </a:cubicBezTo>
                <a:cubicBezTo>
                  <a:pt x="1391278" y="165108"/>
                  <a:pt x="1394567" y="168486"/>
                  <a:pt x="1399036" y="166319"/>
                </a:cubicBezTo>
                <a:cubicBezTo>
                  <a:pt x="1407991" y="160872"/>
                  <a:pt x="1416859" y="162098"/>
                  <a:pt x="1425728" y="163323"/>
                </a:cubicBezTo>
                <a:cubicBezTo>
                  <a:pt x="1429059" y="163365"/>
                  <a:pt x="1431294" y="162282"/>
                  <a:pt x="1433558" y="158974"/>
                </a:cubicBezTo>
                <a:cubicBezTo>
                  <a:pt x="1435849" y="153443"/>
                  <a:pt x="1440277" y="154611"/>
                  <a:pt x="1444689" y="156892"/>
                </a:cubicBezTo>
                <a:cubicBezTo>
                  <a:pt x="1450213" y="159186"/>
                  <a:pt x="1457999" y="158173"/>
                  <a:pt x="1458996" y="167083"/>
                </a:cubicBezTo>
                <a:cubicBezTo>
                  <a:pt x="1458883" y="175979"/>
                  <a:pt x="1464393" y="179386"/>
                  <a:pt x="1471026" y="181695"/>
                </a:cubicBezTo>
                <a:cubicBezTo>
                  <a:pt x="1476549" y="183989"/>
                  <a:pt x="1483211" y="184075"/>
                  <a:pt x="1485375" y="188551"/>
                </a:cubicBezTo>
                <a:cubicBezTo>
                  <a:pt x="1489689" y="198615"/>
                  <a:pt x="1497490" y="196490"/>
                  <a:pt x="1506374" y="196604"/>
                </a:cubicBezTo>
                <a:cubicBezTo>
                  <a:pt x="1509718" y="195534"/>
                  <a:pt x="1513036" y="196688"/>
                  <a:pt x="1516366" y="196731"/>
                </a:cubicBezTo>
                <a:cubicBezTo>
                  <a:pt x="1531897" y="198041"/>
                  <a:pt x="1547400" y="201575"/>
                  <a:pt x="1562960" y="200662"/>
                </a:cubicBezTo>
                <a:cubicBezTo>
                  <a:pt x="1569636" y="199635"/>
                  <a:pt x="1578518" y="199747"/>
                  <a:pt x="1580795" y="195328"/>
                </a:cubicBezTo>
                <a:cubicBezTo>
                  <a:pt x="1583102" y="188685"/>
                  <a:pt x="1574261" y="185235"/>
                  <a:pt x="1568752" y="181829"/>
                </a:cubicBezTo>
                <a:cubicBezTo>
                  <a:pt x="1567655" y="180703"/>
                  <a:pt x="1566560" y="179576"/>
                  <a:pt x="1565450" y="179562"/>
                </a:cubicBezTo>
                <a:cubicBezTo>
                  <a:pt x="1548949" y="167118"/>
                  <a:pt x="1546884" y="154859"/>
                  <a:pt x="1560422" y="138348"/>
                </a:cubicBezTo>
                <a:cubicBezTo>
                  <a:pt x="1564779" y="145077"/>
                  <a:pt x="1567982" y="155127"/>
                  <a:pt x="1576808" y="159688"/>
                </a:cubicBezTo>
                <a:cubicBezTo>
                  <a:pt x="1586744" y="164264"/>
                  <a:pt x="1594603" y="157691"/>
                  <a:pt x="1603527" y="154468"/>
                </a:cubicBezTo>
                <a:cubicBezTo>
                  <a:pt x="1606888" y="152286"/>
                  <a:pt x="1610204" y="153441"/>
                  <a:pt x="1609023" y="158987"/>
                </a:cubicBezTo>
                <a:cubicBezTo>
                  <a:pt x="1607883" y="161196"/>
                  <a:pt x="1607856" y="163420"/>
                  <a:pt x="1606717" y="165630"/>
                </a:cubicBezTo>
                <a:cubicBezTo>
                  <a:pt x="1605563" y="168952"/>
                  <a:pt x="1604411" y="172274"/>
                  <a:pt x="1606589" y="175638"/>
                </a:cubicBezTo>
                <a:cubicBezTo>
                  <a:pt x="1607672" y="177876"/>
                  <a:pt x="1611045" y="174583"/>
                  <a:pt x="1613265" y="174611"/>
                </a:cubicBezTo>
                <a:cubicBezTo>
                  <a:pt x="1621081" y="171374"/>
                  <a:pt x="1623259" y="174738"/>
                  <a:pt x="1622064" y="181396"/>
                </a:cubicBezTo>
                <a:cubicBezTo>
                  <a:pt x="1622036" y="183620"/>
                  <a:pt x="1619786" y="185816"/>
                  <a:pt x="1623089" y="188082"/>
                </a:cubicBezTo>
                <a:cubicBezTo>
                  <a:pt x="1642277" y="163860"/>
                  <a:pt x="1651189" y="161748"/>
                  <a:pt x="1680997" y="175475"/>
                </a:cubicBezTo>
                <a:cubicBezTo>
                  <a:pt x="1682108" y="175489"/>
                  <a:pt x="1682108" y="175489"/>
                  <a:pt x="1683204" y="176615"/>
                </a:cubicBezTo>
                <a:cubicBezTo>
                  <a:pt x="1706380" y="188032"/>
                  <a:pt x="1730723" y="195015"/>
                  <a:pt x="1756304" y="192005"/>
                </a:cubicBezTo>
                <a:cubicBezTo>
                  <a:pt x="1765201" y="191006"/>
                  <a:pt x="1770710" y="194413"/>
                  <a:pt x="1773957" y="201127"/>
                </a:cubicBezTo>
                <a:cubicBezTo>
                  <a:pt x="1778299" y="208967"/>
                  <a:pt x="1786015" y="213514"/>
                  <a:pt x="1793773" y="214725"/>
                </a:cubicBezTo>
                <a:cubicBezTo>
                  <a:pt x="1807054" y="218231"/>
                  <a:pt x="1821461" y="220639"/>
                  <a:pt x="1835896" y="220823"/>
                </a:cubicBezTo>
                <a:cubicBezTo>
                  <a:pt x="1848110" y="220978"/>
                  <a:pt x="1850387" y="216559"/>
                  <a:pt x="1846088" y="205383"/>
                </a:cubicBezTo>
                <a:cubicBezTo>
                  <a:pt x="1845019" y="202033"/>
                  <a:pt x="1841716" y="199766"/>
                  <a:pt x="1845090" y="196473"/>
                </a:cubicBezTo>
                <a:cubicBezTo>
                  <a:pt x="1850699" y="192096"/>
                  <a:pt x="1849674" y="185410"/>
                  <a:pt x="1849759" y="178738"/>
                </a:cubicBezTo>
                <a:cubicBezTo>
                  <a:pt x="1849802" y="175402"/>
                  <a:pt x="1848748" y="170940"/>
                  <a:pt x="1853203" y="169885"/>
                </a:cubicBezTo>
                <a:cubicBezTo>
                  <a:pt x="1857659" y="168830"/>
                  <a:pt x="1859823" y="173306"/>
                  <a:pt x="1860891" y="176656"/>
                </a:cubicBezTo>
                <a:cubicBezTo>
                  <a:pt x="1864108" y="185594"/>
                  <a:pt x="1867340" y="193420"/>
                  <a:pt x="1870572" y="201247"/>
                </a:cubicBezTo>
                <a:cubicBezTo>
                  <a:pt x="1879228" y="219151"/>
                  <a:pt x="1892439" y="228217"/>
                  <a:pt x="1912441" y="227360"/>
                </a:cubicBezTo>
                <a:cubicBezTo>
                  <a:pt x="1922433" y="227487"/>
                  <a:pt x="1932441" y="226503"/>
                  <a:pt x="1942434" y="226630"/>
                </a:cubicBezTo>
                <a:cubicBezTo>
                  <a:pt x="1954662" y="225673"/>
                  <a:pt x="1961253" y="231319"/>
                  <a:pt x="1964443" y="242481"/>
                </a:cubicBezTo>
                <a:cubicBezTo>
                  <a:pt x="1965524" y="244719"/>
                  <a:pt x="1964372" y="248041"/>
                  <a:pt x="1967689" y="249195"/>
                </a:cubicBezTo>
                <a:cubicBezTo>
                  <a:pt x="1972230" y="241467"/>
                  <a:pt x="1977895" y="232643"/>
                  <a:pt x="1982449" y="223804"/>
                </a:cubicBezTo>
                <a:cubicBezTo>
                  <a:pt x="1989240" y="213881"/>
                  <a:pt x="1989240" y="213881"/>
                  <a:pt x="1994664" y="223960"/>
                </a:cubicBezTo>
                <a:cubicBezTo>
                  <a:pt x="1998991" y="232912"/>
                  <a:pt x="2004515" y="235207"/>
                  <a:pt x="2013483" y="228649"/>
                </a:cubicBezTo>
                <a:cubicBezTo>
                  <a:pt x="2021326" y="223187"/>
                  <a:pt x="2030224" y="222189"/>
                  <a:pt x="2040188" y="224540"/>
                </a:cubicBezTo>
                <a:cubicBezTo>
                  <a:pt x="2054595" y="226948"/>
                  <a:pt x="2067834" y="233790"/>
                  <a:pt x="2081073" y="240631"/>
                </a:cubicBezTo>
                <a:cubicBezTo>
                  <a:pt x="2094313" y="247473"/>
                  <a:pt x="2099878" y="246432"/>
                  <a:pt x="2110000" y="236551"/>
                </a:cubicBezTo>
                <a:cubicBezTo>
                  <a:pt x="2121259" y="224461"/>
                  <a:pt x="2133459" y="225729"/>
                  <a:pt x="2141048" y="240284"/>
                </a:cubicBezTo>
                <a:cubicBezTo>
                  <a:pt x="2148664" y="252615"/>
                  <a:pt x="2148664" y="252615"/>
                  <a:pt x="2158799" y="241623"/>
                </a:cubicBezTo>
                <a:cubicBezTo>
                  <a:pt x="2159908" y="241637"/>
                  <a:pt x="2159924" y="240525"/>
                  <a:pt x="2161034" y="240539"/>
                </a:cubicBezTo>
                <a:cubicBezTo>
                  <a:pt x="2165546" y="235035"/>
                  <a:pt x="2169973" y="236204"/>
                  <a:pt x="2173220" y="242918"/>
                </a:cubicBezTo>
                <a:cubicBezTo>
                  <a:pt x="2174288" y="246268"/>
                  <a:pt x="2175355" y="249618"/>
                  <a:pt x="2176422" y="252968"/>
                </a:cubicBezTo>
                <a:cubicBezTo>
                  <a:pt x="2180723" y="264144"/>
                  <a:pt x="2188424" y="269804"/>
                  <a:pt x="2199570" y="266609"/>
                </a:cubicBezTo>
                <a:cubicBezTo>
                  <a:pt x="2218518" y="261290"/>
                  <a:pt x="2237408" y="260420"/>
                  <a:pt x="2255301" y="250638"/>
                </a:cubicBezTo>
                <a:cubicBezTo>
                  <a:pt x="2260896" y="247372"/>
                  <a:pt x="2267572" y="246345"/>
                  <a:pt x="2268570" y="255255"/>
                </a:cubicBezTo>
                <a:cubicBezTo>
                  <a:pt x="2270704" y="261956"/>
                  <a:pt x="2275146" y="262012"/>
                  <a:pt x="2279616" y="259845"/>
                </a:cubicBezTo>
                <a:cubicBezTo>
                  <a:pt x="2288542" y="256622"/>
                  <a:pt x="2298534" y="256750"/>
                  <a:pt x="2307417" y="256863"/>
                </a:cubicBezTo>
                <a:cubicBezTo>
                  <a:pt x="2321852" y="257047"/>
                  <a:pt x="2327462" y="252669"/>
                  <a:pt x="2330962" y="239369"/>
                </a:cubicBezTo>
                <a:cubicBezTo>
                  <a:pt x="2332172" y="231599"/>
                  <a:pt x="2335503" y="231642"/>
                  <a:pt x="2342164" y="231727"/>
                </a:cubicBezTo>
                <a:cubicBezTo>
                  <a:pt x="2349937" y="231826"/>
                  <a:pt x="2357626" y="238596"/>
                  <a:pt x="2365482" y="232023"/>
                </a:cubicBezTo>
                <a:cubicBezTo>
                  <a:pt x="2372216" y="226548"/>
                  <a:pt x="2369012" y="216498"/>
                  <a:pt x="2372456" y="207645"/>
                </a:cubicBezTo>
                <a:cubicBezTo>
                  <a:pt x="2377908" y="215500"/>
                  <a:pt x="2380045" y="222200"/>
                  <a:pt x="2378835" y="229970"/>
                </a:cubicBezTo>
                <a:cubicBezTo>
                  <a:pt x="2376416" y="245509"/>
                  <a:pt x="2360842" y="247534"/>
                  <a:pt x="2350750" y="255192"/>
                </a:cubicBezTo>
                <a:cubicBezTo>
                  <a:pt x="2368331" y="269873"/>
                  <a:pt x="2379449" y="268903"/>
                  <a:pt x="2391904" y="250155"/>
                </a:cubicBezTo>
                <a:cubicBezTo>
                  <a:pt x="2394168" y="246847"/>
                  <a:pt x="2397541" y="243554"/>
                  <a:pt x="2399818" y="239135"/>
                </a:cubicBezTo>
                <a:cubicBezTo>
                  <a:pt x="2405484" y="230310"/>
                  <a:pt x="2411134" y="222596"/>
                  <a:pt x="2422266" y="220514"/>
                </a:cubicBezTo>
                <a:cubicBezTo>
                  <a:pt x="2426722" y="219459"/>
                  <a:pt x="2426766" y="216122"/>
                  <a:pt x="2427932" y="211689"/>
                </a:cubicBezTo>
                <a:cubicBezTo>
                  <a:pt x="2430238" y="205046"/>
                  <a:pt x="2429241" y="196135"/>
                  <a:pt x="2435987" y="189548"/>
                </a:cubicBezTo>
                <a:cubicBezTo>
                  <a:pt x="2437056" y="192899"/>
                  <a:pt x="2438138" y="195137"/>
                  <a:pt x="2439205" y="198487"/>
                </a:cubicBezTo>
                <a:cubicBezTo>
                  <a:pt x="2445726" y="209692"/>
                  <a:pt x="2452360" y="212001"/>
                  <a:pt x="2463549" y="205469"/>
                </a:cubicBezTo>
                <a:cubicBezTo>
                  <a:pt x="2473627" y="198926"/>
                  <a:pt x="2484745" y="197955"/>
                  <a:pt x="2495819" y="200321"/>
                </a:cubicBezTo>
                <a:cubicBezTo>
                  <a:pt x="2503564" y="202644"/>
                  <a:pt x="2511322" y="203855"/>
                  <a:pt x="2520177" y="206192"/>
                </a:cubicBezTo>
                <a:cubicBezTo>
                  <a:pt x="2544534" y="212063"/>
                  <a:pt x="2568877" y="219047"/>
                  <a:pt x="2590929" y="231562"/>
                </a:cubicBezTo>
                <a:cubicBezTo>
                  <a:pt x="2599755" y="236123"/>
                  <a:pt x="2600795" y="241696"/>
                  <a:pt x="2596254" y="249424"/>
                </a:cubicBezTo>
                <a:cubicBezTo>
                  <a:pt x="2591728" y="256039"/>
                  <a:pt x="2586118" y="260416"/>
                  <a:pt x="2579399" y="264780"/>
                </a:cubicBezTo>
                <a:cubicBezTo>
                  <a:pt x="2572667" y="270254"/>
                  <a:pt x="2563740" y="273477"/>
                  <a:pt x="2556980" y="281175"/>
                </a:cubicBezTo>
                <a:cubicBezTo>
                  <a:pt x="2594746" y="280545"/>
                  <a:pt x="2630277" y="280998"/>
                  <a:pt x="2658406" y="252441"/>
                </a:cubicBezTo>
                <a:cubicBezTo>
                  <a:pt x="2661765" y="250259"/>
                  <a:pt x="2666235" y="248091"/>
                  <a:pt x="2670648" y="250372"/>
                </a:cubicBezTo>
                <a:cubicBezTo>
                  <a:pt x="2675046" y="253765"/>
                  <a:pt x="2678336" y="257143"/>
                  <a:pt x="2678251" y="263815"/>
                </a:cubicBezTo>
                <a:cubicBezTo>
                  <a:pt x="2678207" y="267152"/>
                  <a:pt x="2675945" y="270459"/>
                  <a:pt x="2673682" y="273766"/>
                </a:cubicBezTo>
                <a:cubicBezTo>
                  <a:pt x="2668016" y="282591"/>
                  <a:pt x="2659048" y="289150"/>
                  <a:pt x="2654478" y="299101"/>
                </a:cubicBezTo>
                <a:cubicBezTo>
                  <a:pt x="2649910" y="309052"/>
                  <a:pt x="2653043" y="324662"/>
                  <a:pt x="2660773" y="328097"/>
                </a:cubicBezTo>
                <a:cubicBezTo>
                  <a:pt x="2669599" y="332658"/>
                  <a:pt x="2676346" y="326071"/>
                  <a:pt x="2683079" y="320596"/>
                </a:cubicBezTo>
                <a:cubicBezTo>
                  <a:pt x="2687563" y="317317"/>
                  <a:pt x="2687620" y="312869"/>
                  <a:pt x="2688786" y="308435"/>
                </a:cubicBezTo>
                <a:cubicBezTo>
                  <a:pt x="2692429" y="284015"/>
                  <a:pt x="2701412" y="276344"/>
                  <a:pt x="2725812" y="278880"/>
                </a:cubicBezTo>
                <a:cubicBezTo>
                  <a:pt x="2736902" y="280133"/>
                  <a:pt x="2746908" y="279148"/>
                  <a:pt x="2756944" y="275940"/>
                </a:cubicBezTo>
                <a:cubicBezTo>
                  <a:pt x="2784831" y="266286"/>
                  <a:pt x="2811451" y="268849"/>
                  <a:pt x="2833361" y="292484"/>
                </a:cubicBezTo>
                <a:cubicBezTo>
                  <a:pt x="2844322" y="303745"/>
                  <a:pt x="2844322" y="303745"/>
                  <a:pt x="2853390" y="289404"/>
                </a:cubicBezTo>
                <a:cubicBezTo>
                  <a:pt x="2860194" y="278369"/>
                  <a:pt x="2880252" y="273064"/>
                  <a:pt x="2885704" y="280918"/>
                </a:cubicBezTo>
                <a:cubicBezTo>
                  <a:pt x="2894402" y="295487"/>
                  <a:pt x="2906602" y="296755"/>
                  <a:pt x="2921037" y="296939"/>
                </a:cubicBezTo>
                <a:cubicBezTo>
                  <a:pt x="2928823" y="295926"/>
                  <a:pt x="2937734" y="293815"/>
                  <a:pt x="2945436" y="299474"/>
                </a:cubicBezTo>
                <a:cubicBezTo>
                  <a:pt x="2954234" y="306259"/>
                  <a:pt x="2958718" y="302980"/>
                  <a:pt x="2963273" y="294141"/>
                </a:cubicBezTo>
                <a:cubicBezTo>
                  <a:pt x="2965551" y="289721"/>
                  <a:pt x="2967828" y="285302"/>
                  <a:pt x="2973337" y="288709"/>
                </a:cubicBezTo>
                <a:cubicBezTo>
                  <a:pt x="2977736" y="292101"/>
                  <a:pt x="2981025" y="295479"/>
                  <a:pt x="2977609" y="302109"/>
                </a:cubicBezTo>
                <a:cubicBezTo>
                  <a:pt x="2975331" y="306528"/>
                  <a:pt x="2971945" y="310934"/>
                  <a:pt x="2969652" y="316466"/>
                </a:cubicBezTo>
                <a:cubicBezTo>
                  <a:pt x="2961652" y="334157"/>
                  <a:pt x="2972586" y="347643"/>
                  <a:pt x="2991476" y="346772"/>
                </a:cubicBezTo>
                <a:cubicBezTo>
                  <a:pt x="2995918" y="346828"/>
                  <a:pt x="3000388" y="344661"/>
                  <a:pt x="3004843" y="343606"/>
                </a:cubicBezTo>
                <a:cubicBezTo>
                  <a:pt x="3009299" y="342550"/>
                  <a:pt x="3013754" y="341495"/>
                  <a:pt x="3017043" y="344873"/>
                </a:cubicBezTo>
                <a:cubicBezTo>
                  <a:pt x="3034610" y="360667"/>
                  <a:pt x="3054668" y="355363"/>
                  <a:pt x="3073586" y="352267"/>
                </a:cubicBezTo>
                <a:cubicBezTo>
                  <a:pt x="3075821" y="351184"/>
                  <a:pt x="3078042" y="351212"/>
                  <a:pt x="3076974" y="347862"/>
                </a:cubicBezTo>
                <a:cubicBezTo>
                  <a:pt x="3075906" y="344511"/>
                  <a:pt x="3075964" y="340064"/>
                  <a:pt x="3072675" y="336685"/>
                </a:cubicBezTo>
                <a:cubicBezTo>
                  <a:pt x="3070482" y="334432"/>
                  <a:pt x="3069329" y="337754"/>
                  <a:pt x="3068205" y="338852"/>
                </a:cubicBezTo>
                <a:cubicBezTo>
                  <a:pt x="3058113" y="346509"/>
                  <a:pt x="3049216" y="347508"/>
                  <a:pt x="3040417" y="340722"/>
                </a:cubicBezTo>
                <a:cubicBezTo>
                  <a:pt x="3030509" y="333923"/>
                  <a:pt x="3026223" y="321634"/>
                  <a:pt x="3029683" y="311670"/>
                </a:cubicBezTo>
                <a:cubicBezTo>
                  <a:pt x="3030864" y="306123"/>
                  <a:pt x="3034208" y="305054"/>
                  <a:pt x="3038594" y="309558"/>
                </a:cubicBezTo>
                <a:cubicBezTo>
                  <a:pt x="3046281" y="316330"/>
                  <a:pt x="3050751" y="314162"/>
                  <a:pt x="3058622" y="306478"/>
                </a:cubicBezTo>
                <a:cubicBezTo>
                  <a:pt x="3068771" y="294373"/>
                  <a:pt x="3092132" y="291335"/>
                  <a:pt x="3100916" y="299231"/>
                </a:cubicBezTo>
                <a:cubicBezTo>
                  <a:pt x="3107493" y="305989"/>
                  <a:pt x="3113045" y="306060"/>
                  <a:pt x="3119736" y="303920"/>
                </a:cubicBezTo>
                <a:cubicBezTo>
                  <a:pt x="3128646" y="301810"/>
                  <a:pt x="3137528" y="301923"/>
                  <a:pt x="3142954" y="312001"/>
                </a:cubicBezTo>
                <a:cubicBezTo>
                  <a:pt x="3146200" y="318716"/>
                  <a:pt x="3152890" y="316577"/>
                  <a:pt x="3158470" y="314423"/>
                </a:cubicBezTo>
                <a:cubicBezTo>
                  <a:pt x="3164050" y="312271"/>
                  <a:pt x="3169644" y="309005"/>
                  <a:pt x="3175168" y="311300"/>
                </a:cubicBezTo>
                <a:cubicBezTo>
                  <a:pt x="3182926" y="312511"/>
                  <a:pt x="3179496" y="320253"/>
                  <a:pt x="3183824" y="329205"/>
                </a:cubicBezTo>
                <a:cubicBezTo>
                  <a:pt x="3189673" y="305924"/>
                  <a:pt x="3210686" y="312865"/>
                  <a:pt x="3225248" y="303041"/>
                </a:cubicBezTo>
                <a:cubicBezTo>
                  <a:pt x="3222972" y="307461"/>
                  <a:pt x="3221832" y="309671"/>
                  <a:pt x="3220694" y="311880"/>
                </a:cubicBezTo>
                <a:cubicBezTo>
                  <a:pt x="3213818" y="328475"/>
                  <a:pt x="3218174" y="335203"/>
                  <a:pt x="3235940" y="335430"/>
                </a:cubicBezTo>
                <a:cubicBezTo>
                  <a:pt x="3248169" y="334474"/>
                  <a:pt x="3259272" y="334615"/>
                  <a:pt x="3271472" y="335883"/>
                </a:cubicBezTo>
                <a:cubicBezTo>
                  <a:pt x="3290306" y="339459"/>
                  <a:pt x="3307986" y="346358"/>
                  <a:pt x="3323390" y="357676"/>
                </a:cubicBezTo>
                <a:cubicBezTo>
                  <a:pt x="3335504" y="365615"/>
                  <a:pt x="3341084" y="363463"/>
                  <a:pt x="3345682" y="351288"/>
                </a:cubicBezTo>
                <a:cubicBezTo>
                  <a:pt x="3349198" y="336874"/>
                  <a:pt x="3357026" y="332525"/>
                  <a:pt x="3371419" y="336045"/>
                </a:cubicBezTo>
                <a:cubicBezTo>
                  <a:pt x="3380287" y="337270"/>
                  <a:pt x="3389142" y="339608"/>
                  <a:pt x="3399150" y="338623"/>
                </a:cubicBezTo>
                <a:cubicBezTo>
                  <a:pt x="3404701" y="338694"/>
                  <a:pt x="3410224" y="340989"/>
                  <a:pt x="3413485" y="346591"/>
                </a:cubicBezTo>
                <a:cubicBezTo>
                  <a:pt x="3414566" y="348829"/>
                  <a:pt x="3414538" y="351053"/>
                  <a:pt x="3417898" y="348872"/>
                </a:cubicBezTo>
                <a:cubicBezTo>
                  <a:pt x="3431350" y="339033"/>
                  <a:pt x="3446867" y="341456"/>
                  <a:pt x="3461287" y="342751"/>
                </a:cubicBezTo>
                <a:cubicBezTo>
                  <a:pt x="3475708" y="344048"/>
                  <a:pt x="3489046" y="343106"/>
                  <a:pt x="3500292" y="332127"/>
                </a:cubicBezTo>
                <a:cubicBezTo>
                  <a:pt x="3504790" y="327736"/>
                  <a:pt x="3508106" y="328890"/>
                  <a:pt x="3511366" y="334493"/>
                </a:cubicBezTo>
                <a:cubicBezTo>
                  <a:pt x="3517887" y="345697"/>
                  <a:pt x="3518998" y="345712"/>
                  <a:pt x="3527980" y="338041"/>
                </a:cubicBezTo>
                <a:cubicBezTo>
                  <a:pt x="3543695" y="324896"/>
                  <a:pt x="3560464" y="316212"/>
                  <a:pt x="3581490" y="322041"/>
                </a:cubicBezTo>
                <a:cubicBezTo>
                  <a:pt x="3588138" y="323238"/>
                  <a:pt x="3595882" y="325561"/>
                  <a:pt x="3603640" y="326772"/>
                </a:cubicBezTo>
                <a:cubicBezTo>
                  <a:pt x="3609164" y="329067"/>
                  <a:pt x="3616951" y="328054"/>
                  <a:pt x="3614602" y="338034"/>
                </a:cubicBezTo>
                <a:cubicBezTo>
                  <a:pt x="3613436" y="342467"/>
                  <a:pt x="3618930" y="346986"/>
                  <a:pt x="3622233" y="349253"/>
                </a:cubicBezTo>
                <a:cubicBezTo>
                  <a:pt x="3635458" y="357206"/>
                  <a:pt x="3649851" y="360726"/>
                  <a:pt x="3665424" y="358700"/>
                </a:cubicBezTo>
                <a:cubicBezTo>
                  <a:pt x="3678777" y="356646"/>
                  <a:pt x="3678791" y="355535"/>
                  <a:pt x="3676740" y="342163"/>
                </a:cubicBezTo>
                <a:cubicBezTo>
                  <a:pt x="3674618" y="334350"/>
                  <a:pt x="3675800" y="328805"/>
                  <a:pt x="3682532" y="323329"/>
                </a:cubicBezTo>
                <a:cubicBezTo>
                  <a:pt x="3680171" y="334420"/>
                  <a:pt x="3684513" y="342261"/>
                  <a:pt x="3694478" y="344613"/>
                </a:cubicBezTo>
                <a:cubicBezTo>
                  <a:pt x="3708884" y="347020"/>
                  <a:pt x="3721041" y="351625"/>
                  <a:pt x="3718565" y="371612"/>
                </a:cubicBezTo>
                <a:cubicBezTo>
                  <a:pt x="3726551" y="355031"/>
                  <a:pt x="3738778" y="354075"/>
                  <a:pt x="3753170" y="357594"/>
                </a:cubicBezTo>
                <a:cubicBezTo>
                  <a:pt x="3759804" y="359903"/>
                  <a:pt x="3765400" y="356638"/>
                  <a:pt x="3770994" y="353373"/>
                </a:cubicBezTo>
                <a:cubicBezTo>
                  <a:pt x="3786652" y="344676"/>
                  <a:pt x="3795492" y="348125"/>
                  <a:pt x="3798610" y="364847"/>
                </a:cubicBezTo>
                <a:cubicBezTo>
                  <a:pt x="3800718" y="373771"/>
                  <a:pt x="3804064" y="372701"/>
                  <a:pt x="3808576" y="367198"/>
                </a:cubicBezTo>
                <a:cubicBezTo>
                  <a:pt x="3815323" y="360611"/>
                  <a:pt x="3822027" y="357361"/>
                  <a:pt x="3831936" y="364159"/>
                </a:cubicBezTo>
                <a:cubicBezTo>
                  <a:pt x="3828562" y="367453"/>
                  <a:pt x="3825203" y="369635"/>
                  <a:pt x="3822954" y="371831"/>
                </a:cubicBezTo>
                <a:cubicBezTo>
                  <a:pt x="3817331" y="377319"/>
                  <a:pt x="3817261" y="382879"/>
                  <a:pt x="3823865" y="387412"/>
                </a:cubicBezTo>
                <a:cubicBezTo>
                  <a:pt x="3829361" y="391931"/>
                  <a:pt x="3833802" y="391986"/>
                  <a:pt x="3837218" y="385358"/>
                </a:cubicBezTo>
                <a:cubicBezTo>
                  <a:pt x="3846271" y="372127"/>
                  <a:pt x="3859681" y="365625"/>
                  <a:pt x="3871994" y="357997"/>
                </a:cubicBezTo>
                <a:cubicBezTo>
                  <a:pt x="3880934" y="353662"/>
                  <a:pt x="3889844" y="351552"/>
                  <a:pt x="3899795" y="355015"/>
                </a:cubicBezTo>
                <a:cubicBezTo>
                  <a:pt x="3909746" y="358479"/>
                  <a:pt x="3919740" y="358607"/>
                  <a:pt x="3929747" y="357621"/>
                </a:cubicBezTo>
                <a:cubicBezTo>
                  <a:pt x="3940879" y="355540"/>
                  <a:pt x="3953107" y="354582"/>
                  <a:pt x="3961876" y="363592"/>
                </a:cubicBezTo>
                <a:cubicBezTo>
                  <a:pt x="3971757" y="372615"/>
                  <a:pt x="3977351" y="369349"/>
                  <a:pt x="3985222" y="361665"/>
                </a:cubicBezTo>
                <a:cubicBezTo>
                  <a:pt x="3996440" y="352911"/>
                  <a:pt x="4003102" y="352996"/>
                  <a:pt x="4012968" y="363131"/>
                </a:cubicBezTo>
                <a:cubicBezTo>
                  <a:pt x="4016270" y="365398"/>
                  <a:pt x="4018448" y="368762"/>
                  <a:pt x="4020641" y="371014"/>
                </a:cubicBezTo>
                <a:cubicBezTo>
                  <a:pt x="4029410" y="380023"/>
                  <a:pt x="4039375" y="382374"/>
                  <a:pt x="4051603" y="381418"/>
                </a:cubicBezTo>
                <a:cubicBezTo>
                  <a:pt x="4061611" y="380434"/>
                  <a:pt x="4065041" y="372693"/>
                  <a:pt x="4068472" y="364951"/>
                </a:cubicBezTo>
                <a:cubicBezTo>
                  <a:pt x="4073040" y="355000"/>
                  <a:pt x="4086478" y="346274"/>
                  <a:pt x="4094194" y="350821"/>
                </a:cubicBezTo>
                <a:cubicBezTo>
                  <a:pt x="4111846" y="359943"/>
                  <a:pt x="4123050" y="352300"/>
                  <a:pt x="4136473" y="344687"/>
                </a:cubicBezTo>
                <a:cubicBezTo>
                  <a:pt x="4139818" y="343617"/>
                  <a:pt x="4144260" y="343674"/>
                  <a:pt x="4147605" y="342604"/>
                </a:cubicBezTo>
                <a:cubicBezTo>
                  <a:pt x="4167620" y="340635"/>
                  <a:pt x="4187508" y="348674"/>
                  <a:pt x="4209743" y="346733"/>
                </a:cubicBezTo>
                <a:cubicBezTo>
                  <a:pt x="4200774" y="353291"/>
                  <a:pt x="4197358" y="359921"/>
                  <a:pt x="4195024" y="368789"/>
                </a:cubicBezTo>
                <a:cubicBezTo>
                  <a:pt x="4193872" y="372110"/>
                  <a:pt x="4193814" y="376558"/>
                  <a:pt x="4190456" y="378740"/>
                </a:cubicBezTo>
                <a:cubicBezTo>
                  <a:pt x="4187082" y="382033"/>
                  <a:pt x="4184804" y="386453"/>
                  <a:pt x="4189203" y="389845"/>
                </a:cubicBezTo>
                <a:cubicBezTo>
                  <a:pt x="4193602" y="393238"/>
                  <a:pt x="4196948" y="392168"/>
                  <a:pt x="4200321" y="388875"/>
                </a:cubicBezTo>
                <a:cubicBezTo>
                  <a:pt x="4204820" y="384483"/>
                  <a:pt x="4208206" y="380079"/>
                  <a:pt x="4212706" y="375688"/>
                </a:cubicBezTo>
                <a:cubicBezTo>
                  <a:pt x="4216094" y="371282"/>
                  <a:pt x="4219410" y="372436"/>
                  <a:pt x="4221560" y="378024"/>
                </a:cubicBezTo>
                <a:cubicBezTo>
                  <a:pt x="4223723" y="382500"/>
                  <a:pt x="4223667" y="386949"/>
                  <a:pt x="4228066" y="390341"/>
                </a:cubicBezTo>
                <a:cubicBezTo>
                  <a:pt x="4232746" y="393459"/>
                  <a:pt x="4237646" y="395676"/>
                  <a:pt x="4242609" y="397008"/>
                </a:cubicBezTo>
                <a:lnTo>
                  <a:pt x="4250422" y="397717"/>
                </a:lnTo>
                <a:lnTo>
                  <a:pt x="4265890" y="390949"/>
                </a:lnTo>
                <a:cubicBezTo>
                  <a:pt x="4283158" y="381416"/>
                  <a:pt x="4295561" y="367519"/>
                  <a:pt x="4300432" y="345313"/>
                </a:cubicBezTo>
                <a:cubicBezTo>
                  <a:pt x="4303168" y="335284"/>
                  <a:pt x="4309200" y="327109"/>
                  <a:pt x="4319247" y="323364"/>
                </a:cubicBezTo>
                <a:cubicBezTo>
                  <a:pt x="4323293" y="321304"/>
                  <a:pt x="4327340" y="319242"/>
                  <a:pt x="4331626" y="318040"/>
                </a:cubicBezTo>
                <a:cubicBezTo>
                  <a:pt x="4340576" y="313678"/>
                  <a:pt x="4348910" y="310414"/>
                  <a:pt x="4352504" y="300145"/>
                </a:cubicBezTo>
                <a:cubicBezTo>
                  <a:pt x="4355721" y="291832"/>
                  <a:pt x="4357194" y="290493"/>
                  <a:pt x="4363650" y="297019"/>
                </a:cubicBezTo>
                <a:cubicBezTo>
                  <a:pt x="4369863" y="302685"/>
                  <a:pt x="4373910" y="300624"/>
                  <a:pt x="4376752" y="294269"/>
                </a:cubicBezTo>
                <a:cubicBezTo>
                  <a:pt x="4379218" y="289874"/>
                  <a:pt x="4380962" y="282900"/>
                  <a:pt x="4388303" y="282694"/>
                </a:cubicBezTo>
                <a:cubicBezTo>
                  <a:pt x="4391116" y="282831"/>
                  <a:pt x="4389536" y="280496"/>
                  <a:pt x="4389295" y="279637"/>
                </a:cubicBezTo>
                <a:cubicBezTo>
                  <a:pt x="4384555" y="272630"/>
                  <a:pt x="4386058" y="264800"/>
                  <a:pt x="4384990" y="257690"/>
                </a:cubicBezTo>
                <a:cubicBezTo>
                  <a:pt x="4384162" y="251439"/>
                  <a:pt x="4389064" y="249138"/>
                  <a:pt x="4394450" y="248553"/>
                </a:cubicBezTo>
                <a:cubicBezTo>
                  <a:pt x="4398978" y="248210"/>
                  <a:pt x="4401040" y="252262"/>
                  <a:pt x="4401146" y="255937"/>
                </a:cubicBezTo>
                <a:cubicBezTo>
                  <a:pt x="4401733" y="261329"/>
                  <a:pt x="4403178" y="266482"/>
                  <a:pt x="4403524" y="271015"/>
                </a:cubicBezTo>
                <a:cubicBezTo>
                  <a:pt x="4407118" y="260745"/>
                  <a:pt x="4408997" y="250957"/>
                  <a:pt x="4411734" y="240927"/>
                </a:cubicBezTo>
                <a:cubicBezTo>
                  <a:pt x="4414470" y="230898"/>
                  <a:pt x="4418545" y="222346"/>
                  <a:pt x="4426772" y="215407"/>
                </a:cubicBezTo>
                <a:cubicBezTo>
                  <a:pt x="4430578" y="212487"/>
                  <a:pt x="4432774" y="213724"/>
                  <a:pt x="4433979" y="218017"/>
                </a:cubicBezTo>
                <a:cubicBezTo>
                  <a:pt x="4435423" y="223169"/>
                  <a:pt x="4434055" y="228183"/>
                  <a:pt x="4431829" y="233439"/>
                </a:cubicBezTo>
                <a:cubicBezTo>
                  <a:pt x="4429844" y="239553"/>
                  <a:pt x="4426762" y="245048"/>
                  <a:pt x="4428688" y="251918"/>
                </a:cubicBezTo>
                <a:cubicBezTo>
                  <a:pt x="4435818" y="244361"/>
                  <a:pt x="4444632" y="242815"/>
                  <a:pt x="4454892" y="246420"/>
                </a:cubicBezTo>
                <a:cubicBezTo>
                  <a:pt x="4451434" y="253874"/>
                  <a:pt x="4445778" y="260091"/>
                  <a:pt x="4441222" y="266926"/>
                </a:cubicBezTo>
                <a:cubicBezTo>
                  <a:pt x="4435432" y="275960"/>
                  <a:pt x="4434170" y="284650"/>
                  <a:pt x="4437917" y="294713"/>
                </a:cubicBezTo>
                <a:cubicBezTo>
                  <a:pt x="4439121" y="299006"/>
                  <a:pt x="4441692" y="298285"/>
                  <a:pt x="4443784" y="295846"/>
                </a:cubicBezTo>
                <a:cubicBezTo>
                  <a:pt x="4446250" y="291450"/>
                  <a:pt x="4448716" y="287053"/>
                  <a:pt x="4451182" y="282657"/>
                </a:cubicBezTo>
                <a:cubicBezTo>
                  <a:pt x="4459198" y="268368"/>
                  <a:pt x="4462628" y="267406"/>
                  <a:pt x="4475055" y="278740"/>
                </a:cubicBezTo>
                <a:cubicBezTo>
                  <a:pt x="4475055" y="278740"/>
                  <a:pt x="4475912" y="278500"/>
                  <a:pt x="4476770" y="278258"/>
                </a:cubicBezTo>
                <a:cubicBezTo>
                  <a:pt x="4481116" y="264074"/>
                  <a:pt x="4491432" y="254696"/>
                  <a:pt x="4504429" y="248272"/>
                </a:cubicBezTo>
                <a:cubicBezTo>
                  <a:pt x="4521230" y="238930"/>
                  <a:pt x="4538996" y="233021"/>
                  <a:pt x="4551433" y="214713"/>
                </a:cubicBezTo>
                <a:cubicBezTo>
                  <a:pt x="4552502" y="221823"/>
                  <a:pt x="4550276" y="227079"/>
                  <a:pt x="4549150" y="232951"/>
                </a:cubicBezTo>
                <a:cubicBezTo>
                  <a:pt x="4548128" y="242500"/>
                  <a:pt x="4549708" y="244836"/>
                  <a:pt x="4559996" y="241950"/>
                </a:cubicBezTo>
                <a:cubicBezTo>
                  <a:pt x="4572858" y="238342"/>
                  <a:pt x="4586442" y="237312"/>
                  <a:pt x="4599004" y="245829"/>
                </a:cubicBezTo>
                <a:cubicBezTo>
                  <a:pt x="4603638" y="249161"/>
                  <a:pt x="4607655" y="253590"/>
                  <a:pt x="4611432" y="257163"/>
                </a:cubicBezTo>
                <a:cubicBezTo>
                  <a:pt x="4616788" y="263071"/>
                  <a:pt x="4623136" y="265920"/>
                  <a:pt x="4630342" y="268531"/>
                </a:cubicBezTo>
                <a:cubicBezTo>
                  <a:pt x="4636209" y="269663"/>
                  <a:pt x="4638675" y="265267"/>
                  <a:pt x="4642722" y="263207"/>
                </a:cubicBezTo>
                <a:cubicBezTo>
                  <a:pt x="4649956" y="259325"/>
                  <a:pt x="4657162" y="261934"/>
                  <a:pt x="4660428" y="270281"/>
                </a:cubicBezTo>
                <a:cubicBezTo>
                  <a:pt x="4662730" y="275192"/>
                  <a:pt x="4665033" y="280104"/>
                  <a:pt x="4667336" y="285014"/>
                </a:cubicBezTo>
                <a:cubicBezTo>
                  <a:pt x="4671458" y="293120"/>
                  <a:pt x="4670812" y="300711"/>
                  <a:pt x="4663202" y="306550"/>
                </a:cubicBezTo>
                <a:cubicBezTo>
                  <a:pt x="4657682" y="309951"/>
                  <a:pt x="4657517" y="319259"/>
                  <a:pt x="4649936" y="318607"/>
                </a:cubicBezTo>
                <a:cubicBezTo>
                  <a:pt x="4643452" y="318573"/>
                  <a:pt x="4641284" y="310845"/>
                  <a:pt x="4636410" y="306655"/>
                </a:cubicBezTo>
                <a:cubicBezTo>
                  <a:pt x="4631294" y="301607"/>
                  <a:pt x="4627866" y="302568"/>
                  <a:pt x="4624782" y="308064"/>
                </a:cubicBezTo>
                <a:cubicBezTo>
                  <a:pt x="4618134" y="317338"/>
                  <a:pt x="4614916" y="325650"/>
                  <a:pt x="4619762" y="336331"/>
                </a:cubicBezTo>
                <a:lnTo>
                  <a:pt x="4620237" y="338022"/>
                </a:lnTo>
                <a:lnTo>
                  <a:pt x="4620748" y="338627"/>
                </a:lnTo>
                <a:lnTo>
                  <a:pt x="4629146" y="345856"/>
                </a:lnTo>
                <a:lnTo>
                  <a:pt x="4647494" y="334227"/>
                </a:lnTo>
                <a:cubicBezTo>
                  <a:pt x="4654600" y="328645"/>
                  <a:pt x="4661173" y="322401"/>
                  <a:pt x="4667565" y="315515"/>
                </a:cubicBezTo>
                <a:cubicBezTo>
                  <a:pt x="4673596" y="307339"/>
                  <a:pt x="4682064" y="301260"/>
                  <a:pt x="4692354" y="298374"/>
                </a:cubicBezTo>
                <a:cubicBezTo>
                  <a:pt x="4701168" y="296829"/>
                  <a:pt x="4704492" y="292192"/>
                  <a:pt x="4702941" y="283365"/>
                </a:cubicBezTo>
                <a:cubicBezTo>
                  <a:pt x="4702354" y="277971"/>
                  <a:pt x="4704444" y="275533"/>
                  <a:pt x="4709694" y="277765"/>
                </a:cubicBezTo>
                <a:cubicBezTo>
                  <a:pt x="4716284" y="281475"/>
                  <a:pt x="4721188" y="279173"/>
                  <a:pt x="4724888" y="272578"/>
                </a:cubicBezTo>
                <a:cubicBezTo>
                  <a:pt x="4731804" y="257672"/>
                  <a:pt x="4747268" y="246852"/>
                  <a:pt x="4745640" y="227858"/>
                </a:cubicBezTo>
                <a:cubicBezTo>
                  <a:pt x="4746497" y="227617"/>
                  <a:pt x="4746256" y="226759"/>
                  <a:pt x="4746873" y="225659"/>
                </a:cubicBezTo>
                <a:cubicBezTo>
                  <a:pt x="4748964" y="223221"/>
                  <a:pt x="4750197" y="221023"/>
                  <a:pt x="4754108" y="221778"/>
                </a:cubicBezTo>
                <a:cubicBezTo>
                  <a:pt x="4757162" y="222773"/>
                  <a:pt x="4759358" y="224010"/>
                  <a:pt x="4760322" y="227445"/>
                </a:cubicBezTo>
                <a:cubicBezTo>
                  <a:pt x="4761526" y="231738"/>
                  <a:pt x="4759676" y="235035"/>
                  <a:pt x="4758683" y="238092"/>
                </a:cubicBezTo>
                <a:cubicBezTo>
                  <a:pt x="4755466" y="246405"/>
                  <a:pt x="4751390" y="254957"/>
                  <a:pt x="4748172" y="263269"/>
                </a:cubicBezTo>
                <a:cubicBezTo>
                  <a:pt x="4747314" y="263510"/>
                  <a:pt x="4747556" y="264369"/>
                  <a:pt x="4747796" y="265226"/>
                </a:cubicBezTo>
                <a:cubicBezTo>
                  <a:pt x="4746940" y="265467"/>
                  <a:pt x="4747180" y="266325"/>
                  <a:pt x="4746323" y="266567"/>
                </a:cubicBezTo>
                <a:cubicBezTo>
                  <a:pt x="4747180" y="266325"/>
                  <a:pt x="4748038" y="266086"/>
                  <a:pt x="4748894" y="265845"/>
                </a:cubicBezTo>
                <a:cubicBezTo>
                  <a:pt x="4748894" y="265845"/>
                  <a:pt x="4749512" y="264746"/>
                  <a:pt x="4750369" y="264506"/>
                </a:cubicBezTo>
                <a:cubicBezTo>
                  <a:pt x="4757122" y="258907"/>
                  <a:pt x="4764733" y="253067"/>
                  <a:pt x="4771487" y="247468"/>
                </a:cubicBezTo>
                <a:cubicBezTo>
                  <a:pt x="4779955" y="241388"/>
                  <a:pt x="4788424" y="235308"/>
                  <a:pt x="4792874" y="224798"/>
                </a:cubicBezTo>
                <a:cubicBezTo>
                  <a:pt x="4795234" y="216727"/>
                  <a:pt x="4799762" y="216383"/>
                  <a:pt x="4806592" y="220951"/>
                </a:cubicBezTo>
                <a:cubicBezTo>
                  <a:pt x="4812566" y="225759"/>
                  <a:pt x="4812055" y="230533"/>
                  <a:pt x="4808972" y="236029"/>
                </a:cubicBezTo>
                <a:cubicBezTo>
                  <a:pt x="4805138" y="245440"/>
                  <a:pt x="4801303" y="254852"/>
                  <a:pt x="4798326" y="264022"/>
                </a:cubicBezTo>
                <a:cubicBezTo>
                  <a:pt x="4794868" y="271475"/>
                  <a:pt x="4794222" y="279065"/>
                  <a:pt x="4796390" y="286794"/>
                </a:cubicBezTo>
                <a:cubicBezTo>
                  <a:pt x="4802767" y="283153"/>
                  <a:pt x="4802796" y="276661"/>
                  <a:pt x="4804164" y="271647"/>
                </a:cubicBezTo>
                <a:cubicBezTo>
                  <a:pt x="4806418" y="259900"/>
                  <a:pt x="4813066" y="250626"/>
                  <a:pt x="4824588" y="245542"/>
                </a:cubicBezTo>
                <a:cubicBezTo>
                  <a:pt x="4835253" y="240698"/>
                  <a:pt x="4846399" y="237572"/>
                  <a:pt x="4855484" y="230393"/>
                </a:cubicBezTo>
                <a:cubicBezTo>
                  <a:pt x="4868374" y="220295"/>
                  <a:pt x="4876572" y="219848"/>
                  <a:pt x="4887766" y="233380"/>
                </a:cubicBezTo>
                <a:cubicBezTo>
                  <a:pt x="4893604" y="241005"/>
                  <a:pt x="4900223" y="238222"/>
                  <a:pt x="4903200" y="229051"/>
                </a:cubicBezTo>
                <a:cubicBezTo>
                  <a:pt x="4906283" y="223556"/>
                  <a:pt x="4906312" y="217064"/>
                  <a:pt x="4912448" y="212564"/>
                </a:cubicBezTo>
                <a:cubicBezTo>
                  <a:pt x="4918956" y="220927"/>
                  <a:pt x="4926971" y="227247"/>
                  <a:pt x="4935432" y="233094"/>
                </a:cubicBezTo>
                <a:lnTo>
                  <a:pt x="4948157" y="241870"/>
                </a:lnTo>
                <a:lnTo>
                  <a:pt x="4959700" y="232845"/>
                </a:lnTo>
                <a:cubicBezTo>
                  <a:pt x="4961936" y="231762"/>
                  <a:pt x="4964198" y="228454"/>
                  <a:pt x="4967502" y="230721"/>
                </a:cubicBezTo>
                <a:cubicBezTo>
                  <a:pt x="4970804" y="232987"/>
                  <a:pt x="4971872" y="236337"/>
                  <a:pt x="4970719" y="239659"/>
                </a:cubicBezTo>
                <a:lnTo>
                  <a:pt x="4966645" y="256975"/>
                </a:lnTo>
                <a:lnTo>
                  <a:pt x="4981518" y="273530"/>
                </a:lnTo>
                <a:lnTo>
                  <a:pt x="4987020" y="267671"/>
                </a:lnTo>
                <a:cubicBezTo>
                  <a:pt x="4991548" y="261055"/>
                  <a:pt x="4997140" y="257790"/>
                  <a:pt x="5002594" y="265645"/>
                </a:cubicBezTo>
                <a:cubicBezTo>
                  <a:pt x="5004786" y="267897"/>
                  <a:pt x="5006993" y="269037"/>
                  <a:pt x="5009228" y="267953"/>
                </a:cubicBezTo>
                <a:cubicBezTo>
                  <a:pt x="5014822" y="264689"/>
                  <a:pt x="5021470" y="265885"/>
                  <a:pt x="5027036" y="264844"/>
                </a:cubicBezTo>
                <a:cubicBezTo>
                  <a:pt x="5043706" y="263945"/>
                  <a:pt x="5048188" y="260666"/>
                  <a:pt x="5052829" y="245154"/>
                </a:cubicBezTo>
                <a:cubicBezTo>
                  <a:pt x="5056344" y="230741"/>
                  <a:pt x="5065312" y="224183"/>
                  <a:pt x="5080872" y="223269"/>
                </a:cubicBezTo>
                <a:cubicBezTo>
                  <a:pt x="5085314" y="223325"/>
                  <a:pt x="5090851" y="224508"/>
                  <a:pt x="5095293" y="224565"/>
                </a:cubicBezTo>
                <a:cubicBezTo>
                  <a:pt x="5130852" y="222794"/>
                  <a:pt x="5159864" y="212042"/>
                  <a:pt x="5178054" y="178909"/>
                </a:cubicBezTo>
                <a:cubicBezTo>
                  <a:pt x="5184859" y="167874"/>
                  <a:pt x="5194951" y="160218"/>
                  <a:pt x="5208289" y="159276"/>
                </a:cubicBezTo>
                <a:cubicBezTo>
                  <a:pt x="5213856" y="158234"/>
                  <a:pt x="5219422" y="157193"/>
                  <a:pt x="5224974" y="157264"/>
                </a:cubicBezTo>
                <a:cubicBezTo>
                  <a:pt x="5237216" y="155196"/>
                  <a:pt x="5248334" y="154226"/>
                  <a:pt x="5256248" y="143204"/>
                </a:cubicBezTo>
                <a:cubicBezTo>
                  <a:pt x="5263024" y="134394"/>
                  <a:pt x="5265258" y="133311"/>
                  <a:pt x="5270684" y="143389"/>
                </a:cubicBezTo>
                <a:cubicBezTo>
                  <a:pt x="5276121" y="152356"/>
                  <a:pt x="5281688" y="151314"/>
                  <a:pt x="5287324" y="144714"/>
                </a:cubicBezTo>
                <a:cubicBezTo>
                  <a:pt x="5291822" y="140322"/>
                  <a:pt x="5296364" y="132595"/>
                  <a:pt x="5305218" y="134931"/>
                </a:cubicBezTo>
                <a:cubicBezTo>
                  <a:pt x="5308535" y="136086"/>
                  <a:pt x="5307466" y="132736"/>
                  <a:pt x="5307481" y="131624"/>
                </a:cubicBezTo>
                <a:cubicBezTo>
                  <a:pt x="5304277" y="121574"/>
                  <a:pt x="5308832" y="112735"/>
                  <a:pt x="5310056" y="103853"/>
                </a:cubicBezTo>
                <a:cubicBezTo>
                  <a:pt x="5311266" y="96084"/>
                  <a:pt x="5317942" y="95057"/>
                  <a:pt x="5324590" y="96254"/>
                </a:cubicBezTo>
                <a:cubicBezTo>
                  <a:pt x="5330128" y="97437"/>
                  <a:pt x="5331166" y="103011"/>
                  <a:pt x="5330000" y="107445"/>
                </a:cubicBezTo>
                <a:cubicBezTo>
                  <a:pt x="5328804" y="114102"/>
                  <a:pt x="5328720" y="120774"/>
                  <a:pt x="5327538" y="126319"/>
                </a:cubicBezTo>
                <a:cubicBezTo>
                  <a:pt x="5335452" y="115299"/>
                  <a:pt x="5341146" y="104250"/>
                  <a:pt x="5347950" y="93215"/>
                </a:cubicBezTo>
                <a:cubicBezTo>
                  <a:pt x="5354754" y="82181"/>
                  <a:pt x="5362640" y="73383"/>
                  <a:pt x="5374924" y="67980"/>
                </a:cubicBezTo>
                <a:cubicBezTo>
                  <a:pt x="5380506" y="65826"/>
                  <a:pt x="5382698" y="68078"/>
                  <a:pt x="5382626" y="73638"/>
                </a:cubicBezTo>
                <a:cubicBezTo>
                  <a:pt x="5382542" y="80310"/>
                  <a:pt x="5379140" y="85828"/>
                  <a:pt x="5374627" y="91331"/>
                </a:cubicBezTo>
                <a:cubicBezTo>
                  <a:pt x="5370100" y="97946"/>
                  <a:pt x="5364478" y="103435"/>
                  <a:pt x="5364364" y="112331"/>
                </a:cubicBezTo>
                <a:cubicBezTo>
                  <a:pt x="5375553" y="105800"/>
                  <a:pt x="5386643" y="107054"/>
                  <a:pt x="5397647" y="114980"/>
                </a:cubicBezTo>
                <a:cubicBezTo>
                  <a:pt x="5390886" y="122678"/>
                  <a:pt x="5381932" y="128125"/>
                  <a:pt x="5374074" y="134698"/>
                </a:cubicBezTo>
                <a:cubicBezTo>
                  <a:pt x="5363968" y="143466"/>
                  <a:pt x="5359398" y="153418"/>
                  <a:pt x="5360338" y="166775"/>
                </a:cubicBezTo>
                <a:cubicBezTo>
                  <a:pt x="5360268" y="172335"/>
                  <a:pt x="5363599" y="172377"/>
                  <a:pt x="5366958" y="170196"/>
                </a:cubicBezTo>
                <a:cubicBezTo>
                  <a:pt x="5371456" y="165804"/>
                  <a:pt x="5375956" y="161414"/>
                  <a:pt x="5380452" y="157022"/>
                </a:cubicBezTo>
                <a:cubicBezTo>
                  <a:pt x="5395072" y="142751"/>
                  <a:pt x="5399514" y="142808"/>
                  <a:pt x="5410390" y="160740"/>
                </a:cubicBezTo>
                <a:cubicBezTo>
                  <a:pt x="5410390" y="160740"/>
                  <a:pt x="5411500" y="160754"/>
                  <a:pt x="5412611" y="160769"/>
                </a:cubicBezTo>
                <a:cubicBezTo>
                  <a:pt x="5422803" y="145328"/>
                  <a:pt x="5438446" y="137743"/>
                  <a:pt x="5456256" y="134633"/>
                </a:cubicBezTo>
                <a:cubicBezTo>
                  <a:pt x="5479644" y="129371"/>
                  <a:pt x="5502976" y="128556"/>
                  <a:pt x="5524300" y="111034"/>
                </a:cubicBezTo>
                <a:cubicBezTo>
                  <a:pt x="5523076" y="119915"/>
                  <a:pt x="5518564" y="125418"/>
                  <a:pt x="5515148" y="132048"/>
                </a:cubicBezTo>
                <a:cubicBezTo>
                  <a:pt x="5510564" y="143111"/>
                  <a:pt x="5511632" y="146461"/>
                  <a:pt x="5524956" y="146631"/>
                </a:cubicBezTo>
                <a:cubicBezTo>
                  <a:pt x="5541611" y="146844"/>
                  <a:pt x="5558224" y="150391"/>
                  <a:pt x="5570254" y="165003"/>
                </a:cubicBezTo>
                <a:cubicBezTo>
                  <a:pt x="5574624" y="170619"/>
                  <a:pt x="5577871" y="177334"/>
                  <a:pt x="5581131" y="182936"/>
                </a:cubicBezTo>
                <a:cubicBezTo>
                  <a:pt x="5585458" y="191889"/>
                  <a:pt x="5592050" y="197533"/>
                  <a:pt x="5599752" y="203192"/>
                </a:cubicBezTo>
                <a:cubicBezTo>
                  <a:pt x="5606372" y="206613"/>
                  <a:pt x="5610870" y="202222"/>
                  <a:pt x="5616436" y="201181"/>
                </a:cubicBezTo>
                <a:cubicBezTo>
                  <a:pt x="5626458" y="199085"/>
                  <a:pt x="5634158" y="204744"/>
                  <a:pt x="5635128" y="215877"/>
                </a:cubicBezTo>
                <a:cubicBezTo>
                  <a:pt x="5636152" y="222563"/>
                  <a:pt x="5637178" y="229249"/>
                  <a:pt x="5638204" y="235935"/>
                </a:cubicBezTo>
                <a:cubicBezTo>
                  <a:pt x="5640282" y="247083"/>
                  <a:pt x="5636837" y="255937"/>
                  <a:pt x="5625678" y="260243"/>
                </a:cubicBezTo>
                <a:cubicBezTo>
                  <a:pt x="5617878" y="262367"/>
                  <a:pt x="5614404" y="273446"/>
                  <a:pt x="5605564" y="269996"/>
                </a:cubicBezTo>
                <a:cubicBezTo>
                  <a:pt x="5597819" y="267673"/>
                  <a:pt x="5597946" y="257665"/>
                  <a:pt x="5593591" y="250936"/>
                </a:cubicBezTo>
                <a:cubicBezTo>
                  <a:pt x="5589248" y="243096"/>
                  <a:pt x="5584806" y="243040"/>
                  <a:pt x="5579184" y="248529"/>
                </a:cubicBezTo>
                <a:cubicBezTo>
                  <a:pt x="5567967" y="257283"/>
                  <a:pt x="5561192" y="266094"/>
                  <a:pt x="5563229" y="280577"/>
                </a:cubicBezTo>
                <a:cubicBezTo>
                  <a:pt x="5564268" y="286152"/>
                  <a:pt x="5563100" y="290585"/>
                  <a:pt x="5563030" y="296145"/>
                </a:cubicBezTo>
                <a:cubicBezTo>
                  <a:pt x="5563030" y="296145"/>
                  <a:pt x="5561919" y="296131"/>
                  <a:pt x="5561906" y="297243"/>
                </a:cubicBezTo>
                <a:cubicBezTo>
                  <a:pt x="5563016" y="297257"/>
                  <a:pt x="5564126" y="297271"/>
                  <a:pt x="5564126" y="297271"/>
                </a:cubicBezTo>
                <a:cubicBezTo>
                  <a:pt x="5587500" y="293120"/>
                  <a:pt x="5607600" y="284480"/>
                  <a:pt x="5627743" y="272503"/>
                </a:cubicBezTo>
                <a:cubicBezTo>
                  <a:pt x="5637835" y="264846"/>
                  <a:pt x="5650105" y="260554"/>
                  <a:pt x="5663430" y="260724"/>
                </a:cubicBezTo>
                <a:cubicBezTo>
                  <a:pt x="5674519" y="261978"/>
                  <a:pt x="5680128" y="257601"/>
                  <a:pt x="5681379" y="246495"/>
                </a:cubicBezTo>
                <a:cubicBezTo>
                  <a:pt x="5682576" y="239837"/>
                  <a:pt x="5685936" y="237656"/>
                  <a:pt x="5691430" y="242174"/>
                </a:cubicBezTo>
                <a:cubicBezTo>
                  <a:pt x="5698007" y="248931"/>
                  <a:pt x="5704684" y="247904"/>
                  <a:pt x="5711430" y="241317"/>
                </a:cubicBezTo>
                <a:cubicBezTo>
                  <a:pt x="5724954" y="225919"/>
                  <a:pt x="5747260" y="218418"/>
                  <a:pt x="5752000" y="195124"/>
                </a:cubicBezTo>
                <a:cubicBezTo>
                  <a:pt x="5753110" y="195138"/>
                  <a:pt x="5753124" y="194026"/>
                  <a:pt x="5754248" y="192928"/>
                </a:cubicBezTo>
                <a:cubicBezTo>
                  <a:pt x="5757608" y="190747"/>
                  <a:pt x="5759856" y="188551"/>
                  <a:pt x="5764270" y="190832"/>
                </a:cubicBezTo>
                <a:cubicBezTo>
                  <a:pt x="5767572" y="193098"/>
                  <a:pt x="5769766" y="195350"/>
                  <a:pt x="5769708" y="199798"/>
                </a:cubicBezTo>
                <a:cubicBezTo>
                  <a:pt x="5769638" y="205358"/>
                  <a:pt x="5766264" y="208651"/>
                  <a:pt x="5764000" y="211959"/>
                </a:cubicBezTo>
                <a:cubicBezTo>
                  <a:pt x="5757225" y="220770"/>
                  <a:pt x="5749340" y="229567"/>
                  <a:pt x="5742563" y="238377"/>
                </a:cubicBezTo>
                <a:cubicBezTo>
                  <a:pt x="5741453" y="238363"/>
                  <a:pt x="5741439" y="239475"/>
                  <a:pt x="5741425" y="240587"/>
                </a:cubicBezTo>
                <a:cubicBezTo>
                  <a:pt x="5740314" y="240573"/>
                  <a:pt x="5740300" y="241685"/>
                  <a:pt x="5739190" y="241671"/>
                </a:cubicBezTo>
                <a:cubicBezTo>
                  <a:pt x="5740300" y="241685"/>
                  <a:pt x="5741412" y="241699"/>
                  <a:pt x="5742520" y="241713"/>
                </a:cubicBezTo>
                <a:cubicBezTo>
                  <a:pt x="5742520" y="241713"/>
                  <a:pt x="5743646" y="240616"/>
                  <a:pt x="5744756" y="240630"/>
                </a:cubicBezTo>
                <a:cubicBezTo>
                  <a:pt x="5754806" y="236310"/>
                  <a:pt x="5765966" y="232003"/>
                  <a:pt x="5776016" y="227683"/>
                </a:cubicBezTo>
                <a:cubicBezTo>
                  <a:pt x="5788286" y="223390"/>
                  <a:pt x="5800556" y="219098"/>
                  <a:pt x="5809582" y="208091"/>
                </a:cubicBezTo>
                <a:cubicBezTo>
                  <a:pt x="5815247" y="199267"/>
                  <a:pt x="5820785" y="200450"/>
                  <a:pt x="5827348" y="208319"/>
                </a:cubicBezTo>
                <a:cubicBezTo>
                  <a:pt x="5832800" y="216173"/>
                  <a:pt x="5830509" y="221704"/>
                  <a:pt x="5824886" y="227194"/>
                </a:cubicBezTo>
                <a:cubicBezTo>
                  <a:pt x="5816986" y="237102"/>
                  <a:pt x="5809086" y="247012"/>
                  <a:pt x="5802297" y="256933"/>
                </a:cubicBezTo>
                <a:cubicBezTo>
                  <a:pt x="5795535" y="264633"/>
                  <a:pt x="5792090" y="273486"/>
                  <a:pt x="5791963" y="283493"/>
                </a:cubicBezTo>
                <a:cubicBezTo>
                  <a:pt x="5800874" y="281383"/>
                  <a:pt x="5803194" y="273628"/>
                  <a:pt x="5806596" y="268110"/>
                </a:cubicBezTo>
                <a:cubicBezTo>
                  <a:pt x="5813428" y="254851"/>
                  <a:pt x="5824645" y="246097"/>
                  <a:pt x="5840218" y="244071"/>
                </a:cubicBezTo>
                <a:cubicBezTo>
                  <a:pt x="5854682" y="242031"/>
                  <a:pt x="5869117" y="242216"/>
                  <a:pt x="5882512" y="236825"/>
                </a:cubicBezTo>
                <a:cubicBezTo>
                  <a:pt x="5901487" y="229283"/>
                  <a:pt x="5911452" y="231634"/>
                  <a:pt x="5920080" y="251762"/>
                </a:cubicBezTo>
                <a:cubicBezTo>
                  <a:pt x="5924380" y="262939"/>
                  <a:pt x="5933276" y="261939"/>
                  <a:pt x="5940066" y="252017"/>
                </a:cubicBezTo>
                <a:cubicBezTo>
                  <a:pt x="5945689" y="246528"/>
                  <a:pt x="5948009" y="238773"/>
                  <a:pt x="5956934" y="235550"/>
                </a:cubicBezTo>
                <a:cubicBezTo>
                  <a:pt x="5966616" y="260141"/>
                  <a:pt x="5986390" y="277075"/>
                  <a:pt x="6001666" y="298401"/>
                </a:cubicBezTo>
                <a:cubicBezTo>
                  <a:pt x="6019134" y="321978"/>
                  <a:pt x="6027704" y="346556"/>
                  <a:pt x="6010680" y="375254"/>
                </a:cubicBezTo>
                <a:cubicBezTo>
                  <a:pt x="6002709" y="390723"/>
                  <a:pt x="5994738" y="406192"/>
                  <a:pt x="5985672" y="420534"/>
                </a:cubicBezTo>
                <a:cubicBezTo>
                  <a:pt x="5978882" y="430457"/>
                  <a:pt x="5968789" y="438113"/>
                  <a:pt x="5956531" y="441293"/>
                </a:cubicBezTo>
                <a:cubicBezTo>
                  <a:pt x="5955508" y="434607"/>
                  <a:pt x="5956674" y="430174"/>
                  <a:pt x="5954524" y="424586"/>
                </a:cubicBezTo>
                <a:cubicBezTo>
                  <a:pt x="5936630" y="434367"/>
                  <a:pt x="5929870" y="442066"/>
                  <a:pt x="5924090" y="459786"/>
                </a:cubicBezTo>
                <a:cubicBezTo>
                  <a:pt x="5919522" y="469738"/>
                  <a:pt x="5913870" y="477451"/>
                  <a:pt x="5902752" y="478420"/>
                </a:cubicBezTo>
                <a:cubicBezTo>
                  <a:pt x="5890524" y="479377"/>
                  <a:pt x="5879350" y="484796"/>
                  <a:pt x="5869314" y="488005"/>
                </a:cubicBezTo>
                <a:cubicBezTo>
                  <a:pt x="5858154" y="492310"/>
                  <a:pt x="5847036" y="493281"/>
                  <a:pt x="5837072" y="490930"/>
                </a:cubicBezTo>
                <a:cubicBezTo>
                  <a:pt x="5818252" y="486241"/>
                  <a:pt x="5810437" y="489478"/>
                  <a:pt x="5806879" y="507227"/>
                </a:cubicBezTo>
                <a:cubicBezTo>
                  <a:pt x="5804488" y="520542"/>
                  <a:pt x="5797740" y="527129"/>
                  <a:pt x="5786566" y="532548"/>
                </a:cubicBezTo>
                <a:cubicBezTo>
                  <a:pt x="5781000" y="533588"/>
                  <a:pt x="5775406" y="536854"/>
                  <a:pt x="5769812" y="540119"/>
                </a:cubicBezTo>
                <a:cubicBezTo>
                  <a:pt x="5739648" y="554192"/>
                  <a:pt x="5705226" y="553754"/>
                  <a:pt x="5674023" y="562253"/>
                </a:cubicBezTo>
                <a:cubicBezTo>
                  <a:pt x="5665111" y="564364"/>
                  <a:pt x="5656214" y="565362"/>
                  <a:pt x="5646236" y="564122"/>
                </a:cubicBezTo>
                <a:cubicBezTo>
                  <a:pt x="5618489" y="562657"/>
                  <a:pt x="5609522" y="569216"/>
                  <a:pt x="5600300" y="595789"/>
                </a:cubicBezTo>
                <a:cubicBezTo>
                  <a:pt x="5596826" y="606867"/>
                  <a:pt x="5591161" y="615692"/>
                  <a:pt x="5582193" y="622251"/>
                </a:cubicBezTo>
                <a:lnTo>
                  <a:pt x="5574107" y="633119"/>
                </a:lnTo>
                <a:lnTo>
                  <a:pt x="5575366" y="633723"/>
                </a:lnTo>
                <a:cubicBezTo>
                  <a:pt x="5579891" y="634133"/>
                  <a:pt x="5580724" y="630211"/>
                  <a:pt x="5583222" y="628106"/>
                </a:cubicBezTo>
                <a:cubicBezTo>
                  <a:pt x="5587647" y="624176"/>
                  <a:pt x="5593472" y="625704"/>
                  <a:pt x="5597684" y="632418"/>
                </a:cubicBezTo>
                <a:lnTo>
                  <a:pt x="5601887" y="638389"/>
                </a:lnTo>
                <a:lnTo>
                  <a:pt x="5621384" y="640545"/>
                </a:lnTo>
                <a:lnTo>
                  <a:pt x="5631858" y="641703"/>
                </a:lnTo>
                <a:lnTo>
                  <a:pt x="5631549" y="639492"/>
                </a:lnTo>
                <a:cubicBezTo>
                  <a:pt x="5629938" y="635014"/>
                  <a:pt x="5630927" y="632771"/>
                  <a:pt x="5635245" y="634163"/>
                </a:cubicBezTo>
                <a:cubicBezTo>
                  <a:pt x="5640862" y="636673"/>
                  <a:pt x="5643932" y="634286"/>
                  <a:pt x="5645183" y="628402"/>
                </a:cubicBezTo>
                <a:cubicBezTo>
                  <a:pt x="5646956" y="615236"/>
                  <a:pt x="5655856" y="604716"/>
                  <a:pt x="5650503" y="588903"/>
                </a:cubicBezTo>
                <a:cubicBezTo>
                  <a:pt x="5651076" y="588622"/>
                  <a:pt x="5650712" y="587923"/>
                  <a:pt x="5650920" y="586942"/>
                </a:cubicBezTo>
                <a:cubicBezTo>
                  <a:pt x="5651910" y="584699"/>
                  <a:pt x="5652326" y="582738"/>
                  <a:pt x="5655344" y="583012"/>
                </a:cubicBezTo>
                <a:cubicBezTo>
                  <a:pt x="5657790" y="583567"/>
                  <a:pt x="5659660" y="584404"/>
                  <a:pt x="5661117" y="587202"/>
                </a:cubicBezTo>
                <a:cubicBezTo>
                  <a:pt x="5662936" y="590699"/>
                  <a:pt x="5662310" y="593641"/>
                  <a:pt x="5662258" y="596302"/>
                </a:cubicBezTo>
                <a:cubicBezTo>
                  <a:pt x="5661735" y="603584"/>
                  <a:pt x="5660640" y="611148"/>
                  <a:pt x="5660118" y="618430"/>
                </a:cubicBezTo>
                <a:cubicBezTo>
                  <a:pt x="5659545" y="618711"/>
                  <a:pt x="5659908" y="619411"/>
                  <a:pt x="5660274" y="620111"/>
                </a:cubicBezTo>
                <a:cubicBezTo>
                  <a:pt x="5659700" y="620392"/>
                  <a:pt x="5660064" y="621091"/>
                  <a:pt x="5659492" y="621373"/>
                </a:cubicBezTo>
                <a:cubicBezTo>
                  <a:pt x="5660064" y="621091"/>
                  <a:pt x="5660636" y="620810"/>
                  <a:pt x="5661210" y="620529"/>
                </a:cubicBezTo>
                <a:cubicBezTo>
                  <a:pt x="5661210" y="620529"/>
                  <a:pt x="5661418" y="619548"/>
                  <a:pt x="5661990" y="619267"/>
                </a:cubicBezTo>
                <a:cubicBezTo>
                  <a:pt x="5665685" y="613939"/>
                  <a:pt x="5669954" y="608329"/>
                  <a:pt x="5673650" y="603000"/>
                </a:cubicBezTo>
                <a:cubicBezTo>
                  <a:pt x="5678490" y="597109"/>
                  <a:pt x="5683330" y="591218"/>
                  <a:pt x="5684270" y="581975"/>
                </a:cubicBezTo>
                <a:cubicBezTo>
                  <a:pt x="5684219" y="574973"/>
                  <a:pt x="5687446" y="574266"/>
                  <a:pt x="5693426" y="577476"/>
                </a:cubicBezTo>
                <a:cubicBezTo>
                  <a:pt x="5698836" y="580965"/>
                  <a:pt x="5699511" y="585025"/>
                  <a:pt x="5698468" y="589928"/>
                </a:cubicBezTo>
                <a:cubicBezTo>
                  <a:pt x="5697738" y="598191"/>
                  <a:pt x="5697006" y="606454"/>
                  <a:pt x="5696848" y="614437"/>
                </a:cubicBezTo>
                <a:cubicBezTo>
                  <a:pt x="5695960" y="621019"/>
                  <a:pt x="5697155" y="627459"/>
                  <a:pt x="5700430" y="633754"/>
                </a:cubicBezTo>
                <a:cubicBezTo>
                  <a:pt x="5704282" y="630105"/>
                  <a:pt x="5702879" y="624646"/>
                  <a:pt x="5702776" y="620306"/>
                </a:cubicBezTo>
                <a:cubicBezTo>
                  <a:pt x="5701843" y="610226"/>
                  <a:pt x="5704656" y="601818"/>
                  <a:pt x="5711940" y="596482"/>
                </a:cubicBezTo>
                <a:cubicBezTo>
                  <a:pt x="5718654" y="591427"/>
                  <a:pt x="5726094" y="587772"/>
                  <a:pt x="5731143" y="580901"/>
                </a:cubicBezTo>
                <a:cubicBezTo>
                  <a:pt x="5738326" y="571224"/>
                  <a:pt x="5744206" y="570092"/>
                  <a:pt x="5755334" y="580432"/>
                </a:cubicBezTo>
                <a:cubicBezTo>
                  <a:pt x="5761262" y="586302"/>
                  <a:pt x="5765479" y="583352"/>
                  <a:pt x="5765638" y="575371"/>
                </a:cubicBezTo>
                <a:cubicBezTo>
                  <a:pt x="5766680" y="570468"/>
                  <a:pt x="5765277" y="565009"/>
                  <a:pt x="5768764" y="560661"/>
                </a:cubicBezTo>
                <a:cubicBezTo>
                  <a:pt x="5775342" y="567090"/>
                  <a:pt x="5782572" y="571662"/>
                  <a:pt x="5790022" y="575794"/>
                </a:cubicBezTo>
                <a:lnTo>
                  <a:pt x="5801225" y="581997"/>
                </a:lnTo>
                <a:lnTo>
                  <a:pt x="5807662" y="573347"/>
                </a:lnTo>
                <a:cubicBezTo>
                  <a:pt x="5809054" y="572230"/>
                  <a:pt x="5809978" y="569241"/>
                  <a:pt x="5812882" y="570841"/>
                </a:cubicBezTo>
                <a:cubicBezTo>
                  <a:pt x="5815788" y="572442"/>
                  <a:pt x="5817301" y="575159"/>
                  <a:pt x="5817189" y="578056"/>
                </a:cubicBezTo>
                <a:lnTo>
                  <a:pt x="5818017" y="592985"/>
                </a:lnTo>
                <a:lnTo>
                  <a:pt x="5832492" y="605527"/>
                </a:lnTo>
                <a:lnTo>
                  <a:pt x="5835218" y="600096"/>
                </a:lnTo>
                <a:cubicBezTo>
                  <a:pt x="5837068" y="594118"/>
                  <a:pt x="5840430" y="590858"/>
                  <a:pt x="5846128" y="596956"/>
                </a:cubicBezTo>
                <a:cubicBezTo>
                  <a:pt x="5848220" y="598646"/>
                  <a:pt x="5850079" y="599401"/>
                  <a:pt x="5851472" y="598285"/>
                </a:cubicBezTo>
                <a:cubicBezTo>
                  <a:pt x="5854832" y="595024"/>
                  <a:pt x="5859942" y="595417"/>
                  <a:pt x="5863772" y="594028"/>
                </a:cubicBezTo>
                <a:cubicBezTo>
                  <a:pt x="5875729" y="591734"/>
                  <a:pt x="5878277" y="588564"/>
                  <a:pt x="5878259" y="575100"/>
                </a:cubicBezTo>
                <a:cubicBezTo>
                  <a:pt x="5877660" y="562663"/>
                  <a:pt x="5882759" y="556323"/>
                  <a:pt x="5893903" y="554120"/>
                </a:cubicBezTo>
                <a:cubicBezTo>
                  <a:pt x="5897154" y="553758"/>
                  <a:pt x="5901450" y="554241"/>
                  <a:pt x="5904701" y="553879"/>
                </a:cubicBezTo>
                <a:cubicBezTo>
                  <a:pt x="5930238" y="549110"/>
                  <a:pt x="5949030" y="537397"/>
                  <a:pt x="5955026" y="507873"/>
                </a:cubicBezTo>
                <a:cubicBezTo>
                  <a:pt x="5957566" y="497970"/>
                  <a:pt x="5963244" y="490606"/>
                  <a:pt x="5972761" y="488584"/>
                </a:cubicBezTo>
                <a:cubicBezTo>
                  <a:pt x="5976592" y="487194"/>
                  <a:pt x="5980421" y="485806"/>
                  <a:pt x="5984484" y="485354"/>
                </a:cubicBezTo>
                <a:cubicBezTo>
                  <a:pt x="5992957" y="482486"/>
                  <a:pt x="6000849" y="480645"/>
                  <a:pt x="6004201" y="470652"/>
                </a:cubicBezTo>
                <a:cubicBezTo>
                  <a:pt x="6007210" y="462622"/>
                  <a:pt x="6008600" y="461505"/>
                  <a:pt x="6014765" y="469475"/>
                </a:cubicBezTo>
                <a:cubicBezTo>
                  <a:pt x="6020697" y="476510"/>
                  <a:pt x="6024527" y="475121"/>
                  <a:pt x="6027190" y="469053"/>
                </a:cubicBezTo>
                <a:cubicBezTo>
                  <a:pt x="6029505" y="464948"/>
                  <a:pt x="6031120" y="458035"/>
                  <a:pt x="6038088" y="459182"/>
                </a:cubicBezTo>
                <a:cubicBezTo>
                  <a:pt x="6040760" y="459846"/>
                  <a:pt x="6039247" y="457129"/>
                  <a:pt x="6039014" y="456193"/>
                </a:cubicBezTo>
                <a:cubicBezTo>
                  <a:pt x="6034473" y="448042"/>
                  <a:pt x="6035855" y="440192"/>
                  <a:pt x="6034799" y="432615"/>
                </a:cubicBezTo>
                <a:cubicBezTo>
                  <a:pt x="6033977" y="425974"/>
                  <a:pt x="6038618" y="424495"/>
                  <a:pt x="6043728" y="424888"/>
                </a:cubicBezTo>
                <a:cubicBezTo>
                  <a:pt x="6048026" y="425371"/>
                  <a:pt x="6050006" y="429960"/>
                  <a:pt x="6050127" y="433794"/>
                </a:cubicBezTo>
                <a:cubicBezTo>
                  <a:pt x="6050716" y="439499"/>
                  <a:pt x="6052117" y="445114"/>
                  <a:pt x="6052472" y="449884"/>
                </a:cubicBezTo>
                <a:cubicBezTo>
                  <a:pt x="6055826" y="439892"/>
                  <a:pt x="6057553" y="430081"/>
                  <a:pt x="6060094" y="420179"/>
                </a:cubicBezTo>
                <a:cubicBezTo>
                  <a:pt x="6062634" y="410278"/>
                  <a:pt x="6066452" y="402157"/>
                  <a:pt x="6074224" y="396482"/>
                </a:cubicBezTo>
                <a:cubicBezTo>
                  <a:pt x="6077820" y="394156"/>
                  <a:pt x="6079913" y="395847"/>
                  <a:pt x="6081080" y="400526"/>
                </a:cubicBezTo>
                <a:cubicBezTo>
                  <a:pt x="6082482" y="406141"/>
                  <a:pt x="6081212" y="411093"/>
                  <a:pt x="6079129" y="416134"/>
                </a:cubicBezTo>
                <a:cubicBezTo>
                  <a:pt x="6077279" y="422112"/>
                  <a:pt x="6074384" y="427243"/>
                  <a:pt x="6076252" y="434731"/>
                </a:cubicBezTo>
                <a:cubicBezTo>
                  <a:pt x="6082978" y="428210"/>
                  <a:pt x="6091338" y="428240"/>
                  <a:pt x="6101098" y="433887"/>
                </a:cubicBezTo>
                <a:cubicBezTo>
                  <a:pt x="6097858" y="440980"/>
                  <a:pt x="6092526" y="446383"/>
                  <a:pt x="6088238" y="452632"/>
                </a:cubicBezTo>
                <a:cubicBezTo>
                  <a:pt x="6082792" y="460934"/>
                  <a:pt x="6081645" y="469719"/>
                  <a:pt x="6085260" y="480859"/>
                </a:cubicBezTo>
                <a:cubicBezTo>
                  <a:pt x="6086428" y="485538"/>
                  <a:pt x="6088866" y="485266"/>
                  <a:pt x="6090836" y="483123"/>
                </a:cubicBezTo>
                <a:cubicBezTo>
                  <a:pt x="6093153" y="479017"/>
                  <a:pt x="6095470" y="474912"/>
                  <a:pt x="6097785" y="470807"/>
                </a:cubicBezTo>
                <a:cubicBezTo>
                  <a:pt x="6105314" y="457463"/>
                  <a:pt x="6108564" y="457102"/>
                  <a:pt x="6120427" y="471169"/>
                </a:cubicBezTo>
                <a:cubicBezTo>
                  <a:pt x="6120427" y="471169"/>
                  <a:pt x="6121240" y="471079"/>
                  <a:pt x="6122052" y="470989"/>
                </a:cubicBezTo>
                <a:cubicBezTo>
                  <a:pt x="6126096" y="457072"/>
                  <a:pt x="6135838" y="449253"/>
                  <a:pt x="6148140" y="444997"/>
                </a:cubicBezTo>
                <a:cubicBezTo>
                  <a:pt x="6164036" y="438417"/>
                  <a:pt x="6180868" y="435580"/>
                  <a:pt x="6192572" y="418886"/>
                </a:cubicBezTo>
                <a:cubicBezTo>
                  <a:pt x="6193628" y="426463"/>
                  <a:pt x="6191545" y="431504"/>
                  <a:pt x="6190508" y="437391"/>
                </a:cubicBezTo>
                <a:cubicBezTo>
                  <a:pt x="6189593" y="447112"/>
                  <a:pt x="6191107" y="449828"/>
                  <a:pt x="6200858" y="448743"/>
                </a:cubicBezTo>
                <a:cubicBezTo>
                  <a:pt x="6213048" y="447385"/>
                  <a:pt x="6225938" y="448833"/>
                  <a:pt x="6237913" y="460004"/>
                </a:cubicBezTo>
                <a:cubicBezTo>
                  <a:pt x="6242332" y="464322"/>
                  <a:pt x="6246172" y="469665"/>
                  <a:pt x="6249777" y="474073"/>
                </a:cubicBezTo>
                <a:cubicBezTo>
                  <a:pt x="6254896" y="481197"/>
                  <a:pt x="6260939" y="485333"/>
                  <a:pt x="6267796" y="489378"/>
                </a:cubicBezTo>
                <a:cubicBezTo>
                  <a:pt x="6273372" y="491643"/>
                  <a:pt x="6275688" y="487537"/>
                  <a:pt x="6279518" y="486149"/>
                </a:cubicBezTo>
                <a:cubicBezTo>
                  <a:pt x="6286366" y="483463"/>
                  <a:pt x="6293220" y="487508"/>
                  <a:pt x="6296370" y="496776"/>
                </a:cubicBezTo>
                <a:cubicBezTo>
                  <a:pt x="6298582" y="502300"/>
                  <a:pt x="6300798" y="507825"/>
                  <a:pt x="6303012" y="513350"/>
                </a:cubicBezTo>
                <a:cubicBezTo>
                  <a:pt x="6306972" y="522527"/>
                  <a:pt x="6306403" y="530286"/>
                  <a:pt x="6299210" y="534935"/>
                </a:cubicBezTo>
                <a:cubicBezTo>
                  <a:pt x="6293990" y="537440"/>
                  <a:pt x="6293888" y="547070"/>
                  <a:pt x="6286686" y="544987"/>
                </a:cubicBezTo>
                <a:cubicBezTo>
                  <a:pt x="6280530" y="543749"/>
                  <a:pt x="6278428" y="535326"/>
                  <a:pt x="6273776" y="530073"/>
                </a:cubicBezTo>
                <a:cubicBezTo>
                  <a:pt x="6268892" y="523884"/>
                  <a:pt x="6265640" y="524247"/>
                  <a:pt x="6262744" y="529379"/>
                </a:cubicBezTo>
                <a:cubicBezTo>
                  <a:pt x="6256487" y="537771"/>
                  <a:pt x="6253480" y="545801"/>
                  <a:pt x="6258142" y="557786"/>
                </a:cubicBezTo>
                <a:cubicBezTo>
                  <a:pt x="6260122" y="562375"/>
                  <a:pt x="6260244" y="566209"/>
                  <a:pt x="6261412" y="570888"/>
                </a:cubicBezTo>
                <a:cubicBezTo>
                  <a:pt x="6261412" y="570888"/>
                  <a:pt x="6260599" y="570979"/>
                  <a:pt x="6260832" y="571915"/>
                </a:cubicBezTo>
                <a:cubicBezTo>
                  <a:pt x="6261646" y="571824"/>
                  <a:pt x="6262458" y="571734"/>
                  <a:pt x="6262458" y="571734"/>
                </a:cubicBezTo>
                <a:cubicBezTo>
                  <a:pt x="6278588" y="566088"/>
                  <a:pt x="6291348" y="556972"/>
                  <a:pt x="6303406" y="545048"/>
                </a:cubicBezTo>
                <a:cubicBezTo>
                  <a:pt x="6309084" y="537682"/>
                  <a:pt x="6317089" y="532943"/>
                  <a:pt x="6326841" y="531856"/>
                </a:cubicBezTo>
                <a:cubicBezTo>
                  <a:pt x="6335201" y="531887"/>
                  <a:pt x="6338330" y="527691"/>
                  <a:pt x="6336806" y="518242"/>
                </a:cubicBezTo>
                <a:cubicBezTo>
                  <a:pt x="6336218" y="512535"/>
                  <a:pt x="6338189" y="510392"/>
                  <a:pt x="6343184" y="513683"/>
                </a:cubicBezTo>
                <a:cubicBezTo>
                  <a:pt x="6349464" y="518755"/>
                  <a:pt x="6354104" y="517277"/>
                  <a:pt x="6357578" y="511118"/>
                </a:cubicBezTo>
                <a:cubicBezTo>
                  <a:pt x="6364061" y="496930"/>
                  <a:pt x="6378678" y="488568"/>
                  <a:pt x="6377024" y="468553"/>
                </a:cubicBezTo>
                <a:cubicBezTo>
                  <a:pt x="6377837" y="468462"/>
                  <a:pt x="6377603" y="467526"/>
                  <a:pt x="6378182" y="466499"/>
                </a:cubicBezTo>
                <a:cubicBezTo>
                  <a:pt x="6380153" y="464356"/>
                  <a:pt x="6381312" y="462304"/>
                  <a:pt x="6385030" y="463813"/>
                </a:cubicBezTo>
                <a:cubicBezTo>
                  <a:pt x="6387934" y="465413"/>
                  <a:pt x="6390026" y="467104"/>
                  <a:pt x="6390960" y="470847"/>
                </a:cubicBezTo>
                <a:cubicBezTo>
                  <a:pt x="6392129" y="475527"/>
                  <a:pt x="6390392" y="478605"/>
                  <a:pt x="6389466" y="481594"/>
                </a:cubicBezTo>
                <a:cubicBezTo>
                  <a:pt x="6386460" y="489625"/>
                  <a:pt x="6382640" y="497745"/>
                  <a:pt x="6379632" y="505775"/>
                </a:cubicBezTo>
                <a:cubicBezTo>
                  <a:pt x="6378820" y="505866"/>
                  <a:pt x="6379053" y="506801"/>
                  <a:pt x="6379288" y="507737"/>
                </a:cubicBezTo>
                <a:cubicBezTo>
                  <a:pt x="6378474" y="507828"/>
                  <a:pt x="6378708" y="508764"/>
                  <a:pt x="6377896" y="508854"/>
                </a:cubicBezTo>
                <a:cubicBezTo>
                  <a:pt x="6378708" y="508764"/>
                  <a:pt x="6379521" y="508673"/>
                  <a:pt x="6380332" y="508583"/>
                </a:cubicBezTo>
                <a:cubicBezTo>
                  <a:pt x="6380332" y="508583"/>
                  <a:pt x="6380912" y="507556"/>
                  <a:pt x="6381724" y="507466"/>
                </a:cubicBezTo>
                <a:cubicBezTo>
                  <a:pt x="6388104" y="502908"/>
                  <a:pt x="6395296" y="498259"/>
                  <a:pt x="6401676" y="493701"/>
                </a:cubicBezTo>
                <a:cubicBezTo>
                  <a:pt x="6409680" y="488961"/>
                  <a:pt x="6417684" y="484222"/>
                  <a:pt x="6421850" y="474139"/>
                </a:cubicBezTo>
                <a:cubicBezTo>
                  <a:pt x="6424045" y="466200"/>
                  <a:pt x="6428342" y="466683"/>
                  <a:pt x="6434852" y="472691"/>
                </a:cubicBezTo>
                <a:cubicBezTo>
                  <a:pt x="6440550" y="478788"/>
                  <a:pt x="6440093" y="483649"/>
                  <a:pt x="6437198" y="488781"/>
                </a:cubicBezTo>
                <a:cubicBezTo>
                  <a:pt x="6433612" y="497838"/>
                  <a:pt x="6430026" y="506894"/>
                  <a:pt x="6427252" y="515860"/>
                </a:cubicBezTo>
                <a:cubicBezTo>
                  <a:pt x="6424010" y="522954"/>
                  <a:pt x="6423441" y="530713"/>
                  <a:pt x="6425544" y="539135"/>
                </a:cubicBezTo>
                <a:cubicBezTo>
                  <a:pt x="6431578" y="536539"/>
                  <a:pt x="6431568" y="529807"/>
                  <a:pt x="6432838" y="524856"/>
                </a:cubicBezTo>
                <a:cubicBezTo>
                  <a:pt x="6434911" y="513083"/>
                  <a:pt x="6441169" y="504691"/>
                  <a:pt x="6452078" y="501551"/>
                </a:cubicBezTo>
                <a:cubicBezTo>
                  <a:pt x="6462176" y="498502"/>
                  <a:pt x="6472740" y="497326"/>
                  <a:pt x="6481324" y="491560"/>
                </a:cubicBezTo>
                <a:cubicBezTo>
                  <a:pt x="6493503" y="483470"/>
                  <a:pt x="6501283" y="484527"/>
                  <a:pt x="6511988" y="500647"/>
                </a:cubicBezTo>
                <a:cubicBezTo>
                  <a:pt x="6517576" y="509644"/>
                  <a:pt x="6523842" y="507984"/>
                  <a:pt x="6526616" y="499018"/>
                </a:cubicBezTo>
                <a:cubicBezTo>
                  <a:pt x="6529512" y="493886"/>
                  <a:pt x="6529502" y="487154"/>
                  <a:pt x="6535302" y="483622"/>
                </a:cubicBezTo>
                <a:cubicBezTo>
                  <a:pt x="6547756" y="503396"/>
                  <a:pt x="6565885" y="515804"/>
                  <a:pt x="6581701" y="532318"/>
                </a:cubicBezTo>
                <a:cubicBezTo>
                  <a:pt x="6599607" y="550522"/>
                  <a:pt x="6611246" y="570387"/>
                  <a:pt x="6605131" y="596077"/>
                </a:cubicBezTo>
                <a:cubicBezTo>
                  <a:pt x="6602712" y="609813"/>
                  <a:pt x="6600294" y="623550"/>
                  <a:pt x="6596830" y="636439"/>
                </a:cubicBezTo>
                <a:cubicBezTo>
                  <a:pt x="6594056" y="645405"/>
                  <a:pt x="6588377" y="652771"/>
                  <a:pt x="6580138" y="656575"/>
                </a:cubicBezTo>
                <a:cubicBezTo>
                  <a:pt x="6577924" y="651050"/>
                  <a:pt x="6577803" y="647216"/>
                  <a:pt x="6575009" y="642718"/>
                </a:cubicBezTo>
                <a:cubicBezTo>
                  <a:pt x="6564110" y="652590"/>
                  <a:pt x="6560869" y="659683"/>
                  <a:pt x="6560543" y="675110"/>
                </a:cubicBezTo>
                <a:cubicBezTo>
                  <a:pt x="6559395" y="683895"/>
                  <a:pt x="6556966" y="690898"/>
                  <a:pt x="6549074" y="692739"/>
                </a:cubicBezTo>
                <a:cubicBezTo>
                  <a:pt x="6540368" y="694672"/>
                  <a:pt x="6533410" y="700257"/>
                  <a:pt x="6526797" y="703879"/>
                </a:cubicBezTo>
                <a:cubicBezTo>
                  <a:pt x="6519604" y="708527"/>
                  <a:pt x="6511712" y="710368"/>
                  <a:pt x="6503932" y="709312"/>
                </a:cubicBezTo>
                <a:cubicBezTo>
                  <a:pt x="6489182" y="707108"/>
                  <a:pt x="6484194" y="710549"/>
                  <a:pt x="6485494" y="725794"/>
                </a:cubicBezTo>
                <a:cubicBezTo>
                  <a:pt x="6486672" y="737206"/>
                  <a:pt x="6483197" y="743364"/>
                  <a:pt x="6476238" y="748948"/>
                </a:cubicBezTo>
                <a:cubicBezTo>
                  <a:pt x="6472409" y="750337"/>
                  <a:pt x="6469047" y="753597"/>
                  <a:pt x="6465684" y="756858"/>
                </a:cubicBezTo>
                <a:cubicBezTo>
                  <a:pt x="6446780" y="771468"/>
                  <a:pt x="6421589" y="774274"/>
                  <a:pt x="6400703" y="784297"/>
                </a:cubicBezTo>
                <a:cubicBezTo>
                  <a:pt x="6394668" y="786892"/>
                  <a:pt x="6388402" y="788552"/>
                  <a:pt x="6380854" y="788431"/>
                </a:cubicBezTo>
                <a:cubicBezTo>
                  <a:pt x="6360305" y="789759"/>
                  <a:pt x="6355205" y="796099"/>
                  <a:pt x="6354310" y="819283"/>
                </a:cubicBezTo>
                <a:cubicBezTo>
                  <a:pt x="6354208" y="828914"/>
                  <a:pt x="6352014" y="836853"/>
                  <a:pt x="6346914" y="843193"/>
                </a:cubicBezTo>
                <a:cubicBezTo>
                  <a:pt x="6338686" y="853729"/>
                  <a:pt x="6337780" y="870181"/>
                  <a:pt x="6344534" y="883857"/>
                </a:cubicBezTo>
                <a:cubicBezTo>
                  <a:pt x="6346048" y="886574"/>
                  <a:pt x="6347328" y="888355"/>
                  <a:pt x="6349765" y="888084"/>
                </a:cubicBezTo>
                <a:cubicBezTo>
                  <a:pt x="6352438" y="888748"/>
                  <a:pt x="6354408" y="886604"/>
                  <a:pt x="6353707" y="883797"/>
                </a:cubicBezTo>
                <a:cubicBezTo>
                  <a:pt x="6353819" y="880898"/>
                  <a:pt x="6353352" y="879027"/>
                  <a:pt x="6352651" y="876219"/>
                </a:cubicBezTo>
                <a:cubicBezTo>
                  <a:pt x="6347055" y="860491"/>
                  <a:pt x="6349605" y="857322"/>
                  <a:pt x="6362373" y="854936"/>
                </a:cubicBezTo>
                <a:cubicBezTo>
                  <a:pt x="6373517" y="852733"/>
                  <a:pt x="6385482" y="857171"/>
                  <a:pt x="6396626" y="854968"/>
                </a:cubicBezTo>
                <a:cubicBezTo>
                  <a:pt x="6394430" y="862907"/>
                  <a:pt x="6393049" y="870756"/>
                  <a:pt x="6390854" y="878696"/>
                </a:cubicBezTo>
                <a:cubicBezTo>
                  <a:pt x="6390743" y="881594"/>
                  <a:pt x="6390052" y="885519"/>
                  <a:pt x="6392956" y="887119"/>
                </a:cubicBezTo>
                <a:cubicBezTo>
                  <a:pt x="6395862" y="888719"/>
                  <a:pt x="6398412" y="885549"/>
                  <a:pt x="6399569" y="883496"/>
                </a:cubicBezTo>
                <a:cubicBezTo>
                  <a:pt x="6401074" y="879481"/>
                  <a:pt x="6402576" y="875466"/>
                  <a:pt x="6406172" y="873142"/>
                </a:cubicBezTo>
                <a:cubicBezTo>
                  <a:pt x="6412318" y="867648"/>
                  <a:pt x="6416036" y="869157"/>
                  <a:pt x="6419185" y="878425"/>
                </a:cubicBezTo>
                <a:cubicBezTo>
                  <a:pt x="6423033" y="890502"/>
                  <a:pt x="6425938" y="892102"/>
                  <a:pt x="6436270" y="889988"/>
                </a:cubicBezTo>
                <a:cubicBezTo>
                  <a:pt x="6442536" y="888328"/>
                  <a:pt x="6445676" y="890864"/>
                  <a:pt x="6445918" y="898532"/>
                </a:cubicBezTo>
                <a:cubicBezTo>
                  <a:pt x="6445806" y="901430"/>
                  <a:pt x="6445460" y="903393"/>
                  <a:pt x="6445116" y="905355"/>
                </a:cubicBezTo>
                <a:cubicBezTo>
                  <a:pt x="6445126" y="912087"/>
                  <a:pt x="6447919" y="916585"/>
                  <a:pt x="6454654" y="916797"/>
                </a:cubicBezTo>
                <a:cubicBezTo>
                  <a:pt x="6470094" y="915077"/>
                  <a:pt x="6484852" y="924012"/>
                  <a:pt x="6500068" y="928089"/>
                </a:cubicBezTo>
                <a:cubicBezTo>
                  <a:pt x="6503786" y="929598"/>
                  <a:pt x="6506924" y="932135"/>
                  <a:pt x="6510296" y="935606"/>
                </a:cubicBezTo>
                <a:cubicBezTo>
                  <a:pt x="6519946" y="944150"/>
                  <a:pt x="6521468" y="953599"/>
                  <a:pt x="6513120" y="960300"/>
                </a:cubicBezTo>
                <a:cubicBezTo>
                  <a:pt x="6506395" y="966820"/>
                  <a:pt x="6499436" y="972406"/>
                  <a:pt x="6491431" y="977145"/>
                </a:cubicBezTo>
                <a:cubicBezTo>
                  <a:pt x="6466259" y="993415"/>
                  <a:pt x="6441554" y="1011558"/>
                  <a:pt x="6419176" y="1032327"/>
                </a:cubicBezTo>
                <a:cubicBezTo>
                  <a:pt x="6413608" y="1036795"/>
                  <a:pt x="6407229" y="1041353"/>
                  <a:pt x="6403988" y="1048448"/>
                </a:cubicBezTo>
                <a:cubicBezTo>
                  <a:pt x="6391372" y="1074862"/>
                  <a:pt x="6371542" y="1092460"/>
                  <a:pt x="6346827" y="1103872"/>
                </a:cubicBezTo>
                <a:cubicBezTo>
                  <a:pt x="6344622" y="1105079"/>
                  <a:pt x="6341606" y="1106377"/>
                  <a:pt x="6342306" y="1109185"/>
                </a:cubicBezTo>
                <a:cubicBezTo>
                  <a:pt x="6344064" y="1119570"/>
                  <a:pt x="6342102" y="1128445"/>
                  <a:pt x="6342000" y="1138075"/>
                </a:cubicBezTo>
                <a:cubicBezTo>
                  <a:pt x="6342588" y="1143781"/>
                  <a:pt x="6343523" y="1147525"/>
                  <a:pt x="6348520" y="1150815"/>
                </a:cubicBezTo>
                <a:cubicBezTo>
                  <a:pt x="6352706" y="1154196"/>
                  <a:pt x="6355021" y="1150091"/>
                  <a:pt x="6356992" y="1147948"/>
                </a:cubicBezTo>
                <a:cubicBezTo>
                  <a:pt x="6375430" y="1131464"/>
                  <a:pt x="6393634" y="1114047"/>
                  <a:pt x="6412884" y="1097474"/>
                </a:cubicBezTo>
                <a:cubicBezTo>
                  <a:pt x="6433525" y="1079784"/>
                  <a:pt x="6455914" y="1065747"/>
                  <a:pt x="6482844" y="1059861"/>
                </a:cubicBezTo>
                <a:cubicBezTo>
                  <a:pt x="6486092" y="1059500"/>
                  <a:pt x="6490502" y="1057084"/>
                  <a:pt x="6492828" y="1059711"/>
                </a:cubicBezTo>
                <a:cubicBezTo>
                  <a:pt x="6495388" y="1063274"/>
                  <a:pt x="6494117" y="1068224"/>
                  <a:pt x="6493426" y="1072149"/>
                </a:cubicBezTo>
                <a:cubicBezTo>
                  <a:pt x="6492268" y="1074201"/>
                  <a:pt x="6491924" y="1076164"/>
                  <a:pt x="6490764" y="1078216"/>
                </a:cubicBezTo>
                <a:cubicBezTo>
                  <a:pt x="6489728" y="1084103"/>
                  <a:pt x="6486833" y="1089235"/>
                  <a:pt x="6487655" y="1095877"/>
                </a:cubicBezTo>
                <a:cubicBezTo>
                  <a:pt x="6506579" y="1094730"/>
                  <a:pt x="6525980" y="1102188"/>
                  <a:pt x="6543970" y="1097297"/>
                </a:cubicBezTo>
                <a:cubicBezTo>
                  <a:pt x="6547800" y="1095909"/>
                  <a:pt x="6551750" y="1098354"/>
                  <a:pt x="6549090" y="1104422"/>
                </a:cubicBezTo>
                <a:cubicBezTo>
                  <a:pt x="6547585" y="1108437"/>
                  <a:pt x="6548174" y="1114143"/>
                  <a:pt x="6550156" y="1118732"/>
                </a:cubicBezTo>
                <a:cubicBezTo>
                  <a:pt x="6558077" y="1137087"/>
                  <a:pt x="6556705" y="1151667"/>
                  <a:pt x="6548832" y="1166973"/>
                </a:cubicBezTo>
                <a:cubicBezTo>
                  <a:pt x="6536560" y="1191425"/>
                  <a:pt x="6528238" y="1218323"/>
                  <a:pt x="6512594" y="1239304"/>
                </a:cubicBezTo>
                <a:lnTo>
                  <a:pt x="6487028" y="1279001"/>
                </a:lnTo>
                <a:lnTo>
                  <a:pt x="6498452" y="1302442"/>
                </a:lnTo>
                <a:cubicBezTo>
                  <a:pt x="6500496" y="1313703"/>
                  <a:pt x="6498708" y="1325565"/>
                  <a:pt x="6491237" y="1338386"/>
                </a:cubicBezTo>
                <a:cubicBezTo>
                  <a:pt x="6484254" y="1352200"/>
                  <a:pt x="6477272" y="1366014"/>
                  <a:pt x="6469307" y="1378833"/>
                </a:cubicBezTo>
                <a:cubicBezTo>
                  <a:pt x="6463338" y="1387706"/>
                  <a:pt x="6454414" y="1394586"/>
                  <a:pt x="6443534" y="1397500"/>
                </a:cubicBezTo>
                <a:cubicBezTo>
                  <a:pt x="6442576" y="1391560"/>
                  <a:pt x="6443583" y="1387608"/>
                  <a:pt x="6441632" y="1382653"/>
                </a:cubicBezTo>
                <a:cubicBezTo>
                  <a:pt x="6425784" y="1391477"/>
                  <a:pt x="6419824" y="1398371"/>
                  <a:pt x="6414808" y="1414174"/>
                </a:cubicBezTo>
                <a:cubicBezTo>
                  <a:pt x="6410814" y="1423056"/>
                  <a:pt x="6405840" y="1429955"/>
                  <a:pt x="6395958" y="1430896"/>
                </a:cubicBezTo>
                <a:cubicBezTo>
                  <a:pt x="6385089" y="1431831"/>
                  <a:pt x="6375188" y="1436729"/>
                  <a:pt x="6366284" y="1439651"/>
                </a:cubicBezTo>
                <a:cubicBezTo>
                  <a:pt x="6356386" y="1443559"/>
                  <a:pt x="6346505" y="1444500"/>
                  <a:pt x="6337626" y="1442477"/>
                </a:cubicBezTo>
                <a:lnTo>
                  <a:pt x="6325606" y="1442418"/>
                </a:lnTo>
                <a:lnTo>
                  <a:pt x="6317809" y="1461557"/>
                </a:lnTo>
                <a:cubicBezTo>
                  <a:pt x="6314178" y="1469176"/>
                  <a:pt x="6309920" y="1476383"/>
                  <a:pt x="6304415" y="1482768"/>
                </a:cubicBezTo>
                <a:cubicBezTo>
                  <a:pt x="6301632" y="1485002"/>
                  <a:pt x="6300007" y="1485183"/>
                  <a:pt x="6296868" y="1482647"/>
                </a:cubicBezTo>
                <a:lnTo>
                  <a:pt x="6292232" y="1480197"/>
                </a:lnTo>
                <a:lnTo>
                  <a:pt x="6278144" y="1486695"/>
                </a:lnTo>
                <a:cubicBezTo>
                  <a:pt x="6271462" y="1489877"/>
                  <a:pt x="6264536" y="1492253"/>
                  <a:pt x="6257474" y="1494151"/>
                </a:cubicBezTo>
                <a:lnTo>
                  <a:pt x="6242752" y="1497286"/>
                </a:lnTo>
                <a:lnTo>
                  <a:pt x="6241516" y="1505165"/>
                </a:lnTo>
                <a:cubicBezTo>
                  <a:pt x="6238986" y="1521800"/>
                  <a:pt x="6233998" y="1525241"/>
                  <a:pt x="6218661" y="1517331"/>
                </a:cubicBezTo>
                <a:cubicBezTo>
                  <a:pt x="6218661" y="1517331"/>
                  <a:pt x="6218082" y="1518357"/>
                  <a:pt x="6217269" y="1518447"/>
                </a:cubicBezTo>
                <a:cubicBezTo>
                  <a:pt x="6217157" y="1521346"/>
                  <a:pt x="6216812" y="1523308"/>
                  <a:pt x="6216700" y="1526206"/>
                </a:cubicBezTo>
                <a:cubicBezTo>
                  <a:pt x="6215906" y="1539761"/>
                  <a:pt x="6213358" y="1542931"/>
                  <a:pt x="6201970" y="1537467"/>
                </a:cubicBezTo>
                <a:cubicBezTo>
                  <a:pt x="6181290" y="1528228"/>
                  <a:pt x="6163066" y="1532182"/>
                  <a:pt x="6145776" y="1539879"/>
                </a:cubicBezTo>
                <a:cubicBezTo>
                  <a:pt x="6131942" y="1547192"/>
                  <a:pt x="6120328" y="1555880"/>
                  <a:pt x="6114520" y="1570414"/>
                </a:cubicBezTo>
                <a:lnTo>
                  <a:pt x="6112616" y="1578893"/>
                </a:lnTo>
                <a:lnTo>
                  <a:pt x="6126587" y="1574969"/>
                </a:lnTo>
                <a:cubicBezTo>
                  <a:pt x="6140420" y="1574049"/>
                  <a:pt x="6153230" y="1580047"/>
                  <a:pt x="6167064" y="1579126"/>
                </a:cubicBezTo>
                <a:cubicBezTo>
                  <a:pt x="6162086" y="1587015"/>
                  <a:pt x="6158096" y="1594908"/>
                  <a:pt x="6153118" y="1602797"/>
                </a:cubicBezTo>
                <a:cubicBezTo>
                  <a:pt x="6152116" y="1605760"/>
                  <a:pt x="6150122" y="1609707"/>
                  <a:pt x="6153074" y="1611699"/>
                </a:cubicBezTo>
                <a:cubicBezTo>
                  <a:pt x="6156026" y="1613692"/>
                  <a:pt x="6159993" y="1610744"/>
                  <a:pt x="6161977" y="1608776"/>
                </a:cubicBezTo>
                <a:cubicBezTo>
                  <a:pt x="6164962" y="1604834"/>
                  <a:pt x="6167944" y="1600892"/>
                  <a:pt x="6172891" y="1598938"/>
                </a:cubicBezTo>
                <a:cubicBezTo>
                  <a:pt x="6181804" y="1594037"/>
                  <a:pt x="6185746" y="1596035"/>
                  <a:pt x="6186686" y="1605931"/>
                </a:cubicBezTo>
                <a:cubicBezTo>
                  <a:pt x="6187608" y="1618794"/>
                  <a:pt x="6190562" y="1620787"/>
                  <a:pt x="6203408" y="1619861"/>
                </a:cubicBezTo>
                <a:cubicBezTo>
                  <a:pt x="6211314" y="1618911"/>
                  <a:pt x="6214262" y="1621893"/>
                  <a:pt x="6212247" y="1629797"/>
                </a:cubicBezTo>
                <a:cubicBezTo>
                  <a:pt x="6211246" y="1632759"/>
                  <a:pt x="6210248" y="1634732"/>
                  <a:pt x="6209250" y="1636705"/>
                </a:cubicBezTo>
                <a:cubicBezTo>
                  <a:pt x="6207240" y="1643620"/>
                  <a:pt x="6209191" y="1648576"/>
                  <a:pt x="6217088" y="1649603"/>
                </a:cubicBezTo>
                <a:cubicBezTo>
                  <a:pt x="6235854" y="1649696"/>
                  <a:pt x="6250616" y="1660649"/>
                  <a:pt x="6267378" y="1666667"/>
                </a:cubicBezTo>
                <a:cubicBezTo>
                  <a:pt x="6271319" y="1668665"/>
                  <a:pt x="6274267" y="1671647"/>
                  <a:pt x="6277210" y="1675618"/>
                </a:cubicBezTo>
                <a:cubicBezTo>
                  <a:pt x="6286050" y="1685553"/>
                  <a:pt x="6285014" y="1695440"/>
                  <a:pt x="6273132" y="1701317"/>
                </a:cubicBezTo>
                <a:cubicBezTo>
                  <a:pt x="6263226" y="1707202"/>
                  <a:pt x="6253325" y="1712099"/>
                  <a:pt x="6242440" y="1716001"/>
                </a:cubicBezTo>
                <a:cubicBezTo>
                  <a:pt x="6207804" y="1729678"/>
                  <a:pt x="6173156" y="1745334"/>
                  <a:pt x="6140469" y="1763966"/>
                </a:cubicBezTo>
                <a:cubicBezTo>
                  <a:pt x="6132547" y="1767884"/>
                  <a:pt x="6123639" y="1771796"/>
                  <a:pt x="6117678" y="1778691"/>
                </a:cubicBezTo>
                <a:cubicBezTo>
                  <a:pt x="6094835" y="1804296"/>
                  <a:pt x="6066114" y="1819980"/>
                  <a:pt x="6033475" y="1828721"/>
                </a:cubicBezTo>
                <a:cubicBezTo>
                  <a:pt x="6030508" y="1829696"/>
                  <a:pt x="6026552" y="1830665"/>
                  <a:pt x="6026536" y="1833633"/>
                </a:cubicBezTo>
                <a:cubicBezTo>
                  <a:pt x="6025496" y="1844508"/>
                  <a:pt x="6020513" y="1853385"/>
                  <a:pt x="6017501" y="1863263"/>
                </a:cubicBezTo>
                <a:cubicBezTo>
                  <a:pt x="6016484" y="1869193"/>
                  <a:pt x="6016464" y="1873149"/>
                  <a:pt x="6021383" y="1877130"/>
                </a:cubicBezTo>
                <a:cubicBezTo>
                  <a:pt x="6025314" y="1881107"/>
                  <a:pt x="6029284" y="1877169"/>
                  <a:pt x="6032258" y="1875205"/>
                </a:cubicBezTo>
                <a:cubicBezTo>
                  <a:pt x="6058999" y="1860500"/>
                  <a:pt x="6085745" y="1844806"/>
                  <a:pt x="6113474" y="1830106"/>
                </a:cubicBezTo>
                <a:cubicBezTo>
                  <a:pt x="6143183" y="1814426"/>
                  <a:pt x="6173860" y="1802708"/>
                  <a:pt x="6207456" y="1799907"/>
                </a:cubicBezTo>
                <a:cubicBezTo>
                  <a:pt x="6211406" y="1799926"/>
                  <a:pt x="6217342" y="1797978"/>
                  <a:pt x="6219304" y="1800954"/>
                </a:cubicBezTo>
                <a:cubicBezTo>
                  <a:pt x="6221259" y="1804921"/>
                  <a:pt x="6218272" y="1809852"/>
                  <a:pt x="6216278" y="1813798"/>
                </a:cubicBezTo>
                <a:cubicBezTo>
                  <a:pt x="6214291" y="1815767"/>
                  <a:pt x="6213294" y="1817740"/>
                  <a:pt x="6211309" y="1819708"/>
                </a:cubicBezTo>
                <a:cubicBezTo>
                  <a:pt x="6208318" y="1825629"/>
                  <a:pt x="6203354" y="1830550"/>
                  <a:pt x="6202332" y="1837469"/>
                </a:cubicBezTo>
                <a:cubicBezTo>
                  <a:pt x="6225044" y="1838570"/>
                  <a:pt x="6245736" y="1848564"/>
                  <a:pt x="6268468" y="1845709"/>
                </a:cubicBezTo>
                <a:cubicBezTo>
                  <a:pt x="6273411" y="1844744"/>
                  <a:pt x="6277348" y="1847731"/>
                  <a:pt x="6272380" y="1853642"/>
                </a:cubicBezTo>
                <a:cubicBezTo>
                  <a:pt x="6269398" y="1857584"/>
                  <a:pt x="6268380" y="1863514"/>
                  <a:pt x="6269344" y="1868464"/>
                </a:cubicBezTo>
                <a:cubicBezTo>
                  <a:pt x="6273196" y="1888266"/>
                  <a:pt x="6267196" y="1903073"/>
                  <a:pt x="6253296" y="1917842"/>
                </a:cubicBezTo>
                <a:cubicBezTo>
                  <a:pt x="6231450" y="1941474"/>
                  <a:pt x="6213538" y="1968092"/>
                  <a:pt x="6188748" y="1987754"/>
                </a:cubicBezTo>
                <a:cubicBezTo>
                  <a:pt x="6170896" y="2002502"/>
                  <a:pt x="6154037" y="2016267"/>
                  <a:pt x="6138152" y="2033004"/>
                </a:cubicBezTo>
                <a:cubicBezTo>
                  <a:pt x="6125248" y="2045799"/>
                  <a:pt x="6110390" y="2054629"/>
                  <a:pt x="6092580" y="2060475"/>
                </a:cubicBezTo>
                <a:lnTo>
                  <a:pt x="6089967" y="2061721"/>
                </a:lnTo>
                <a:lnTo>
                  <a:pt x="6085656" y="2064583"/>
                </a:lnTo>
                <a:lnTo>
                  <a:pt x="6084056" y="2064540"/>
                </a:lnTo>
                <a:lnTo>
                  <a:pt x="6075130" y="2068797"/>
                </a:lnTo>
                <a:cubicBezTo>
                  <a:pt x="6069558" y="2071984"/>
                  <a:pt x="6064355" y="2075668"/>
                  <a:pt x="6059888" y="2080097"/>
                </a:cubicBezTo>
                <a:lnTo>
                  <a:pt x="6042316" y="2091048"/>
                </a:lnTo>
                <a:lnTo>
                  <a:pt x="6071814" y="2082198"/>
                </a:lnTo>
                <a:cubicBezTo>
                  <a:pt x="6082130" y="2077928"/>
                  <a:pt x="6092034" y="2072694"/>
                  <a:pt x="6101938" y="2066633"/>
                </a:cubicBezTo>
                <a:cubicBezTo>
                  <a:pt x="6111842" y="2058918"/>
                  <a:pt x="6123946" y="2054510"/>
                  <a:pt x="6137151" y="2054510"/>
                </a:cubicBezTo>
                <a:cubicBezTo>
                  <a:pt x="6148155" y="2055613"/>
                  <a:pt x="6153658" y="2051205"/>
                  <a:pt x="6154758" y="2040185"/>
                </a:cubicBezTo>
                <a:cubicBezTo>
                  <a:pt x="6155858" y="2033573"/>
                  <a:pt x="6159159" y="2031368"/>
                  <a:pt x="6164662" y="2035776"/>
                </a:cubicBezTo>
                <a:cubicBezTo>
                  <a:pt x="6171264" y="2042388"/>
                  <a:pt x="6177866" y="2041286"/>
                  <a:pt x="6184469" y="2034675"/>
                </a:cubicBezTo>
                <a:cubicBezTo>
                  <a:pt x="6197673" y="2019246"/>
                  <a:pt x="6219682" y="2011533"/>
                  <a:pt x="6224083" y="1988391"/>
                </a:cubicBezTo>
                <a:cubicBezTo>
                  <a:pt x="6225184" y="1988391"/>
                  <a:pt x="6225184" y="1987289"/>
                  <a:pt x="6226284" y="1986186"/>
                </a:cubicBezTo>
                <a:cubicBezTo>
                  <a:pt x="6229586" y="1983982"/>
                  <a:pt x="6231786" y="1981779"/>
                  <a:pt x="6236188" y="1983982"/>
                </a:cubicBezTo>
                <a:cubicBezTo>
                  <a:pt x="6239488" y="1986186"/>
                  <a:pt x="6241690" y="1988391"/>
                  <a:pt x="6241690" y="1992799"/>
                </a:cubicBezTo>
                <a:cubicBezTo>
                  <a:pt x="6241690" y="1998309"/>
                  <a:pt x="6238388" y="2001614"/>
                  <a:pt x="6236188" y="2004921"/>
                </a:cubicBezTo>
                <a:cubicBezTo>
                  <a:pt x="6229586" y="2013736"/>
                  <a:pt x="6221882" y="2022553"/>
                  <a:pt x="6215280" y="2031368"/>
                </a:cubicBezTo>
                <a:cubicBezTo>
                  <a:pt x="6214180" y="2031368"/>
                  <a:pt x="6214180" y="2032471"/>
                  <a:pt x="6214180" y="2033573"/>
                </a:cubicBezTo>
                <a:cubicBezTo>
                  <a:pt x="6213079" y="2033573"/>
                  <a:pt x="6213079" y="2034675"/>
                  <a:pt x="6211979" y="2034675"/>
                </a:cubicBezTo>
                <a:cubicBezTo>
                  <a:pt x="6213079" y="2034675"/>
                  <a:pt x="6214180" y="2034675"/>
                  <a:pt x="6215280" y="2034675"/>
                </a:cubicBezTo>
                <a:cubicBezTo>
                  <a:pt x="6215280" y="2034675"/>
                  <a:pt x="6216380" y="2033573"/>
                  <a:pt x="6217480" y="2033573"/>
                </a:cubicBezTo>
                <a:cubicBezTo>
                  <a:pt x="6227384" y="2029165"/>
                  <a:pt x="6238388" y="2024756"/>
                  <a:pt x="6248292" y="2020348"/>
                </a:cubicBezTo>
                <a:cubicBezTo>
                  <a:pt x="6260396" y="2015941"/>
                  <a:pt x="6272501" y="2011533"/>
                  <a:pt x="6281304" y="2000512"/>
                </a:cubicBezTo>
                <a:cubicBezTo>
                  <a:pt x="6286806" y="1991696"/>
                  <a:pt x="6292308" y="1992799"/>
                  <a:pt x="6298911" y="2000512"/>
                </a:cubicBezTo>
                <a:cubicBezTo>
                  <a:pt x="6304413" y="2008226"/>
                  <a:pt x="6302212" y="2013736"/>
                  <a:pt x="6296710" y="2019246"/>
                </a:cubicBezTo>
                <a:cubicBezTo>
                  <a:pt x="6289008" y="2029165"/>
                  <a:pt x="6281304" y="2039083"/>
                  <a:pt x="6274702" y="2049000"/>
                </a:cubicBezTo>
                <a:cubicBezTo>
                  <a:pt x="6268100" y="2056715"/>
                  <a:pt x="6264798" y="2065530"/>
                  <a:pt x="6264798" y="2075449"/>
                </a:cubicBezTo>
                <a:cubicBezTo>
                  <a:pt x="6273602" y="2073245"/>
                  <a:pt x="6275802" y="2065530"/>
                  <a:pt x="6279104" y="2060020"/>
                </a:cubicBezTo>
                <a:cubicBezTo>
                  <a:pt x="6285706" y="2046797"/>
                  <a:pt x="6296710" y="2037981"/>
                  <a:pt x="6312116" y="2035776"/>
                </a:cubicBezTo>
                <a:cubicBezTo>
                  <a:pt x="6326421" y="2033573"/>
                  <a:pt x="6340726" y="2033573"/>
                  <a:pt x="6353931" y="2028063"/>
                </a:cubicBezTo>
                <a:cubicBezTo>
                  <a:pt x="6372638" y="2020348"/>
                  <a:pt x="6382542" y="2022553"/>
                  <a:pt x="6391345" y="2042388"/>
                </a:cubicBezTo>
                <a:cubicBezTo>
                  <a:pt x="6395746" y="2053408"/>
                  <a:pt x="6404550" y="2052307"/>
                  <a:pt x="6411152" y="2042388"/>
                </a:cubicBezTo>
                <a:cubicBezTo>
                  <a:pt x="6416654" y="2036878"/>
                  <a:pt x="6418855" y="2029165"/>
                  <a:pt x="6427658" y="2025858"/>
                </a:cubicBezTo>
                <a:cubicBezTo>
                  <a:pt x="6437562" y="2050103"/>
                  <a:pt x="6457370" y="2066633"/>
                  <a:pt x="6472775" y="2087571"/>
                </a:cubicBezTo>
                <a:cubicBezTo>
                  <a:pt x="6490382" y="2110713"/>
                  <a:pt x="6499185" y="2134957"/>
                  <a:pt x="6482678" y="2163609"/>
                </a:cubicBezTo>
                <a:cubicBezTo>
                  <a:pt x="6474976" y="2179037"/>
                  <a:pt x="6467273" y="2194465"/>
                  <a:pt x="6458470" y="2208791"/>
                </a:cubicBezTo>
                <a:cubicBezTo>
                  <a:pt x="6451867" y="2218709"/>
                  <a:pt x="6441964" y="2226423"/>
                  <a:pt x="6429859" y="2229729"/>
                </a:cubicBezTo>
                <a:cubicBezTo>
                  <a:pt x="6428759" y="2223117"/>
                  <a:pt x="6429859" y="2218709"/>
                  <a:pt x="6427658" y="2213199"/>
                </a:cubicBezTo>
                <a:cubicBezTo>
                  <a:pt x="6410052" y="2223117"/>
                  <a:pt x="6403450" y="2230831"/>
                  <a:pt x="6397948" y="2248463"/>
                </a:cubicBezTo>
                <a:cubicBezTo>
                  <a:pt x="6393546" y="2258381"/>
                  <a:pt x="6388044" y="2266095"/>
                  <a:pt x="6377040" y="2267197"/>
                </a:cubicBezTo>
                <a:cubicBezTo>
                  <a:pt x="6364935" y="2268299"/>
                  <a:pt x="6353931" y="2273809"/>
                  <a:pt x="6344028" y="2277115"/>
                </a:cubicBezTo>
                <a:cubicBezTo>
                  <a:pt x="6333024" y="2281523"/>
                  <a:pt x="6322020" y="2282625"/>
                  <a:pt x="6312116" y="2280421"/>
                </a:cubicBezTo>
                <a:cubicBezTo>
                  <a:pt x="6293409" y="2276013"/>
                  <a:pt x="6285706" y="2279319"/>
                  <a:pt x="6282405" y="2296951"/>
                </a:cubicBezTo>
                <a:cubicBezTo>
                  <a:pt x="6280204" y="2310175"/>
                  <a:pt x="6273602" y="2316788"/>
                  <a:pt x="6262598" y="2322298"/>
                </a:cubicBezTo>
                <a:cubicBezTo>
                  <a:pt x="6257096" y="2323399"/>
                  <a:pt x="6251594" y="2326705"/>
                  <a:pt x="6246091" y="2330011"/>
                </a:cubicBezTo>
                <a:cubicBezTo>
                  <a:pt x="6216380" y="2344337"/>
                  <a:pt x="6182268" y="2344337"/>
                  <a:pt x="6151456" y="2353153"/>
                </a:cubicBezTo>
                <a:cubicBezTo>
                  <a:pt x="6142654" y="2355357"/>
                  <a:pt x="6133850" y="2356460"/>
                  <a:pt x="6123946" y="2355357"/>
                </a:cubicBezTo>
                <a:cubicBezTo>
                  <a:pt x="6096436" y="2354255"/>
                  <a:pt x="6087633" y="2360867"/>
                  <a:pt x="6078830" y="2387316"/>
                </a:cubicBezTo>
                <a:cubicBezTo>
                  <a:pt x="6075528" y="2398336"/>
                  <a:pt x="6070026" y="2407151"/>
                  <a:pt x="6061223" y="2413764"/>
                </a:cubicBezTo>
                <a:cubicBezTo>
                  <a:pt x="6046918" y="2424784"/>
                  <a:pt x="6040315" y="2443518"/>
                  <a:pt x="6044717" y="2460048"/>
                </a:cubicBezTo>
                <a:cubicBezTo>
                  <a:pt x="6045818" y="2463354"/>
                  <a:pt x="6046918" y="2465558"/>
                  <a:pt x="6050219" y="2465558"/>
                </a:cubicBezTo>
                <a:cubicBezTo>
                  <a:pt x="6053520" y="2466660"/>
                  <a:pt x="6056822" y="2464456"/>
                  <a:pt x="6056822" y="2461150"/>
                </a:cubicBezTo>
                <a:cubicBezTo>
                  <a:pt x="6057922" y="2457844"/>
                  <a:pt x="6057922" y="2455640"/>
                  <a:pt x="6057922" y="2452334"/>
                </a:cubicBezTo>
                <a:cubicBezTo>
                  <a:pt x="6055721" y="2433600"/>
                  <a:pt x="6060122" y="2430294"/>
                  <a:pt x="6077729" y="2429191"/>
                </a:cubicBezTo>
                <a:cubicBezTo>
                  <a:pt x="6093134" y="2428090"/>
                  <a:pt x="6107440" y="2434702"/>
                  <a:pt x="6122846" y="2433600"/>
                </a:cubicBezTo>
                <a:cubicBezTo>
                  <a:pt x="6117344" y="2442416"/>
                  <a:pt x="6112942" y="2451232"/>
                  <a:pt x="6107440" y="2460048"/>
                </a:cubicBezTo>
                <a:cubicBezTo>
                  <a:pt x="6106340" y="2463354"/>
                  <a:pt x="6104139" y="2467762"/>
                  <a:pt x="6107440" y="2469966"/>
                </a:cubicBezTo>
                <a:cubicBezTo>
                  <a:pt x="6110742" y="2472170"/>
                  <a:pt x="6115143" y="2468864"/>
                  <a:pt x="6117344" y="2466660"/>
                </a:cubicBezTo>
                <a:cubicBezTo>
                  <a:pt x="6120645" y="2462252"/>
                  <a:pt x="6123946" y="2457844"/>
                  <a:pt x="6129448" y="2455640"/>
                </a:cubicBezTo>
                <a:cubicBezTo>
                  <a:pt x="6139352" y="2450130"/>
                  <a:pt x="6143754" y="2452334"/>
                  <a:pt x="6144854" y="2463354"/>
                </a:cubicBezTo>
                <a:cubicBezTo>
                  <a:pt x="6145954" y="2477680"/>
                  <a:pt x="6149256" y="2479884"/>
                  <a:pt x="6163561" y="2478782"/>
                </a:cubicBezTo>
                <a:cubicBezTo>
                  <a:pt x="6172364" y="2477680"/>
                  <a:pt x="6175666" y="2480986"/>
                  <a:pt x="6173465" y="2489802"/>
                </a:cubicBezTo>
                <a:cubicBezTo>
                  <a:pt x="6172364" y="2493108"/>
                  <a:pt x="6171264" y="2495312"/>
                  <a:pt x="6170164" y="2497516"/>
                </a:cubicBezTo>
                <a:cubicBezTo>
                  <a:pt x="6167962" y="2505230"/>
                  <a:pt x="6170164" y="2510740"/>
                  <a:pt x="6178966" y="2511842"/>
                </a:cubicBezTo>
                <a:cubicBezTo>
                  <a:pt x="6199874" y="2511842"/>
                  <a:pt x="6216380" y="2523964"/>
                  <a:pt x="6235087" y="2530576"/>
                </a:cubicBezTo>
                <a:cubicBezTo>
                  <a:pt x="6239488" y="2532780"/>
                  <a:pt x="6242790" y="2536086"/>
                  <a:pt x="6246091" y="2540494"/>
                </a:cubicBezTo>
                <a:cubicBezTo>
                  <a:pt x="6255995" y="2551514"/>
                  <a:pt x="6254894" y="2562534"/>
                  <a:pt x="6241690" y="2569146"/>
                </a:cubicBezTo>
                <a:cubicBezTo>
                  <a:pt x="6230686" y="2575758"/>
                  <a:pt x="6219682" y="2581268"/>
                  <a:pt x="6207577" y="2585676"/>
                </a:cubicBezTo>
                <a:cubicBezTo>
                  <a:pt x="6169063" y="2601104"/>
                  <a:pt x="6130548" y="2618736"/>
                  <a:pt x="6094236" y="2639674"/>
                </a:cubicBezTo>
                <a:cubicBezTo>
                  <a:pt x="6085432" y="2644082"/>
                  <a:pt x="6075528" y="2648490"/>
                  <a:pt x="6068926" y="2656204"/>
                </a:cubicBezTo>
                <a:cubicBezTo>
                  <a:pt x="6043616" y="2684856"/>
                  <a:pt x="6011704" y="2702488"/>
                  <a:pt x="5975392" y="2712406"/>
                </a:cubicBezTo>
                <a:cubicBezTo>
                  <a:pt x="5972090" y="2713508"/>
                  <a:pt x="5967688" y="2714611"/>
                  <a:pt x="5967688" y="2717916"/>
                </a:cubicBezTo>
                <a:cubicBezTo>
                  <a:pt x="5966588" y="2730038"/>
                  <a:pt x="5961086" y="2739957"/>
                  <a:pt x="5957785" y="2750977"/>
                </a:cubicBezTo>
                <a:cubicBezTo>
                  <a:pt x="5956684" y="2757589"/>
                  <a:pt x="5956684" y="2761997"/>
                  <a:pt x="5962186" y="2766405"/>
                </a:cubicBezTo>
                <a:cubicBezTo>
                  <a:pt x="5966588" y="2770812"/>
                  <a:pt x="5970990" y="2766405"/>
                  <a:pt x="5974291" y="2764201"/>
                </a:cubicBezTo>
                <a:cubicBezTo>
                  <a:pt x="6004002" y="2747670"/>
                  <a:pt x="6033712" y="2730038"/>
                  <a:pt x="6064524" y="2713508"/>
                </a:cubicBezTo>
                <a:cubicBezTo>
                  <a:pt x="6097536" y="2695876"/>
                  <a:pt x="6131650" y="2682652"/>
                  <a:pt x="6169063" y="2679346"/>
                </a:cubicBezTo>
                <a:cubicBezTo>
                  <a:pt x="6173465" y="2679346"/>
                  <a:pt x="6180066" y="2677142"/>
                  <a:pt x="6182268" y="2680448"/>
                </a:cubicBezTo>
                <a:cubicBezTo>
                  <a:pt x="6184469" y="2684856"/>
                  <a:pt x="6181168" y="2690366"/>
                  <a:pt x="6178966" y="2694774"/>
                </a:cubicBezTo>
                <a:cubicBezTo>
                  <a:pt x="6176766" y="2696978"/>
                  <a:pt x="6175666" y="2699183"/>
                  <a:pt x="6173465" y="2701386"/>
                </a:cubicBezTo>
                <a:cubicBezTo>
                  <a:pt x="6170164" y="2707998"/>
                  <a:pt x="6164662" y="2713508"/>
                  <a:pt x="6163561" y="2721223"/>
                </a:cubicBezTo>
                <a:cubicBezTo>
                  <a:pt x="6188870" y="2722325"/>
                  <a:pt x="6211979" y="2733345"/>
                  <a:pt x="6237288" y="2730038"/>
                </a:cubicBezTo>
                <a:cubicBezTo>
                  <a:pt x="6242790" y="2728937"/>
                  <a:pt x="6247192" y="2732243"/>
                  <a:pt x="6241690" y="2738855"/>
                </a:cubicBezTo>
                <a:cubicBezTo>
                  <a:pt x="6238388" y="2743263"/>
                  <a:pt x="6237288" y="2749875"/>
                  <a:pt x="6238388" y="2755385"/>
                </a:cubicBezTo>
                <a:cubicBezTo>
                  <a:pt x="6242790" y="2777425"/>
                  <a:pt x="6236188" y="2793954"/>
                  <a:pt x="6220782" y="2810485"/>
                </a:cubicBezTo>
                <a:cubicBezTo>
                  <a:pt x="6196573" y="2836933"/>
                  <a:pt x="6176766" y="2866687"/>
                  <a:pt x="6149256" y="2888727"/>
                </a:cubicBezTo>
                <a:cubicBezTo>
                  <a:pt x="6129448" y="2905257"/>
                  <a:pt x="6110742" y="2920685"/>
                  <a:pt x="6093134" y="2939419"/>
                </a:cubicBezTo>
                <a:cubicBezTo>
                  <a:pt x="6078830" y="2953745"/>
                  <a:pt x="6062324" y="2963663"/>
                  <a:pt x="6042516" y="2970275"/>
                </a:cubicBezTo>
                <a:cubicBezTo>
                  <a:pt x="6029311" y="2975785"/>
                  <a:pt x="6016106" y="2982398"/>
                  <a:pt x="6006203" y="2992315"/>
                </a:cubicBezTo>
                <a:cubicBezTo>
                  <a:pt x="5983094" y="3013253"/>
                  <a:pt x="5957785" y="3023172"/>
                  <a:pt x="5926974" y="3022070"/>
                </a:cubicBezTo>
                <a:cubicBezTo>
                  <a:pt x="5902764" y="3022070"/>
                  <a:pt x="5882957" y="3030885"/>
                  <a:pt x="5868652" y="3051824"/>
                </a:cubicBezTo>
                <a:cubicBezTo>
                  <a:pt x="5859849" y="3065047"/>
                  <a:pt x="5849945" y="3078271"/>
                  <a:pt x="5840042" y="3092598"/>
                </a:cubicBezTo>
                <a:cubicBezTo>
                  <a:pt x="5826836" y="3110230"/>
                  <a:pt x="5813632" y="3127862"/>
                  <a:pt x="5794925" y="3141085"/>
                </a:cubicBezTo>
                <a:cubicBezTo>
                  <a:pt x="5790524" y="3143290"/>
                  <a:pt x="5788322" y="3143290"/>
                  <a:pt x="5785021" y="3139984"/>
                </a:cubicBezTo>
                <a:cubicBezTo>
                  <a:pt x="5776218" y="3132270"/>
                  <a:pt x="5767414" y="3126760"/>
                  <a:pt x="5757511" y="3122352"/>
                </a:cubicBezTo>
                <a:cubicBezTo>
                  <a:pt x="5739904" y="3116842"/>
                  <a:pt x="5726700" y="3121250"/>
                  <a:pt x="5715696" y="3135575"/>
                </a:cubicBezTo>
                <a:cubicBezTo>
                  <a:pt x="5711294" y="3143290"/>
                  <a:pt x="5707992" y="3151004"/>
                  <a:pt x="5704692" y="3158718"/>
                </a:cubicBezTo>
                <a:cubicBezTo>
                  <a:pt x="5695888" y="3177452"/>
                  <a:pt x="5688185" y="3180758"/>
                  <a:pt x="5670578" y="3169738"/>
                </a:cubicBezTo>
                <a:cubicBezTo>
                  <a:pt x="5670578" y="3169738"/>
                  <a:pt x="5669478" y="3170840"/>
                  <a:pt x="5668378" y="3170840"/>
                </a:cubicBezTo>
                <a:cubicBezTo>
                  <a:pt x="5667278" y="3174146"/>
                  <a:pt x="5666177" y="3176350"/>
                  <a:pt x="5665077" y="3179656"/>
                </a:cubicBezTo>
                <a:cubicBezTo>
                  <a:pt x="5659574" y="3195084"/>
                  <a:pt x="5655173" y="3198390"/>
                  <a:pt x="5641968" y="3190676"/>
                </a:cubicBezTo>
                <a:cubicBezTo>
                  <a:pt x="5617760" y="3177452"/>
                  <a:pt x="5592450" y="3179656"/>
                  <a:pt x="5567141" y="3186268"/>
                </a:cubicBezTo>
                <a:cubicBezTo>
                  <a:pt x="5539630" y="3195084"/>
                  <a:pt x="5516522" y="3207206"/>
                  <a:pt x="5505518" y="3235858"/>
                </a:cubicBezTo>
                <a:cubicBezTo>
                  <a:pt x="5502216" y="3244674"/>
                  <a:pt x="5496714" y="3253490"/>
                  <a:pt x="5490112" y="3261204"/>
                </a:cubicBezTo>
                <a:cubicBezTo>
                  <a:pt x="5478008" y="3276632"/>
                  <a:pt x="5461502" y="3281040"/>
                  <a:pt x="5442795" y="3276632"/>
                </a:cubicBezTo>
                <a:cubicBezTo>
                  <a:pt x="5432891" y="3274428"/>
                  <a:pt x="5425188" y="3275530"/>
                  <a:pt x="5417486" y="3281040"/>
                </a:cubicBezTo>
                <a:cubicBezTo>
                  <a:pt x="5405381" y="3289856"/>
                  <a:pt x="5393276" y="3297570"/>
                  <a:pt x="5381172" y="3303080"/>
                </a:cubicBezTo>
                <a:cubicBezTo>
                  <a:pt x="5343758" y="3318508"/>
                  <a:pt x="5308545" y="3338344"/>
                  <a:pt x="5276633" y="3363691"/>
                </a:cubicBezTo>
                <a:cubicBezTo>
                  <a:pt x="5264529" y="3373608"/>
                  <a:pt x="5250224" y="3380220"/>
                  <a:pt x="5233718" y="3380220"/>
                </a:cubicBezTo>
                <a:cubicBezTo>
                  <a:pt x="5206208" y="3381323"/>
                  <a:pt x="5184200" y="3394546"/>
                  <a:pt x="5164392" y="3412178"/>
                </a:cubicBezTo>
                <a:cubicBezTo>
                  <a:pt x="5156689" y="3418790"/>
                  <a:pt x="5147886" y="3424300"/>
                  <a:pt x="5136882" y="3424300"/>
                </a:cubicBezTo>
                <a:cubicBezTo>
                  <a:pt x="5132480" y="3424300"/>
                  <a:pt x="5129179" y="3425402"/>
                  <a:pt x="5125878" y="3428709"/>
                </a:cubicBezTo>
                <a:cubicBezTo>
                  <a:pt x="5103870" y="3449647"/>
                  <a:pt x="5075260" y="3460667"/>
                  <a:pt x="5045548" y="3466177"/>
                </a:cubicBezTo>
                <a:cubicBezTo>
                  <a:pt x="5036745" y="3468381"/>
                  <a:pt x="5029042" y="3468381"/>
                  <a:pt x="5024640" y="3460667"/>
                </a:cubicBezTo>
                <a:cubicBezTo>
                  <a:pt x="5018038" y="3450749"/>
                  <a:pt x="5029042" y="3449647"/>
                  <a:pt x="5032343" y="3445239"/>
                </a:cubicBezTo>
                <a:cubicBezTo>
                  <a:pt x="5035644" y="3438627"/>
                  <a:pt x="5042247" y="3436422"/>
                  <a:pt x="5049950" y="3439729"/>
                </a:cubicBezTo>
                <a:cubicBezTo>
                  <a:pt x="5064255" y="3446341"/>
                  <a:pt x="5064255" y="3446341"/>
                  <a:pt x="5071958" y="3433117"/>
                </a:cubicBezTo>
                <a:cubicBezTo>
                  <a:pt x="5074158" y="3428709"/>
                  <a:pt x="5077460" y="3424300"/>
                  <a:pt x="5080761" y="3419892"/>
                </a:cubicBezTo>
                <a:cubicBezTo>
                  <a:pt x="5081862" y="3417689"/>
                  <a:pt x="5082962" y="3414382"/>
                  <a:pt x="5080761" y="3412178"/>
                </a:cubicBezTo>
                <a:cubicBezTo>
                  <a:pt x="5078560" y="3409975"/>
                  <a:pt x="5076359" y="3407770"/>
                  <a:pt x="5073058" y="3409975"/>
                </a:cubicBezTo>
                <a:cubicBezTo>
                  <a:pt x="5065356" y="3413280"/>
                  <a:pt x="5057652" y="3408872"/>
                  <a:pt x="5051050" y="3407770"/>
                </a:cubicBezTo>
                <a:cubicBezTo>
                  <a:pt x="5044448" y="3406668"/>
                  <a:pt x="5036745" y="3405567"/>
                  <a:pt x="5031243" y="3408872"/>
                </a:cubicBezTo>
                <a:cubicBezTo>
                  <a:pt x="5000432" y="3428709"/>
                  <a:pt x="4965218" y="3434219"/>
                  <a:pt x="4930006" y="3436422"/>
                </a:cubicBezTo>
                <a:cubicBezTo>
                  <a:pt x="4919001" y="3437525"/>
                  <a:pt x="4911299" y="3439729"/>
                  <a:pt x="4905796" y="3449647"/>
                </a:cubicBezTo>
                <a:cubicBezTo>
                  <a:pt x="4902496" y="3457361"/>
                  <a:pt x="4898094" y="3457361"/>
                  <a:pt x="4892592" y="3450749"/>
                </a:cubicBezTo>
                <a:cubicBezTo>
                  <a:pt x="4889290" y="3445239"/>
                  <a:pt x="4884889" y="3440831"/>
                  <a:pt x="4877186" y="3444137"/>
                </a:cubicBezTo>
                <a:cubicBezTo>
                  <a:pt x="4868382" y="3448544"/>
                  <a:pt x="4860680" y="3454054"/>
                  <a:pt x="4856278" y="3461769"/>
                </a:cubicBezTo>
                <a:cubicBezTo>
                  <a:pt x="4852977" y="3468381"/>
                  <a:pt x="4848575" y="3470584"/>
                  <a:pt x="4840872" y="3470584"/>
                </a:cubicBezTo>
                <a:cubicBezTo>
                  <a:pt x="4837571" y="3470584"/>
                  <a:pt x="4834270" y="3470584"/>
                  <a:pt x="4830969" y="3471687"/>
                </a:cubicBezTo>
                <a:cubicBezTo>
                  <a:pt x="4810061" y="3477196"/>
                  <a:pt x="4789154" y="3482706"/>
                  <a:pt x="4767145" y="3487115"/>
                </a:cubicBezTo>
                <a:cubicBezTo>
                  <a:pt x="4758342" y="3488216"/>
                  <a:pt x="4750640" y="3490421"/>
                  <a:pt x="4745136" y="3498135"/>
                </a:cubicBezTo>
                <a:cubicBezTo>
                  <a:pt x="4740736" y="3502543"/>
                  <a:pt x="4736334" y="3504747"/>
                  <a:pt x="4730832" y="3500339"/>
                </a:cubicBezTo>
                <a:cubicBezTo>
                  <a:pt x="4716526" y="3489319"/>
                  <a:pt x="4702222" y="3491523"/>
                  <a:pt x="4685716" y="3494829"/>
                </a:cubicBezTo>
                <a:cubicBezTo>
                  <a:pt x="4643900" y="3504747"/>
                  <a:pt x="4603184" y="3509155"/>
                  <a:pt x="4561369" y="3497033"/>
                </a:cubicBezTo>
                <a:cubicBezTo>
                  <a:pt x="4545963" y="3492625"/>
                  <a:pt x="4530558" y="3491523"/>
                  <a:pt x="4515152" y="3494829"/>
                </a:cubicBezTo>
                <a:cubicBezTo>
                  <a:pt x="4489843" y="3499237"/>
                  <a:pt x="4464534" y="3502543"/>
                  <a:pt x="4439224" y="3503645"/>
                </a:cubicBezTo>
                <a:cubicBezTo>
                  <a:pt x="4405112" y="3504747"/>
                  <a:pt x="4371000" y="3503645"/>
                  <a:pt x="4336886" y="3514665"/>
                </a:cubicBezTo>
                <a:cubicBezTo>
                  <a:pt x="4309376" y="3524583"/>
                  <a:pt x="4280766" y="3527889"/>
                  <a:pt x="4251054" y="3530093"/>
                </a:cubicBezTo>
                <a:cubicBezTo>
                  <a:pt x="4223544" y="3531195"/>
                  <a:pt x="4196034" y="3531195"/>
                  <a:pt x="4168524" y="3538909"/>
                </a:cubicBezTo>
                <a:cubicBezTo>
                  <a:pt x="4148717" y="3544419"/>
                  <a:pt x="4128910" y="3546623"/>
                  <a:pt x="4109102" y="3548827"/>
                </a:cubicBezTo>
                <a:cubicBezTo>
                  <a:pt x="4026572" y="3554337"/>
                  <a:pt x="3945142" y="3565357"/>
                  <a:pt x="3864812" y="3574173"/>
                </a:cubicBezTo>
                <a:cubicBezTo>
                  <a:pt x="3775679" y="3585193"/>
                  <a:pt x="3687647" y="3597315"/>
                  <a:pt x="3598514" y="3606131"/>
                </a:cubicBezTo>
                <a:cubicBezTo>
                  <a:pt x="3513783" y="3614947"/>
                  <a:pt x="3429051" y="3620457"/>
                  <a:pt x="3344320" y="3620457"/>
                </a:cubicBezTo>
                <a:cubicBezTo>
                  <a:pt x="3279396" y="3620457"/>
                  <a:pt x="3214472" y="3623763"/>
                  <a:pt x="3149548" y="3629273"/>
                </a:cubicBezTo>
                <a:cubicBezTo>
                  <a:pt x="3100030" y="3633681"/>
                  <a:pt x="3050512" y="3638089"/>
                  <a:pt x="3000994" y="3640293"/>
                </a:cubicBezTo>
                <a:cubicBezTo>
                  <a:pt x="2965780" y="3641395"/>
                  <a:pt x="2930567" y="3642497"/>
                  <a:pt x="2894254" y="3644701"/>
                </a:cubicBezTo>
                <a:cubicBezTo>
                  <a:pt x="2872246" y="3644701"/>
                  <a:pt x="2849137" y="3644701"/>
                  <a:pt x="2827128" y="3645803"/>
                </a:cubicBezTo>
                <a:cubicBezTo>
                  <a:pt x="2819426" y="3645803"/>
                  <a:pt x="2812824" y="3645803"/>
                  <a:pt x="2806221" y="3645803"/>
                </a:cubicBezTo>
                <a:cubicBezTo>
                  <a:pt x="2804020" y="3645803"/>
                  <a:pt x="2802920" y="3644701"/>
                  <a:pt x="2801820" y="3644701"/>
                </a:cubicBezTo>
                <a:cubicBezTo>
                  <a:pt x="2697281" y="3639191"/>
                  <a:pt x="2592742" y="3644701"/>
                  <a:pt x="2488204" y="3635885"/>
                </a:cubicBezTo>
                <a:cubicBezTo>
                  <a:pt x="2460693" y="3633681"/>
                  <a:pt x="2433183" y="3633681"/>
                  <a:pt x="2405674" y="3630375"/>
                </a:cubicBezTo>
                <a:cubicBezTo>
                  <a:pt x="2345151" y="3623763"/>
                  <a:pt x="2285729" y="3619355"/>
                  <a:pt x="2225207" y="3616049"/>
                </a:cubicBezTo>
                <a:cubicBezTo>
                  <a:pt x="2177889" y="3613845"/>
                  <a:pt x="2130572" y="3611641"/>
                  <a:pt x="2083254" y="3602825"/>
                </a:cubicBezTo>
                <a:cubicBezTo>
                  <a:pt x="2039238" y="3594009"/>
                  <a:pt x="1995222" y="3587397"/>
                  <a:pt x="1951205" y="3589601"/>
                </a:cubicBezTo>
                <a:cubicBezTo>
                  <a:pt x="1946804" y="3589601"/>
                  <a:pt x="1943503" y="3589601"/>
                  <a:pt x="1940201" y="3586295"/>
                </a:cubicBezTo>
                <a:cubicBezTo>
                  <a:pt x="1920394" y="3568663"/>
                  <a:pt x="1897286" y="3566459"/>
                  <a:pt x="1871976" y="3567561"/>
                </a:cubicBezTo>
                <a:cubicBezTo>
                  <a:pt x="1847768" y="3568663"/>
                  <a:pt x="1823558" y="3568663"/>
                  <a:pt x="1799350" y="3564255"/>
                </a:cubicBezTo>
                <a:cubicBezTo>
                  <a:pt x="1758634" y="3556541"/>
                  <a:pt x="1719020" y="3546623"/>
                  <a:pt x="1677204" y="3545521"/>
                </a:cubicBezTo>
                <a:cubicBezTo>
                  <a:pt x="1658497" y="3545521"/>
                  <a:pt x="1641992" y="3538909"/>
                  <a:pt x="1628787" y="3525685"/>
                </a:cubicBezTo>
                <a:cubicBezTo>
                  <a:pt x="1624385" y="3521277"/>
                  <a:pt x="1621084" y="3521277"/>
                  <a:pt x="1616682" y="3524583"/>
                </a:cubicBezTo>
                <a:cubicBezTo>
                  <a:pt x="1606779" y="3530093"/>
                  <a:pt x="1596875" y="3533399"/>
                  <a:pt x="1588072" y="3524583"/>
                </a:cubicBezTo>
                <a:cubicBezTo>
                  <a:pt x="1575967" y="3514665"/>
                  <a:pt x="1562762" y="3512461"/>
                  <a:pt x="1547356" y="3513563"/>
                </a:cubicBezTo>
                <a:cubicBezTo>
                  <a:pt x="1524248" y="3514665"/>
                  <a:pt x="1503340" y="3509155"/>
                  <a:pt x="1484633" y="3494829"/>
                </a:cubicBezTo>
                <a:cubicBezTo>
                  <a:pt x="1473629" y="3486013"/>
                  <a:pt x="1458224" y="3481605"/>
                  <a:pt x="1447220" y="3488216"/>
                </a:cubicBezTo>
                <a:cubicBezTo>
                  <a:pt x="1427412" y="3500339"/>
                  <a:pt x="1410906" y="3495931"/>
                  <a:pt x="1393300" y="3486013"/>
                </a:cubicBezTo>
                <a:cubicBezTo>
                  <a:pt x="1384497" y="3481605"/>
                  <a:pt x="1374593" y="3477196"/>
                  <a:pt x="1363589" y="3479401"/>
                </a:cubicBezTo>
                <a:cubicBezTo>
                  <a:pt x="1358087" y="3481605"/>
                  <a:pt x="1355886" y="3478299"/>
                  <a:pt x="1355886" y="3473891"/>
                </a:cubicBezTo>
                <a:cubicBezTo>
                  <a:pt x="1355886" y="3470584"/>
                  <a:pt x="1355886" y="3468381"/>
                  <a:pt x="1355886" y="3466177"/>
                </a:cubicBezTo>
                <a:cubicBezTo>
                  <a:pt x="1356986" y="3454054"/>
                  <a:pt x="1355886" y="3454054"/>
                  <a:pt x="1345982" y="3459564"/>
                </a:cubicBezTo>
                <a:cubicBezTo>
                  <a:pt x="1334978" y="3465074"/>
                  <a:pt x="1322874" y="3469483"/>
                  <a:pt x="1311870" y="3472789"/>
                </a:cubicBezTo>
                <a:cubicBezTo>
                  <a:pt x="1307468" y="3473891"/>
                  <a:pt x="1303066" y="3474993"/>
                  <a:pt x="1299765" y="3471687"/>
                </a:cubicBezTo>
                <a:cubicBezTo>
                  <a:pt x="1296464" y="3468381"/>
                  <a:pt x="1298665" y="3463973"/>
                  <a:pt x="1300866" y="3460667"/>
                </a:cubicBezTo>
                <a:cubicBezTo>
                  <a:pt x="1306367" y="3451851"/>
                  <a:pt x="1303066" y="3447442"/>
                  <a:pt x="1294263" y="3446341"/>
                </a:cubicBezTo>
                <a:cubicBezTo>
                  <a:pt x="1290962" y="3445239"/>
                  <a:pt x="1287661" y="3443034"/>
                  <a:pt x="1284359" y="3443034"/>
                </a:cubicBezTo>
                <a:cubicBezTo>
                  <a:pt x="1276657" y="3443034"/>
                  <a:pt x="1275556" y="3439729"/>
                  <a:pt x="1279958" y="3433117"/>
                </a:cubicBezTo>
                <a:cubicBezTo>
                  <a:pt x="1282158" y="3430912"/>
                  <a:pt x="1284359" y="3427607"/>
                  <a:pt x="1281058" y="3425402"/>
                </a:cubicBezTo>
                <a:cubicBezTo>
                  <a:pt x="1278857" y="3422097"/>
                  <a:pt x="1275556" y="3423199"/>
                  <a:pt x="1272255" y="3424300"/>
                </a:cubicBezTo>
                <a:cubicBezTo>
                  <a:pt x="1263452" y="3428709"/>
                  <a:pt x="1254648" y="3426505"/>
                  <a:pt x="1244745" y="3424300"/>
                </a:cubicBezTo>
                <a:cubicBezTo>
                  <a:pt x="1215034" y="3415485"/>
                  <a:pt x="1188624" y="3423199"/>
                  <a:pt x="1163315" y="3438627"/>
                </a:cubicBezTo>
                <a:cubicBezTo>
                  <a:pt x="1158913" y="3440831"/>
                  <a:pt x="1156712" y="3446341"/>
                  <a:pt x="1151210" y="3447442"/>
                </a:cubicBezTo>
                <a:cubicBezTo>
                  <a:pt x="1152311" y="3441932"/>
                  <a:pt x="1153411" y="3437525"/>
                  <a:pt x="1154512" y="3432015"/>
                </a:cubicBezTo>
                <a:cubicBezTo>
                  <a:pt x="1156712" y="3420995"/>
                  <a:pt x="1152311" y="3414382"/>
                  <a:pt x="1142407" y="3412178"/>
                </a:cubicBezTo>
                <a:cubicBezTo>
                  <a:pt x="1109395" y="3404465"/>
                  <a:pt x="1076382" y="3396750"/>
                  <a:pt x="1043371" y="3389036"/>
                </a:cubicBezTo>
                <a:cubicBezTo>
                  <a:pt x="1031266" y="3386833"/>
                  <a:pt x="1019162" y="3387935"/>
                  <a:pt x="1007057" y="3383526"/>
                </a:cubicBezTo>
                <a:cubicBezTo>
                  <a:pt x="999354" y="3380220"/>
                  <a:pt x="994953" y="3376914"/>
                  <a:pt x="997154" y="3366996"/>
                </a:cubicBezTo>
                <a:cubicBezTo>
                  <a:pt x="998254" y="3354874"/>
                  <a:pt x="989450" y="3348262"/>
                  <a:pt x="978446" y="3353772"/>
                </a:cubicBezTo>
                <a:cubicBezTo>
                  <a:pt x="969643" y="3358181"/>
                  <a:pt x="963041" y="3357078"/>
                  <a:pt x="955338" y="3352671"/>
                </a:cubicBezTo>
                <a:cubicBezTo>
                  <a:pt x="950936" y="3348262"/>
                  <a:pt x="946535" y="3348262"/>
                  <a:pt x="941033" y="3352671"/>
                </a:cubicBezTo>
                <a:cubicBezTo>
                  <a:pt x="935531" y="3358181"/>
                  <a:pt x="928928" y="3359282"/>
                  <a:pt x="922326" y="3355976"/>
                </a:cubicBezTo>
                <a:cubicBezTo>
                  <a:pt x="917924" y="3354874"/>
                  <a:pt x="912422" y="3351568"/>
                  <a:pt x="908021" y="3351568"/>
                </a:cubicBezTo>
                <a:cubicBezTo>
                  <a:pt x="901418" y="3351568"/>
                  <a:pt x="899218" y="3348262"/>
                  <a:pt x="898117" y="3342752"/>
                </a:cubicBezTo>
                <a:cubicBezTo>
                  <a:pt x="894816" y="3331732"/>
                  <a:pt x="892614" y="3330630"/>
                  <a:pt x="881611" y="3337242"/>
                </a:cubicBezTo>
                <a:cubicBezTo>
                  <a:pt x="875008" y="3341650"/>
                  <a:pt x="868406" y="3347161"/>
                  <a:pt x="860703" y="3349364"/>
                </a:cubicBezTo>
                <a:cubicBezTo>
                  <a:pt x="860703" y="3348262"/>
                  <a:pt x="859603" y="3348262"/>
                  <a:pt x="859603" y="3347161"/>
                </a:cubicBezTo>
                <a:cubicBezTo>
                  <a:pt x="869506" y="3332834"/>
                  <a:pt x="869506" y="3332834"/>
                  <a:pt x="860703" y="3317406"/>
                </a:cubicBezTo>
                <a:cubicBezTo>
                  <a:pt x="859603" y="3315202"/>
                  <a:pt x="858502" y="3312998"/>
                  <a:pt x="857402" y="3311896"/>
                </a:cubicBezTo>
                <a:cubicBezTo>
                  <a:pt x="848599" y="3293162"/>
                  <a:pt x="835394" y="3289856"/>
                  <a:pt x="816687" y="3298672"/>
                </a:cubicBezTo>
                <a:cubicBezTo>
                  <a:pt x="806783" y="3304182"/>
                  <a:pt x="800181" y="3300876"/>
                  <a:pt x="799080" y="3289856"/>
                </a:cubicBezTo>
                <a:cubicBezTo>
                  <a:pt x="797980" y="3284346"/>
                  <a:pt x="797980" y="3278836"/>
                  <a:pt x="799080" y="3273326"/>
                </a:cubicBezTo>
                <a:cubicBezTo>
                  <a:pt x="802382" y="3257898"/>
                  <a:pt x="816687" y="3253490"/>
                  <a:pt x="827691" y="3263408"/>
                </a:cubicBezTo>
                <a:cubicBezTo>
                  <a:pt x="836494" y="3271122"/>
                  <a:pt x="845297" y="3274428"/>
                  <a:pt x="855201" y="3276632"/>
                </a:cubicBezTo>
                <a:cubicBezTo>
                  <a:pt x="865105" y="3277734"/>
                  <a:pt x="873908" y="3281040"/>
                  <a:pt x="880510" y="3288754"/>
                </a:cubicBezTo>
                <a:cubicBezTo>
                  <a:pt x="890414" y="3301978"/>
                  <a:pt x="895916" y="3303080"/>
                  <a:pt x="908021" y="3292060"/>
                </a:cubicBezTo>
                <a:cubicBezTo>
                  <a:pt x="916824" y="3285448"/>
                  <a:pt x="924527" y="3283244"/>
                  <a:pt x="935531" y="3285448"/>
                </a:cubicBezTo>
                <a:cubicBezTo>
                  <a:pt x="955338" y="3288754"/>
                  <a:pt x="974045" y="3297570"/>
                  <a:pt x="992752" y="3301978"/>
                </a:cubicBezTo>
                <a:cubicBezTo>
                  <a:pt x="1009258" y="3306386"/>
                  <a:pt x="1025764" y="3306386"/>
                  <a:pt x="1040069" y="3296468"/>
                </a:cubicBezTo>
                <a:cubicBezTo>
                  <a:pt x="1047772" y="3289856"/>
                  <a:pt x="1052174" y="3292060"/>
                  <a:pt x="1058776" y="3298672"/>
                </a:cubicBezTo>
                <a:cubicBezTo>
                  <a:pt x="1089587" y="3329529"/>
                  <a:pt x="1124800" y="3344956"/>
                  <a:pt x="1167717" y="3326222"/>
                </a:cubicBezTo>
                <a:cubicBezTo>
                  <a:pt x="1174319" y="3322916"/>
                  <a:pt x="1179821" y="3325120"/>
                  <a:pt x="1185323" y="3327324"/>
                </a:cubicBezTo>
                <a:cubicBezTo>
                  <a:pt x="1188624" y="3329529"/>
                  <a:pt x="1193026" y="3333936"/>
                  <a:pt x="1197427" y="3330630"/>
                </a:cubicBezTo>
                <a:cubicBezTo>
                  <a:pt x="1201829" y="3326222"/>
                  <a:pt x="1198528" y="3321814"/>
                  <a:pt x="1197427" y="3317406"/>
                </a:cubicBezTo>
                <a:cubicBezTo>
                  <a:pt x="1194126" y="3310794"/>
                  <a:pt x="1197427" y="3308590"/>
                  <a:pt x="1204030" y="3308590"/>
                </a:cubicBezTo>
                <a:cubicBezTo>
                  <a:pt x="1210632" y="3308590"/>
                  <a:pt x="1217235" y="3310794"/>
                  <a:pt x="1223837" y="3311896"/>
                </a:cubicBezTo>
                <a:cubicBezTo>
                  <a:pt x="1238143" y="3316304"/>
                  <a:pt x="1250247" y="3321814"/>
                  <a:pt x="1265653" y="3318508"/>
                </a:cubicBezTo>
                <a:cubicBezTo>
                  <a:pt x="1268954" y="3318508"/>
                  <a:pt x="1268954" y="3320712"/>
                  <a:pt x="1270054" y="3322916"/>
                </a:cubicBezTo>
                <a:cubicBezTo>
                  <a:pt x="1273355" y="3332834"/>
                  <a:pt x="1281058" y="3335038"/>
                  <a:pt x="1289862" y="3335038"/>
                </a:cubicBezTo>
                <a:cubicBezTo>
                  <a:pt x="1322874" y="3336140"/>
                  <a:pt x="1355886" y="3339446"/>
                  <a:pt x="1387798" y="3350466"/>
                </a:cubicBezTo>
                <a:cubicBezTo>
                  <a:pt x="1389998" y="3351568"/>
                  <a:pt x="1393300" y="3351568"/>
                  <a:pt x="1396601" y="3350466"/>
                </a:cubicBezTo>
                <a:cubicBezTo>
                  <a:pt x="1406505" y="3344956"/>
                  <a:pt x="1413107" y="3348262"/>
                  <a:pt x="1418609" y="3359282"/>
                </a:cubicBezTo>
                <a:cubicBezTo>
                  <a:pt x="1424111" y="3370303"/>
                  <a:pt x="1430714" y="3371404"/>
                  <a:pt x="1440617" y="3362588"/>
                </a:cubicBezTo>
                <a:cubicBezTo>
                  <a:pt x="1445019" y="3359282"/>
                  <a:pt x="1448320" y="3355976"/>
                  <a:pt x="1452721" y="3351568"/>
                </a:cubicBezTo>
                <a:cubicBezTo>
                  <a:pt x="1457123" y="3358181"/>
                  <a:pt x="1461525" y="3364793"/>
                  <a:pt x="1469228" y="3364793"/>
                </a:cubicBezTo>
                <a:cubicBezTo>
                  <a:pt x="1478031" y="3364793"/>
                  <a:pt x="1486834" y="3365894"/>
                  <a:pt x="1494537" y="3365894"/>
                </a:cubicBezTo>
                <a:cubicBezTo>
                  <a:pt x="1523147" y="3366996"/>
                  <a:pt x="1526449" y="3369201"/>
                  <a:pt x="1531951" y="3338344"/>
                </a:cubicBezTo>
                <a:cubicBezTo>
                  <a:pt x="1531951" y="3338344"/>
                  <a:pt x="1533051" y="3338344"/>
                  <a:pt x="1533051" y="3337242"/>
                </a:cubicBezTo>
                <a:cubicBezTo>
                  <a:pt x="1536352" y="3326222"/>
                  <a:pt x="1540754" y="3322916"/>
                  <a:pt x="1551758" y="3326222"/>
                </a:cubicBezTo>
                <a:cubicBezTo>
                  <a:pt x="1600176" y="3336140"/>
                  <a:pt x="1649694" y="3342752"/>
                  <a:pt x="1698112" y="3350466"/>
                </a:cubicBezTo>
                <a:cubicBezTo>
                  <a:pt x="1728924" y="3354874"/>
                  <a:pt x="1760835" y="3358181"/>
                  <a:pt x="1791647" y="3361486"/>
                </a:cubicBezTo>
                <a:cubicBezTo>
                  <a:pt x="1829060" y="3365894"/>
                  <a:pt x="1864273" y="3376914"/>
                  <a:pt x="1900587" y="3386833"/>
                </a:cubicBezTo>
                <a:cubicBezTo>
                  <a:pt x="1928097" y="3393445"/>
                  <a:pt x="1954507" y="3397853"/>
                  <a:pt x="1982017" y="3387935"/>
                </a:cubicBezTo>
                <a:cubicBezTo>
                  <a:pt x="1993021" y="3383526"/>
                  <a:pt x="2002924" y="3385730"/>
                  <a:pt x="2013928" y="3391240"/>
                </a:cubicBezTo>
                <a:cubicBezTo>
                  <a:pt x="2034836" y="3401158"/>
                  <a:pt x="2057945" y="3405567"/>
                  <a:pt x="2082154" y="3404465"/>
                </a:cubicBezTo>
                <a:cubicBezTo>
                  <a:pt x="2103062" y="3402260"/>
                  <a:pt x="2125070" y="3403363"/>
                  <a:pt x="2145977" y="3408872"/>
                </a:cubicBezTo>
                <a:cubicBezTo>
                  <a:pt x="2177889" y="3415485"/>
                  <a:pt x="2209801" y="3418790"/>
                  <a:pt x="2242814" y="3418790"/>
                </a:cubicBezTo>
                <a:cubicBezTo>
                  <a:pt x="2263721" y="3418790"/>
                  <a:pt x="2283528" y="3420995"/>
                  <a:pt x="2303335" y="3423199"/>
                </a:cubicBezTo>
                <a:cubicBezTo>
                  <a:pt x="2346252" y="3429810"/>
                  <a:pt x="2390268" y="3433117"/>
                  <a:pt x="2434284" y="3434219"/>
                </a:cubicBezTo>
                <a:cubicBezTo>
                  <a:pt x="2478300" y="3435321"/>
                  <a:pt x="2522316" y="3434219"/>
                  <a:pt x="2565232" y="3437525"/>
                </a:cubicBezTo>
                <a:cubicBezTo>
                  <a:pt x="2594943" y="3440831"/>
                  <a:pt x="2624654" y="3446341"/>
                  <a:pt x="2654365" y="3443034"/>
                </a:cubicBezTo>
                <a:cubicBezTo>
                  <a:pt x="2701683" y="3436422"/>
                  <a:pt x="2747900" y="3440831"/>
                  <a:pt x="2794117" y="3443034"/>
                </a:cubicBezTo>
                <a:cubicBezTo>
                  <a:pt x="2817226" y="3445239"/>
                  <a:pt x="2840334" y="3448544"/>
                  <a:pt x="2864542" y="3447442"/>
                </a:cubicBezTo>
                <a:cubicBezTo>
                  <a:pt x="2892053" y="3445239"/>
                  <a:pt x="2920663" y="3449647"/>
                  <a:pt x="2948174" y="3443034"/>
                </a:cubicBezTo>
                <a:cubicBezTo>
                  <a:pt x="2965780" y="3438627"/>
                  <a:pt x="2983387" y="3439729"/>
                  <a:pt x="2999893" y="3443034"/>
                </a:cubicBezTo>
                <a:cubicBezTo>
                  <a:pt x="3018600" y="3447442"/>
                  <a:pt x="3036206" y="3448544"/>
                  <a:pt x="3054914" y="3445239"/>
                </a:cubicBezTo>
                <a:cubicBezTo>
                  <a:pt x="3076921" y="3439729"/>
                  <a:pt x="3100030" y="3437525"/>
                  <a:pt x="3123138" y="3436422"/>
                </a:cubicBezTo>
                <a:cubicBezTo>
                  <a:pt x="3155050" y="3434219"/>
                  <a:pt x="3185862" y="3433117"/>
                  <a:pt x="3216672" y="3430912"/>
                </a:cubicBezTo>
                <a:cubicBezTo>
                  <a:pt x="3258488" y="3427607"/>
                  <a:pt x="3300304" y="3424300"/>
                  <a:pt x="3342119" y="3420995"/>
                </a:cubicBezTo>
                <a:cubicBezTo>
                  <a:pt x="3367429" y="3419892"/>
                  <a:pt x="3391638" y="3417689"/>
                  <a:pt x="3415846" y="3415485"/>
                </a:cubicBezTo>
                <a:cubicBezTo>
                  <a:pt x="3454361" y="3412178"/>
                  <a:pt x="3491774" y="3403363"/>
                  <a:pt x="3530288" y="3413280"/>
                </a:cubicBezTo>
                <a:cubicBezTo>
                  <a:pt x="3535791" y="3414382"/>
                  <a:pt x="3537992" y="3412178"/>
                  <a:pt x="3537992" y="3406668"/>
                </a:cubicBezTo>
                <a:cubicBezTo>
                  <a:pt x="3537992" y="3398955"/>
                  <a:pt x="3534690" y="3394546"/>
                  <a:pt x="3526987" y="3394546"/>
                </a:cubicBezTo>
                <a:cubicBezTo>
                  <a:pt x="3519284" y="3394546"/>
                  <a:pt x="3511582" y="3395648"/>
                  <a:pt x="3503879" y="3395648"/>
                </a:cubicBezTo>
                <a:cubicBezTo>
                  <a:pt x="3338818" y="3400057"/>
                  <a:pt x="3172657" y="3406668"/>
                  <a:pt x="3007595" y="3408872"/>
                </a:cubicBezTo>
                <a:cubicBezTo>
                  <a:pt x="2855740" y="3409975"/>
                  <a:pt x="2703883" y="3409975"/>
                  <a:pt x="2552028" y="3403363"/>
                </a:cubicBezTo>
                <a:cubicBezTo>
                  <a:pt x="2454091" y="3398955"/>
                  <a:pt x="2357256" y="3392343"/>
                  <a:pt x="2260420" y="3383526"/>
                </a:cubicBezTo>
                <a:cubicBezTo>
                  <a:pt x="2175688" y="3376914"/>
                  <a:pt x="2090958" y="3366996"/>
                  <a:pt x="2006226" y="3355976"/>
                </a:cubicBezTo>
                <a:cubicBezTo>
                  <a:pt x="1901687" y="3341650"/>
                  <a:pt x="1799350" y="3319610"/>
                  <a:pt x="1695911" y="3299774"/>
                </a:cubicBezTo>
                <a:cubicBezTo>
                  <a:pt x="1662899" y="3294264"/>
                  <a:pt x="1629887" y="3283244"/>
                  <a:pt x="1596875" y="3284346"/>
                </a:cubicBezTo>
                <a:cubicBezTo>
                  <a:pt x="1559461" y="3284346"/>
                  <a:pt x="1524248" y="3281040"/>
                  <a:pt x="1493437" y="3257898"/>
                </a:cubicBezTo>
                <a:cubicBezTo>
                  <a:pt x="1481332" y="3249082"/>
                  <a:pt x="1465926" y="3247980"/>
                  <a:pt x="1450521" y="3252388"/>
                </a:cubicBezTo>
                <a:cubicBezTo>
                  <a:pt x="1440617" y="3255694"/>
                  <a:pt x="1430714" y="3254592"/>
                  <a:pt x="1419710" y="3252388"/>
                </a:cubicBezTo>
                <a:cubicBezTo>
                  <a:pt x="1403203" y="3249082"/>
                  <a:pt x="1386697" y="3242470"/>
                  <a:pt x="1369091" y="3246878"/>
                </a:cubicBezTo>
                <a:cubicBezTo>
                  <a:pt x="1353685" y="3250184"/>
                  <a:pt x="1342681" y="3245776"/>
                  <a:pt x="1332777" y="3233654"/>
                </a:cubicBezTo>
                <a:cubicBezTo>
                  <a:pt x="1329476" y="3229246"/>
                  <a:pt x="1325075" y="3228144"/>
                  <a:pt x="1319572" y="3230348"/>
                </a:cubicBezTo>
                <a:cubicBezTo>
                  <a:pt x="1311870" y="3233654"/>
                  <a:pt x="1303066" y="3234756"/>
                  <a:pt x="1294263" y="3231450"/>
                </a:cubicBezTo>
                <a:cubicBezTo>
                  <a:pt x="1267853" y="3222634"/>
                  <a:pt x="1238143" y="3220430"/>
                  <a:pt x="1211733" y="3209410"/>
                </a:cubicBezTo>
                <a:cubicBezTo>
                  <a:pt x="1202930" y="3205002"/>
                  <a:pt x="1194126" y="3203900"/>
                  <a:pt x="1185323" y="3208308"/>
                </a:cubicBezTo>
                <a:cubicBezTo>
                  <a:pt x="1166616" y="3216022"/>
                  <a:pt x="1161114" y="3214920"/>
                  <a:pt x="1149009" y="3198390"/>
                </a:cubicBezTo>
                <a:cubicBezTo>
                  <a:pt x="1144608" y="3191778"/>
                  <a:pt x="1139106" y="3187370"/>
                  <a:pt x="1132503" y="3187370"/>
                </a:cubicBezTo>
                <a:cubicBezTo>
                  <a:pt x="1109395" y="3186268"/>
                  <a:pt x="1088487" y="3177452"/>
                  <a:pt x="1067580" y="3170840"/>
                </a:cubicBezTo>
                <a:cubicBezTo>
                  <a:pt x="1048872" y="3164228"/>
                  <a:pt x="1030166" y="3158718"/>
                  <a:pt x="1010358" y="3162024"/>
                </a:cubicBezTo>
                <a:cubicBezTo>
                  <a:pt x="1002655" y="3163126"/>
                  <a:pt x="998254" y="3160922"/>
                  <a:pt x="994953" y="3155412"/>
                </a:cubicBezTo>
                <a:cubicBezTo>
                  <a:pt x="990551" y="3148800"/>
                  <a:pt x="985049" y="3141085"/>
                  <a:pt x="976245" y="3143290"/>
                </a:cubicBezTo>
                <a:cubicBezTo>
                  <a:pt x="957539" y="3147698"/>
                  <a:pt x="942133" y="3139984"/>
                  <a:pt x="928928" y="3126760"/>
                </a:cubicBezTo>
                <a:cubicBezTo>
                  <a:pt x="909121" y="3108026"/>
                  <a:pt x="884912" y="3101413"/>
                  <a:pt x="858502" y="3109128"/>
                </a:cubicBezTo>
                <a:cubicBezTo>
                  <a:pt x="848599" y="3111332"/>
                  <a:pt x="845297" y="3109128"/>
                  <a:pt x="845297" y="3099210"/>
                </a:cubicBezTo>
                <a:cubicBezTo>
                  <a:pt x="845297" y="3095903"/>
                  <a:pt x="845297" y="3092598"/>
                  <a:pt x="844197" y="3090393"/>
                </a:cubicBezTo>
                <a:cubicBezTo>
                  <a:pt x="829892" y="3067251"/>
                  <a:pt x="815586" y="3045212"/>
                  <a:pt x="785875" y="3039702"/>
                </a:cubicBezTo>
                <a:cubicBezTo>
                  <a:pt x="779273" y="3038599"/>
                  <a:pt x="780373" y="3035294"/>
                  <a:pt x="782574" y="3030885"/>
                </a:cubicBezTo>
                <a:cubicBezTo>
                  <a:pt x="783674" y="3028682"/>
                  <a:pt x="785875" y="3026477"/>
                  <a:pt x="788076" y="3024273"/>
                </a:cubicBezTo>
                <a:cubicBezTo>
                  <a:pt x="792478" y="3019865"/>
                  <a:pt x="796879" y="3016560"/>
                  <a:pt x="792478" y="3009947"/>
                </a:cubicBezTo>
                <a:cubicBezTo>
                  <a:pt x="789177" y="3003335"/>
                  <a:pt x="783674" y="3007743"/>
                  <a:pt x="778173" y="3008845"/>
                </a:cubicBezTo>
                <a:cubicBezTo>
                  <a:pt x="767169" y="3012151"/>
                  <a:pt x="755064" y="3015457"/>
                  <a:pt x="746261" y="3008845"/>
                </a:cubicBezTo>
                <a:cubicBezTo>
                  <a:pt x="735256" y="3001131"/>
                  <a:pt x="729755" y="3004437"/>
                  <a:pt x="722052" y="3013253"/>
                </a:cubicBezTo>
                <a:cubicBezTo>
                  <a:pt x="719851" y="3015457"/>
                  <a:pt x="717650" y="3017662"/>
                  <a:pt x="714349" y="3018763"/>
                </a:cubicBezTo>
                <a:cubicBezTo>
                  <a:pt x="711048" y="3022070"/>
                  <a:pt x="707747" y="3023172"/>
                  <a:pt x="703345" y="3018763"/>
                </a:cubicBezTo>
                <a:cubicBezTo>
                  <a:pt x="700044" y="3015457"/>
                  <a:pt x="700044" y="3011050"/>
                  <a:pt x="703345" y="3007743"/>
                </a:cubicBezTo>
                <a:cubicBezTo>
                  <a:pt x="706646" y="3003335"/>
                  <a:pt x="707747" y="2998927"/>
                  <a:pt x="712148" y="2995621"/>
                </a:cubicBezTo>
                <a:cubicBezTo>
                  <a:pt x="714349" y="2994519"/>
                  <a:pt x="716550" y="2993418"/>
                  <a:pt x="715450" y="2990111"/>
                </a:cubicBezTo>
                <a:cubicBezTo>
                  <a:pt x="714349" y="2987908"/>
                  <a:pt x="711048" y="2989009"/>
                  <a:pt x="708847" y="2989009"/>
                </a:cubicBezTo>
                <a:cubicBezTo>
                  <a:pt x="705546" y="2989009"/>
                  <a:pt x="703345" y="2989009"/>
                  <a:pt x="701144" y="2991213"/>
                </a:cubicBezTo>
                <a:cubicBezTo>
                  <a:pt x="698943" y="2993418"/>
                  <a:pt x="696742" y="2993418"/>
                  <a:pt x="694542" y="2991213"/>
                </a:cubicBezTo>
                <a:cubicBezTo>
                  <a:pt x="682437" y="2979091"/>
                  <a:pt x="668132" y="2973581"/>
                  <a:pt x="651626" y="2974683"/>
                </a:cubicBezTo>
                <a:cubicBezTo>
                  <a:pt x="643923" y="2975785"/>
                  <a:pt x="636220" y="2975785"/>
                  <a:pt x="628517" y="2974683"/>
                </a:cubicBezTo>
                <a:cubicBezTo>
                  <a:pt x="624115" y="2974683"/>
                  <a:pt x="617513" y="2974683"/>
                  <a:pt x="615312" y="2969173"/>
                </a:cubicBezTo>
                <a:cubicBezTo>
                  <a:pt x="614212" y="2964765"/>
                  <a:pt x="619714" y="2961459"/>
                  <a:pt x="623015" y="2958153"/>
                </a:cubicBezTo>
                <a:cubicBezTo>
                  <a:pt x="625216" y="2955949"/>
                  <a:pt x="627417" y="2954847"/>
                  <a:pt x="629618" y="2952643"/>
                </a:cubicBezTo>
                <a:cubicBezTo>
                  <a:pt x="631819" y="2950439"/>
                  <a:pt x="637320" y="2948235"/>
                  <a:pt x="635120" y="2943827"/>
                </a:cubicBezTo>
                <a:cubicBezTo>
                  <a:pt x="634019" y="2939419"/>
                  <a:pt x="628517" y="2939419"/>
                  <a:pt x="624115" y="2940521"/>
                </a:cubicBezTo>
                <a:cubicBezTo>
                  <a:pt x="614212" y="2940521"/>
                  <a:pt x="606509" y="2938317"/>
                  <a:pt x="596606" y="2933909"/>
                </a:cubicBezTo>
                <a:cubicBezTo>
                  <a:pt x="574597" y="2922889"/>
                  <a:pt x="562493" y="2928399"/>
                  <a:pt x="553689" y="2950439"/>
                </a:cubicBezTo>
                <a:cubicBezTo>
                  <a:pt x="550388" y="2959255"/>
                  <a:pt x="544887" y="2963663"/>
                  <a:pt x="536083" y="2962561"/>
                </a:cubicBezTo>
                <a:lnTo>
                  <a:pt x="536083" y="2914177"/>
                </a:lnTo>
                <a:lnTo>
                  <a:pt x="530600" y="2918493"/>
                </a:lnTo>
                <a:cubicBezTo>
                  <a:pt x="527949" y="2919409"/>
                  <a:pt x="525026" y="2919394"/>
                  <a:pt x="521949" y="2918429"/>
                </a:cubicBezTo>
                <a:cubicBezTo>
                  <a:pt x="518001" y="2918093"/>
                  <a:pt x="512796" y="2916010"/>
                  <a:pt x="509002" y="2916623"/>
                </a:cubicBezTo>
                <a:cubicBezTo>
                  <a:pt x="503309" y="2917544"/>
                  <a:pt x="500950" y="2915000"/>
                  <a:pt x="499233" y="2910403"/>
                </a:cubicBezTo>
                <a:cubicBezTo>
                  <a:pt x="494851" y="2901363"/>
                  <a:pt x="492800" y="2900720"/>
                  <a:pt x="484234" y="2907954"/>
                </a:cubicBezTo>
                <a:cubicBezTo>
                  <a:pt x="479157" y="2912676"/>
                  <a:pt x="474233" y="2918347"/>
                  <a:pt x="467899" y="2921321"/>
                </a:cubicBezTo>
                <a:cubicBezTo>
                  <a:pt x="467745" y="2920371"/>
                  <a:pt x="466797" y="2920524"/>
                  <a:pt x="466643" y="2919574"/>
                </a:cubicBezTo>
                <a:cubicBezTo>
                  <a:pt x="473184" y="2905842"/>
                  <a:pt x="473184" y="2905842"/>
                  <a:pt x="463443" y="2893768"/>
                </a:cubicBezTo>
                <a:cubicBezTo>
                  <a:pt x="462187" y="2892022"/>
                  <a:pt x="460931" y="2890274"/>
                  <a:pt x="459828" y="2889478"/>
                </a:cubicBezTo>
                <a:cubicBezTo>
                  <a:pt x="449627" y="2874554"/>
                  <a:pt x="437781" y="2873545"/>
                  <a:pt x="422882" y="2883754"/>
                </a:cubicBezTo>
                <a:cubicBezTo>
                  <a:pt x="415112" y="2889885"/>
                  <a:pt x="408958" y="2887956"/>
                  <a:pt x="406473" y="2878608"/>
                </a:cubicBezTo>
                <a:cubicBezTo>
                  <a:pt x="404757" y="2874011"/>
                  <a:pt x="403988" y="2869260"/>
                  <a:pt x="404168" y="2864357"/>
                </a:cubicBezTo>
                <a:cubicBezTo>
                  <a:pt x="404863" y="2850594"/>
                  <a:pt x="416582" y="2844799"/>
                  <a:pt x="427452" y="2851816"/>
                </a:cubicBezTo>
                <a:cubicBezTo>
                  <a:pt x="436117" y="2857240"/>
                  <a:pt x="444168" y="2858863"/>
                  <a:pt x="453014" y="2859382"/>
                </a:cubicBezTo>
                <a:cubicBezTo>
                  <a:pt x="461706" y="2858951"/>
                  <a:pt x="469757" y="2860574"/>
                  <a:pt x="476525" y="2866304"/>
                </a:cubicBezTo>
                <a:cubicBezTo>
                  <a:pt x="486907" y="2876324"/>
                  <a:pt x="491805" y="2876507"/>
                  <a:pt x="500704" y="2865319"/>
                </a:cubicBezTo>
                <a:cubicBezTo>
                  <a:pt x="507372" y="2858390"/>
                  <a:pt x="513705" y="2855416"/>
                  <a:pt x="523500" y="2855782"/>
                </a:cubicBezTo>
                <a:cubicBezTo>
                  <a:pt x="541038" y="2855871"/>
                  <a:pt x="558395" y="2860863"/>
                  <a:pt x="575138" y="2862055"/>
                </a:cubicBezTo>
                <a:cubicBezTo>
                  <a:pt x="589983" y="2863554"/>
                  <a:pt x="604215" y="2861252"/>
                  <a:pt x="615165" y="2850707"/>
                </a:cubicBezTo>
                <a:cubicBezTo>
                  <a:pt x="620883" y="2843932"/>
                  <a:pt x="624986" y="2845219"/>
                  <a:pt x="631601" y="2849999"/>
                </a:cubicBezTo>
                <a:lnTo>
                  <a:pt x="640659" y="2855350"/>
                </a:lnTo>
                <a:lnTo>
                  <a:pt x="640622" y="2852361"/>
                </a:lnTo>
                <a:cubicBezTo>
                  <a:pt x="638421" y="2849055"/>
                  <a:pt x="640622" y="2846851"/>
                  <a:pt x="645023" y="2845749"/>
                </a:cubicBezTo>
                <a:cubicBezTo>
                  <a:pt x="661529" y="2845749"/>
                  <a:pt x="667032" y="2850157"/>
                  <a:pt x="668132" y="2866687"/>
                </a:cubicBezTo>
                <a:lnTo>
                  <a:pt x="668664" y="2867859"/>
                </a:lnTo>
                <a:lnTo>
                  <a:pt x="679162" y="2870946"/>
                </a:lnTo>
                <a:lnTo>
                  <a:pt x="701302" y="2869830"/>
                </a:lnTo>
                <a:lnTo>
                  <a:pt x="702245" y="2865585"/>
                </a:lnTo>
                <a:cubicBezTo>
                  <a:pt x="705546" y="2862279"/>
                  <a:pt x="709947" y="2854565"/>
                  <a:pt x="713249" y="2861177"/>
                </a:cubicBezTo>
                <a:lnTo>
                  <a:pt x="716333" y="2864266"/>
                </a:lnTo>
                <a:lnTo>
                  <a:pt x="729365" y="2858561"/>
                </a:lnTo>
                <a:cubicBezTo>
                  <a:pt x="734596" y="2854790"/>
                  <a:pt x="739647" y="2855924"/>
                  <a:pt x="744698" y="2857057"/>
                </a:cubicBezTo>
                <a:cubicBezTo>
                  <a:pt x="747852" y="2858496"/>
                  <a:pt x="752261" y="2861683"/>
                  <a:pt x="755595" y="2858218"/>
                </a:cubicBezTo>
                <a:cubicBezTo>
                  <a:pt x="758776" y="2853805"/>
                  <a:pt x="755315" y="2850465"/>
                  <a:pt x="753751" y="2846818"/>
                </a:cubicBezTo>
                <a:cubicBezTo>
                  <a:pt x="749983" y="2841577"/>
                  <a:pt x="752522" y="2839217"/>
                  <a:pt x="758214" y="2838296"/>
                </a:cubicBezTo>
                <a:cubicBezTo>
                  <a:pt x="763906" y="2837376"/>
                  <a:pt x="769906" y="2838355"/>
                  <a:pt x="775753" y="2838385"/>
                </a:cubicBezTo>
                <a:cubicBezTo>
                  <a:pt x="788700" y="2840190"/>
                  <a:pt x="799904" y="2843253"/>
                  <a:pt x="812725" y="2838255"/>
                </a:cubicBezTo>
                <a:cubicBezTo>
                  <a:pt x="815572" y="2837795"/>
                  <a:pt x="815879" y="2839695"/>
                  <a:pt x="817135" y="2841441"/>
                </a:cubicBezTo>
                <a:cubicBezTo>
                  <a:pt x="821364" y="2849532"/>
                  <a:pt x="828313" y="2850358"/>
                  <a:pt x="835902" y="2849131"/>
                </a:cubicBezTo>
                <a:cubicBezTo>
                  <a:pt x="864518" y="2845478"/>
                  <a:pt x="893440" y="2843726"/>
                  <a:pt x="922489" y="2848777"/>
                </a:cubicBezTo>
                <a:cubicBezTo>
                  <a:pt x="924541" y="2849419"/>
                  <a:pt x="927387" y="2848959"/>
                  <a:pt x="930080" y="2847549"/>
                </a:cubicBezTo>
                <a:cubicBezTo>
                  <a:pt x="937849" y="2841418"/>
                  <a:pt x="944003" y="2843347"/>
                  <a:pt x="950283" y="2852081"/>
                </a:cubicBezTo>
                <a:cubicBezTo>
                  <a:pt x="956563" y="2860816"/>
                  <a:pt x="962409" y="2860844"/>
                  <a:pt x="969718" y="2851863"/>
                </a:cubicBezTo>
                <a:cubicBezTo>
                  <a:pt x="973052" y="2848398"/>
                  <a:pt x="975438" y="2845088"/>
                  <a:pt x="978618" y="2840674"/>
                </a:cubicBezTo>
                <a:cubicBezTo>
                  <a:pt x="983334" y="2845761"/>
                  <a:pt x="988051" y="2850848"/>
                  <a:pt x="994692" y="2849774"/>
                </a:cubicBezTo>
                <a:cubicBezTo>
                  <a:pt x="1002282" y="2848547"/>
                  <a:pt x="1010025" y="2848269"/>
                  <a:pt x="1016667" y="2847195"/>
                </a:cubicBezTo>
                <a:cubicBezTo>
                  <a:pt x="1029076" y="2845675"/>
                  <a:pt x="1036070" y="2845276"/>
                  <a:pt x="1040016" y="2841835"/>
                </a:cubicBezTo>
                <a:lnTo>
                  <a:pt x="1042586" y="2836627"/>
                </a:lnTo>
                <a:lnTo>
                  <a:pt x="1024663" y="2833627"/>
                </a:lnTo>
                <a:cubicBezTo>
                  <a:pt x="999354" y="2830321"/>
                  <a:pt x="976245" y="2824811"/>
                  <a:pt x="955338" y="2808281"/>
                </a:cubicBezTo>
                <a:cubicBezTo>
                  <a:pt x="943233" y="2798363"/>
                  <a:pt x="934430" y="2785139"/>
                  <a:pt x="926727" y="2770812"/>
                </a:cubicBezTo>
                <a:cubicBezTo>
                  <a:pt x="919024" y="2784037"/>
                  <a:pt x="913522" y="2785139"/>
                  <a:pt x="902518" y="2774119"/>
                </a:cubicBezTo>
                <a:lnTo>
                  <a:pt x="898481" y="2760978"/>
                </a:lnTo>
                <a:lnTo>
                  <a:pt x="891918" y="2762076"/>
                </a:lnTo>
                <a:cubicBezTo>
                  <a:pt x="885507" y="2764575"/>
                  <a:pt x="879776" y="2765258"/>
                  <a:pt x="874370" y="2764182"/>
                </a:cubicBezTo>
                <a:lnTo>
                  <a:pt x="867592" y="2760514"/>
                </a:lnTo>
                <a:lnTo>
                  <a:pt x="866755" y="2763236"/>
                </a:lnTo>
                <a:cubicBezTo>
                  <a:pt x="865655" y="2766405"/>
                  <a:pt x="864004" y="2769711"/>
                  <a:pt x="860703" y="2773017"/>
                </a:cubicBezTo>
                <a:cubicBezTo>
                  <a:pt x="864004" y="2759792"/>
                  <a:pt x="857402" y="2756487"/>
                  <a:pt x="848599" y="2754282"/>
                </a:cubicBezTo>
                <a:lnTo>
                  <a:pt x="848570" y="2754271"/>
                </a:lnTo>
                <a:lnTo>
                  <a:pt x="846921" y="2754729"/>
                </a:lnTo>
                <a:cubicBezTo>
                  <a:pt x="840741" y="2758653"/>
                  <a:pt x="833304" y="2760831"/>
                  <a:pt x="825253" y="2759208"/>
                </a:cubicBezTo>
                <a:cubicBezTo>
                  <a:pt x="801255" y="2755289"/>
                  <a:pt x="775333" y="2757532"/>
                  <a:pt x="751026" y="2751713"/>
                </a:cubicBezTo>
                <a:cubicBezTo>
                  <a:pt x="742822" y="2749141"/>
                  <a:pt x="735078" y="2749418"/>
                  <a:pt x="728103" y="2754446"/>
                </a:cubicBezTo>
                <a:cubicBezTo>
                  <a:pt x="713050" y="2763705"/>
                  <a:pt x="708153" y="2763521"/>
                  <a:pt x="695413" y="2750958"/>
                </a:cubicBezTo>
                <a:cubicBezTo>
                  <a:pt x="690696" y="2745871"/>
                  <a:pt x="685338" y="2742838"/>
                  <a:pt x="679646" y="2743758"/>
                </a:cubicBezTo>
                <a:cubicBezTo>
                  <a:pt x="659569" y="2746031"/>
                  <a:pt x="640314" y="2741345"/>
                  <a:pt x="621366" y="2738560"/>
                </a:cubicBezTo>
                <a:cubicBezTo>
                  <a:pt x="604316" y="2735467"/>
                  <a:pt x="587419" y="2733325"/>
                  <a:pt x="570803" y="2738937"/>
                </a:cubicBezTo>
                <a:cubicBezTo>
                  <a:pt x="564316" y="2740961"/>
                  <a:pt x="560214" y="2739675"/>
                  <a:pt x="556600" y="2735385"/>
                </a:cubicBezTo>
                <a:cubicBezTo>
                  <a:pt x="551882" y="2730298"/>
                  <a:pt x="546063" y="2724415"/>
                  <a:pt x="538781" y="2727543"/>
                </a:cubicBezTo>
                <a:cubicBezTo>
                  <a:pt x="523267" y="2733952"/>
                  <a:pt x="508910" y="2729449"/>
                  <a:pt x="495681" y="2719888"/>
                </a:cubicBezTo>
                <a:cubicBezTo>
                  <a:pt x="475992" y="2706499"/>
                  <a:pt x="454198" y="2704174"/>
                  <a:pt x="432504" y="2714506"/>
                </a:cubicBezTo>
                <a:cubicBezTo>
                  <a:pt x="424273" y="2717788"/>
                  <a:pt x="421120" y="2716348"/>
                  <a:pt x="419737" y="2707797"/>
                </a:cubicBezTo>
                <a:cubicBezTo>
                  <a:pt x="419276" y="2704947"/>
                  <a:pt x="418815" y="2702097"/>
                  <a:pt x="417559" y="2700350"/>
                </a:cubicBezTo>
                <a:cubicBezTo>
                  <a:pt x="401999" y="2682392"/>
                  <a:pt x="386593" y="2665384"/>
                  <a:pt x="360209" y="2664777"/>
                </a:cubicBezTo>
                <a:cubicBezTo>
                  <a:pt x="354363" y="2664747"/>
                  <a:pt x="354851" y="2661744"/>
                  <a:pt x="356133" y="2657637"/>
                </a:cubicBezTo>
                <a:cubicBezTo>
                  <a:pt x="356775" y="2655583"/>
                  <a:pt x="358365" y="2653376"/>
                  <a:pt x="359955" y="2651169"/>
                </a:cubicBezTo>
                <a:cubicBezTo>
                  <a:pt x="363135" y="2646755"/>
                  <a:pt x="366469" y="2643290"/>
                  <a:pt x="361752" y="2638204"/>
                </a:cubicBezTo>
                <a:cubicBezTo>
                  <a:pt x="357984" y="2632963"/>
                  <a:pt x="353855" y="2637531"/>
                  <a:pt x="349266" y="2639248"/>
                </a:cubicBezTo>
                <a:cubicBezTo>
                  <a:pt x="340240" y="2643633"/>
                  <a:pt x="330264" y="2648171"/>
                  <a:pt x="321753" y="2643698"/>
                </a:cubicBezTo>
                <a:cubicBezTo>
                  <a:pt x="311190" y="2638582"/>
                  <a:pt x="306907" y="2642199"/>
                  <a:pt x="301495" y="2650874"/>
                </a:cubicBezTo>
                <a:cubicBezTo>
                  <a:pt x="299905" y="2653081"/>
                  <a:pt x="298315" y="2655288"/>
                  <a:pt x="295623" y="2656698"/>
                </a:cubicBezTo>
                <a:cubicBezTo>
                  <a:pt x="293237" y="2660009"/>
                  <a:pt x="290545" y="2661420"/>
                  <a:pt x="286135" y="2658233"/>
                </a:cubicBezTo>
                <a:cubicBezTo>
                  <a:pt x="282828" y="2655843"/>
                  <a:pt x="282214" y="2652042"/>
                  <a:pt x="284599" y="2648732"/>
                </a:cubicBezTo>
                <a:cubicBezTo>
                  <a:pt x="286830" y="2644471"/>
                  <a:pt x="287164" y="2640517"/>
                  <a:pt x="290498" y="2637053"/>
                </a:cubicBezTo>
                <a:cubicBezTo>
                  <a:pt x="292242" y="2635796"/>
                  <a:pt x="293986" y="2634539"/>
                  <a:pt x="292576" y="2631842"/>
                </a:cubicBezTo>
                <a:cubicBezTo>
                  <a:pt x="291320" y="2630095"/>
                  <a:pt x="288628" y="2631506"/>
                  <a:pt x="286731" y="2631813"/>
                </a:cubicBezTo>
                <a:cubicBezTo>
                  <a:pt x="283884" y="2632273"/>
                  <a:pt x="281987" y="2632581"/>
                  <a:pt x="280397" y="2634788"/>
                </a:cubicBezTo>
                <a:cubicBezTo>
                  <a:pt x="278806" y="2636994"/>
                  <a:pt x="276909" y="2637301"/>
                  <a:pt x="274705" y="2635708"/>
                </a:cubicBezTo>
                <a:cubicBezTo>
                  <a:pt x="262578" y="2626945"/>
                  <a:pt x="249476" y="2624189"/>
                  <a:pt x="235399" y="2627440"/>
                </a:cubicBezTo>
                <a:cubicBezTo>
                  <a:pt x="228912" y="2629464"/>
                  <a:pt x="222271" y="2630538"/>
                  <a:pt x="215476" y="2630663"/>
                </a:cubicBezTo>
                <a:cubicBezTo>
                  <a:pt x="211681" y="2631276"/>
                  <a:pt x="205989" y="2632197"/>
                  <a:pt x="203323" y="2627753"/>
                </a:cubicBezTo>
                <a:cubicBezTo>
                  <a:pt x="201760" y="2624106"/>
                  <a:pt x="206043" y="2620489"/>
                  <a:pt x="208428" y="2617178"/>
                </a:cubicBezTo>
                <a:cubicBezTo>
                  <a:pt x="210018" y="2614971"/>
                  <a:pt x="211762" y="2613714"/>
                  <a:pt x="213352" y="2611507"/>
                </a:cubicBezTo>
                <a:cubicBezTo>
                  <a:pt x="214941" y="2609300"/>
                  <a:pt x="219378" y="2606633"/>
                  <a:pt x="216866" y="2603139"/>
                </a:cubicBezTo>
                <a:cubicBezTo>
                  <a:pt x="215303" y="2599492"/>
                  <a:pt x="210559" y="2600259"/>
                  <a:pt x="206918" y="2601823"/>
                </a:cubicBezTo>
                <a:cubicBezTo>
                  <a:pt x="198380" y="2603204"/>
                  <a:pt x="191431" y="2602378"/>
                  <a:pt x="182278" y="2599958"/>
                </a:cubicBezTo>
                <a:cubicBezTo>
                  <a:pt x="161767" y="2593526"/>
                  <a:pt x="152099" y="2599964"/>
                  <a:pt x="147583" y="2620193"/>
                </a:cubicBezTo>
                <a:cubicBezTo>
                  <a:pt x="145966" y="2628255"/>
                  <a:pt x="141837" y="2632822"/>
                  <a:pt x="134094" y="2633100"/>
                </a:cubicBezTo>
                <a:cubicBezTo>
                  <a:pt x="131174" y="2615047"/>
                  <a:pt x="128408" y="2597946"/>
                  <a:pt x="125489" y="2579894"/>
                </a:cubicBezTo>
                <a:cubicBezTo>
                  <a:pt x="138617" y="2576796"/>
                  <a:pt x="140695" y="2571585"/>
                  <a:pt x="135517" y="2563648"/>
                </a:cubicBezTo>
                <a:cubicBezTo>
                  <a:pt x="134108" y="2560951"/>
                  <a:pt x="130005" y="2559665"/>
                  <a:pt x="131442" y="2556508"/>
                </a:cubicBezTo>
                <a:cubicBezTo>
                  <a:pt x="133827" y="2553197"/>
                  <a:pt x="137775" y="2553534"/>
                  <a:pt x="140775" y="2554023"/>
                </a:cubicBezTo>
                <a:cubicBezTo>
                  <a:pt x="143622" y="2553563"/>
                  <a:pt x="145672" y="2554206"/>
                  <a:pt x="147724" y="2554849"/>
                </a:cubicBezTo>
                <a:cubicBezTo>
                  <a:pt x="153724" y="2555828"/>
                  <a:pt x="156416" y="2554419"/>
                  <a:pt x="156289" y="2547614"/>
                </a:cubicBezTo>
                <a:cubicBezTo>
                  <a:pt x="156623" y="2543660"/>
                  <a:pt x="158547" y="2537500"/>
                  <a:pt x="163752" y="2539583"/>
                </a:cubicBezTo>
                <a:cubicBezTo>
                  <a:pt x="170854" y="2541359"/>
                  <a:pt x="177495" y="2540285"/>
                  <a:pt x="184290" y="2540161"/>
                </a:cubicBezTo>
                <a:cubicBezTo>
                  <a:pt x="190136" y="2540191"/>
                  <a:pt x="197084" y="2541017"/>
                  <a:pt x="203418" y="2538042"/>
                </a:cubicBezTo>
                <a:cubicBezTo>
                  <a:pt x="208803" y="2535222"/>
                  <a:pt x="215136" y="2532248"/>
                  <a:pt x="208857" y="2523514"/>
                </a:cubicBezTo>
                <a:cubicBezTo>
                  <a:pt x="206497" y="2520971"/>
                  <a:pt x="208088" y="2518764"/>
                  <a:pt x="211730" y="2517199"/>
                </a:cubicBezTo>
                <a:cubicBezTo>
                  <a:pt x="225960" y="2514898"/>
                  <a:pt x="231318" y="2517931"/>
                  <a:pt x="234571" y="2532029"/>
                </a:cubicBezTo>
                <a:cubicBezTo>
                  <a:pt x="235340" y="2536780"/>
                  <a:pt x="236903" y="2540426"/>
                  <a:pt x="241006" y="2541714"/>
                </a:cubicBezTo>
                <a:cubicBezTo>
                  <a:pt x="248108" y="2543490"/>
                  <a:pt x="255056" y="2544315"/>
                  <a:pt x="262339" y="2541188"/>
                </a:cubicBezTo>
                <a:cubicBezTo>
                  <a:pt x="264236" y="2540881"/>
                  <a:pt x="264570" y="2536927"/>
                  <a:pt x="263314" y="2535180"/>
                </a:cubicBezTo>
                <a:cubicBezTo>
                  <a:pt x="262853" y="2532330"/>
                  <a:pt x="262238" y="2528530"/>
                  <a:pt x="263828" y="2526323"/>
                </a:cubicBezTo>
                <a:cubicBezTo>
                  <a:pt x="266213" y="2523012"/>
                  <a:pt x="268933" y="2515748"/>
                  <a:pt x="272701" y="2520988"/>
                </a:cubicBezTo>
                <a:cubicBezTo>
                  <a:pt x="281981" y="2530212"/>
                  <a:pt x="291468" y="2528677"/>
                  <a:pt x="301904" y="2526989"/>
                </a:cubicBezTo>
                <a:cubicBezTo>
                  <a:pt x="307750" y="2527019"/>
                  <a:pt x="313596" y="2527048"/>
                  <a:pt x="319108" y="2531032"/>
                </a:cubicBezTo>
                <a:cubicBezTo>
                  <a:pt x="339899" y="2545218"/>
                  <a:pt x="353977" y="2541967"/>
                  <a:pt x="363878" y="2518916"/>
                </a:cubicBezTo>
                <a:cubicBezTo>
                  <a:pt x="366751" y="2512602"/>
                  <a:pt x="371187" y="2509934"/>
                  <a:pt x="376853" y="2514868"/>
                </a:cubicBezTo>
                <a:cubicBezTo>
                  <a:pt x="390081" y="2524428"/>
                  <a:pt x="404927" y="2525927"/>
                  <a:pt x="420260" y="2524422"/>
                </a:cubicBezTo>
                <a:cubicBezTo>
                  <a:pt x="428003" y="2524145"/>
                  <a:pt x="435439" y="2521968"/>
                  <a:pt x="444132" y="2521537"/>
                </a:cubicBezTo>
                <a:cubicBezTo>
                  <a:pt x="458670" y="2521135"/>
                  <a:pt x="471003" y="2519141"/>
                  <a:pt x="473930" y="2501118"/>
                </a:cubicBezTo>
                <a:cubicBezTo>
                  <a:pt x="475005" y="2507770"/>
                  <a:pt x="474825" y="2512673"/>
                  <a:pt x="478593" y="2517913"/>
                </a:cubicBezTo>
                <a:cubicBezTo>
                  <a:pt x="482669" y="2525054"/>
                  <a:pt x="489771" y="2526830"/>
                  <a:pt x="496412" y="2525756"/>
                </a:cubicBezTo>
                <a:cubicBezTo>
                  <a:pt x="503848" y="2523579"/>
                  <a:pt x="498028" y="2517695"/>
                  <a:pt x="498362" y="2513741"/>
                </a:cubicBezTo>
                <a:cubicBezTo>
                  <a:pt x="498389" y="2507887"/>
                  <a:pt x="501570" y="2503473"/>
                  <a:pt x="507723" y="2505403"/>
                </a:cubicBezTo>
                <a:cubicBezTo>
                  <a:pt x="515927" y="2507975"/>
                  <a:pt x="522568" y="2506901"/>
                  <a:pt x="530953" y="2504570"/>
                </a:cubicBezTo>
                <a:cubicBezTo>
                  <a:pt x="540928" y="2500032"/>
                  <a:pt x="551364" y="2498345"/>
                  <a:pt x="562080" y="2504411"/>
                </a:cubicBezTo>
                <a:cubicBezTo>
                  <a:pt x="568541" y="2508241"/>
                  <a:pt x="574080" y="2506370"/>
                  <a:pt x="578055" y="2500852"/>
                </a:cubicBezTo>
                <a:cubicBezTo>
                  <a:pt x="580440" y="2497542"/>
                  <a:pt x="582825" y="2494232"/>
                  <a:pt x="584415" y="2492024"/>
                </a:cubicBezTo>
                <a:cubicBezTo>
                  <a:pt x="588544" y="2487457"/>
                  <a:pt x="590315" y="2480346"/>
                  <a:pt x="596314" y="2481325"/>
                </a:cubicBezTo>
                <a:cubicBezTo>
                  <a:pt x="602314" y="2482305"/>
                  <a:pt x="602441" y="2489109"/>
                  <a:pt x="603210" y="2493860"/>
                </a:cubicBezTo>
                <a:cubicBezTo>
                  <a:pt x="603978" y="2498610"/>
                  <a:pt x="607465" y="2496096"/>
                  <a:pt x="610465" y="2496586"/>
                </a:cubicBezTo>
                <a:cubicBezTo>
                  <a:pt x="613311" y="2496126"/>
                  <a:pt x="616157" y="2495665"/>
                  <a:pt x="614594" y="2492018"/>
                </a:cubicBezTo>
                <a:cubicBezTo>
                  <a:pt x="611006" y="2481874"/>
                  <a:pt x="616237" y="2478103"/>
                  <a:pt x="624622" y="2475772"/>
                </a:cubicBezTo>
                <a:cubicBezTo>
                  <a:pt x="633007" y="2473442"/>
                  <a:pt x="633342" y="2469487"/>
                  <a:pt x="626573" y="2463757"/>
                </a:cubicBezTo>
                <a:cubicBezTo>
                  <a:pt x="625318" y="2462011"/>
                  <a:pt x="622318" y="2461521"/>
                  <a:pt x="619318" y="2461031"/>
                </a:cubicBezTo>
                <a:cubicBezTo>
                  <a:pt x="592807" y="2453619"/>
                  <a:pt x="565322" y="2452215"/>
                  <a:pt x="537347" y="2453814"/>
                </a:cubicBezTo>
                <a:cubicBezTo>
                  <a:pt x="515065" y="2454493"/>
                  <a:pt x="494375" y="2452965"/>
                  <a:pt x="474044" y="2441628"/>
                </a:cubicBezTo>
                <a:cubicBezTo>
                  <a:pt x="462225" y="2434765"/>
                  <a:pt x="452792" y="2424591"/>
                  <a:pt x="444153" y="2413314"/>
                </a:cubicBezTo>
                <a:cubicBezTo>
                  <a:pt x="439356" y="2425790"/>
                  <a:pt x="434766" y="2427506"/>
                  <a:pt x="423742" y="2419540"/>
                </a:cubicBezTo>
                <a:cubicBezTo>
                  <a:pt x="420435" y="2417150"/>
                  <a:pt x="417770" y="2412706"/>
                  <a:pt x="417950" y="2407802"/>
                </a:cubicBezTo>
                <a:cubicBezTo>
                  <a:pt x="417515" y="2399098"/>
                  <a:pt x="410414" y="2397322"/>
                  <a:pt x="403619" y="2397446"/>
                </a:cubicBezTo>
                <a:cubicBezTo>
                  <a:pt x="396670" y="2396620"/>
                  <a:pt x="394593" y="2401831"/>
                  <a:pt x="392515" y="2407041"/>
                </a:cubicBezTo>
                <a:cubicBezTo>
                  <a:pt x="391386" y="2412098"/>
                  <a:pt x="392308" y="2417799"/>
                  <a:pt x="387537" y="2424420"/>
                </a:cubicBezTo>
                <a:cubicBezTo>
                  <a:pt x="388539" y="2412559"/>
                  <a:pt x="382386" y="2410629"/>
                  <a:pt x="374489" y="2409956"/>
                </a:cubicBezTo>
                <a:cubicBezTo>
                  <a:pt x="367694" y="2410080"/>
                  <a:pt x="359336" y="2406557"/>
                  <a:pt x="359363" y="2400703"/>
                </a:cubicBezTo>
                <a:cubicBezTo>
                  <a:pt x="359571" y="2389945"/>
                  <a:pt x="358829" y="2379341"/>
                  <a:pt x="364087" y="2369716"/>
                </a:cubicBezTo>
                <a:cubicBezTo>
                  <a:pt x="367114" y="2364352"/>
                  <a:pt x="370755" y="2362788"/>
                  <a:pt x="377549" y="2362664"/>
                </a:cubicBezTo>
                <a:cubicBezTo>
                  <a:pt x="382600" y="2363797"/>
                  <a:pt x="384805" y="2365390"/>
                  <a:pt x="384778" y="2371244"/>
                </a:cubicBezTo>
                <a:cubicBezTo>
                  <a:pt x="385394" y="2375045"/>
                  <a:pt x="388547" y="2376485"/>
                  <a:pt x="391393" y="2376024"/>
                </a:cubicBezTo>
                <a:cubicBezTo>
                  <a:pt x="402623" y="2373233"/>
                  <a:pt x="410187" y="2377860"/>
                  <a:pt x="417903" y="2383436"/>
                </a:cubicBezTo>
                <a:cubicBezTo>
                  <a:pt x="425466" y="2388062"/>
                  <a:pt x="433363" y="2388735"/>
                  <a:pt x="438929" y="2381011"/>
                </a:cubicBezTo>
                <a:cubicBezTo>
                  <a:pt x="442904" y="2375493"/>
                  <a:pt x="445109" y="2377086"/>
                  <a:pt x="445082" y="2382941"/>
                </a:cubicBezTo>
                <a:cubicBezTo>
                  <a:pt x="445697" y="2386741"/>
                  <a:pt x="447748" y="2387384"/>
                  <a:pt x="451850" y="2388670"/>
                </a:cubicBezTo>
                <a:cubicBezTo>
                  <a:pt x="468900" y="2391763"/>
                  <a:pt x="485977" y="2389001"/>
                  <a:pt x="501184" y="2380692"/>
                </a:cubicBezTo>
                <a:cubicBezTo>
                  <a:pt x="509107" y="2375510"/>
                  <a:pt x="517646" y="2374130"/>
                  <a:pt x="526492" y="2374649"/>
                </a:cubicBezTo>
                <a:cubicBezTo>
                  <a:pt x="534389" y="2375322"/>
                  <a:pt x="541798" y="2378999"/>
                  <a:pt x="548258" y="2382828"/>
                </a:cubicBezTo>
                <a:cubicBezTo>
                  <a:pt x="551566" y="2385218"/>
                  <a:pt x="554077" y="2388712"/>
                  <a:pt x="558360" y="2385095"/>
                </a:cubicBezTo>
                <a:cubicBezTo>
                  <a:pt x="562643" y="2381476"/>
                  <a:pt x="562029" y="2377676"/>
                  <a:pt x="560311" y="2373080"/>
                </a:cubicBezTo>
                <a:cubicBezTo>
                  <a:pt x="558748" y="2369433"/>
                  <a:pt x="556390" y="2366889"/>
                  <a:pt x="556724" y="2362935"/>
                </a:cubicBezTo>
                <a:cubicBezTo>
                  <a:pt x="555033" y="2352484"/>
                  <a:pt x="549522" y="2348501"/>
                  <a:pt x="539727" y="2348135"/>
                </a:cubicBezTo>
                <a:cubicBezTo>
                  <a:pt x="522035" y="2347096"/>
                  <a:pt x="506088" y="2344801"/>
                  <a:pt x="489037" y="2341709"/>
                </a:cubicBezTo>
                <a:cubicBezTo>
                  <a:pt x="478782" y="2338492"/>
                  <a:pt x="477065" y="2333895"/>
                  <a:pt x="482477" y="2325220"/>
                </a:cubicBezTo>
                <a:cubicBezTo>
                  <a:pt x="483426" y="2325067"/>
                  <a:pt x="483272" y="2324117"/>
                  <a:pt x="483118" y="2323166"/>
                </a:cubicBezTo>
                <a:cubicBezTo>
                  <a:pt x="483479" y="2313359"/>
                  <a:pt x="489198" y="2306585"/>
                  <a:pt x="495071" y="2300760"/>
                </a:cubicBezTo>
                <a:cubicBezTo>
                  <a:pt x="499200" y="2296193"/>
                  <a:pt x="501405" y="2297786"/>
                  <a:pt x="502968" y="2301433"/>
                </a:cubicBezTo>
                <a:cubicBezTo>
                  <a:pt x="506249" y="2309676"/>
                  <a:pt x="502120" y="2314244"/>
                  <a:pt x="494683" y="2316421"/>
                </a:cubicBezTo>
                <a:cubicBezTo>
                  <a:pt x="497349" y="2320865"/>
                  <a:pt x="500810" y="2324205"/>
                  <a:pt x="505553" y="2323439"/>
                </a:cubicBezTo>
                <a:cubicBezTo>
                  <a:pt x="508399" y="2322978"/>
                  <a:pt x="508734" y="2319024"/>
                  <a:pt x="509221" y="2316020"/>
                </a:cubicBezTo>
                <a:cubicBezTo>
                  <a:pt x="510711" y="2301155"/>
                  <a:pt x="514045" y="2297692"/>
                  <a:pt x="528430" y="2296340"/>
                </a:cubicBezTo>
                <a:cubicBezTo>
                  <a:pt x="542019" y="2296092"/>
                  <a:pt x="556250" y="2293790"/>
                  <a:pt x="569225" y="2289742"/>
                </a:cubicBezTo>
                <a:cubicBezTo>
                  <a:pt x="586789" y="2283977"/>
                  <a:pt x="591199" y="2287164"/>
                  <a:pt x="591272" y="2305675"/>
                </a:cubicBezTo>
                <a:cubicBezTo>
                  <a:pt x="591426" y="2306626"/>
                  <a:pt x="591579" y="2307576"/>
                  <a:pt x="591733" y="2308526"/>
                </a:cubicBezTo>
                <a:cubicBezTo>
                  <a:pt x="591245" y="2311529"/>
                  <a:pt x="589014" y="2315791"/>
                  <a:pt x="594065" y="2316923"/>
                </a:cubicBezTo>
                <a:cubicBezTo>
                  <a:pt x="598962" y="2317107"/>
                  <a:pt x="604013" y="2318240"/>
                  <a:pt x="605937" y="2312078"/>
                </a:cubicBezTo>
                <a:cubicBezTo>
                  <a:pt x="607220" y="2307971"/>
                  <a:pt x="608657" y="2304814"/>
                  <a:pt x="608991" y="2300860"/>
                </a:cubicBezTo>
                <a:cubicBezTo>
                  <a:pt x="611864" y="2294546"/>
                  <a:pt x="615505" y="2292982"/>
                  <a:pt x="621812" y="2295862"/>
                </a:cubicBezTo>
                <a:cubicBezTo>
                  <a:pt x="627965" y="2297791"/>
                  <a:pt x="627784" y="2302695"/>
                  <a:pt x="624605" y="2307110"/>
                </a:cubicBezTo>
                <a:cubicBezTo>
                  <a:pt x="623963" y="2309164"/>
                  <a:pt x="623168" y="2310267"/>
                  <a:pt x="622526" y="2312320"/>
                </a:cubicBezTo>
                <a:cubicBezTo>
                  <a:pt x="620936" y="2314527"/>
                  <a:pt x="621398" y="2317378"/>
                  <a:pt x="623602" y="2318971"/>
                </a:cubicBezTo>
                <a:cubicBezTo>
                  <a:pt x="626755" y="2320411"/>
                  <a:pt x="627244" y="2317407"/>
                  <a:pt x="628987" y="2316150"/>
                </a:cubicBezTo>
                <a:cubicBezTo>
                  <a:pt x="632321" y="2312686"/>
                  <a:pt x="634552" y="2308425"/>
                  <a:pt x="635682" y="2303368"/>
                </a:cubicBezTo>
                <a:cubicBezTo>
                  <a:pt x="640325" y="2289943"/>
                  <a:pt x="645711" y="2287122"/>
                  <a:pt x="659120" y="2291778"/>
                </a:cubicBezTo>
                <a:cubicBezTo>
                  <a:pt x="665272" y="2293708"/>
                  <a:pt x="671580" y="2296588"/>
                  <a:pt x="677733" y="2298517"/>
                </a:cubicBezTo>
                <a:cubicBezTo>
                  <a:pt x="681835" y="2299804"/>
                  <a:pt x="686732" y="2299987"/>
                  <a:pt x="689759" y="2294622"/>
                </a:cubicBezTo>
                <a:cubicBezTo>
                  <a:pt x="693581" y="2288155"/>
                  <a:pt x="695351" y="2281044"/>
                  <a:pt x="704992" y="2280459"/>
                </a:cubicBezTo>
                <a:lnTo>
                  <a:pt x="711780" y="2279691"/>
                </a:lnTo>
                <a:lnTo>
                  <a:pt x="713833" y="2273155"/>
                </a:lnTo>
                <a:cubicBezTo>
                  <a:pt x="715174" y="2270228"/>
                  <a:pt x="716825" y="2267748"/>
                  <a:pt x="718751" y="2266095"/>
                </a:cubicBezTo>
                <a:cubicBezTo>
                  <a:pt x="728655" y="2258381"/>
                  <a:pt x="738558" y="2263891"/>
                  <a:pt x="746261" y="2268299"/>
                </a:cubicBezTo>
                <a:cubicBezTo>
                  <a:pt x="757265" y="2274911"/>
                  <a:pt x="769369" y="2279319"/>
                  <a:pt x="782574" y="2279319"/>
                </a:cubicBezTo>
                <a:cubicBezTo>
                  <a:pt x="790277" y="2279319"/>
                  <a:pt x="799080" y="2279319"/>
                  <a:pt x="807883" y="2279319"/>
                </a:cubicBezTo>
                <a:cubicBezTo>
                  <a:pt x="816962" y="2279319"/>
                  <a:pt x="825971" y="2279664"/>
                  <a:pt x="834827" y="2280594"/>
                </a:cubicBezTo>
                <a:lnTo>
                  <a:pt x="858806" y="2285006"/>
                </a:lnTo>
                <a:lnTo>
                  <a:pt x="868763" y="2280297"/>
                </a:lnTo>
                <a:lnTo>
                  <a:pt x="877059" y="2274920"/>
                </a:lnTo>
                <a:lnTo>
                  <a:pt x="868547" y="2272007"/>
                </a:lnTo>
                <a:cubicBezTo>
                  <a:pt x="849019" y="2261738"/>
                  <a:pt x="828712" y="2261876"/>
                  <a:pt x="809820" y="2273658"/>
                </a:cubicBezTo>
                <a:cubicBezTo>
                  <a:pt x="802584" y="2277540"/>
                  <a:pt x="799530" y="2276544"/>
                  <a:pt x="797364" y="2268816"/>
                </a:cubicBezTo>
                <a:cubicBezTo>
                  <a:pt x="796641" y="2266240"/>
                  <a:pt x="795918" y="2263664"/>
                  <a:pt x="794579" y="2262187"/>
                </a:cubicBezTo>
                <a:cubicBezTo>
                  <a:pt x="778375" y="2247282"/>
                  <a:pt x="762413" y="2233235"/>
                  <a:pt x="738059" y="2235434"/>
                </a:cubicBezTo>
                <a:cubicBezTo>
                  <a:pt x="732674" y="2236018"/>
                  <a:pt x="732808" y="2233202"/>
                  <a:pt x="733560" y="2229286"/>
                </a:cubicBezTo>
                <a:cubicBezTo>
                  <a:pt x="733935" y="2227328"/>
                  <a:pt x="735169" y="2225130"/>
                  <a:pt x="736402" y="2222932"/>
                </a:cubicBezTo>
                <a:cubicBezTo>
                  <a:pt x="738868" y="2218535"/>
                  <a:pt x="741575" y="2214997"/>
                  <a:pt x="736701" y="2210807"/>
                </a:cubicBezTo>
                <a:cubicBezTo>
                  <a:pt x="732684" y="2206377"/>
                  <a:pt x="729360" y="2211014"/>
                  <a:pt x="725314" y="2213075"/>
                </a:cubicBezTo>
                <a:cubicBezTo>
                  <a:pt x="717462" y="2218056"/>
                  <a:pt x="708753" y="2223277"/>
                  <a:pt x="700449" y="2220049"/>
                </a:cubicBezTo>
                <a:cubicBezTo>
                  <a:pt x="690189" y="2216443"/>
                  <a:pt x="686624" y="2220222"/>
                  <a:pt x="682549" y="2228774"/>
                </a:cubicBezTo>
                <a:cubicBezTo>
                  <a:pt x="681316" y="2230972"/>
                  <a:pt x="680083" y="2233171"/>
                  <a:pt x="677751" y="2234751"/>
                </a:cubicBezTo>
                <a:cubicBezTo>
                  <a:pt x="675902" y="2238048"/>
                  <a:pt x="673570" y="2239628"/>
                  <a:pt x="669177" y="2237155"/>
                </a:cubicBezTo>
                <a:cubicBezTo>
                  <a:pt x="665883" y="2235301"/>
                  <a:pt x="664919" y="2231867"/>
                  <a:pt x="666769" y="2228569"/>
                </a:cubicBezTo>
                <a:cubicBezTo>
                  <a:pt x="668378" y="2224412"/>
                  <a:pt x="668272" y="2220737"/>
                  <a:pt x="670979" y="2217200"/>
                </a:cubicBezTo>
                <a:cubicBezTo>
                  <a:pt x="672453" y="2215859"/>
                  <a:pt x="673927" y="2214520"/>
                  <a:pt x="672347" y="2212185"/>
                </a:cubicBezTo>
                <a:cubicBezTo>
                  <a:pt x="671009" y="2210709"/>
                  <a:pt x="668677" y="2212288"/>
                  <a:pt x="666962" y="2212769"/>
                </a:cubicBezTo>
                <a:cubicBezTo>
                  <a:pt x="664390" y="2213491"/>
                  <a:pt x="662675" y="2213972"/>
                  <a:pt x="661442" y="2216169"/>
                </a:cubicBezTo>
                <a:cubicBezTo>
                  <a:pt x="660209" y="2218368"/>
                  <a:pt x="658493" y="2218849"/>
                  <a:pt x="656297" y="2217613"/>
                </a:cubicBezTo>
                <a:cubicBezTo>
                  <a:pt x="644217" y="2210813"/>
                  <a:pt x="631866" y="2209646"/>
                  <a:pt x="619246" y="2214112"/>
                </a:cubicBezTo>
                <a:cubicBezTo>
                  <a:pt x="613485" y="2216653"/>
                  <a:pt x="607483" y="2218336"/>
                  <a:pt x="601240" y="2219161"/>
                </a:cubicBezTo>
                <a:cubicBezTo>
                  <a:pt x="597811" y="2220123"/>
                  <a:pt x="592666" y="2221566"/>
                  <a:pt x="589747" y="2217753"/>
                </a:cubicBezTo>
                <a:cubicBezTo>
                  <a:pt x="587926" y="2214560"/>
                  <a:pt x="591491" y="2210781"/>
                  <a:pt x="593341" y="2207483"/>
                </a:cubicBezTo>
                <a:cubicBezTo>
                  <a:pt x="594573" y="2205285"/>
                  <a:pt x="596048" y="2203946"/>
                  <a:pt x="597281" y="2201748"/>
                </a:cubicBezTo>
                <a:cubicBezTo>
                  <a:pt x="598514" y="2199549"/>
                  <a:pt x="602320" y="2196629"/>
                  <a:pt x="599642" y="2193676"/>
                </a:cubicBezTo>
                <a:cubicBezTo>
                  <a:pt x="597821" y="2190482"/>
                  <a:pt x="593534" y="2191685"/>
                  <a:pt x="590345" y="2193505"/>
                </a:cubicBezTo>
                <a:cubicBezTo>
                  <a:pt x="582628" y="2195669"/>
                  <a:pt x="576145" y="2195635"/>
                  <a:pt x="567465" y="2194365"/>
                </a:cubicBezTo>
                <a:cubicBezTo>
                  <a:pt x="547909" y="2190588"/>
                  <a:pt x="539681" y="2197526"/>
                  <a:pt x="537638" y="2216623"/>
                </a:cubicBezTo>
                <a:cubicBezTo>
                  <a:pt x="536992" y="2224213"/>
                  <a:pt x="533668" y="2228851"/>
                  <a:pt x="526568" y="2229916"/>
                </a:cubicBezTo>
                <a:cubicBezTo>
                  <a:pt x="521993" y="2213602"/>
                  <a:pt x="517658" y="2198146"/>
                  <a:pt x="513083" y="2181831"/>
                </a:cubicBezTo>
                <a:cubicBezTo>
                  <a:pt x="524845" y="2177606"/>
                  <a:pt x="526214" y="2172591"/>
                  <a:pt x="520617" y="2165825"/>
                </a:cubicBezTo>
                <a:cubicBezTo>
                  <a:pt x="519036" y="2163490"/>
                  <a:pt x="515125" y="2162734"/>
                  <a:pt x="516117" y="2159677"/>
                </a:cubicBezTo>
                <a:cubicBezTo>
                  <a:pt x="517967" y="2156380"/>
                  <a:pt x="521638" y="2156277"/>
                  <a:pt x="524452" y="2156413"/>
                </a:cubicBezTo>
                <a:cubicBezTo>
                  <a:pt x="527023" y="2155692"/>
                  <a:pt x="528979" y="2156069"/>
                  <a:pt x="530935" y="2156448"/>
                </a:cubicBezTo>
                <a:cubicBezTo>
                  <a:pt x="536561" y="2156722"/>
                  <a:pt x="538892" y="2155142"/>
                  <a:pt x="538064" y="2148891"/>
                </a:cubicBezTo>
                <a:cubicBezTo>
                  <a:pt x="537958" y="2145216"/>
                  <a:pt x="539085" y="2139342"/>
                  <a:pt x="544095" y="2140716"/>
                </a:cubicBezTo>
                <a:lnTo>
                  <a:pt x="561626" y="2139224"/>
                </a:lnTo>
                <a:lnTo>
                  <a:pt x="553359" y="2131442"/>
                </a:lnTo>
                <a:cubicBezTo>
                  <a:pt x="548181" y="2123505"/>
                  <a:pt x="541260" y="2116825"/>
                  <a:pt x="531799" y="2112505"/>
                </a:cubicBezTo>
                <a:cubicBezTo>
                  <a:pt x="523287" y="2108032"/>
                  <a:pt x="514775" y="2103559"/>
                  <a:pt x="508649" y="2095775"/>
                </a:cubicBezTo>
                <a:cubicBezTo>
                  <a:pt x="504494" y="2106197"/>
                  <a:pt x="512029" y="2116677"/>
                  <a:pt x="507874" y="2127098"/>
                </a:cubicBezTo>
                <a:cubicBezTo>
                  <a:pt x="497338" y="2116128"/>
                  <a:pt x="497338" y="2116128"/>
                  <a:pt x="485132" y="2124927"/>
                </a:cubicBezTo>
                <a:cubicBezTo>
                  <a:pt x="479747" y="2127748"/>
                  <a:pt x="476105" y="2129312"/>
                  <a:pt x="469952" y="2127382"/>
                </a:cubicBezTo>
                <a:cubicBezTo>
                  <a:pt x="453697" y="2123186"/>
                  <a:pt x="437749" y="2120890"/>
                  <a:pt x="421802" y="2118595"/>
                </a:cubicBezTo>
                <a:cubicBezTo>
                  <a:pt x="372855" y="2110912"/>
                  <a:pt x="323883" y="2109082"/>
                  <a:pt x="275425" y="2098396"/>
                </a:cubicBezTo>
                <a:cubicBezTo>
                  <a:pt x="271477" y="2098059"/>
                  <a:pt x="265784" y="2098979"/>
                  <a:pt x="265016" y="2094229"/>
                </a:cubicBezTo>
                <a:cubicBezTo>
                  <a:pt x="263299" y="2089632"/>
                  <a:pt x="267735" y="2086965"/>
                  <a:pt x="270120" y="2083654"/>
                </a:cubicBezTo>
                <a:cubicBezTo>
                  <a:pt x="272659" y="2081294"/>
                  <a:pt x="276147" y="2078779"/>
                  <a:pt x="273634" y="2075287"/>
                </a:cubicBezTo>
                <a:cubicBezTo>
                  <a:pt x="271918" y="2070689"/>
                  <a:pt x="267815" y="2069403"/>
                  <a:pt x="263867" y="2069066"/>
                </a:cubicBezTo>
                <a:cubicBezTo>
                  <a:pt x="261021" y="2069526"/>
                  <a:pt x="258175" y="2069987"/>
                  <a:pt x="255328" y="2070447"/>
                </a:cubicBezTo>
                <a:cubicBezTo>
                  <a:pt x="241892" y="2071645"/>
                  <a:pt x="233073" y="2065272"/>
                  <a:pt x="230922" y="2051970"/>
                </a:cubicBezTo>
                <a:cubicBezTo>
                  <a:pt x="230154" y="2047220"/>
                  <a:pt x="229386" y="2042469"/>
                  <a:pt x="230515" y="2037413"/>
                </a:cubicBezTo>
                <a:cubicBezTo>
                  <a:pt x="230542" y="2031558"/>
                  <a:pt x="226286" y="2029322"/>
                  <a:pt x="220901" y="2032142"/>
                </a:cubicBezTo>
                <a:cubicBezTo>
                  <a:pt x="210926" y="2036681"/>
                  <a:pt x="207411" y="2045048"/>
                  <a:pt x="210512" y="2058197"/>
                </a:cubicBezTo>
                <a:cubicBezTo>
                  <a:pt x="202641" y="2051670"/>
                  <a:pt x="196822" y="2045786"/>
                  <a:pt x="192747" y="2038646"/>
                </a:cubicBezTo>
                <a:cubicBezTo>
                  <a:pt x="188671" y="2031505"/>
                  <a:pt x="188752" y="2013943"/>
                  <a:pt x="194470" y="2007168"/>
                </a:cubicBezTo>
                <a:cubicBezTo>
                  <a:pt x="201934" y="1999137"/>
                  <a:pt x="211240" y="2002507"/>
                  <a:pt x="218496" y="2005233"/>
                </a:cubicBezTo>
                <a:cubicBezTo>
                  <a:pt x="228905" y="2009399"/>
                  <a:pt x="239956" y="2011512"/>
                  <a:pt x="251340" y="2009671"/>
                </a:cubicBezTo>
                <a:cubicBezTo>
                  <a:pt x="257981" y="2008596"/>
                  <a:pt x="265572" y="2007369"/>
                  <a:pt x="273161" y="2006142"/>
                </a:cubicBezTo>
                <a:cubicBezTo>
                  <a:pt x="304469" y="2001078"/>
                  <a:pt x="335596" y="2000919"/>
                  <a:pt x="363950" y="2019732"/>
                </a:cubicBezTo>
                <a:cubicBezTo>
                  <a:pt x="374821" y="2026748"/>
                  <a:pt x="380052" y="2022978"/>
                  <a:pt x="382952" y="2010809"/>
                </a:cubicBezTo>
                <a:cubicBezTo>
                  <a:pt x="383593" y="2008756"/>
                  <a:pt x="381234" y="2006212"/>
                  <a:pt x="383927" y="2004802"/>
                </a:cubicBezTo>
                <a:cubicBezTo>
                  <a:pt x="386773" y="2004342"/>
                  <a:pt x="388978" y="2005935"/>
                  <a:pt x="390234" y="2007682"/>
                </a:cubicBezTo>
                <a:cubicBezTo>
                  <a:pt x="391490" y="2009429"/>
                  <a:pt x="392746" y="2011175"/>
                  <a:pt x="393849" y="2011972"/>
                </a:cubicBezTo>
                <a:cubicBezTo>
                  <a:pt x="397463" y="2016262"/>
                  <a:pt x="401873" y="2019449"/>
                  <a:pt x="405847" y="2013931"/>
                </a:cubicBezTo>
                <a:cubicBezTo>
                  <a:pt x="410772" y="2008260"/>
                  <a:pt x="403028" y="2008538"/>
                  <a:pt x="400670" y="2005994"/>
                </a:cubicBezTo>
                <a:cubicBezTo>
                  <a:pt x="400516" y="2005044"/>
                  <a:pt x="399568" y="2005197"/>
                  <a:pt x="399414" y="2004248"/>
                </a:cubicBezTo>
                <a:cubicBezTo>
                  <a:pt x="397209" y="2002654"/>
                  <a:pt x="395800" y="1999957"/>
                  <a:pt x="397390" y="1997750"/>
                </a:cubicBezTo>
                <a:cubicBezTo>
                  <a:pt x="398826" y="1994593"/>
                  <a:pt x="400724" y="1994286"/>
                  <a:pt x="403877" y="1995725"/>
                </a:cubicBezTo>
                <a:cubicBezTo>
                  <a:pt x="416183" y="1999585"/>
                  <a:pt x="426005" y="1994097"/>
                  <a:pt x="431904" y="1982419"/>
                </a:cubicBezTo>
                <a:cubicBezTo>
                  <a:pt x="433494" y="1980211"/>
                  <a:pt x="436982" y="1977697"/>
                  <a:pt x="436521" y="1974848"/>
                </a:cubicBezTo>
                <a:cubicBezTo>
                  <a:pt x="434831" y="1964396"/>
                  <a:pt x="422705" y="1955633"/>
                  <a:pt x="413525" y="1959068"/>
                </a:cubicBezTo>
                <a:cubicBezTo>
                  <a:pt x="395165" y="1965936"/>
                  <a:pt x="376679" y="1966001"/>
                  <a:pt x="357270" y="1960365"/>
                </a:cubicBezTo>
                <a:cubicBezTo>
                  <a:pt x="350321" y="1959540"/>
                  <a:pt x="343373" y="1958713"/>
                  <a:pt x="338449" y="1964385"/>
                </a:cubicBezTo>
                <a:cubicBezTo>
                  <a:pt x="334167" y="1968002"/>
                  <a:pt x="332116" y="1967359"/>
                  <a:pt x="330245" y="1961812"/>
                </a:cubicBezTo>
                <a:cubicBezTo>
                  <a:pt x="328067" y="1954364"/>
                  <a:pt x="322555" y="1950381"/>
                  <a:pt x="314658" y="1949708"/>
                </a:cubicBezTo>
                <a:cubicBezTo>
                  <a:pt x="306607" y="1948085"/>
                  <a:pt x="297607" y="1946616"/>
                  <a:pt x="288608" y="1945146"/>
                </a:cubicBezTo>
                <a:cubicBezTo>
                  <a:pt x="280711" y="1944474"/>
                  <a:pt x="276943" y="1939234"/>
                  <a:pt x="276663" y="1931479"/>
                </a:cubicBezTo>
                <a:cubicBezTo>
                  <a:pt x="276509" y="1930529"/>
                  <a:pt x="276202" y="1928629"/>
                  <a:pt x="276843" y="1926575"/>
                </a:cubicBezTo>
                <a:cubicBezTo>
                  <a:pt x="276075" y="1921825"/>
                  <a:pt x="272614" y="1918484"/>
                  <a:pt x="267870" y="1919252"/>
                </a:cubicBezTo>
                <a:cubicBezTo>
                  <a:pt x="263921" y="1918916"/>
                  <a:pt x="264690" y="1923667"/>
                  <a:pt x="265305" y="1927466"/>
                </a:cubicBezTo>
                <a:cubicBezTo>
                  <a:pt x="264971" y="1931420"/>
                  <a:pt x="265585" y="1935221"/>
                  <a:pt x="260047" y="1937092"/>
                </a:cubicBezTo>
                <a:cubicBezTo>
                  <a:pt x="251508" y="1938472"/>
                  <a:pt x="242382" y="1930199"/>
                  <a:pt x="242896" y="1921341"/>
                </a:cubicBezTo>
                <a:cubicBezTo>
                  <a:pt x="242435" y="1918491"/>
                  <a:pt x="244026" y="1916284"/>
                  <a:pt x="241667" y="1913741"/>
                </a:cubicBezTo>
                <a:cubicBezTo>
                  <a:pt x="238821" y="1914201"/>
                  <a:pt x="239282" y="1917051"/>
                  <a:pt x="237538" y="1918307"/>
                </a:cubicBezTo>
                <a:cubicBezTo>
                  <a:pt x="233716" y="1924775"/>
                  <a:pt x="229922" y="1925389"/>
                  <a:pt x="225052" y="1919352"/>
                </a:cubicBezTo>
                <a:cubicBezTo>
                  <a:pt x="218617" y="1909668"/>
                  <a:pt x="209799" y="1903295"/>
                  <a:pt x="201133" y="1897872"/>
                </a:cubicBezTo>
                <a:cubicBezTo>
                  <a:pt x="191212" y="1890702"/>
                  <a:pt x="182085" y="1882429"/>
                  <a:pt x="178985" y="1869280"/>
                </a:cubicBezTo>
                <a:cubicBezTo>
                  <a:pt x="177268" y="1864684"/>
                  <a:pt x="174449" y="1859289"/>
                  <a:pt x="169398" y="1858157"/>
                </a:cubicBezTo>
                <a:cubicBezTo>
                  <a:pt x="148887" y="1851724"/>
                  <a:pt x="139507" y="1829842"/>
                  <a:pt x="119637" y="1821356"/>
                </a:cubicBezTo>
                <a:cubicBezTo>
                  <a:pt x="114279" y="1818323"/>
                  <a:pt x="114460" y="1813420"/>
                  <a:pt x="115589" y="1808362"/>
                </a:cubicBezTo>
                <a:cubicBezTo>
                  <a:pt x="117667" y="1803151"/>
                  <a:pt x="122872" y="1805234"/>
                  <a:pt x="126178" y="1807625"/>
                </a:cubicBezTo>
                <a:cubicBezTo>
                  <a:pt x="132639" y="1811455"/>
                  <a:pt x="138178" y="1809584"/>
                  <a:pt x="143256" y="1804863"/>
                </a:cubicBezTo>
                <a:cubicBezTo>
                  <a:pt x="149128" y="1799038"/>
                  <a:pt x="156411" y="1795911"/>
                  <a:pt x="164949" y="1794530"/>
                </a:cubicBezTo>
                <a:cubicBezTo>
                  <a:pt x="179333" y="1793178"/>
                  <a:pt x="188614" y="1802402"/>
                  <a:pt x="186970" y="1816317"/>
                </a:cubicBezTo>
                <a:cubicBezTo>
                  <a:pt x="186482" y="1819321"/>
                  <a:pt x="186148" y="1823274"/>
                  <a:pt x="186608" y="1826124"/>
                </a:cubicBezTo>
                <a:cubicBezTo>
                  <a:pt x="186763" y="1827075"/>
                  <a:pt x="185968" y="1828178"/>
                  <a:pt x="185968" y="1828178"/>
                </a:cubicBezTo>
                <a:cubicBezTo>
                  <a:pt x="186916" y="1828025"/>
                  <a:pt x="186916" y="1828025"/>
                  <a:pt x="187711" y="1826921"/>
                </a:cubicBezTo>
                <a:cubicBezTo>
                  <a:pt x="191506" y="1826308"/>
                  <a:pt x="194352" y="1825848"/>
                  <a:pt x="198301" y="1826184"/>
                </a:cubicBezTo>
                <a:cubicBezTo>
                  <a:pt x="217095" y="1828019"/>
                  <a:pt x="222326" y="1824249"/>
                  <a:pt x="225099" y="1805276"/>
                </a:cubicBezTo>
                <a:cubicBezTo>
                  <a:pt x="225614" y="1796418"/>
                  <a:pt x="230999" y="1793597"/>
                  <a:pt x="239845" y="1794116"/>
                </a:cubicBezTo>
                <a:cubicBezTo>
                  <a:pt x="246639" y="1793992"/>
                  <a:pt x="251048" y="1797179"/>
                  <a:pt x="255920" y="1803217"/>
                </a:cubicBezTo>
                <a:cubicBezTo>
                  <a:pt x="269428" y="1820531"/>
                  <a:pt x="287554" y="1830273"/>
                  <a:pt x="310143" y="1831495"/>
                </a:cubicBezTo>
                <a:cubicBezTo>
                  <a:pt x="329090" y="1834280"/>
                  <a:pt x="329090" y="1834280"/>
                  <a:pt x="322223" y="1815892"/>
                </a:cubicBezTo>
                <a:cubicBezTo>
                  <a:pt x="318635" y="1805748"/>
                  <a:pt x="319764" y="1800690"/>
                  <a:pt x="327687" y="1795509"/>
                </a:cubicBezTo>
                <a:cubicBezTo>
                  <a:pt x="332839" y="1809300"/>
                  <a:pt x="336146" y="1811690"/>
                  <a:pt x="350530" y="1810339"/>
                </a:cubicBezTo>
                <a:cubicBezTo>
                  <a:pt x="360018" y="1808805"/>
                  <a:pt x="369992" y="1804267"/>
                  <a:pt x="378170" y="1812693"/>
                </a:cubicBezTo>
                <a:cubicBezTo>
                  <a:pt x="378324" y="1813643"/>
                  <a:pt x="379273" y="1813490"/>
                  <a:pt x="380221" y="1813337"/>
                </a:cubicBezTo>
                <a:cubicBezTo>
                  <a:pt x="390991" y="1807695"/>
                  <a:pt x="395301" y="1798223"/>
                  <a:pt x="394251" y="1785719"/>
                </a:cubicBezTo>
                <a:cubicBezTo>
                  <a:pt x="393176" y="1779068"/>
                  <a:pt x="392101" y="1772418"/>
                  <a:pt x="399229" y="1768340"/>
                </a:cubicBezTo>
                <a:cubicBezTo>
                  <a:pt x="400024" y="1767236"/>
                  <a:pt x="402563" y="1764876"/>
                  <a:pt x="403024" y="1767726"/>
                </a:cubicBezTo>
                <a:cubicBezTo>
                  <a:pt x="405202" y="1775173"/>
                  <a:pt x="411997" y="1775049"/>
                  <a:pt x="418150" y="1776979"/>
                </a:cubicBezTo>
                <a:cubicBezTo>
                  <a:pt x="425252" y="1778755"/>
                  <a:pt x="429816" y="1782892"/>
                  <a:pt x="430096" y="1790646"/>
                </a:cubicBezTo>
                <a:cubicBezTo>
                  <a:pt x="430530" y="1799350"/>
                  <a:pt x="435400" y="1805387"/>
                  <a:pt x="443605" y="1807960"/>
                </a:cubicBezTo>
                <a:cubicBezTo>
                  <a:pt x="451014" y="1811637"/>
                  <a:pt x="457194" y="1807713"/>
                  <a:pt x="463067" y="1801888"/>
                </a:cubicBezTo>
                <a:cubicBezTo>
                  <a:pt x="467838" y="1795267"/>
                  <a:pt x="470349" y="1798761"/>
                  <a:pt x="471271" y="1804461"/>
                </a:cubicBezTo>
                <a:cubicBezTo>
                  <a:pt x="472654" y="1813012"/>
                  <a:pt x="477859" y="1815095"/>
                  <a:pt x="485142" y="1811967"/>
                </a:cubicBezTo>
                <a:cubicBezTo>
                  <a:pt x="487039" y="1811661"/>
                  <a:pt x="488936" y="1811353"/>
                  <a:pt x="490680" y="1810097"/>
                </a:cubicBezTo>
                <a:cubicBezTo>
                  <a:pt x="498911" y="1806815"/>
                  <a:pt x="505706" y="1806692"/>
                  <a:pt x="511037" y="1815579"/>
                </a:cubicBezTo>
                <a:cubicBezTo>
                  <a:pt x="517164" y="1823363"/>
                  <a:pt x="526471" y="1826732"/>
                  <a:pt x="535163" y="1826301"/>
                </a:cubicBezTo>
                <a:cubicBezTo>
                  <a:pt x="542111" y="1827128"/>
                  <a:pt x="549701" y="1825900"/>
                  <a:pt x="546113" y="1815756"/>
                </a:cubicBezTo>
                <a:cubicBezTo>
                  <a:pt x="545652" y="1812906"/>
                  <a:pt x="545986" y="1808952"/>
                  <a:pt x="546474" y="1805949"/>
                </a:cubicBezTo>
                <a:cubicBezTo>
                  <a:pt x="545399" y="1799298"/>
                  <a:pt x="547169" y="1792186"/>
                  <a:pt x="542452" y="1787100"/>
                </a:cubicBezTo>
                <a:cubicBezTo>
                  <a:pt x="530172" y="1777386"/>
                  <a:pt x="528970" y="1763931"/>
                  <a:pt x="526665" y="1749680"/>
                </a:cubicBezTo>
                <a:cubicBezTo>
                  <a:pt x="533921" y="1752406"/>
                  <a:pt x="541177" y="1755132"/>
                  <a:pt x="548766" y="1753905"/>
                </a:cubicBezTo>
                <a:cubicBezTo>
                  <a:pt x="558100" y="1751421"/>
                  <a:pt x="567099" y="1752890"/>
                  <a:pt x="575611" y="1757363"/>
                </a:cubicBezTo>
                <a:cubicBezTo>
                  <a:pt x="583020" y="1761040"/>
                  <a:pt x="591225" y="1763613"/>
                  <a:pt x="599429" y="1766186"/>
                </a:cubicBezTo>
                <a:cubicBezTo>
                  <a:pt x="623247" y="1775008"/>
                  <a:pt x="648656" y="1781624"/>
                  <a:pt x="671344" y="1795503"/>
                </a:cubicBezTo>
                <a:cubicBezTo>
                  <a:pt x="676702" y="1798536"/>
                  <a:pt x="679242" y="1796176"/>
                  <a:pt x="680370" y="1791118"/>
                </a:cubicBezTo>
                <a:cubicBezTo>
                  <a:pt x="681012" y="1789064"/>
                  <a:pt x="681346" y="1785111"/>
                  <a:pt x="685295" y="1785447"/>
                </a:cubicBezTo>
                <a:cubicBezTo>
                  <a:pt x="688294" y="1785937"/>
                  <a:pt x="688909" y="1789737"/>
                  <a:pt x="689217" y="1791638"/>
                </a:cubicBezTo>
                <a:cubicBezTo>
                  <a:pt x="690933" y="1796234"/>
                  <a:pt x="692496" y="1799881"/>
                  <a:pt x="696445" y="1800218"/>
                </a:cubicBezTo>
                <a:cubicBezTo>
                  <a:pt x="701342" y="1800401"/>
                  <a:pt x="705752" y="1803587"/>
                  <a:pt x="710649" y="1803770"/>
                </a:cubicBezTo>
                <a:cubicBezTo>
                  <a:pt x="717597" y="1804596"/>
                  <a:pt x="719161" y="1808244"/>
                  <a:pt x="717237" y="1814404"/>
                </a:cubicBezTo>
                <a:cubicBezTo>
                  <a:pt x="711979" y="1824029"/>
                  <a:pt x="719875" y="1824702"/>
                  <a:pt x="726183" y="1827581"/>
                </a:cubicBezTo>
                <a:cubicBezTo>
                  <a:pt x="734540" y="1831105"/>
                  <a:pt x="733311" y="1823504"/>
                  <a:pt x="734594" y="1819397"/>
                </a:cubicBezTo>
                <a:cubicBezTo>
                  <a:pt x="735236" y="1817343"/>
                  <a:pt x="734928" y="1815443"/>
                  <a:pt x="737774" y="1814983"/>
                </a:cubicBezTo>
                <a:cubicBezTo>
                  <a:pt x="740440" y="1819426"/>
                  <a:pt x="744054" y="1823716"/>
                  <a:pt x="745925" y="1829264"/>
                </a:cubicBezTo>
                <a:cubicBezTo>
                  <a:pt x="748437" y="1832757"/>
                  <a:pt x="751744" y="1835147"/>
                  <a:pt x="755539" y="1834533"/>
                </a:cubicBezTo>
                <a:cubicBezTo>
                  <a:pt x="760283" y="1833766"/>
                  <a:pt x="759515" y="1829016"/>
                  <a:pt x="760003" y="1826012"/>
                </a:cubicBezTo>
                <a:cubicBezTo>
                  <a:pt x="764519" y="1805783"/>
                  <a:pt x="775136" y="1799191"/>
                  <a:pt x="795339" y="1803723"/>
                </a:cubicBezTo>
                <a:cubicBezTo>
                  <a:pt x="799441" y="1805010"/>
                  <a:pt x="803390" y="1805346"/>
                  <a:pt x="806697" y="1807736"/>
                </a:cubicBezTo>
                <a:cubicBezTo>
                  <a:pt x="824208" y="1813678"/>
                  <a:pt x="838900" y="1814227"/>
                  <a:pt x="849570" y="1795927"/>
                </a:cubicBezTo>
                <a:cubicBezTo>
                  <a:pt x="849570" y="1795927"/>
                  <a:pt x="850518" y="1795775"/>
                  <a:pt x="850365" y="1794824"/>
                </a:cubicBezTo>
                <a:cubicBezTo>
                  <a:pt x="854801" y="1792156"/>
                  <a:pt x="858442" y="1790592"/>
                  <a:pt x="863647" y="1792676"/>
                </a:cubicBezTo>
                <a:cubicBezTo>
                  <a:pt x="865698" y="1793319"/>
                  <a:pt x="867902" y="1794913"/>
                  <a:pt x="867415" y="1797916"/>
                </a:cubicBezTo>
                <a:cubicBezTo>
                  <a:pt x="867235" y="1802820"/>
                  <a:pt x="862644" y="1804537"/>
                  <a:pt x="859003" y="1806102"/>
                </a:cubicBezTo>
                <a:cubicBezTo>
                  <a:pt x="856158" y="1806562"/>
                  <a:pt x="852516" y="1808125"/>
                  <a:pt x="852977" y="1810976"/>
                </a:cubicBezTo>
                <a:cubicBezTo>
                  <a:pt x="852643" y="1814930"/>
                  <a:pt x="857233" y="1813212"/>
                  <a:pt x="859437" y="1814805"/>
                </a:cubicBezTo>
                <a:cubicBezTo>
                  <a:pt x="864488" y="1815938"/>
                  <a:pt x="869386" y="1816121"/>
                  <a:pt x="874437" y="1817255"/>
                </a:cubicBezTo>
                <a:cubicBezTo>
                  <a:pt x="881385" y="1818080"/>
                  <a:pt x="887538" y="1820010"/>
                  <a:pt x="892255" y="1825097"/>
                </a:cubicBezTo>
                <a:cubicBezTo>
                  <a:pt x="895716" y="1828437"/>
                  <a:pt x="898562" y="1827977"/>
                  <a:pt x="902998" y="1825309"/>
                </a:cubicBezTo>
                <a:cubicBezTo>
                  <a:pt x="915512" y="1818411"/>
                  <a:pt x="924512" y="1819881"/>
                  <a:pt x="934894" y="1829900"/>
                </a:cubicBezTo>
                <a:cubicBezTo>
                  <a:pt x="940559" y="1834834"/>
                  <a:pt x="944481" y="1841024"/>
                  <a:pt x="949352" y="1847061"/>
                </a:cubicBezTo>
                <a:cubicBezTo>
                  <a:pt x="955324" y="1853895"/>
                  <a:pt x="962734" y="1857571"/>
                  <a:pt x="971733" y="1859041"/>
                </a:cubicBezTo>
                <a:cubicBezTo>
                  <a:pt x="981682" y="1860357"/>
                  <a:pt x="986117" y="1857690"/>
                  <a:pt x="989171" y="1846471"/>
                </a:cubicBezTo>
                <a:cubicBezTo>
                  <a:pt x="992071" y="1834303"/>
                  <a:pt x="998558" y="1832279"/>
                  <a:pt x="1010070" y="1837241"/>
                </a:cubicBezTo>
                <a:cubicBezTo>
                  <a:pt x="1014172" y="1838528"/>
                  <a:pt x="1016376" y="1840122"/>
                  <a:pt x="1020966" y="1838404"/>
                </a:cubicBezTo>
                <a:cubicBezTo>
                  <a:pt x="1031737" y="1832763"/>
                  <a:pt x="1031737" y="1832763"/>
                  <a:pt x="1033734" y="1845114"/>
                </a:cubicBezTo>
                <a:lnTo>
                  <a:pt x="1033901" y="1846144"/>
                </a:lnTo>
                <a:lnTo>
                  <a:pt x="1048531" y="1850889"/>
                </a:lnTo>
                <a:lnTo>
                  <a:pt x="1053950" y="1851269"/>
                </a:lnTo>
                <a:lnTo>
                  <a:pt x="1055059" y="1850561"/>
                </a:lnTo>
                <a:cubicBezTo>
                  <a:pt x="1057694" y="1848795"/>
                  <a:pt x="1060348" y="1847147"/>
                  <a:pt x="1063118" y="1846211"/>
                </a:cubicBezTo>
                <a:cubicBezTo>
                  <a:pt x="1074836" y="1840416"/>
                  <a:pt x="1087676" y="1840046"/>
                  <a:pt x="1098758" y="1843860"/>
                </a:cubicBezTo>
                <a:lnTo>
                  <a:pt x="1099157" y="1844093"/>
                </a:lnTo>
                <a:lnTo>
                  <a:pt x="1105722" y="1841491"/>
                </a:lnTo>
                <a:cubicBezTo>
                  <a:pt x="1109768" y="1839430"/>
                  <a:pt x="1113439" y="1839327"/>
                  <a:pt x="1117591" y="1840941"/>
                </a:cubicBezTo>
                <a:cubicBezTo>
                  <a:pt x="1127475" y="1846505"/>
                  <a:pt x="1137147" y="1844719"/>
                  <a:pt x="1146955" y="1840116"/>
                </a:cubicBezTo>
                <a:cubicBezTo>
                  <a:pt x="1160568" y="1832593"/>
                  <a:pt x="1172224" y="1824692"/>
                  <a:pt x="1183159" y="1814217"/>
                </a:cubicBezTo>
                <a:cubicBezTo>
                  <a:pt x="1185678" y="1811657"/>
                  <a:pt x="1188198" y="1809098"/>
                  <a:pt x="1190974" y="1807046"/>
                </a:cubicBezTo>
                <a:lnTo>
                  <a:pt x="1196662" y="1804536"/>
                </a:lnTo>
                <a:lnTo>
                  <a:pt x="1188790" y="1798589"/>
                </a:lnTo>
                <a:cubicBezTo>
                  <a:pt x="1183432" y="1795555"/>
                  <a:pt x="1179484" y="1795219"/>
                  <a:pt x="1174251" y="1798990"/>
                </a:cubicBezTo>
                <a:cubicBezTo>
                  <a:pt x="1169969" y="1802608"/>
                  <a:pt x="1166789" y="1807022"/>
                  <a:pt x="1160790" y="1806042"/>
                </a:cubicBezTo>
                <a:cubicBezTo>
                  <a:pt x="1154943" y="1806012"/>
                  <a:pt x="1153072" y="1800465"/>
                  <a:pt x="1149612" y="1797126"/>
                </a:cubicBezTo>
                <a:cubicBezTo>
                  <a:pt x="1142917" y="1809907"/>
                  <a:pt x="1142917" y="1809907"/>
                  <a:pt x="1130150" y="1803198"/>
                </a:cubicBezTo>
                <a:cubicBezTo>
                  <a:pt x="1124945" y="1801114"/>
                  <a:pt x="1119587" y="1798081"/>
                  <a:pt x="1113560" y="1802955"/>
                </a:cubicBezTo>
                <a:cubicBezTo>
                  <a:pt x="1100251" y="1810957"/>
                  <a:pt x="1097252" y="1810468"/>
                  <a:pt x="1087511" y="1798394"/>
                </a:cubicBezTo>
                <a:cubicBezTo>
                  <a:pt x="1082794" y="1793307"/>
                  <a:pt x="1078077" y="1788221"/>
                  <a:pt x="1072412" y="1783287"/>
                </a:cubicBezTo>
                <a:cubicBezTo>
                  <a:pt x="1059671" y="1770723"/>
                  <a:pt x="1054928" y="1771490"/>
                  <a:pt x="1045694" y="1786633"/>
                </a:cubicBezTo>
                <a:cubicBezTo>
                  <a:pt x="1043308" y="1789944"/>
                  <a:pt x="1042026" y="1794051"/>
                  <a:pt x="1038845" y="1798465"/>
                </a:cubicBezTo>
                <a:cubicBezTo>
                  <a:pt x="1035719" y="1791171"/>
                  <a:pt x="1032899" y="1785777"/>
                  <a:pt x="1029773" y="1778483"/>
                </a:cubicBezTo>
                <a:cubicBezTo>
                  <a:pt x="1028183" y="1780690"/>
                  <a:pt x="1028336" y="1781640"/>
                  <a:pt x="1027541" y="1782744"/>
                </a:cubicBezTo>
                <a:cubicBezTo>
                  <a:pt x="1021769" y="1801226"/>
                  <a:pt x="1012281" y="1802761"/>
                  <a:pt x="999387" y="1789248"/>
                </a:cubicBezTo>
                <a:cubicBezTo>
                  <a:pt x="997029" y="1786704"/>
                  <a:pt x="994670" y="1784160"/>
                  <a:pt x="992159" y="1780667"/>
                </a:cubicBezTo>
                <a:cubicBezTo>
                  <a:pt x="990902" y="1778920"/>
                  <a:pt x="989646" y="1777173"/>
                  <a:pt x="991083" y="1774016"/>
                </a:cubicBezTo>
                <a:cubicBezTo>
                  <a:pt x="997597" y="1766138"/>
                  <a:pt x="991136" y="1762308"/>
                  <a:pt x="985625" y="1758325"/>
                </a:cubicBezTo>
                <a:cubicBezTo>
                  <a:pt x="969550" y="1749225"/>
                  <a:pt x="951704" y="1747236"/>
                  <a:pt x="933859" y="1745248"/>
                </a:cubicBezTo>
                <a:cubicBezTo>
                  <a:pt x="905271" y="1743047"/>
                  <a:pt x="876041" y="1742899"/>
                  <a:pt x="849403" y="1728683"/>
                </a:cubicBezTo>
                <a:cubicBezTo>
                  <a:pt x="840892" y="1724209"/>
                  <a:pt x="832046" y="1723691"/>
                  <a:pt x="822712" y="1726175"/>
                </a:cubicBezTo>
                <a:cubicBezTo>
                  <a:pt x="815276" y="1728352"/>
                  <a:pt x="808174" y="1726576"/>
                  <a:pt x="802662" y="1722593"/>
                </a:cubicBezTo>
                <a:lnTo>
                  <a:pt x="801420" y="1722072"/>
                </a:lnTo>
                <a:lnTo>
                  <a:pt x="796616" y="1725348"/>
                </a:lnTo>
                <a:cubicBezTo>
                  <a:pt x="791953" y="1728508"/>
                  <a:pt x="788764" y="1730328"/>
                  <a:pt x="782898" y="1729195"/>
                </a:cubicBezTo>
                <a:cubicBezTo>
                  <a:pt x="767492" y="1727032"/>
                  <a:pt x="752570" y="1726587"/>
                  <a:pt x="737648" y="1726140"/>
                </a:cubicBezTo>
                <a:cubicBezTo>
                  <a:pt x="691781" y="1724185"/>
                  <a:pt x="646502" y="1727622"/>
                  <a:pt x="600771" y="1722851"/>
                </a:cubicBezTo>
                <a:cubicBezTo>
                  <a:pt x="597101" y="1722954"/>
                  <a:pt x="591956" y="1724397"/>
                  <a:pt x="590752" y="1720103"/>
                </a:cubicBezTo>
                <a:cubicBezTo>
                  <a:pt x="588690" y="1716050"/>
                  <a:pt x="592496" y="1713131"/>
                  <a:pt x="594346" y="1709834"/>
                </a:cubicBezTo>
                <a:cubicBezTo>
                  <a:pt x="596436" y="1707395"/>
                  <a:pt x="599384" y="1704716"/>
                  <a:pt x="596707" y="1701762"/>
                </a:cubicBezTo>
                <a:cubicBezTo>
                  <a:pt x="594645" y="1697709"/>
                  <a:pt x="590734" y="1696954"/>
                  <a:pt x="587063" y="1697057"/>
                </a:cubicBezTo>
                <a:cubicBezTo>
                  <a:pt x="584491" y="1697779"/>
                  <a:pt x="581918" y="1698500"/>
                  <a:pt x="579347" y="1699222"/>
                </a:cubicBezTo>
                <a:cubicBezTo>
                  <a:pt x="567101" y="1701729"/>
                  <a:pt x="558315" y="1696784"/>
                  <a:pt x="554944" y="1684763"/>
                </a:cubicBezTo>
                <a:cubicBezTo>
                  <a:pt x="553741" y="1680469"/>
                  <a:pt x="552537" y="1676175"/>
                  <a:pt x="553047" y="1671402"/>
                </a:cubicBezTo>
                <a:cubicBezTo>
                  <a:pt x="552459" y="1666010"/>
                  <a:pt x="548307" y="1664395"/>
                  <a:pt x="543644" y="1667556"/>
                </a:cubicBezTo>
                <a:cubicBezTo>
                  <a:pt x="534935" y="1672777"/>
                  <a:pt x="532575" y="1680848"/>
                  <a:pt x="536804" y="1692629"/>
                </a:cubicBezTo>
                <a:cubicBezTo>
                  <a:pt x="528875" y="1687443"/>
                  <a:pt x="522902" y="1682635"/>
                  <a:pt x="518404" y="1676487"/>
                </a:cubicBezTo>
                <a:cubicBezTo>
                  <a:pt x="516155" y="1673414"/>
                  <a:pt x="514589" y="1667832"/>
                  <a:pt x="514156" y="1662165"/>
                </a:cubicBezTo>
                <a:lnTo>
                  <a:pt x="514991" y="1657293"/>
                </a:lnTo>
                <a:lnTo>
                  <a:pt x="492018" y="1655838"/>
                </a:lnTo>
                <a:cubicBezTo>
                  <a:pt x="486325" y="1656759"/>
                  <a:pt x="482070" y="1654523"/>
                  <a:pt x="479251" y="1649129"/>
                </a:cubicBezTo>
                <a:cubicBezTo>
                  <a:pt x="468741" y="1632304"/>
                  <a:pt x="467793" y="1632458"/>
                  <a:pt x="448023" y="1636631"/>
                </a:cubicBezTo>
                <a:cubicBezTo>
                  <a:pt x="446126" y="1636937"/>
                  <a:pt x="444228" y="1637244"/>
                  <a:pt x="441382" y="1637704"/>
                </a:cubicBezTo>
                <a:cubicBezTo>
                  <a:pt x="443306" y="1631543"/>
                  <a:pt x="445230" y="1625382"/>
                  <a:pt x="447308" y="1620172"/>
                </a:cubicBezTo>
                <a:cubicBezTo>
                  <a:pt x="449566" y="1610057"/>
                  <a:pt x="456542" y="1605030"/>
                  <a:pt x="466183" y="1604445"/>
                </a:cubicBezTo>
                <a:cubicBezTo>
                  <a:pt x="471875" y="1603525"/>
                  <a:pt x="476926" y="1604657"/>
                  <a:pt x="482465" y="1602786"/>
                </a:cubicBezTo>
                <a:cubicBezTo>
                  <a:pt x="491644" y="1599352"/>
                  <a:pt x="494798" y="1600793"/>
                  <a:pt x="498232" y="1609986"/>
                </a:cubicBezTo>
                <a:cubicBezTo>
                  <a:pt x="498847" y="1613786"/>
                  <a:pt x="499461" y="1617587"/>
                  <a:pt x="500076" y="1621388"/>
                </a:cubicBezTo>
                <a:cubicBezTo>
                  <a:pt x="500049" y="1627241"/>
                  <a:pt x="503048" y="1627732"/>
                  <a:pt x="507792" y="1626964"/>
                </a:cubicBezTo>
                <a:cubicBezTo>
                  <a:pt x="518382" y="1626226"/>
                  <a:pt x="525203" y="1620248"/>
                  <a:pt x="530768" y="1612524"/>
                </a:cubicBezTo>
                <a:cubicBezTo>
                  <a:pt x="532513" y="1611266"/>
                  <a:pt x="533001" y="1608263"/>
                  <a:pt x="536000" y="1608752"/>
                </a:cubicBezTo>
                <a:cubicBezTo>
                  <a:pt x="538052" y="1609396"/>
                  <a:pt x="538512" y="1612246"/>
                  <a:pt x="539769" y="1613993"/>
                </a:cubicBezTo>
                <a:cubicBezTo>
                  <a:pt x="540076" y="1615893"/>
                  <a:pt x="540229" y="1616843"/>
                  <a:pt x="540537" y="1618743"/>
                </a:cubicBezTo>
                <a:cubicBezTo>
                  <a:pt x="541612" y="1625394"/>
                  <a:pt x="544766" y="1626834"/>
                  <a:pt x="550150" y="1624014"/>
                </a:cubicBezTo>
                <a:cubicBezTo>
                  <a:pt x="555382" y="1620242"/>
                  <a:pt x="558689" y="1622632"/>
                  <a:pt x="562304" y="1626923"/>
                </a:cubicBezTo>
                <a:cubicBezTo>
                  <a:pt x="565764" y="1630263"/>
                  <a:pt x="565430" y="1634216"/>
                  <a:pt x="563045" y="1637527"/>
                </a:cubicBezTo>
                <a:cubicBezTo>
                  <a:pt x="560814" y="1641788"/>
                  <a:pt x="555763" y="1640655"/>
                  <a:pt x="551507" y="1638418"/>
                </a:cubicBezTo>
                <a:cubicBezTo>
                  <a:pt x="548507" y="1637929"/>
                  <a:pt x="546302" y="1636335"/>
                  <a:pt x="544071" y="1640595"/>
                </a:cubicBezTo>
                <a:lnTo>
                  <a:pt x="545032" y="1644058"/>
                </a:lnTo>
                <a:lnTo>
                  <a:pt x="553866" y="1645470"/>
                </a:lnTo>
                <a:lnTo>
                  <a:pt x="563290" y="1644380"/>
                </a:lnTo>
                <a:lnTo>
                  <a:pt x="569044" y="1638507"/>
                </a:lnTo>
                <a:cubicBezTo>
                  <a:pt x="570842" y="1625542"/>
                  <a:pt x="579688" y="1626061"/>
                  <a:pt x="588533" y="1626580"/>
                </a:cubicBezTo>
                <a:cubicBezTo>
                  <a:pt x="597777" y="1626548"/>
                  <a:pt x="607013" y="1627979"/>
                  <a:pt x="616170" y="1629666"/>
                </a:cubicBezTo>
                <a:lnTo>
                  <a:pt x="627821" y="1631651"/>
                </a:lnTo>
                <a:lnTo>
                  <a:pt x="631627" y="1631302"/>
                </a:lnTo>
                <a:cubicBezTo>
                  <a:pt x="645833" y="1631254"/>
                  <a:pt x="660011" y="1633993"/>
                  <a:pt x="674048" y="1641170"/>
                </a:cubicBezTo>
                <a:cubicBezTo>
                  <a:pt x="684789" y="1646493"/>
                  <a:pt x="689212" y="1642475"/>
                  <a:pt x="690609" y="1630968"/>
                </a:cubicBezTo>
                <a:cubicBezTo>
                  <a:pt x="690984" y="1629011"/>
                  <a:pt x="688547" y="1626915"/>
                  <a:pt x="690878" y="1625335"/>
                </a:cubicBezTo>
                <a:cubicBezTo>
                  <a:pt x="693450" y="1624614"/>
                  <a:pt x="695647" y="1625850"/>
                  <a:pt x="696986" y="1627327"/>
                </a:cubicBezTo>
                <a:cubicBezTo>
                  <a:pt x="698325" y="1628804"/>
                  <a:pt x="699665" y="1630281"/>
                  <a:pt x="700763" y="1630899"/>
                </a:cubicBezTo>
                <a:cubicBezTo>
                  <a:pt x="704539" y="1634471"/>
                  <a:pt x="708931" y="1636943"/>
                  <a:pt x="712015" y="1631448"/>
                </a:cubicBezTo>
                <a:cubicBezTo>
                  <a:pt x="715954" y="1625712"/>
                  <a:pt x="708855" y="1626777"/>
                  <a:pt x="706419" y="1624683"/>
                </a:cubicBezTo>
                <a:cubicBezTo>
                  <a:pt x="706177" y="1623823"/>
                  <a:pt x="705319" y="1624064"/>
                  <a:pt x="705078" y="1623205"/>
                </a:cubicBezTo>
                <a:cubicBezTo>
                  <a:pt x="702882" y="1621968"/>
                  <a:pt x="701302" y="1619633"/>
                  <a:pt x="702535" y="1617435"/>
                </a:cubicBezTo>
                <a:lnTo>
                  <a:pt x="705762" y="1616011"/>
                </a:lnTo>
                <a:lnTo>
                  <a:pt x="695893" y="1610192"/>
                </a:lnTo>
                <a:cubicBezTo>
                  <a:pt x="701829" y="1607770"/>
                  <a:pt x="704797" y="1606559"/>
                  <a:pt x="708707" y="1606657"/>
                </a:cubicBezTo>
                <a:lnTo>
                  <a:pt x="724793" y="1610426"/>
                </a:lnTo>
                <a:lnTo>
                  <a:pt x="732709" y="1599711"/>
                </a:lnTo>
                <a:cubicBezTo>
                  <a:pt x="733942" y="1597512"/>
                  <a:pt x="736890" y="1594833"/>
                  <a:pt x="736168" y="1592257"/>
                </a:cubicBezTo>
                <a:lnTo>
                  <a:pt x="727501" y="1581946"/>
                </a:lnTo>
                <a:lnTo>
                  <a:pt x="723399" y="1582653"/>
                </a:lnTo>
                <a:lnTo>
                  <a:pt x="712092" y="1580526"/>
                </a:lnTo>
                <a:lnTo>
                  <a:pt x="688369" y="1587949"/>
                </a:lnTo>
                <a:cubicBezTo>
                  <a:pt x="679786" y="1589083"/>
                  <a:pt x="670918" y="1588791"/>
                  <a:pt x="661689" y="1587213"/>
                </a:cubicBezTo>
                <a:cubicBezTo>
                  <a:pt x="655205" y="1587178"/>
                  <a:pt x="648721" y="1587144"/>
                  <a:pt x="644782" y="1592880"/>
                </a:cubicBezTo>
                <a:cubicBezTo>
                  <a:pt x="641217" y="1596659"/>
                  <a:pt x="639262" y="1596281"/>
                  <a:pt x="636959" y="1591369"/>
                </a:cubicBezTo>
                <a:lnTo>
                  <a:pt x="634159" y="1589664"/>
                </a:lnTo>
                <a:lnTo>
                  <a:pt x="626784" y="1593377"/>
                </a:lnTo>
                <a:cubicBezTo>
                  <a:pt x="622314" y="1595545"/>
                  <a:pt x="620022" y="1601076"/>
                  <a:pt x="614457" y="1602118"/>
                </a:cubicBezTo>
                <a:cubicBezTo>
                  <a:pt x="615638" y="1596572"/>
                  <a:pt x="616804" y="1592138"/>
                  <a:pt x="617986" y="1586592"/>
                </a:cubicBezTo>
                <a:lnTo>
                  <a:pt x="617481" y="1581623"/>
                </a:lnTo>
                <a:lnTo>
                  <a:pt x="596882" y="1580381"/>
                </a:lnTo>
                <a:cubicBezTo>
                  <a:pt x="589542" y="1580587"/>
                  <a:pt x="585525" y="1576157"/>
                  <a:pt x="584455" y="1569047"/>
                </a:cubicBezTo>
                <a:cubicBezTo>
                  <a:pt x="584214" y="1568188"/>
                  <a:pt x="583733" y="1566471"/>
                  <a:pt x="584109" y="1564513"/>
                </a:cubicBezTo>
                <a:lnTo>
                  <a:pt x="581259" y="1560300"/>
                </a:lnTo>
                <a:lnTo>
                  <a:pt x="575033" y="1558761"/>
                </a:lnTo>
                <a:lnTo>
                  <a:pt x="572593" y="1561375"/>
                </a:lnTo>
                <a:cubicBezTo>
                  <a:pt x="572555" y="1562891"/>
                  <a:pt x="573097" y="1564823"/>
                  <a:pt x="573580" y="1566540"/>
                </a:cubicBezTo>
                <a:cubicBezTo>
                  <a:pt x="573685" y="1570216"/>
                  <a:pt x="574648" y="1573650"/>
                  <a:pt x="569744" y="1575952"/>
                </a:cubicBezTo>
                <a:cubicBezTo>
                  <a:pt x="562028" y="1578115"/>
                  <a:pt x="552760" y="1571453"/>
                  <a:pt x="552308" y="1563244"/>
                </a:cubicBezTo>
                <a:cubicBezTo>
                  <a:pt x="551586" y="1560668"/>
                  <a:pt x="552818" y="1558470"/>
                  <a:pt x="550381" y="1556375"/>
                </a:cubicBezTo>
                <a:cubicBezTo>
                  <a:pt x="547809" y="1557096"/>
                  <a:pt x="548532" y="1559672"/>
                  <a:pt x="547058" y="1561012"/>
                </a:cubicBezTo>
                <a:cubicBezTo>
                  <a:pt x="544216" y="1567366"/>
                  <a:pt x="540785" y="1568328"/>
                  <a:pt x="535670" y="1563280"/>
                </a:cubicBezTo>
                <a:cubicBezTo>
                  <a:pt x="528734" y="1555036"/>
                  <a:pt x="519948" y="1550091"/>
                  <a:pt x="511403" y="1546004"/>
                </a:cubicBezTo>
                <a:lnTo>
                  <a:pt x="505190" y="1541652"/>
                </a:lnTo>
                <a:lnTo>
                  <a:pt x="488096" y="1539617"/>
                </a:lnTo>
                <a:cubicBezTo>
                  <a:pt x="481996" y="1538982"/>
                  <a:pt x="475900" y="1538071"/>
                  <a:pt x="469821" y="1535769"/>
                </a:cubicBezTo>
                <a:cubicBezTo>
                  <a:pt x="462091" y="1532334"/>
                  <a:pt x="457691" y="1528941"/>
                  <a:pt x="460041" y="1518962"/>
                </a:cubicBezTo>
                <a:cubicBezTo>
                  <a:pt x="461306" y="1506744"/>
                  <a:pt x="452508" y="1499959"/>
                  <a:pt x="441334" y="1505377"/>
                </a:cubicBezTo>
                <a:cubicBezTo>
                  <a:pt x="432394" y="1509713"/>
                  <a:pt x="425746" y="1508515"/>
                  <a:pt x="418030" y="1503968"/>
                </a:cubicBezTo>
                <a:cubicBezTo>
                  <a:pt x="413646" y="1499463"/>
                  <a:pt x="409205" y="1499406"/>
                  <a:pt x="403596" y="1503784"/>
                </a:cubicBezTo>
                <a:cubicBezTo>
                  <a:pt x="397973" y="1509273"/>
                  <a:pt x="391297" y="1510300"/>
                  <a:pt x="384678" y="1506880"/>
                </a:cubicBezTo>
                <a:cubicBezTo>
                  <a:pt x="380250" y="1505711"/>
                  <a:pt x="374741" y="1502304"/>
                  <a:pt x="370299" y="1502248"/>
                </a:cubicBezTo>
                <a:cubicBezTo>
                  <a:pt x="363637" y="1502163"/>
                  <a:pt x="361458" y="1498799"/>
                  <a:pt x="360419" y="1493224"/>
                </a:cubicBezTo>
                <a:cubicBezTo>
                  <a:pt x="357230" y="1482062"/>
                  <a:pt x="355024" y="1480921"/>
                  <a:pt x="343834" y="1487452"/>
                </a:cubicBezTo>
                <a:cubicBezTo>
                  <a:pt x="337116" y="1491815"/>
                  <a:pt x="330383" y="1497290"/>
                  <a:pt x="322582" y="1499415"/>
                </a:cubicBezTo>
                <a:cubicBezTo>
                  <a:pt x="322597" y="1498303"/>
                  <a:pt x="321486" y="1498289"/>
                  <a:pt x="321500" y="1497177"/>
                </a:cubicBezTo>
                <a:cubicBezTo>
                  <a:pt x="331677" y="1482849"/>
                  <a:pt x="331677" y="1482849"/>
                  <a:pt x="322993" y="1467168"/>
                </a:cubicBezTo>
                <a:cubicBezTo>
                  <a:pt x="321911" y="1464930"/>
                  <a:pt x="320829" y="1462691"/>
                  <a:pt x="319733" y="1461566"/>
                </a:cubicBezTo>
                <a:cubicBezTo>
                  <a:pt x="311091" y="1442549"/>
                  <a:pt x="297809" y="1439042"/>
                  <a:pt x="278819" y="1447698"/>
                </a:cubicBezTo>
                <a:cubicBezTo>
                  <a:pt x="268756" y="1453130"/>
                  <a:pt x="262136" y="1449709"/>
                  <a:pt x="261167" y="1438575"/>
                </a:cubicBezTo>
                <a:cubicBezTo>
                  <a:pt x="260128" y="1433002"/>
                  <a:pt x="260199" y="1427442"/>
                  <a:pt x="261380" y="1421896"/>
                </a:cubicBezTo>
                <a:cubicBezTo>
                  <a:pt x="264910" y="1406370"/>
                  <a:pt x="279401" y="1402106"/>
                  <a:pt x="290377" y="1412256"/>
                </a:cubicBezTo>
                <a:cubicBezTo>
                  <a:pt x="299160" y="1420153"/>
                  <a:pt x="308001" y="1423602"/>
                  <a:pt x="317965" y="1425954"/>
                </a:cubicBezTo>
                <a:cubicBezTo>
                  <a:pt x="327945" y="1427193"/>
                  <a:pt x="336785" y="1430643"/>
                  <a:pt x="343348" y="1438512"/>
                </a:cubicBezTo>
                <a:cubicBezTo>
                  <a:pt x="353172" y="1451982"/>
                  <a:pt x="358709" y="1453165"/>
                  <a:pt x="371065" y="1442201"/>
                </a:cubicBezTo>
                <a:cubicBezTo>
                  <a:pt x="380032" y="1435642"/>
                  <a:pt x="387834" y="1433518"/>
                  <a:pt x="398909" y="1435882"/>
                </a:cubicBezTo>
                <a:cubicBezTo>
                  <a:pt x="418853" y="1439474"/>
                  <a:pt x="437616" y="1448611"/>
                  <a:pt x="456435" y="1453299"/>
                </a:cubicBezTo>
                <a:cubicBezTo>
                  <a:pt x="473034" y="1457959"/>
                  <a:pt x="489689" y="1458171"/>
                  <a:pt x="504251" y="1448347"/>
                </a:cubicBezTo>
                <a:cubicBezTo>
                  <a:pt x="512109" y="1441775"/>
                  <a:pt x="516522" y="1444056"/>
                  <a:pt x="523099" y="1450812"/>
                </a:cubicBezTo>
                <a:lnTo>
                  <a:pt x="525571" y="1452923"/>
                </a:lnTo>
                <a:lnTo>
                  <a:pt x="526745" y="1449429"/>
                </a:lnTo>
                <a:cubicBezTo>
                  <a:pt x="528879" y="1447557"/>
                  <a:pt x="532094" y="1446655"/>
                  <a:pt x="536193" y="1446431"/>
                </a:cubicBezTo>
                <a:cubicBezTo>
                  <a:pt x="542436" y="1445607"/>
                  <a:pt x="546829" y="1448080"/>
                  <a:pt x="551945" y="1453129"/>
                </a:cubicBezTo>
                <a:cubicBezTo>
                  <a:pt x="566192" y="1467656"/>
                  <a:pt x="583900" y="1474731"/>
                  <a:pt x="604824" y="1473493"/>
                </a:cubicBezTo>
                <a:cubicBezTo>
                  <a:pt x="622560" y="1474076"/>
                  <a:pt x="622560" y="1474076"/>
                  <a:pt x="614313" y="1457865"/>
                </a:cubicBezTo>
                <a:cubicBezTo>
                  <a:pt x="609949" y="1448900"/>
                  <a:pt x="610460" y="1444127"/>
                  <a:pt x="617213" y="1438527"/>
                </a:cubicBezTo>
                <a:cubicBezTo>
                  <a:pt x="623399" y="1450686"/>
                  <a:pt x="626693" y="1452541"/>
                  <a:pt x="639795" y="1449793"/>
                </a:cubicBezTo>
                <a:cubicBezTo>
                  <a:pt x="648369" y="1447388"/>
                  <a:pt x="657078" y="1442166"/>
                  <a:pt x="665488" y="1449069"/>
                </a:cubicBezTo>
                <a:cubicBezTo>
                  <a:pt x="665729" y="1449928"/>
                  <a:pt x="666587" y="1449688"/>
                  <a:pt x="667443" y="1449447"/>
                </a:cubicBezTo>
                <a:cubicBezTo>
                  <a:pt x="676769" y="1443127"/>
                  <a:pt x="679747" y="1433956"/>
                  <a:pt x="677473" y="1422553"/>
                </a:cubicBezTo>
                <a:cubicBezTo>
                  <a:pt x="675787" y="1416543"/>
                  <a:pt x="674101" y="1410532"/>
                  <a:pt x="680239" y="1406032"/>
                </a:cubicBezTo>
                <a:cubicBezTo>
                  <a:pt x="680856" y="1404933"/>
                  <a:pt x="682946" y="1402495"/>
                  <a:pt x="683668" y="1405070"/>
                </a:cubicBezTo>
                <a:cubicBezTo>
                  <a:pt x="686452" y="1411698"/>
                  <a:pt x="692695" y="1410875"/>
                  <a:pt x="698562" y="1412008"/>
                </a:cubicBezTo>
                <a:cubicBezTo>
                  <a:pt x="705286" y="1412900"/>
                  <a:pt x="709920" y="1416231"/>
                  <a:pt x="710989" y="1423341"/>
                </a:cubicBezTo>
                <a:cubicBezTo>
                  <a:pt x="712299" y="1431309"/>
                  <a:pt x="717415" y="1436358"/>
                  <a:pt x="725237" y="1437869"/>
                </a:cubicBezTo>
                <a:cubicBezTo>
                  <a:pt x="732443" y="1440479"/>
                  <a:pt x="737722" y="1436220"/>
                  <a:pt x="742520" y="1430244"/>
                </a:cubicBezTo>
                <a:cubicBezTo>
                  <a:pt x="746220" y="1423649"/>
                  <a:pt x="748898" y="1426602"/>
                  <a:pt x="750343" y="1431754"/>
                </a:cubicBezTo>
                <a:cubicBezTo>
                  <a:pt x="752510" y="1439482"/>
                  <a:pt x="757520" y="1440855"/>
                  <a:pt x="763897" y="1437215"/>
                </a:cubicBezTo>
                <a:cubicBezTo>
                  <a:pt x="765612" y="1436734"/>
                  <a:pt x="767327" y="1436253"/>
                  <a:pt x="768801" y="1434913"/>
                </a:cubicBezTo>
                <a:cubicBezTo>
                  <a:pt x="776036" y="1431032"/>
                  <a:pt x="782279" y="1430206"/>
                  <a:pt x="788116" y="1437832"/>
                </a:cubicBezTo>
                <a:cubicBezTo>
                  <a:pt x="794571" y="1444357"/>
                  <a:pt x="803492" y="1446486"/>
                  <a:pt x="811450" y="1445181"/>
                </a:cubicBezTo>
                <a:cubicBezTo>
                  <a:pt x="817933" y="1445214"/>
                  <a:pt x="824792" y="1443290"/>
                  <a:pt x="820428" y="1434326"/>
                </a:cubicBezTo>
                <a:cubicBezTo>
                  <a:pt x="819706" y="1431750"/>
                  <a:pt x="819600" y="1428076"/>
                  <a:pt x="819735" y="1425259"/>
                </a:cubicBezTo>
                <a:cubicBezTo>
                  <a:pt x="818049" y="1419248"/>
                  <a:pt x="818936" y="1412517"/>
                  <a:pt x="814061" y="1408326"/>
                </a:cubicBezTo>
                <a:cubicBezTo>
                  <a:pt x="807900" y="1404497"/>
                  <a:pt x="804192" y="1399518"/>
                  <a:pt x="801572" y="1393884"/>
                </a:cubicBezTo>
                <a:lnTo>
                  <a:pt x="799737" y="1388231"/>
                </a:lnTo>
                <a:lnTo>
                  <a:pt x="794641" y="1384487"/>
                </a:lnTo>
                <a:cubicBezTo>
                  <a:pt x="792426" y="1383902"/>
                  <a:pt x="789925" y="1384148"/>
                  <a:pt x="787134" y="1385225"/>
                </a:cubicBezTo>
                <a:cubicBezTo>
                  <a:pt x="779320" y="1388462"/>
                  <a:pt x="770422" y="1389460"/>
                  <a:pt x="761582" y="1386011"/>
                </a:cubicBezTo>
                <a:cubicBezTo>
                  <a:pt x="735047" y="1376776"/>
                  <a:pt x="705095" y="1374169"/>
                  <a:pt x="678588" y="1362710"/>
                </a:cubicBezTo>
                <a:cubicBezTo>
                  <a:pt x="669762" y="1358149"/>
                  <a:pt x="660893" y="1356923"/>
                  <a:pt x="651954" y="1361258"/>
                </a:cubicBezTo>
                <a:cubicBezTo>
                  <a:pt x="632978" y="1368801"/>
                  <a:pt x="627440" y="1367619"/>
                  <a:pt x="615440" y="1350783"/>
                </a:cubicBezTo>
                <a:cubicBezTo>
                  <a:pt x="611082" y="1344054"/>
                  <a:pt x="605587" y="1339536"/>
                  <a:pt x="598925" y="1339451"/>
                </a:cubicBezTo>
                <a:cubicBezTo>
                  <a:pt x="575622" y="1338042"/>
                  <a:pt x="554638" y="1328878"/>
                  <a:pt x="533627" y="1321936"/>
                </a:cubicBezTo>
                <a:cubicBezTo>
                  <a:pt x="514835" y="1315023"/>
                  <a:pt x="496030" y="1309223"/>
                  <a:pt x="476001" y="1312305"/>
                </a:cubicBezTo>
                <a:cubicBezTo>
                  <a:pt x="468214" y="1313317"/>
                  <a:pt x="463801" y="1311036"/>
                  <a:pt x="460541" y="1305435"/>
                </a:cubicBezTo>
                <a:cubicBezTo>
                  <a:pt x="456185" y="1298706"/>
                  <a:pt x="450732" y="1290852"/>
                  <a:pt x="441821" y="1292962"/>
                </a:cubicBezTo>
                <a:cubicBezTo>
                  <a:pt x="422888" y="1297169"/>
                  <a:pt x="407443" y="1289188"/>
                  <a:pt x="394289" y="1275674"/>
                </a:cubicBezTo>
                <a:cubicBezTo>
                  <a:pt x="374542" y="1256515"/>
                  <a:pt x="350200" y="1249532"/>
                  <a:pt x="323452" y="1256976"/>
                </a:cubicBezTo>
                <a:cubicBezTo>
                  <a:pt x="313430" y="1259073"/>
                  <a:pt x="310127" y="1256806"/>
                  <a:pt x="310254" y="1246798"/>
                </a:cubicBezTo>
                <a:cubicBezTo>
                  <a:pt x="310298" y="1243462"/>
                  <a:pt x="310340" y="1240127"/>
                  <a:pt x="309258" y="1237888"/>
                </a:cubicBezTo>
                <a:cubicBezTo>
                  <a:pt x="295121" y="1214353"/>
                  <a:pt x="280970" y="1191929"/>
                  <a:pt x="251061" y="1185988"/>
                </a:cubicBezTo>
                <a:cubicBezTo>
                  <a:pt x="244413" y="1184791"/>
                  <a:pt x="245565" y="1181469"/>
                  <a:pt x="247844" y="1177049"/>
                </a:cubicBezTo>
                <a:cubicBezTo>
                  <a:pt x="248982" y="1174839"/>
                  <a:pt x="251231" y="1172644"/>
                  <a:pt x="253480" y="1170448"/>
                </a:cubicBezTo>
                <a:cubicBezTo>
                  <a:pt x="257979" y="1166057"/>
                  <a:pt x="262462" y="1162778"/>
                  <a:pt x="258106" y="1156049"/>
                </a:cubicBezTo>
                <a:cubicBezTo>
                  <a:pt x="254860" y="1149335"/>
                  <a:pt x="249251" y="1153711"/>
                  <a:pt x="243686" y="1154753"/>
                </a:cubicBezTo>
                <a:cubicBezTo>
                  <a:pt x="232539" y="1157947"/>
                  <a:pt x="220282" y="1161128"/>
                  <a:pt x="211485" y="1154343"/>
                </a:cubicBezTo>
                <a:cubicBezTo>
                  <a:pt x="200480" y="1146417"/>
                  <a:pt x="194886" y="1149682"/>
                  <a:pt x="187000" y="1158479"/>
                </a:cubicBezTo>
                <a:cubicBezTo>
                  <a:pt x="184751" y="1160675"/>
                  <a:pt x="182502" y="1162870"/>
                  <a:pt x="179157" y="1163940"/>
                </a:cubicBezTo>
                <a:cubicBezTo>
                  <a:pt x="175784" y="1167234"/>
                  <a:pt x="172437" y="1168303"/>
                  <a:pt x="168053" y="1163799"/>
                </a:cubicBezTo>
                <a:cubicBezTo>
                  <a:pt x="164765" y="1160419"/>
                  <a:pt x="164821" y="1155972"/>
                  <a:pt x="168195" y="1152679"/>
                </a:cubicBezTo>
                <a:cubicBezTo>
                  <a:pt x="171583" y="1148273"/>
                  <a:pt x="172750" y="1143839"/>
                  <a:pt x="177233" y="1140560"/>
                </a:cubicBezTo>
                <a:cubicBezTo>
                  <a:pt x="179468" y="1139476"/>
                  <a:pt x="181704" y="1138392"/>
                  <a:pt x="180635" y="1135043"/>
                </a:cubicBezTo>
                <a:cubicBezTo>
                  <a:pt x="179553" y="1132804"/>
                  <a:pt x="176208" y="1133874"/>
                  <a:pt x="173988" y="1133846"/>
                </a:cubicBezTo>
                <a:cubicBezTo>
                  <a:pt x="170657" y="1133803"/>
                  <a:pt x="168436" y="1133775"/>
                  <a:pt x="166186" y="1135971"/>
                </a:cubicBezTo>
                <a:cubicBezTo>
                  <a:pt x="163938" y="1138166"/>
                  <a:pt x="161718" y="1138137"/>
                  <a:pt x="159524" y="1135885"/>
                </a:cubicBezTo>
                <a:cubicBezTo>
                  <a:pt x="147467" y="1123498"/>
                  <a:pt x="133103" y="1117755"/>
                  <a:pt x="116433" y="1118654"/>
                </a:cubicBezTo>
                <a:cubicBezTo>
                  <a:pt x="108646" y="1119667"/>
                  <a:pt x="100874" y="1119567"/>
                  <a:pt x="93115" y="1118357"/>
                </a:cubicBezTo>
                <a:cubicBezTo>
                  <a:pt x="88675" y="1118300"/>
                  <a:pt x="82012" y="1118215"/>
                  <a:pt x="79862" y="1112627"/>
                </a:cubicBezTo>
                <a:cubicBezTo>
                  <a:pt x="78809" y="1108165"/>
                  <a:pt x="84402" y="1104900"/>
                  <a:pt x="87777" y="1101606"/>
                </a:cubicBezTo>
                <a:cubicBezTo>
                  <a:pt x="90026" y="1099411"/>
                  <a:pt x="92260" y="1098327"/>
                  <a:pt x="94510" y="1096131"/>
                </a:cubicBezTo>
                <a:cubicBezTo>
                  <a:pt x="96758" y="1093935"/>
                  <a:pt x="102339" y="1091782"/>
                  <a:pt x="100175" y="1087306"/>
                </a:cubicBezTo>
                <a:cubicBezTo>
                  <a:pt x="99121" y="1082844"/>
                  <a:pt x="93569" y="1082774"/>
                  <a:pt x="89114" y="1083829"/>
                </a:cubicBezTo>
                <a:cubicBezTo>
                  <a:pt x="79120" y="1083701"/>
                  <a:pt x="71376" y="1081378"/>
                  <a:pt x="61440" y="1076803"/>
                </a:cubicBezTo>
                <a:cubicBezTo>
                  <a:pt x="39374" y="1065401"/>
                  <a:pt x="27089" y="1070804"/>
                  <a:pt x="17923" y="1092931"/>
                </a:cubicBezTo>
                <a:cubicBezTo>
                  <a:pt x="14478" y="1101784"/>
                  <a:pt x="8870" y="1106161"/>
                  <a:pt x="0" y="1104936"/>
                </a:cubicBezTo>
                <a:cubicBezTo>
                  <a:pt x="270" y="1083808"/>
                  <a:pt x="525" y="1063793"/>
                  <a:pt x="795" y="1042665"/>
                </a:cubicBezTo>
                <a:cubicBezTo>
                  <a:pt x="16354" y="1041752"/>
                  <a:pt x="19756" y="1036234"/>
                  <a:pt x="15442" y="1026170"/>
                </a:cubicBezTo>
                <a:cubicBezTo>
                  <a:pt x="14374" y="1022820"/>
                  <a:pt x="9961" y="1020539"/>
                  <a:pt x="12224" y="1017231"/>
                </a:cubicBezTo>
                <a:cubicBezTo>
                  <a:pt x="15598" y="1013937"/>
                  <a:pt x="20025" y="1015106"/>
                  <a:pt x="23341" y="1016262"/>
                </a:cubicBezTo>
                <a:cubicBezTo>
                  <a:pt x="26673" y="1016304"/>
                  <a:pt x="28879" y="1017444"/>
                  <a:pt x="31086" y="1018585"/>
                </a:cubicBezTo>
                <a:cubicBezTo>
                  <a:pt x="37720" y="1020893"/>
                  <a:pt x="41066" y="1019824"/>
                  <a:pt x="42275" y="1012054"/>
                </a:cubicBezTo>
                <a:cubicBezTo>
                  <a:pt x="43442" y="1007620"/>
                  <a:pt x="46859" y="1000991"/>
                  <a:pt x="52367" y="1004398"/>
                </a:cubicBezTo>
                <a:cubicBezTo>
                  <a:pt x="60097" y="1007832"/>
                  <a:pt x="67870" y="1007931"/>
                  <a:pt x="75629" y="1009142"/>
                </a:cubicBezTo>
                <a:cubicBezTo>
                  <a:pt x="82277" y="1010340"/>
                  <a:pt x="90021" y="1012663"/>
                  <a:pt x="97822" y="1010538"/>
                </a:cubicBezTo>
                <a:cubicBezTo>
                  <a:pt x="104512" y="1008398"/>
                  <a:pt x="112313" y="1006273"/>
                  <a:pt x="106903" y="995084"/>
                </a:cubicBezTo>
                <a:cubicBezTo>
                  <a:pt x="104725" y="991719"/>
                  <a:pt x="106974" y="989524"/>
                  <a:pt x="111429" y="988468"/>
                </a:cubicBezTo>
                <a:cubicBezTo>
                  <a:pt x="128085" y="988680"/>
                  <a:pt x="133580" y="993199"/>
                  <a:pt x="134478" y="1009893"/>
                </a:cubicBezTo>
                <a:cubicBezTo>
                  <a:pt x="134408" y="1015453"/>
                  <a:pt x="135460" y="1019915"/>
                  <a:pt x="139874" y="1022196"/>
                </a:cubicBezTo>
                <a:cubicBezTo>
                  <a:pt x="147603" y="1025630"/>
                  <a:pt x="155348" y="1027953"/>
                  <a:pt x="164259" y="1025842"/>
                </a:cubicBezTo>
                <a:cubicBezTo>
                  <a:pt x="166480" y="1025871"/>
                  <a:pt x="167647" y="1021437"/>
                  <a:pt x="166565" y="1019198"/>
                </a:cubicBezTo>
                <a:cubicBezTo>
                  <a:pt x="166607" y="1015863"/>
                  <a:pt x="166664" y="1011415"/>
                  <a:pt x="168913" y="1009220"/>
                </a:cubicBezTo>
                <a:cubicBezTo>
                  <a:pt x="172287" y="1005926"/>
                  <a:pt x="176827" y="998199"/>
                  <a:pt x="180073" y="1004913"/>
                </a:cubicBezTo>
                <a:cubicBezTo>
                  <a:pt x="188801" y="1017258"/>
                  <a:pt x="199904" y="1017399"/>
                  <a:pt x="212118" y="1017555"/>
                </a:cubicBezTo>
                <a:cubicBezTo>
                  <a:pt x="218766" y="1018753"/>
                  <a:pt x="225414" y="1019949"/>
                  <a:pt x="230895" y="1025580"/>
                </a:cubicBezTo>
                <a:cubicBezTo>
                  <a:pt x="251737" y="1045865"/>
                  <a:pt x="268407" y="1044965"/>
                  <a:pt x="284264" y="1020700"/>
                </a:cubicBezTo>
                <a:cubicBezTo>
                  <a:pt x="288790" y="1014084"/>
                  <a:pt x="294370" y="1011932"/>
                  <a:pt x="299837" y="1018674"/>
                </a:cubicBezTo>
                <a:cubicBezTo>
                  <a:pt x="312991" y="1032187"/>
                  <a:pt x="329590" y="1036848"/>
                  <a:pt x="347341" y="1038186"/>
                </a:cubicBezTo>
                <a:cubicBezTo>
                  <a:pt x="356210" y="1039411"/>
                  <a:pt x="365107" y="1038413"/>
                  <a:pt x="375086" y="1039652"/>
                </a:cubicBezTo>
                <a:cubicBezTo>
                  <a:pt x="391714" y="1042088"/>
                  <a:pt x="406148" y="1042273"/>
                  <a:pt x="413066" y="1022342"/>
                </a:cubicBezTo>
                <a:cubicBezTo>
                  <a:pt x="412966" y="1030126"/>
                  <a:pt x="411785" y="1035672"/>
                  <a:pt x="415031" y="1042385"/>
                </a:cubicBezTo>
                <a:cubicBezTo>
                  <a:pt x="418248" y="1051324"/>
                  <a:pt x="425978" y="1054759"/>
                  <a:pt x="433752" y="1054858"/>
                </a:cubicBezTo>
                <a:cubicBezTo>
                  <a:pt x="442648" y="1053859"/>
                  <a:pt x="437195" y="1046005"/>
                  <a:pt x="438363" y="1041570"/>
                </a:cubicBezTo>
                <a:cubicBezTo>
                  <a:pt x="439558" y="1034913"/>
                  <a:pt x="444056" y="1030522"/>
                  <a:pt x="450676" y="1033943"/>
                </a:cubicBezTo>
                <a:cubicBezTo>
                  <a:pt x="459502" y="1038504"/>
                  <a:pt x="467274" y="1038603"/>
                  <a:pt x="477282" y="1037619"/>
                </a:cubicBezTo>
                <a:cubicBezTo>
                  <a:pt x="489539" y="1034438"/>
                  <a:pt x="501753" y="1034594"/>
                  <a:pt x="512743" y="1043631"/>
                </a:cubicBezTo>
                <a:cubicBezTo>
                  <a:pt x="519334" y="1049276"/>
                  <a:pt x="526011" y="1048250"/>
                  <a:pt x="531634" y="1042760"/>
                </a:cubicBezTo>
                <a:cubicBezTo>
                  <a:pt x="535007" y="1039467"/>
                  <a:pt x="538381" y="1036173"/>
                  <a:pt x="540629" y="1033977"/>
                </a:cubicBezTo>
                <a:cubicBezTo>
                  <a:pt x="546238" y="1029600"/>
                  <a:pt x="549669" y="1021859"/>
                  <a:pt x="556302" y="1024168"/>
                </a:cubicBezTo>
                <a:cubicBezTo>
                  <a:pt x="562936" y="1026477"/>
                  <a:pt x="561727" y="1034246"/>
                  <a:pt x="561656" y="1039806"/>
                </a:cubicBezTo>
                <a:cubicBezTo>
                  <a:pt x="561585" y="1045366"/>
                  <a:pt x="566054" y="1043199"/>
                  <a:pt x="569372" y="1044353"/>
                </a:cubicBezTo>
                <a:cubicBezTo>
                  <a:pt x="572703" y="1044396"/>
                  <a:pt x="576034" y="1044439"/>
                  <a:pt x="574981" y="1039977"/>
                </a:cubicBezTo>
                <a:cubicBezTo>
                  <a:pt x="572915" y="1027717"/>
                  <a:pt x="579621" y="1024466"/>
                  <a:pt x="589628" y="1023480"/>
                </a:cubicBezTo>
                <a:cubicBezTo>
                  <a:pt x="599635" y="1022496"/>
                  <a:pt x="600802" y="1018062"/>
                  <a:pt x="594240" y="1010194"/>
                </a:cubicBezTo>
                <a:cubicBezTo>
                  <a:pt x="593157" y="1007955"/>
                  <a:pt x="589840" y="1006800"/>
                  <a:pt x="586523" y="1005646"/>
                </a:cubicBezTo>
                <a:cubicBezTo>
                  <a:pt x="557824" y="991935"/>
                  <a:pt x="526820" y="984867"/>
                  <a:pt x="494661" y="981120"/>
                </a:cubicBezTo>
                <a:cubicBezTo>
                  <a:pt x="469165" y="977458"/>
                  <a:pt x="445918" y="971601"/>
                  <a:pt x="425035" y="954653"/>
                </a:cubicBezTo>
                <a:cubicBezTo>
                  <a:pt x="412947" y="944490"/>
                  <a:pt x="404234" y="931032"/>
                  <a:pt x="396647" y="916478"/>
                </a:cubicBezTo>
                <a:cubicBezTo>
                  <a:pt x="388704" y="929723"/>
                  <a:pt x="383138" y="930764"/>
                  <a:pt x="372176" y="919503"/>
                </a:cubicBezTo>
                <a:cubicBezTo>
                  <a:pt x="368888" y="916124"/>
                  <a:pt x="366737" y="910536"/>
                  <a:pt x="367919" y="904990"/>
                </a:cubicBezTo>
                <a:cubicBezTo>
                  <a:pt x="369156" y="894996"/>
                  <a:pt x="361427" y="891561"/>
                  <a:pt x="353668" y="890350"/>
                </a:cubicBezTo>
                <a:cubicBezTo>
                  <a:pt x="345924" y="888028"/>
                  <a:pt x="342522" y="893545"/>
                  <a:pt x="339120" y="899063"/>
                </a:cubicBezTo>
                <a:cubicBezTo>
                  <a:pt x="336829" y="904594"/>
                  <a:pt x="336744" y="911266"/>
                  <a:pt x="329996" y="917852"/>
                </a:cubicBezTo>
                <a:cubicBezTo>
                  <a:pt x="333497" y="904551"/>
                  <a:pt x="326878" y="901130"/>
                  <a:pt x="318023" y="898794"/>
                </a:cubicBezTo>
                <a:cubicBezTo>
                  <a:pt x="310265" y="897582"/>
                  <a:pt x="301453" y="891909"/>
                  <a:pt x="302649" y="885251"/>
                </a:cubicBezTo>
                <a:cubicBezTo>
                  <a:pt x="305025" y="873048"/>
                  <a:pt x="306292" y="860830"/>
                  <a:pt x="314191" y="850922"/>
                </a:cubicBezTo>
                <a:cubicBezTo>
                  <a:pt x="318704" y="845418"/>
                  <a:pt x="323159" y="844363"/>
                  <a:pt x="330918" y="845574"/>
                </a:cubicBezTo>
                <a:cubicBezTo>
                  <a:pt x="336442" y="847868"/>
                  <a:pt x="338634" y="850121"/>
                  <a:pt x="337438" y="856779"/>
                </a:cubicBezTo>
                <a:cubicBezTo>
                  <a:pt x="337382" y="861227"/>
                  <a:pt x="340684" y="863494"/>
                  <a:pt x="344015" y="863536"/>
                </a:cubicBezTo>
                <a:cubicBezTo>
                  <a:pt x="357354" y="862594"/>
                  <a:pt x="365041" y="869364"/>
                  <a:pt x="372715" y="877248"/>
                </a:cubicBezTo>
                <a:cubicBezTo>
                  <a:pt x="380402" y="884018"/>
                  <a:pt x="389256" y="886355"/>
                  <a:pt x="397129" y="878671"/>
                </a:cubicBezTo>
                <a:cubicBezTo>
                  <a:pt x="402751" y="873182"/>
                  <a:pt x="404943" y="875434"/>
                  <a:pt x="403748" y="882092"/>
                </a:cubicBezTo>
                <a:cubicBezTo>
                  <a:pt x="403692" y="886540"/>
                  <a:pt x="405898" y="887679"/>
                  <a:pt x="410310" y="889960"/>
                </a:cubicBezTo>
                <a:cubicBezTo>
                  <a:pt x="429102" y="896872"/>
                  <a:pt x="449089" y="897128"/>
                  <a:pt x="468050" y="890697"/>
                </a:cubicBezTo>
                <a:cubicBezTo>
                  <a:pt x="478100" y="886376"/>
                  <a:pt x="488093" y="886504"/>
                  <a:pt x="498058" y="888854"/>
                </a:cubicBezTo>
                <a:cubicBezTo>
                  <a:pt x="506913" y="891191"/>
                  <a:pt x="514614" y="896851"/>
                  <a:pt x="521206" y="902496"/>
                </a:cubicBezTo>
                <a:cubicBezTo>
                  <a:pt x="524494" y="905874"/>
                  <a:pt x="526658" y="910350"/>
                  <a:pt x="532252" y="907085"/>
                </a:cubicBezTo>
                <a:cubicBezTo>
                  <a:pt x="537847" y="903820"/>
                  <a:pt x="537904" y="899372"/>
                  <a:pt x="536864" y="893798"/>
                </a:cubicBezTo>
                <a:cubicBezTo>
                  <a:pt x="535811" y="889336"/>
                  <a:pt x="533632" y="885972"/>
                  <a:pt x="534799" y="881538"/>
                </a:cubicBezTo>
                <a:cubicBezTo>
                  <a:pt x="534956" y="869307"/>
                  <a:pt x="529474" y="863676"/>
                  <a:pt x="518399" y="861310"/>
                </a:cubicBezTo>
                <a:cubicBezTo>
                  <a:pt x="498469" y="856608"/>
                  <a:pt x="480775" y="850821"/>
                  <a:pt x="461983" y="843909"/>
                </a:cubicBezTo>
                <a:cubicBezTo>
                  <a:pt x="450950" y="838207"/>
                  <a:pt x="449911" y="832633"/>
                  <a:pt x="457797" y="823837"/>
                </a:cubicBezTo>
                <a:cubicBezTo>
                  <a:pt x="458908" y="823851"/>
                  <a:pt x="458921" y="822738"/>
                  <a:pt x="458936" y="821627"/>
                </a:cubicBezTo>
                <a:cubicBezTo>
                  <a:pt x="461298" y="810535"/>
                  <a:pt x="469155" y="803962"/>
                  <a:pt x="476999" y="798501"/>
                </a:cubicBezTo>
                <a:cubicBezTo>
                  <a:pt x="482608" y="794125"/>
                  <a:pt x="484800" y="796377"/>
                  <a:pt x="485854" y="800839"/>
                </a:cubicBezTo>
                <a:cubicBezTo>
                  <a:pt x="487947" y="810875"/>
                  <a:pt x="482338" y="815252"/>
                  <a:pt x="473441" y="816250"/>
                </a:cubicBezTo>
                <a:cubicBezTo>
                  <a:pt x="475591" y="821838"/>
                  <a:pt x="478865" y="826329"/>
                  <a:pt x="484417" y="826400"/>
                </a:cubicBezTo>
                <a:cubicBezTo>
                  <a:pt x="487748" y="826443"/>
                  <a:pt x="488916" y="822009"/>
                  <a:pt x="490068" y="818688"/>
                </a:cubicBezTo>
                <a:cubicBezTo>
                  <a:pt x="494723" y="802064"/>
                  <a:pt x="499206" y="798785"/>
                  <a:pt x="515848" y="800108"/>
                </a:cubicBezTo>
                <a:cubicBezTo>
                  <a:pt x="531364" y="802531"/>
                  <a:pt x="548020" y="802743"/>
                  <a:pt x="563593" y="800718"/>
                </a:cubicBezTo>
                <a:cubicBezTo>
                  <a:pt x="584733" y="797651"/>
                  <a:pt x="589117" y="802155"/>
                  <a:pt x="585517" y="823241"/>
                </a:cubicBezTo>
                <a:cubicBezTo>
                  <a:pt x="585502" y="824352"/>
                  <a:pt x="585489" y="825465"/>
                  <a:pt x="585475" y="826576"/>
                </a:cubicBezTo>
                <a:cubicBezTo>
                  <a:pt x="584322" y="829898"/>
                  <a:pt x="580934" y="834304"/>
                  <a:pt x="586457" y="836598"/>
                </a:cubicBezTo>
                <a:cubicBezTo>
                  <a:pt x="591995" y="837781"/>
                  <a:pt x="597518" y="840076"/>
                  <a:pt x="600935" y="833447"/>
                </a:cubicBezTo>
                <a:cubicBezTo>
                  <a:pt x="603212" y="829027"/>
                  <a:pt x="605476" y="825719"/>
                  <a:pt x="606643" y="821285"/>
                </a:cubicBezTo>
                <a:cubicBezTo>
                  <a:pt x="611169" y="814670"/>
                  <a:pt x="615624" y="813615"/>
                  <a:pt x="622230" y="818148"/>
                </a:cubicBezTo>
                <a:cubicBezTo>
                  <a:pt x="628850" y="821568"/>
                  <a:pt x="627669" y="827114"/>
                  <a:pt x="623170" y="831505"/>
                </a:cubicBezTo>
                <a:cubicBezTo>
                  <a:pt x="622031" y="833715"/>
                  <a:pt x="620907" y="834813"/>
                  <a:pt x="619768" y="837023"/>
                </a:cubicBezTo>
                <a:cubicBezTo>
                  <a:pt x="617520" y="839218"/>
                  <a:pt x="617476" y="842555"/>
                  <a:pt x="619669" y="844806"/>
                </a:cubicBezTo>
                <a:cubicBezTo>
                  <a:pt x="622971" y="847073"/>
                  <a:pt x="624124" y="843751"/>
                  <a:pt x="626359" y="842667"/>
                </a:cubicBezTo>
                <a:cubicBezTo>
                  <a:pt x="630844" y="839388"/>
                  <a:pt x="634231" y="834983"/>
                  <a:pt x="636523" y="829452"/>
                </a:cubicBezTo>
                <a:cubicBezTo>
                  <a:pt x="644480" y="815095"/>
                  <a:pt x="651171" y="812956"/>
                  <a:pt x="665505" y="820924"/>
                </a:cubicBezTo>
                <a:cubicBezTo>
                  <a:pt x="672126" y="824345"/>
                  <a:pt x="678731" y="828878"/>
                  <a:pt x="685350" y="832298"/>
                </a:cubicBezTo>
                <a:cubicBezTo>
                  <a:pt x="689764" y="834580"/>
                  <a:pt x="695302" y="835761"/>
                  <a:pt x="699814" y="830258"/>
                </a:cubicBezTo>
                <a:cubicBezTo>
                  <a:pt x="705450" y="823657"/>
                  <a:pt x="708881" y="815916"/>
                  <a:pt x="719970" y="817170"/>
                </a:cubicBezTo>
                <a:cubicBezTo>
                  <a:pt x="726618" y="818366"/>
                  <a:pt x="731089" y="816199"/>
                  <a:pt x="736584" y="820718"/>
                </a:cubicBezTo>
                <a:cubicBezTo>
                  <a:pt x="764044" y="844423"/>
                  <a:pt x="795063" y="850379"/>
                  <a:pt x="829570" y="844147"/>
                </a:cubicBezTo>
                <a:cubicBezTo>
                  <a:pt x="835136" y="843106"/>
                  <a:pt x="839563" y="844274"/>
                  <a:pt x="843962" y="847666"/>
                </a:cubicBezTo>
                <a:cubicBezTo>
                  <a:pt x="853828" y="857802"/>
                  <a:pt x="866028" y="859069"/>
                  <a:pt x="879380" y="857015"/>
                </a:cubicBezTo>
                <a:cubicBezTo>
                  <a:pt x="898314" y="852808"/>
                  <a:pt x="915040" y="847460"/>
                  <a:pt x="931809" y="838777"/>
                </a:cubicBezTo>
                <a:cubicBezTo>
                  <a:pt x="939638" y="834428"/>
                  <a:pt x="947467" y="830079"/>
                  <a:pt x="956336" y="831304"/>
                </a:cubicBezTo>
                <a:cubicBezTo>
                  <a:pt x="985120" y="838345"/>
                  <a:pt x="1016210" y="838740"/>
                  <a:pt x="1042675" y="853536"/>
                </a:cubicBezTo>
                <a:cubicBezTo>
                  <a:pt x="1048184" y="856943"/>
                  <a:pt x="1052640" y="855887"/>
                  <a:pt x="1058248" y="851511"/>
                </a:cubicBezTo>
                <a:cubicBezTo>
                  <a:pt x="1060497" y="849315"/>
                  <a:pt x="1062746" y="847119"/>
                  <a:pt x="1064981" y="846035"/>
                </a:cubicBezTo>
                <a:cubicBezTo>
                  <a:pt x="1070547" y="844994"/>
                  <a:pt x="1069465" y="842756"/>
                  <a:pt x="1068397" y="839406"/>
                </a:cubicBezTo>
                <a:cubicBezTo>
                  <a:pt x="1066262" y="832705"/>
                  <a:pt x="1061863" y="829313"/>
                  <a:pt x="1055200" y="829229"/>
                </a:cubicBezTo>
                <a:cubicBezTo>
                  <a:pt x="1047428" y="829129"/>
                  <a:pt x="1044182" y="822415"/>
                  <a:pt x="1045378" y="815757"/>
                </a:cubicBezTo>
                <a:cubicBezTo>
                  <a:pt x="1046559" y="810211"/>
                  <a:pt x="1053193" y="812521"/>
                  <a:pt x="1057620" y="813689"/>
                </a:cubicBezTo>
                <a:cubicBezTo>
                  <a:pt x="1069806" y="816069"/>
                  <a:pt x="1073010" y="826119"/>
                  <a:pt x="1076227" y="835058"/>
                </a:cubicBezTo>
                <a:cubicBezTo>
                  <a:pt x="1091375" y="866390"/>
                  <a:pt x="1117896" y="876738"/>
                  <a:pt x="1149185" y="861567"/>
                </a:cubicBezTo>
                <a:cubicBezTo>
                  <a:pt x="1157000" y="858330"/>
                  <a:pt x="1164800" y="856205"/>
                  <a:pt x="1172559" y="857416"/>
                </a:cubicBezTo>
                <a:cubicBezTo>
                  <a:pt x="1178111" y="857487"/>
                  <a:pt x="1180318" y="858628"/>
                  <a:pt x="1180246" y="864187"/>
                </a:cubicBezTo>
                <a:cubicBezTo>
                  <a:pt x="1181230" y="874210"/>
                  <a:pt x="1184518" y="877587"/>
                  <a:pt x="1194553" y="874379"/>
                </a:cubicBezTo>
                <a:cubicBezTo>
                  <a:pt x="1213501" y="869060"/>
                  <a:pt x="1231268" y="869287"/>
                  <a:pt x="1250142" y="869527"/>
                </a:cubicBezTo>
                <a:cubicBezTo>
                  <a:pt x="1280109" y="871022"/>
                  <a:pt x="1307953" y="864704"/>
                  <a:pt x="1331553" y="842761"/>
                </a:cubicBezTo>
                <a:cubicBezTo>
                  <a:pt x="1331553" y="842761"/>
                  <a:pt x="1332650" y="843887"/>
                  <a:pt x="1332636" y="844999"/>
                </a:cubicBezTo>
                <a:cubicBezTo>
                  <a:pt x="1331483" y="848321"/>
                  <a:pt x="1329220" y="851628"/>
                  <a:pt x="1328052" y="856063"/>
                </a:cubicBezTo>
                <a:cubicBezTo>
                  <a:pt x="1325703" y="866041"/>
                  <a:pt x="1327868" y="870518"/>
                  <a:pt x="1337833" y="872869"/>
                </a:cubicBezTo>
                <a:cubicBezTo>
                  <a:pt x="1350019" y="875249"/>
                  <a:pt x="1353378" y="873068"/>
                  <a:pt x="1354645" y="860850"/>
                </a:cubicBezTo>
                <a:cubicBezTo>
                  <a:pt x="1354687" y="857514"/>
                  <a:pt x="1352551" y="850814"/>
                  <a:pt x="1359213" y="850899"/>
                </a:cubicBezTo>
                <a:cubicBezTo>
                  <a:pt x="1369221" y="849915"/>
                  <a:pt x="1375770" y="858895"/>
                  <a:pt x="1371215" y="867734"/>
                </a:cubicBezTo>
                <a:cubicBezTo>
                  <a:pt x="1367813" y="873251"/>
                  <a:pt x="1368881" y="876601"/>
                  <a:pt x="1375514" y="878910"/>
                </a:cubicBezTo>
                <a:cubicBezTo>
                  <a:pt x="1389878" y="884654"/>
                  <a:pt x="1404228" y="891511"/>
                  <a:pt x="1417439" y="900576"/>
                </a:cubicBezTo>
                <a:cubicBezTo>
                  <a:pt x="1428458" y="907389"/>
                  <a:pt x="1440658" y="908657"/>
                  <a:pt x="1452971" y="901030"/>
                </a:cubicBezTo>
                <a:cubicBezTo>
                  <a:pt x="1456345" y="897736"/>
                  <a:pt x="1460800" y="896681"/>
                  <a:pt x="1466351" y="896751"/>
                </a:cubicBezTo>
                <a:cubicBezTo>
                  <a:pt x="1475220" y="897976"/>
                  <a:pt x="1484089" y="899202"/>
                  <a:pt x="1492958" y="900427"/>
                </a:cubicBezTo>
                <a:cubicBezTo>
                  <a:pt x="1499620" y="900512"/>
                  <a:pt x="1505130" y="903919"/>
                  <a:pt x="1507251" y="911731"/>
                </a:cubicBezTo>
                <a:cubicBezTo>
                  <a:pt x="1508262" y="919528"/>
                  <a:pt x="1512689" y="920696"/>
                  <a:pt x="1519379" y="918558"/>
                </a:cubicBezTo>
                <a:cubicBezTo>
                  <a:pt x="1524946" y="917516"/>
                  <a:pt x="1531622" y="916490"/>
                  <a:pt x="1537187" y="915449"/>
                </a:cubicBezTo>
                <a:cubicBezTo>
                  <a:pt x="1550554" y="912283"/>
                  <a:pt x="1558427" y="904598"/>
                  <a:pt x="1560817" y="891282"/>
                </a:cubicBezTo>
                <a:cubicBezTo>
                  <a:pt x="1561984" y="886848"/>
                  <a:pt x="1562042" y="882401"/>
                  <a:pt x="1563208" y="877967"/>
                </a:cubicBezTo>
                <a:cubicBezTo>
                  <a:pt x="1566114" y="911369"/>
                  <a:pt x="1590472" y="917240"/>
                  <a:pt x="1615953" y="922013"/>
                </a:cubicBezTo>
                <a:cubicBezTo>
                  <a:pt x="1623697" y="924336"/>
                  <a:pt x="1629292" y="921071"/>
                  <a:pt x="1634900" y="916694"/>
                </a:cubicBezTo>
                <a:cubicBezTo>
                  <a:pt x="1640509" y="912317"/>
                  <a:pt x="1642800" y="906786"/>
                  <a:pt x="1640665" y="900085"/>
                </a:cubicBezTo>
                <a:cubicBezTo>
                  <a:pt x="1638515" y="894497"/>
                  <a:pt x="1632921" y="897762"/>
                  <a:pt x="1628479" y="897706"/>
                </a:cubicBezTo>
                <a:cubicBezTo>
                  <a:pt x="1625147" y="897663"/>
                  <a:pt x="1619582" y="898704"/>
                  <a:pt x="1618542" y="893130"/>
                </a:cubicBezTo>
                <a:cubicBezTo>
                  <a:pt x="1617488" y="888668"/>
                  <a:pt x="1619780" y="883137"/>
                  <a:pt x="1624250" y="880970"/>
                </a:cubicBezTo>
                <a:cubicBezTo>
                  <a:pt x="1628734" y="877689"/>
                  <a:pt x="1634286" y="877761"/>
                  <a:pt x="1638728" y="877818"/>
                </a:cubicBezTo>
                <a:cubicBezTo>
                  <a:pt x="1644279" y="877889"/>
                  <a:pt x="1649831" y="877960"/>
                  <a:pt x="1653219" y="873554"/>
                </a:cubicBezTo>
                <a:cubicBezTo>
                  <a:pt x="1647766" y="865700"/>
                  <a:pt x="1638926" y="862250"/>
                  <a:pt x="1631153" y="862151"/>
                </a:cubicBezTo>
                <a:cubicBezTo>
                  <a:pt x="1607864" y="859630"/>
                  <a:pt x="1586866" y="851577"/>
                  <a:pt x="1565869" y="843524"/>
                </a:cubicBezTo>
                <a:cubicBezTo>
                  <a:pt x="1551505" y="837780"/>
                  <a:pt x="1537070" y="837596"/>
                  <a:pt x="1522522" y="846308"/>
                </a:cubicBezTo>
                <a:cubicBezTo>
                  <a:pt x="1518038" y="849587"/>
                  <a:pt x="1513611" y="848419"/>
                  <a:pt x="1509226" y="843914"/>
                </a:cubicBezTo>
                <a:cubicBezTo>
                  <a:pt x="1501567" y="834919"/>
                  <a:pt x="1491645" y="829232"/>
                  <a:pt x="1481721" y="823544"/>
                </a:cubicBezTo>
                <a:cubicBezTo>
                  <a:pt x="1476199" y="821249"/>
                  <a:pt x="1470647" y="821179"/>
                  <a:pt x="1465052" y="824444"/>
                </a:cubicBezTo>
                <a:cubicBezTo>
                  <a:pt x="1453864" y="830974"/>
                  <a:pt x="1441621" y="833043"/>
                  <a:pt x="1429449" y="829551"/>
                </a:cubicBezTo>
                <a:cubicBezTo>
                  <a:pt x="1418388" y="826074"/>
                  <a:pt x="1407328" y="822596"/>
                  <a:pt x="1397377" y="819133"/>
                </a:cubicBezTo>
                <a:cubicBezTo>
                  <a:pt x="1389647" y="815698"/>
                  <a:pt x="1385191" y="816753"/>
                  <a:pt x="1383967" y="825635"/>
                </a:cubicBezTo>
                <a:cubicBezTo>
                  <a:pt x="1382787" y="831180"/>
                  <a:pt x="1380523" y="834488"/>
                  <a:pt x="1374971" y="834418"/>
                </a:cubicBezTo>
                <a:cubicBezTo>
                  <a:pt x="1362743" y="835374"/>
                  <a:pt x="1359483" y="829771"/>
                  <a:pt x="1362956" y="818694"/>
                </a:cubicBezTo>
                <a:cubicBezTo>
                  <a:pt x="1367595" y="803183"/>
                  <a:pt x="1364307" y="799805"/>
                  <a:pt x="1348763" y="799606"/>
                </a:cubicBezTo>
                <a:cubicBezTo>
                  <a:pt x="1338769" y="799479"/>
                  <a:pt x="1328762" y="800464"/>
                  <a:pt x="1319864" y="801462"/>
                </a:cubicBezTo>
                <a:cubicBezTo>
                  <a:pt x="1305429" y="801279"/>
                  <a:pt x="1292077" y="803332"/>
                  <a:pt x="1278823" y="797603"/>
                </a:cubicBezTo>
                <a:cubicBezTo>
                  <a:pt x="1271079" y="795279"/>
                  <a:pt x="1265570" y="791873"/>
                  <a:pt x="1267932" y="780782"/>
                </a:cubicBezTo>
                <a:cubicBezTo>
                  <a:pt x="1270253" y="773026"/>
                  <a:pt x="1265896" y="766298"/>
                  <a:pt x="1257013" y="766184"/>
                </a:cubicBezTo>
                <a:cubicBezTo>
                  <a:pt x="1229268" y="764719"/>
                  <a:pt x="1204967" y="754399"/>
                  <a:pt x="1180682" y="742967"/>
                </a:cubicBezTo>
                <a:cubicBezTo>
                  <a:pt x="1161905" y="734944"/>
                  <a:pt x="1150814" y="733690"/>
                  <a:pt x="1138360" y="752438"/>
                </a:cubicBezTo>
                <a:cubicBezTo>
                  <a:pt x="1137250" y="752424"/>
                  <a:pt x="1136140" y="752410"/>
                  <a:pt x="1136140" y="752410"/>
                </a:cubicBezTo>
                <a:cubicBezTo>
                  <a:pt x="1131740" y="749017"/>
                  <a:pt x="1137420" y="739080"/>
                  <a:pt x="1130758" y="738995"/>
                </a:cubicBezTo>
                <a:cubicBezTo>
                  <a:pt x="1125205" y="738924"/>
                  <a:pt x="1120679" y="745540"/>
                  <a:pt x="1117277" y="751057"/>
                </a:cubicBezTo>
                <a:cubicBezTo>
                  <a:pt x="1116153" y="752155"/>
                  <a:pt x="1115014" y="754364"/>
                  <a:pt x="1113889" y="755462"/>
                </a:cubicBezTo>
                <a:cubicBezTo>
                  <a:pt x="1109348" y="763189"/>
                  <a:pt x="1105918" y="770930"/>
                  <a:pt x="1103599" y="778687"/>
                </a:cubicBezTo>
                <a:cubicBezTo>
                  <a:pt x="1101307" y="784218"/>
                  <a:pt x="1096851" y="785273"/>
                  <a:pt x="1091328" y="782979"/>
                </a:cubicBezTo>
                <a:cubicBezTo>
                  <a:pt x="1088025" y="780712"/>
                  <a:pt x="1083626" y="777319"/>
                  <a:pt x="1085904" y="772900"/>
                </a:cubicBezTo>
                <a:cubicBezTo>
                  <a:pt x="1096081" y="758572"/>
                  <a:pt x="1090700" y="745157"/>
                  <a:pt x="1086428" y="731757"/>
                </a:cubicBezTo>
                <a:cubicBezTo>
                  <a:pt x="1084307" y="723944"/>
                  <a:pt x="1082128" y="720581"/>
                  <a:pt x="1075381" y="727168"/>
                </a:cubicBezTo>
                <a:cubicBezTo>
                  <a:pt x="1064165" y="735922"/>
                  <a:pt x="1050826" y="736864"/>
                  <a:pt x="1038583" y="738932"/>
                </a:cubicBezTo>
                <a:cubicBezTo>
                  <a:pt x="1034128" y="739987"/>
                  <a:pt x="1030796" y="739945"/>
                  <a:pt x="1029729" y="736595"/>
                </a:cubicBezTo>
                <a:cubicBezTo>
                  <a:pt x="1023237" y="723166"/>
                  <a:pt x="1011051" y="720786"/>
                  <a:pt x="998865" y="718408"/>
                </a:cubicBezTo>
                <a:cubicBezTo>
                  <a:pt x="987805" y="714930"/>
                  <a:pt x="976729" y="712564"/>
                  <a:pt x="971305" y="702485"/>
                </a:cubicBezTo>
                <a:cubicBezTo>
                  <a:pt x="969155" y="696897"/>
                  <a:pt x="966934" y="696869"/>
                  <a:pt x="961368" y="697910"/>
                </a:cubicBezTo>
                <a:cubicBezTo>
                  <a:pt x="941311" y="703215"/>
                  <a:pt x="922435" y="702974"/>
                  <a:pt x="905935" y="690530"/>
                </a:cubicBezTo>
                <a:cubicBezTo>
                  <a:pt x="899330" y="685998"/>
                  <a:pt x="894888" y="685941"/>
                  <a:pt x="888184" y="689192"/>
                </a:cubicBezTo>
                <a:cubicBezTo>
                  <a:pt x="873664" y="695680"/>
                  <a:pt x="859229" y="695496"/>
                  <a:pt x="844922" y="685304"/>
                </a:cubicBezTo>
                <a:cubicBezTo>
                  <a:pt x="841634" y="681925"/>
                  <a:pt x="838316" y="680771"/>
                  <a:pt x="833846" y="682938"/>
                </a:cubicBezTo>
                <a:cubicBezTo>
                  <a:pt x="814885" y="689370"/>
                  <a:pt x="782827" y="677839"/>
                  <a:pt x="773045" y="661032"/>
                </a:cubicBezTo>
                <a:cubicBezTo>
                  <a:pt x="764049" y="669815"/>
                  <a:pt x="752932" y="670786"/>
                  <a:pt x="742981" y="667322"/>
                </a:cubicBezTo>
                <a:cubicBezTo>
                  <a:pt x="728617" y="661578"/>
                  <a:pt x="713086" y="660268"/>
                  <a:pt x="697556" y="658958"/>
                </a:cubicBezTo>
                <a:cubicBezTo>
                  <a:pt x="676486" y="656465"/>
                  <a:pt x="664358" y="649638"/>
                  <a:pt x="659104" y="626215"/>
                </a:cubicBezTo>
                <a:cubicBezTo>
                  <a:pt x="659132" y="623991"/>
                  <a:pt x="658036" y="622865"/>
                  <a:pt x="658064" y="620641"/>
                </a:cubicBezTo>
                <a:cubicBezTo>
                  <a:pt x="655943" y="612828"/>
                  <a:pt x="651516" y="611660"/>
                  <a:pt x="645893" y="617149"/>
                </a:cubicBezTo>
                <a:cubicBezTo>
                  <a:pt x="641395" y="621541"/>
                  <a:pt x="636896" y="625931"/>
                  <a:pt x="631288" y="630309"/>
                </a:cubicBezTo>
                <a:cubicBezTo>
                  <a:pt x="611088" y="646734"/>
                  <a:pt x="588952" y="640890"/>
                  <a:pt x="577036" y="617384"/>
                </a:cubicBezTo>
                <a:cubicBezTo>
                  <a:pt x="572722" y="607319"/>
                  <a:pt x="566173" y="598339"/>
                  <a:pt x="556265" y="591539"/>
                </a:cubicBezTo>
                <a:cubicBezTo>
                  <a:pt x="547467" y="584754"/>
                  <a:pt x="538670" y="577969"/>
                  <a:pt x="533246" y="567891"/>
                </a:cubicBezTo>
                <a:cubicBezTo>
                  <a:pt x="526442" y="578925"/>
                  <a:pt x="532933" y="592354"/>
                  <a:pt x="526130" y="603388"/>
                </a:cubicBezTo>
                <a:cubicBezTo>
                  <a:pt x="516321" y="588806"/>
                  <a:pt x="516321" y="588806"/>
                  <a:pt x="500676" y="596391"/>
                </a:cubicBezTo>
                <a:cubicBezTo>
                  <a:pt x="493986" y="598530"/>
                  <a:pt x="489530" y="599585"/>
                  <a:pt x="482911" y="596165"/>
                </a:cubicBezTo>
                <a:cubicBezTo>
                  <a:pt x="465244" y="588154"/>
                  <a:pt x="447550" y="582368"/>
                  <a:pt x="429854" y="576581"/>
                </a:cubicBezTo>
                <a:cubicBezTo>
                  <a:pt x="375673" y="558096"/>
                  <a:pt x="320297" y="546269"/>
                  <a:pt x="267269" y="524463"/>
                </a:cubicBezTo>
                <a:cubicBezTo>
                  <a:pt x="262841" y="523293"/>
                  <a:pt x="256179" y="523208"/>
                  <a:pt x="256250" y="517648"/>
                </a:cubicBezTo>
                <a:cubicBezTo>
                  <a:pt x="255210" y="512075"/>
                  <a:pt x="260791" y="509921"/>
                  <a:pt x="264164" y="506627"/>
                </a:cubicBezTo>
                <a:cubicBezTo>
                  <a:pt x="267523" y="504446"/>
                  <a:pt x="271994" y="502279"/>
                  <a:pt x="269829" y="497803"/>
                </a:cubicBezTo>
                <a:cubicBezTo>
                  <a:pt x="268790" y="492229"/>
                  <a:pt x="264376" y="489948"/>
                  <a:pt x="259950" y="488779"/>
                </a:cubicBezTo>
                <a:cubicBezTo>
                  <a:pt x="256618" y="488737"/>
                  <a:pt x="253288" y="488695"/>
                  <a:pt x="249956" y="488652"/>
                </a:cubicBezTo>
                <a:cubicBezTo>
                  <a:pt x="234425" y="487342"/>
                  <a:pt x="225656" y="478333"/>
                  <a:pt x="225854" y="462765"/>
                </a:cubicBezTo>
                <a:cubicBezTo>
                  <a:pt x="225925" y="457205"/>
                  <a:pt x="225996" y="451646"/>
                  <a:pt x="228288" y="446114"/>
                </a:cubicBezTo>
                <a:cubicBezTo>
                  <a:pt x="229484" y="439456"/>
                  <a:pt x="225084" y="436064"/>
                  <a:pt x="218394" y="438202"/>
                </a:cubicBezTo>
                <a:cubicBezTo>
                  <a:pt x="206137" y="441383"/>
                  <a:pt x="200472" y="450208"/>
                  <a:pt x="201384" y="465790"/>
                </a:cubicBezTo>
                <a:cubicBezTo>
                  <a:pt x="193725" y="456796"/>
                  <a:pt x="188272" y="448940"/>
                  <a:pt x="185055" y="440002"/>
                </a:cubicBezTo>
                <a:cubicBezTo>
                  <a:pt x="181837" y="431064"/>
                  <a:pt x="185423" y="411090"/>
                  <a:pt x="193281" y="404518"/>
                </a:cubicBezTo>
                <a:cubicBezTo>
                  <a:pt x="203373" y="396862"/>
                  <a:pt x="213296" y="402549"/>
                  <a:pt x="221012" y="407096"/>
                </a:cubicBezTo>
                <a:cubicBezTo>
                  <a:pt x="232030" y="413910"/>
                  <a:pt x="244188" y="418512"/>
                  <a:pt x="257512" y="418683"/>
                </a:cubicBezTo>
                <a:cubicBezTo>
                  <a:pt x="265284" y="418782"/>
                  <a:pt x="274167" y="418895"/>
                  <a:pt x="283050" y="419008"/>
                </a:cubicBezTo>
                <a:cubicBezTo>
                  <a:pt x="319692" y="419475"/>
                  <a:pt x="355153" y="425489"/>
                  <a:pt x="383682" y="452544"/>
                </a:cubicBezTo>
                <a:cubicBezTo>
                  <a:pt x="394658" y="462693"/>
                  <a:pt x="401363" y="459442"/>
                  <a:pt x="407085" y="446170"/>
                </a:cubicBezTo>
                <a:cubicBezTo>
                  <a:pt x="408224" y="443960"/>
                  <a:pt x="406045" y="440596"/>
                  <a:pt x="409391" y="439526"/>
                </a:cubicBezTo>
                <a:cubicBezTo>
                  <a:pt x="412722" y="439568"/>
                  <a:pt x="414913" y="441820"/>
                  <a:pt x="415996" y="444059"/>
                </a:cubicBezTo>
                <a:cubicBezTo>
                  <a:pt x="417078" y="446297"/>
                  <a:pt x="418160" y="448534"/>
                  <a:pt x="419257" y="449661"/>
                </a:cubicBezTo>
                <a:cubicBezTo>
                  <a:pt x="422516" y="455263"/>
                  <a:pt x="426901" y="459767"/>
                  <a:pt x="432524" y="454279"/>
                </a:cubicBezTo>
                <a:cubicBezTo>
                  <a:pt x="439257" y="448803"/>
                  <a:pt x="430388" y="447578"/>
                  <a:pt x="428210" y="444214"/>
                </a:cubicBezTo>
                <a:cubicBezTo>
                  <a:pt x="428224" y="443102"/>
                  <a:pt x="427114" y="443088"/>
                  <a:pt x="427129" y="441976"/>
                </a:cubicBezTo>
                <a:cubicBezTo>
                  <a:pt x="424936" y="439724"/>
                  <a:pt x="423868" y="436374"/>
                  <a:pt x="426117" y="434178"/>
                </a:cubicBezTo>
                <a:cubicBezTo>
                  <a:pt x="428380" y="430871"/>
                  <a:pt x="430601" y="430899"/>
                  <a:pt x="433904" y="433165"/>
                </a:cubicBezTo>
                <a:cubicBezTo>
                  <a:pt x="447143" y="440007"/>
                  <a:pt x="459413" y="435715"/>
                  <a:pt x="468452" y="423596"/>
                </a:cubicBezTo>
                <a:cubicBezTo>
                  <a:pt x="470702" y="421401"/>
                  <a:pt x="475171" y="419233"/>
                  <a:pt x="475214" y="415897"/>
                </a:cubicBezTo>
                <a:cubicBezTo>
                  <a:pt x="475369" y="403666"/>
                  <a:pt x="463312" y="391278"/>
                  <a:pt x="452180" y="393361"/>
                </a:cubicBezTo>
                <a:cubicBezTo>
                  <a:pt x="429916" y="397525"/>
                  <a:pt x="408862" y="393921"/>
                  <a:pt x="387892" y="383644"/>
                </a:cubicBezTo>
                <a:cubicBezTo>
                  <a:pt x="380148" y="381320"/>
                  <a:pt x="372404" y="378998"/>
                  <a:pt x="365670" y="384473"/>
                </a:cubicBezTo>
                <a:cubicBezTo>
                  <a:pt x="360077" y="387738"/>
                  <a:pt x="357870" y="386598"/>
                  <a:pt x="356845" y="379912"/>
                </a:cubicBezTo>
                <a:cubicBezTo>
                  <a:pt x="355848" y="371002"/>
                  <a:pt x="350366" y="365371"/>
                  <a:pt x="341512" y="363034"/>
                </a:cubicBezTo>
                <a:cubicBezTo>
                  <a:pt x="332671" y="359584"/>
                  <a:pt x="322721" y="356122"/>
                  <a:pt x="312770" y="352658"/>
                </a:cubicBezTo>
                <a:cubicBezTo>
                  <a:pt x="303916" y="350321"/>
                  <a:pt x="300670" y="343607"/>
                  <a:pt x="301893" y="334725"/>
                </a:cubicBezTo>
                <a:cubicBezTo>
                  <a:pt x="301907" y="333613"/>
                  <a:pt x="301936" y="331389"/>
                  <a:pt x="303075" y="329180"/>
                </a:cubicBezTo>
                <a:cubicBezTo>
                  <a:pt x="303145" y="323619"/>
                  <a:pt x="299871" y="319129"/>
                  <a:pt x="294319" y="319058"/>
                </a:cubicBezTo>
                <a:cubicBezTo>
                  <a:pt x="289892" y="317889"/>
                  <a:pt x="289822" y="323449"/>
                  <a:pt x="289765" y="327897"/>
                </a:cubicBezTo>
                <a:cubicBezTo>
                  <a:pt x="288597" y="332331"/>
                  <a:pt x="288541" y="336778"/>
                  <a:pt x="281864" y="337805"/>
                </a:cubicBezTo>
                <a:cubicBezTo>
                  <a:pt x="271872" y="337679"/>
                  <a:pt x="263130" y="326446"/>
                  <a:pt x="265478" y="316466"/>
                </a:cubicBezTo>
                <a:cubicBezTo>
                  <a:pt x="265520" y="313130"/>
                  <a:pt x="267770" y="310935"/>
                  <a:pt x="265591" y="307570"/>
                </a:cubicBezTo>
                <a:cubicBezTo>
                  <a:pt x="262261" y="307528"/>
                  <a:pt x="262218" y="310864"/>
                  <a:pt x="259983" y="311948"/>
                </a:cubicBezTo>
                <a:cubicBezTo>
                  <a:pt x="254346" y="318548"/>
                  <a:pt x="249905" y="318492"/>
                  <a:pt x="245563" y="310651"/>
                </a:cubicBezTo>
                <a:cubicBezTo>
                  <a:pt x="240166" y="298349"/>
                  <a:pt x="231398" y="289340"/>
                  <a:pt x="222614" y="281443"/>
                </a:cubicBezTo>
                <a:cubicBezTo>
                  <a:pt x="212748" y="271308"/>
                  <a:pt x="204006" y="260075"/>
                  <a:pt x="203095" y="244493"/>
                </a:cubicBezTo>
                <a:cubicBezTo>
                  <a:pt x="202056" y="238918"/>
                  <a:pt x="199919" y="232218"/>
                  <a:pt x="194396" y="229923"/>
                </a:cubicBezTo>
                <a:cubicBezTo>
                  <a:pt x="172331" y="218521"/>
                  <a:pt x="166009" y="191749"/>
                  <a:pt x="145083" y="178135"/>
                </a:cubicBezTo>
                <a:cubicBezTo>
                  <a:pt x="139587" y="173617"/>
                  <a:pt x="140769" y="168072"/>
                  <a:pt x="143060" y="162540"/>
                </a:cubicBezTo>
                <a:cubicBezTo>
                  <a:pt x="146462" y="157022"/>
                  <a:pt x="151971" y="160429"/>
                  <a:pt x="155259" y="163807"/>
                </a:cubicBezTo>
                <a:cubicBezTo>
                  <a:pt x="161851" y="169453"/>
                  <a:pt x="168527" y="168425"/>
                  <a:pt x="175246" y="164063"/>
                </a:cubicBezTo>
                <a:cubicBezTo>
                  <a:pt x="183090" y="158602"/>
                  <a:pt x="192001" y="156491"/>
                  <a:pt x="201994" y="156618"/>
                </a:cubicBezTo>
                <a:cubicBezTo>
                  <a:pt x="218635" y="157942"/>
                  <a:pt x="227362" y="170288"/>
                  <a:pt x="222722" y="185799"/>
                </a:cubicBezTo>
                <a:cubicBezTo>
                  <a:pt x="221570" y="189121"/>
                  <a:pt x="220403" y="193554"/>
                  <a:pt x="220360" y="196890"/>
                </a:cubicBezTo>
                <a:cubicBezTo>
                  <a:pt x="220346" y="198002"/>
                  <a:pt x="219220" y="199100"/>
                  <a:pt x="219220" y="199100"/>
                </a:cubicBezTo>
                <a:cubicBezTo>
                  <a:pt x="220331" y="199114"/>
                  <a:pt x="220331" y="199114"/>
                  <a:pt x="221456" y="198016"/>
                </a:cubicBezTo>
                <a:cubicBezTo>
                  <a:pt x="225898" y="198073"/>
                  <a:pt x="229229" y="198116"/>
                  <a:pt x="233656" y="199285"/>
                </a:cubicBezTo>
                <a:cubicBezTo>
                  <a:pt x="254682" y="205112"/>
                  <a:pt x="261386" y="201862"/>
                  <a:pt x="268318" y="180819"/>
                </a:cubicBezTo>
                <a:cubicBezTo>
                  <a:pt x="270666" y="170840"/>
                  <a:pt x="277357" y="168701"/>
                  <a:pt x="287322" y="171052"/>
                </a:cubicBezTo>
                <a:cubicBezTo>
                  <a:pt x="295080" y="172263"/>
                  <a:pt x="299465" y="176768"/>
                  <a:pt x="303807" y="184609"/>
                </a:cubicBezTo>
                <a:cubicBezTo>
                  <a:pt x="315738" y="207004"/>
                  <a:pt x="334430" y="221700"/>
                  <a:pt x="359897" y="227585"/>
                </a:cubicBezTo>
                <a:cubicBezTo>
                  <a:pt x="380909" y="234526"/>
                  <a:pt x="380909" y="234526"/>
                  <a:pt x="376751" y="212230"/>
                </a:cubicBezTo>
                <a:cubicBezTo>
                  <a:pt x="374686" y="199970"/>
                  <a:pt x="376978" y="194439"/>
                  <a:pt x="387027" y="190118"/>
                </a:cubicBezTo>
                <a:cubicBezTo>
                  <a:pt x="390146" y="206840"/>
                  <a:pt x="393435" y="210218"/>
                  <a:pt x="410076" y="211543"/>
                </a:cubicBezTo>
                <a:cubicBezTo>
                  <a:pt x="421180" y="211684"/>
                  <a:pt x="433436" y="208504"/>
                  <a:pt x="441067" y="219723"/>
                </a:cubicBezTo>
                <a:cubicBezTo>
                  <a:pt x="441053" y="220835"/>
                  <a:pt x="442163" y="220849"/>
                  <a:pt x="443274" y="220863"/>
                </a:cubicBezTo>
                <a:cubicBezTo>
                  <a:pt x="456655" y="216585"/>
                  <a:pt x="463445" y="206663"/>
                  <a:pt x="464739" y="192220"/>
                </a:cubicBezTo>
                <a:cubicBezTo>
                  <a:pt x="464838" y="184437"/>
                  <a:pt x="464938" y="176652"/>
                  <a:pt x="473863" y="173430"/>
                </a:cubicBezTo>
                <a:cubicBezTo>
                  <a:pt x="474987" y="172333"/>
                  <a:pt x="478347" y="170151"/>
                  <a:pt x="478305" y="173487"/>
                </a:cubicBezTo>
                <a:cubicBezTo>
                  <a:pt x="479301" y="182398"/>
                  <a:pt x="487060" y="183608"/>
                  <a:pt x="493679" y="187029"/>
                </a:cubicBezTo>
                <a:cubicBezTo>
                  <a:pt x="501409" y="190464"/>
                  <a:pt x="505780" y="196081"/>
                  <a:pt x="504556" y="204962"/>
                </a:cubicBezTo>
                <a:cubicBezTo>
                  <a:pt x="503319" y="214956"/>
                  <a:pt x="507660" y="222796"/>
                  <a:pt x="516487" y="227357"/>
                </a:cubicBezTo>
                <a:cubicBezTo>
                  <a:pt x="524188" y="233016"/>
                  <a:pt x="532003" y="229779"/>
                  <a:pt x="539846" y="224319"/>
                </a:cubicBezTo>
                <a:cubicBezTo>
                  <a:pt x="546594" y="217732"/>
                  <a:pt x="548758" y="222207"/>
                  <a:pt x="548673" y="228879"/>
                </a:cubicBezTo>
                <a:cubicBezTo>
                  <a:pt x="548546" y="238887"/>
                  <a:pt x="554055" y="242295"/>
                  <a:pt x="562966" y="240184"/>
                </a:cubicBezTo>
                <a:cubicBezTo>
                  <a:pt x="565187" y="240212"/>
                  <a:pt x="567408" y="240241"/>
                  <a:pt x="569643" y="239156"/>
                </a:cubicBezTo>
                <a:cubicBezTo>
                  <a:pt x="579663" y="237060"/>
                  <a:pt x="587423" y="238271"/>
                  <a:pt x="591722" y="249447"/>
                </a:cubicBezTo>
                <a:cubicBezTo>
                  <a:pt x="597146" y="259526"/>
                  <a:pt x="607069" y="265214"/>
                  <a:pt x="617048" y="266453"/>
                </a:cubicBezTo>
                <a:cubicBezTo>
                  <a:pt x="624792" y="268775"/>
                  <a:pt x="633675" y="268889"/>
                  <a:pt x="631610" y="256629"/>
                </a:cubicBezTo>
                <a:cubicBezTo>
                  <a:pt x="631653" y="253293"/>
                  <a:pt x="632819" y="248859"/>
                  <a:pt x="633973" y="245538"/>
                </a:cubicBezTo>
                <a:cubicBezTo>
                  <a:pt x="634072" y="237753"/>
                  <a:pt x="637502" y="230012"/>
                  <a:pt x="633146" y="223284"/>
                </a:cubicBezTo>
                <a:cubicBezTo>
                  <a:pt x="621102" y="209784"/>
                  <a:pt x="622411" y="194231"/>
                  <a:pt x="622624" y="177551"/>
                </a:cubicBezTo>
                <a:cubicBezTo>
                  <a:pt x="630339" y="182098"/>
                  <a:pt x="638054" y="186645"/>
                  <a:pt x="646938" y="186759"/>
                </a:cubicBezTo>
                <a:cubicBezTo>
                  <a:pt x="658056" y="185788"/>
                  <a:pt x="668006" y="189252"/>
                  <a:pt x="676804" y="196037"/>
                </a:cubicBezTo>
                <a:cubicBezTo>
                  <a:pt x="684507" y="201696"/>
                  <a:pt x="693332" y="206257"/>
                  <a:pt x="702159" y="210818"/>
                </a:cubicBezTo>
                <a:cubicBezTo>
                  <a:pt x="727512" y="225599"/>
                  <a:pt x="755116" y="238185"/>
                  <a:pt x="778178" y="258497"/>
                </a:cubicBezTo>
                <a:cubicBezTo>
                  <a:pt x="783673" y="263016"/>
                  <a:pt x="787033" y="260835"/>
                  <a:pt x="789324" y="255303"/>
                </a:cubicBezTo>
                <a:cubicBezTo>
                  <a:pt x="790463" y="253093"/>
                  <a:pt x="791630" y="248659"/>
                  <a:pt x="796057" y="249829"/>
                </a:cubicBezTo>
                <a:cubicBezTo>
                  <a:pt x="799374" y="250983"/>
                  <a:pt x="799318" y="255431"/>
                  <a:pt x="799288" y="257655"/>
                </a:cubicBezTo>
                <a:cubicBezTo>
                  <a:pt x="800328" y="263228"/>
                  <a:pt x="801382" y="267691"/>
                  <a:pt x="805810" y="268859"/>
                </a:cubicBezTo>
                <a:cubicBezTo>
                  <a:pt x="811347" y="270042"/>
                  <a:pt x="815732" y="274546"/>
                  <a:pt x="821270" y="275729"/>
                </a:cubicBezTo>
                <a:cubicBezTo>
                  <a:pt x="829014" y="278052"/>
                  <a:pt x="830067" y="282514"/>
                  <a:pt x="826652" y="289143"/>
                </a:cubicBezTo>
                <a:cubicBezTo>
                  <a:pt x="818751" y="299053"/>
                  <a:pt x="827605" y="301390"/>
                  <a:pt x="834212" y="305923"/>
                </a:cubicBezTo>
                <a:cubicBezTo>
                  <a:pt x="843023" y="311596"/>
                  <a:pt x="843137" y="302700"/>
                  <a:pt x="845413" y="298280"/>
                </a:cubicBezTo>
                <a:cubicBezTo>
                  <a:pt x="846553" y="296070"/>
                  <a:pt x="846581" y="293846"/>
                  <a:pt x="849912" y="293889"/>
                </a:cubicBezTo>
                <a:cubicBezTo>
                  <a:pt x="852062" y="299477"/>
                  <a:pt x="855322" y="305079"/>
                  <a:pt x="856348" y="311766"/>
                </a:cubicBezTo>
                <a:cubicBezTo>
                  <a:pt x="858512" y="316241"/>
                  <a:pt x="861800" y="319620"/>
                  <a:pt x="866242" y="319677"/>
                </a:cubicBezTo>
                <a:cubicBezTo>
                  <a:pt x="871793" y="319747"/>
                  <a:pt x="871864" y="314187"/>
                  <a:pt x="873017" y="310866"/>
                </a:cubicBezTo>
                <a:cubicBezTo>
                  <a:pt x="882184" y="288739"/>
                  <a:pt x="895578" y="283349"/>
                  <a:pt x="917672" y="292528"/>
                </a:cubicBezTo>
                <a:cubicBezTo>
                  <a:pt x="922085" y="294809"/>
                  <a:pt x="926512" y="295978"/>
                  <a:pt x="929802" y="299356"/>
                </a:cubicBezTo>
                <a:cubicBezTo>
                  <a:pt x="948550" y="309604"/>
                  <a:pt x="965163" y="313153"/>
                  <a:pt x="980949" y="294448"/>
                </a:cubicBezTo>
                <a:cubicBezTo>
                  <a:pt x="980949" y="294448"/>
                  <a:pt x="982060" y="294461"/>
                  <a:pt x="982073" y="293350"/>
                </a:cubicBezTo>
                <a:cubicBezTo>
                  <a:pt x="987654" y="291197"/>
                  <a:pt x="992109" y="290141"/>
                  <a:pt x="997619" y="293547"/>
                </a:cubicBezTo>
                <a:cubicBezTo>
                  <a:pt x="999825" y="294688"/>
                  <a:pt x="1002017" y="296940"/>
                  <a:pt x="1000864" y="300262"/>
                </a:cubicBezTo>
                <a:cubicBezTo>
                  <a:pt x="999684" y="305808"/>
                  <a:pt x="994118" y="306849"/>
                  <a:pt x="989662" y="307905"/>
                </a:cubicBezTo>
                <a:cubicBezTo>
                  <a:pt x="986331" y="307862"/>
                  <a:pt x="981875" y="308918"/>
                  <a:pt x="981833" y="312253"/>
                </a:cubicBezTo>
                <a:cubicBezTo>
                  <a:pt x="980666" y="316687"/>
                  <a:pt x="986232" y="315645"/>
                  <a:pt x="988424" y="317898"/>
                </a:cubicBezTo>
                <a:cubicBezTo>
                  <a:pt x="993947" y="320192"/>
                  <a:pt x="999486" y="321376"/>
                  <a:pt x="1005008" y="323669"/>
                </a:cubicBezTo>
                <a:cubicBezTo>
                  <a:pt x="1012753" y="325993"/>
                  <a:pt x="1019373" y="329414"/>
                  <a:pt x="1023728" y="336142"/>
                </a:cubicBezTo>
                <a:cubicBezTo>
                  <a:pt x="1027004" y="340632"/>
                  <a:pt x="1030334" y="340676"/>
                  <a:pt x="1035914" y="338522"/>
                </a:cubicBezTo>
                <a:cubicBezTo>
                  <a:pt x="1051530" y="333160"/>
                  <a:pt x="1061481" y="336624"/>
                  <a:pt x="1071304" y="350094"/>
                </a:cubicBezTo>
                <a:cubicBezTo>
                  <a:pt x="1076771" y="356837"/>
                  <a:pt x="1080003" y="364664"/>
                  <a:pt x="1084345" y="372504"/>
                </a:cubicBezTo>
                <a:cubicBezTo>
                  <a:pt x="1089783" y="381471"/>
                  <a:pt x="1097485" y="387130"/>
                  <a:pt x="1107436" y="390593"/>
                </a:cubicBezTo>
                <a:cubicBezTo>
                  <a:pt x="1118497" y="394071"/>
                  <a:pt x="1124078" y="391917"/>
                  <a:pt x="1129785" y="379757"/>
                </a:cubicBezTo>
                <a:cubicBezTo>
                  <a:pt x="1135507" y="366484"/>
                  <a:pt x="1143294" y="365470"/>
                  <a:pt x="1155408" y="373410"/>
                </a:cubicBezTo>
                <a:cubicBezTo>
                  <a:pt x="1159821" y="375691"/>
                  <a:pt x="1162014" y="377944"/>
                  <a:pt x="1167580" y="376902"/>
                </a:cubicBezTo>
                <a:cubicBezTo>
                  <a:pt x="1180961" y="372624"/>
                  <a:pt x="1180961" y="372624"/>
                  <a:pt x="1180776" y="387080"/>
                </a:cubicBezTo>
                <a:cubicBezTo>
                  <a:pt x="1179638" y="389289"/>
                  <a:pt x="1179624" y="390401"/>
                  <a:pt x="1180706" y="392639"/>
                </a:cubicBezTo>
                <a:cubicBezTo>
                  <a:pt x="1180592" y="401535"/>
                  <a:pt x="1184992" y="404928"/>
                  <a:pt x="1193917" y="401705"/>
                </a:cubicBezTo>
                <a:cubicBezTo>
                  <a:pt x="1200607" y="399565"/>
                  <a:pt x="1207326" y="395203"/>
                  <a:pt x="1214002" y="394176"/>
                </a:cubicBezTo>
                <a:cubicBezTo>
                  <a:pt x="1242986" y="385649"/>
                  <a:pt x="1272752" y="402710"/>
                  <a:pt x="1279074" y="429483"/>
                </a:cubicBezTo>
                <a:cubicBezTo>
                  <a:pt x="1281167" y="439518"/>
                  <a:pt x="1276612" y="448357"/>
                  <a:pt x="1276485" y="458365"/>
                </a:cubicBezTo>
                <a:cubicBezTo>
                  <a:pt x="1275190" y="472806"/>
                  <a:pt x="1280658" y="479549"/>
                  <a:pt x="1293925" y="484167"/>
                </a:cubicBezTo>
                <a:cubicBezTo>
                  <a:pt x="1300559" y="486476"/>
                  <a:pt x="1307207" y="487673"/>
                  <a:pt x="1313840" y="489982"/>
                </a:cubicBezTo>
                <a:cubicBezTo>
                  <a:pt x="1327108" y="494599"/>
                  <a:pt x="1334909" y="492475"/>
                  <a:pt x="1340631" y="479202"/>
                </a:cubicBezTo>
                <a:cubicBezTo>
                  <a:pt x="1345172" y="471475"/>
                  <a:pt x="1348488" y="472629"/>
                  <a:pt x="1353970" y="478260"/>
                </a:cubicBezTo>
                <a:cubicBezTo>
                  <a:pt x="1366042" y="489535"/>
                  <a:pt x="1374953" y="487425"/>
                  <a:pt x="1381813" y="471942"/>
                </a:cubicBezTo>
                <a:cubicBezTo>
                  <a:pt x="1382981" y="467508"/>
                  <a:pt x="1383038" y="463060"/>
                  <a:pt x="1378624" y="460779"/>
                </a:cubicBezTo>
                <a:cubicBezTo>
                  <a:pt x="1373100" y="458485"/>
                  <a:pt x="1371934" y="462918"/>
                  <a:pt x="1370767" y="467353"/>
                </a:cubicBezTo>
                <a:cubicBezTo>
                  <a:pt x="1370724" y="470688"/>
                  <a:pt x="1368461" y="473996"/>
                  <a:pt x="1364034" y="472828"/>
                </a:cubicBezTo>
                <a:cubicBezTo>
                  <a:pt x="1359592" y="472771"/>
                  <a:pt x="1356304" y="469393"/>
                  <a:pt x="1357471" y="464958"/>
                </a:cubicBezTo>
                <a:cubicBezTo>
                  <a:pt x="1358737" y="452742"/>
                  <a:pt x="1357783" y="440495"/>
                  <a:pt x="1359063" y="427166"/>
                </a:cubicBezTo>
                <a:cubicBezTo>
                  <a:pt x="1362352" y="430544"/>
                  <a:pt x="1363448" y="431671"/>
                  <a:pt x="1364529" y="433909"/>
                </a:cubicBezTo>
                <a:cubicBezTo>
                  <a:pt x="1371107" y="440666"/>
                  <a:pt x="1379990" y="440778"/>
                  <a:pt x="1387734" y="443101"/>
                </a:cubicBezTo>
                <a:cubicBezTo>
                  <a:pt x="1392162" y="444270"/>
                  <a:pt x="1393357" y="437612"/>
                  <a:pt x="1396716" y="435431"/>
                </a:cubicBezTo>
                <a:cubicBezTo>
                  <a:pt x="1402310" y="432166"/>
                  <a:pt x="1407891" y="430012"/>
                  <a:pt x="1415634" y="432336"/>
                </a:cubicBezTo>
                <a:cubicBezTo>
                  <a:pt x="1422282" y="433532"/>
                  <a:pt x="1430055" y="433631"/>
                  <a:pt x="1437800" y="435955"/>
                </a:cubicBezTo>
                <a:cubicBezTo>
                  <a:pt x="1434568" y="428128"/>
                  <a:pt x="1424631" y="423552"/>
                  <a:pt x="1431379" y="416966"/>
                </a:cubicBezTo>
                <a:cubicBezTo>
                  <a:pt x="1435891" y="411463"/>
                  <a:pt x="1441570" y="401526"/>
                  <a:pt x="1451436" y="411661"/>
                </a:cubicBezTo>
                <a:cubicBezTo>
                  <a:pt x="1451436" y="411661"/>
                  <a:pt x="1453671" y="410577"/>
                  <a:pt x="1453685" y="409466"/>
                </a:cubicBezTo>
                <a:cubicBezTo>
                  <a:pt x="1454866" y="403920"/>
                  <a:pt x="1457158" y="398388"/>
                  <a:pt x="1449399" y="397177"/>
                </a:cubicBezTo>
                <a:cubicBezTo>
                  <a:pt x="1440531" y="395951"/>
                  <a:pt x="1432815" y="391405"/>
                  <a:pt x="1426209" y="386871"/>
                </a:cubicBezTo>
                <a:cubicBezTo>
                  <a:pt x="1417383" y="382311"/>
                  <a:pt x="1409596" y="383324"/>
                  <a:pt x="1405056" y="391052"/>
                </a:cubicBezTo>
                <a:cubicBezTo>
                  <a:pt x="1399405" y="398764"/>
                  <a:pt x="1396102" y="396498"/>
                  <a:pt x="1391717" y="391993"/>
                </a:cubicBezTo>
                <a:cubicBezTo>
                  <a:pt x="1382947" y="382984"/>
                  <a:pt x="1376413" y="372891"/>
                  <a:pt x="1366519" y="364980"/>
                </a:cubicBezTo>
                <a:cubicBezTo>
                  <a:pt x="1361024" y="360462"/>
                  <a:pt x="1356596" y="359293"/>
                  <a:pt x="1349892" y="362544"/>
                </a:cubicBezTo>
                <a:cubicBezTo>
                  <a:pt x="1344297" y="365809"/>
                  <a:pt x="1339800" y="370200"/>
                  <a:pt x="1333166" y="367892"/>
                </a:cubicBezTo>
                <a:cubicBezTo>
                  <a:pt x="1326518" y="366694"/>
                  <a:pt x="1325493" y="360009"/>
                  <a:pt x="1322218" y="355518"/>
                </a:cubicBezTo>
                <a:cubicBezTo>
                  <a:pt x="1312054" y="368735"/>
                  <a:pt x="1312054" y="368735"/>
                  <a:pt x="1298858" y="358557"/>
                </a:cubicBezTo>
                <a:cubicBezTo>
                  <a:pt x="1293348" y="355150"/>
                  <a:pt x="1287853" y="350631"/>
                  <a:pt x="1280025" y="354980"/>
                </a:cubicBezTo>
                <a:cubicBezTo>
                  <a:pt x="1263284" y="361439"/>
                  <a:pt x="1259967" y="360286"/>
                  <a:pt x="1251283" y="344604"/>
                </a:cubicBezTo>
                <a:cubicBezTo>
                  <a:pt x="1246926" y="337875"/>
                  <a:pt x="1242570" y="331146"/>
                  <a:pt x="1237103" y="324405"/>
                </a:cubicBezTo>
                <a:cubicBezTo>
                  <a:pt x="1225101" y="307570"/>
                  <a:pt x="1219550" y="307498"/>
                  <a:pt x="1206027" y="322897"/>
                </a:cubicBezTo>
                <a:cubicBezTo>
                  <a:pt x="1202653" y="326190"/>
                  <a:pt x="1200376" y="330609"/>
                  <a:pt x="1195878" y="335000"/>
                </a:cubicBezTo>
                <a:cubicBezTo>
                  <a:pt x="1193770" y="326076"/>
                  <a:pt x="1191635" y="319377"/>
                  <a:pt x="1189528" y="310452"/>
                </a:cubicBezTo>
                <a:cubicBezTo>
                  <a:pt x="1187278" y="312649"/>
                  <a:pt x="1187264" y="313760"/>
                  <a:pt x="1186139" y="314858"/>
                </a:cubicBezTo>
                <a:cubicBezTo>
                  <a:pt x="1175890" y="334746"/>
                  <a:pt x="1164788" y="334605"/>
                  <a:pt x="1152800" y="316657"/>
                </a:cubicBezTo>
                <a:cubicBezTo>
                  <a:pt x="1150622" y="313293"/>
                  <a:pt x="1148445" y="309928"/>
                  <a:pt x="1146280" y="305452"/>
                </a:cubicBezTo>
                <a:cubicBezTo>
                  <a:pt x="1145198" y="303214"/>
                  <a:pt x="1144116" y="300976"/>
                  <a:pt x="1146379" y="297669"/>
                </a:cubicBezTo>
                <a:cubicBezTo>
                  <a:pt x="1155362" y="289998"/>
                  <a:pt x="1148769" y="284353"/>
                  <a:pt x="1143289" y="278723"/>
                </a:cubicBezTo>
                <a:cubicBezTo>
                  <a:pt x="1126804" y="265166"/>
                  <a:pt x="1106888" y="259352"/>
                  <a:pt x="1086973" y="253537"/>
                </a:cubicBezTo>
                <a:cubicBezTo>
                  <a:pt x="1054871" y="245343"/>
                  <a:pt x="1021631" y="239358"/>
                  <a:pt x="994141" y="217877"/>
                </a:cubicBezTo>
                <a:cubicBezTo>
                  <a:pt x="985343" y="211092"/>
                  <a:pt x="975379" y="208741"/>
                  <a:pt x="964261" y="209710"/>
                </a:cubicBezTo>
                <a:cubicBezTo>
                  <a:pt x="955364" y="210710"/>
                  <a:pt x="947634" y="207275"/>
                  <a:pt x="942153" y="201644"/>
                </a:cubicBezTo>
                <a:cubicBezTo>
                  <a:pt x="931162" y="192607"/>
                  <a:pt x="919020" y="186891"/>
                  <a:pt x="904627" y="183371"/>
                </a:cubicBezTo>
                <a:cubicBezTo>
                  <a:pt x="891345" y="179865"/>
                  <a:pt x="876911" y="179681"/>
                  <a:pt x="864810" y="170630"/>
                </a:cubicBezTo>
                <a:cubicBezTo>
                  <a:pt x="853792" y="163817"/>
                  <a:pt x="842730" y="160339"/>
                  <a:pt x="830375" y="171303"/>
                </a:cubicBezTo>
                <a:cubicBezTo>
                  <a:pt x="829506" y="152385"/>
                  <a:pt x="817306" y="151117"/>
                  <a:pt x="803996" y="149836"/>
                </a:cubicBezTo>
                <a:cubicBezTo>
                  <a:pt x="794001" y="149708"/>
                  <a:pt x="784023" y="148469"/>
                  <a:pt x="776350" y="140586"/>
                </a:cubicBezTo>
                <a:cubicBezTo>
                  <a:pt x="765402" y="128213"/>
                  <a:pt x="752148" y="122483"/>
                  <a:pt x="737785" y="116739"/>
                </a:cubicBezTo>
                <a:cubicBezTo>
                  <a:pt x="712360" y="107517"/>
                  <a:pt x="685796" y="100506"/>
                  <a:pt x="662663" y="85753"/>
                </a:cubicBezTo>
                <a:cubicBezTo>
                  <a:pt x="643928" y="74392"/>
                  <a:pt x="624041" y="66354"/>
                  <a:pt x="601862" y="63846"/>
                </a:cubicBezTo>
                <a:cubicBezTo>
                  <a:pt x="595200" y="63762"/>
                  <a:pt x="590801" y="60370"/>
                  <a:pt x="588666" y="53670"/>
                </a:cubicBezTo>
                <a:cubicBezTo>
                  <a:pt x="580052" y="32428"/>
                  <a:pt x="578941" y="32414"/>
                  <a:pt x="555609" y="33229"/>
                </a:cubicBezTo>
                <a:cubicBezTo>
                  <a:pt x="553388" y="33201"/>
                  <a:pt x="551168" y="33172"/>
                  <a:pt x="547837" y="33130"/>
                </a:cubicBezTo>
                <a:cubicBezTo>
                  <a:pt x="551253" y="26500"/>
                  <a:pt x="554669" y="19871"/>
                  <a:pt x="558072" y="14354"/>
                </a:cubicBezTo>
                <a:cubicBezTo>
                  <a:pt x="560363" y="8822"/>
                  <a:pt x="563744" y="4972"/>
                  <a:pt x="567938" y="2663"/>
                </a:cubicBezTo>
                <a:cubicBezTo>
                  <a:pt x="572131" y="353"/>
                  <a:pt x="577139" y="-417"/>
                  <a:pt x="582684" y="209"/>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5" name="Google Shape;335;p31"/>
          <p:cNvSpPr txBox="1"/>
          <p:nvPr/>
        </p:nvSpPr>
        <p:spPr>
          <a:xfrm>
            <a:off x="7832426" y="1821075"/>
            <a:ext cx="3467700" cy="14742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2800"/>
              <a:buFont typeface="Arial"/>
              <a:buNone/>
            </a:pPr>
            <a:r>
              <a:rPr b="1" lang="en-US" sz="3700">
                <a:solidFill>
                  <a:schemeClr val="dk1"/>
                </a:solidFill>
              </a:rPr>
              <a:t>CFO Treasury Analysis </a:t>
            </a:r>
            <a:endParaRPr sz="2300">
              <a:solidFill>
                <a:schemeClr val="dk1"/>
              </a:solidFill>
            </a:endParaRPr>
          </a:p>
        </p:txBody>
      </p:sp>
      <p:pic>
        <p:nvPicPr>
          <p:cNvPr id="336" name="Google Shape;336;p31"/>
          <p:cNvPicPr preferRelativeResize="0"/>
          <p:nvPr/>
        </p:nvPicPr>
        <p:blipFill rotWithShape="1">
          <a:blip r:embed="rId4">
            <a:alphaModFix/>
          </a:blip>
          <a:srcRect b="0" l="0" r="0" t="0"/>
          <a:stretch/>
        </p:blipFill>
        <p:spPr>
          <a:xfrm>
            <a:off x="9879164" y="5076862"/>
            <a:ext cx="2244104" cy="1586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nvSpPr>
        <p:spPr>
          <a:xfrm>
            <a:off x="7433875" y="1304850"/>
            <a:ext cx="43875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Financial Challenges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Funding Needs (2024-2028)</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Strategic Funding Initiatives</a:t>
            </a:r>
            <a:endParaRPr b="0" i="0" sz="1800" u="none">
              <a:solidFill>
                <a:schemeClr val="dk1"/>
              </a:solidFill>
              <a:latin typeface="Arial"/>
              <a:ea typeface="Arial"/>
              <a:cs typeface="Arial"/>
              <a:sym typeface="Arial"/>
            </a:endParaRPr>
          </a:p>
        </p:txBody>
      </p:sp>
      <p:pic>
        <p:nvPicPr>
          <p:cNvPr id="342" name="Google Shape;342;p32"/>
          <p:cNvPicPr preferRelativeResize="0"/>
          <p:nvPr/>
        </p:nvPicPr>
        <p:blipFill rotWithShape="1">
          <a:blip r:embed="rId3">
            <a:alphaModFix/>
          </a:blip>
          <a:srcRect b="0" l="0" r="0" t="0"/>
          <a:stretch/>
        </p:blipFill>
        <p:spPr>
          <a:xfrm>
            <a:off x="10512213" y="116205"/>
            <a:ext cx="995045" cy="1053465"/>
          </a:xfrm>
          <a:prstGeom prst="rect">
            <a:avLst/>
          </a:prstGeom>
          <a:noFill/>
          <a:ln>
            <a:noFill/>
          </a:ln>
        </p:spPr>
      </p:pic>
      <p:pic>
        <p:nvPicPr>
          <p:cNvPr id="343" name="Google Shape;343;p32"/>
          <p:cNvPicPr preferRelativeResize="0"/>
          <p:nvPr/>
        </p:nvPicPr>
        <p:blipFill rotWithShape="1">
          <a:blip r:embed="rId4">
            <a:alphaModFix/>
          </a:blip>
          <a:srcRect b="0" l="0" r="0" t="0"/>
          <a:stretch/>
        </p:blipFill>
        <p:spPr>
          <a:xfrm>
            <a:off x="7343987" y="44450"/>
            <a:ext cx="2870200" cy="1270635"/>
          </a:xfrm>
          <a:prstGeom prst="rect">
            <a:avLst/>
          </a:prstGeom>
          <a:noFill/>
          <a:ln>
            <a:noFill/>
          </a:ln>
        </p:spPr>
      </p:pic>
      <p:pic>
        <p:nvPicPr>
          <p:cNvPr id="344" name="Google Shape;344;p32"/>
          <p:cNvPicPr preferRelativeResize="0"/>
          <p:nvPr/>
        </p:nvPicPr>
        <p:blipFill rotWithShape="1">
          <a:blip r:embed="rId5">
            <a:alphaModFix/>
          </a:blip>
          <a:srcRect b="0" l="0" r="0" t="0"/>
          <a:stretch/>
        </p:blipFill>
        <p:spPr>
          <a:xfrm>
            <a:off x="347625" y="780900"/>
            <a:ext cx="6996351" cy="5460751"/>
          </a:xfrm>
          <a:prstGeom prst="rect">
            <a:avLst/>
          </a:prstGeom>
          <a:noFill/>
          <a:ln>
            <a:noFill/>
          </a:ln>
        </p:spPr>
      </p:pic>
      <p:sp>
        <p:nvSpPr>
          <p:cNvPr id="345" name="Google Shape;345;p32"/>
          <p:cNvSpPr txBox="1"/>
          <p:nvPr/>
        </p:nvSpPr>
        <p:spPr>
          <a:xfrm>
            <a:off x="347625" y="116200"/>
            <a:ext cx="3000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en-US" sz="1800">
                <a:solidFill>
                  <a:schemeClr val="dk1"/>
                </a:solidFill>
              </a:rPr>
              <a:t>Financial Challenges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nvSpPr>
        <p:spPr>
          <a:xfrm>
            <a:off x="286350" y="74725"/>
            <a:ext cx="11032800" cy="350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sz="3100">
                <a:solidFill>
                  <a:schemeClr val="dk1"/>
                </a:solidFill>
                <a:latin typeface="Calibri"/>
                <a:ea typeface="Calibri"/>
                <a:cs typeface="Calibri"/>
                <a:sym typeface="Calibri"/>
              </a:rPr>
              <a:t>2. F</a:t>
            </a:r>
            <a:r>
              <a:rPr b="0" i="0" lang="en-US" sz="3100" u="none">
                <a:solidFill>
                  <a:schemeClr val="dk1"/>
                </a:solidFill>
                <a:latin typeface="Calibri"/>
                <a:ea typeface="Calibri"/>
                <a:cs typeface="Calibri"/>
                <a:sym typeface="Calibri"/>
              </a:rPr>
              <a:t>unding Needs (2024-2028)</a:t>
            </a:r>
            <a:endParaRPr b="0" i="0" sz="31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31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2800" u="none">
                <a:solidFill>
                  <a:schemeClr val="dk1"/>
                </a:solidFill>
                <a:latin typeface="Calibri"/>
                <a:ea typeface="Calibri"/>
                <a:cs typeface="Calibri"/>
                <a:sym typeface="Calibri"/>
              </a:rPr>
              <a:t>1 </a:t>
            </a:r>
            <a:r>
              <a:rPr b="0" i="0" lang="en-US" sz="2800" u="none">
                <a:solidFill>
                  <a:srgbClr val="00B050"/>
                </a:solidFill>
                <a:latin typeface="Calibri"/>
                <a:ea typeface="Calibri"/>
                <a:cs typeface="Calibri"/>
                <a:sym typeface="Calibri"/>
              </a:rPr>
              <a:t>Sustainability Initiatives 20%</a:t>
            </a:r>
            <a:endParaRPr b="0" i="0" sz="2800" u="none">
              <a:solidFill>
                <a:srgbClr val="00B05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Calibri"/>
              <a:buNone/>
            </a:pPr>
            <a:r>
              <a:rPr b="0" i="0" lang="en-US" sz="2000" u="none">
                <a:solidFill>
                  <a:schemeClr val="dk1"/>
                </a:solidFill>
                <a:latin typeface="Calibri"/>
                <a:ea typeface="Calibri"/>
                <a:cs typeface="Calibri"/>
                <a:sym typeface="Calibri"/>
              </a:rPr>
              <a:t>       Achieve our global sustainability commitments</a:t>
            </a:r>
            <a:r>
              <a:rPr b="0" i="0" lang="en-US" sz="1700" u="none">
                <a:solidFill>
                  <a:schemeClr val="dk1"/>
                </a:solidFill>
                <a:latin typeface="Calibri"/>
                <a:ea typeface="Calibri"/>
                <a:cs typeface="Calibri"/>
                <a:sym typeface="Calibri"/>
              </a:rPr>
              <a:t> </a:t>
            </a:r>
            <a:endParaRPr b="0" i="0" sz="17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Calibri"/>
              <a:buNone/>
            </a:pPr>
            <a:r>
              <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Calibri"/>
              <a:buNone/>
            </a:pPr>
            <a:r>
              <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Calibri"/>
              <a:buNone/>
            </a:pPr>
            <a:r>
              <a:rPr b="0" i="0" lang="en-US" sz="2800" u="none">
                <a:solidFill>
                  <a:schemeClr val="dk1"/>
                </a:solidFill>
                <a:latin typeface="Calibri"/>
                <a:ea typeface="Calibri"/>
                <a:cs typeface="Calibri"/>
                <a:sym typeface="Calibri"/>
              </a:rPr>
              <a:t>2 </a:t>
            </a:r>
            <a:r>
              <a:rPr b="0" i="0" lang="en-US" sz="2800" u="none">
                <a:solidFill>
                  <a:srgbClr val="0070C0"/>
                </a:solidFill>
                <a:latin typeface="Calibri"/>
                <a:ea typeface="Calibri"/>
                <a:cs typeface="Calibri"/>
                <a:sym typeface="Calibri"/>
              </a:rPr>
              <a:t>Digital Transformation 35%</a:t>
            </a:r>
            <a:endParaRPr b="0" i="0" sz="2800" u="non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70C0"/>
              </a:buClr>
              <a:buSzPts val="1800"/>
              <a:buFont typeface="Calibri"/>
              <a:buNone/>
            </a:pPr>
            <a:r>
              <a:rPr b="0" i="0" lang="en-US" sz="2800" u="none">
                <a:solidFill>
                  <a:srgbClr val="0070C0"/>
                </a:solidFill>
                <a:latin typeface="Calibri"/>
                <a:ea typeface="Calibri"/>
                <a:cs typeface="Calibri"/>
                <a:sym typeface="Calibri"/>
              </a:rPr>
              <a:t>   </a:t>
            </a:r>
            <a:r>
              <a:rPr b="0" i="0" lang="en-US" sz="2200" u="none">
                <a:solidFill>
                  <a:schemeClr val="dk1"/>
                </a:solidFill>
                <a:latin typeface="Calibri"/>
                <a:ea typeface="Calibri"/>
                <a:cs typeface="Calibri"/>
                <a:sym typeface="Calibri"/>
              </a:rPr>
              <a:t>Enhance digital capabilities across </a:t>
            </a:r>
            <a:endParaRPr b="0" i="0" sz="22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2200" u="none">
                <a:solidFill>
                  <a:schemeClr val="dk1"/>
                </a:solidFill>
                <a:latin typeface="Calibri"/>
                <a:ea typeface="Calibri"/>
                <a:cs typeface="Calibri"/>
                <a:sym typeface="Calibri"/>
              </a:rPr>
              <a:t>    operations, marketing, and the supply chain</a:t>
            </a:r>
            <a:endParaRPr b="0" i="0" sz="22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2800" u="none">
                <a:solidFill>
                  <a:schemeClr val="dk1"/>
                </a:solidFill>
                <a:latin typeface="Calibri"/>
                <a:ea typeface="Calibri"/>
                <a:cs typeface="Calibri"/>
                <a:sym typeface="Calibri"/>
              </a:rPr>
              <a:t>3 </a:t>
            </a:r>
            <a:r>
              <a:rPr b="0" i="0" lang="en-US" sz="2800" u="none">
                <a:solidFill>
                  <a:srgbClr val="FE9C00"/>
                </a:solidFill>
                <a:latin typeface="Calibri"/>
                <a:ea typeface="Calibri"/>
                <a:cs typeface="Calibri"/>
                <a:sym typeface="Calibri"/>
              </a:rPr>
              <a:t>Expansion 35%</a:t>
            </a:r>
            <a:endParaRPr b="0" i="0" sz="2800" u="none">
              <a:solidFill>
                <a:srgbClr val="FE9C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2200" u="none">
                <a:solidFill>
                  <a:schemeClr val="dk1"/>
                </a:solidFill>
                <a:latin typeface="Calibri"/>
                <a:ea typeface="Calibri"/>
                <a:cs typeface="Calibri"/>
                <a:sym typeface="Calibri"/>
              </a:rPr>
              <a:t>     Entering new markets and bolstering our presence in existing ones.</a:t>
            </a:r>
            <a:endParaRPr b="0" i="0" sz="22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2800" u="none">
                <a:solidFill>
                  <a:schemeClr val="dk1"/>
                </a:solidFill>
                <a:latin typeface="Calibri"/>
                <a:ea typeface="Calibri"/>
                <a:cs typeface="Calibri"/>
                <a:sym typeface="Calibri"/>
              </a:rPr>
              <a:t>4 </a:t>
            </a:r>
            <a:r>
              <a:rPr b="0" i="0" lang="en-US" sz="2800" u="none">
                <a:solidFill>
                  <a:srgbClr val="FFC000"/>
                </a:solidFill>
                <a:latin typeface="Calibri"/>
                <a:ea typeface="Calibri"/>
                <a:cs typeface="Calibri"/>
                <a:sym typeface="Calibri"/>
              </a:rPr>
              <a:t>Debt Management 10%</a:t>
            </a:r>
            <a:endParaRPr b="0" i="0" sz="2800" u="non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FFC000"/>
              </a:buClr>
              <a:buSzPts val="1800"/>
              <a:buFont typeface="Calibri"/>
              <a:buNone/>
            </a:pPr>
            <a:r>
              <a:rPr b="0" i="0" lang="en-US" sz="2800" u="none">
                <a:solidFill>
                  <a:srgbClr val="FFC000"/>
                </a:solidFill>
                <a:latin typeface="Calibri"/>
                <a:ea typeface="Calibri"/>
                <a:cs typeface="Calibri"/>
                <a:sym typeface="Calibri"/>
              </a:rPr>
              <a:t>   </a:t>
            </a:r>
            <a:r>
              <a:rPr b="0" i="0" lang="en-US" sz="2600" u="none">
                <a:solidFill>
                  <a:schemeClr val="dk1"/>
                </a:solidFill>
                <a:latin typeface="Calibri"/>
                <a:ea typeface="Calibri"/>
                <a:cs typeface="Calibri"/>
                <a:sym typeface="Calibri"/>
              </a:rPr>
              <a:t>Improve flexibility and reduce interest expenses.</a:t>
            </a:r>
            <a:endParaRPr b="0" i="0" sz="2600" u="none">
              <a:solidFill>
                <a:schemeClr val="dk1"/>
              </a:solidFill>
              <a:latin typeface="Calibri"/>
              <a:ea typeface="Calibri"/>
              <a:cs typeface="Calibri"/>
              <a:sym typeface="Calibri"/>
            </a:endParaRPr>
          </a:p>
        </p:txBody>
      </p:sp>
      <p:pic>
        <p:nvPicPr>
          <p:cNvPr id="352" name="Google Shape;352;p33"/>
          <p:cNvPicPr preferRelativeResize="0"/>
          <p:nvPr/>
        </p:nvPicPr>
        <p:blipFill rotWithShape="1">
          <a:blip r:embed="rId3">
            <a:alphaModFix/>
          </a:blip>
          <a:srcRect b="0" l="0" r="0" t="0"/>
          <a:stretch/>
        </p:blipFill>
        <p:spPr>
          <a:xfrm>
            <a:off x="7887870" y="141757"/>
            <a:ext cx="3359350" cy="2998650"/>
          </a:xfrm>
          <a:prstGeom prst="rect">
            <a:avLst/>
          </a:prstGeom>
          <a:noFill/>
          <a:ln>
            <a:noFill/>
          </a:ln>
        </p:spPr>
      </p:pic>
      <p:pic>
        <p:nvPicPr>
          <p:cNvPr id="353" name="Google Shape;353;p33"/>
          <p:cNvPicPr preferRelativeResize="0"/>
          <p:nvPr/>
        </p:nvPicPr>
        <p:blipFill rotWithShape="1">
          <a:blip r:embed="rId4">
            <a:alphaModFix/>
          </a:blip>
          <a:srcRect b="0" l="0" r="0" t="0"/>
          <a:stretch/>
        </p:blipFill>
        <p:spPr>
          <a:xfrm>
            <a:off x="9672303" y="3352200"/>
            <a:ext cx="2367147" cy="3505800"/>
          </a:xfrm>
          <a:prstGeom prst="rect">
            <a:avLst/>
          </a:prstGeom>
          <a:noFill/>
          <a:ln>
            <a:noFill/>
          </a:ln>
        </p:spPr>
      </p:pic>
      <p:pic>
        <p:nvPicPr>
          <p:cNvPr id="354" name="Google Shape;354;p33"/>
          <p:cNvPicPr preferRelativeResize="0"/>
          <p:nvPr/>
        </p:nvPicPr>
        <p:blipFill rotWithShape="1">
          <a:blip r:embed="rId5">
            <a:alphaModFix/>
          </a:blip>
          <a:srcRect b="0" l="0" r="0" t="0"/>
          <a:stretch/>
        </p:blipFill>
        <p:spPr>
          <a:xfrm>
            <a:off x="9225525" y="4328643"/>
            <a:ext cx="1465499" cy="2443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4"/>
          <p:cNvPicPr preferRelativeResize="0"/>
          <p:nvPr/>
        </p:nvPicPr>
        <p:blipFill rotWithShape="1">
          <a:blip r:embed="rId3">
            <a:alphaModFix/>
          </a:blip>
          <a:srcRect b="0" l="0" r="0" t="0"/>
          <a:stretch/>
        </p:blipFill>
        <p:spPr>
          <a:xfrm>
            <a:off x="2859300" y="156550"/>
            <a:ext cx="8753324" cy="6584049"/>
          </a:xfrm>
          <a:prstGeom prst="rect">
            <a:avLst/>
          </a:prstGeom>
          <a:noFill/>
          <a:ln>
            <a:noFill/>
          </a:ln>
        </p:spPr>
      </p:pic>
      <p:sp>
        <p:nvSpPr>
          <p:cNvPr id="361" name="Google Shape;361;p34"/>
          <p:cNvSpPr txBox="1"/>
          <p:nvPr/>
        </p:nvSpPr>
        <p:spPr>
          <a:xfrm>
            <a:off x="48900" y="156550"/>
            <a:ext cx="34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3. </a:t>
            </a:r>
            <a:r>
              <a:rPr lang="en-US" sz="1800">
                <a:solidFill>
                  <a:schemeClr val="dk1"/>
                </a:solidFill>
              </a:rPr>
              <a:t>Strategic Funding Initiatives</a:t>
            </a:r>
            <a:endParaRPr/>
          </a:p>
        </p:txBody>
      </p:sp>
      <p:pic>
        <p:nvPicPr>
          <p:cNvPr id="362" name="Google Shape;362;p34"/>
          <p:cNvPicPr preferRelativeResize="0"/>
          <p:nvPr/>
        </p:nvPicPr>
        <p:blipFill rotWithShape="1">
          <a:blip r:embed="rId4">
            <a:alphaModFix/>
          </a:blip>
          <a:srcRect b="0" l="0" r="0" t="0"/>
          <a:stretch/>
        </p:blipFill>
        <p:spPr>
          <a:xfrm>
            <a:off x="678136" y="2069838"/>
            <a:ext cx="2527081" cy="4158741"/>
          </a:xfrm>
          <a:prstGeom prst="rect">
            <a:avLst/>
          </a:prstGeom>
          <a:noFill/>
          <a:ln>
            <a:noFill/>
          </a:ln>
        </p:spPr>
      </p:pic>
      <p:pic>
        <p:nvPicPr>
          <p:cNvPr id="363" name="Google Shape;363;p34"/>
          <p:cNvPicPr preferRelativeResize="0"/>
          <p:nvPr/>
        </p:nvPicPr>
        <p:blipFill rotWithShape="1">
          <a:blip r:embed="rId5">
            <a:alphaModFix/>
          </a:blip>
          <a:srcRect b="0" l="0" r="0" t="0"/>
          <a:stretch/>
        </p:blipFill>
        <p:spPr>
          <a:xfrm>
            <a:off x="201172" y="3228140"/>
            <a:ext cx="1564515" cy="28984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35"/>
          <p:cNvGrpSpPr/>
          <p:nvPr/>
        </p:nvGrpSpPr>
        <p:grpSpPr>
          <a:xfrm flipH="1" rot="10800000">
            <a:off x="-13064" y="6177928"/>
            <a:ext cx="12227017" cy="673832"/>
            <a:chOff x="-17693" y="-28401"/>
            <a:chExt cx="12227017" cy="935192"/>
          </a:xfrm>
        </p:grpSpPr>
        <p:sp>
          <p:nvSpPr>
            <p:cNvPr id="369" name="Google Shape;369;p35"/>
            <p:cNvSpPr/>
            <p:nvPr/>
          </p:nvSpPr>
          <p:spPr>
            <a:xfrm>
              <a:off x="-11430" y="-27102"/>
              <a:ext cx="12220754" cy="603833"/>
            </a:xfrm>
            <a:custGeom>
              <a:rect b="b" l="l" r="r" t="t"/>
              <a:pathLst>
                <a:path extrusionOk="0" h="1089548" w="2609284">
                  <a:moveTo>
                    <a:pt x="2609088" y="870013"/>
                  </a:moveTo>
                  <a:cubicBezTo>
                    <a:pt x="2546795" y="894493"/>
                    <a:pt x="2486882" y="924211"/>
                    <a:pt x="2423922" y="947261"/>
                  </a:cubicBezTo>
                  <a:cubicBezTo>
                    <a:pt x="2271332" y="1003173"/>
                    <a:pt x="2114360" y="1039940"/>
                    <a:pt x="1954054" y="1064800"/>
                  </a:cubicBezTo>
                  <a:cubicBezTo>
                    <a:pt x="1779556" y="1091851"/>
                    <a:pt x="1603915" y="1092708"/>
                    <a:pt x="1428464" y="1086136"/>
                  </a:cubicBezTo>
                  <a:cubicBezTo>
                    <a:pt x="1283780" y="1080707"/>
                    <a:pt x="1140333" y="1060418"/>
                    <a:pt x="998315" y="1030319"/>
                  </a:cubicBezTo>
                  <a:cubicBezTo>
                    <a:pt x="939546" y="1017842"/>
                    <a:pt x="880586" y="1005554"/>
                    <a:pt x="823246" y="988219"/>
                  </a:cubicBezTo>
                  <a:cubicBezTo>
                    <a:pt x="612838" y="924497"/>
                    <a:pt x="405194" y="853916"/>
                    <a:pt x="216408" y="737235"/>
                  </a:cubicBezTo>
                  <a:cubicBezTo>
                    <a:pt x="140875" y="690753"/>
                    <a:pt x="68294" y="640366"/>
                    <a:pt x="286" y="583311"/>
                  </a:cubicBezTo>
                  <a:cubicBezTo>
                    <a:pt x="286" y="394525"/>
                    <a:pt x="476" y="205740"/>
                    <a:pt x="0" y="16955"/>
                  </a:cubicBezTo>
                  <a:cubicBezTo>
                    <a:pt x="0" y="4096"/>
                    <a:pt x="1429" y="0"/>
                    <a:pt x="16193" y="0"/>
                  </a:cubicBezTo>
                  <a:cubicBezTo>
                    <a:pt x="875252" y="572"/>
                    <a:pt x="1734312" y="572"/>
                    <a:pt x="2593372" y="0"/>
                  </a:cubicBezTo>
                  <a:cubicBezTo>
                    <a:pt x="2608516" y="0"/>
                    <a:pt x="2609374" y="4763"/>
                    <a:pt x="2609279" y="17145"/>
                  </a:cubicBezTo>
                  <a:cubicBezTo>
                    <a:pt x="2608898" y="301466"/>
                    <a:pt x="2608993" y="585788"/>
                    <a:pt x="2608993" y="870013"/>
                  </a:cubicBezTo>
                  <a:close/>
                </a:path>
              </a:pathLst>
            </a:custGeom>
            <a:solidFill>
              <a:srgbClr val="DE00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370" name="Google Shape;370;p35"/>
            <p:cNvSpPr/>
            <p:nvPr/>
          </p:nvSpPr>
          <p:spPr>
            <a:xfrm>
              <a:off x="-10094" y="-28401"/>
              <a:ext cx="4114022" cy="821277"/>
            </a:xfrm>
            <a:custGeom>
              <a:rect b="b" l="l" r="r" t="t"/>
              <a:pathLst>
                <a:path extrusionOk="0" h="416592" w="878394">
                  <a:moveTo>
                    <a:pt x="0" y="0"/>
                  </a:moveTo>
                  <a:cubicBezTo>
                    <a:pt x="20003" y="3524"/>
                    <a:pt x="33528" y="18764"/>
                    <a:pt x="48863" y="29623"/>
                  </a:cubicBezTo>
                  <a:cubicBezTo>
                    <a:pt x="187071" y="127254"/>
                    <a:pt x="334232" y="208121"/>
                    <a:pt x="489680" y="274796"/>
                  </a:cubicBezTo>
                  <a:cubicBezTo>
                    <a:pt x="608076" y="325565"/>
                    <a:pt x="729425" y="366808"/>
                    <a:pt x="853345" y="401003"/>
                  </a:cubicBezTo>
                  <a:cubicBezTo>
                    <a:pt x="860679" y="403003"/>
                    <a:pt x="867823" y="405574"/>
                    <a:pt x="878396" y="409003"/>
                  </a:cubicBezTo>
                  <a:cubicBezTo>
                    <a:pt x="865537" y="418909"/>
                    <a:pt x="853250" y="416623"/>
                    <a:pt x="842201" y="415671"/>
                  </a:cubicBezTo>
                  <a:cubicBezTo>
                    <a:pt x="690182" y="401955"/>
                    <a:pt x="539782" y="378619"/>
                    <a:pt x="391573" y="341567"/>
                  </a:cubicBezTo>
                  <a:cubicBezTo>
                    <a:pt x="264414" y="309753"/>
                    <a:pt x="139351" y="271843"/>
                    <a:pt x="17717" y="222885"/>
                  </a:cubicBezTo>
                  <a:cubicBezTo>
                    <a:pt x="12002" y="220599"/>
                    <a:pt x="5906" y="219265"/>
                    <a:pt x="0" y="217551"/>
                  </a:cubicBezTo>
                  <a:cubicBezTo>
                    <a:pt x="0" y="145066"/>
                    <a:pt x="0" y="72580"/>
                    <a:pt x="0" y="19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371" name="Google Shape;371;p35"/>
            <p:cNvSpPr/>
            <p:nvPr/>
          </p:nvSpPr>
          <p:spPr>
            <a:xfrm>
              <a:off x="-17693" y="144566"/>
              <a:ext cx="1802639" cy="762225"/>
            </a:xfrm>
            <a:custGeom>
              <a:rect b="b" l="l" r="r" t="t"/>
              <a:pathLst>
                <a:path extrusionOk="0" h="416592" w="878394">
                  <a:moveTo>
                    <a:pt x="0" y="0"/>
                  </a:moveTo>
                  <a:cubicBezTo>
                    <a:pt x="20003" y="3524"/>
                    <a:pt x="33528" y="18764"/>
                    <a:pt x="48863" y="29623"/>
                  </a:cubicBezTo>
                  <a:cubicBezTo>
                    <a:pt x="187071" y="127254"/>
                    <a:pt x="334232" y="208121"/>
                    <a:pt x="489680" y="274796"/>
                  </a:cubicBezTo>
                  <a:cubicBezTo>
                    <a:pt x="608076" y="325565"/>
                    <a:pt x="729425" y="366808"/>
                    <a:pt x="853345" y="401003"/>
                  </a:cubicBezTo>
                  <a:cubicBezTo>
                    <a:pt x="860679" y="403003"/>
                    <a:pt x="867823" y="405574"/>
                    <a:pt x="878396" y="409003"/>
                  </a:cubicBezTo>
                  <a:cubicBezTo>
                    <a:pt x="865537" y="418909"/>
                    <a:pt x="853250" y="416623"/>
                    <a:pt x="842201" y="415671"/>
                  </a:cubicBezTo>
                  <a:cubicBezTo>
                    <a:pt x="690182" y="401955"/>
                    <a:pt x="539782" y="378619"/>
                    <a:pt x="391573" y="341567"/>
                  </a:cubicBezTo>
                  <a:cubicBezTo>
                    <a:pt x="264414" y="309753"/>
                    <a:pt x="139351" y="271843"/>
                    <a:pt x="17717" y="222885"/>
                  </a:cubicBezTo>
                  <a:cubicBezTo>
                    <a:pt x="12002" y="220599"/>
                    <a:pt x="5906" y="219265"/>
                    <a:pt x="0" y="217551"/>
                  </a:cubicBezTo>
                  <a:cubicBezTo>
                    <a:pt x="0" y="145066"/>
                    <a:pt x="0" y="72580"/>
                    <a:pt x="0" y="19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grpSp>
      <p:sp>
        <p:nvSpPr>
          <p:cNvPr id="372" name="Google Shape;372;p35"/>
          <p:cNvSpPr txBox="1"/>
          <p:nvPr/>
        </p:nvSpPr>
        <p:spPr>
          <a:xfrm>
            <a:off x="88450" y="3377600"/>
            <a:ext cx="6410400" cy="950100"/>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rgbClr val="DE000A"/>
              </a:buClr>
              <a:buSzPts val="8800"/>
              <a:buFont typeface="Roboto Black"/>
              <a:buNone/>
            </a:pPr>
            <a:r>
              <a:rPr b="1" lang="en-US" sz="8200">
                <a:solidFill>
                  <a:srgbClr val="DE000A"/>
                </a:solidFill>
                <a:latin typeface="Roboto Black"/>
                <a:ea typeface="Roboto Black"/>
                <a:cs typeface="Roboto Black"/>
                <a:sym typeface="Roboto Black"/>
              </a:rPr>
              <a:t>THANK YOU!</a:t>
            </a:r>
            <a:endParaRPr sz="800"/>
          </a:p>
        </p:txBody>
      </p:sp>
      <p:sp>
        <p:nvSpPr>
          <p:cNvPr id="373" name="Google Shape;373;p35"/>
          <p:cNvSpPr txBox="1"/>
          <p:nvPr/>
        </p:nvSpPr>
        <p:spPr>
          <a:xfrm>
            <a:off x="287800" y="4903150"/>
            <a:ext cx="3049500" cy="868200"/>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1000"/>
              </a:spcBef>
              <a:spcAft>
                <a:spcPts val="0"/>
              </a:spcAft>
              <a:buClr>
                <a:srgbClr val="262626"/>
              </a:buClr>
              <a:buSzPts val="2400"/>
              <a:buFont typeface="Arial"/>
              <a:buNone/>
            </a:pPr>
            <a:r>
              <a:rPr b="1" lang="en-US" sz="2400">
                <a:solidFill>
                  <a:srgbClr val="262626"/>
                </a:solidFill>
              </a:rPr>
              <a:t>Any Questions?</a:t>
            </a:r>
            <a:endParaRPr/>
          </a:p>
        </p:txBody>
      </p:sp>
      <p:pic>
        <p:nvPicPr>
          <p:cNvPr id="374" name="Google Shape;374;p35"/>
          <p:cNvPicPr preferRelativeResize="0"/>
          <p:nvPr/>
        </p:nvPicPr>
        <p:blipFill rotWithShape="1">
          <a:blip r:embed="rId3">
            <a:alphaModFix/>
          </a:blip>
          <a:srcRect b="0" l="0" r="0" t="0"/>
          <a:stretch/>
        </p:blipFill>
        <p:spPr>
          <a:xfrm>
            <a:off x="182432" y="-3"/>
            <a:ext cx="3689209" cy="2608385"/>
          </a:xfrm>
          <a:prstGeom prst="rect">
            <a:avLst/>
          </a:prstGeom>
          <a:noFill/>
          <a:ln>
            <a:noFill/>
          </a:ln>
        </p:spPr>
      </p:pic>
      <p:pic>
        <p:nvPicPr>
          <p:cNvPr id="375" name="Google Shape;375;p35"/>
          <p:cNvPicPr preferRelativeResize="0"/>
          <p:nvPr/>
        </p:nvPicPr>
        <p:blipFill>
          <a:blip r:embed="rId4">
            <a:alphaModFix/>
          </a:blip>
          <a:stretch>
            <a:fillRect/>
          </a:stretch>
        </p:blipFill>
        <p:spPr>
          <a:xfrm>
            <a:off x="6498850" y="142875"/>
            <a:ext cx="5715101" cy="611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0" y="0"/>
            <a:ext cx="2359665" cy="6858000"/>
          </a:xfrm>
          <a:prstGeom prst="rect">
            <a:avLst/>
          </a:prstGeom>
          <a:gradFill>
            <a:gsLst>
              <a:gs pos="0">
                <a:srgbClr val="BF0003"/>
              </a:gs>
              <a:gs pos="48000">
                <a:srgbClr val="DE000A"/>
              </a:gs>
              <a:gs pos="100000">
                <a:srgbClr val="DE000A"/>
              </a:gs>
            </a:gsLst>
            <a:lin ang="16200000" scaled="0"/>
          </a:gradFill>
          <a:ln cap="flat" cmpd="sng" w="12700">
            <a:solidFill>
              <a:srgbClr val="B48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0" name="Google Shape;100;p18"/>
          <p:cNvPicPr preferRelativeResize="0"/>
          <p:nvPr/>
        </p:nvPicPr>
        <p:blipFill rotWithShape="1">
          <a:blip r:embed="rId3">
            <a:alphaModFix/>
          </a:blip>
          <a:srcRect b="0" l="0" r="0" t="0"/>
          <a:stretch/>
        </p:blipFill>
        <p:spPr>
          <a:xfrm>
            <a:off x="-12" y="8150"/>
            <a:ext cx="2972275" cy="4813975"/>
          </a:xfrm>
          <a:prstGeom prst="rect">
            <a:avLst/>
          </a:prstGeom>
          <a:noFill/>
          <a:ln>
            <a:noFill/>
          </a:ln>
        </p:spPr>
      </p:pic>
      <p:sp>
        <p:nvSpPr>
          <p:cNvPr id="101" name="Google Shape;101;p18"/>
          <p:cNvSpPr txBox="1"/>
          <p:nvPr/>
        </p:nvSpPr>
        <p:spPr>
          <a:xfrm>
            <a:off x="3776520" y="8145"/>
            <a:ext cx="7054200" cy="708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000">
                <a:solidFill>
                  <a:srgbClr val="262626"/>
                </a:solidFill>
              </a:rPr>
              <a:t>Brief introduction</a:t>
            </a:r>
            <a:endParaRPr b="1" sz="4000">
              <a:solidFill>
                <a:srgbClr val="262626"/>
              </a:solidFill>
            </a:endParaRPr>
          </a:p>
        </p:txBody>
      </p:sp>
      <p:grpSp>
        <p:nvGrpSpPr>
          <p:cNvPr id="102" name="Google Shape;102;p18"/>
          <p:cNvGrpSpPr/>
          <p:nvPr/>
        </p:nvGrpSpPr>
        <p:grpSpPr>
          <a:xfrm flipH="1" rot="10800000">
            <a:off x="-35017" y="6198682"/>
            <a:ext cx="12227017" cy="673832"/>
            <a:chOff x="-17693" y="-28401"/>
            <a:chExt cx="12227017" cy="935192"/>
          </a:xfrm>
        </p:grpSpPr>
        <p:sp>
          <p:nvSpPr>
            <p:cNvPr id="103" name="Google Shape;103;p18"/>
            <p:cNvSpPr/>
            <p:nvPr/>
          </p:nvSpPr>
          <p:spPr>
            <a:xfrm>
              <a:off x="-11430" y="-27102"/>
              <a:ext cx="12220754" cy="603833"/>
            </a:xfrm>
            <a:custGeom>
              <a:rect b="b" l="l" r="r" t="t"/>
              <a:pathLst>
                <a:path extrusionOk="0" h="1089548" w="2609284">
                  <a:moveTo>
                    <a:pt x="2609088" y="870013"/>
                  </a:moveTo>
                  <a:cubicBezTo>
                    <a:pt x="2546795" y="894493"/>
                    <a:pt x="2486882" y="924211"/>
                    <a:pt x="2423922" y="947261"/>
                  </a:cubicBezTo>
                  <a:cubicBezTo>
                    <a:pt x="2271332" y="1003173"/>
                    <a:pt x="2114360" y="1039940"/>
                    <a:pt x="1954054" y="1064800"/>
                  </a:cubicBezTo>
                  <a:cubicBezTo>
                    <a:pt x="1779556" y="1091851"/>
                    <a:pt x="1603915" y="1092708"/>
                    <a:pt x="1428464" y="1086136"/>
                  </a:cubicBezTo>
                  <a:cubicBezTo>
                    <a:pt x="1283780" y="1080707"/>
                    <a:pt x="1140333" y="1060418"/>
                    <a:pt x="998315" y="1030319"/>
                  </a:cubicBezTo>
                  <a:cubicBezTo>
                    <a:pt x="939546" y="1017842"/>
                    <a:pt x="880586" y="1005554"/>
                    <a:pt x="823246" y="988219"/>
                  </a:cubicBezTo>
                  <a:cubicBezTo>
                    <a:pt x="612838" y="924497"/>
                    <a:pt x="405194" y="853916"/>
                    <a:pt x="216408" y="737235"/>
                  </a:cubicBezTo>
                  <a:cubicBezTo>
                    <a:pt x="140875" y="690753"/>
                    <a:pt x="68294" y="640366"/>
                    <a:pt x="286" y="583311"/>
                  </a:cubicBezTo>
                  <a:cubicBezTo>
                    <a:pt x="286" y="394525"/>
                    <a:pt x="476" y="205740"/>
                    <a:pt x="0" y="16955"/>
                  </a:cubicBezTo>
                  <a:cubicBezTo>
                    <a:pt x="0" y="4096"/>
                    <a:pt x="1429" y="0"/>
                    <a:pt x="16193" y="0"/>
                  </a:cubicBezTo>
                  <a:cubicBezTo>
                    <a:pt x="875252" y="572"/>
                    <a:pt x="1734312" y="572"/>
                    <a:pt x="2593372" y="0"/>
                  </a:cubicBezTo>
                  <a:cubicBezTo>
                    <a:pt x="2608516" y="0"/>
                    <a:pt x="2609374" y="4763"/>
                    <a:pt x="2609279" y="17145"/>
                  </a:cubicBezTo>
                  <a:cubicBezTo>
                    <a:pt x="2608898" y="301466"/>
                    <a:pt x="2608993" y="585788"/>
                    <a:pt x="2608993" y="870013"/>
                  </a:cubicBezTo>
                  <a:close/>
                </a:path>
              </a:pathLst>
            </a:custGeom>
            <a:solidFill>
              <a:srgbClr val="DE00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104" name="Google Shape;104;p18"/>
            <p:cNvSpPr/>
            <p:nvPr/>
          </p:nvSpPr>
          <p:spPr>
            <a:xfrm>
              <a:off x="-10094" y="-28401"/>
              <a:ext cx="4114022" cy="821277"/>
            </a:xfrm>
            <a:custGeom>
              <a:rect b="b" l="l" r="r" t="t"/>
              <a:pathLst>
                <a:path extrusionOk="0" h="416592" w="878394">
                  <a:moveTo>
                    <a:pt x="0" y="0"/>
                  </a:moveTo>
                  <a:cubicBezTo>
                    <a:pt x="20003" y="3524"/>
                    <a:pt x="33528" y="18764"/>
                    <a:pt x="48863" y="29623"/>
                  </a:cubicBezTo>
                  <a:cubicBezTo>
                    <a:pt x="187071" y="127254"/>
                    <a:pt x="334232" y="208121"/>
                    <a:pt x="489680" y="274796"/>
                  </a:cubicBezTo>
                  <a:cubicBezTo>
                    <a:pt x="608076" y="325565"/>
                    <a:pt x="729425" y="366808"/>
                    <a:pt x="853345" y="401003"/>
                  </a:cubicBezTo>
                  <a:cubicBezTo>
                    <a:pt x="860679" y="403003"/>
                    <a:pt x="867823" y="405574"/>
                    <a:pt x="878396" y="409003"/>
                  </a:cubicBezTo>
                  <a:cubicBezTo>
                    <a:pt x="865537" y="418909"/>
                    <a:pt x="853250" y="416623"/>
                    <a:pt x="842201" y="415671"/>
                  </a:cubicBezTo>
                  <a:cubicBezTo>
                    <a:pt x="690182" y="401955"/>
                    <a:pt x="539782" y="378619"/>
                    <a:pt x="391573" y="341567"/>
                  </a:cubicBezTo>
                  <a:cubicBezTo>
                    <a:pt x="264414" y="309753"/>
                    <a:pt x="139351" y="271843"/>
                    <a:pt x="17717" y="222885"/>
                  </a:cubicBezTo>
                  <a:cubicBezTo>
                    <a:pt x="12002" y="220599"/>
                    <a:pt x="5906" y="219265"/>
                    <a:pt x="0" y="217551"/>
                  </a:cubicBezTo>
                  <a:cubicBezTo>
                    <a:pt x="0" y="145066"/>
                    <a:pt x="0" y="72580"/>
                    <a:pt x="0" y="19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105" name="Google Shape;105;p18"/>
            <p:cNvSpPr/>
            <p:nvPr/>
          </p:nvSpPr>
          <p:spPr>
            <a:xfrm>
              <a:off x="-17693" y="144566"/>
              <a:ext cx="1802639" cy="762225"/>
            </a:xfrm>
            <a:custGeom>
              <a:rect b="b" l="l" r="r" t="t"/>
              <a:pathLst>
                <a:path extrusionOk="0" h="416592" w="878394">
                  <a:moveTo>
                    <a:pt x="0" y="0"/>
                  </a:moveTo>
                  <a:cubicBezTo>
                    <a:pt x="20003" y="3524"/>
                    <a:pt x="33528" y="18764"/>
                    <a:pt x="48863" y="29623"/>
                  </a:cubicBezTo>
                  <a:cubicBezTo>
                    <a:pt x="187071" y="127254"/>
                    <a:pt x="334232" y="208121"/>
                    <a:pt x="489680" y="274796"/>
                  </a:cubicBezTo>
                  <a:cubicBezTo>
                    <a:pt x="608076" y="325565"/>
                    <a:pt x="729425" y="366808"/>
                    <a:pt x="853345" y="401003"/>
                  </a:cubicBezTo>
                  <a:cubicBezTo>
                    <a:pt x="860679" y="403003"/>
                    <a:pt x="867823" y="405574"/>
                    <a:pt x="878396" y="409003"/>
                  </a:cubicBezTo>
                  <a:cubicBezTo>
                    <a:pt x="865537" y="418909"/>
                    <a:pt x="853250" y="416623"/>
                    <a:pt x="842201" y="415671"/>
                  </a:cubicBezTo>
                  <a:cubicBezTo>
                    <a:pt x="690182" y="401955"/>
                    <a:pt x="539782" y="378619"/>
                    <a:pt x="391573" y="341567"/>
                  </a:cubicBezTo>
                  <a:cubicBezTo>
                    <a:pt x="264414" y="309753"/>
                    <a:pt x="139351" y="271843"/>
                    <a:pt x="17717" y="222885"/>
                  </a:cubicBezTo>
                  <a:cubicBezTo>
                    <a:pt x="12002" y="220599"/>
                    <a:pt x="5906" y="219265"/>
                    <a:pt x="0" y="217551"/>
                  </a:cubicBezTo>
                  <a:cubicBezTo>
                    <a:pt x="0" y="145066"/>
                    <a:pt x="0" y="72580"/>
                    <a:pt x="0" y="19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grpSp>
      <p:pic>
        <p:nvPicPr>
          <p:cNvPr id="106" name="Google Shape;106;p18"/>
          <p:cNvPicPr preferRelativeResize="0"/>
          <p:nvPr/>
        </p:nvPicPr>
        <p:blipFill rotWithShape="1">
          <a:blip r:embed="rId4">
            <a:alphaModFix/>
          </a:blip>
          <a:srcRect b="0" l="0" r="0" t="0"/>
          <a:stretch/>
        </p:blipFill>
        <p:spPr>
          <a:xfrm>
            <a:off x="10319395" y="8151"/>
            <a:ext cx="1834325" cy="1296925"/>
          </a:xfrm>
          <a:prstGeom prst="rect">
            <a:avLst/>
          </a:prstGeom>
          <a:noFill/>
          <a:ln>
            <a:noFill/>
          </a:ln>
        </p:spPr>
      </p:pic>
      <p:grpSp>
        <p:nvGrpSpPr>
          <p:cNvPr id="107" name="Google Shape;107;p18"/>
          <p:cNvGrpSpPr/>
          <p:nvPr/>
        </p:nvGrpSpPr>
        <p:grpSpPr>
          <a:xfrm>
            <a:off x="3776525" y="2920600"/>
            <a:ext cx="7515000" cy="3937396"/>
            <a:chOff x="3573339" y="-1725216"/>
            <a:chExt cx="7515000" cy="3937396"/>
          </a:xfrm>
        </p:grpSpPr>
        <p:sp>
          <p:nvSpPr>
            <p:cNvPr id="108" name="Google Shape;108;p18"/>
            <p:cNvSpPr txBox="1"/>
            <p:nvPr/>
          </p:nvSpPr>
          <p:spPr>
            <a:xfrm>
              <a:off x="6485283" y="1750480"/>
              <a:ext cx="4507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I hope and I believe that this Template will your Time.</a:t>
              </a:r>
              <a:endParaRPr sz="1200">
                <a:solidFill>
                  <a:srgbClr val="262626"/>
                </a:solidFill>
                <a:latin typeface="Arial"/>
                <a:ea typeface="Arial"/>
                <a:cs typeface="Arial"/>
                <a:sym typeface="Arial"/>
              </a:endParaRPr>
            </a:p>
          </p:txBody>
        </p:sp>
        <p:sp>
          <p:nvSpPr>
            <p:cNvPr id="109" name="Google Shape;109;p18"/>
            <p:cNvSpPr txBox="1"/>
            <p:nvPr/>
          </p:nvSpPr>
          <p:spPr>
            <a:xfrm>
              <a:off x="3573339" y="-1725216"/>
              <a:ext cx="7515000" cy="369300"/>
            </a:xfrm>
            <a:prstGeom prst="rect">
              <a:avLst/>
            </a:prstGeom>
            <a:noFill/>
            <a:ln>
              <a:noFill/>
            </a:ln>
          </p:spPr>
          <p:txBody>
            <a:bodyPr anchorCtr="0" anchor="t" bIns="45700" lIns="108000" spcFirstLastPara="1" rIns="108000" wrap="square" tIns="45700">
              <a:spAutoFit/>
            </a:bodyPr>
            <a:lstStyle/>
            <a:p>
              <a:pPr indent="-342900" lvl="0" marL="457200" marR="0" rtl="0" algn="l">
                <a:spcBef>
                  <a:spcPts val="0"/>
                </a:spcBef>
                <a:spcAft>
                  <a:spcPts val="0"/>
                </a:spcAft>
                <a:buClr>
                  <a:srgbClr val="262626"/>
                </a:buClr>
                <a:buSzPts val="1800"/>
                <a:buChar char="●"/>
              </a:pPr>
              <a:r>
                <a:rPr b="1" lang="en-US" sz="1800">
                  <a:solidFill>
                    <a:srgbClr val="262626"/>
                  </a:solidFill>
                </a:rPr>
                <a:t>Greatest market share in the soft beverage market</a:t>
              </a:r>
              <a:endParaRPr b="1" sz="1800">
                <a:solidFill>
                  <a:srgbClr val="262626"/>
                </a:solidFill>
                <a:latin typeface="Arial"/>
                <a:ea typeface="Arial"/>
                <a:cs typeface="Arial"/>
                <a:sym typeface="Arial"/>
              </a:endParaRPr>
            </a:p>
          </p:txBody>
        </p:sp>
      </p:grpSp>
      <p:grpSp>
        <p:nvGrpSpPr>
          <p:cNvPr id="110" name="Google Shape;110;p18"/>
          <p:cNvGrpSpPr/>
          <p:nvPr/>
        </p:nvGrpSpPr>
        <p:grpSpPr>
          <a:xfrm>
            <a:off x="3365500" y="2449538"/>
            <a:ext cx="7621088" cy="1380213"/>
            <a:chOff x="4674656" y="820437"/>
            <a:chExt cx="7621088" cy="1380212"/>
          </a:xfrm>
        </p:grpSpPr>
        <p:sp>
          <p:nvSpPr>
            <p:cNvPr id="111" name="Google Shape;111;p18"/>
            <p:cNvSpPr txBox="1"/>
            <p:nvPr/>
          </p:nvSpPr>
          <p:spPr>
            <a:xfrm>
              <a:off x="5114043" y="820437"/>
              <a:ext cx="7181700" cy="369300"/>
            </a:xfrm>
            <a:prstGeom prst="rect">
              <a:avLst/>
            </a:prstGeom>
            <a:noFill/>
            <a:ln>
              <a:noFill/>
            </a:ln>
          </p:spPr>
          <p:txBody>
            <a:bodyPr anchorCtr="0" anchor="t" bIns="45700" lIns="108000" spcFirstLastPara="1" rIns="108000" wrap="square" tIns="45700">
              <a:spAutoFit/>
            </a:bodyPr>
            <a:lstStyle/>
            <a:p>
              <a:pPr indent="-342900" lvl="0" marL="457200" marR="0" rtl="0" algn="l">
                <a:spcBef>
                  <a:spcPts val="0"/>
                </a:spcBef>
                <a:spcAft>
                  <a:spcPts val="0"/>
                </a:spcAft>
                <a:buClr>
                  <a:srgbClr val="262626"/>
                </a:buClr>
                <a:buSzPts val="1800"/>
                <a:buChar char="●"/>
              </a:pPr>
              <a:r>
                <a:rPr b="1" lang="en-US" sz="1800">
                  <a:solidFill>
                    <a:srgbClr val="262626"/>
                  </a:solidFill>
                </a:rPr>
                <a:t>North America provides the most </a:t>
              </a:r>
              <a:r>
                <a:rPr b="1" lang="en-US" sz="1800">
                  <a:solidFill>
                    <a:srgbClr val="262626"/>
                  </a:solidFill>
                </a:rPr>
                <a:t>revenue</a:t>
              </a:r>
              <a:endParaRPr b="1" sz="1800">
                <a:solidFill>
                  <a:srgbClr val="262626"/>
                </a:solidFill>
                <a:latin typeface="Arial"/>
                <a:ea typeface="Arial"/>
                <a:cs typeface="Arial"/>
                <a:sym typeface="Arial"/>
              </a:endParaRPr>
            </a:p>
          </p:txBody>
        </p:sp>
        <p:sp>
          <p:nvSpPr>
            <p:cNvPr id="112" name="Google Shape;112;p18"/>
            <p:cNvSpPr txBox="1"/>
            <p:nvPr/>
          </p:nvSpPr>
          <p:spPr>
            <a:xfrm>
              <a:off x="4674656" y="1554150"/>
              <a:ext cx="876600" cy="6465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03</a:t>
              </a:r>
              <a:endParaRPr b="1" sz="3600">
                <a:solidFill>
                  <a:schemeClr val="lt1"/>
                </a:solidFill>
                <a:latin typeface="Arial"/>
                <a:ea typeface="Arial"/>
                <a:cs typeface="Arial"/>
                <a:sym typeface="Arial"/>
              </a:endParaRPr>
            </a:p>
          </p:txBody>
        </p:sp>
      </p:grpSp>
      <p:sp>
        <p:nvSpPr>
          <p:cNvPr id="113" name="Google Shape;113;p18"/>
          <p:cNvSpPr txBox="1"/>
          <p:nvPr/>
        </p:nvSpPr>
        <p:spPr>
          <a:xfrm>
            <a:off x="3804902" y="1701292"/>
            <a:ext cx="6514500" cy="646500"/>
          </a:xfrm>
          <a:prstGeom prst="rect">
            <a:avLst/>
          </a:prstGeom>
          <a:noFill/>
          <a:ln>
            <a:noFill/>
          </a:ln>
        </p:spPr>
        <p:txBody>
          <a:bodyPr anchorCtr="0" anchor="t" bIns="45700" lIns="108000" spcFirstLastPara="1" rIns="108000" wrap="square" tIns="45700">
            <a:spAutoFit/>
          </a:bodyPr>
          <a:lstStyle/>
          <a:p>
            <a:pPr indent="-342900" lvl="0" marL="457200" marR="0" rtl="0" algn="l">
              <a:spcBef>
                <a:spcPts val="0"/>
              </a:spcBef>
              <a:spcAft>
                <a:spcPts val="0"/>
              </a:spcAft>
              <a:buClr>
                <a:srgbClr val="262626"/>
              </a:buClr>
              <a:buSzPts val="1800"/>
              <a:buChar char="●"/>
            </a:pPr>
            <a:r>
              <a:rPr b="1" lang="en-US" sz="1800">
                <a:solidFill>
                  <a:srgbClr val="262626"/>
                </a:solidFill>
              </a:rPr>
              <a:t>Two main kinds of product</a:t>
            </a:r>
            <a:endParaRPr b="1" sz="1800">
              <a:solidFill>
                <a:srgbClr val="262626"/>
              </a:solidFill>
            </a:endParaRPr>
          </a:p>
          <a:p>
            <a:pPr indent="0" lvl="0" marL="0" marR="0" rtl="0" algn="l">
              <a:spcBef>
                <a:spcPts val="0"/>
              </a:spcBef>
              <a:spcAft>
                <a:spcPts val="0"/>
              </a:spcAft>
              <a:buNone/>
            </a:pPr>
            <a:r>
              <a:rPr lang="en-US" sz="1800">
                <a:solidFill>
                  <a:schemeClr val="dk1"/>
                </a:solidFill>
              </a:rPr>
              <a:t>        ——concentrated products and finished products</a:t>
            </a:r>
            <a:endParaRPr b="1" sz="1800">
              <a:solidFill>
                <a:srgbClr val="262626"/>
              </a:solidFill>
              <a:latin typeface="Arial"/>
              <a:ea typeface="Arial"/>
              <a:cs typeface="Arial"/>
              <a:sym typeface="Arial"/>
            </a:endParaRPr>
          </a:p>
        </p:txBody>
      </p:sp>
      <p:sp>
        <p:nvSpPr>
          <p:cNvPr id="114" name="Google Shape;114;p18"/>
          <p:cNvSpPr txBox="1"/>
          <p:nvPr/>
        </p:nvSpPr>
        <p:spPr>
          <a:xfrm>
            <a:off x="3804895" y="747033"/>
            <a:ext cx="6651900" cy="923400"/>
          </a:xfrm>
          <a:prstGeom prst="rect">
            <a:avLst/>
          </a:prstGeom>
          <a:noFill/>
          <a:ln>
            <a:noFill/>
          </a:ln>
        </p:spPr>
        <p:txBody>
          <a:bodyPr anchorCtr="0" anchor="t" bIns="45700" lIns="108000" spcFirstLastPara="1" rIns="108000" wrap="square" tIns="45700">
            <a:spAutoFit/>
          </a:bodyPr>
          <a:lstStyle/>
          <a:p>
            <a:pPr indent="-342900" lvl="0" marL="457200" marR="0" rtl="0" algn="l">
              <a:spcBef>
                <a:spcPts val="0"/>
              </a:spcBef>
              <a:spcAft>
                <a:spcPts val="0"/>
              </a:spcAft>
              <a:buClr>
                <a:srgbClr val="262626"/>
              </a:buClr>
              <a:buSzPts val="1800"/>
              <a:buChar char="●"/>
            </a:pPr>
            <a:r>
              <a:rPr b="1" lang="en-US" sz="1800">
                <a:solidFill>
                  <a:srgbClr val="262626"/>
                </a:solidFill>
              </a:rPr>
              <a:t>A beverage company provides nearly all kinds of soft beverage products with market </a:t>
            </a:r>
            <a:r>
              <a:rPr b="1" lang="en-US" sz="1800">
                <a:solidFill>
                  <a:srgbClr val="262626"/>
                </a:solidFill>
              </a:rPr>
              <a:t>capital</a:t>
            </a:r>
            <a:r>
              <a:rPr b="1" lang="en-US" sz="1800">
                <a:solidFill>
                  <a:srgbClr val="262626"/>
                </a:solidFill>
              </a:rPr>
              <a:t> of 256.33 billion dollars</a:t>
            </a:r>
            <a:endParaRPr b="1" sz="1800">
              <a:solidFill>
                <a:srgbClr val="262626"/>
              </a:solidFill>
              <a:latin typeface="Arial"/>
              <a:ea typeface="Arial"/>
              <a:cs typeface="Arial"/>
              <a:sym typeface="Arial"/>
            </a:endParaRPr>
          </a:p>
        </p:txBody>
      </p:sp>
      <p:pic>
        <p:nvPicPr>
          <p:cNvPr id="115" name="Google Shape;115;p18"/>
          <p:cNvPicPr preferRelativeResize="0"/>
          <p:nvPr/>
        </p:nvPicPr>
        <p:blipFill>
          <a:blip r:embed="rId5">
            <a:alphaModFix/>
          </a:blip>
          <a:stretch>
            <a:fillRect/>
          </a:stretch>
        </p:blipFill>
        <p:spPr>
          <a:xfrm>
            <a:off x="3904375" y="3550300"/>
            <a:ext cx="4005826" cy="3348625"/>
          </a:xfrm>
          <a:prstGeom prst="rect">
            <a:avLst/>
          </a:prstGeom>
          <a:noFill/>
          <a:ln>
            <a:noFill/>
          </a:ln>
        </p:spPr>
      </p:pic>
      <p:pic>
        <p:nvPicPr>
          <p:cNvPr id="116" name="Google Shape;116;p18"/>
          <p:cNvPicPr preferRelativeResize="0"/>
          <p:nvPr/>
        </p:nvPicPr>
        <p:blipFill>
          <a:blip r:embed="rId6">
            <a:alphaModFix/>
          </a:blip>
          <a:stretch>
            <a:fillRect/>
          </a:stretch>
        </p:blipFill>
        <p:spPr>
          <a:xfrm>
            <a:off x="7669950" y="3688063"/>
            <a:ext cx="4522050" cy="3184450"/>
          </a:xfrm>
          <a:prstGeom prst="rect">
            <a:avLst/>
          </a:prstGeom>
          <a:noFill/>
          <a:ln>
            <a:noFill/>
          </a:ln>
        </p:spPr>
      </p:pic>
      <p:pic>
        <p:nvPicPr>
          <p:cNvPr id="117" name="Google Shape;117;p18"/>
          <p:cNvPicPr preferRelativeResize="0"/>
          <p:nvPr/>
        </p:nvPicPr>
        <p:blipFill>
          <a:blip r:embed="rId7">
            <a:alphaModFix/>
          </a:blip>
          <a:stretch>
            <a:fillRect/>
          </a:stretch>
        </p:blipFill>
        <p:spPr>
          <a:xfrm>
            <a:off x="-35025" y="3829750"/>
            <a:ext cx="3939399" cy="3067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ph idx="2" type="pic"/>
          </p:nvPr>
        </p:nvPicPr>
        <p:blipFill rotWithShape="1">
          <a:blip r:embed="rId3">
            <a:alphaModFix/>
          </a:blip>
          <a:srcRect b="0" l="0" r="0" t="0"/>
          <a:stretch/>
        </p:blipFill>
        <p:spPr>
          <a:xfrm>
            <a:off x="215557" y="181697"/>
            <a:ext cx="11907711" cy="6571007"/>
          </a:xfrm>
          <a:prstGeom prst="rect">
            <a:avLst/>
          </a:prstGeom>
          <a:solidFill>
            <a:srgbClr val="F2F2F2"/>
          </a:solidFill>
          <a:ln>
            <a:noFill/>
          </a:ln>
        </p:spPr>
      </p:pic>
      <p:sp>
        <p:nvSpPr>
          <p:cNvPr id="124" name="Google Shape;124;p19"/>
          <p:cNvSpPr/>
          <p:nvPr/>
        </p:nvSpPr>
        <p:spPr>
          <a:xfrm rot="-486135">
            <a:off x="6899994" y="1165754"/>
            <a:ext cx="4804839" cy="2651445"/>
          </a:xfrm>
          <a:custGeom>
            <a:rect b="b" l="l" r="r" t="t"/>
            <a:pathLst>
              <a:path extrusionOk="0" h="3645803" w="6606774">
                <a:moveTo>
                  <a:pt x="617850" y="2117112"/>
                </a:moveTo>
                <a:cubicBezTo>
                  <a:pt x="615995" y="2116925"/>
                  <a:pt x="614014" y="2118221"/>
                  <a:pt x="612026" y="2120979"/>
                </a:cubicBezTo>
                <a:lnTo>
                  <a:pt x="608182" y="2125888"/>
                </a:lnTo>
                <a:lnTo>
                  <a:pt x="608506" y="2126356"/>
                </a:lnTo>
                <a:cubicBezTo>
                  <a:pt x="609711" y="2130649"/>
                  <a:pt x="611532" y="2133843"/>
                  <a:pt x="615443" y="2134599"/>
                </a:cubicBezTo>
                <a:cubicBezTo>
                  <a:pt x="618805" y="2135045"/>
                  <a:pt x="622106" y="2135277"/>
                  <a:pt x="625365" y="2134942"/>
                </a:cubicBezTo>
                <a:lnTo>
                  <a:pt x="628712" y="2133883"/>
                </a:lnTo>
                <a:lnTo>
                  <a:pt x="624640" y="2126739"/>
                </a:lnTo>
                <a:cubicBezTo>
                  <a:pt x="624332" y="2124838"/>
                  <a:pt x="623230" y="2124041"/>
                  <a:pt x="622922" y="2122142"/>
                </a:cubicBezTo>
                <a:cubicBezTo>
                  <a:pt x="621436" y="2118970"/>
                  <a:pt x="619706" y="2117299"/>
                  <a:pt x="617850" y="2117112"/>
                </a:cubicBezTo>
                <a:close/>
                <a:moveTo>
                  <a:pt x="6108692" y="1594992"/>
                </a:moveTo>
                <a:lnTo>
                  <a:pt x="6105515" y="1607049"/>
                </a:lnTo>
                <a:lnTo>
                  <a:pt x="6105810" y="1607015"/>
                </a:lnTo>
                <a:cubicBezTo>
                  <a:pt x="6106925" y="1606278"/>
                  <a:pt x="6107672" y="1605045"/>
                  <a:pt x="6107680" y="1603561"/>
                </a:cubicBezTo>
                <a:cubicBezTo>
                  <a:pt x="6108682" y="1600599"/>
                  <a:pt x="6108692" y="1598621"/>
                  <a:pt x="6108706" y="1595653"/>
                </a:cubicBezTo>
                <a:close/>
                <a:moveTo>
                  <a:pt x="582684" y="209"/>
                </a:moveTo>
                <a:cubicBezTo>
                  <a:pt x="589346" y="295"/>
                  <a:pt x="594869" y="2589"/>
                  <a:pt x="601546" y="1562"/>
                </a:cubicBezTo>
                <a:cubicBezTo>
                  <a:pt x="612678" y="-520"/>
                  <a:pt x="615980" y="1746"/>
                  <a:pt x="618059" y="12894"/>
                </a:cubicBezTo>
                <a:cubicBezTo>
                  <a:pt x="618002" y="17343"/>
                  <a:pt x="617946" y="21790"/>
                  <a:pt x="617889" y="26238"/>
                </a:cubicBezTo>
                <a:cubicBezTo>
                  <a:pt x="616694" y="32895"/>
                  <a:pt x="620011" y="34050"/>
                  <a:pt x="625562" y="34121"/>
                </a:cubicBezTo>
                <a:cubicBezTo>
                  <a:pt x="637762" y="35388"/>
                  <a:pt x="646715" y="29942"/>
                  <a:pt x="654587" y="22257"/>
                </a:cubicBezTo>
                <a:cubicBezTo>
                  <a:pt x="656823" y="21173"/>
                  <a:pt x="657976" y="17852"/>
                  <a:pt x="661292" y="19006"/>
                </a:cubicBezTo>
                <a:cubicBezTo>
                  <a:pt x="663499" y="20147"/>
                  <a:pt x="663457" y="23482"/>
                  <a:pt x="664539" y="25720"/>
                </a:cubicBezTo>
                <a:cubicBezTo>
                  <a:pt x="664510" y="27945"/>
                  <a:pt x="664495" y="29057"/>
                  <a:pt x="664468" y="31280"/>
                </a:cubicBezTo>
                <a:cubicBezTo>
                  <a:pt x="664368" y="39064"/>
                  <a:pt x="667671" y="41331"/>
                  <a:pt x="674361" y="39191"/>
                </a:cubicBezTo>
                <a:cubicBezTo>
                  <a:pt x="681066" y="35940"/>
                  <a:pt x="684355" y="39319"/>
                  <a:pt x="687615" y="44921"/>
                </a:cubicBezTo>
                <a:cubicBezTo>
                  <a:pt x="690889" y="49412"/>
                  <a:pt x="689723" y="53845"/>
                  <a:pt x="686349" y="57139"/>
                </a:cubicBezTo>
                <a:cubicBezTo>
                  <a:pt x="682961" y="61545"/>
                  <a:pt x="677438" y="59249"/>
                  <a:pt x="673039" y="55857"/>
                </a:cubicBezTo>
                <a:cubicBezTo>
                  <a:pt x="669721" y="54703"/>
                  <a:pt x="667529" y="52451"/>
                  <a:pt x="664141" y="56856"/>
                </a:cubicBezTo>
                <a:cubicBezTo>
                  <a:pt x="660754" y="61261"/>
                  <a:pt x="662946" y="63513"/>
                  <a:pt x="665125" y="66878"/>
                </a:cubicBezTo>
                <a:cubicBezTo>
                  <a:pt x="670606" y="72508"/>
                  <a:pt x="690649" y="68315"/>
                  <a:pt x="692983" y="59448"/>
                </a:cubicBezTo>
                <a:cubicBezTo>
                  <a:pt x="697608" y="45048"/>
                  <a:pt x="707574" y="47400"/>
                  <a:pt x="717538" y="49751"/>
                </a:cubicBezTo>
                <a:cubicBezTo>
                  <a:pt x="738593" y="53357"/>
                  <a:pt x="758452" y="63619"/>
                  <a:pt x="778368" y="69433"/>
                </a:cubicBezTo>
                <a:cubicBezTo>
                  <a:pt x="783891" y="71729"/>
                  <a:pt x="783834" y="76176"/>
                  <a:pt x="781557" y="80596"/>
                </a:cubicBezTo>
                <a:cubicBezTo>
                  <a:pt x="779265" y="86127"/>
                  <a:pt x="776974" y="91659"/>
                  <a:pt x="775779" y="98317"/>
                </a:cubicBezTo>
                <a:cubicBezTo>
                  <a:pt x="775693" y="104989"/>
                  <a:pt x="780106" y="107268"/>
                  <a:pt x="784519" y="109549"/>
                </a:cubicBezTo>
                <a:cubicBezTo>
                  <a:pt x="787822" y="111816"/>
                  <a:pt x="789002" y="106270"/>
                  <a:pt x="791238" y="105186"/>
                </a:cubicBezTo>
                <a:cubicBezTo>
                  <a:pt x="796889" y="97473"/>
                  <a:pt x="803651" y="89775"/>
                  <a:pt x="809302" y="82061"/>
                </a:cubicBezTo>
                <a:cubicBezTo>
                  <a:pt x="810384" y="84300"/>
                  <a:pt x="810369" y="85412"/>
                  <a:pt x="810355" y="86524"/>
                </a:cubicBezTo>
                <a:cubicBezTo>
                  <a:pt x="811295" y="99881"/>
                  <a:pt x="811295" y="99881"/>
                  <a:pt x="823595" y="93365"/>
                </a:cubicBezTo>
                <a:cubicBezTo>
                  <a:pt x="828079" y="90086"/>
                  <a:pt x="829161" y="92324"/>
                  <a:pt x="830228" y="95674"/>
                </a:cubicBezTo>
                <a:cubicBezTo>
                  <a:pt x="833446" y="104613"/>
                  <a:pt x="840066" y="108033"/>
                  <a:pt x="847866" y="105909"/>
                </a:cubicBezTo>
                <a:cubicBezTo>
                  <a:pt x="860152" y="100505"/>
                  <a:pt x="872351" y="101772"/>
                  <a:pt x="884565" y="101928"/>
                </a:cubicBezTo>
                <a:cubicBezTo>
                  <a:pt x="891227" y="102013"/>
                  <a:pt x="894573" y="100943"/>
                  <a:pt x="890216" y="94215"/>
                </a:cubicBezTo>
                <a:cubicBezTo>
                  <a:pt x="886970" y="87500"/>
                  <a:pt x="888137" y="83067"/>
                  <a:pt x="895966" y="78718"/>
                </a:cubicBezTo>
                <a:cubicBezTo>
                  <a:pt x="886016" y="75255"/>
                  <a:pt x="876051" y="72903"/>
                  <a:pt x="867225" y="68342"/>
                </a:cubicBezTo>
                <a:cubicBezTo>
                  <a:pt x="858385" y="64893"/>
                  <a:pt x="849558" y="60332"/>
                  <a:pt x="842995" y="52463"/>
                </a:cubicBezTo>
                <a:cubicBezTo>
                  <a:pt x="857473" y="49311"/>
                  <a:pt x="857473" y="49311"/>
                  <a:pt x="878442" y="59588"/>
                </a:cubicBezTo>
                <a:cubicBezTo>
                  <a:pt x="891681" y="66430"/>
                  <a:pt x="898358" y="65402"/>
                  <a:pt x="906258" y="55494"/>
                </a:cubicBezTo>
                <a:cubicBezTo>
                  <a:pt x="914172" y="44473"/>
                  <a:pt x="914172" y="44473"/>
                  <a:pt x="920678" y="56790"/>
                </a:cubicBezTo>
                <a:cubicBezTo>
                  <a:pt x="920665" y="57902"/>
                  <a:pt x="921760" y="59028"/>
                  <a:pt x="921746" y="60140"/>
                </a:cubicBezTo>
                <a:cubicBezTo>
                  <a:pt x="936922" y="89250"/>
                  <a:pt x="952454" y="90559"/>
                  <a:pt x="973862" y="66365"/>
                </a:cubicBezTo>
                <a:cubicBezTo>
                  <a:pt x="981762" y="56457"/>
                  <a:pt x="992951" y="49926"/>
                  <a:pt x="1005194" y="47858"/>
                </a:cubicBezTo>
                <a:cubicBezTo>
                  <a:pt x="1018531" y="46916"/>
                  <a:pt x="1029579" y="51505"/>
                  <a:pt x="1041736" y="56109"/>
                </a:cubicBezTo>
                <a:cubicBezTo>
                  <a:pt x="1056086" y="62965"/>
                  <a:pt x="1071545" y="69834"/>
                  <a:pt x="1087063" y="72257"/>
                </a:cubicBezTo>
                <a:cubicBezTo>
                  <a:pt x="1099263" y="73525"/>
                  <a:pt x="1111434" y="77017"/>
                  <a:pt x="1121356" y="82703"/>
                </a:cubicBezTo>
                <a:cubicBezTo>
                  <a:pt x="1129072" y="87251"/>
                  <a:pt x="1139009" y="91826"/>
                  <a:pt x="1147934" y="88603"/>
                </a:cubicBezTo>
                <a:cubicBezTo>
                  <a:pt x="1159094" y="84297"/>
                  <a:pt x="1164575" y="89928"/>
                  <a:pt x="1170028" y="97783"/>
                </a:cubicBezTo>
                <a:cubicBezTo>
                  <a:pt x="1179836" y="112365"/>
                  <a:pt x="1185176" y="129115"/>
                  <a:pt x="1184935" y="148019"/>
                </a:cubicBezTo>
                <a:cubicBezTo>
                  <a:pt x="1184878" y="152467"/>
                  <a:pt x="1184822" y="156915"/>
                  <a:pt x="1191456" y="159223"/>
                </a:cubicBezTo>
                <a:cubicBezTo>
                  <a:pt x="1198075" y="162645"/>
                  <a:pt x="1200367" y="157113"/>
                  <a:pt x="1203741" y="153819"/>
                </a:cubicBezTo>
                <a:cubicBezTo>
                  <a:pt x="1206003" y="150512"/>
                  <a:pt x="1208267" y="147205"/>
                  <a:pt x="1210515" y="145009"/>
                </a:cubicBezTo>
                <a:cubicBezTo>
                  <a:pt x="1219527" y="135114"/>
                  <a:pt x="1231769" y="133046"/>
                  <a:pt x="1243997" y="132089"/>
                </a:cubicBezTo>
                <a:cubicBezTo>
                  <a:pt x="1253990" y="132218"/>
                  <a:pt x="1253877" y="141113"/>
                  <a:pt x="1258247" y="146730"/>
                </a:cubicBezTo>
                <a:cubicBezTo>
                  <a:pt x="1263927" y="136792"/>
                  <a:pt x="1272867" y="132457"/>
                  <a:pt x="1282831" y="134809"/>
                </a:cubicBezTo>
                <a:cubicBezTo>
                  <a:pt x="1295003" y="138301"/>
                  <a:pt x="1307231" y="137345"/>
                  <a:pt x="1319459" y="136388"/>
                </a:cubicBezTo>
                <a:cubicBezTo>
                  <a:pt x="1345012" y="135602"/>
                  <a:pt x="1369369" y="141473"/>
                  <a:pt x="1387990" y="161730"/>
                </a:cubicBezTo>
                <a:cubicBezTo>
                  <a:pt x="1391278" y="165108"/>
                  <a:pt x="1394567" y="168486"/>
                  <a:pt x="1399036" y="166319"/>
                </a:cubicBezTo>
                <a:cubicBezTo>
                  <a:pt x="1407991" y="160872"/>
                  <a:pt x="1416859" y="162098"/>
                  <a:pt x="1425728" y="163323"/>
                </a:cubicBezTo>
                <a:cubicBezTo>
                  <a:pt x="1429059" y="163365"/>
                  <a:pt x="1431294" y="162282"/>
                  <a:pt x="1433558" y="158974"/>
                </a:cubicBezTo>
                <a:cubicBezTo>
                  <a:pt x="1435849" y="153443"/>
                  <a:pt x="1440277" y="154611"/>
                  <a:pt x="1444689" y="156892"/>
                </a:cubicBezTo>
                <a:cubicBezTo>
                  <a:pt x="1450213" y="159186"/>
                  <a:pt x="1457999" y="158173"/>
                  <a:pt x="1458996" y="167083"/>
                </a:cubicBezTo>
                <a:cubicBezTo>
                  <a:pt x="1458883" y="175979"/>
                  <a:pt x="1464393" y="179386"/>
                  <a:pt x="1471026" y="181695"/>
                </a:cubicBezTo>
                <a:cubicBezTo>
                  <a:pt x="1476549" y="183989"/>
                  <a:pt x="1483211" y="184075"/>
                  <a:pt x="1485375" y="188551"/>
                </a:cubicBezTo>
                <a:cubicBezTo>
                  <a:pt x="1489689" y="198615"/>
                  <a:pt x="1497490" y="196490"/>
                  <a:pt x="1506374" y="196604"/>
                </a:cubicBezTo>
                <a:cubicBezTo>
                  <a:pt x="1509718" y="195534"/>
                  <a:pt x="1513036" y="196688"/>
                  <a:pt x="1516366" y="196731"/>
                </a:cubicBezTo>
                <a:cubicBezTo>
                  <a:pt x="1531897" y="198041"/>
                  <a:pt x="1547400" y="201575"/>
                  <a:pt x="1562960" y="200662"/>
                </a:cubicBezTo>
                <a:cubicBezTo>
                  <a:pt x="1569636" y="199635"/>
                  <a:pt x="1578518" y="199747"/>
                  <a:pt x="1580795" y="195328"/>
                </a:cubicBezTo>
                <a:cubicBezTo>
                  <a:pt x="1583102" y="188685"/>
                  <a:pt x="1574261" y="185235"/>
                  <a:pt x="1568752" y="181829"/>
                </a:cubicBezTo>
                <a:cubicBezTo>
                  <a:pt x="1567655" y="180703"/>
                  <a:pt x="1566560" y="179576"/>
                  <a:pt x="1565450" y="179562"/>
                </a:cubicBezTo>
                <a:cubicBezTo>
                  <a:pt x="1548949" y="167118"/>
                  <a:pt x="1546884" y="154859"/>
                  <a:pt x="1560422" y="138348"/>
                </a:cubicBezTo>
                <a:cubicBezTo>
                  <a:pt x="1564779" y="145077"/>
                  <a:pt x="1567982" y="155127"/>
                  <a:pt x="1576808" y="159688"/>
                </a:cubicBezTo>
                <a:cubicBezTo>
                  <a:pt x="1586744" y="164264"/>
                  <a:pt x="1594603" y="157691"/>
                  <a:pt x="1603527" y="154468"/>
                </a:cubicBezTo>
                <a:cubicBezTo>
                  <a:pt x="1606888" y="152286"/>
                  <a:pt x="1610204" y="153441"/>
                  <a:pt x="1609023" y="158987"/>
                </a:cubicBezTo>
                <a:cubicBezTo>
                  <a:pt x="1607883" y="161196"/>
                  <a:pt x="1607856" y="163420"/>
                  <a:pt x="1606717" y="165630"/>
                </a:cubicBezTo>
                <a:cubicBezTo>
                  <a:pt x="1605563" y="168952"/>
                  <a:pt x="1604411" y="172274"/>
                  <a:pt x="1606589" y="175638"/>
                </a:cubicBezTo>
                <a:cubicBezTo>
                  <a:pt x="1607672" y="177876"/>
                  <a:pt x="1611045" y="174583"/>
                  <a:pt x="1613265" y="174611"/>
                </a:cubicBezTo>
                <a:cubicBezTo>
                  <a:pt x="1621081" y="171374"/>
                  <a:pt x="1623259" y="174738"/>
                  <a:pt x="1622064" y="181396"/>
                </a:cubicBezTo>
                <a:cubicBezTo>
                  <a:pt x="1622036" y="183620"/>
                  <a:pt x="1619786" y="185816"/>
                  <a:pt x="1623089" y="188082"/>
                </a:cubicBezTo>
                <a:cubicBezTo>
                  <a:pt x="1642277" y="163860"/>
                  <a:pt x="1651189" y="161748"/>
                  <a:pt x="1680997" y="175475"/>
                </a:cubicBezTo>
                <a:cubicBezTo>
                  <a:pt x="1682108" y="175489"/>
                  <a:pt x="1682108" y="175489"/>
                  <a:pt x="1683204" y="176615"/>
                </a:cubicBezTo>
                <a:cubicBezTo>
                  <a:pt x="1706380" y="188032"/>
                  <a:pt x="1730723" y="195015"/>
                  <a:pt x="1756304" y="192005"/>
                </a:cubicBezTo>
                <a:cubicBezTo>
                  <a:pt x="1765201" y="191006"/>
                  <a:pt x="1770710" y="194413"/>
                  <a:pt x="1773957" y="201127"/>
                </a:cubicBezTo>
                <a:cubicBezTo>
                  <a:pt x="1778299" y="208967"/>
                  <a:pt x="1786015" y="213514"/>
                  <a:pt x="1793773" y="214725"/>
                </a:cubicBezTo>
                <a:cubicBezTo>
                  <a:pt x="1807054" y="218231"/>
                  <a:pt x="1821461" y="220639"/>
                  <a:pt x="1835896" y="220823"/>
                </a:cubicBezTo>
                <a:cubicBezTo>
                  <a:pt x="1848110" y="220978"/>
                  <a:pt x="1850387" y="216559"/>
                  <a:pt x="1846088" y="205383"/>
                </a:cubicBezTo>
                <a:cubicBezTo>
                  <a:pt x="1845019" y="202033"/>
                  <a:pt x="1841716" y="199766"/>
                  <a:pt x="1845090" y="196473"/>
                </a:cubicBezTo>
                <a:cubicBezTo>
                  <a:pt x="1850699" y="192096"/>
                  <a:pt x="1849674" y="185410"/>
                  <a:pt x="1849759" y="178738"/>
                </a:cubicBezTo>
                <a:cubicBezTo>
                  <a:pt x="1849802" y="175402"/>
                  <a:pt x="1848748" y="170940"/>
                  <a:pt x="1853203" y="169885"/>
                </a:cubicBezTo>
                <a:cubicBezTo>
                  <a:pt x="1857659" y="168830"/>
                  <a:pt x="1859823" y="173306"/>
                  <a:pt x="1860891" y="176656"/>
                </a:cubicBezTo>
                <a:cubicBezTo>
                  <a:pt x="1864108" y="185594"/>
                  <a:pt x="1867340" y="193420"/>
                  <a:pt x="1870572" y="201247"/>
                </a:cubicBezTo>
                <a:cubicBezTo>
                  <a:pt x="1879228" y="219151"/>
                  <a:pt x="1892439" y="228217"/>
                  <a:pt x="1912441" y="227360"/>
                </a:cubicBezTo>
                <a:cubicBezTo>
                  <a:pt x="1922433" y="227487"/>
                  <a:pt x="1932441" y="226503"/>
                  <a:pt x="1942434" y="226630"/>
                </a:cubicBezTo>
                <a:cubicBezTo>
                  <a:pt x="1954662" y="225673"/>
                  <a:pt x="1961253" y="231319"/>
                  <a:pt x="1964443" y="242481"/>
                </a:cubicBezTo>
                <a:cubicBezTo>
                  <a:pt x="1965524" y="244719"/>
                  <a:pt x="1964372" y="248041"/>
                  <a:pt x="1967689" y="249195"/>
                </a:cubicBezTo>
                <a:cubicBezTo>
                  <a:pt x="1972230" y="241467"/>
                  <a:pt x="1977895" y="232643"/>
                  <a:pt x="1982449" y="223804"/>
                </a:cubicBezTo>
                <a:cubicBezTo>
                  <a:pt x="1989240" y="213881"/>
                  <a:pt x="1989240" y="213881"/>
                  <a:pt x="1994664" y="223960"/>
                </a:cubicBezTo>
                <a:cubicBezTo>
                  <a:pt x="1998991" y="232912"/>
                  <a:pt x="2004515" y="235207"/>
                  <a:pt x="2013483" y="228649"/>
                </a:cubicBezTo>
                <a:cubicBezTo>
                  <a:pt x="2021326" y="223187"/>
                  <a:pt x="2030224" y="222189"/>
                  <a:pt x="2040188" y="224540"/>
                </a:cubicBezTo>
                <a:cubicBezTo>
                  <a:pt x="2054595" y="226948"/>
                  <a:pt x="2067834" y="233790"/>
                  <a:pt x="2081073" y="240631"/>
                </a:cubicBezTo>
                <a:cubicBezTo>
                  <a:pt x="2094313" y="247473"/>
                  <a:pt x="2099878" y="246432"/>
                  <a:pt x="2110000" y="236551"/>
                </a:cubicBezTo>
                <a:cubicBezTo>
                  <a:pt x="2121259" y="224461"/>
                  <a:pt x="2133459" y="225729"/>
                  <a:pt x="2141048" y="240284"/>
                </a:cubicBezTo>
                <a:cubicBezTo>
                  <a:pt x="2148664" y="252615"/>
                  <a:pt x="2148664" y="252615"/>
                  <a:pt x="2158799" y="241623"/>
                </a:cubicBezTo>
                <a:cubicBezTo>
                  <a:pt x="2159908" y="241637"/>
                  <a:pt x="2159924" y="240525"/>
                  <a:pt x="2161034" y="240539"/>
                </a:cubicBezTo>
                <a:cubicBezTo>
                  <a:pt x="2165546" y="235035"/>
                  <a:pt x="2169973" y="236204"/>
                  <a:pt x="2173220" y="242918"/>
                </a:cubicBezTo>
                <a:cubicBezTo>
                  <a:pt x="2174288" y="246268"/>
                  <a:pt x="2175355" y="249618"/>
                  <a:pt x="2176422" y="252968"/>
                </a:cubicBezTo>
                <a:cubicBezTo>
                  <a:pt x="2180723" y="264144"/>
                  <a:pt x="2188424" y="269804"/>
                  <a:pt x="2199570" y="266609"/>
                </a:cubicBezTo>
                <a:cubicBezTo>
                  <a:pt x="2218518" y="261290"/>
                  <a:pt x="2237408" y="260420"/>
                  <a:pt x="2255301" y="250638"/>
                </a:cubicBezTo>
                <a:cubicBezTo>
                  <a:pt x="2260896" y="247372"/>
                  <a:pt x="2267572" y="246345"/>
                  <a:pt x="2268570" y="255255"/>
                </a:cubicBezTo>
                <a:cubicBezTo>
                  <a:pt x="2270704" y="261956"/>
                  <a:pt x="2275146" y="262012"/>
                  <a:pt x="2279616" y="259845"/>
                </a:cubicBezTo>
                <a:cubicBezTo>
                  <a:pt x="2288542" y="256622"/>
                  <a:pt x="2298534" y="256750"/>
                  <a:pt x="2307417" y="256863"/>
                </a:cubicBezTo>
                <a:cubicBezTo>
                  <a:pt x="2321852" y="257047"/>
                  <a:pt x="2327462" y="252669"/>
                  <a:pt x="2330962" y="239369"/>
                </a:cubicBezTo>
                <a:cubicBezTo>
                  <a:pt x="2332172" y="231599"/>
                  <a:pt x="2335503" y="231642"/>
                  <a:pt x="2342164" y="231727"/>
                </a:cubicBezTo>
                <a:cubicBezTo>
                  <a:pt x="2349937" y="231826"/>
                  <a:pt x="2357626" y="238596"/>
                  <a:pt x="2365482" y="232023"/>
                </a:cubicBezTo>
                <a:cubicBezTo>
                  <a:pt x="2372216" y="226548"/>
                  <a:pt x="2369012" y="216498"/>
                  <a:pt x="2372456" y="207645"/>
                </a:cubicBezTo>
                <a:cubicBezTo>
                  <a:pt x="2377908" y="215500"/>
                  <a:pt x="2380045" y="222200"/>
                  <a:pt x="2378835" y="229970"/>
                </a:cubicBezTo>
                <a:cubicBezTo>
                  <a:pt x="2376416" y="245509"/>
                  <a:pt x="2360842" y="247534"/>
                  <a:pt x="2350750" y="255192"/>
                </a:cubicBezTo>
                <a:cubicBezTo>
                  <a:pt x="2368331" y="269873"/>
                  <a:pt x="2379449" y="268903"/>
                  <a:pt x="2391904" y="250155"/>
                </a:cubicBezTo>
                <a:cubicBezTo>
                  <a:pt x="2394168" y="246847"/>
                  <a:pt x="2397541" y="243554"/>
                  <a:pt x="2399818" y="239135"/>
                </a:cubicBezTo>
                <a:cubicBezTo>
                  <a:pt x="2405484" y="230310"/>
                  <a:pt x="2411134" y="222596"/>
                  <a:pt x="2422266" y="220514"/>
                </a:cubicBezTo>
                <a:cubicBezTo>
                  <a:pt x="2426722" y="219459"/>
                  <a:pt x="2426766" y="216122"/>
                  <a:pt x="2427932" y="211689"/>
                </a:cubicBezTo>
                <a:cubicBezTo>
                  <a:pt x="2430238" y="205046"/>
                  <a:pt x="2429241" y="196135"/>
                  <a:pt x="2435987" y="189548"/>
                </a:cubicBezTo>
                <a:cubicBezTo>
                  <a:pt x="2437056" y="192899"/>
                  <a:pt x="2438138" y="195137"/>
                  <a:pt x="2439205" y="198487"/>
                </a:cubicBezTo>
                <a:cubicBezTo>
                  <a:pt x="2445726" y="209692"/>
                  <a:pt x="2452360" y="212001"/>
                  <a:pt x="2463549" y="205469"/>
                </a:cubicBezTo>
                <a:cubicBezTo>
                  <a:pt x="2473627" y="198926"/>
                  <a:pt x="2484745" y="197955"/>
                  <a:pt x="2495819" y="200321"/>
                </a:cubicBezTo>
                <a:cubicBezTo>
                  <a:pt x="2503564" y="202644"/>
                  <a:pt x="2511322" y="203855"/>
                  <a:pt x="2520177" y="206192"/>
                </a:cubicBezTo>
                <a:cubicBezTo>
                  <a:pt x="2544534" y="212063"/>
                  <a:pt x="2568877" y="219047"/>
                  <a:pt x="2590929" y="231562"/>
                </a:cubicBezTo>
                <a:cubicBezTo>
                  <a:pt x="2599755" y="236123"/>
                  <a:pt x="2600795" y="241696"/>
                  <a:pt x="2596254" y="249424"/>
                </a:cubicBezTo>
                <a:cubicBezTo>
                  <a:pt x="2591728" y="256039"/>
                  <a:pt x="2586118" y="260416"/>
                  <a:pt x="2579399" y="264780"/>
                </a:cubicBezTo>
                <a:cubicBezTo>
                  <a:pt x="2572667" y="270254"/>
                  <a:pt x="2563740" y="273477"/>
                  <a:pt x="2556980" y="281175"/>
                </a:cubicBezTo>
                <a:cubicBezTo>
                  <a:pt x="2594746" y="280545"/>
                  <a:pt x="2630277" y="280998"/>
                  <a:pt x="2658406" y="252441"/>
                </a:cubicBezTo>
                <a:cubicBezTo>
                  <a:pt x="2661765" y="250259"/>
                  <a:pt x="2666235" y="248091"/>
                  <a:pt x="2670648" y="250372"/>
                </a:cubicBezTo>
                <a:cubicBezTo>
                  <a:pt x="2675046" y="253765"/>
                  <a:pt x="2678336" y="257143"/>
                  <a:pt x="2678251" y="263815"/>
                </a:cubicBezTo>
                <a:cubicBezTo>
                  <a:pt x="2678207" y="267152"/>
                  <a:pt x="2675945" y="270459"/>
                  <a:pt x="2673682" y="273766"/>
                </a:cubicBezTo>
                <a:cubicBezTo>
                  <a:pt x="2668016" y="282591"/>
                  <a:pt x="2659048" y="289150"/>
                  <a:pt x="2654478" y="299101"/>
                </a:cubicBezTo>
                <a:cubicBezTo>
                  <a:pt x="2649910" y="309052"/>
                  <a:pt x="2653043" y="324662"/>
                  <a:pt x="2660773" y="328097"/>
                </a:cubicBezTo>
                <a:cubicBezTo>
                  <a:pt x="2669599" y="332658"/>
                  <a:pt x="2676346" y="326071"/>
                  <a:pt x="2683079" y="320596"/>
                </a:cubicBezTo>
                <a:cubicBezTo>
                  <a:pt x="2687563" y="317317"/>
                  <a:pt x="2687620" y="312869"/>
                  <a:pt x="2688786" y="308435"/>
                </a:cubicBezTo>
                <a:cubicBezTo>
                  <a:pt x="2692429" y="284015"/>
                  <a:pt x="2701412" y="276344"/>
                  <a:pt x="2725812" y="278880"/>
                </a:cubicBezTo>
                <a:cubicBezTo>
                  <a:pt x="2736902" y="280133"/>
                  <a:pt x="2746908" y="279148"/>
                  <a:pt x="2756944" y="275940"/>
                </a:cubicBezTo>
                <a:cubicBezTo>
                  <a:pt x="2784831" y="266286"/>
                  <a:pt x="2811451" y="268849"/>
                  <a:pt x="2833361" y="292484"/>
                </a:cubicBezTo>
                <a:cubicBezTo>
                  <a:pt x="2844322" y="303745"/>
                  <a:pt x="2844322" y="303745"/>
                  <a:pt x="2853390" y="289404"/>
                </a:cubicBezTo>
                <a:cubicBezTo>
                  <a:pt x="2860194" y="278369"/>
                  <a:pt x="2880252" y="273064"/>
                  <a:pt x="2885704" y="280918"/>
                </a:cubicBezTo>
                <a:cubicBezTo>
                  <a:pt x="2894402" y="295487"/>
                  <a:pt x="2906602" y="296755"/>
                  <a:pt x="2921037" y="296939"/>
                </a:cubicBezTo>
                <a:cubicBezTo>
                  <a:pt x="2928823" y="295926"/>
                  <a:pt x="2937734" y="293815"/>
                  <a:pt x="2945436" y="299474"/>
                </a:cubicBezTo>
                <a:cubicBezTo>
                  <a:pt x="2954234" y="306259"/>
                  <a:pt x="2958718" y="302980"/>
                  <a:pt x="2963273" y="294141"/>
                </a:cubicBezTo>
                <a:cubicBezTo>
                  <a:pt x="2965551" y="289721"/>
                  <a:pt x="2967828" y="285302"/>
                  <a:pt x="2973337" y="288709"/>
                </a:cubicBezTo>
                <a:cubicBezTo>
                  <a:pt x="2977736" y="292101"/>
                  <a:pt x="2981025" y="295479"/>
                  <a:pt x="2977609" y="302109"/>
                </a:cubicBezTo>
                <a:cubicBezTo>
                  <a:pt x="2975331" y="306528"/>
                  <a:pt x="2971945" y="310934"/>
                  <a:pt x="2969652" y="316466"/>
                </a:cubicBezTo>
                <a:cubicBezTo>
                  <a:pt x="2961652" y="334157"/>
                  <a:pt x="2972586" y="347643"/>
                  <a:pt x="2991476" y="346772"/>
                </a:cubicBezTo>
                <a:cubicBezTo>
                  <a:pt x="2995918" y="346828"/>
                  <a:pt x="3000388" y="344661"/>
                  <a:pt x="3004843" y="343606"/>
                </a:cubicBezTo>
                <a:cubicBezTo>
                  <a:pt x="3009299" y="342550"/>
                  <a:pt x="3013754" y="341495"/>
                  <a:pt x="3017043" y="344873"/>
                </a:cubicBezTo>
                <a:cubicBezTo>
                  <a:pt x="3034610" y="360667"/>
                  <a:pt x="3054668" y="355363"/>
                  <a:pt x="3073586" y="352267"/>
                </a:cubicBezTo>
                <a:cubicBezTo>
                  <a:pt x="3075821" y="351184"/>
                  <a:pt x="3078042" y="351212"/>
                  <a:pt x="3076974" y="347862"/>
                </a:cubicBezTo>
                <a:cubicBezTo>
                  <a:pt x="3075906" y="344511"/>
                  <a:pt x="3075964" y="340064"/>
                  <a:pt x="3072675" y="336685"/>
                </a:cubicBezTo>
                <a:cubicBezTo>
                  <a:pt x="3070482" y="334432"/>
                  <a:pt x="3069329" y="337754"/>
                  <a:pt x="3068205" y="338852"/>
                </a:cubicBezTo>
                <a:cubicBezTo>
                  <a:pt x="3058113" y="346509"/>
                  <a:pt x="3049216" y="347508"/>
                  <a:pt x="3040417" y="340722"/>
                </a:cubicBezTo>
                <a:cubicBezTo>
                  <a:pt x="3030509" y="333923"/>
                  <a:pt x="3026223" y="321634"/>
                  <a:pt x="3029683" y="311670"/>
                </a:cubicBezTo>
                <a:cubicBezTo>
                  <a:pt x="3030864" y="306123"/>
                  <a:pt x="3034208" y="305054"/>
                  <a:pt x="3038594" y="309558"/>
                </a:cubicBezTo>
                <a:cubicBezTo>
                  <a:pt x="3046281" y="316330"/>
                  <a:pt x="3050751" y="314162"/>
                  <a:pt x="3058622" y="306478"/>
                </a:cubicBezTo>
                <a:cubicBezTo>
                  <a:pt x="3068771" y="294373"/>
                  <a:pt x="3092132" y="291335"/>
                  <a:pt x="3100916" y="299231"/>
                </a:cubicBezTo>
                <a:cubicBezTo>
                  <a:pt x="3107493" y="305989"/>
                  <a:pt x="3113045" y="306060"/>
                  <a:pt x="3119736" y="303920"/>
                </a:cubicBezTo>
                <a:cubicBezTo>
                  <a:pt x="3128646" y="301810"/>
                  <a:pt x="3137528" y="301923"/>
                  <a:pt x="3142954" y="312001"/>
                </a:cubicBezTo>
                <a:cubicBezTo>
                  <a:pt x="3146200" y="318716"/>
                  <a:pt x="3152890" y="316577"/>
                  <a:pt x="3158470" y="314423"/>
                </a:cubicBezTo>
                <a:cubicBezTo>
                  <a:pt x="3164050" y="312271"/>
                  <a:pt x="3169644" y="309005"/>
                  <a:pt x="3175168" y="311300"/>
                </a:cubicBezTo>
                <a:cubicBezTo>
                  <a:pt x="3182926" y="312511"/>
                  <a:pt x="3179496" y="320253"/>
                  <a:pt x="3183824" y="329205"/>
                </a:cubicBezTo>
                <a:cubicBezTo>
                  <a:pt x="3189673" y="305924"/>
                  <a:pt x="3210686" y="312865"/>
                  <a:pt x="3225248" y="303041"/>
                </a:cubicBezTo>
                <a:cubicBezTo>
                  <a:pt x="3222972" y="307461"/>
                  <a:pt x="3221832" y="309671"/>
                  <a:pt x="3220694" y="311880"/>
                </a:cubicBezTo>
                <a:cubicBezTo>
                  <a:pt x="3213818" y="328475"/>
                  <a:pt x="3218174" y="335203"/>
                  <a:pt x="3235940" y="335430"/>
                </a:cubicBezTo>
                <a:cubicBezTo>
                  <a:pt x="3248169" y="334474"/>
                  <a:pt x="3259272" y="334615"/>
                  <a:pt x="3271472" y="335883"/>
                </a:cubicBezTo>
                <a:cubicBezTo>
                  <a:pt x="3290306" y="339459"/>
                  <a:pt x="3307986" y="346358"/>
                  <a:pt x="3323390" y="357676"/>
                </a:cubicBezTo>
                <a:cubicBezTo>
                  <a:pt x="3335504" y="365615"/>
                  <a:pt x="3341084" y="363463"/>
                  <a:pt x="3345682" y="351288"/>
                </a:cubicBezTo>
                <a:cubicBezTo>
                  <a:pt x="3349198" y="336874"/>
                  <a:pt x="3357026" y="332525"/>
                  <a:pt x="3371419" y="336045"/>
                </a:cubicBezTo>
                <a:cubicBezTo>
                  <a:pt x="3380287" y="337270"/>
                  <a:pt x="3389142" y="339608"/>
                  <a:pt x="3399150" y="338623"/>
                </a:cubicBezTo>
                <a:cubicBezTo>
                  <a:pt x="3404701" y="338694"/>
                  <a:pt x="3410224" y="340989"/>
                  <a:pt x="3413485" y="346591"/>
                </a:cubicBezTo>
                <a:cubicBezTo>
                  <a:pt x="3414566" y="348829"/>
                  <a:pt x="3414538" y="351053"/>
                  <a:pt x="3417898" y="348872"/>
                </a:cubicBezTo>
                <a:cubicBezTo>
                  <a:pt x="3431350" y="339033"/>
                  <a:pt x="3446867" y="341456"/>
                  <a:pt x="3461287" y="342751"/>
                </a:cubicBezTo>
                <a:cubicBezTo>
                  <a:pt x="3475708" y="344048"/>
                  <a:pt x="3489046" y="343106"/>
                  <a:pt x="3500292" y="332127"/>
                </a:cubicBezTo>
                <a:cubicBezTo>
                  <a:pt x="3504790" y="327736"/>
                  <a:pt x="3508106" y="328890"/>
                  <a:pt x="3511366" y="334493"/>
                </a:cubicBezTo>
                <a:cubicBezTo>
                  <a:pt x="3517887" y="345697"/>
                  <a:pt x="3518998" y="345712"/>
                  <a:pt x="3527980" y="338041"/>
                </a:cubicBezTo>
                <a:cubicBezTo>
                  <a:pt x="3543695" y="324896"/>
                  <a:pt x="3560464" y="316212"/>
                  <a:pt x="3581490" y="322041"/>
                </a:cubicBezTo>
                <a:cubicBezTo>
                  <a:pt x="3588138" y="323238"/>
                  <a:pt x="3595882" y="325561"/>
                  <a:pt x="3603640" y="326772"/>
                </a:cubicBezTo>
                <a:cubicBezTo>
                  <a:pt x="3609164" y="329067"/>
                  <a:pt x="3616951" y="328054"/>
                  <a:pt x="3614602" y="338034"/>
                </a:cubicBezTo>
                <a:cubicBezTo>
                  <a:pt x="3613436" y="342467"/>
                  <a:pt x="3618930" y="346986"/>
                  <a:pt x="3622233" y="349253"/>
                </a:cubicBezTo>
                <a:cubicBezTo>
                  <a:pt x="3635458" y="357206"/>
                  <a:pt x="3649851" y="360726"/>
                  <a:pt x="3665424" y="358700"/>
                </a:cubicBezTo>
                <a:cubicBezTo>
                  <a:pt x="3678777" y="356646"/>
                  <a:pt x="3678791" y="355535"/>
                  <a:pt x="3676740" y="342163"/>
                </a:cubicBezTo>
                <a:cubicBezTo>
                  <a:pt x="3674618" y="334350"/>
                  <a:pt x="3675800" y="328805"/>
                  <a:pt x="3682532" y="323329"/>
                </a:cubicBezTo>
                <a:cubicBezTo>
                  <a:pt x="3680171" y="334420"/>
                  <a:pt x="3684513" y="342261"/>
                  <a:pt x="3694478" y="344613"/>
                </a:cubicBezTo>
                <a:cubicBezTo>
                  <a:pt x="3708884" y="347020"/>
                  <a:pt x="3721041" y="351625"/>
                  <a:pt x="3718565" y="371612"/>
                </a:cubicBezTo>
                <a:cubicBezTo>
                  <a:pt x="3726551" y="355031"/>
                  <a:pt x="3738778" y="354075"/>
                  <a:pt x="3753170" y="357594"/>
                </a:cubicBezTo>
                <a:cubicBezTo>
                  <a:pt x="3759804" y="359903"/>
                  <a:pt x="3765400" y="356638"/>
                  <a:pt x="3770994" y="353373"/>
                </a:cubicBezTo>
                <a:cubicBezTo>
                  <a:pt x="3786652" y="344676"/>
                  <a:pt x="3795492" y="348125"/>
                  <a:pt x="3798610" y="364847"/>
                </a:cubicBezTo>
                <a:cubicBezTo>
                  <a:pt x="3800718" y="373771"/>
                  <a:pt x="3804064" y="372701"/>
                  <a:pt x="3808576" y="367198"/>
                </a:cubicBezTo>
                <a:cubicBezTo>
                  <a:pt x="3815323" y="360611"/>
                  <a:pt x="3822027" y="357361"/>
                  <a:pt x="3831936" y="364159"/>
                </a:cubicBezTo>
                <a:cubicBezTo>
                  <a:pt x="3828562" y="367453"/>
                  <a:pt x="3825203" y="369635"/>
                  <a:pt x="3822954" y="371831"/>
                </a:cubicBezTo>
                <a:cubicBezTo>
                  <a:pt x="3817331" y="377319"/>
                  <a:pt x="3817261" y="382879"/>
                  <a:pt x="3823865" y="387412"/>
                </a:cubicBezTo>
                <a:cubicBezTo>
                  <a:pt x="3829361" y="391931"/>
                  <a:pt x="3833802" y="391986"/>
                  <a:pt x="3837218" y="385358"/>
                </a:cubicBezTo>
                <a:cubicBezTo>
                  <a:pt x="3846271" y="372127"/>
                  <a:pt x="3859681" y="365625"/>
                  <a:pt x="3871994" y="357997"/>
                </a:cubicBezTo>
                <a:cubicBezTo>
                  <a:pt x="3880934" y="353662"/>
                  <a:pt x="3889844" y="351552"/>
                  <a:pt x="3899795" y="355015"/>
                </a:cubicBezTo>
                <a:cubicBezTo>
                  <a:pt x="3909746" y="358479"/>
                  <a:pt x="3919740" y="358607"/>
                  <a:pt x="3929747" y="357621"/>
                </a:cubicBezTo>
                <a:cubicBezTo>
                  <a:pt x="3940879" y="355540"/>
                  <a:pt x="3953107" y="354582"/>
                  <a:pt x="3961876" y="363592"/>
                </a:cubicBezTo>
                <a:cubicBezTo>
                  <a:pt x="3971757" y="372615"/>
                  <a:pt x="3977351" y="369349"/>
                  <a:pt x="3985222" y="361665"/>
                </a:cubicBezTo>
                <a:cubicBezTo>
                  <a:pt x="3996440" y="352911"/>
                  <a:pt x="4003102" y="352996"/>
                  <a:pt x="4012968" y="363131"/>
                </a:cubicBezTo>
                <a:cubicBezTo>
                  <a:pt x="4016270" y="365398"/>
                  <a:pt x="4018448" y="368762"/>
                  <a:pt x="4020641" y="371014"/>
                </a:cubicBezTo>
                <a:cubicBezTo>
                  <a:pt x="4029410" y="380023"/>
                  <a:pt x="4039375" y="382374"/>
                  <a:pt x="4051603" y="381418"/>
                </a:cubicBezTo>
                <a:cubicBezTo>
                  <a:pt x="4061611" y="380434"/>
                  <a:pt x="4065041" y="372693"/>
                  <a:pt x="4068472" y="364951"/>
                </a:cubicBezTo>
                <a:cubicBezTo>
                  <a:pt x="4073040" y="355000"/>
                  <a:pt x="4086478" y="346274"/>
                  <a:pt x="4094194" y="350821"/>
                </a:cubicBezTo>
                <a:cubicBezTo>
                  <a:pt x="4111846" y="359943"/>
                  <a:pt x="4123050" y="352300"/>
                  <a:pt x="4136473" y="344687"/>
                </a:cubicBezTo>
                <a:cubicBezTo>
                  <a:pt x="4139818" y="343617"/>
                  <a:pt x="4144260" y="343674"/>
                  <a:pt x="4147605" y="342604"/>
                </a:cubicBezTo>
                <a:cubicBezTo>
                  <a:pt x="4167620" y="340635"/>
                  <a:pt x="4187508" y="348674"/>
                  <a:pt x="4209743" y="346733"/>
                </a:cubicBezTo>
                <a:cubicBezTo>
                  <a:pt x="4200774" y="353291"/>
                  <a:pt x="4197358" y="359921"/>
                  <a:pt x="4195024" y="368789"/>
                </a:cubicBezTo>
                <a:cubicBezTo>
                  <a:pt x="4193872" y="372110"/>
                  <a:pt x="4193814" y="376558"/>
                  <a:pt x="4190456" y="378740"/>
                </a:cubicBezTo>
                <a:cubicBezTo>
                  <a:pt x="4187082" y="382033"/>
                  <a:pt x="4184804" y="386453"/>
                  <a:pt x="4189203" y="389845"/>
                </a:cubicBezTo>
                <a:cubicBezTo>
                  <a:pt x="4193602" y="393238"/>
                  <a:pt x="4196948" y="392168"/>
                  <a:pt x="4200321" y="388875"/>
                </a:cubicBezTo>
                <a:cubicBezTo>
                  <a:pt x="4204820" y="384483"/>
                  <a:pt x="4208206" y="380079"/>
                  <a:pt x="4212706" y="375688"/>
                </a:cubicBezTo>
                <a:cubicBezTo>
                  <a:pt x="4216094" y="371282"/>
                  <a:pt x="4219410" y="372436"/>
                  <a:pt x="4221560" y="378024"/>
                </a:cubicBezTo>
                <a:cubicBezTo>
                  <a:pt x="4223723" y="382500"/>
                  <a:pt x="4223667" y="386949"/>
                  <a:pt x="4228066" y="390341"/>
                </a:cubicBezTo>
                <a:cubicBezTo>
                  <a:pt x="4232746" y="393459"/>
                  <a:pt x="4237646" y="395676"/>
                  <a:pt x="4242609" y="397008"/>
                </a:cubicBezTo>
                <a:lnTo>
                  <a:pt x="4250422" y="397717"/>
                </a:lnTo>
                <a:lnTo>
                  <a:pt x="4265890" y="390949"/>
                </a:lnTo>
                <a:cubicBezTo>
                  <a:pt x="4283158" y="381416"/>
                  <a:pt x="4295561" y="367519"/>
                  <a:pt x="4300432" y="345313"/>
                </a:cubicBezTo>
                <a:cubicBezTo>
                  <a:pt x="4303168" y="335284"/>
                  <a:pt x="4309200" y="327109"/>
                  <a:pt x="4319247" y="323364"/>
                </a:cubicBezTo>
                <a:cubicBezTo>
                  <a:pt x="4323293" y="321304"/>
                  <a:pt x="4327340" y="319242"/>
                  <a:pt x="4331626" y="318040"/>
                </a:cubicBezTo>
                <a:cubicBezTo>
                  <a:pt x="4340576" y="313678"/>
                  <a:pt x="4348910" y="310414"/>
                  <a:pt x="4352504" y="300145"/>
                </a:cubicBezTo>
                <a:cubicBezTo>
                  <a:pt x="4355721" y="291832"/>
                  <a:pt x="4357194" y="290493"/>
                  <a:pt x="4363650" y="297019"/>
                </a:cubicBezTo>
                <a:cubicBezTo>
                  <a:pt x="4369863" y="302685"/>
                  <a:pt x="4373910" y="300624"/>
                  <a:pt x="4376752" y="294269"/>
                </a:cubicBezTo>
                <a:cubicBezTo>
                  <a:pt x="4379218" y="289874"/>
                  <a:pt x="4380962" y="282900"/>
                  <a:pt x="4388303" y="282694"/>
                </a:cubicBezTo>
                <a:cubicBezTo>
                  <a:pt x="4391116" y="282831"/>
                  <a:pt x="4389536" y="280496"/>
                  <a:pt x="4389295" y="279637"/>
                </a:cubicBezTo>
                <a:cubicBezTo>
                  <a:pt x="4384555" y="272630"/>
                  <a:pt x="4386058" y="264800"/>
                  <a:pt x="4384990" y="257690"/>
                </a:cubicBezTo>
                <a:cubicBezTo>
                  <a:pt x="4384162" y="251439"/>
                  <a:pt x="4389064" y="249138"/>
                  <a:pt x="4394450" y="248553"/>
                </a:cubicBezTo>
                <a:cubicBezTo>
                  <a:pt x="4398978" y="248210"/>
                  <a:pt x="4401040" y="252262"/>
                  <a:pt x="4401146" y="255937"/>
                </a:cubicBezTo>
                <a:cubicBezTo>
                  <a:pt x="4401733" y="261329"/>
                  <a:pt x="4403178" y="266482"/>
                  <a:pt x="4403524" y="271015"/>
                </a:cubicBezTo>
                <a:cubicBezTo>
                  <a:pt x="4407118" y="260745"/>
                  <a:pt x="4408997" y="250957"/>
                  <a:pt x="4411734" y="240927"/>
                </a:cubicBezTo>
                <a:cubicBezTo>
                  <a:pt x="4414470" y="230898"/>
                  <a:pt x="4418545" y="222346"/>
                  <a:pt x="4426772" y="215407"/>
                </a:cubicBezTo>
                <a:cubicBezTo>
                  <a:pt x="4430578" y="212487"/>
                  <a:pt x="4432774" y="213724"/>
                  <a:pt x="4433979" y="218017"/>
                </a:cubicBezTo>
                <a:cubicBezTo>
                  <a:pt x="4435423" y="223169"/>
                  <a:pt x="4434055" y="228183"/>
                  <a:pt x="4431829" y="233439"/>
                </a:cubicBezTo>
                <a:cubicBezTo>
                  <a:pt x="4429844" y="239553"/>
                  <a:pt x="4426762" y="245048"/>
                  <a:pt x="4428688" y="251918"/>
                </a:cubicBezTo>
                <a:cubicBezTo>
                  <a:pt x="4435818" y="244361"/>
                  <a:pt x="4444632" y="242815"/>
                  <a:pt x="4454892" y="246420"/>
                </a:cubicBezTo>
                <a:cubicBezTo>
                  <a:pt x="4451434" y="253874"/>
                  <a:pt x="4445778" y="260091"/>
                  <a:pt x="4441222" y="266926"/>
                </a:cubicBezTo>
                <a:cubicBezTo>
                  <a:pt x="4435432" y="275960"/>
                  <a:pt x="4434170" y="284650"/>
                  <a:pt x="4437917" y="294713"/>
                </a:cubicBezTo>
                <a:cubicBezTo>
                  <a:pt x="4439121" y="299006"/>
                  <a:pt x="4441692" y="298285"/>
                  <a:pt x="4443784" y="295846"/>
                </a:cubicBezTo>
                <a:cubicBezTo>
                  <a:pt x="4446250" y="291450"/>
                  <a:pt x="4448716" y="287053"/>
                  <a:pt x="4451182" y="282657"/>
                </a:cubicBezTo>
                <a:cubicBezTo>
                  <a:pt x="4459198" y="268368"/>
                  <a:pt x="4462628" y="267406"/>
                  <a:pt x="4475055" y="278740"/>
                </a:cubicBezTo>
                <a:cubicBezTo>
                  <a:pt x="4475055" y="278740"/>
                  <a:pt x="4475912" y="278500"/>
                  <a:pt x="4476770" y="278258"/>
                </a:cubicBezTo>
                <a:cubicBezTo>
                  <a:pt x="4481116" y="264074"/>
                  <a:pt x="4491432" y="254696"/>
                  <a:pt x="4504429" y="248272"/>
                </a:cubicBezTo>
                <a:cubicBezTo>
                  <a:pt x="4521230" y="238930"/>
                  <a:pt x="4538996" y="233021"/>
                  <a:pt x="4551433" y="214713"/>
                </a:cubicBezTo>
                <a:cubicBezTo>
                  <a:pt x="4552502" y="221823"/>
                  <a:pt x="4550276" y="227079"/>
                  <a:pt x="4549150" y="232951"/>
                </a:cubicBezTo>
                <a:cubicBezTo>
                  <a:pt x="4548128" y="242500"/>
                  <a:pt x="4549708" y="244836"/>
                  <a:pt x="4559996" y="241950"/>
                </a:cubicBezTo>
                <a:cubicBezTo>
                  <a:pt x="4572858" y="238342"/>
                  <a:pt x="4586442" y="237312"/>
                  <a:pt x="4599004" y="245829"/>
                </a:cubicBezTo>
                <a:cubicBezTo>
                  <a:pt x="4603638" y="249161"/>
                  <a:pt x="4607655" y="253590"/>
                  <a:pt x="4611432" y="257163"/>
                </a:cubicBezTo>
                <a:cubicBezTo>
                  <a:pt x="4616788" y="263071"/>
                  <a:pt x="4623136" y="265920"/>
                  <a:pt x="4630342" y="268531"/>
                </a:cubicBezTo>
                <a:cubicBezTo>
                  <a:pt x="4636209" y="269663"/>
                  <a:pt x="4638675" y="265267"/>
                  <a:pt x="4642722" y="263207"/>
                </a:cubicBezTo>
                <a:cubicBezTo>
                  <a:pt x="4649956" y="259325"/>
                  <a:pt x="4657162" y="261934"/>
                  <a:pt x="4660428" y="270281"/>
                </a:cubicBezTo>
                <a:cubicBezTo>
                  <a:pt x="4662730" y="275192"/>
                  <a:pt x="4665033" y="280104"/>
                  <a:pt x="4667336" y="285014"/>
                </a:cubicBezTo>
                <a:cubicBezTo>
                  <a:pt x="4671458" y="293120"/>
                  <a:pt x="4670812" y="300711"/>
                  <a:pt x="4663202" y="306550"/>
                </a:cubicBezTo>
                <a:cubicBezTo>
                  <a:pt x="4657682" y="309951"/>
                  <a:pt x="4657517" y="319259"/>
                  <a:pt x="4649936" y="318607"/>
                </a:cubicBezTo>
                <a:cubicBezTo>
                  <a:pt x="4643452" y="318573"/>
                  <a:pt x="4641284" y="310845"/>
                  <a:pt x="4636410" y="306655"/>
                </a:cubicBezTo>
                <a:cubicBezTo>
                  <a:pt x="4631294" y="301607"/>
                  <a:pt x="4627866" y="302568"/>
                  <a:pt x="4624782" y="308064"/>
                </a:cubicBezTo>
                <a:cubicBezTo>
                  <a:pt x="4618134" y="317338"/>
                  <a:pt x="4614916" y="325650"/>
                  <a:pt x="4619762" y="336331"/>
                </a:cubicBezTo>
                <a:lnTo>
                  <a:pt x="4620237" y="338022"/>
                </a:lnTo>
                <a:lnTo>
                  <a:pt x="4620748" y="338627"/>
                </a:lnTo>
                <a:lnTo>
                  <a:pt x="4629146" y="345856"/>
                </a:lnTo>
                <a:lnTo>
                  <a:pt x="4647494" y="334227"/>
                </a:lnTo>
                <a:cubicBezTo>
                  <a:pt x="4654600" y="328645"/>
                  <a:pt x="4661173" y="322401"/>
                  <a:pt x="4667565" y="315515"/>
                </a:cubicBezTo>
                <a:cubicBezTo>
                  <a:pt x="4673596" y="307339"/>
                  <a:pt x="4682064" y="301260"/>
                  <a:pt x="4692354" y="298374"/>
                </a:cubicBezTo>
                <a:cubicBezTo>
                  <a:pt x="4701168" y="296829"/>
                  <a:pt x="4704492" y="292192"/>
                  <a:pt x="4702941" y="283365"/>
                </a:cubicBezTo>
                <a:cubicBezTo>
                  <a:pt x="4702354" y="277971"/>
                  <a:pt x="4704444" y="275533"/>
                  <a:pt x="4709694" y="277765"/>
                </a:cubicBezTo>
                <a:cubicBezTo>
                  <a:pt x="4716284" y="281475"/>
                  <a:pt x="4721188" y="279173"/>
                  <a:pt x="4724888" y="272578"/>
                </a:cubicBezTo>
                <a:cubicBezTo>
                  <a:pt x="4731804" y="257672"/>
                  <a:pt x="4747268" y="246852"/>
                  <a:pt x="4745640" y="227858"/>
                </a:cubicBezTo>
                <a:cubicBezTo>
                  <a:pt x="4746497" y="227617"/>
                  <a:pt x="4746256" y="226759"/>
                  <a:pt x="4746873" y="225659"/>
                </a:cubicBezTo>
                <a:cubicBezTo>
                  <a:pt x="4748964" y="223221"/>
                  <a:pt x="4750197" y="221023"/>
                  <a:pt x="4754108" y="221778"/>
                </a:cubicBezTo>
                <a:cubicBezTo>
                  <a:pt x="4757162" y="222773"/>
                  <a:pt x="4759358" y="224010"/>
                  <a:pt x="4760322" y="227445"/>
                </a:cubicBezTo>
                <a:cubicBezTo>
                  <a:pt x="4761526" y="231738"/>
                  <a:pt x="4759676" y="235035"/>
                  <a:pt x="4758683" y="238092"/>
                </a:cubicBezTo>
                <a:cubicBezTo>
                  <a:pt x="4755466" y="246405"/>
                  <a:pt x="4751390" y="254957"/>
                  <a:pt x="4748172" y="263269"/>
                </a:cubicBezTo>
                <a:cubicBezTo>
                  <a:pt x="4747314" y="263510"/>
                  <a:pt x="4747556" y="264369"/>
                  <a:pt x="4747796" y="265226"/>
                </a:cubicBezTo>
                <a:cubicBezTo>
                  <a:pt x="4746940" y="265467"/>
                  <a:pt x="4747180" y="266325"/>
                  <a:pt x="4746323" y="266567"/>
                </a:cubicBezTo>
                <a:cubicBezTo>
                  <a:pt x="4747180" y="266325"/>
                  <a:pt x="4748038" y="266086"/>
                  <a:pt x="4748894" y="265845"/>
                </a:cubicBezTo>
                <a:cubicBezTo>
                  <a:pt x="4748894" y="265845"/>
                  <a:pt x="4749512" y="264746"/>
                  <a:pt x="4750369" y="264506"/>
                </a:cubicBezTo>
                <a:cubicBezTo>
                  <a:pt x="4757122" y="258907"/>
                  <a:pt x="4764733" y="253067"/>
                  <a:pt x="4771487" y="247468"/>
                </a:cubicBezTo>
                <a:cubicBezTo>
                  <a:pt x="4779955" y="241388"/>
                  <a:pt x="4788424" y="235308"/>
                  <a:pt x="4792874" y="224798"/>
                </a:cubicBezTo>
                <a:cubicBezTo>
                  <a:pt x="4795234" y="216727"/>
                  <a:pt x="4799762" y="216383"/>
                  <a:pt x="4806592" y="220951"/>
                </a:cubicBezTo>
                <a:cubicBezTo>
                  <a:pt x="4812566" y="225759"/>
                  <a:pt x="4812055" y="230533"/>
                  <a:pt x="4808972" y="236029"/>
                </a:cubicBezTo>
                <a:cubicBezTo>
                  <a:pt x="4805138" y="245440"/>
                  <a:pt x="4801303" y="254852"/>
                  <a:pt x="4798326" y="264022"/>
                </a:cubicBezTo>
                <a:cubicBezTo>
                  <a:pt x="4794868" y="271475"/>
                  <a:pt x="4794222" y="279065"/>
                  <a:pt x="4796390" y="286794"/>
                </a:cubicBezTo>
                <a:cubicBezTo>
                  <a:pt x="4802767" y="283153"/>
                  <a:pt x="4802796" y="276661"/>
                  <a:pt x="4804164" y="271647"/>
                </a:cubicBezTo>
                <a:cubicBezTo>
                  <a:pt x="4806418" y="259900"/>
                  <a:pt x="4813066" y="250626"/>
                  <a:pt x="4824588" y="245542"/>
                </a:cubicBezTo>
                <a:cubicBezTo>
                  <a:pt x="4835253" y="240698"/>
                  <a:pt x="4846399" y="237572"/>
                  <a:pt x="4855484" y="230393"/>
                </a:cubicBezTo>
                <a:cubicBezTo>
                  <a:pt x="4868374" y="220295"/>
                  <a:pt x="4876572" y="219848"/>
                  <a:pt x="4887766" y="233380"/>
                </a:cubicBezTo>
                <a:cubicBezTo>
                  <a:pt x="4893604" y="241005"/>
                  <a:pt x="4900223" y="238222"/>
                  <a:pt x="4903200" y="229051"/>
                </a:cubicBezTo>
                <a:cubicBezTo>
                  <a:pt x="4906283" y="223556"/>
                  <a:pt x="4906312" y="217064"/>
                  <a:pt x="4912448" y="212564"/>
                </a:cubicBezTo>
                <a:cubicBezTo>
                  <a:pt x="4918956" y="220927"/>
                  <a:pt x="4926971" y="227247"/>
                  <a:pt x="4935432" y="233094"/>
                </a:cubicBezTo>
                <a:lnTo>
                  <a:pt x="4948157" y="241870"/>
                </a:lnTo>
                <a:lnTo>
                  <a:pt x="4959700" y="232845"/>
                </a:lnTo>
                <a:cubicBezTo>
                  <a:pt x="4961936" y="231762"/>
                  <a:pt x="4964198" y="228454"/>
                  <a:pt x="4967502" y="230721"/>
                </a:cubicBezTo>
                <a:cubicBezTo>
                  <a:pt x="4970804" y="232987"/>
                  <a:pt x="4971872" y="236337"/>
                  <a:pt x="4970719" y="239659"/>
                </a:cubicBezTo>
                <a:lnTo>
                  <a:pt x="4966645" y="256975"/>
                </a:lnTo>
                <a:lnTo>
                  <a:pt x="4981518" y="273530"/>
                </a:lnTo>
                <a:lnTo>
                  <a:pt x="4987020" y="267671"/>
                </a:lnTo>
                <a:cubicBezTo>
                  <a:pt x="4991548" y="261055"/>
                  <a:pt x="4997140" y="257790"/>
                  <a:pt x="5002594" y="265645"/>
                </a:cubicBezTo>
                <a:cubicBezTo>
                  <a:pt x="5004786" y="267897"/>
                  <a:pt x="5006993" y="269037"/>
                  <a:pt x="5009228" y="267953"/>
                </a:cubicBezTo>
                <a:cubicBezTo>
                  <a:pt x="5014822" y="264689"/>
                  <a:pt x="5021470" y="265885"/>
                  <a:pt x="5027036" y="264844"/>
                </a:cubicBezTo>
                <a:cubicBezTo>
                  <a:pt x="5043706" y="263945"/>
                  <a:pt x="5048188" y="260666"/>
                  <a:pt x="5052829" y="245154"/>
                </a:cubicBezTo>
                <a:cubicBezTo>
                  <a:pt x="5056344" y="230741"/>
                  <a:pt x="5065312" y="224183"/>
                  <a:pt x="5080872" y="223269"/>
                </a:cubicBezTo>
                <a:cubicBezTo>
                  <a:pt x="5085314" y="223325"/>
                  <a:pt x="5090851" y="224508"/>
                  <a:pt x="5095293" y="224565"/>
                </a:cubicBezTo>
                <a:cubicBezTo>
                  <a:pt x="5130852" y="222794"/>
                  <a:pt x="5159864" y="212042"/>
                  <a:pt x="5178054" y="178909"/>
                </a:cubicBezTo>
                <a:cubicBezTo>
                  <a:pt x="5184859" y="167874"/>
                  <a:pt x="5194951" y="160218"/>
                  <a:pt x="5208289" y="159276"/>
                </a:cubicBezTo>
                <a:cubicBezTo>
                  <a:pt x="5213856" y="158234"/>
                  <a:pt x="5219422" y="157193"/>
                  <a:pt x="5224974" y="157264"/>
                </a:cubicBezTo>
                <a:cubicBezTo>
                  <a:pt x="5237216" y="155196"/>
                  <a:pt x="5248334" y="154226"/>
                  <a:pt x="5256248" y="143204"/>
                </a:cubicBezTo>
                <a:cubicBezTo>
                  <a:pt x="5263024" y="134394"/>
                  <a:pt x="5265258" y="133311"/>
                  <a:pt x="5270684" y="143389"/>
                </a:cubicBezTo>
                <a:cubicBezTo>
                  <a:pt x="5276121" y="152356"/>
                  <a:pt x="5281688" y="151314"/>
                  <a:pt x="5287324" y="144714"/>
                </a:cubicBezTo>
                <a:cubicBezTo>
                  <a:pt x="5291822" y="140322"/>
                  <a:pt x="5296364" y="132595"/>
                  <a:pt x="5305218" y="134931"/>
                </a:cubicBezTo>
                <a:cubicBezTo>
                  <a:pt x="5308535" y="136086"/>
                  <a:pt x="5307466" y="132736"/>
                  <a:pt x="5307481" y="131624"/>
                </a:cubicBezTo>
                <a:cubicBezTo>
                  <a:pt x="5304277" y="121574"/>
                  <a:pt x="5308832" y="112735"/>
                  <a:pt x="5310056" y="103853"/>
                </a:cubicBezTo>
                <a:cubicBezTo>
                  <a:pt x="5311266" y="96084"/>
                  <a:pt x="5317942" y="95057"/>
                  <a:pt x="5324590" y="96254"/>
                </a:cubicBezTo>
                <a:cubicBezTo>
                  <a:pt x="5330128" y="97437"/>
                  <a:pt x="5331166" y="103011"/>
                  <a:pt x="5330000" y="107445"/>
                </a:cubicBezTo>
                <a:cubicBezTo>
                  <a:pt x="5328804" y="114102"/>
                  <a:pt x="5328720" y="120774"/>
                  <a:pt x="5327538" y="126319"/>
                </a:cubicBezTo>
                <a:cubicBezTo>
                  <a:pt x="5335452" y="115299"/>
                  <a:pt x="5341146" y="104250"/>
                  <a:pt x="5347950" y="93215"/>
                </a:cubicBezTo>
                <a:cubicBezTo>
                  <a:pt x="5354754" y="82181"/>
                  <a:pt x="5362640" y="73383"/>
                  <a:pt x="5374924" y="67980"/>
                </a:cubicBezTo>
                <a:cubicBezTo>
                  <a:pt x="5380506" y="65826"/>
                  <a:pt x="5382698" y="68078"/>
                  <a:pt x="5382626" y="73638"/>
                </a:cubicBezTo>
                <a:cubicBezTo>
                  <a:pt x="5382542" y="80310"/>
                  <a:pt x="5379140" y="85828"/>
                  <a:pt x="5374627" y="91331"/>
                </a:cubicBezTo>
                <a:cubicBezTo>
                  <a:pt x="5370100" y="97946"/>
                  <a:pt x="5364478" y="103435"/>
                  <a:pt x="5364364" y="112331"/>
                </a:cubicBezTo>
                <a:cubicBezTo>
                  <a:pt x="5375553" y="105800"/>
                  <a:pt x="5386643" y="107054"/>
                  <a:pt x="5397647" y="114980"/>
                </a:cubicBezTo>
                <a:cubicBezTo>
                  <a:pt x="5390886" y="122678"/>
                  <a:pt x="5381932" y="128125"/>
                  <a:pt x="5374074" y="134698"/>
                </a:cubicBezTo>
                <a:cubicBezTo>
                  <a:pt x="5363968" y="143466"/>
                  <a:pt x="5359398" y="153418"/>
                  <a:pt x="5360338" y="166775"/>
                </a:cubicBezTo>
                <a:cubicBezTo>
                  <a:pt x="5360268" y="172335"/>
                  <a:pt x="5363599" y="172377"/>
                  <a:pt x="5366958" y="170196"/>
                </a:cubicBezTo>
                <a:cubicBezTo>
                  <a:pt x="5371456" y="165804"/>
                  <a:pt x="5375956" y="161414"/>
                  <a:pt x="5380452" y="157022"/>
                </a:cubicBezTo>
                <a:cubicBezTo>
                  <a:pt x="5395072" y="142751"/>
                  <a:pt x="5399514" y="142808"/>
                  <a:pt x="5410390" y="160740"/>
                </a:cubicBezTo>
                <a:cubicBezTo>
                  <a:pt x="5410390" y="160740"/>
                  <a:pt x="5411500" y="160754"/>
                  <a:pt x="5412611" y="160769"/>
                </a:cubicBezTo>
                <a:cubicBezTo>
                  <a:pt x="5422803" y="145328"/>
                  <a:pt x="5438446" y="137743"/>
                  <a:pt x="5456256" y="134633"/>
                </a:cubicBezTo>
                <a:cubicBezTo>
                  <a:pt x="5479644" y="129371"/>
                  <a:pt x="5502976" y="128556"/>
                  <a:pt x="5524300" y="111034"/>
                </a:cubicBezTo>
                <a:cubicBezTo>
                  <a:pt x="5523076" y="119915"/>
                  <a:pt x="5518564" y="125418"/>
                  <a:pt x="5515148" y="132048"/>
                </a:cubicBezTo>
                <a:cubicBezTo>
                  <a:pt x="5510564" y="143111"/>
                  <a:pt x="5511632" y="146461"/>
                  <a:pt x="5524956" y="146631"/>
                </a:cubicBezTo>
                <a:cubicBezTo>
                  <a:pt x="5541611" y="146844"/>
                  <a:pt x="5558224" y="150391"/>
                  <a:pt x="5570254" y="165003"/>
                </a:cubicBezTo>
                <a:cubicBezTo>
                  <a:pt x="5574624" y="170619"/>
                  <a:pt x="5577871" y="177334"/>
                  <a:pt x="5581131" y="182936"/>
                </a:cubicBezTo>
                <a:cubicBezTo>
                  <a:pt x="5585458" y="191889"/>
                  <a:pt x="5592050" y="197533"/>
                  <a:pt x="5599752" y="203192"/>
                </a:cubicBezTo>
                <a:cubicBezTo>
                  <a:pt x="5606372" y="206613"/>
                  <a:pt x="5610870" y="202222"/>
                  <a:pt x="5616436" y="201181"/>
                </a:cubicBezTo>
                <a:cubicBezTo>
                  <a:pt x="5626458" y="199085"/>
                  <a:pt x="5634158" y="204744"/>
                  <a:pt x="5635128" y="215877"/>
                </a:cubicBezTo>
                <a:cubicBezTo>
                  <a:pt x="5636152" y="222563"/>
                  <a:pt x="5637178" y="229249"/>
                  <a:pt x="5638204" y="235935"/>
                </a:cubicBezTo>
                <a:cubicBezTo>
                  <a:pt x="5640282" y="247083"/>
                  <a:pt x="5636837" y="255937"/>
                  <a:pt x="5625678" y="260243"/>
                </a:cubicBezTo>
                <a:cubicBezTo>
                  <a:pt x="5617878" y="262367"/>
                  <a:pt x="5614404" y="273446"/>
                  <a:pt x="5605564" y="269996"/>
                </a:cubicBezTo>
                <a:cubicBezTo>
                  <a:pt x="5597819" y="267673"/>
                  <a:pt x="5597946" y="257665"/>
                  <a:pt x="5593591" y="250936"/>
                </a:cubicBezTo>
                <a:cubicBezTo>
                  <a:pt x="5589248" y="243096"/>
                  <a:pt x="5584806" y="243040"/>
                  <a:pt x="5579184" y="248529"/>
                </a:cubicBezTo>
                <a:cubicBezTo>
                  <a:pt x="5567967" y="257283"/>
                  <a:pt x="5561192" y="266094"/>
                  <a:pt x="5563229" y="280577"/>
                </a:cubicBezTo>
                <a:cubicBezTo>
                  <a:pt x="5564268" y="286152"/>
                  <a:pt x="5563100" y="290585"/>
                  <a:pt x="5563030" y="296145"/>
                </a:cubicBezTo>
                <a:cubicBezTo>
                  <a:pt x="5563030" y="296145"/>
                  <a:pt x="5561919" y="296131"/>
                  <a:pt x="5561906" y="297243"/>
                </a:cubicBezTo>
                <a:cubicBezTo>
                  <a:pt x="5563016" y="297257"/>
                  <a:pt x="5564126" y="297271"/>
                  <a:pt x="5564126" y="297271"/>
                </a:cubicBezTo>
                <a:cubicBezTo>
                  <a:pt x="5587500" y="293120"/>
                  <a:pt x="5607600" y="284480"/>
                  <a:pt x="5627743" y="272503"/>
                </a:cubicBezTo>
                <a:cubicBezTo>
                  <a:pt x="5637835" y="264846"/>
                  <a:pt x="5650105" y="260554"/>
                  <a:pt x="5663430" y="260724"/>
                </a:cubicBezTo>
                <a:cubicBezTo>
                  <a:pt x="5674519" y="261978"/>
                  <a:pt x="5680128" y="257601"/>
                  <a:pt x="5681379" y="246495"/>
                </a:cubicBezTo>
                <a:cubicBezTo>
                  <a:pt x="5682576" y="239837"/>
                  <a:pt x="5685936" y="237656"/>
                  <a:pt x="5691430" y="242174"/>
                </a:cubicBezTo>
                <a:cubicBezTo>
                  <a:pt x="5698007" y="248931"/>
                  <a:pt x="5704684" y="247904"/>
                  <a:pt x="5711430" y="241317"/>
                </a:cubicBezTo>
                <a:cubicBezTo>
                  <a:pt x="5724954" y="225919"/>
                  <a:pt x="5747260" y="218418"/>
                  <a:pt x="5752000" y="195124"/>
                </a:cubicBezTo>
                <a:cubicBezTo>
                  <a:pt x="5753110" y="195138"/>
                  <a:pt x="5753124" y="194026"/>
                  <a:pt x="5754248" y="192928"/>
                </a:cubicBezTo>
                <a:cubicBezTo>
                  <a:pt x="5757608" y="190747"/>
                  <a:pt x="5759856" y="188551"/>
                  <a:pt x="5764270" y="190832"/>
                </a:cubicBezTo>
                <a:cubicBezTo>
                  <a:pt x="5767572" y="193098"/>
                  <a:pt x="5769766" y="195350"/>
                  <a:pt x="5769708" y="199798"/>
                </a:cubicBezTo>
                <a:cubicBezTo>
                  <a:pt x="5769638" y="205358"/>
                  <a:pt x="5766264" y="208651"/>
                  <a:pt x="5764000" y="211959"/>
                </a:cubicBezTo>
                <a:cubicBezTo>
                  <a:pt x="5757225" y="220770"/>
                  <a:pt x="5749340" y="229567"/>
                  <a:pt x="5742563" y="238377"/>
                </a:cubicBezTo>
                <a:cubicBezTo>
                  <a:pt x="5741453" y="238363"/>
                  <a:pt x="5741439" y="239475"/>
                  <a:pt x="5741425" y="240587"/>
                </a:cubicBezTo>
                <a:cubicBezTo>
                  <a:pt x="5740314" y="240573"/>
                  <a:pt x="5740300" y="241685"/>
                  <a:pt x="5739190" y="241671"/>
                </a:cubicBezTo>
                <a:cubicBezTo>
                  <a:pt x="5740300" y="241685"/>
                  <a:pt x="5741412" y="241699"/>
                  <a:pt x="5742520" y="241713"/>
                </a:cubicBezTo>
                <a:cubicBezTo>
                  <a:pt x="5742520" y="241713"/>
                  <a:pt x="5743646" y="240616"/>
                  <a:pt x="5744756" y="240630"/>
                </a:cubicBezTo>
                <a:cubicBezTo>
                  <a:pt x="5754806" y="236310"/>
                  <a:pt x="5765966" y="232003"/>
                  <a:pt x="5776016" y="227683"/>
                </a:cubicBezTo>
                <a:cubicBezTo>
                  <a:pt x="5788286" y="223390"/>
                  <a:pt x="5800556" y="219098"/>
                  <a:pt x="5809582" y="208091"/>
                </a:cubicBezTo>
                <a:cubicBezTo>
                  <a:pt x="5815247" y="199267"/>
                  <a:pt x="5820785" y="200450"/>
                  <a:pt x="5827348" y="208319"/>
                </a:cubicBezTo>
                <a:cubicBezTo>
                  <a:pt x="5832800" y="216173"/>
                  <a:pt x="5830509" y="221704"/>
                  <a:pt x="5824886" y="227194"/>
                </a:cubicBezTo>
                <a:cubicBezTo>
                  <a:pt x="5816986" y="237102"/>
                  <a:pt x="5809086" y="247012"/>
                  <a:pt x="5802297" y="256933"/>
                </a:cubicBezTo>
                <a:cubicBezTo>
                  <a:pt x="5795535" y="264633"/>
                  <a:pt x="5792090" y="273486"/>
                  <a:pt x="5791963" y="283493"/>
                </a:cubicBezTo>
                <a:cubicBezTo>
                  <a:pt x="5800874" y="281383"/>
                  <a:pt x="5803194" y="273628"/>
                  <a:pt x="5806596" y="268110"/>
                </a:cubicBezTo>
                <a:cubicBezTo>
                  <a:pt x="5813428" y="254851"/>
                  <a:pt x="5824645" y="246097"/>
                  <a:pt x="5840218" y="244071"/>
                </a:cubicBezTo>
                <a:cubicBezTo>
                  <a:pt x="5854682" y="242031"/>
                  <a:pt x="5869117" y="242216"/>
                  <a:pt x="5882512" y="236825"/>
                </a:cubicBezTo>
                <a:cubicBezTo>
                  <a:pt x="5901487" y="229283"/>
                  <a:pt x="5911452" y="231634"/>
                  <a:pt x="5920080" y="251762"/>
                </a:cubicBezTo>
                <a:cubicBezTo>
                  <a:pt x="5924380" y="262939"/>
                  <a:pt x="5933276" y="261939"/>
                  <a:pt x="5940066" y="252017"/>
                </a:cubicBezTo>
                <a:cubicBezTo>
                  <a:pt x="5945689" y="246528"/>
                  <a:pt x="5948009" y="238773"/>
                  <a:pt x="5956934" y="235550"/>
                </a:cubicBezTo>
                <a:cubicBezTo>
                  <a:pt x="5966616" y="260141"/>
                  <a:pt x="5986390" y="277075"/>
                  <a:pt x="6001666" y="298401"/>
                </a:cubicBezTo>
                <a:cubicBezTo>
                  <a:pt x="6019134" y="321978"/>
                  <a:pt x="6027704" y="346556"/>
                  <a:pt x="6010680" y="375254"/>
                </a:cubicBezTo>
                <a:cubicBezTo>
                  <a:pt x="6002709" y="390723"/>
                  <a:pt x="5994738" y="406192"/>
                  <a:pt x="5985672" y="420534"/>
                </a:cubicBezTo>
                <a:cubicBezTo>
                  <a:pt x="5978882" y="430457"/>
                  <a:pt x="5968789" y="438113"/>
                  <a:pt x="5956531" y="441293"/>
                </a:cubicBezTo>
                <a:cubicBezTo>
                  <a:pt x="5955508" y="434607"/>
                  <a:pt x="5956674" y="430174"/>
                  <a:pt x="5954524" y="424586"/>
                </a:cubicBezTo>
                <a:cubicBezTo>
                  <a:pt x="5936630" y="434367"/>
                  <a:pt x="5929870" y="442066"/>
                  <a:pt x="5924090" y="459786"/>
                </a:cubicBezTo>
                <a:cubicBezTo>
                  <a:pt x="5919522" y="469738"/>
                  <a:pt x="5913870" y="477451"/>
                  <a:pt x="5902752" y="478420"/>
                </a:cubicBezTo>
                <a:cubicBezTo>
                  <a:pt x="5890524" y="479377"/>
                  <a:pt x="5879350" y="484796"/>
                  <a:pt x="5869314" y="488005"/>
                </a:cubicBezTo>
                <a:cubicBezTo>
                  <a:pt x="5858154" y="492310"/>
                  <a:pt x="5847036" y="493281"/>
                  <a:pt x="5837072" y="490930"/>
                </a:cubicBezTo>
                <a:cubicBezTo>
                  <a:pt x="5818252" y="486241"/>
                  <a:pt x="5810437" y="489478"/>
                  <a:pt x="5806879" y="507227"/>
                </a:cubicBezTo>
                <a:cubicBezTo>
                  <a:pt x="5804488" y="520542"/>
                  <a:pt x="5797740" y="527129"/>
                  <a:pt x="5786566" y="532548"/>
                </a:cubicBezTo>
                <a:cubicBezTo>
                  <a:pt x="5781000" y="533588"/>
                  <a:pt x="5775406" y="536854"/>
                  <a:pt x="5769812" y="540119"/>
                </a:cubicBezTo>
                <a:cubicBezTo>
                  <a:pt x="5739648" y="554192"/>
                  <a:pt x="5705226" y="553754"/>
                  <a:pt x="5674023" y="562253"/>
                </a:cubicBezTo>
                <a:cubicBezTo>
                  <a:pt x="5665111" y="564364"/>
                  <a:pt x="5656214" y="565362"/>
                  <a:pt x="5646236" y="564122"/>
                </a:cubicBezTo>
                <a:cubicBezTo>
                  <a:pt x="5618489" y="562657"/>
                  <a:pt x="5609522" y="569216"/>
                  <a:pt x="5600300" y="595789"/>
                </a:cubicBezTo>
                <a:cubicBezTo>
                  <a:pt x="5596826" y="606867"/>
                  <a:pt x="5591161" y="615692"/>
                  <a:pt x="5582193" y="622251"/>
                </a:cubicBezTo>
                <a:lnTo>
                  <a:pt x="5574107" y="633119"/>
                </a:lnTo>
                <a:lnTo>
                  <a:pt x="5575366" y="633723"/>
                </a:lnTo>
                <a:cubicBezTo>
                  <a:pt x="5579891" y="634133"/>
                  <a:pt x="5580724" y="630211"/>
                  <a:pt x="5583222" y="628106"/>
                </a:cubicBezTo>
                <a:cubicBezTo>
                  <a:pt x="5587647" y="624176"/>
                  <a:pt x="5593472" y="625704"/>
                  <a:pt x="5597684" y="632418"/>
                </a:cubicBezTo>
                <a:lnTo>
                  <a:pt x="5601887" y="638389"/>
                </a:lnTo>
                <a:lnTo>
                  <a:pt x="5621384" y="640545"/>
                </a:lnTo>
                <a:lnTo>
                  <a:pt x="5631858" y="641703"/>
                </a:lnTo>
                <a:lnTo>
                  <a:pt x="5631549" y="639492"/>
                </a:lnTo>
                <a:cubicBezTo>
                  <a:pt x="5629938" y="635014"/>
                  <a:pt x="5630927" y="632771"/>
                  <a:pt x="5635245" y="634163"/>
                </a:cubicBezTo>
                <a:cubicBezTo>
                  <a:pt x="5640862" y="636673"/>
                  <a:pt x="5643932" y="634286"/>
                  <a:pt x="5645183" y="628402"/>
                </a:cubicBezTo>
                <a:cubicBezTo>
                  <a:pt x="5646956" y="615236"/>
                  <a:pt x="5655856" y="604716"/>
                  <a:pt x="5650503" y="588903"/>
                </a:cubicBezTo>
                <a:cubicBezTo>
                  <a:pt x="5651076" y="588622"/>
                  <a:pt x="5650712" y="587923"/>
                  <a:pt x="5650920" y="586942"/>
                </a:cubicBezTo>
                <a:cubicBezTo>
                  <a:pt x="5651910" y="584699"/>
                  <a:pt x="5652326" y="582738"/>
                  <a:pt x="5655344" y="583012"/>
                </a:cubicBezTo>
                <a:cubicBezTo>
                  <a:pt x="5657790" y="583567"/>
                  <a:pt x="5659660" y="584404"/>
                  <a:pt x="5661117" y="587202"/>
                </a:cubicBezTo>
                <a:cubicBezTo>
                  <a:pt x="5662936" y="590699"/>
                  <a:pt x="5662310" y="593641"/>
                  <a:pt x="5662258" y="596302"/>
                </a:cubicBezTo>
                <a:cubicBezTo>
                  <a:pt x="5661735" y="603584"/>
                  <a:pt x="5660640" y="611148"/>
                  <a:pt x="5660118" y="618430"/>
                </a:cubicBezTo>
                <a:cubicBezTo>
                  <a:pt x="5659545" y="618711"/>
                  <a:pt x="5659908" y="619411"/>
                  <a:pt x="5660274" y="620111"/>
                </a:cubicBezTo>
                <a:cubicBezTo>
                  <a:pt x="5659700" y="620392"/>
                  <a:pt x="5660064" y="621091"/>
                  <a:pt x="5659492" y="621373"/>
                </a:cubicBezTo>
                <a:cubicBezTo>
                  <a:pt x="5660064" y="621091"/>
                  <a:pt x="5660636" y="620810"/>
                  <a:pt x="5661210" y="620529"/>
                </a:cubicBezTo>
                <a:cubicBezTo>
                  <a:pt x="5661210" y="620529"/>
                  <a:pt x="5661418" y="619548"/>
                  <a:pt x="5661990" y="619267"/>
                </a:cubicBezTo>
                <a:cubicBezTo>
                  <a:pt x="5665685" y="613939"/>
                  <a:pt x="5669954" y="608329"/>
                  <a:pt x="5673650" y="603000"/>
                </a:cubicBezTo>
                <a:cubicBezTo>
                  <a:pt x="5678490" y="597109"/>
                  <a:pt x="5683330" y="591218"/>
                  <a:pt x="5684270" y="581975"/>
                </a:cubicBezTo>
                <a:cubicBezTo>
                  <a:pt x="5684219" y="574973"/>
                  <a:pt x="5687446" y="574266"/>
                  <a:pt x="5693426" y="577476"/>
                </a:cubicBezTo>
                <a:cubicBezTo>
                  <a:pt x="5698836" y="580965"/>
                  <a:pt x="5699511" y="585025"/>
                  <a:pt x="5698468" y="589928"/>
                </a:cubicBezTo>
                <a:cubicBezTo>
                  <a:pt x="5697738" y="598191"/>
                  <a:pt x="5697006" y="606454"/>
                  <a:pt x="5696848" y="614437"/>
                </a:cubicBezTo>
                <a:cubicBezTo>
                  <a:pt x="5695960" y="621019"/>
                  <a:pt x="5697155" y="627459"/>
                  <a:pt x="5700430" y="633754"/>
                </a:cubicBezTo>
                <a:cubicBezTo>
                  <a:pt x="5704282" y="630105"/>
                  <a:pt x="5702879" y="624646"/>
                  <a:pt x="5702776" y="620306"/>
                </a:cubicBezTo>
                <a:cubicBezTo>
                  <a:pt x="5701843" y="610226"/>
                  <a:pt x="5704656" y="601818"/>
                  <a:pt x="5711940" y="596482"/>
                </a:cubicBezTo>
                <a:cubicBezTo>
                  <a:pt x="5718654" y="591427"/>
                  <a:pt x="5726094" y="587772"/>
                  <a:pt x="5731143" y="580901"/>
                </a:cubicBezTo>
                <a:cubicBezTo>
                  <a:pt x="5738326" y="571224"/>
                  <a:pt x="5744206" y="570092"/>
                  <a:pt x="5755334" y="580432"/>
                </a:cubicBezTo>
                <a:cubicBezTo>
                  <a:pt x="5761262" y="586302"/>
                  <a:pt x="5765479" y="583352"/>
                  <a:pt x="5765638" y="575371"/>
                </a:cubicBezTo>
                <a:cubicBezTo>
                  <a:pt x="5766680" y="570468"/>
                  <a:pt x="5765277" y="565009"/>
                  <a:pt x="5768764" y="560661"/>
                </a:cubicBezTo>
                <a:cubicBezTo>
                  <a:pt x="5775342" y="567090"/>
                  <a:pt x="5782572" y="571662"/>
                  <a:pt x="5790022" y="575794"/>
                </a:cubicBezTo>
                <a:lnTo>
                  <a:pt x="5801225" y="581997"/>
                </a:lnTo>
                <a:lnTo>
                  <a:pt x="5807662" y="573347"/>
                </a:lnTo>
                <a:cubicBezTo>
                  <a:pt x="5809054" y="572230"/>
                  <a:pt x="5809978" y="569241"/>
                  <a:pt x="5812882" y="570841"/>
                </a:cubicBezTo>
                <a:cubicBezTo>
                  <a:pt x="5815788" y="572442"/>
                  <a:pt x="5817301" y="575159"/>
                  <a:pt x="5817189" y="578056"/>
                </a:cubicBezTo>
                <a:lnTo>
                  <a:pt x="5818017" y="592985"/>
                </a:lnTo>
                <a:lnTo>
                  <a:pt x="5832492" y="605527"/>
                </a:lnTo>
                <a:lnTo>
                  <a:pt x="5835218" y="600096"/>
                </a:lnTo>
                <a:cubicBezTo>
                  <a:pt x="5837068" y="594118"/>
                  <a:pt x="5840430" y="590858"/>
                  <a:pt x="5846128" y="596956"/>
                </a:cubicBezTo>
                <a:cubicBezTo>
                  <a:pt x="5848220" y="598646"/>
                  <a:pt x="5850079" y="599401"/>
                  <a:pt x="5851472" y="598285"/>
                </a:cubicBezTo>
                <a:cubicBezTo>
                  <a:pt x="5854832" y="595024"/>
                  <a:pt x="5859942" y="595417"/>
                  <a:pt x="5863772" y="594028"/>
                </a:cubicBezTo>
                <a:cubicBezTo>
                  <a:pt x="5875729" y="591734"/>
                  <a:pt x="5878277" y="588564"/>
                  <a:pt x="5878259" y="575100"/>
                </a:cubicBezTo>
                <a:cubicBezTo>
                  <a:pt x="5877660" y="562663"/>
                  <a:pt x="5882759" y="556323"/>
                  <a:pt x="5893903" y="554120"/>
                </a:cubicBezTo>
                <a:cubicBezTo>
                  <a:pt x="5897154" y="553758"/>
                  <a:pt x="5901450" y="554241"/>
                  <a:pt x="5904701" y="553879"/>
                </a:cubicBezTo>
                <a:cubicBezTo>
                  <a:pt x="5930238" y="549110"/>
                  <a:pt x="5949030" y="537397"/>
                  <a:pt x="5955026" y="507873"/>
                </a:cubicBezTo>
                <a:cubicBezTo>
                  <a:pt x="5957566" y="497970"/>
                  <a:pt x="5963244" y="490606"/>
                  <a:pt x="5972761" y="488584"/>
                </a:cubicBezTo>
                <a:cubicBezTo>
                  <a:pt x="5976592" y="487194"/>
                  <a:pt x="5980421" y="485806"/>
                  <a:pt x="5984484" y="485354"/>
                </a:cubicBezTo>
                <a:cubicBezTo>
                  <a:pt x="5992957" y="482486"/>
                  <a:pt x="6000849" y="480645"/>
                  <a:pt x="6004201" y="470652"/>
                </a:cubicBezTo>
                <a:cubicBezTo>
                  <a:pt x="6007210" y="462622"/>
                  <a:pt x="6008600" y="461505"/>
                  <a:pt x="6014765" y="469475"/>
                </a:cubicBezTo>
                <a:cubicBezTo>
                  <a:pt x="6020697" y="476510"/>
                  <a:pt x="6024527" y="475121"/>
                  <a:pt x="6027190" y="469053"/>
                </a:cubicBezTo>
                <a:cubicBezTo>
                  <a:pt x="6029505" y="464948"/>
                  <a:pt x="6031120" y="458035"/>
                  <a:pt x="6038088" y="459182"/>
                </a:cubicBezTo>
                <a:cubicBezTo>
                  <a:pt x="6040760" y="459846"/>
                  <a:pt x="6039247" y="457129"/>
                  <a:pt x="6039014" y="456193"/>
                </a:cubicBezTo>
                <a:cubicBezTo>
                  <a:pt x="6034473" y="448042"/>
                  <a:pt x="6035855" y="440192"/>
                  <a:pt x="6034799" y="432615"/>
                </a:cubicBezTo>
                <a:cubicBezTo>
                  <a:pt x="6033977" y="425974"/>
                  <a:pt x="6038618" y="424495"/>
                  <a:pt x="6043728" y="424888"/>
                </a:cubicBezTo>
                <a:cubicBezTo>
                  <a:pt x="6048026" y="425371"/>
                  <a:pt x="6050006" y="429960"/>
                  <a:pt x="6050127" y="433794"/>
                </a:cubicBezTo>
                <a:cubicBezTo>
                  <a:pt x="6050716" y="439499"/>
                  <a:pt x="6052117" y="445114"/>
                  <a:pt x="6052472" y="449884"/>
                </a:cubicBezTo>
                <a:cubicBezTo>
                  <a:pt x="6055826" y="439892"/>
                  <a:pt x="6057553" y="430081"/>
                  <a:pt x="6060094" y="420179"/>
                </a:cubicBezTo>
                <a:cubicBezTo>
                  <a:pt x="6062634" y="410278"/>
                  <a:pt x="6066452" y="402157"/>
                  <a:pt x="6074224" y="396482"/>
                </a:cubicBezTo>
                <a:cubicBezTo>
                  <a:pt x="6077820" y="394156"/>
                  <a:pt x="6079913" y="395847"/>
                  <a:pt x="6081080" y="400526"/>
                </a:cubicBezTo>
                <a:cubicBezTo>
                  <a:pt x="6082482" y="406141"/>
                  <a:pt x="6081212" y="411093"/>
                  <a:pt x="6079129" y="416134"/>
                </a:cubicBezTo>
                <a:cubicBezTo>
                  <a:pt x="6077279" y="422112"/>
                  <a:pt x="6074384" y="427243"/>
                  <a:pt x="6076252" y="434731"/>
                </a:cubicBezTo>
                <a:cubicBezTo>
                  <a:pt x="6082978" y="428210"/>
                  <a:pt x="6091338" y="428240"/>
                  <a:pt x="6101098" y="433887"/>
                </a:cubicBezTo>
                <a:cubicBezTo>
                  <a:pt x="6097858" y="440980"/>
                  <a:pt x="6092526" y="446383"/>
                  <a:pt x="6088238" y="452632"/>
                </a:cubicBezTo>
                <a:cubicBezTo>
                  <a:pt x="6082792" y="460934"/>
                  <a:pt x="6081645" y="469719"/>
                  <a:pt x="6085260" y="480859"/>
                </a:cubicBezTo>
                <a:cubicBezTo>
                  <a:pt x="6086428" y="485538"/>
                  <a:pt x="6088866" y="485266"/>
                  <a:pt x="6090836" y="483123"/>
                </a:cubicBezTo>
                <a:cubicBezTo>
                  <a:pt x="6093153" y="479017"/>
                  <a:pt x="6095470" y="474912"/>
                  <a:pt x="6097785" y="470807"/>
                </a:cubicBezTo>
                <a:cubicBezTo>
                  <a:pt x="6105314" y="457463"/>
                  <a:pt x="6108564" y="457102"/>
                  <a:pt x="6120427" y="471169"/>
                </a:cubicBezTo>
                <a:cubicBezTo>
                  <a:pt x="6120427" y="471169"/>
                  <a:pt x="6121240" y="471079"/>
                  <a:pt x="6122052" y="470989"/>
                </a:cubicBezTo>
                <a:cubicBezTo>
                  <a:pt x="6126096" y="457072"/>
                  <a:pt x="6135838" y="449253"/>
                  <a:pt x="6148140" y="444997"/>
                </a:cubicBezTo>
                <a:cubicBezTo>
                  <a:pt x="6164036" y="438417"/>
                  <a:pt x="6180868" y="435580"/>
                  <a:pt x="6192572" y="418886"/>
                </a:cubicBezTo>
                <a:cubicBezTo>
                  <a:pt x="6193628" y="426463"/>
                  <a:pt x="6191545" y="431504"/>
                  <a:pt x="6190508" y="437391"/>
                </a:cubicBezTo>
                <a:cubicBezTo>
                  <a:pt x="6189593" y="447112"/>
                  <a:pt x="6191107" y="449828"/>
                  <a:pt x="6200858" y="448743"/>
                </a:cubicBezTo>
                <a:cubicBezTo>
                  <a:pt x="6213048" y="447385"/>
                  <a:pt x="6225938" y="448833"/>
                  <a:pt x="6237913" y="460004"/>
                </a:cubicBezTo>
                <a:cubicBezTo>
                  <a:pt x="6242332" y="464322"/>
                  <a:pt x="6246172" y="469665"/>
                  <a:pt x="6249777" y="474073"/>
                </a:cubicBezTo>
                <a:cubicBezTo>
                  <a:pt x="6254896" y="481197"/>
                  <a:pt x="6260939" y="485333"/>
                  <a:pt x="6267796" y="489378"/>
                </a:cubicBezTo>
                <a:cubicBezTo>
                  <a:pt x="6273372" y="491643"/>
                  <a:pt x="6275688" y="487537"/>
                  <a:pt x="6279518" y="486149"/>
                </a:cubicBezTo>
                <a:cubicBezTo>
                  <a:pt x="6286366" y="483463"/>
                  <a:pt x="6293220" y="487508"/>
                  <a:pt x="6296370" y="496776"/>
                </a:cubicBezTo>
                <a:cubicBezTo>
                  <a:pt x="6298582" y="502300"/>
                  <a:pt x="6300798" y="507825"/>
                  <a:pt x="6303012" y="513350"/>
                </a:cubicBezTo>
                <a:cubicBezTo>
                  <a:pt x="6306972" y="522527"/>
                  <a:pt x="6306403" y="530286"/>
                  <a:pt x="6299210" y="534935"/>
                </a:cubicBezTo>
                <a:cubicBezTo>
                  <a:pt x="6293990" y="537440"/>
                  <a:pt x="6293888" y="547070"/>
                  <a:pt x="6286686" y="544987"/>
                </a:cubicBezTo>
                <a:cubicBezTo>
                  <a:pt x="6280530" y="543749"/>
                  <a:pt x="6278428" y="535326"/>
                  <a:pt x="6273776" y="530073"/>
                </a:cubicBezTo>
                <a:cubicBezTo>
                  <a:pt x="6268892" y="523884"/>
                  <a:pt x="6265640" y="524247"/>
                  <a:pt x="6262744" y="529379"/>
                </a:cubicBezTo>
                <a:cubicBezTo>
                  <a:pt x="6256487" y="537771"/>
                  <a:pt x="6253480" y="545801"/>
                  <a:pt x="6258142" y="557786"/>
                </a:cubicBezTo>
                <a:cubicBezTo>
                  <a:pt x="6260122" y="562375"/>
                  <a:pt x="6260244" y="566209"/>
                  <a:pt x="6261412" y="570888"/>
                </a:cubicBezTo>
                <a:cubicBezTo>
                  <a:pt x="6261412" y="570888"/>
                  <a:pt x="6260599" y="570979"/>
                  <a:pt x="6260832" y="571915"/>
                </a:cubicBezTo>
                <a:cubicBezTo>
                  <a:pt x="6261646" y="571824"/>
                  <a:pt x="6262458" y="571734"/>
                  <a:pt x="6262458" y="571734"/>
                </a:cubicBezTo>
                <a:cubicBezTo>
                  <a:pt x="6278588" y="566088"/>
                  <a:pt x="6291348" y="556972"/>
                  <a:pt x="6303406" y="545048"/>
                </a:cubicBezTo>
                <a:cubicBezTo>
                  <a:pt x="6309084" y="537682"/>
                  <a:pt x="6317089" y="532943"/>
                  <a:pt x="6326841" y="531856"/>
                </a:cubicBezTo>
                <a:cubicBezTo>
                  <a:pt x="6335201" y="531887"/>
                  <a:pt x="6338330" y="527691"/>
                  <a:pt x="6336806" y="518242"/>
                </a:cubicBezTo>
                <a:cubicBezTo>
                  <a:pt x="6336218" y="512535"/>
                  <a:pt x="6338189" y="510392"/>
                  <a:pt x="6343184" y="513683"/>
                </a:cubicBezTo>
                <a:cubicBezTo>
                  <a:pt x="6349464" y="518755"/>
                  <a:pt x="6354104" y="517277"/>
                  <a:pt x="6357578" y="511118"/>
                </a:cubicBezTo>
                <a:cubicBezTo>
                  <a:pt x="6364061" y="496930"/>
                  <a:pt x="6378678" y="488568"/>
                  <a:pt x="6377024" y="468553"/>
                </a:cubicBezTo>
                <a:cubicBezTo>
                  <a:pt x="6377837" y="468462"/>
                  <a:pt x="6377603" y="467526"/>
                  <a:pt x="6378182" y="466499"/>
                </a:cubicBezTo>
                <a:cubicBezTo>
                  <a:pt x="6380153" y="464356"/>
                  <a:pt x="6381312" y="462304"/>
                  <a:pt x="6385030" y="463813"/>
                </a:cubicBezTo>
                <a:cubicBezTo>
                  <a:pt x="6387934" y="465413"/>
                  <a:pt x="6390026" y="467104"/>
                  <a:pt x="6390960" y="470847"/>
                </a:cubicBezTo>
                <a:cubicBezTo>
                  <a:pt x="6392129" y="475527"/>
                  <a:pt x="6390392" y="478605"/>
                  <a:pt x="6389466" y="481594"/>
                </a:cubicBezTo>
                <a:cubicBezTo>
                  <a:pt x="6386460" y="489625"/>
                  <a:pt x="6382640" y="497745"/>
                  <a:pt x="6379632" y="505775"/>
                </a:cubicBezTo>
                <a:cubicBezTo>
                  <a:pt x="6378820" y="505866"/>
                  <a:pt x="6379053" y="506801"/>
                  <a:pt x="6379288" y="507737"/>
                </a:cubicBezTo>
                <a:cubicBezTo>
                  <a:pt x="6378474" y="507828"/>
                  <a:pt x="6378708" y="508764"/>
                  <a:pt x="6377896" y="508854"/>
                </a:cubicBezTo>
                <a:cubicBezTo>
                  <a:pt x="6378708" y="508764"/>
                  <a:pt x="6379521" y="508673"/>
                  <a:pt x="6380332" y="508583"/>
                </a:cubicBezTo>
                <a:cubicBezTo>
                  <a:pt x="6380332" y="508583"/>
                  <a:pt x="6380912" y="507556"/>
                  <a:pt x="6381724" y="507466"/>
                </a:cubicBezTo>
                <a:cubicBezTo>
                  <a:pt x="6388104" y="502908"/>
                  <a:pt x="6395296" y="498259"/>
                  <a:pt x="6401676" y="493701"/>
                </a:cubicBezTo>
                <a:cubicBezTo>
                  <a:pt x="6409680" y="488961"/>
                  <a:pt x="6417684" y="484222"/>
                  <a:pt x="6421850" y="474139"/>
                </a:cubicBezTo>
                <a:cubicBezTo>
                  <a:pt x="6424045" y="466200"/>
                  <a:pt x="6428342" y="466683"/>
                  <a:pt x="6434852" y="472691"/>
                </a:cubicBezTo>
                <a:cubicBezTo>
                  <a:pt x="6440550" y="478788"/>
                  <a:pt x="6440093" y="483649"/>
                  <a:pt x="6437198" y="488781"/>
                </a:cubicBezTo>
                <a:cubicBezTo>
                  <a:pt x="6433612" y="497838"/>
                  <a:pt x="6430026" y="506894"/>
                  <a:pt x="6427252" y="515860"/>
                </a:cubicBezTo>
                <a:cubicBezTo>
                  <a:pt x="6424010" y="522954"/>
                  <a:pt x="6423441" y="530713"/>
                  <a:pt x="6425544" y="539135"/>
                </a:cubicBezTo>
                <a:cubicBezTo>
                  <a:pt x="6431578" y="536539"/>
                  <a:pt x="6431568" y="529807"/>
                  <a:pt x="6432838" y="524856"/>
                </a:cubicBezTo>
                <a:cubicBezTo>
                  <a:pt x="6434911" y="513083"/>
                  <a:pt x="6441169" y="504691"/>
                  <a:pt x="6452078" y="501551"/>
                </a:cubicBezTo>
                <a:cubicBezTo>
                  <a:pt x="6462176" y="498502"/>
                  <a:pt x="6472740" y="497326"/>
                  <a:pt x="6481324" y="491560"/>
                </a:cubicBezTo>
                <a:cubicBezTo>
                  <a:pt x="6493503" y="483470"/>
                  <a:pt x="6501283" y="484527"/>
                  <a:pt x="6511988" y="500647"/>
                </a:cubicBezTo>
                <a:cubicBezTo>
                  <a:pt x="6517576" y="509644"/>
                  <a:pt x="6523842" y="507984"/>
                  <a:pt x="6526616" y="499018"/>
                </a:cubicBezTo>
                <a:cubicBezTo>
                  <a:pt x="6529512" y="493886"/>
                  <a:pt x="6529502" y="487154"/>
                  <a:pt x="6535302" y="483622"/>
                </a:cubicBezTo>
                <a:cubicBezTo>
                  <a:pt x="6547756" y="503396"/>
                  <a:pt x="6565885" y="515804"/>
                  <a:pt x="6581701" y="532318"/>
                </a:cubicBezTo>
                <a:cubicBezTo>
                  <a:pt x="6599607" y="550522"/>
                  <a:pt x="6611246" y="570387"/>
                  <a:pt x="6605131" y="596077"/>
                </a:cubicBezTo>
                <a:cubicBezTo>
                  <a:pt x="6602712" y="609813"/>
                  <a:pt x="6600294" y="623550"/>
                  <a:pt x="6596830" y="636439"/>
                </a:cubicBezTo>
                <a:cubicBezTo>
                  <a:pt x="6594056" y="645405"/>
                  <a:pt x="6588377" y="652771"/>
                  <a:pt x="6580138" y="656575"/>
                </a:cubicBezTo>
                <a:cubicBezTo>
                  <a:pt x="6577924" y="651050"/>
                  <a:pt x="6577803" y="647216"/>
                  <a:pt x="6575009" y="642718"/>
                </a:cubicBezTo>
                <a:cubicBezTo>
                  <a:pt x="6564110" y="652590"/>
                  <a:pt x="6560869" y="659683"/>
                  <a:pt x="6560543" y="675110"/>
                </a:cubicBezTo>
                <a:cubicBezTo>
                  <a:pt x="6559395" y="683895"/>
                  <a:pt x="6556966" y="690898"/>
                  <a:pt x="6549074" y="692739"/>
                </a:cubicBezTo>
                <a:cubicBezTo>
                  <a:pt x="6540368" y="694672"/>
                  <a:pt x="6533410" y="700257"/>
                  <a:pt x="6526797" y="703879"/>
                </a:cubicBezTo>
                <a:cubicBezTo>
                  <a:pt x="6519604" y="708527"/>
                  <a:pt x="6511712" y="710368"/>
                  <a:pt x="6503932" y="709312"/>
                </a:cubicBezTo>
                <a:cubicBezTo>
                  <a:pt x="6489182" y="707108"/>
                  <a:pt x="6484194" y="710549"/>
                  <a:pt x="6485494" y="725794"/>
                </a:cubicBezTo>
                <a:cubicBezTo>
                  <a:pt x="6486672" y="737206"/>
                  <a:pt x="6483197" y="743364"/>
                  <a:pt x="6476238" y="748948"/>
                </a:cubicBezTo>
                <a:cubicBezTo>
                  <a:pt x="6472409" y="750337"/>
                  <a:pt x="6469047" y="753597"/>
                  <a:pt x="6465684" y="756858"/>
                </a:cubicBezTo>
                <a:cubicBezTo>
                  <a:pt x="6446780" y="771468"/>
                  <a:pt x="6421589" y="774274"/>
                  <a:pt x="6400703" y="784297"/>
                </a:cubicBezTo>
                <a:cubicBezTo>
                  <a:pt x="6394668" y="786892"/>
                  <a:pt x="6388402" y="788552"/>
                  <a:pt x="6380854" y="788431"/>
                </a:cubicBezTo>
                <a:cubicBezTo>
                  <a:pt x="6360305" y="789759"/>
                  <a:pt x="6355205" y="796099"/>
                  <a:pt x="6354310" y="819283"/>
                </a:cubicBezTo>
                <a:cubicBezTo>
                  <a:pt x="6354208" y="828914"/>
                  <a:pt x="6352014" y="836853"/>
                  <a:pt x="6346914" y="843193"/>
                </a:cubicBezTo>
                <a:cubicBezTo>
                  <a:pt x="6338686" y="853729"/>
                  <a:pt x="6337780" y="870181"/>
                  <a:pt x="6344534" y="883857"/>
                </a:cubicBezTo>
                <a:cubicBezTo>
                  <a:pt x="6346048" y="886574"/>
                  <a:pt x="6347328" y="888355"/>
                  <a:pt x="6349765" y="888084"/>
                </a:cubicBezTo>
                <a:cubicBezTo>
                  <a:pt x="6352438" y="888748"/>
                  <a:pt x="6354408" y="886604"/>
                  <a:pt x="6353707" y="883797"/>
                </a:cubicBezTo>
                <a:cubicBezTo>
                  <a:pt x="6353819" y="880898"/>
                  <a:pt x="6353352" y="879027"/>
                  <a:pt x="6352651" y="876219"/>
                </a:cubicBezTo>
                <a:cubicBezTo>
                  <a:pt x="6347055" y="860491"/>
                  <a:pt x="6349605" y="857322"/>
                  <a:pt x="6362373" y="854936"/>
                </a:cubicBezTo>
                <a:cubicBezTo>
                  <a:pt x="6373517" y="852733"/>
                  <a:pt x="6385482" y="857171"/>
                  <a:pt x="6396626" y="854968"/>
                </a:cubicBezTo>
                <a:cubicBezTo>
                  <a:pt x="6394430" y="862907"/>
                  <a:pt x="6393049" y="870756"/>
                  <a:pt x="6390854" y="878696"/>
                </a:cubicBezTo>
                <a:cubicBezTo>
                  <a:pt x="6390743" y="881594"/>
                  <a:pt x="6390052" y="885519"/>
                  <a:pt x="6392956" y="887119"/>
                </a:cubicBezTo>
                <a:cubicBezTo>
                  <a:pt x="6395862" y="888719"/>
                  <a:pt x="6398412" y="885549"/>
                  <a:pt x="6399569" y="883496"/>
                </a:cubicBezTo>
                <a:cubicBezTo>
                  <a:pt x="6401074" y="879481"/>
                  <a:pt x="6402576" y="875466"/>
                  <a:pt x="6406172" y="873142"/>
                </a:cubicBezTo>
                <a:cubicBezTo>
                  <a:pt x="6412318" y="867648"/>
                  <a:pt x="6416036" y="869157"/>
                  <a:pt x="6419185" y="878425"/>
                </a:cubicBezTo>
                <a:cubicBezTo>
                  <a:pt x="6423033" y="890502"/>
                  <a:pt x="6425938" y="892102"/>
                  <a:pt x="6436270" y="889988"/>
                </a:cubicBezTo>
                <a:cubicBezTo>
                  <a:pt x="6442536" y="888328"/>
                  <a:pt x="6445676" y="890864"/>
                  <a:pt x="6445918" y="898532"/>
                </a:cubicBezTo>
                <a:cubicBezTo>
                  <a:pt x="6445806" y="901430"/>
                  <a:pt x="6445460" y="903393"/>
                  <a:pt x="6445116" y="905355"/>
                </a:cubicBezTo>
                <a:cubicBezTo>
                  <a:pt x="6445126" y="912087"/>
                  <a:pt x="6447919" y="916585"/>
                  <a:pt x="6454654" y="916797"/>
                </a:cubicBezTo>
                <a:cubicBezTo>
                  <a:pt x="6470094" y="915077"/>
                  <a:pt x="6484852" y="924012"/>
                  <a:pt x="6500068" y="928089"/>
                </a:cubicBezTo>
                <a:cubicBezTo>
                  <a:pt x="6503786" y="929598"/>
                  <a:pt x="6506924" y="932135"/>
                  <a:pt x="6510296" y="935606"/>
                </a:cubicBezTo>
                <a:cubicBezTo>
                  <a:pt x="6519946" y="944150"/>
                  <a:pt x="6521468" y="953599"/>
                  <a:pt x="6513120" y="960300"/>
                </a:cubicBezTo>
                <a:cubicBezTo>
                  <a:pt x="6506395" y="966820"/>
                  <a:pt x="6499436" y="972406"/>
                  <a:pt x="6491431" y="977145"/>
                </a:cubicBezTo>
                <a:cubicBezTo>
                  <a:pt x="6466259" y="993415"/>
                  <a:pt x="6441554" y="1011558"/>
                  <a:pt x="6419176" y="1032327"/>
                </a:cubicBezTo>
                <a:cubicBezTo>
                  <a:pt x="6413608" y="1036795"/>
                  <a:pt x="6407229" y="1041353"/>
                  <a:pt x="6403988" y="1048448"/>
                </a:cubicBezTo>
                <a:cubicBezTo>
                  <a:pt x="6391372" y="1074862"/>
                  <a:pt x="6371542" y="1092460"/>
                  <a:pt x="6346827" y="1103872"/>
                </a:cubicBezTo>
                <a:cubicBezTo>
                  <a:pt x="6344622" y="1105079"/>
                  <a:pt x="6341606" y="1106377"/>
                  <a:pt x="6342306" y="1109185"/>
                </a:cubicBezTo>
                <a:cubicBezTo>
                  <a:pt x="6344064" y="1119570"/>
                  <a:pt x="6342102" y="1128445"/>
                  <a:pt x="6342000" y="1138075"/>
                </a:cubicBezTo>
                <a:cubicBezTo>
                  <a:pt x="6342588" y="1143781"/>
                  <a:pt x="6343523" y="1147525"/>
                  <a:pt x="6348520" y="1150815"/>
                </a:cubicBezTo>
                <a:cubicBezTo>
                  <a:pt x="6352706" y="1154196"/>
                  <a:pt x="6355021" y="1150091"/>
                  <a:pt x="6356992" y="1147948"/>
                </a:cubicBezTo>
                <a:cubicBezTo>
                  <a:pt x="6375430" y="1131464"/>
                  <a:pt x="6393634" y="1114047"/>
                  <a:pt x="6412884" y="1097474"/>
                </a:cubicBezTo>
                <a:cubicBezTo>
                  <a:pt x="6433525" y="1079784"/>
                  <a:pt x="6455914" y="1065747"/>
                  <a:pt x="6482844" y="1059861"/>
                </a:cubicBezTo>
                <a:cubicBezTo>
                  <a:pt x="6486092" y="1059500"/>
                  <a:pt x="6490502" y="1057084"/>
                  <a:pt x="6492828" y="1059711"/>
                </a:cubicBezTo>
                <a:cubicBezTo>
                  <a:pt x="6495388" y="1063274"/>
                  <a:pt x="6494117" y="1068224"/>
                  <a:pt x="6493426" y="1072149"/>
                </a:cubicBezTo>
                <a:cubicBezTo>
                  <a:pt x="6492268" y="1074201"/>
                  <a:pt x="6491924" y="1076164"/>
                  <a:pt x="6490764" y="1078216"/>
                </a:cubicBezTo>
                <a:cubicBezTo>
                  <a:pt x="6489728" y="1084103"/>
                  <a:pt x="6486833" y="1089235"/>
                  <a:pt x="6487655" y="1095877"/>
                </a:cubicBezTo>
                <a:cubicBezTo>
                  <a:pt x="6506579" y="1094730"/>
                  <a:pt x="6525980" y="1102188"/>
                  <a:pt x="6543970" y="1097297"/>
                </a:cubicBezTo>
                <a:cubicBezTo>
                  <a:pt x="6547800" y="1095909"/>
                  <a:pt x="6551750" y="1098354"/>
                  <a:pt x="6549090" y="1104422"/>
                </a:cubicBezTo>
                <a:cubicBezTo>
                  <a:pt x="6547585" y="1108437"/>
                  <a:pt x="6548174" y="1114143"/>
                  <a:pt x="6550156" y="1118732"/>
                </a:cubicBezTo>
                <a:cubicBezTo>
                  <a:pt x="6558077" y="1137087"/>
                  <a:pt x="6556705" y="1151667"/>
                  <a:pt x="6548832" y="1166973"/>
                </a:cubicBezTo>
                <a:cubicBezTo>
                  <a:pt x="6536560" y="1191425"/>
                  <a:pt x="6528238" y="1218323"/>
                  <a:pt x="6512594" y="1239304"/>
                </a:cubicBezTo>
                <a:lnTo>
                  <a:pt x="6487028" y="1279001"/>
                </a:lnTo>
                <a:lnTo>
                  <a:pt x="6498452" y="1302442"/>
                </a:lnTo>
                <a:cubicBezTo>
                  <a:pt x="6500496" y="1313703"/>
                  <a:pt x="6498708" y="1325565"/>
                  <a:pt x="6491237" y="1338386"/>
                </a:cubicBezTo>
                <a:cubicBezTo>
                  <a:pt x="6484254" y="1352200"/>
                  <a:pt x="6477272" y="1366014"/>
                  <a:pt x="6469307" y="1378833"/>
                </a:cubicBezTo>
                <a:cubicBezTo>
                  <a:pt x="6463338" y="1387706"/>
                  <a:pt x="6454414" y="1394586"/>
                  <a:pt x="6443534" y="1397500"/>
                </a:cubicBezTo>
                <a:cubicBezTo>
                  <a:pt x="6442576" y="1391560"/>
                  <a:pt x="6443583" y="1387608"/>
                  <a:pt x="6441632" y="1382653"/>
                </a:cubicBezTo>
                <a:cubicBezTo>
                  <a:pt x="6425784" y="1391477"/>
                  <a:pt x="6419824" y="1398371"/>
                  <a:pt x="6414808" y="1414174"/>
                </a:cubicBezTo>
                <a:cubicBezTo>
                  <a:pt x="6410814" y="1423056"/>
                  <a:pt x="6405840" y="1429955"/>
                  <a:pt x="6395958" y="1430896"/>
                </a:cubicBezTo>
                <a:cubicBezTo>
                  <a:pt x="6385089" y="1431831"/>
                  <a:pt x="6375188" y="1436729"/>
                  <a:pt x="6366284" y="1439651"/>
                </a:cubicBezTo>
                <a:cubicBezTo>
                  <a:pt x="6356386" y="1443559"/>
                  <a:pt x="6346505" y="1444500"/>
                  <a:pt x="6337626" y="1442477"/>
                </a:cubicBezTo>
                <a:lnTo>
                  <a:pt x="6325606" y="1442418"/>
                </a:lnTo>
                <a:lnTo>
                  <a:pt x="6317809" y="1461557"/>
                </a:lnTo>
                <a:cubicBezTo>
                  <a:pt x="6314178" y="1469176"/>
                  <a:pt x="6309920" y="1476383"/>
                  <a:pt x="6304415" y="1482768"/>
                </a:cubicBezTo>
                <a:cubicBezTo>
                  <a:pt x="6301632" y="1485002"/>
                  <a:pt x="6300007" y="1485183"/>
                  <a:pt x="6296868" y="1482647"/>
                </a:cubicBezTo>
                <a:lnTo>
                  <a:pt x="6292232" y="1480197"/>
                </a:lnTo>
                <a:lnTo>
                  <a:pt x="6278144" y="1486695"/>
                </a:lnTo>
                <a:cubicBezTo>
                  <a:pt x="6271462" y="1489877"/>
                  <a:pt x="6264536" y="1492253"/>
                  <a:pt x="6257474" y="1494151"/>
                </a:cubicBezTo>
                <a:lnTo>
                  <a:pt x="6242752" y="1497286"/>
                </a:lnTo>
                <a:lnTo>
                  <a:pt x="6241516" y="1505165"/>
                </a:lnTo>
                <a:cubicBezTo>
                  <a:pt x="6238986" y="1521800"/>
                  <a:pt x="6233998" y="1525241"/>
                  <a:pt x="6218661" y="1517331"/>
                </a:cubicBezTo>
                <a:cubicBezTo>
                  <a:pt x="6218661" y="1517331"/>
                  <a:pt x="6218082" y="1518357"/>
                  <a:pt x="6217269" y="1518447"/>
                </a:cubicBezTo>
                <a:cubicBezTo>
                  <a:pt x="6217157" y="1521346"/>
                  <a:pt x="6216812" y="1523308"/>
                  <a:pt x="6216700" y="1526206"/>
                </a:cubicBezTo>
                <a:cubicBezTo>
                  <a:pt x="6215906" y="1539761"/>
                  <a:pt x="6213358" y="1542931"/>
                  <a:pt x="6201970" y="1537467"/>
                </a:cubicBezTo>
                <a:cubicBezTo>
                  <a:pt x="6181290" y="1528228"/>
                  <a:pt x="6163066" y="1532182"/>
                  <a:pt x="6145776" y="1539879"/>
                </a:cubicBezTo>
                <a:cubicBezTo>
                  <a:pt x="6131942" y="1547192"/>
                  <a:pt x="6120328" y="1555880"/>
                  <a:pt x="6114520" y="1570414"/>
                </a:cubicBezTo>
                <a:lnTo>
                  <a:pt x="6112616" y="1578893"/>
                </a:lnTo>
                <a:lnTo>
                  <a:pt x="6126587" y="1574969"/>
                </a:lnTo>
                <a:cubicBezTo>
                  <a:pt x="6140420" y="1574049"/>
                  <a:pt x="6153230" y="1580047"/>
                  <a:pt x="6167064" y="1579126"/>
                </a:cubicBezTo>
                <a:cubicBezTo>
                  <a:pt x="6162086" y="1587015"/>
                  <a:pt x="6158096" y="1594908"/>
                  <a:pt x="6153118" y="1602797"/>
                </a:cubicBezTo>
                <a:cubicBezTo>
                  <a:pt x="6152116" y="1605760"/>
                  <a:pt x="6150122" y="1609707"/>
                  <a:pt x="6153074" y="1611699"/>
                </a:cubicBezTo>
                <a:cubicBezTo>
                  <a:pt x="6156026" y="1613692"/>
                  <a:pt x="6159993" y="1610744"/>
                  <a:pt x="6161977" y="1608776"/>
                </a:cubicBezTo>
                <a:cubicBezTo>
                  <a:pt x="6164962" y="1604834"/>
                  <a:pt x="6167944" y="1600892"/>
                  <a:pt x="6172891" y="1598938"/>
                </a:cubicBezTo>
                <a:cubicBezTo>
                  <a:pt x="6181804" y="1594037"/>
                  <a:pt x="6185746" y="1596035"/>
                  <a:pt x="6186686" y="1605931"/>
                </a:cubicBezTo>
                <a:cubicBezTo>
                  <a:pt x="6187608" y="1618794"/>
                  <a:pt x="6190562" y="1620787"/>
                  <a:pt x="6203408" y="1619861"/>
                </a:cubicBezTo>
                <a:cubicBezTo>
                  <a:pt x="6211314" y="1618911"/>
                  <a:pt x="6214262" y="1621893"/>
                  <a:pt x="6212247" y="1629797"/>
                </a:cubicBezTo>
                <a:cubicBezTo>
                  <a:pt x="6211246" y="1632759"/>
                  <a:pt x="6210248" y="1634732"/>
                  <a:pt x="6209250" y="1636705"/>
                </a:cubicBezTo>
                <a:cubicBezTo>
                  <a:pt x="6207240" y="1643620"/>
                  <a:pt x="6209191" y="1648576"/>
                  <a:pt x="6217088" y="1649603"/>
                </a:cubicBezTo>
                <a:cubicBezTo>
                  <a:pt x="6235854" y="1649696"/>
                  <a:pt x="6250616" y="1660649"/>
                  <a:pt x="6267378" y="1666667"/>
                </a:cubicBezTo>
                <a:cubicBezTo>
                  <a:pt x="6271319" y="1668665"/>
                  <a:pt x="6274267" y="1671647"/>
                  <a:pt x="6277210" y="1675618"/>
                </a:cubicBezTo>
                <a:cubicBezTo>
                  <a:pt x="6286050" y="1685553"/>
                  <a:pt x="6285014" y="1695440"/>
                  <a:pt x="6273132" y="1701317"/>
                </a:cubicBezTo>
                <a:cubicBezTo>
                  <a:pt x="6263226" y="1707202"/>
                  <a:pt x="6253325" y="1712099"/>
                  <a:pt x="6242440" y="1716001"/>
                </a:cubicBezTo>
                <a:cubicBezTo>
                  <a:pt x="6207804" y="1729678"/>
                  <a:pt x="6173156" y="1745334"/>
                  <a:pt x="6140469" y="1763966"/>
                </a:cubicBezTo>
                <a:cubicBezTo>
                  <a:pt x="6132547" y="1767884"/>
                  <a:pt x="6123639" y="1771796"/>
                  <a:pt x="6117678" y="1778691"/>
                </a:cubicBezTo>
                <a:cubicBezTo>
                  <a:pt x="6094835" y="1804296"/>
                  <a:pt x="6066114" y="1819980"/>
                  <a:pt x="6033475" y="1828721"/>
                </a:cubicBezTo>
                <a:cubicBezTo>
                  <a:pt x="6030508" y="1829696"/>
                  <a:pt x="6026552" y="1830665"/>
                  <a:pt x="6026536" y="1833633"/>
                </a:cubicBezTo>
                <a:cubicBezTo>
                  <a:pt x="6025496" y="1844508"/>
                  <a:pt x="6020513" y="1853385"/>
                  <a:pt x="6017501" y="1863263"/>
                </a:cubicBezTo>
                <a:cubicBezTo>
                  <a:pt x="6016484" y="1869193"/>
                  <a:pt x="6016464" y="1873149"/>
                  <a:pt x="6021383" y="1877130"/>
                </a:cubicBezTo>
                <a:cubicBezTo>
                  <a:pt x="6025314" y="1881107"/>
                  <a:pt x="6029284" y="1877169"/>
                  <a:pt x="6032258" y="1875205"/>
                </a:cubicBezTo>
                <a:cubicBezTo>
                  <a:pt x="6058999" y="1860500"/>
                  <a:pt x="6085745" y="1844806"/>
                  <a:pt x="6113474" y="1830106"/>
                </a:cubicBezTo>
                <a:cubicBezTo>
                  <a:pt x="6143183" y="1814426"/>
                  <a:pt x="6173860" y="1802708"/>
                  <a:pt x="6207456" y="1799907"/>
                </a:cubicBezTo>
                <a:cubicBezTo>
                  <a:pt x="6211406" y="1799926"/>
                  <a:pt x="6217342" y="1797978"/>
                  <a:pt x="6219304" y="1800954"/>
                </a:cubicBezTo>
                <a:cubicBezTo>
                  <a:pt x="6221259" y="1804921"/>
                  <a:pt x="6218272" y="1809852"/>
                  <a:pt x="6216278" y="1813798"/>
                </a:cubicBezTo>
                <a:cubicBezTo>
                  <a:pt x="6214291" y="1815767"/>
                  <a:pt x="6213294" y="1817740"/>
                  <a:pt x="6211309" y="1819708"/>
                </a:cubicBezTo>
                <a:cubicBezTo>
                  <a:pt x="6208318" y="1825629"/>
                  <a:pt x="6203354" y="1830550"/>
                  <a:pt x="6202332" y="1837469"/>
                </a:cubicBezTo>
                <a:cubicBezTo>
                  <a:pt x="6225044" y="1838570"/>
                  <a:pt x="6245736" y="1848564"/>
                  <a:pt x="6268468" y="1845709"/>
                </a:cubicBezTo>
                <a:cubicBezTo>
                  <a:pt x="6273411" y="1844744"/>
                  <a:pt x="6277348" y="1847731"/>
                  <a:pt x="6272380" y="1853642"/>
                </a:cubicBezTo>
                <a:cubicBezTo>
                  <a:pt x="6269398" y="1857584"/>
                  <a:pt x="6268380" y="1863514"/>
                  <a:pt x="6269344" y="1868464"/>
                </a:cubicBezTo>
                <a:cubicBezTo>
                  <a:pt x="6273196" y="1888266"/>
                  <a:pt x="6267196" y="1903073"/>
                  <a:pt x="6253296" y="1917842"/>
                </a:cubicBezTo>
                <a:cubicBezTo>
                  <a:pt x="6231450" y="1941474"/>
                  <a:pt x="6213538" y="1968092"/>
                  <a:pt x="6188748" y="1987754"/>
                </a:cubicBezTo>
                <a:cubicBezTo>
                  <a:pt x="6170896" y="2002502"/>
                  <a:pt x="6154037" y="2016267"/>
                  <a:pt x="6138152" y="2033004"/>
                </a:cubicBezTo>
                <a:cubicBezTo>
                  <a:pt x="6125248" y="2045799"/>
                  <a:pt x="6110390" y="2054629"/>
                  <a:pt x="6092580" y="2060475"/>
                </a:cubicBezTo>
                <a:lnTo>
                  <a:pt x="6089967" y="2061721"/>
                </a:lnTo>
                <a:lnTo>
                  <a:pt x="6085656" y="2064583"/>
                </a:lnTo>
                <a:lnTo>
                  <a:pt x="6084056" y="2064540"/>
                </a:lnTo>
                <a:lnTo>
                  <a:pt x="6075130" y="2068797"/>
                </a:lnTo>
                <a:cubicBezTo>
                  <a:pt x="6069558" y="2071984"/>
                  <a:pt x="6064355" y="2075668"/>
                  <a:pt x="6059888" y="2080097"/>
                </a:cubicBezTo>
                <a:lnTo>
                  <a:pt x="6042316" y="2091048"/>
                </a:lnTo>
                <a:lnTo>
                  <a:pt x="6071814" y="2082198"/>
                </a:lnTo>
                <a:cubicBezTo>
                  <a:pt x="6082130" y="2077928"/>
                  <a:pt x="6092034" y="2072694"/>
                  <a:pt x="6101938" y="2066633"/>
                </a:cubicBezTo>
                <a:cubicBezTo>
                  <a:pt x="6111842" y="2058918"/>
                  <a:pt x="6123946" y="2054510"/>
                  <a:pt x="6137151" y="2054510"/>
                </a:cubicBezTo>
                <a:cubicBezTo>
                  <a:pt x="6148155" y="2055613"/>
                  <a:pt x="6153658" y="2051205"/>
                  <a:pt x="6154758" y="2040185"/>
                </a:cubicBezTo>
                <a:cubicBezTo>
                  <a:pt x="6155858" y="2033573"/>
                  <a:pt x="6159159" y="2031368"/>
                  <a:pt x="6164662" y="2035776"/>
                </a:cubicBezTo>
                <a:cubicBezTo>
                  <a:pt x="6171264" y="2042388"/>
                  <a:pt x="6177866" y="2041286"/>
                  <a:pt x="6184469" y="2034675"/>
                </a:cubicBezTo>
                <a:cubicBezTo>
                  <a:pt x="6197673" y="2019246"/>
                  <a:pt x="6219682" y="2011533"/>
                  <a:pt x="6224083" y="1988391"/>
                </a:cubicBezTo>
                <a:cubicBezTo>
                  <a:pt x="6225184" y="1988391"/>
                  <a:pt x="6225184" y="1987289"/>
                  <a:pt x="6226284" y="1986186"/>
                </a:cubicBezTo>
                <a:cubicBezTo>
                  <a:pt x="6229586" y="1983982"/>
                  <a:pt x="6231786" y="1981779"/>
                  <a:pt x="6236188" y="1983982"/>
                </a:cubicBezTo>
                <a:cubicBezTo>
                  <a:pt x="6239488" y="1986186"/>
                  <a:pt x="6241690" y="1988391"/>
                  <a:pt x="6241690" y="1992799"/>
                </a:cubicBezTo>
                <a:cubicBezTo>
                  <a:pt x="6241690" y="1998309"/>
                  <a:pt x="6238388" y="2001614"/>
                  <a:pt x="6236188" y="2004921"/>
                </a:cubicBezTo>
                <a:cubicBezTo>
                  <a:pt x="6229586" y="2013736"/>
                  <a:pt x="6221882" y="2022553"/>
                  <a:pt x="6215280" y="2031368"/>
                </a:cubicBezTo>
                <a:cubicBezTo>
                  <a:pt x="6214180" y="2031368"/>
                  <a:pt x="6214180" y="2032471"/>
                  <a:pt x="6214180" y="2033573"/>
                </a:cubicBezTo>
                <a:cubicBezTo>
                  <a:pt x="6213079" y="2033573"/>
                  <a:pt x="6213079" y="2034675"/>
                  <a:pt x="6211979" y="2034675"/>
                </a:cubicBezTo>
                <a:cubicBezTo>
                  <a:pt x="6213079" y="2034675"/>
                  <a:pt x="6214180" y="2034675"/>
                  <a:pt x="6215280" y="2034675"/>
                </a:cubicBezTo>
                <a:cubicBezTo>
                  <a:pt x="6215280" y="2034675"/>
                  <a:pt x="6216380" y="2033573"/>
                  <a:pt x="6217480" y="2033573"/>
                </a:cubicBezTo>
                <a:cubicBezTo>
                  <a:pt x="6227384" y="2029165"/>
                  <a:pt x="6238388" y="2024756"/>
                  <a:pt x="6248292" y="2020348"/>
                </a:cubicBezTo>
                <a:cubicBezTo>
                  <a:pt x="6260396" y="2015941"/>
                  <a:pt x="6272501" y="2011533"/>
                  <a:pt x="6281304" y="2000512"/>
                </a:cubicBezTo>
                <a:cubicBezTo>
                  <a:pt x="6286806" y="1991696"/>
                  <a:pt x="6292308" y="1992799"/>
                  <a:pt x="6298911" y="2000512"/>
                </a:cubicBezTo>
                <a:cubicBezTo>
                  <a:pt x="6304413" y="2008226"/>
                  <a:pt x="6302212" y="2013736"/>
                  <a:pt x="6296710" y="2019246"/>
                </a:cubicBezTo>
                <a:cubicBezTo>
                  <a:pt x="6289008" y="2029165"/>
                  <a:pt x="6281304" y="2039083"/>
                  <a:pt x="6274702" y="2049000"/>
                </a:cubicBezTo>
                <a:cubicBezTo>
                  <a:pt x="6268100" y="2056715"/>
                  <a:pt x="6264798" y="2065530"/>
                  <a:pt x="6264798" y="2075449"/>
                </a:cubicBezTo>
                <a:cubicBezTo>
                  <a:pt x="6273602" y="2073245"/>
                  <a:pt x="6275802" y="2065530"/>
                  <a:pt x="6279104" y="2060020"/>
                </a:cubicBezTo>
                <a:cubicBezTo>
                  <a:pt x="6285706" y="2046797"/>
                  <a:pt x="6296710" y="2037981"/>
                  <a:pt x="6312116" y="2035776"/>
                </a:cubicBezTo>
                <a:cubicBezTo>
                  <a:pt x="6326421" y="2033573"/>
                  <a:pt x="6340726" y="2033573"/>
                  <a:pt x="6353931" y="2028063"/>
                </a:cubicBezTo>
                <a:cubicBezTo>
                  <a:pt x="6372638" y="2020348"/>
                  <a:pt x="6382542" y="2022553"/>
                  <a:pt x="6391345" y="2042388"/>
                </a:cubicBezTo>
                <a:cubicBezTo>
                  <a:pt x="6395746" y="2053408"/>
                  <a:pt x="6404550" y="2052307"/>
                  <a:pt x="6411152" y="2042388"/>
                </a:cubicBezTo>
                <a:cubicBezTo>
                  <a:pt x="6416654" y="2036878"/>
                  <a:pt x="6418855" y="2029165"/>
                  <a:pt x="6427658" y="2025858"/>
                </a:cubicBezTo>
                <a:cubicBezTo>
                  <a:pt x="6437562" y="2050103"/>
                  <a:pt x="6457370" y="2066633"/>
                  <a:pt x="6472775" y="2087571"/>
                </a:cubicBezTo>
                <a:cubicBezTo>
                  <a:pt x="6490382" y="2110713"/>
                  <a:pt x="6499185" y="2134957"/>
                  <a:pt x="6482678" y="2163609"/>
                </a:cubicBezTo>
                <a:cubicBezTo>
                  <a:pt x="6474976" y="2179037"/>
                  <a:pt x="6467273" y="2194465"/>
                  <a:pt x="6458470" y="2208791"/>
                </a:cubicBezTo>
                <a:cubicBezTo>
                  <a:pt x="6451867" y="2218709"/>
                  <a:pt x="6441964" y="2226423"/>
                  <a:pt x="6429859" y="2229729"/>
                </a:cubicBezTo>
                <a:cubicBezTo>
                  <a:pt x="6428759" y="2223117"/>
                  <a:pt x="6429859" y="2218709"/>
                  <a:pt x="6427658" y="2213199"/>
                </a:cubicBezTo>
                <a:cubicBezTo>
                  <a:pt x="6410052" y="2223117"/>
                  <a:pt x="6403450" y="2230831"/>
                  <a:pt x="6397948" y="2248463"/>
                </a:cubicBezTo>
                <a:cubicBezTo>
                  <a:pt x="6393546" y="2258381"/>
                  <a:pt x="6388044" y="2266095"/>
                  <a:pt x="6377040" y="2267197"/>
                </a:cubicBezTo>
                <a:cubicBezTo>
                  <a:pt x="6364935" y="2268299"/>
                  <a:pt x="6353931" y="2273809"/>
                  <a:pt x="6344028" y="2277115"/>
                </a:cubicBezTo>
                <a:cubicBezTo>
                  <a:pt x="6333024" y="2281523"/>
                  <a:pt x="6322020" y="2282625"/>
                  <a:pt x="6312116" y="2280421"/>
                </a:cubicBezTo>
                <a:cubicBezTo>
                  <a:pt x="6293409" y="2276013"/>
                  <a:pt x="6285706" y="2279319"/>
                  <a:pt x="6282405" y="2296951"/>
                </a:cubicBezTo>
                <a:cubicBezTo>
                  <a:pt x="6280204" y="2310175"/>
                  <a:pt x="6273602" y="2316788"/>
                  <a:pt x="6262598" y="2322298"/>
                </a:cubicBezTo>
                <a:cubicBezTo>
                  <a:pt x="6257096" y="2323399"/>
                  <a:pt x="6251594" y="2326705"/>
                  <a:pt x="6246091" y="2330011"/>
                </a:cubicBezTo>
                <a:cubicBezTo>
                  <a:pt x="6216380" y="2344337"/>
                  <a:pt x="6182268" y="2344337"/>
                  <a:pt x="6151456" y="2353153"/>
                </a:cubicBezTo>
                <a:cubicBezTo>
                  <a:pt x="6142654" y="2355357"/>
                  <a:pt x="6133850" y="2356460"/>
                  <a:pt x="6123946" y="2355357"/>
                </a:cubicBezTo>
                <a:cubicBezTo>
                  <a:pt x="6096436" y="2354255"/>
                  <a:pt x="6087633" y="2360867"/>
                  <a:pt x="6078830" y="2387316"/>
                </a:cubicBezTo>
                <a:cubicBezTo>
                  <a:pt x="6075528" y="2398336"/>
                  <a:pt x="6070026" y="2407151"/>
                  <a:pt x="6061223" y="2413764"/>
                </a:cubicBezTo>
                <a:cubicBezTo>
                  <a:pt x="6046918" y="2424784"/>
                  <a:pt x="6040315" y="2443518"/>
                  <a:pt x="6044717" y="2460048"/>
                </a:cubicBezTo>
                <a:cubicBezTo>
                  <a:pt x="6045818" y="2463354"/>
                  <a:pt x="6046918" y="2465558"/>
                  <a:pt x="6050219" y="2465558"/>
                </a:cubicBezTo>
                <a:cubicBezTo>
                  <a:pt x="6053520" y="2466660"/>
                  <a:pt x="6056822" y="2464456"/>
                  <a:pt x="6056822" y="2461150"/>
                </a:cubicBezTo>
                <a:cubicBezTo>
                  <a:pt x="6057922" y="2457844"/>
                  <a:pt x="6057922" y="2455640"/>
                  <a:pt x="6057922" y="2452334"/>
                </a:cubicBezTo>
                <a:cubicBezTo>
                  <a:pt x="6055721" y="2433600"/>
                  <a:pt x="6060122" y="2430294"/>
                  <a:pt x="6077729" y="2429191"/>
                </a:cubicBezTo>
                <a:cubicBezTo>
                  <a:pt x="6093134" y="2428090"/>
                  <a:pt x="6107440" y="2434702"/>
                  <a:pt x="6122846" y="2433600"/>
                </a:cubicBezTo>
                <a:cubicBezTo>
                  <a:pt x="6117344" y="2442416"/>
                  <a:pt x="6112942" y="2451232"/>
                  <a:pt x="6107440" y="2460048"/>
                </a:cubicBezTo>
                <a:cubicBezTo>
                  <a:pt x="6106340" y="2463354"/>
                  <a:pt x="6104139" y="2467762"/>
                  <a:pt x="6107440" y="2469966"/>
                </a:cubicBezTo>
                <a:cubicBezTo>
                  <a:pt x="6110742" y="2472170"/>
                  <a:pt x="6115143" y="2468864"/>
                  <a:pt x="6117344" y="2466660"/>
                </a:cubicBezTo>
                <a:cubicBezTo>
                  <a:pt x="6120645" y="2462252"/>
                  <a:pt x="6123946" y="2457844"/>
                  <a:pt x="6129448" y="2455640"/>
                </a:cubicBezTo>
                <a:cubicBezTo>
                  <a:pt x="6139352" y="2450130"/>
                  <a:pt x="6143754" y="2452334"/>
                  <a:pt x="6144854" y="2463354"/>
                </a:cubicBezTo>
                <a:cubicBezTo>
                  <a:pt x="6145954" y="2477680"/>
                  <a:pt x="6149256" y="2479884"/>
                  <a:pt x="6163561" y="2478782"/>
                </a:cubicBezTo>
                <a:cubicBezTo>
                  <a:pt x="6172364" y="2477680"/>
                  <a:pt x="6175666" y="2480986"/>
                  <a:pt x="6173465" y="2489802"/>
                </a:cubicBezTo>
                <a:cubicBezTo>
                  <a:pt x="6172364" y="2493108"/>
                  <a:pt x="6171264" y="2495312"/>
                  <a:pt x="6170164" y="2497516"/>
                </a:cubicBezTo>
                <a:cubicBezTo>
                  <a:pt x="6167962" y="2505230"/>
                  <a:pt x="6170164" y="2510740"/>
                  <a:pt x="6178966" y="2511842"/>
                </a:cubicBezTo>
                <a:cubicBezTo>
                  <a:pt x="6199874" y="2511842"/>
                  <a:pt x="6216380" y="2523964"/>
                  <a:pt x="6235087" y="2530576"/>
                </a:cubicBezTo>
                <a:cubicBezTo>
                  <a:pt x="6239488" y="2532780"/>
                  <a:pt x="6242790" y="2536086"/>
                  <a:pt x="6246091" y="2540494"/>
                </a:cubicBezTo>
                <a:cubicBezTo>
                  <a:pt x="6255995" y="2551514"/>
                  <a:pt x="6254894" y="2562534"/>
                  <a:pt x="6241690" y="2569146"/>
                </a:cubicBezTo>
                <a:cubicBezTo>
                  <a:pt x="6230686" y="2575758"/>
                  <a:pt x="6219682" y="2581268"/>
                  <a:pt x="6207577" y="2585676"/>
                </a:cubicBezTo>
                <a:cubicBezTo>
                  <a:pt x="6169063" y="2601104"/>
                  <a:pt x="6130548" y="2618736"/>
                  <a:pt x="6094236" y="2639674"/>
                </a:cubicBezTo>
                <a:cubicBezTo>
                  <a:pt x="6085432" y="2644082"/>
                  <a:pt x="6075528" y="2648490"/>
                  <a:pt x="6068926" y="2656204"/>
                </a:cubicBezTo>
                <a:cubicBezTo>
                  <a:pt x="6043616" y="2684856"/>
                  <a:pt x="6011704" y="2702488"/>
                  <a:pt x="5975392" y="2712406"/>
                </a:cubicBezTo>
                <a:cubicBezTo>
                  <a:pt x="5972090" y="2713508"/>
                  <a:pt x="5967688" y="2714611"/>
                  <a:pt x="5967688" y="2717916"/>
                </a:cubicBezTo>
                <a:cubicBezTo>
                  <a:pt x="5966588" y="2730038"/>
                  <a:pt x="5961086" y="2739957"/>
                  <a:pt x="5957785" y="2750977"/>
                </a:cubicBezTo>
                <a:cubicBezTo>
                  <a:pt x="5956684" y="2757589"/>
                  <a:pt x="5956684" y="2761997"/>
                  <a:pt x="5962186" y="2766405"/>
                </a:cubicBezTo>
                <a:cubicBezTo>
                  <a:pt x="5966588" y="2770812"/>
                  <a:pt x="5970990" y="2766405"/>
                  <a:pt x="5974291" y="2764201"/>
                </a:cubicBezTo>
                <a:cubicBezTo>
                  <a:pt x="6004002" y="2747670"/>
                  <a:pt x="6033712" y="2730038"/>
                  <a:pt x="6064524" y="2713508"/>
                </a:cubicBezTo>
                <a:cubicBezTo>
                  <a:pt x="6097536" y="2695876"/>
                  <a:pt x="6131650" y="2682652"/>
                  <a:pt x="6169063" y="2679346"/>
                </a:cubicBezTo>
                <a:cubicBezTo>
                  <a:pt x="6173465" y="2679346"/>
                  <a:pt x="6180066" y="2677142"/>
                  <a:pt x="6182268" y="2680448"/>
                </a:cubicBezTo>
                <a:cubicBezTo>
                  <a:pt x="6184469" y="2684856"/>
                  <a:pt x="6181168" y="2690366"/>
                  <a:pt x="6178966" y="2694774"/>
                </a:cubicBezTo>
                <a:cubicBezTo>
                  <a:pt x="6176766" y="2696978"/>
                  <a:pt x="6175666" y="2699183"/>
                  <a:pt x="6173465" y="2701386"/>
                </a:cubicBezTo>
                <a:cubicBezTo>
                  <a:pt x="6170164" y="2707998"/>
                  <a:pt x="6164662" y="2713508"/>
                  <a:pt x="6163561" y="2721223"/>
                </a:cubicBezTo>
                <a:cubicBezTo>
                  <a:pt x="6188870" y="2722325"/>
                  <a:pt x="6211979" y="2733345"/>
                  <a:pt x="6237288" y="2730038"/>
                </a:cubicBezTo>
                <a:cubicBezTo>
                  <a:pt x="6242790" y="2728937"/>
                  <a:pt x="6247192" y="2732243"/>
                  <a:pt x="6241690" y="2738855"/>
                </a:cubicBezTo>
                <a:cubicBezTo>
                  <a:pt x="6238388" y="2743263"/>
                  <a:pt x="6237288" y="2749875"/>
                  <a:pt x="6238388" y="2755385"/>
                </a:cubicBezTo>
                <a:cubicBezTo>
                  <a:pt x="6242790" y="2777425"/>
                  <a:pt x="6236188" y="2793954"/>
                  <a:pt x="6220782" y="2810485"/>
                </a:cubicBezTo>
                <a:cubicBezTo>
                  <a:pt x="6196573" y="2836933"/>
                  <a:pt x="6176766" y="2866687"/>
                  <a:pt x="6149256" y="2888727"/>
                </a:cubicBezTo>
                <a:cubicBezTo>
                  <a:pt x="6129448" y="2905257"/>
                  <a:pt x="6110742" y="2920685"/>
                  <a:pt x="6093134" y="2939419"/>
                </a:cubicBezTo>
                <a:cubicBezTo>
                  <a:pt x="6078830" y="2953745"/>
                  <a:pt x="6062324" y="2963663"/>
                  <a:pt x="6042516" y="2970275"/>
                </a:cubicBezTo>
                <a:cubicBezTo>
                  <a:pt x="6029311" y="2975785"/>
                  <a:pt x="6016106" y="2982398"/>
                  <a:pt x="6006203" y="2992315"/>
                </a:cubicBezTo>
                <a:cubicBezTo>
                  <a:pt x="5983094" y="3013253"/>
                  <a:pt x="5957785" y="3023172"/>
                  <a:pt x="5926974" y="3022070"/>
                </a:cubicBezTo>
                <a:cubicBezTo>
                  <a:pt x="5902764" y="3022070"/>
                  <a:pt x="5882957" y="3030885"/>
                  <a:pt x="5868652" y="3051824"/>
                </a:cubicBezTo>
                <a:cubicBezTo>
                  <a:pt x="5859849" y="3065047"/>
                  <a:pt x="5849945" y="3078271"/>
                  <a:pt x="5840042" y="3092598"/>
                </a:cubicBezTo>
                <a:cubicBezTo>
                  <a:pt x="5826836" y="3110230"/>
                  <a:pt x="5813632" y="3127862"/>
                  <a:pt x="5794925" y="3141085"/>
                </a:cubicBezTo>
                <a:cubicBezTo>
                  <a:pt x="5790524" y="3143290"/>
                  <a:pt x="5788322" y="3143290"/>
                  <a:pt x="5785021" y="3139984"/>
                </a:cubicBezTo>
                <a:cubicBezTo>
                  <a:pt x="5776218" y="3132270"/>
                  <a:pt x="5767414" y="3126760"/>
                  <a:pt x="5757511" y="3122352"/>
                </a:cubicBezTo>
                <a:cubicBezTo>
                  <a:pt x="5739904" y="3116842"/>
                  <a:pt x="5726700" y="3121250"/>
                  <a:pt x="5715696" y="3135575"/>
                </a:cubicBezTo>
                <a:cubicBezTo>
                  <a:pt x="5711294" y="3143290"/>
                  <a:pt x="5707992" y="3151004"/>
                  <a:pt x="5704692" y="3158718"/>
                </a:cubicBezTo>
                <a:cubicBezTo>
                  <a:pt x="5695888" y="3177452"/>
                  <a:pt x="5688185" y="3180758"/>
                  <a:pt x="5670578" y="3169738"/>
                </a:cubicBezTo>
                <a:cubicBezTo>
                  <a:pt x="5670578" y="3169738"/>
                  <a:pt x="5669478" y="3170840"/>
                  <a:pt x="5668378" y="3170840"/>
                </a:cubicBezTo>
                <a:cubicBezTo>
                  <a:pt x="5667278" y="3174146"/>
                  <a:pt x="5666177" y="3176350"/>
                  <a:pt x="5665077" y="3179656"/>
                </a:cubicBezTo>
                <a:cubicBezTo>
                  <a:pt x="5659574" y="3195084"/>
                  <a:pt x="5655173" y="3198390"/>
                  <a:pt x="5641968" y="3190676"/>
                </a:cubicBezTo>
                <a:cubicBezTo>
                  <a:pt x="5617760" y="3177452"/>
                  <a:pt x="5592450" y="3179656"/>
                  <a:pt x="5567141" y="3186268"/>
                </a:cubicBezTo>
                <a:cubicBezTo>
                  <a:pt x="5539630" y="3195084"/>
                  <a:pt x="5516522" y="3207206"/>
                  <a:pt x="5505518" y="3235858"/>
                </a:cubicBezTo>
                <a:cubicBezTo>
                  <a:pt x="5502216" y="3244674"/>
                  <a:pt x="5496714" y="3253490"/>
                  <a:pt x="5490112" y="3261204"/>
                </a:cubicBezTo>
                <a:cubicBezTo>
                  <a:pt x="5478008" y="3276632"/>
                  <a:pt x="5461502" y="3281040"/>
                  <a:pt x="5442795" y="3276632"/>
                </a:cubicBezTo>
                <a:cubicBezTo>
                  <a:pt x="5432891" y="3274428"/>
                  <a:pt x="5425188" y="3275530"/>
                  <a:pt x="5417486" y="3281040"/>
                </a:cubicBezTo>
                <a:cubicBezTo>
                  <a:pt x="5405381" y="3289856"/>
                  <a:pt x="5393276" y="3297570"/>
                  <a:pt x="5381172" y="3303080"/>
                </a:cubicBezTo>
                <a:cubicBezTo>
                  <a:pt x="5343758" y="3318508"/>
                  <a:pt x="5308545" y="3338344"/>
                  <a:pt x="5276633" y="3363691"/>
                </a:cubicBezTo>
                <a:cubicBezTo>
                  <a:pt x="5264529" y="3373608"/>
                  <a:pt x="5250224" y="3380220"/>
                  <a:pt x="5233718" y="3380220"/>
                </a:cubicBezTo>
                <a:cubicBezTo>
                  <a:pt x="5206208" y="3381323"/>
                  <a:pt x="5184200" y="3394546"/>
                  <a:pt x="5164392" y="3412178"/>
                </a:cubicBezTo>
                <a:cubicBezTo>
                  <a:pt x="5156689" y="3418790"/>
                  <a:pt x="5147886" y="3424300"/>
                  <a:pt x="5136882" y="3424300"/>
                </a:cubicBezTo>
                <a:cubicBezTo>
                  <a:pt x="5132480" y="3424300"/>
                  <a:pt x="5129179" y="3425402"/>
                  <a:pt x="5125878" y="3428709"/>
                </a:cubicBezTo>
                <a:cubicBezTo>
                  <a:pt x="5103870" y="3449647"/>
                  <a:pt x="5075260" y="3460667"/>
                  <a:pt x="5045548" y="3466177"/>
                </a:cubicBezTo>
                <a:cubicBezTo>
                  <a:pt x="5036745" y="3468381"/>
                  <a:pt x="5029042" y="3468381"/>
                  <a:pt x="5024640" y="3460667"/>
                </a:cubicBezTo>
                <a:cubicBezTo>
                  <a:pt x="5018038" y="3450749"/>
                  <a:pt x="5029042" y="3449647"/>
                  <a:pt x="5032343" y="3445239"/>
                </a:cubicBezTo>
                <a:cubicBezTo>
                  <a:pt x="5035644" y="3438627"/>
                  <a:pt x="5042247" y="3436422"/>
                  <a:pt x="5049950" y="3439729"/>
                </a:cubicBezTo>
                <a:cubicBezTo>
                  <a:pt x="5064255" y="3446341"/>
                  <a:pt x="5064255" y="3446341"/>
                  <a:pt x="5071958" y="3433117"/>
                </a:cubicBezTo>
                <a:cubicBezTo>
                  <a:pt x="5074158" y="3428709"/>
                  <a:pt x="5077460" y="3424300"/>
                  <a:pt x="5080761" y="3419892"/>
                </a:cubicBezTo>
                <a:cubicBezTo>
                  <a:pt x="5081862" y="3417689"/>
                  <a:pt x="5082962" y="3414382"/>
                  <a:pt x="5080761" y="3412178"/>
                </a:cubicBezTo>
                <a:cubicBezTo>
                  <a:pt x="5078560" y="3409975"/>
                  <a:pt x="5076359" y="3407770"/>
                  <a:pt x="5073058" y="3409975"/>
                </a:cubicBezTo>
                <a:cubicBezTo>
                  <a:pt x="5065356" y="3413280"/>
                  <a:pt x="5057652" y="3408872"/>
                  <a:pt x="5051050" y="3407770"/>
                </a:cubicBezTo>
                <a:cubicBezTo>
                  <a:pt x="5044448" y="3406668"/>
                  <a:pt x="5036745" y="3405567"/>
                  <a:pt x="5031243" y="3408872"/>
                </a:cubicBezTo>
                <a:cubicBezTo>
                  <a:pt x="5000432" y="3428709"/>
                  <a:pt x="4965218" y="3434219"/>
                  <a:pt x="4930006" y="3436422"/>
                </a:cubicBezTo>
                <a:cubicBezTo>
                  <a:pt x="4919001" y="3437525"/>
                  <a:pt x="4911299" y="3439729"/>
                  <a:pt x="4905796" y="3449647"/>
                </a:cubicBezTo>
                <a:cubicBezTo>
                  <a:pt x="4902496" y="3457361"/>
                  <a:pt x="4898094" y="3457361"/>
                  <a:pt x="4892592" y="3450749"/>
                </a:cubicBezTo>
                <a:cubicBezTo>
                  <a:pt x="4889290" y="3445239"/>
                  <a:pt x="4884889" y="3440831"/>
                  <a:pt x="4877186" y="3444137"/>
                </a:cubicBezTo>
                <a:cubicBezTo>
                  <a:pt x="4868382" y="3448544"/>
                  <a:pt x="4860680" y="3454054"/>
                  <a:pt x="4856278" y="3461769"/>
                </a:cubicBezTo>
                <a:cubicBezTo>
                  <a:pt x="4852977" y="3468381"/>
                  <a:pt x="4848575" y="3470584"/>
                  <a:pt x="4840872" y="3470584"/>
                </a:cubicBezTo>
                <a:cubicBezTo>
                  <a:pt x="4837571" y="3470584"/>
                  <a:pt x="4834270" y="3470584"/>
                  <a:pt x="4830969" y="3471687"/>
                </a:cubicBezTo>
                <a:cubicBezTo>
                  <a:pt x="4810061" y="3477196"/>
                  <a:pt x="4789154" y="3482706"/>
                  <a:pt x="4767145" y="3487115"/>
                </a:cubicBezTo>
                <a:cubicBezTo>
                  <a:pt x="4758342" y="3488216"/>
                  <a:pt x="4750640" y="3490421"/>
                  <a:pt x="4745136" y="3498135"/>
                </a:cubicBezTo>
                <a:cubicBezTo>
                  <a:pt x="4740736" y="3502543"/>
                  <a:pt x="4736334" y="3504747"/>
                  <a:pt x="4730832" y="3500339"/>
                </a:cubicBezTo>
                <a:cubicBezTo>
                  <a:pt x="4716526" y="3489319"/>
                  <a:pt x="4702222" y="3491523"/>
                  <a:pt x="4685716" y="3494829"/>
                </a:cubicBezTo>
                <a:cubicBezTo>
                  <a:pt x="4643900" y="3504747"/>
                  <a:pt x="4603184" y="3509155"/>
                  <a:pt x="4561369" y="3497033"/>
                </a:cubicBezTo>
                <a:cubicBezTo>
                  <a:pt x="4545963" y="3492625"/>
                  <a:pt x="4530558" y="3491523"/>
                  <a:pt x="4515152" y="3494829"/>
                </a:cubicBezTo>
                <a:cubicBezTo>
                  <a:pt x="4489843" y="3499237"/>
                  <a:pt x="4464534" y="3502543"/>
                  <a:pt x="4439224" y="3503645"/>
                </a:cubicBezTo>
                <a:cubicBezTo>
                  <a:pt x="4405112" y="3504747"/>
                  <a:pt x="4371000" y="3503645"/>
                  <a:pt x="4336886" y="3514665"/>
                </a:cubicBezTo>
                <a:cubicBezTo>
                  <a:pt x="4309376" y="3524583"/>
                  <a:pt x="4280766" y="3527889"/>
                  <a:pt x="4251054" y="3530093"/>
                </a:cubicBezTo>
                <a:cubicBezTo>
                  <a:pt x="4223544" y="3531195"/>
                  <a:pt x="4196034" y="3531195"/>
                  <a:pt x="4168524" y="3538909"/>
                </a:cubicBezTo>
                <a:cubicBezTo>
                  <a:pt x="4148717" y="3544419"/>
                  <a:pt x="4128910" y="3546623"/>
                  <a:pt x="4109102" y="3548827"/>
                </a:cubicBezTo>
                <a:cubicBezTo>
                  <a:pt x="4026572" y="3554337"/>
                  <a:pt x="3945142" y="3565357"/>
                  <a:pt x="3864812" y="3574173"/>
                </a:cubicBezTo>
                <a:cubicBezTo>
                  <a:pt x="3775679" y="3585193"/>
                  <a:pt x="3687647" y="3597315"/>
                  <a:pt x="3598514" y="3606131"/>
                </a:cubicBezTo>
                <a:cubicBezTo>
                  <a:pt x="3513783" y="3614947"/>
                  <a:pt x="3429051" y="3620457"/>
                  <a:pt x="3344320" y="3620457"/>
                </a:cubicBezTo>
                <a:cubicBezTo>
                  <a:pt x="3279396" y="3620457"/>
                  <a:pt x="3214472" y="3623763"/>
                  <a:pt x="3149548" y="3629273"/>
                </a:cubicBezTo>
                <a:cubicBezTo>
                  <a:pt x="3100030" y="3633681"/>
                  <a:pt x="3050512" y="3638089"/>
                  <a:pt x="3000994" y="3640293"/>
                </a:cubicBezTo>
                <a:cubicBezTo>
                  <a:pt x="2965780" y="3641395"/>
                  <a:pt x="2930567" y="3642497"/>
                  <a:pt x="2894254" y="3644701"/>
                </a:cubicBezTo>
                <a:cubicBezTo>
                  <a:pt x="2872246" y="3644701"/>
                  <a:pt x="2849137" y="3644701"/>
                  <a:pt x="2827128" y="3645803"/>
                </a:cubicBezTo>
                <a:cubicBezTo>
                  <a:pt x="2819426" y="3645803"/>
                  <a:pt x="2812824" y="3645803"/>
                  <a:pt x="2806221" y="3645803"/>
                </a:cubicBezTo>
                <a:cubicBezTo>
                  <a:pt x="2804020" y="3645803"/>
                  <a:pt x="2802920" y="3644701"/>
                  <a:pt x="2801820" y="3644701"/>
                </a:cubicBezTo>
                <a:cubicBezTo>
                  <a:pt x="2697281" y="3639191"/>
                  <a:pt x="2592742" y="3644701"/>
                  <a:pt x="2488204" y="3635885"/>
                </a:cubicBezTo>
                <a:cubicBezTo>
                  <a:pt x="2460693" y="3633681"/>
                  <a:pt x="2433183" y="3633681"/>
                  <a:pt x="2405674" y="3630375"/>
                </a:cubicBezTo>
                <a:cubicBezTo>
                  <a:pt x="2345151" y="3623763"/>
                  <a:pt x="2285729" y="3619355"/>
                  <a:pt x="2225207" y="3616049"/>
                </a:cubicBezTo>
                <a:cubicBezTo>
                  <a:pt x="2177889" y="3613845"/>
                  <a:pt x="2130572" y="3611641"/>
                  <a:pt x="2083254" y="3602825"/>
                </a:cubicBezTo>
                <a:cubicBezTo>
                  <a:pt x="2039238" y="3594009"/>
                  <a:pt x="1995222" y="3587397"/>
                  <a:pt x="1951205" y="3589601"/>
                </a:cubicBezTo>
                <a:cubicBezTo>
                  <a:pt x="1946804" y="3589601"/>
                  <a:pt x="1943503" y="3589601"/>
                  <a:pt x="1940201" y="3586295"/>
                </a:cubicBezTo>
                <a:cubicBezTo>
                  <a:pt x="1920394" y="3568663"/>
                  <a:pt x="1897286" y="3566459"/>
                  <a:pt x="1871976" y="3567561"/>
                </a:cubicBezTo>
                <a:cubicBezTo>
                  <a:pt x="1847768" y="3568663"/>
                  <a:pt x="1823558" y="3568663"/>
                  <a:pt x="1799350" y="3564255"/>
                </a:cubicBezTo>
                <a:cubicBezTo>
                  <a:pt x="1758634" y="3556541"/>
                  <a:pt x="1719020" y="3546623"/>
                  <a:pt x="1677204" y="3545521"/>
                </a:cubicBezTo>
                <a:cubicBezTo>
                  <a:pt x="1658497" y="3545521"/>
                  <a:pt x="1641992" y="3538909"/>
                  <a:pt x="1628787" y="3525685"/>
                </a:cubicBezTo>
                <a:cubicBezTo>
                  <a:pt x="1624385" y="3521277"/>
                  <a:pt x="1621084" y="3521277"/>
                  <a:pt x="1616682" y="3524583"/>
                </a:cubicBezTo>
                <a:cubicBezTo>
                  <a:pt x="1606779" y="3530093"/>
                  <a:pt x="1596875" y="3533399"/>
                  <a:pt x="1588072" y="3524583"/>
                </a:cubicBezTo>
                <a:cubicBezTo>
                  <a:pt x="1575967" y="3514665"/>
                  <a:pt x="1562762" y="3512461"/>
                  <a:pt x="1547356" y="3513563"/>
                </a:cubicBezTo>
                <a:cubicBezTo>
                  <a:pt x="1524248" y="3514665"/>
                  <a:pt x="1503340" y="3509155"/>
                  <a:pt x="1484633" y="3494829"/>
                </a:cubicBezTo>
                <a:cubicBezTo>
                  <a:pt x="1473629" y="3486013"/>
                  <a:pt x="1458224" y="3481605"/>
                  <a:pt x="1447220" y="3488216"/>
                </a:cubicBezTo>
                <a:cubicBezTo>
                  <a:pt x="1427412" y="3500339"/>
                  <a:pt x="1410906" y="3495931"/>
                  <a:pt x="1393300" y="3486013"/>
                </a:cubicBezTo>
                <a:cubicBezTo>
                  <a:pt x="1384497" y="3481605"/>
                  <a:pt x="1374593" y="3477196"/>
                  <a:pt x="1363589" y="3479401"/>
                </a:cubicBezTo>
                <a:cubicBezTo>
                  <a:pt x="1358087" y="3481605"/>
                  <a:pt x="1355886" y="3478299"/>
                  <a:pt x="1355886" y="3473891"/>
                </a:cubicBezTo>
                <a:cubicBezTo>
                  <a:pt x="1355886" y="3470584"/>
                  <a:pt x="1355886" y="3468381"/>
                  <a:pt x="1355886" y="3466177"/>
                </a:cubicBezTo>
                <a:cubicBezTo>
                  <a:pt x="1356986" y="3454054"/>
                  <a:pt x="1355886" y="3454054"/>
                  <a:pt x="1345982" y="3459564"/>
                </a:cubicBezTo>
                <a:cubicBezTo>
                  <a:pt x="1334978" y="3465074"/>
                  <a:pt x="1322874" y="3469483"/>
                  <a:pt x="1311870" y="3472789"/>
                </a:cubicBezTo>
                <a:cubicBezTo>
                  <a:pt x="1307468" y="3473891"/>
                  <a:pt x="1303066" y="3474993"/>
                  <a:pt x="1299765" y="3471687"/>
                </a:cubicBezTo>
                <a:cubicBezTo>
                  <a:pt x="1296464" y="3468381"/>
                  <a:pt x="1298665" y="3463973"/>
                  <a:pt x="1300866" y="3460667"/>
                </a:cubicBezTo>
                <a:cubicBezTo>
                  <a:pt x="1306367" y="3451851"/>
                  <a:pt x="1303066" y="3447442"/>
                  <a:pt x="1294263" y="3446341"/>
                </a:cubicBezTo>
                <a:cubicBezTo>
                  <a:pt x="1290962" y="3445239"/>
                  <a:pt x="1287661" y="3443034"/>
                  <a:pt x="1284359" y="3443034"/>
                </a:cubicBezTo>
                <a:cubicBezTo>
                  <a:pt x="1276657" y="3443034"/>
                  <a:pt x="1275556" y="3439729"/>
                  <a:pt x="1279958" y="3433117"/>
                </a:cubicBezTo>
                <a:cubicBezTo>
                  <a:pt x="1282158" y="3430912"/>
                  <a:pt x="1284359" y="3427607"/>
                  <a:pt x="1281058" y="3425402"/>
                </a:cubicBezTo>
                <a:cubicBezTo>
                  <a:pt x="1278857" y="3422097"/>
                  <a:pt x="1275556" y="3423199"/>
                  <a:pt x="1272255" y="3424300"/>
                </a:cubicBezTo>
                <a:cubicBezTo>
                  <a:pt x="1263452" y="3428709"/>
                  <a:pt x="1254648" y="3426505"/>
                  <a:pt x="1244745" y="3424300"/>
                </a:cubicBezTo>
                <a:cubicBezTo>
                  <a:pt x="1215034" y="3415485"/>
                  <a:pt x="1188624" y="3423199"/>
                  <a:pt x="1163315" y="3438627"/>
                </a:cubicBezTo>
                <a:cubicBezTo>
                  <a:pt x="1158913" y="3440831"/>
                  <a:pt x="1156712" y="3446341"/>
                  <a:pt x="1151210" y="3447442"/>
                </a:cubicBezTo>
                <a:cubicBezTo>
                  <a:pt x="1152311" y="3441932"/>
                  <a:pt x="1153411" y="3437525"/>
                  <a:pt x="1154512" y="3432015"/>
                </a:cubicBezTo>
                <a:cubicBezTo>
                  <a:pt x="1156712" y="3420995"/>
                  <a:pt x="1152311" y="3414382"/>
                  <a:pt x="1142407" y="3412178"/>
                </a:cubicBezTo>
                <a:cubicBezTo>
                  <a:pt x="1109395" y="3404465"/>
                  <a:pt x="1076382" y="3396750"/>
                  <a:pt x="1043371" y="3389036"/>
                </a:cubicBezTo>
                <a:cubicBezTo>
                  <a:pt x="1031266" y="3386833"/>
                  <a:pt x="1019162" y="3387935"/>
                  <a:pt x="1007057" y="3383526"/>
                </a:cubicBezTo>
                <a:cubicBezTo>
                  <a:pt x="999354" y="3380220"/>
                  <a:pt x="994953" y="3376914"/>
                  <a:pt x="997154" y="3366996"/>
                </a:cubicBezTo>
                <a:cubicBezTo>
                  <a:pt x="998254" y="3354874"/>
                  <a:pt x="989450" y="3348262"/>
                  <a:pt x="978446" y="3353772"/>
                </a:cubicBezTo>
                <a:cubicBezTo>
                  <a:pt x="969643" y="3358181"/>
                  <a:pt x="963041" y="3357078"/>
                  <a:pt x="955338" y="3352671"/>
                </a:cubicBezTo>
                <a:cubicBezTo>
                  <a:pt x="950936" y="3348262"/>
                  <a:pt x="946535" y="3348262"/>
                  <a:pt x="941033" y="3352671"/>
                </a:cubicBezTo>
                <a:cubicBezTo>
                  <a:pt x="935531" y="3358181"/>
                  <a:pt x="928928" y="3359282"/>
                  <a:pt x="922326" y="3355976"/>
                </a:cubicBezTo>
                <a:cubicBezTo>
                  <a:pt x="917924" y="3354874"/>
                  <a:pt x="912422" y="3351568"/>
                  <a:pt x="908021" y="3351568"/>
                </a:cubicBezTo>
                <a:cubicBezTo>
                  <a:pt x="901418" y="3351568"/>
                  <a:pt x="899218" y="3348262"/>
                  <a:pt x="898117" y="3342752"/>
                </a:cubicBezTo>
                <a:cubicBezTo>
                  <a:pt x="894816" y="3331732"/>
                  <a:pt x="892614" y="3330630"/>
                  <a:pt x="881611" y="3337242"/>
                </a:cubicBezTo>
                <a:cubicBezTo>
                  <a:pt x="875008" y="3341650"/>
                  <a:pt x="868406" y="3347161"/>
                  <a:pt x="860703" y="3349364"/>
                </a:cubicBezTo>
                <a:cubicBezTo>
                  <a:pt x="860703" y="3348262"/>
                  <a:pt x="859603" y="3348262"/>
                  <a:pt x="859603" y="3347161"/>
                </a:cubicBezTo>
                <a:cubicBezTo>
                  <a:pt x="869506" y="3332834"/>
                  <a:pt x="869506" y="3332834"/>
                  <a:pt x="860703" y="3317406"/>
                </a:cubicBezTo>
                <a:cubicBezTo>
                  <a:pt x="859603" y="3315202"/>
                  <a:pt x="858502" y="3312998"/>
                  <a:pt x="857402" y="3311896"/>
                </a:cubicBezTo>
                <a:cubicBezTo>
                  <a:pt x="848599" y="3293162"/>
                  <a:pt x="835394" y="3289856"/>
                  <a:pt x="816687" y="3298672"/>
                </a:cubicBezTo>
                <a:cubicBezTo>
                  <a:pt x="806783" y="3304182"/>
                  <a:pt x="800181" y="3300876"/>
                  <a:pt x="799080" y="3289856"/>
                </a:cubicBezTo>
                <a:cubicBezTo>
                  <a:pt x="797980" y="3284346"/>
                  <a:pt x="797980" y="3278836"/>
                  <a:pt x="799080" y="3273326"/>
                </a:cubicBezTo>
                <a:cubicBezTo>
                  <a:pt x="802382" y="3257898"/>
                  <a:pt x="816687" y="3253490"/>
                  <a:pt x="827691" y="3263408"/>
                </a:cubicBezTo>
                <a:cubicBezTo>
                  <a:pt x="836494" y="3271122"/>
                  <a:pt x="845297" y="3274428"/>
                  <a:pt x="855201" y="3276632"/>
                </a:cubicBezTo>
                <a:cubicBezTo>
                  <a:pt x="865105" y="3277734"/>
                  <a:pt x="873908" y="3281040"/>
                  <a:pt x="880510" y="3288754"/>
                </a:cubicBezTo>
                <a:cubicBezTo>
                  <a:pt x="890414" y="3301978"/>
                  <a:pt x="895916" y="3303080"/>
                  <a:pt x="908021" y="3292060"/>
                </a:cubicBezTo>
                <a:cubicBezTo>
                  <a:pt x="916824" y="3285448"/>
                  <a:pt x="924527" y="3283244"/>
                  <a:pt x="935531" y="3285448"/>
                </a:cubicBezTo>
                <a:cubicBezTo>
                  <a:pt x="955338" y="3288754"/>
                  <a:pt x="974045" y="3297570"/>
                  <a:pt x="992752" y="3301978"/>
                </a:cubicBezTo>
                <a:cubicBezTo>
                  <a:pt x="1009258" y="3306386"/>
                  <a:pt x="1025764" y="3306386"/>
                  <a:pt x="1040069" y="3296468"/>
                </a:cubicBezTo>
                <a:cubicBezTo>
                  <a:pt x="1047772" y="3289856"/>
                  <a:pt x="1052174" y="3292060"/>
                  <a:pt x="1058776" y="3298672"/>
                </a:cubicBezTo>
                <a:cubicBezTo>
                  <a:pt x="1089587" y="3329529"/>
                  <a:pt x="1124800" y="3344956"/>
                  <a:pt x="1167717" y="3326222"/>
                </a:cubicBezTo>
                <a:cubicBezTo>
                  <a:pt x="1174319" y="3322916"/>
                  <a:pt x="1179821" y="3325120"/>
                  <a:pt x="1185323" y="3327324"/>
                </a:cubicBezTo>
                <a:cubicBezTo>
                  <a:pt x="1188624" y="3329529"/>
                  <a:pt x="1193026" y="3333936"/>
                  <a:pt x="1197427" y="3330630"/>
                </a:cubicBezTo>
                <a:cubicBezTo>
                  <a:pt x="1201829" y="3326222"/>
                  <a:pt x="1198528" y="3321814"/>
                  <a:pt x="1197427" y="3317406"/>
                </a:cubicBezTo>
                <a:cubicBezTo>
                  <a:pt x="1194126" y="3310794"/>
                  <a:pt x="1197427" y="3308590"/>
                  <a:pt x="1204030" y="3308590"/>
                </a:cubicBezTo>
                <a:cubicBezTo>
                  <a:pt x="1210632" y="3308590"/>
                  <a:pt x="1217235" y="3310794"/>
                  <a:pt x="1223837" y="3311896"/>
                </a:cubicBezTo>
                <a:cubicBezTo>
                  <a:pt x="1238143" y="3316304"/>
                  <a:pt x="1250247" y="3321814"/>
                  <a:pt x="1265653" y="3318508"/>
                </a:cubicBezTo>
                <a:cubicBezTo>
                  <a:pt x="1268954" y="3318508"/>
                  <a:pt x="1268954" y="3320712"/>
                  <a:pt x="1270054" y="3322916"/>
                </a:cubicBezTo>
                <a:cubicBezTo>
                  <a:pt x="1273355" y="3332834"/>
                  <a:pt x="1281058" y="3335038"/>
                  <a:pt x="1289862" y="3335038"/>
                </a:cubicBezTo>
                <a:cubicBezTo>
                  <a:pt x="1322874" y="3336140"/>
                  <a:pt x="1355886" y="3339446"/>
                  <a:pt x="1387798" y="3350466"/>
                </a:cubicBezTo>
                <a:cubicBezTo>
                  <a:pt x="1389998" y="3351568"/>
                  <a:pt x="1393300" y="3351568"/>
                  <a:pt x="1396601" y="3350466"/>
                </a:cubicBezTo>
                <a:cubicBezTo>
                  <a:pt x="1406505" y="3344956"/>
                  <a:pt x="1413107" y="3348262"/>
                  <a:pt x="1418609" y="3359282"/>
                </a:cubicBezTo>
                <a:cubicBezTo>
                  <a:pt x="1424111" y="3370303"/>
                  <a:pt x="1430714" y="3371404"/>
                  <a:pt x="1440617" y="3362588"/>
                </a:cubicBezTo>
                <a:cubicBezTo>
                  <a:pt x="1445019" y="3359282"/>
                  <a:pt x="1448320" y="3355976"/>
                  <a:pt x="1452721" y="3351568"/>
                </a:cubicBezTo>
                <a:cubicBezTo>
                  <a:pt x="1457123" y="3358181"/>
                  <a:pt x="1461525" y="3364793"/>
                  <a:pt x="1469228" y="3364793"/>
                </a:cubicBezTo>
                <a:cubicBezTo>
                  <a:pt x="1478031" y="3364793"/>
                  <a:pt x="1486834" y="3365894"/>
                  <a:pt x="1494537" y="3365894"/>
                </a:cubicBezTo>
                <a:cubicBezTo>
                  <a:pt x="1523147" y="3366996"/>
                  <a:pt x="1526449" y="3369201"/>
                  <a:pt x="1531951" y="3338344"/>
                </a:cubicBezTo>
                <a:cubicBezTo>
                  <a:pt x="1531951" y="3338344"/>
                  <a:pt x="1533051" y="3338344"/>
                  <a:pt x="1533051" y="3337242"/>
                </a:cubicBezTo>
                <a:cubicBezTo>
                  <a:pt x="1536352" y="3326222"/>
                  <a:pt x="1540754" y="3322916"/>
                  <a:pt x="1551758" y="3326222"/>
                </a:cubicBezTo>
                <a:cubicBezTo>
                  <a:pt x="1600176" y="3336140"/>
                  <a:pt x="1649694" y="3342752"/>
                  <a:pt x="1698112" y="3350466"/>
                </a:cubicBezTo>
                <a:cubicBezTo>
                  <a:pt x="1728924" y="3354874"/>
                  <a:pt x="1760835" y="3358181"/>
                  <a:pt x="1791647" y="3361486"/>
                </a:cubicBezTo>
                <a:cubicBezTo>
                  <a:pt x="1829060" y="3365894"/>
                  <a:pt x="1864273" y="3376914"/>
                  <a:pt x="1900587" y="3386833"/>
                </a:cubicBezTo>
                <a:cubicBezTo>
                  <a:pt x="1928097" y="3393445"/>
                  <a:pt x="1954507" y="3397853"/>
                  <a:pt x="1982017" y="3387935"/>
                </a:cubicBezTo>
                <a:cubicBezTo>
                  <a:pt x="1993021" y="3383526"/>
                  <a:pt x="2002924" y="3385730"/>
                  <a:pt x="2013928" y="3391240"/>
                </a:cubicBezTo>
                <a:cubicBezTo>
                  <a:pt x="2034836" y="3401158"/>
                  <a:pt x="2057945" y="3405567"/>
                  <a:pt x="2082154" y="3404465"/>
                </a:cubicBezTo>
                <a:cubicBezTo>
                  <a:pt x="2103062" y="3402260"/>
                  <a:pt x="2125070" y="3403363"/>
                  <a:pt x="2145977" y="3408872"/>
                </a:cubicBezTo>
                <a:cubicBezTo>
                  <a:pt x="2177889" y="3415485"/>
                  <a:pt x="2209801" y="3418790"/>
                  <a:pt x="2242814" y="3418790"/>
                </a:cubicBezTo>
                <a:cubicBezTo>
                  <a:pt x="2263721" y="3418790"/>
                  <a:pt x="2283528" y="3420995"/>
                  <a:pt x="2303335" y="3423199"/>
                </a:cubicBezTo>
                <a:cubicBezTo>
                  <a:pt x="2346252" y="3429810"/>
                  <a:pt x="2390268" y="3433117"/>
                  <a:pt x="2434284" y="3434219"/>
                </a:cubicBezTo>
                <a:cubicBezTo>
                  <a:pt x="2478300" y="3435321"/>
                  <a:pt x="2522316" y="3434219"/>
                  <a:pt x="2565232" y="3437525"/>
                </a:cubicBezTo>
                <a:cubicBezTo>
                  <a:pt x="2594943" y="3440831"/>
                  <a:pt x="2624654" y="3446341"/>
                  <a:pt x="2654365" y="3443034"/>
                </a:cubicBezTo>
                <a:cubicBezTo>
                  <a:pt x="2701683" y="3436422"/>
                  <a:pt x="2747900" y="3440831"/>
                  <a:pt x="2794117" y="3443034"/>
                </a:cubicBezTo>
                <a:cubicBezTo>
                  <a:pt x="2817226" y="3445239"/>
                  <a:pt x="2840334" y="3448544"/>
                  <a:pt x="2864542" y="3447442"/>
                </a:cubicBezTo>
                <a:cubicBezTo>
                  <a:pt x="2892053" y="3445239"/>
                  <a:pt x="2920663" y="3449647"/>
                  <a:pt x="2948174" y="3443034"/>
                </a:cubicBezTo>
                <a:cubicBezTo>
                  <a:pt x="2965780" y="3438627"/>
                  <a:pt x="2983387" y="3439729"/>
                  <a:pt x="2999893" y="3443034"/>
                </a:cubicBezTo>
                <a:cubicBezTo>
                  <a:pt x="3018600" y="3447442"/>
                  <a:pt x="3036206" y="3448544"/>
                  <a:pt x="3054914" y="3445239"/>
                </a:cubicBezTo>
                <a:cubicBezTo>
                  <a:pt x="3076921" y="3439729"/>
                  <a:pt x="3100030" y="3437525"/>
                  <a:pt x="3123138" y="3436422"/>
                </a:cubicBezTo>
                <a:cubicBezTo>
                  <a:pt x="3155050" y="3434219"/>
                  <a:pt x="3185862" y="3433117"/>
                  <a:pt x="3216672" y="3430912"/>
                </a:cubicBezTo>
                <a:cubicBezTo>
                  <a:pt x="3258488" y="3427607"/>
                  <a:pt x="3300304" y="3424300"/>
                  <a:pt x="3342119" y="3420995"/>
                </a:cubicBezTo>
                <a:cubicBezTo>
                  <a:pt x="3367429" y="3419892"/>
                  <a:pt x="3391638" y="3417689"/>
                  <a:pt x="3415846" y="3415485"/>
                </a:cubicBezTo>
                <a:cubicBezTo>
                  <a:pt x="3454361" y="3412178"/>
                  <a:pt x="3491774" y="3403363"/>
                  <a:pt x="3530288" y="3413280"/>
                </a:cubicBezTo>
                <a:cubicBezTo>
                  <a:pt x="3535791" y="3414382"/>
                  <a:pt x="3537992" y="3412178"/>
                  <a:pt x="3537992" y="3406668"/>
                </a:cubicBezTo>
                <a:cubicBezTo>
                  <a:pt x="3537992" y="3398955"/>
                  <a:pt x="3534690" y="3394546"/>
                  <a:pt x="3526987" y="3394546"/>
                </a:cubicBezTo>
                <a:cubicBezTo>
                  <a:pt x="3519284" y="3394546"/>
                  <a:pt x="3511582" y="3395648"/>
                  <a:pt x="3503879" y="3395648"/>
                </a:cubicBezTo>
                <a:cubicBezTo>
                  <a:pt x="3338818" y="3400057"/>
                  <a:pt x="3172657" y="3406668"/>
                  <a:pt x="3007595" y="3408872"/>
                </a:cubicBezTo>
                <a:cubicBezTo>
                  <a:pt x="2855740" y="3409975"/>
                  <a:pt x="2703883" y="3409975"/>
                  <a:pt x="2552028" y="3403363"/>
                </a:cubicBezTo>
                <a:cubicBezTo>
                  <a:pt x="2454091" y="3398955"/>
                  <a:pt x="2357256" y="3392343"/>
                  <a:pt x="2260420" y="3383526"/>
                </a:cubicBezTo>
                <a:cubicBezTo>
                  <a:pt x="2175688" y="3376914"/>
                  <a:pt x="2090958" y="3366996"/>
                  <a:pt x="2006226" y="3355976"/>
                </a:cubicBezTo>
                <a:cubicBezTo>
                  <a:pt x="1901687" y="3341650"/>
                  <a:pt x="1799350" y="3319610"/>
                  <a:pt x="1695911" y="3299774"/>
                </a:cubicBezTo>
                <a:cubicBezTo>
                  <a:pt x="1662899" y="3294264"/>
                  <a:pt x="1629887" y="3283244"/>
                  <a:pt x="1596875" y="3284346"/>
                </a:cubicBezTo>
                <a:cubicBezTo>
                  <a:pt x="1559461" y="3284346"/>
                  <a:pt x="1524248" y="3281040"/>
                  <a:pt x="1493437" y="3257898"/>
                </a:cubicBezTo>
                <a:cubicBezTo>
                  <a:pt x="1481332" y="3249082"/>
                  <a:pt x="1465926" y="3247980"/>
                  <a:pt x="1450521" y="3252388"/>
                </a:cubicBezTo>
                <a:cubicBezTo>
                  <a:pt x="1440617" y="3255694"/>
                  <a:pt x="1430714" y="3254592"/>
                  <a:pt x="1419710" y="3252388"/>
                </a:cubicBezTo>
                <a:cubicBezTo>
                  <a:pt x="1403203" y="3249082"/>
                  <a:pt x="1386697" y="3242470"/>
                  <a:pt x="1369091" y="3246878"/>
                </a:cubicBezTo>
                <a:cubicBezTo>
                  <a:pt x="1353685" y="3250184"/>
                  <a:pt x="1342681" y="3245776"/>
                  <a:pt x="1332777" y="3233654"/>
                </a:cubicBezTo>
                <a:cubicBezTo>
                  <a:pt x="1329476" y="3229246"/>
                  <a:pt x="1325075" y="3228144"/>
                  <a:pt x="1319572" y="3230348"/>
                </a:cubicBezTo>
                <a:cubicBezTo>
                  <a:pt x="1311870" y="3233654"/>
                  <a:pt x="1303066" y="3234756"/>
                  <a:pt x="1294263" y="3231450"/>
                </a:cubicBezTo>
                <a:cubicBezTo>
                  <a:pt x="1267853" y="3222634"/>
                  <a:pt x="1238143" y="3220430"/>
                  <a:pt x="1211733" y="3209410"/>
                </a:cubicBezTo>
                <a:cubicBezTo>
                  <a:pt x="1202930" y="3205002"/>
                  <a:pt x="1194126" y="3203900"/>
                  <a:pt x="1185323" y="3208308"/>
                </a:cubicBezTo>
                <a:cubicBezTo>
                  <a:pt x="1166616" y="3216022"/>
                  <a:pt x="1161114" y="3214920"/>
                  <a:pt x="1149009" y="3198390"/>
                </a:cubicBezTo>
                <a:cubicBezTo>
                  <a:pt x="1144608" y="3191778"/>
                  <a:pt x="1139106" y="3187370"/>
                  <a:pt x="1132503" y="3187370"/>
                </a:cubicBezTo>
                <a:cubicBezTo>
                  <a:pt x="1109395" y="3186268"/>
                  <a:pt x="1088487" y="3177452"/>
                  <a:pt x="1067580" y="3170840"/>
                </a:cubicBezTo>
                <a:cubicBezTo>
                  <a:pt x="1048872" y="3164228"/>
                  <a:pt x="1030166" y="3158718"/>
                  <a:pt x="1010358" y="3162024"/>
                </a:cubicBezTo>
                <a:cubicBezTo>
                  <a:pt x="1002655" y="3163126"/>
                  <a:pt x="998254" y="3160922"/>
                  <a:pt x="994953" y="3155412"/>
                </a:cubicBezTo>
                <a:cubicBezTo>
                  <a:pt x="990551" y="3148800"/>
                  <a:pt x="985049" y="3141085"/>
                  <a:pt x="976245" y="3143290"/>
                </a:cubicBezTo>
                <a:cubicBezTo>
                  <a:pt x="957539" y="3147698"/>
                  <a:pt x="942133" y="3139984"/>
                  <a:pt x="928928" y="3126760"/>
                </a:cubicBezTo>
                <a:cubicBezTo>
                  <a:pt x="909121" y="3108026"/>
                  <a:pt x="884912" y="3101413"/>
                  <a:pt x="858502" y="3109128"/>
                </a:cubicBezTo>
                <a:cubicBezTo>
                  <a:pt x="848599" y="3111332"/>
                  <a:pt x="845297" y="3109128"/>
                  <a:pt x="845297" y="3099210"/>
                </a:cubicBezTo>
                <a:cubicBezTo>
                  <a:pt x="845297" y="3095903"/>
                  <a:pt x="845297" y="3092598"/>
                  <a:pt x="844197" y="3090393"/>
                </a:cubicBezTo>
                <a:cubicBezTo>
                  <a:pt x="829892" y="3067251"/>
                  <a:pt x="815586" y="3045212"/>
                  <a:pt x="785875" y="3039702"/>
                </a:cubicBezTo>
                <a:cubicBezTo>
                  <a:pt x="779273" y="3038599"/>
                  <a:pt x="780373" y="3035294"/>
                  <a:pt x="782574" y="3030885"/>
                </a:cubicBezTo>
                <a:cubicBezTo>
                  <a:pt x="783674" y="3028682"/>
                  <a:pt x="785875" y="3026477"/>
                  <a:pt x="788076" y="3024273"/>
                </a:cubicBezTo>
                <a:cubicBezTo>
                  <a:pt x="792478" y="3019865"/>
                  <a:pt x="796879" y="3016560"/>
                  <a:pt x="792478" y="3009947"/>
                </a:cubicBezTo>
                <a:cubicBezTo>
                  <a:pt x="789177" y="3003335"/>
                  <a:pt x="783674" y="3007743"/>
                  <a:pt x="778173" y="3008845"/>
                </a:cubicBezTo>
                <a:cubicBezTo>
                  <a:pt x="767169" y="3012151"/>
                  <a:pt x="755064" y="3015457"/>
                  <a:pt x="746261" y="3008845"/>
                </a:cubicBezTo>
                <a:cubicBezTo>
                  <a:pt x="735256" y="3001131"/>
                  <a:pt x="729755" y="3004437"/>
                  <a:pt x="722052" y="3013253"/>
                </a:cubicBezTo>
                <a:cubicBezTo>
                  <a:pt x="719851" y="3015457"/>
                  <a:pt x="717650" y="3017662"/>
                  <a:pt x="714349" y="3018763"/>
                </a:cubicBezTo>
                <a:cubicBezTo>
                  <a:pt x="711048" y="3022070"/>
                  <a:pt x="707747" y="3023172"/>
                  <a:pt x="703345" y="3018763"/>
                </a:cubicBezTo>
                <a:cubicBezTo>
                  <a:pt x="700044" y="3015457"/>
                  <a:pt x="700044" y="3011050"/>
                  <a:pt x="703345" y="3007743"/>
                </a:cubicBezTo>
                <a:cubicBezTo>
                  <a:pt x="706646" y="3003335"/>
                  <a:pt x="707747" y="2998927"/>
                  <a:pt x="712148" y="2995621"/>
                </a:cubicBezTo>
                <a:cubicBezTo>
                  <a:pt x="714349" y="2994519"/>
                  <a:pt x="716550" y="2993418"/>
                  <a:pt x="715450" y="2990111"/>
                </a:cubicBezTo>
                <a:cubicBezTo>
                  <a:pt x="714349" y="2987908"/>
                  <a:pt x="711048" y="2989009"/>
                  <a:pt x="708847" y="2989009"/>
                </a:cubicBezTo>
                <a:cubicBezTo>
                  <a:pt x="705546" y="2989009"/>
                  <a:pt x="703345" y="2989009"/>
                  <a:pt x="701144" y="2991213"/>
                </a:cubicBezTo>
                <a:cubicBezTo>
                  <a:pt x="698943" y="2993418"/>
                  <a:pt x="696742" y="2993418"/>
                  <a:pt x="694542" y="2991213"/>
                </a:cubicBezTo>
                <a:cubicBezTo>
                  <a:pt x="682437" y="2979091"/>
                  <a:pt x="668132" y="2973581"/>
                  <a:pt x="651626" y="2974683"/>
                </a:cubicBezTo>
                <a:cubicBezTo>
                  <a:pt x="643923" y="2975785"/>
                  <a:pt x="636220" y="2975785"/>
                  <a:pt x="628517" y="2974683"/>
                </a:cubicBezTo>
                <a:cubicBezTo>
                  <a:pt x="624115" y="2974683"/>
                  <a:pt x="617513" y="2974683"/>
                  <a:pt x="615312" y="2969173"/>
                </a:cubicBezTo>
                <a:cubicBezTo>
                  <a:pt x="614212" y="2964765"/>
                  <a:pt x="619714" y="2961459"/>
                  <a:pt x="623015" y="2958153"/>
                </a:cubicBezTo>
                <a:cubicBezTo>
                  <a:pt x="625216" y="2955949"/>
                  <a:pt x="627417" y="2954847"/>
                  <a:pt x="629618" y="2952643"/>
                </a:cubicBezTo>
                <a:cubicBezTo>
                  <a:pt x="631819" y="2950439"/>
                  <a:pt x="637320" y="2948235"/>
                  <a:pt x="635120" y="2943827"/>
                </a:cubicBezTo>
                <a:cubicBezTo>
                  <a:pt x="634019" y="2939419"/>
                  <a:pt x="628517" y="2939419"/>
                  <a:pt x="624115" y="2940521"/>
                </a:cubicBezTo>
                <a:cubicBezTo>
                  <a:pt x="614212" y="2940521"/>
                  <a:pt x="606509" y="2938317"/>
                  <a:pt x="596606" y="2933909"/>
                </a:cubicBezTo>
                <a:cubicBezTo>
                  <a:pt x="574597" y="2922889"/>
                  <a:pt x="562493" y="2928399"/>
                  <a:pt x="553689" y="2950439"/>
                </a:cubicBezTo>
                <a:cubicBezTo>
                  <a:pt x="550388" y="2959255"/>
                  <a:pt x="544887" y="2963663"/>
                  <a:pt x="536083" y="2962561"/>
                </a:cubicBezTo>
                <a:lnTo>
                  <a:pt x="536083" y="2914177"/>
                </a:lnTo>
                <a:lnTo>
                  <a:pt x="530600" y="2918493"/>
                </a:lnTo>
                <a:cubicBezTo>
                  <a:pt x="527949" y="2919409"/>
                  <a:pt x="525026" y="2919394"/>
                  <a:pt x="521949" y="2918429"/>
                </a:cubicBezTo>
                <a:cubicBezTo>
                  <a:pt x="518001" y="2918093"/>
                  <a:pt x="512796" y="2916010"/>
                  <a:pt x="509002" y="2916623"/>
                </a:cubicBezTo>
                <a:cubicBezTo>
                  <a:pt x="503309" y="2917544"/>
                  <a:pt x="500950" y="2915000"/>
                  <a:pt x="499233" y="2910403"/>
                </a:cubicBezTo>
                <a:cubicBezTo>
                  <a:pt x="494851" y="2901363"/>
                  <a:pt x="492800" y="2900720"/>
                  <a:pt x="484234" y="2907954"/>
                </a:cubicBezTo>
                <a:cubicBezTo>
                  <a:pt x="479157" y="2912676"/>
                  <a:pt x="474233" y="2918347"/>
                  <a:pt x="467899" y="2921321"/>
                </a:cubicBezTo>
                <a:cubicBezTo>
                  <a:pt x="467745" y="2920371"/>
                  <a:pt x="466797" y="2920524"/>
                  <a:pt x="466643" y="2919574"/>
                </a:cubicBezTo>
                <a:cubicBezTo>
                  <a:pt x="473184" y="2905842"/>
                  <a:pt x="473184" y="2905842"/>
                  <a:pt x="463443" y="2893768"/>
                </a:cubicBezTo>
                <a:cubicBezTo>
                  <a:pt x="462187" y="2892022"/>
                  <a:pt x="460931" y="2890274"/>
                  <a:pt x="459828" y="2889478"/>
                </a:cubicBezTo>
                <a:cubicBezTo>
                  <a:pt x="449627" y="2874554"/>
                  <a:pt x="437781" y="2873545"/>
                  <a:pt x="422882" y="2883754"/>
                </a:cubicBezTo>
                <a:cubicBezTo>
                  <a:pt x="415112" y="2889885"/>
                  <a:pt x="408958" y="2887956"/>
                  <a:pt x="406473" y="2878608"/>
                </a:cubicBezTo>
                <a:cubicBezTo>
                  <a:pt x="404757" y="2874011"/>
                  <a:pt x="403988" y="2869260"/>
                  <a:pt x="404168" y="2864357"/>
                </a:cubicBezTo>
                <a:cubicBezTo>
                  <a:pt x="404863" y="2850594"/>
                  <a:pt x="416582" y="2844799"/>
                  <a:pt x="427452" y="2851816"/>
                </a:cubicBezTo>
                <a:cubicBezTo>
                  <a:pt x="436117" y="2857240"/>
                  <a:pt x="444168" y="2858863"/>
                  <a:pt x="453014" y="2859382"/>
                </a:cubicBezTo>
                <a:cubicBezTo>
                  <a:pt x="461706" y="2858951"/>
                  <a:pt x="469757" y="2860574"/>
                  <a:pt x="476525" y="2866304"/>
                </a:cubicBezTo>
                <a:cubicBezTo>
                  <a:pt x="486907" y="2876324"/>
                  <a:pt x="491805" y="2876507"/>
                  <a:pt x="500704" y="2865319"/>
                </a:cubicBezTo>
                <a:cubicBezTo>
                  <a:pt x="507372" y="2858390"/>
                  <a:pt x="513705" y="2855416"/>
                  <a:pt x="523500" y="2855782"/>
                </a:cubicBezTo>
                <a:cubicBezTo>
                  <a:pt x="541038" y="2855871"/>
                  <a:pt x="558395" y="2860863"/>
                  <a:pt x="575138" y="2862055"/>
                </a:cubicBezTo>
                <a:cubicBezTo>
                  <a:pt x="589983" y="2863554"/>
                  <a:pt x="604215" y="2861252"/>
                  <a:pt x="615165" y="2850707"/>
                </a:cubicBezTo>
                <a:cubicBezTo>
                  <a:pt x="620883" y="2843932"/>
                  <a:pt x="624986" y="2845219"/>
                  <a:pt x="631601" y="2849999"/>
                </a:cubicBezTo>
                <a:lnTo>
                  <a:pt x="640659" y="2855350"/>
                </a:lnTo>
                <a:lnTo>
                  <a:pt x="640622" y="2852361"/>
                </a:lnTo>
                <a:cubicBezTo>
                  <a:pt x="638421" y="2849055"/>
                  <a:pt x="640622" y="2846851"/>
                  <a:pt x="645023" y="2845749"/>
                </a:cubicBezTo>
                <a:cubicBezTo>
                  <a:pt x="661529" y="2845749"/>
                  <a:pt x="667032" y="2850157"/>
                  <a:pt x="668132" y="2866687"/>
                </a:cubicBezTo>
                <a:lnTo>
                  <a:pt x="668664" y="2867859"/>
                </a:lnTo>
                <a:lnTo>
                  <a:pt x="679162" y="2870946"/>
                </a:lnTo>
                <a:lnTo>
                  <a:pt x="701302" y="2869830"/>
                </a:lnTo>
                <a:lnTo>
                  <a:pt x="702245" y="2865585"/>
                </a:lnTo>
                <a:cubicBezTo>
                  <a:pt x="705546" y="2862279"/>
                  <a:pt x="709947" y="2854565"/>
                  <a:pt x="713249" y="2861177"/>
                </a:cubicBezTo>
                <a:lnTo>
                  <a:pt x="716333" y="2864266"/>
                </a:lnTo>
                <a:lnTo>
                  <a:pt x="729365" y="2858561"/>
                </a:lnTo>
                <a:cubicBezTo>
                  <a:pt x="734596" y="2854790"/>
                  <a:pt x="739647" y="2855924"/>
                  <a:pt x="744698" y="2857057"/>
                </a:cubicBezTo>
                <a:cubicBezTo>
                  <a:pt x="747852" y="2858496"/>
                  <a:pt x="752261" y="2861683"/>
                  <a:pt x="755595" y="2858218"/>
                </a:cubicBezTo>
                <a:cubicBezTo>
                  <a:pt x="758776" y="2853805"/>
                  <a:pt x="755315" y="2850465"/>
                  <a:pt x="753751" y="2846818"/>
                </a:cubicBezTo>
                <a:cubicBezTo>
                  <a:pt x="749983" y="2841577"/>
                  <a:pt x="752522" y="2839217"/>
                  <a:pt x="758214" y="2838296"/>
                </a:cubicBezTo>
                <a:cubicBezTo>
                  <a:pt x="763906" y="2837376"/>
                  <a:pt x="769906" y="2838355"/>
                  <a:pt x="775753" y="2838385"/>
                </a:cubicBezTo>
                <a:cubicBezTo>
                  <a:pt x="788700" y="2840190"/>
                  <a:pt x="799904" y="2843253"/>
                  <a:pt x="812725" y="2838255"/>
                </a:cubicBezTo>
                <a:cubicBezTo>
                  <a:pt x="815572" y="2837795"/>
                  <a:pt x="815879" y="2839695"/>
                  <a:pt x="817135" y="2841441"/>
                </a:cubicBezTo>
                <a:cubicBezTo>
                  <a:pt x="821364" y="2849532"/>
                  <a:pt x="828313" y="2850358"/>
                  <a:pt x="835902" y="2849131"/>
                </a:cubicBezTo>
                <a:cubicBezTo>
                  <a:pt x="864518" y="2845478"/>
                  <a:pt x="893440" y="2843726"/>
                  <a:pt x="922489" y="2848777"/>
                </a:cubicBezTo>
                <a:cubicBezTo>
                  <a:pt x="924541" y="2849419"/>
                  <a:pt x="927387" y="2848959"/>
                  <a:pt x="930080" y="2847549"/>
                </a:cubicBezTo>
                <a:cubicBezTo>
                  <a:pt x="937849" y="2841418"/>
                  <a:pt x="944003" y="2843347"/>
                  <a:pt x="950283" y="2852081"/>
                </a:cubicBezTo>
                <a:cubicBezTo>
                  <a:pt x="956563" y="2860816"/>
                  <a:pt x="962409" y="2860844"/>
                  <a:pt x="969718" y="2851863"/>
                </a:cubicBezTo>
                <a:cubicBezTo>
                  <a:pt x="973052" y="2848398"/>
                  <a:pt x="975438" y="2845088"/>
                  <a:pt x="978618" y="2840674"/>
                </a:cubicBezTo>
                <a:cubicBezTo>
                  <a:pt x="983334" y="2845761"/>
                  <a:pt x="988051" y="2850848"/>
                  <a:pt x="994692" y="2849774"/>
                </a:cubicBezTo>
                <a:cubicBezTo>
                  <a:pt x="1002282" y="2848547"/>
                  <a:pt x="1010025" y="2848269"/>
                  <a:pt x="1016667" y="2847195"/>
                </a:cubicBezTo>
                <a:cubicBezTo>
                  <a:pt x="1029076" y="2845675"/>
                  <a:pt x="1036070" y="2845276"/>
                  <a:pt x="1040016" y="2841835"/>
                </a:cubicBezTo>
                <a:lnTo>
                  <a:pt x="1042586" y="2836627"/>
                </a:lnTo>
                <a:lnTo>
                  <a:pt x="1024663" y="2833627"/>
                </a:lnTo>
                <a:cubicBezTo>
                  <a:pt x="999354" y="2830321"/>
                  <a:pt x="976245" y="2824811"/>
                  <a:pt x="955338" y="2808281"/>
                </a:cubicBezTo>
                <a:cubicBezTo>
                  <a:pt x="943233" y="2798363"/>
                  <a:pt x="934430" y="2785139"/>
                  <a:pt x="926727" y="2770812"/>
                </a:cubicBezTo>
                <a:cubicBezTo>
                  <a:pt x="919024" y="2784037"/>
                  <a:pt x="913522" y="2785139"/>
                  <a:pt x="902518" y="2774119"/>
                </a:cubicBezTo>
                <a:lnTo>
                  <a:pt x="898481" y="2760978"/>
                </a:lnTo>
                <a:lnTo>
                  <a:pt x="891918" y="2762076"/>
                </a:lnTo>
                <a:cubicBezTo>
                  <a:pt x="885507" y="2764575"/>
                  <a:pt x="879776" y="2765258"/>
                  <a:pt x="874370" y="2764182"/>
                </a:cubicBezTo>
                <a:lnTo>
                  <a:pt x="867592" y="2760514"/>
                </a:lnTo>
                <a:lnTo>
                  <a:pt x="866755" y="2763236"/>
                </a:lnTo>
                <a:cubicBezTo>
                  <a:pt x="865655" y="2766405"/>
                  <a:pt x="864004" y="2769711"/>
                  <a:pt x="860703" y="2773017"/>
                </a:cubicBezTo>
                <a:cubicBezTo>
                  <a:pt x="864004" y="2759792"/>
                  <a:pt x="857402" y="2756487"/>
                  <a:pt x="848599" y="2754282"/>
                </a:cubicBezTo>
                <a:lnTo>
                  <a:pt x="848570" y="2754271"/>
                </a:lnTo>
                <a:lnTo>
                  <a:pt x="846921" y="2754729"/>
                </a:lnTo>
                <a:cubicBezTo>
                  <a:pt x="840741" y="2758653"/>
                  <a:pt x="833304" y="2760831"/>
                  <a:pt x="825253" y="2759208"/>
                </a:cubicBezTo>
                <a:cubicBezTo>
                  <a:pt x="801255" y="2755289"/>
                  <a:pt x="775333" y="2757532"/>
                  <a:pt x="751026" y="2751713"/>
                </a:cubicBezTo>
                <a:cubicBezTo>
                  <a:pt x="742822" y="2749141"/>
                  <a:pt x="735078" y="2749418"/>
                  <a:pt x="728103" y="2754446"/>
                </a:cubicBezTo>
                <a:cubicBezTo>
                  <a:pt x="713050" y="2763705"/>
                  <a:pt x="708153" y="2763521"/>
                  <a:pt x="695413" y="2750958"/>
                </a:cubicBezTo>
                <a:cubicBezTo>
                  <a:pt x="690696" y="2745871"/>
                  <a:pt x="685338" y="2742838"/>
                  <a:pt x="679646" y="2743758"/>
                </a:cubicBezTo>
                <a:cubicBezTo>
                  <a:pt x="659569" y="2746031"/>
                  <a:pt x="640314" y="2741345"/>
                  <a:pt x="621366" y="2738560"/>
                </a:cubicBezTo>
                <a:cubicBezTo>
                  <a:pt x="604316" y="2735467"/>
                  <a:pt x="587419" y="2733325"/>
                  <a:pt x="570803" y="2738937"/>
                </a:cubicBezTo>
                <a:cubicBezTo>
                  <a:pt x="564316" y="2740961"/>
                  <a:pt x="560214" y="2739675"/>
                  <a:pt x="556600" y="2735385"/>
                </a:cubicBezTo>
                <a:cubicBezTo>
                  <a:pt x="551882" y="2730298"/>
                  <a:pt x="546063" y="2724415"/>
                  <a:pt x="538781" y="2727543"/>
                </a:cubicBezTo>
                <a:cubicBezTo>
                  <a:pt x="523267" y="2733952"/>
                  <a:pt x="508910" y="2729449"/>
                  <a:pt x="495681" y="2719888"/>
                </a:cubicBezTo>
                <a:cubicBezTo>
                  <a:pt x="475992" y="2706499"/>
                  <a:pt x="454198" y="2704174"/>
                  <a:pt x="432504" y="2714506"/>
                </a:cubicBezTo>
                <a:cubicBezTo>
                  <a:pt x="424273" y="2717788"/>
                  <a:pt x="421120" y="2716348"/>
                  <a:pt x="419737" y="2707797"/>
                </a:cubicBezTo>
                <a:cubicBezTo>
                  <a:pt x="419276" y="2704947"/>
                  <a:pt x="418815" y="2702097"/>
                  <a:pt x="417559" y="2700350"/>
                </a:cubicBezTo>
                <a:cubicBezTo>
                  <a:pt x="401999" y="2682392"/>
                  <a:pt x="386593" y="2665384"/>
                  <a:pt x="360209" y="2664777"/>
                </a:cubicBezTo>
                <a:cubicBezTo>
                  <a:pt x="354363" y="2664747"/>
                  <a:pt x="354851" y="2661744"/>
                  <a:pt x="356133" y="2657637"/>
                </a:cubicBezTo>
                <a:cubicBezTo>
                  <a:pt x="356775" y="2655583"/>
                  <a:pt x="358365" y="2653376"/>
                  <a:pt x="359955" y="2651169"/>
                </a:cubicBezTo>
                <a:cubicBezTo>
                  <a:pt x="363135" y="2646755"/>
                  <a:pt x="366469" y="2643290"/>
                  <a:pt x="361752" y="2638204"/>
                </a:cubicBezTo>
                <a:cubicBezTo>
                  <a:pt x="357984" y="2632963"/>
                  <a:pt x="353855" y="2637531"/>
                  <a:pt x="349266" y="2639248"/>
                </a:cubicBezTo>
                <a:cubicBezTo>
                  <a:pt x="340240" y="2643633"/>
                  <a:pt x="330264" y="2648171"/>
                  <a:pt x="321753" y="2643698"/>
                </a:cubicBezTo>
                <a:cubicBezTo>
                  <a:pt x="311190" y="2638582"/>
                  <a:pt x="306907" y="2642199"/>
                  <a:pt x="301495" y="2650874"/>
                </a:cubicBezTo>
                <a:cubicBezTo>
                  <a:pt x="299905" y="2653081"/>
                  <a:pt x="298315" y="2655288"/>
                  <a:pt x="295623" y="2656698"/>
                </a:cubicBezTo>
                <a:cubicBezTo>
                  <a:pt x="293237" y="2660009"/>
                  <a:pt x="290545" y="2661420"/>
                  <a:pt x="286135" y="2658233"/>
                </a:cubicBezTo>
                <a:cubicBezTo>
                  <a:pt x="282828" y="2655843"/>
                  <a:pt x="282214" y="2652042"/>
                  <a:pt x="284599" y="2648732"/>
                </a:cubicBezTo>
                <a:cubicBezTo>
                  <a:pt x="286830" y="2644471"/>
                  <a:pt x="287164" y="2640517"/>
                  <a:pt x="290498" y="2637053"/>
                </a:cubicBezTo>
                <a:cubicBezTo>
                  <a:pt x="292242" y="2635796"/>
                  <a:pt x="293986" y="2634539"/>
                  <a:pt x="292576" y="2631842"/>
                </a:cubicBezTo>
                <a:cubicBezTo>
                  <a:pt x="291320" y="2630095"/>
                  <a:pt x="288628" y="2631506"/>
                  <a:pt x="286731" y="2631813"/>
                </a:cubicBezTo>
                <a:cubicBezTo>
                  <a:pt x="283884" y="2632273"/>
                  <a:pt x="281987" y="2632581"/>
                  <a:pt x="280397" y="2634788"/>
                </a:cubicBezTo>
                <a:cubicBezTo>
                  <a:pt x="278806" y="2636994"/>
                  <a:pt x="276909" y="2637301"/>
                  <a:pt x="274705" y="2635708"/>
                </a:cubicBezTo>
                <a:cubicBezTo>
                  <a:pt x="262578" y="2626945"/>
                  <a:pt x="249476" y="2624189"/>
                  <a:pt x="235399" y="2627440"/>
                </a:cubicBezTo>
                <a:cubicBezTo>
                  <a:pt x="228912" y="2629464"/>
                  <a:pt x="222271" y="2630538"/>
                  <a:pt x="215476" y="2630663"/>
                </a:cubicBezTo>
                <a:cubicBezTo>
                  <a:pt x="211681" y="2631276"/>
                  <a:pt x="205989" y="2632197"/>
                  <a:pt x="203323" y="2627753"/>
                </a:cubicBezTo>
                <a:cubicBezTo>
                  <a:pt x="201760" y="2624106"/>
                  <a:pt x="206043" y="2620489"/>
                  <a:pt x="208428" y="2617178"/>
                </a:cubicBezTo>
                <a:cubicBezTo>
                  <a:pt x="210018" y="2614971"/>
                  <a:pt x="211762" y="2613714"/>
                  <a:pt x="213352" y="2611507"/>
                </a:cubicBezTo>
                <a:cubicBezTo>
                  <a:pt x="214941" y="2609300"/>
                  <a:pt x="219378" y="2606633"/>
                  <a:pt x="216866" y="2603139"/>
                </a:cubicBezTo>
                <a:cubicBezTo>
                  <a:pt x="215303" y="2599492"/>
                  <a:pt x="210559" y="2600259"/>
                  <a:pt x="206918" y="2601823"/>
                </a:cubicBezTo>
                <a:cubicBezTo>
                  <a:pt x="198380" y="2603204"/>
                  <a:pt x="191431" y="2602378"/>
                  <a:pt x="182278" y="2599958"/>
                </a:cubicBezTo>
                <a:cubicBezTo>
                  <a:pt x="161767" y="2593526"/>
                  <a:pt x="152099" y="2599964"/>
                  <a:pt x="147583" y="2620193"/>
                </a:cubicBezTo>
                <a:cubicBezTo>
                  <a:pt x="145966" y="2628255"/>
                  <a:pt x="141837" y="2632822"/>
                  <a:pt x="134094" y="2633100"/>
                </a:cubicBezTo>
                <a:cubicBezTo>
                  <a:pt x="131174" y="2615047"/>
                  <a:pt x="128408" y="2597946"/>
                  <a:pt x="125489" y="2579894"/>
                </a:cubicBezTo>
                <a:cubicBezTo>
                  <a:pt x="138617" y="2576796"/>
                  <a:pt x="140695" y="2571585"/>
                  <a:pt x="135517" y="2563648"/>
                </a:cubicBezTo>
                <a:cubicBezTo>
                  <a:pt x="134108" y="2560951"/>
                  <a:pt x="130005" y="2559665"/>
                  <a:pt x="131442" y="2556508"/>
                </a:cubicBezTo>
                <a:cubicBezTo>
                  <a:pt x="133827" y="2553197"/>
                  <a:pt x="137775" y="2553534"/>
                  <a:pt x="140775" y="2554023"/>
                </a:cubicBezTo>
                <a:cubicBezTo>
                  <a:pt x="143622" y="2553563"/>
                  <a:pt x="145672" y="2554206"/>
                  <a:pt x="147724" y="2554849"/>
                </a:cubicBezTo>
                <a:cubicBezTo>
                  <a:pt x="153724" y="2555828"/>
                  <a:pt x="156416" y="2554419"/>
                  <a:pt x="156289" y="2547614"/>
                </a:cubicBezTo>
                <a:cubicBezTo>
                  <a:pt x="156623" y="2543660"/>
                  <a:pt x="158547" y="2537500"/>
                  <a:pt x="163752" y="2539583"/>
                </a:cubicBezTo>
                <a:cubicBezTo>
                  <a:pt x="170854" y="2541359"/>
                  <a:pt x="177495" y="2540285"/>
                  <a:pt x="184290" y="2540161"/>
                </a:cubicBezTo>
                <a:cubicBezTo>
                  <a:pt x="190136" y="2540191"/>
                  <a:pt x="197084" y="2541017"/>
                  <a:pt x="203418" y="2538042"/>
                </a:cubicBezTo>
                <a:cubicBezTo>
                  <a:pt x="208803" y="2535222"/>
                  <a:pt x="215136" y="2532248"/>
                  <a:pt x="208857" y="2523514"/>
                </a:cubicBezTo>
                <a:cubicBezTo>
                  <a:pt x="206497" y="2520971"/>
                  <a:pt x="208088" y="2518764"/>
                  <a:pt x="211730" y="2517199"/>
                </a:cubicBezTo>
                <a:cubicBezTo>
                  <a:pt x="225960" y="2514898"/>
                  <a:pt x="231318" y="2517931"/>
                  <a:pt x="234571" y="2532029"/>
                </a:cubicBezTo>
                <a:cubicBezTo>
                  <a:pt x="235340" y="2536780"/>
                  <a:pt x="236903" y="2540426"/>
                  <a:pt x="241006" y="2541714"/>
                </a:cubicBezTo>
                <a:cubicBezTo>
                  <a:pt x="248108" y="2543490"/>
                  <a:pt x="255056" y="2544315"/>
                  <a:pt x="262339" y="2541188"/>
                </a:cubicBezTo>
                <a:cubicBezTo>
                  <a:pt x="264236" y="2540881"/>
                  <a:pt x="264570" y="2536927"/>
                  <a:pt x="263314" y="2535180"/>
                </a:cubicBezTo>
                <a:cubicBezTo>
                  <a:pt x="262853" y="2532330"/>
                  <a:pt x="262238" y="2528530"/>
                  <a:pt x="263828" y="2526323"/>
                </a:cubicBezTo>
                <a:cubicBezTo>
                  <a:pt x="266213" y="2523012"/>
                  <a:pt x="268933" y="2515748"/>
                  <a:pt x="272701" y="2520988"/>
                </a:cubicBezTo>
                <a:cubicBezTo>
                  <a:pt x="281981" y="2530212"/>
                  <a:pt x="291468" y="2528677"/>
                  <a:pt x="301904" y="2526989"/>
                </a:cubicBezTo>
                <a:cubicBezTo>
                  <a:pt x="307750" y="2527019"/>
                  <a:pt x="313596" y="2527048"/>
                  <a:pt x="319108" y="2531032"/>
                </a:cubicBezTo>
                <a:cubicBezTo>
                  <a:pt x="339899" y="2545218"/>
                  <a:pt x="353977" y="2541967"/>
                  <a:pt x="363878" y="2518916"/>
                </a:cubicBezTo>
                <a:cubicBezTo>
                  <a:pt x="366751" y="2512602"/>
                  <a:pt x="371187" y="2509934"/>
                  <a:pt x="376853" y="2514868"/>
                </a:cubicBezTo>
                <a:cubicBezTo>
                  <a:pt x="390081" y="2524428"/>
                  <a:pt x="404927" y="2525927"/>
                  <a:pt x="420260" y="2524422"/>
                </a:cubicBezTo>
                <a:cubicBezTo>
                  <a:pt x="428003" y="2524145"/>
                  <a:pt x="435439" y="2521968"/>
                  <a:pt x="444132" y="2521537"/>
                </a:cubicBezTo>
                <a:cubicBezTo>
                  <a:pt x="458670" y="2521135"/>
                  <a:pt x="471003" y="2519141"/>
                  <a:pt x="473930" y="2501118"/>
                </a:cubicBezTo>
                <a:cubicBezTo>
                  <a:pt x="475005" y="2507770"/>
                  <a:pt x="474825" y="2512673"/>
                  <a:pt x="478593" y="2517913"/>
                </a:cubicBezTo>
                <a:cubicBezTo>
                  <a:pt x="482669" y="2525054"/>
                  <a:pt x="489771" y="2526830"/>
                  <a:pt x="496412" y="2525756"/>
                </a:cubicBezTo>
                <a:cubicBezTo>
                  <a:pt x="503848" y="2523579"/>
                  <a:pt x="498028" y="2517695"/>
                  <a:pt x="498362" y="2513741"/>
                </a:cubicBezTo>
                <a:cubicBezTo>
                  <a:pt x="498389" y="2507887"/>
                  <a:pt x="501570" y="2503473"/>
                  <a:pt x="507723" y="2505403"/>
                </a:cubicBezTo>
                <a:cubicBezTo>
                  <a:pt x="515927" y="2507975"/>
                  <a:pt x="522568" y="2506901"/>
                  <a:pt x="530953" y="2504570"/>
                </a:cubicBezTo>
                <a:cubicBezTo>
                  <a:pt x="540928" y="2500032"/>
                  <a:pt x="551364" y="2498345"/>
                  <a:pt x="562080" y="2504411"/>
                </a:cubicBezTo>
                <a:cubicBezTo>
                  <a:pt x="568541" y="2508241"/>
                  <a:pt x="574080" y="2506370"/>
                  <a:pt x="578055" y="2500852"/>
                </a:cubicBezTo>
                <a:cubicBezTo>
                  <a:pt x="580440" y="2497542"/>
                  <a:pt x="582825" y="2494232"/>
                  <a:pt x="584415" y="2492024"/>
                </a:cubicBezTo>
                <a:cubicBezTo>
                  <a:pt x="588544" y="2487457"/>
                  <a:pt x="590315" y="2480346"/>
                  <a:pt x="596314" y="2481325"/>
                </a:cubicBezTo>
                <a:cubicBezTo>
                  <a:pt x="602314" y="2482305"/>
                  <a:pt x="602441" y="2489109"/>
                  <a:pt x="603210" y="2493860"/>
                </a:cubicBezTo>
                <a:cubicBezTo>
                  <a:pt x="603978" y="2498610"/>
                  <a:pt x="607465" y="2496096"/>
                  <a:pt x="610465" y="2496586"/>
                </a:cubicBezTo>
                <a:cubicBezTo>
                  <a:pt x="613311" y="2496126"/>
                  <a:pt x="616157" y="2495665"/>
                  <a:pt x="614594" y="2492018"/>
                </a:cubicBezTo>
                <a:cubicBezTo>
                  <a:pt x="611006" y="2481874"/>
                  <a:pt x="616237" y="2478103"/>
                  <a:pt x="624622" y="2475772"/>
                </a:cubicBezTo>
                <a:cubicBezTo>
                  <a:pt x="633007" y="2473442"/>
                  <a:pt x="633342" y="2469487"/>
                  <a:pt x="626573" y="2463757"/>
                </a:cubicBezTo>
                <a:cubicBezTo>
                  <a:pt x="625318" y="2462011"/>
                  <a:pt x="622318" y="2461521"/>
                  <a:pt x="619318" y="2461031"/>
                </a:cubicBezTo>
                <a:cubicBezTo>
                  <a:pt x="592807" y="2453619"/>
                  <a:pt x="565322" y="2452215"/>
                  <a:pt x="537347" y="2453814"/>
                </a:cubicBezTo>
                <a:cubicBezTo>
                  <a:pt x="515065" y="2454493"/>
                  <a:pt x="494375" y="2452965"/>
                  <a:pt x="474044" y="2441628"/>
                </a:cubicBezTo>
                <a:cubicBezTo>
                  <a:pt x="462225" y="2434765"/>
                  <a:pt x="452792" y="2424591"/>
                  <a:pt x="444153" y="2413314"/>
                </a:cubicBezTo>
                <a:cubicBezTo>
                  <a:pt x="439356" y="2425790"/>
                  <a:pt x="434766" y="2427506"/>
                  <a:pt x="423742" y="2419540"/>
                </a:cubicBezTo>
                <a:cubicBezTo>
                  <a:pt x="420435" y="2417150"/>
                  <a:pt x="417770" y="2412706"/>
                  <a:pt x="417950" y="2407802"/>
                </a:cubicBezTo>
                <a:cubicBezTo>
                  <a:pt x="417515" y="2399098"/>
                  <a:pt x="410414" y="2397322"/>
                  <a:pt x="403619" y="2397446"/>
                </a:cubicBezTo>
                <a:cubicBezTo>
                  <a:pt x="396670" y="2396620"/>
                  <a:pt x="394593" y="2401831"/>
                  <a:pt x="392515" y="2407041"/>
                </a:cubicBezTo>
                <a:cubicBezTo>
                  <a:pt x="391386" y="2412098"/>
                  <a:pt x="392308" y="2417799"/>
                  <a:pt x="387537" y="2424420"/>
                </a:cubicBezTo>
                <a:cubicBezTo>
                  <a:pt x="388539" y="2412559"/>
                  <a:pt x="382386" y="2410629"/>
                  <a:pt x="374489" y="2409956"/>
                </a:cubicBezTo>
                <a:cubicBezTo>
                  <a:pt x="367694" y="2410080"/>
                  <a:pt x="359336" y="2406557"/>
                  <a:pt x="359363" y="2400703"/>
                </a:cubicBezTo>
                <a:cubicBezTo>
                  <a:pt x="359571" y="2389945"/>
                  <a:pt x="358829" y="2379341"/>
                  <a:pt x="364087" y="2369716"/>
                </a:cubicBezTo>
                <a:cubicBezTo>
                  <a:pt x="367114" y="2364352"/>
                  <a:pt x="370755" y="2362788"/>
                  <a:pt x="377549" y="2362664"/>
                </a:cubicBezTo>
                <a:cubicBezTo>
                  <a:pt x="382600" y="2363797"/>
                  <a:pt x="384805" y="2365390"/>
                  <a:pt x="384778" y="2371244"/>
                </a:cubicBezTo>
                <a:cubicBezTo>
                  <a:pt x="385394" y="2375045"/>
                  <a:pt x="388547" y="2376485"/>
                  <a:pt x="391393" y="2376024"/>
                </a:cubicBezTo>
                <a:cubicBezTo>
                  <a:pt x="402623" y="2373233"/>
                  <a:pt x="410187" y="2377860"/>
                  <a:pt x="417903" y="2383436"/>
                </a:cubicBezTo>
                <a:cubicBezTo>
                  <a:pt x="425466" y="2388062"/>
                  <a:pt x="433363" y="2388735"/>
                  <a:pt x="438929" y="2381011"/>
                </a:cubicBezTo>
                <a:cubicBezTo>
                  <a:pt x="442904" y="2375493"/>
                  <a:pt x="445109" y="2377086"/>
                  <a:pt x="445082" y="2382941"/>
                </a:cubicBezTo>
                <a:cubicBezTo>
                  <a:pt x="445697" y="2386741"/>
                  <a:pt x="447748" y="2387384"/>
                  <a:pt x="451850" y="2388670"/>
                </a:cubicBezTo>
                <a:cubicBezTo>
                  <a:pt x="468900" y="2391763"/>
                  <a:pt x="485977" y="2389001"/>
                  <a:pt x="501184" y="2380692"/>
                </a:cubicBezTo>
                <a:cubicBezTo>
                  <a:pt x="509107" y="2375510"/>
                  <a:pt x="517646" y="2374130"/>
                  <a:pt x="526492" y="2374649"/>
                </a:cubicBezTo>
                <a:cubicBezTo>
                  <a:pt x="534389" y="2375322"/>
                  <a:pt x="541798" y="2378999"/>
                  <a:pt x="548258" y="2382828"/>
                </a:cubicBezTo>
                <a:cubicBezTo>
                  <a:pt x="551566" y="2385218"/>
                  <a:pt x="554077" y="2388712"/>
                  <a:pt x="558360" y="2385095"/>
                </a:cubicBezTo>
                <a:cubicBezTo>
                  <a:pt x="562643" y="2381476"/>
                  <a:pt x="562029" y="2377676"/>
                  <a:pt x="560311" y="2373080"/>
                </a:cubicBezTo>
                <a:cubicBezTo>
                  <a:pt x="558748" y="2369433"/>
                  <a:pt x="556390" y="2366889"/>
                  <a:pt x="556724" y="2362935"/>
                </a:cubicBezTo>
                <a:cubicBezTo>
                  <a:pt x="555033" y="2352484"/>
                  <a:pt x="549522" y="2348501"/>
                  <a:pt x="539727" y="2348135"/>
                </a:cubicBezTo>
                <a:cubicBezTo>
                  <a:pt x="522035" y="2347096"/>
                  <a:pt x="506088" y="2344801"/>
                  <a:pt x="489037" y="2341709"/>
                </a:cubicBezTo>
                <a:cubicBezTo>
                  <a:pt x="478782" y="2338492"/>
                  <a:pt x="477065" y="2333895"/>
                  <a:pt x="482477" y="2325220"/>
                </a:cubicBezTo>
                <a:cubicBezTo>
                  <a:pt x="483426" y="2325067"/>
                  <a:pt x="483272" y="2324117"/>
                  <a:pt x="483118" y="2323166"/>
                </a:cubicBezTo>
                <a:cubicBezTo>
                  <a:pt x="483479" y="2313359"/>
                  <a:pt x="489198" y="2306585"/>
                  <a:pt x="495071" y="2300760"/>
                </a:cubicBezTo>
                <a:cubicBezTo>
                  <a:pt x="499200" y="2296193"/>
                  <a:pt x="501405" y="2297786"/>
                  <a:pt x="502968" y="2301433"/>
                </a:cubicBezTo>
                <a:cubicBezTo>
                  <a:pt x="506249" y="2309676"/>
                  <a:pt x="502120" y="2314244"/>
                  <a:pt x="494683" y="2316421"/>
                </a:cubicBezTo>
                <a:cubicBezTo>
                  <a:pt x="497349" y="2320865"/>
                  <a:pt x="500810" y="2324205"/>
                  <a:pt x="505553" y="2323439"/>
                </a:cubicBezTo>
                <a:cubicBezTo>
                  <a:pt x="508399" y="2322978"/>
                  <a:pt x="508734" y="2319024"/>
                  <a:pt x="509221" y="2316020"/>
                </a:cubicBezTo>
                <a:cubicBezTo>
                  <a:pt x="510711" y="2301155"/>
                  <a:pt x="514045" y="2297692"/>
                  <a:pt x="528430" y="2296340"/>
                </a:cubicBezTo>
                <a:cubicBezTo>
                  <a:pt x="542019" y="2296092"/>
                  <a:pt x="556250" y="2293790"/>
                  <a:pt x="569225" y="2289742"/>
                </a:cubicBezTo>
                <a:cubicBezTo>
                  <a:pt x="586789" y="2283977"/>
                  <a:pt x="591199" y="2287164"/>
                  <a:pt x="591272" y="2305675"/>
                </a:cubicBezTo>
                <a:cubicBezTo>
                  <a:pt x="591426" y="2306626"/>
                  <a:pt x="591579" y="2307576"/>
                  <a:pt x="591733" y="2308526"/>
                </a:cubicBezTo>
                <a:cubicBezTo>
                  <a:pt x="591245" y="2311529"/>
                  <a:pt x="589014" y="2315791"/>
                  <a:pt x="594065" y="2316923"/>
                </a:cubicBezTo>
                <a:cubicBezTo>
                  <a:pt x="598962" y="2317107"/>
                  <a:pt x="604013" y="2318240"/>
                  <a:pt x="605937" y="2312078"/>
                </a:cubicBezTo>
                <a:cubicBezTo>
                  <a:pt x="607220" y="2307971"/>
                  <a:pt x="608657" y="2304814"/>
                  <a:pt x="608991" y="2300860"/>
                </a:cubicBezTo>
                <a:cubicBezTo>
                  <a:pt x="611864" y="2294546"/>
                  <a:pt x="615505" y="2292982"/>
                  <a:pt x="621812" y="2295862"/>
                </a:cubicBezTo>
                <a:cubicBezTo>
                  <a:pt x="627965" y="2297791"/>
                  <a:pt x="627784" y="2302695"/>
                  <a:pt x="624605" y="2307110"/>
                </a:cubicBezTo>
                <a:cubicBezTo>
                  <a:pt x="623963" y="2309164"/>
                  <a:pt x="623168" y="2310267"/>
                  <a:pt x="622526" y="2312320"/>
                </a:cubicBezTo>
                <a:cubicBezTo>
                  <a:pt x="620936" y="2314527"/>
                  <a:pt x="621398" y="2317378"/>
                  <a:pt x="623602" y="2318971"/>
                </a:cubicBezTo>
                <a:cubicBezTo>
                  <a:pt x="626755" y="2320411"/>
                  <a:pt x="627244" y="2317407"/>
                  <a:pt x="628987" y="2316150"/>
                </a:cubicBezTo>
                <a:cubicBezTo>
                  <a:pt x="632321" y="2312686"/>
                  <a:pt x="634552" y="2308425"/>
                  <a:pt x="635682" y="2303368"/>
                </a:cubicBezTo>
                <a:cubicBezTo>
                  <a:pt x="640325" y="2289943"/>
                  <a:pt x="645711" y="2287122"/>
                  <a:pt x="659120" y="2291778"/>
                </a:cubicBezTo>
                <a:cubicBezTo>
                  <a:pt x="665272" y="2293708"/>
                  <a:pt x="671580" y="2296588"/>
                  <a:pt x="677733" y="2298517"/>
                </a:cubicBezTo>
                <a:cubicBezTo>
                  <a:pt x="681835" y="2299804"/>
                  <a:pt x="686732" y="2299987"/>
                  <a:pt x="689759" y="2294622"/>
                </a:cubicBezTo>
                <a:cubicBezTo>
                  <a:pt x="693581" y="2288155"/>
                  <a:pt x="695351" y="2281044"/>
                  <a:pt x="704992" y="2280459"/>
                </a:cubicBezTo>
                <a:lnTo>
                  <a:pt x="711780" y="2279691"/>
                </a:lnTo>
                <a:lnTo>
                  <a:pt x="713833" y="2273155"/>
                </a:lnTo>
                <a:cubicBezTo>
                  <a:pt x="715174" y="2270228"/>
                  <a:pt x="716825" y="2267748"/>
                  <a:pt x="718751" y="2266095"/>
                </a:cubicBezTo>
                <a:cubicBezTo>
                  <a:pt x="728655" y="2258381"/>
                  <a:pt x="738558" y="2263891"/>
                  <a:pt x="746261" y="2268299"/>
                </a:cubicBezTo>
                <a:cubicBezTo>
                  <a:pt x="757265" y="2274911"/>
                  <a:pt x="769369" y="2279319"/>
                  <a:pt x="782574" y="2279319"/>
                </a:cubicBezTo>
                <a:cubicBezTo>
                  <a:pt x="790277" y="2279319"/>
                  <a:pt x="799080" y="2279319"/>
                  <a:pt x="807883" y="2279319"/>
                </a:cubicBezTo>
                <a:cubicBezTo>
                  <a:pt x="816962" y="2279319"/>
                  <a:pt x="825971" y="2279664"/>
                  <a:pt x="834827" y="2280594"/>
                </a:cubicBezTo>
                <a:lnTo>
                  <a:pt x="858806" y="2285006"/>
                </a:lnTo>
                <a:lnTo>
                  <a:pt x="868763" y="2280297"/>
                </a:lnTo>
                <a:lnTo>
                  <a:pt x="877059" y="2274920"/>
                </a:lnTo>
                <a:lnTo>
                  <a:pt x="868547" y="2272007"/>
                </a:lnTo>
                <a:cubicBezTo>
                  <a:pt x="849019" y="2261738"/>
                  <a:pt x="828712" y="2261876"/>
                  <a:pt x="809820" y="2273658"/>
                </a:cubicBezTo>
                <a:cubicBezTo>
                  <a:pt x="802584" y="2277540"/>
                  <a:pt x="799530" y="2276544"/>
                  <a:pt x="797364" y="2268816"/>
                </a:cubicBezTo>
                <a:cubicBezTo>
                  <a:pt x="796641" y="2266240"/>
                  <a:pt x="795918" y="2263664"/>
                  <a:pt x="794579" y="2262187"/>
                </a:cubicBezTo>
                <a:cubicBezTo>
                  <a:pt x="778375" y="2247282"/>
                  <a:pt x="762413" y="2233235"/>
                  <a:pt x="738059" y="2235434"/>
                </a:cubicBezTo>
                <a:cubicBezTo>
                  <a:pt x="732674" y="2236018"/>
                  <a:pt x="732808" y="2233202"/>
                  <a:pt x="733560" y="2229286"/>
                </a:cubicBezTo>
                <a:cubicBezTo>
                  <a:pt x="733935" y="2227328"/>
                  <a:pt x="735169" y="2225130"/>
                  <a:pt x="736402" y="2222932"/>
                </a:cubicBezTo>
                <a:cubicBezTo>
                  <a:pt x="738868" y="2218535"/>
                  <a:pt x="741575" y="2214997"/>
                  <a:pt x="736701" y="2210807"/>
                </a:cubicBezTo>
                <a:cubicBezTo>
                  <a:pt x="732684" y="2206377"/>
                  <a:pt x="729360" y="2211014"/>
                  <a:pt x="725314" y="2213075"/>
                </a:cubicBezTo>
                <a:cubicBezTo>
                  <a:pt x="717462" y="2218056"/>
                  <a:pt x="708753" y="2223277"/>
                  <a:pt x="700449" y="2220049"/>
                </a:cubicBezTo>
                <a:cubicBezTo>
                  <a:pt x="690189" y="2216443"/>
                  <a:pt x="686624" y="2220222"/>
                  <a:pt x="682549" y="2228774"/>
                </a:cubicBezTo>
                <a:cubicBezTo>
                  <a:pt x="681316" y="2230972"/>
                  <a:pt x="680083" y="2233171"/>
                  <a:pt x="677751" y="2234751"/>
                </a:cubicBezTo>
                <a:cubicBezTo>
                  <a:pt x="675902" y="2238048"/>
                  <a:pt x="673570" y="2239628"/>
                  <a:pt x="669177" y="2237155"/>
                </a:cubicBezTo>
                <a:cubicBezTo>
                  <a:pt x="665883" y="2235301"/>
                  <a:pt x="664919" y="2231867"/>
                  <a:pt x="666769" y="2228569"/>
                </a:cubicBezTo>
                <a:cubicBezTo>
                  <a:pt x="668378" y="2224412"/>
                  <a:pt x="668272" y="2220737"/>
                  <a:pt x="670979" y="2217200"/>
                </a:cubicBezTo>
                <a:cubicBezTo>
                  <a:pt x="672453" y="2215859"/>
                  <a:pt x="673927" y="2214520"/>
                  <a:pt x="672347" y="2212185"/>
                </a:cubicBezTo>
                <a:cubicBezTo>
                  <a:pt x="671009" y="2210709"/>
                  <a:pt x="668677" y="2212288"/>
                  <a:pt x="666962" y="2212769"/>
                </a:cubicBezTo>
                <a:cubicBezTo>
                  <a:pt x="664390" y="2213491"/>
                  <a:pt x="662675" y="2213972"/>
                  <a:pt x="661442" y="2216169"/>
                </a:cubicBezTo>
                <a:cubicBezTo>
                  <a:pt x="660209" y="2218368"/>
                  <a:pt x="658493" y="2218849"/>
                  <a:pt x="656297" y="2217613"/>
                </a:cubicBezTo>
                <a:cubicBezTo>
                  <a:pt x="644217" y="2210813"/>
                  <a:pt x="631866" y="2209646"/>
                  <a:pt x="619246" y="2214112"/>
                </a:cubicBezTo>
                <a:cubicBezTo>
                  <a:pt x="613485" y="2216653"/>
                  <a:pt x="607483" y="2218336"/>
                  <a:pt x="601240" y="2219161"/>
                </a:cubicBezTo>
                <a:cubicBezTo>
                  <a:pt x="597811" y="2220123"/>
                  <a:pt x="592666" y="2221566"/>
                  <a:pt x="589747" y="2217753"/>
                </a:cubicBezTo>
                <a:cubicBezTo>
                  <a:pt x="587926" y="2214560"/>
                  <a:pt x="591491" y="2210781"/>
                  <a:pt x="593341" y="2207483"/>
                </a:cubicBezTo>
                <a:cubicBezTo>
                  <a:pt x="594573" y="2205285"/>
                  <a:pt x="596048" y="2203946"/>
                  <a:pt x="597281" y="2201748"/>
                </a:cubicBezTo>
                <a:cubicBezTo>
                  <a:pt x="598514" y="2199549"/>
                  <a:pt x="602320" y="2196629"/>
                  <a:pt x="599642" y="2193676"/>
                </a:cubicBezTo>
                <a:cubicBezTo>
                  <a:pt x="597821" y="2190482"/>
                  <a:pt x="593534" y="2191685"/>
                  <a:pt x="590345" y="2193505"/>
                </a:cubicBezTo>
                <a:cubicBezTo>
                  <a:pt x="582628" y="2195669"/>
                  <a:pt x="576145" y="2195635"/>
                  <a:pt x="567465" y="2194365"/>
                </a:cubicBezTo>
                <a:cubicBezTo>
                  <a:pt x="547909" y="2190588"/>
                  <a:pt x="539681" y="2197526"/>
                  <a:pt x="537638" y="2216623"/>
                </a:cubicBezTo>
                <a:cubicBezTo>
                  <a:pt x="536992" y="2224213"/>
                  <a:pt x="533668" y="2228851"/>
                  <a:pt x="526568" y="2229916"/>
                </a:cubicBezTo>
                <a:cubicBezTo>
                  <a:pt x="521993" y="2213602"/>
                  <a:pt x="517658" y="2198146"/>
                  <a:pt x="513083" y="2181831"/>
                </a:cubicBezTo>
                <a:cubicBezTo>
                  <a:pt x="524845" y="2177606"/>
                  <a:pt x="526214" y="2172591"/>
                  <a:pt x="520617" y="2165825"/>
                </a:cubicBezTo>
                <a:cubicBezTo>
                  <a:pt x="519036" y="2163490"/>
                  <a:pt x="515125" y="2162734"/>
                  <a:pt x="516117" y="2159677"/>
                </a:cubicBezTo>
                <a:cubicBezTo>
                  <a:pt x="517967" y="2156380"/>
                  <a:pt x="521638" y="2156277"/>
                  <a:pt x="524452" y="2156413"/>
                </a:cubicBezTo>
                <a:cubicBezTo>
                  <a:pt x="527023" y="2155692"/>
                  <a:pt x="528979" y="2156069"/>
                  <a:pt x="530935" y="2156448"/>
                </a:cubicBezTo>
                <a:cubicBezTo>
                  <a:pt x="536561" y="2156722"/>
                  <a:pt x="538892" y="2155142"/>
                  <a:pt x="538064" y="2148891"/>
                </a:cubicBezTo>
                <a:cubicBezTo>
                  <a:pt x="537958" y="2145216"/>
                  <a:pt x="539085" y="2139342"/>
                  <a:pt x="544095" y="2140716"/>
                </a:cubicBezTo>
                <a:lnTo>
                  <a:pt x="561626" y="2139224"/>
                </a:lnTo>
                <a:lnTo>
                  <a:pt x="553359" y="2131442"/>
                </a:lnTo>
                <a:cubicBezTo>
                  <a:pt x="548181" y="2123505"/>
                  <a:pt x="541260" y="2116825"/>
                  <a:pt x="531799" y="2112505"/>
                </a:cubicBezTo>
                <a:cubicBezTo>
                  <a:pt x="523287" y="2108032"/>
                  <a:pt x="514775" y="2103559"/>
                  <a:pt x="508649" y="2095775"/>
                </a:cubicBezTo>
                <a:cubicBezTo>
                  <a:pt x="504494" y="2106197"/>
                  <a:pt x="512029" y="2116677"/>
                  <a:pt x="507874" y="2127098"/>
                </a:cubicBezTo>
                <a:cubicBezTo>
                  <a:pt x="497338" y="2116128"/>
                  <a:pt x="497338" y="2116128"/>
                  <a:pt x="485132" y="2124927"/>
                </a:cubicBezTo>
                <a:cubicBezTo>
                  <a:pt x="479747" y="2127748"/>
                  <a:pt x="476105" y="2129312"/>
                  <a:pt x="469952" y="2127382"/>
                </a:cubicBezTo>
                <a:cubicBezTo>
                  <a:pt x="453697" y="2123186"/>
                  <a:pt x="437749" y="2120890"/>
                  <a:pt x="421802" y="2118595"/>
                </a:cubicBezTo>
                <a:cubicBezTo>
                  <a:pt x="372855" y="2110912"/>
                  <a:pt x="323883" y="2109082"/>
                  <a:pt x="275425" y="2098396"/>
                </a:cubicBezTo>
                <a:cubicBezTo>
                  <a:pt x="271477" y="2098059"/>
                  <a:pt x="265784" y="2098979"/>
                  <a:pt x="265016" y="2094229"/>
                </a:cubicBezTo>
                <a:cubicBezTo>
                  <a:pt x="263299" y="2089632"/>
                  <a:pt x="267735" y="2086965"/>
                  <a:pt x="270120" y="2083654"/>
                </a:cubicBezTo>
                <a:cubicBezTo>
                  <a:pt x="272659" y="2081294"/>
                  <a:pt x="276147" y="2078779"/>
                  <a:pt x="273634" y="2075287"/>
                </a:cubicBezTo>
                <a:cubicBezTo>
                  <a:pt x="271918" y="2070689"/>
                  <a:pt x="267815" y="2069403"/>
                  <a:pt x="263867" y="2069066"/>
                </a:cubicBezTo>
                <a:cubicBezTo>
                  <a:pt x="261021" y="2069526"/>
                  <a:pt x="258175" y="2069987"/>
                  <a:pt x="255328" y="2070447"/>
                </a:cubicBezTo>
                <a:cubicBezTo>
                  <a:pt x="241892" y="2071645"/>
                  <a:pt x="233073" y="2065272"/>
                  <a:pt x="230922" y="2051970"/>
                </a:cubicBezTo>
                <a:cubicBezTo>
                  <a:pt x="230154" y="2047220"/>
                  <a:pt x="229386" y="2042469"/>
                  <a:pt x="230515" y="2037413"/>
                </a:cubicBezTo>
                <a:cubicBezTo>
                  <a:pt x="230542" y="2031558"/>
                  <a:pt x="226286" y="2029322"/>
                  <a:pt x="220901" y="2032142"/>
                </a:cubicBezTo>
                <a:cubicBezTo>
                  <a:pt x="210926" y="2036681"/>
                  <a:pt x="207411" y="2045048"/>
                  <a:pt x="210512" y="2058197"/>
                </a:cubicBezTo>
                <a:cubicBezTo>
                  <a:pt x="202641" y="2051670"/>
                  <a:pt x="196822" y="2045786"/>
                  <a:pt x="192747" y="2038646"/>
                </a:cubicBezTo>
                <a:cubicBezTo>
                  <a:pt x="188671" y="2031505"/>
                  <a:pt x="188752" y="2013943"/>
                  <a:pt x="194470" y="2007168"/>
                </a:cubicBezTo>
                <a:cubicBezTo>
                  <a:pt x="201934" y="1999137"/>
                  <a:pt x="211240" y="2002507"/>
                  <a:pt x="218496" y="2005233"/>
                </a:cubicBezTo>
                <a:cubicBezTo>
                  <a:pt x="228905" y="2009399"/>
                  <a:pt x="239956" y="2011512"/>
                  <a:pt x="251340" y="2009671"/>
                </a:cubicBezTo>
                <a:cubicBezTo>
                  <a:pt x="257981" y="2008596"/>
                  <a:pt x="265572" y="2007369"/>
                  <a:pt x="273161" y="2006142"/>
                </a:cubicBezTo>
                <a:cubicBezTo>
                  <a:pt x="304469" y="2001078"/>
                  <a:pt x="335596" y="2000919"/>
                  <a:pt x="363950" y="2019732"/>
                </a:cubicBezTo>
                <a:cubicBezTo>
                  <a:pt x="374821" y="2026748"/>
                  <a:pt x="380052" y="2022978"/>
                  <a:pt x="382952" y="2010809"/>
                </a:cubicBezTo>
                <a:cubicBezTo>
                  <a:pt x="383593" y="2008756"/>
                  <a:pt x="381234" y="2006212"/>
                  <a:pt x="383927" y="2004802"/>
                </a:cubicBezTo>
                <a:cubicBezTo>
                  <a:pt x="386773" y="2004342"/>
                  <a:pt x="388978" y="2005935"/>
                  <a:pt x="390234" y="2007682"/>
                </a:cubicBezTo>
                <a:cubicBezTo>
                  <a:pt x="391490" y="2009429"/>
                  <a:pt x="392746" y="2011175"/>
                  <a:pt x="393849" y="2011972"/>
                </a:cubicBezTo>
                <a:cubicBezTo>
                  <a:pt x="397463" y="2016262"/>
                  <a:pt x="401873" y="2019449"/>
                  <a:pt x="405847" y="2013931"/>
                </a:cubicBezTo>
                <a:cubicBezTo>
                  <a:pt x="410772" y="2008260"/>
                  <a:pt x="403028" y="2008538"/>
                  <a:pt x="400670" y="2005994"/>
                </a:cubicBezTo>
                <a:cubicBezTo>
                  <a:pt x="400516" y="2005044"/>
                  <a:pt x="399568" y="2005197"/>
                  <a:pt x="399414" y="2004248"/>
                </a:cubicBezTo>
                <a:cubicBezTo>
                  <a:pt x="397209" y="2002654"/>
                  <a:pt x="395800" y="1999957"/>
                  <a:pt x="397390" y="1997750"/>
                </a:cubicBezTo>
                <a:cubicBezTo>
                  <a:pt x="398826" y="1994593"/>
                  <a:pt x="400724" y="1994286"/>
                  <a:pt x="403877" y="1995725"/>
                </a:cubicBezTo>
                <a:cubicBezTo>
                  <a:pt x="416183" y="1999585"/>
                  <a:pt x="426005" y="1994097"/>
                  <a:pt x="431904" y="1982419"/>
                </a:cubicBezTo>
                <a:cubicBezTo>
                  <a:pt x="433494" y="1980211"/>
                  <a:pt x="436982" y="1977697"/>
                  <a:pt x="436521" y="1974848"/>
                </a:cubicBezTo>
                <a:cubicBezTo>
                  <a:pt x="434831" y="1964396"/>
                  <a:pt x="422705" y="1955633"/>
                  <a:pt x="413525" y="1959068"/>
                </a:cubicBezTo>
                <a:cubicBezTo>
                  <a:pt x="395165" y="1965936"/>
                  <a:pt x="376679" y="1966001"/>
                  <a:pt x="357270" y="1960365"/>
                </a:cubicBezTo>
                <a:cubicBezTo>
                  <a:pt x="350321" y="1959540"/>
                  <a:pt x="343373" y="1958713"/>
                  <a:pt x="338449" y="1964385"/>
                </a:cubicBezTo>
                <a:cubicBezTo>
                  <a:pt x="334167" y="1968002"/>
                  <a:pt x="332116" y="1967359"/>
                  <a:pt x="330245" y="1961812"/>
                </a:cubicBezTo>
                <a:cubicBezTo>
                  <a:pt x="328067" y="1954364"/>
                  <a:pt x="322555" y="1950381"/>
                  <a:pt x="314658" y="1949708"/>
                </a:cubicBezTo>
                <a:cubicBezTo>
                  <a:pt x="306607" y="1948085"/>
                  <a:pt x="297607" y="1946616"/>
                  <a:pt x="288608" y="1945146"/>
                </a:cubicBezTo>
                <a:cubicBezTo>
                  <a:pt x="280711" y="1944474"/>
                  <a:pt x="276943" y="1939234"/>
                  <a:pt x="276663" y="1931479"/>
                </a:cubicBezTo>
                <a:cubicBezTo>
                  <a:pt x="276509" y="1930529"/>
                  <a:pt x="276202" y="1928629"/>
                  <a:pt x="276843" y="1926575"/>
                </a:cubicBezTo>
                <a:cubicBezTo>
                  <a:pt x="276075" y="1921825"/>
                  <a:pt x="272614" y="1918484"/>
                  <a:pt x="267870" y="1919252"/>
                </a:cubicBezTo>
                <a:cubicBezTo>
                  <a:pt x="263921" y="1918916"/>
                  <a:pt x="264690" y="1923667"/>
                  <a:pt x="265305" y="1927466"/>
                </a:cubicBezTo>
                <a:cubicBezTo>
                  <a:pt x="264971" y="1931420"/>
                  <a:pt x="265585" y="1935221"/>
                  <a:pt x="260047" y="1937092"/>
                </a:cubicBezTo>
                <a:cubicBezTo>
                  <a:pt x="251508" y="1938472"/>
                  <a:pt x="242382" y="1930199"/>
                  <a:pt x="242896" y="1921341"/>
                </a:cubicBezTo>
                <a:cubicBezTo>
                  <a:pt x="242435" y="1918491"/>
                  <a:pt x="244026" y="1916284"/>
                  <a:pt x="241667" y="1913741"/>
                </a:cubicBezTo>
                <a:cubicBezTo>
                  <a:pt x="238821" y="1914201"/>
                  <a:pt x="239282" y="1917051"/>
                  <a:pt x="237538" y="1918307"/>
                </a:cubicBezTo>
                <a:cubicBezTo>
                  <a:pt x="233716" y="1924775"/>
                  <a:pt x="229922" y="1925389"/>
                  <a:pt x="225052" y="1919352"/>
                </a:cubicBezTo>
                <a:cubicBezTo>
                  <a:pt x="218617" y="1909668"/>
                  <a:pt x="209799" y="1903295"/>
                  <a:pt x="201133" y="1897872"/>
                </a:cubicBezTo>
                <a:cubicBezTo>
                  <a:pt x="191212" y="1890702"/>
                  <a:pt x="182085" y="1882429"/>
                  <a:pt x="178985" y="1869280"/>
                </a:cubicBezTo>
                <a:cubicBezTo>
                  <a:pt x="177268" y="1864684"/>
                  <a:pt x="174449" y="1859289"/>
                  <a:pt x="169398" y="1858157"/>
                </a:cubicBezTo>
                <a:cubicBezTo>
                  <a:pt x="148887" y="1851724"/>
                  <a:pt x="139507" y="1829842"/>
                  <a:pt x="119637" y="1821356"/>
                </a:cubicBezTo>
                <a:cubicBezTo>
                  <a:pt x="114279" y="1818323"/>
                  <a:pt x="114460" y="1813420"/>
                  <a:pt x="115589" y="1808362"/>
                </a:cubicBezTo>
                <a:cubicBezTo>
                  <a:pt x="117667" y="1803151"/>
                  <a:pt x="122872" y="1805234"/>
                  <a:pt x="126178" y="1807625"/>
                </a:cubicBezTo>
                <a:cubicBezTo>
                  <a:pt x="132639" y="1811455"/>
                  <a:pt x="138178" y="1809584"/>
                  <a:pt x="143256" y="1804863"/>
                </a:cubicBezTo>
                <a:cubicBezTo>
                  <a:pt x="149128" y="1799038"/>
                  <a:pt x="156411" y="1795911"/>
                  <a:pt x="164949" y="1794530"/>
                </a:cubicBezTo>
                <a:cubicBezTo>
                  <a:pt x="179333" y="1793178"/>
                  <a:pt x="188614" y="1802402"/>
                  <a:pt x="186970" y="1816317"/>
                </a:cubicBezTo>
                <a:cubicBezTo>
                  <a:pt x="186482" y="1819321"/>
                  <a:pt x="186148" y="1823274"/>
                  <a:pt x="186608" y="1826124"/>
                </a:cubicBezTo>
                <a:cubicBezTo>
                  <a:pt x="186763" y="1827075"/>
                  <a:pt x="185968" y="1828178"/>
                  <a:pt x="185968" y="1828178"/>
                </a:cubicBezTo>
                <a:cubicBezTo>
                  <a:pt x="186916" y="1828025"/>
                  <a:pt x="186916" y="1828025"/>
                  <a:pt x="187711" y="1826921"/>
                </a:cubicBezTo>
                <a:cubicBezTo>
                  <a:pt x="191506" y="1826308"/>
                  <a:pt x="194352" y="1825848"/>
                  <a:pt x="198301" y="1826184"/>
                </a:cubicBezTo>
                <a:cubicBezTo>
                  <a:pt x="217095" y="1828019"/>
                  <a:pt x="222326" y="1824249"/>
                  <a:pt x="225099" y="1805276"/>
                </a:cubicBezTo>
                <a:cubicBezTo>
                  <a:pt x="225614" y="1796418"/>
                  <a:pt x="230999" y="1793597"/>
                  <a:pt x="239845" y="1794116"/>
                </a:cubicBezTo>
                <a:cubicBezTo>
                  <a:pt x="246639" y="1793992"/>
                  <a:pt x="251048" y="1797179"/>
                  <a:pt x="255920" y="1803217"/>
                </a:cubicBezTo>
                <a:cubicBezTo>
                  <a:pt x="269428" y="1820531"/>
                  <a:pt x="287554" y="1830273"/>
                  <a:pt x="310143" y="1831495"/>
                </a:cubicBezTo>
                <a:cubicBezTo>
                  <a:pt x="329090" y="1834280"/>
                  <a:pt x="329090" y="1834280"/>
                  <a:pt x="322223" y="1815892"/>
                </a:cubicBezTo>
                <a:cubicBezTo>
                  <a:pt x="318635" y="1805748"/>
                  <a:pt x="319764" y="1800690"/>
                  <a:pt x="327687" y="1795509"/>
                </a:cubicBezTo>
                <a:cubicBezTo>
                  <a:pt x="332839" y="1809300"/>
                  <a:pt x="336146" y="1811690"/>
                  <a:pt x="350530" y="1810339"/>
                </a:cubicBezTo>
                <a:cubicBezTo>
                  <a:pt x="360018" y="1808805"/>
                  <a:pt x="369992" y="1804267"/>
                  <a:pt x="378170" y="1812693"/>
                </a:cubicBezTo>
                <a:cubicBezTo>
                  <a:pt x="378324" y="1813643"/>
                  <a:pt x="379273" y="1813490"/>
                  <a:pt x="380221" y="1813337"/>
                </a:cubicBezTo>
                <a:cubicBezTo>
                  <a:pt x="390991" y="1807695"/>
                  <a:pt x="395301" y="1798223"/>
                  <a:pt x="394251" y="1785719"/>
                </a:cubicBezTo>
                <a:cubicBezTo>
                  <a:pt x="393176" y="1779068"/>
                  <a:pt x="392101" y="1772418"/>
                  <a:pt x="399229" y="1768340"/>
                </a:cubicBezTo>
                <a:cubicBezTo>
                  <a:pt x="400024" y="1767236"/>
                  <a:pt x="402563" y="1764876"/>
                  <a:pt x="403024" y="1767726"/>
                </a:cubicBezTo>
                <a:cubicBezTo>
                  <a:pt x="405202" y="1775173"/>
                  <a:pt x="411997" y="1775049"/>
                  <a:pt x="418150" y="1776979"/>
                </a:cubicBezTo>
                <a:cubicBezTo>
                  <a:pt x="425252" y="1778755"/>
                  <a:pt x="429816" y="1782892"/>
                  <a:pt x="430096" y="1790646"/>
                </a:cubicBezTo>
                <a:cubicBezTo>
                  <a:pt x="430530" y="1799350"/>
                  <a:pt x="435400" y="1805387"/>
                  <a:pt x="443605" y="1807960"/>
                </a:cubicBezTo>
                <a:cubicBezTo>
                  <a:pt x="451014" y="1811637"/>
                  <a:pt x="457194" y="1807713"/>
                  <a:pt x="463067" y="1801888"/>
                </a:cubicBezTo>
                <a:cubicBezTo>
                  <a:pt x="467838" y="1795267"/>
                  <a:pt x="470349" y="1798761"/>
                  <a:pt x="471271" y="1804461"/>
                </a:cubicBezTo>
                <a:cubicBezTo>
                  <a:pt x="472654" y="1813012"/>
                  <a:pt x="477859" y="1815095"/>
                  <a:pt x="485142" y="1811967"/>
                </a:cubicBezTo>
                <a:cubicBezTo>
                  <a:pt x="487039" y="1811661"/>
                  <a:pt x="488936" y="1811353"/>
                  <a:pt x="490680" y="1810097"/>
                </a:cubicBezTo>
                <a:cubicBezTo>
                  <a:pt x="498911" y="1806815"/>
                  <a:pt x="505706" y="1806692"/>
                  <a:pt x="511037" y="1815579"/>
                </a:cubicBezTo>
                <a:cubicBezTo>
                  <a:pt x="517164" y="1823363"/>
                  <a:pt x="526471" y="1826732"/>
                  <a:pt x="535163" y="1826301"/>
                </a:cubicBezTo>
                <a:cubicBezTo>
                  <a:pt x="542111" y="1827128"/>
                  <a:pt x="549701" y="1825900"/>
                  <a:pt x="546113" y="1815756"/>
                </a:cubicBezTo>
                <a:cubicBezTo>
                  <a:pt x="545652" y="1812906"/>
                  <a:pt x="545986" y="1808952"/>
                  <a:pt x="546474" y="1805949"/>
                </a:cubicBezTo>
                <a:cubicBezTo>
                  <a:pt x="545399" y="1799298"/>
                  <a:pt x="547169" y="1792186"/>
                  <a:pt x="542452" y="1787100"/>
                </a:cubicBezTo>
                <a:cubicBezTo>
                  <a:pt x="530172" y="1777386"/>
                  <a:pt x="528970" y="1763931"/>
                  <a:pt x="526665" y="1749680"/>
                </a:cubicBezTo>
                <a:cubicBezTo>
                  <a:pt x="533921" y="1752406"/>
                  <a:pt x="541177" y="1755132"/>
                  <a:pt x="548766" y="1753905"/>
                </a:cubicBezTo>
                <a:cubicBezTo>
                  <a:pt x="558100" y="1751421"/>
                  <a:pt x="567099" y="1752890"/>
                  <a:pt x="575611" y="1757363"/>
                </a:cubicBezTo>
                <a:cubicBezTo>
                  <a:pt x="583020" y="1761040"/>
                  <a:pt x="591225" y="1763613"/>
                  <a:pt x="599429" y="1766186"/>
                </a:cubicBezTo>
                <a:cubicBezTo>
                  <a:pt x="623247" y="1775008"/>
                  <a:pt x="648656" y="1781624"/>
                  <a:pt x="671344" y="1795503"/>
                </a:cubicBezTo>
                <a:cubicBezTo>
                  <a:pt x="676702" y="1798536"/>
                  <a:pt x="679242" y="1796176"/>
                  <a:pt x="680370" y="1791118"/>
                </a:cubicBezTo>
                <a:cubicBezTo>
                  <a:pt x="681012" y="1789064"/>
                  <a:pt x="681346" y="1785111"/>
                  <a:pt x="685295" y="1785447"/>
                </a:cubicBezTo>
                <a:cubicBezTo>
                  <a:pt x="688294" y="1785937"/>
                  <a:pt x="688909" y="1789737"/>
                  <a:pt x="689217" y="1791638"/>
                </a:cubicBezTo>
                <a:cubicBezTo>
                  <a:pt x="690933" y="1796234"/>
                  <a:pt x="692496" y="1799881"/>
                  <a:pt x="696445" y="1800218"/>
                </a:cubicBezTo>
                <a:cubicBezTo>
                  <a:pt x="701342" y="1800401"/>
                  <a:pt x="705752" y="1803587"/>
                  <a:pt x="710649" y="1803770"/>
                </a:cubicBezTo>
                <a:cubicBezTo>
                  <a:pt x="717597" y="1804596"/>
                  <a:pt x="719161" y="1808244"/>
                  <a:pt x="717237" y="1814404"/>
                </a:cubicBezTo>
                <a:cubicBezTo>
                  <a:pt x="711979" y="1824029"/>
                  <a:pt x="719875" y="1824702"/>
                  <a:pt x="726183" y="1827581"/>
                </a:cubicBezTo>
                <a:cubicBezTo>
                  <a:pt x="734540" y="1831105"/>
                  <a:pt x="733311" y="1823504"/>
                  <a:pt x="734594" y="1819397"/>
                </a:cubicBezTo>
                <a:cubicBezTo>
                  <a:pt x="735236" y="1817343"/>
                  <a:pt x="734928" y="1815443"/>
                  <a:pt x="737774" y="1814983"/>
                </a:cubicBezTo>
                <a:cubicBezTo>
                  <a:pt x="740440" y="1819426"/>
                  <a:pt x="744054" y="1823716"/>
                  <a:pt x="745925" y="1829264"/>
                </a:cubicBezTo>
                <a:cubicBezTo>
                  <a:pt x="748437" y="1832757"/>
                  <a:pt x="751744" y="1835147"/>
                  <a:pt x="755539" y="1834533"/>
                </a:cubicBezTo>
                <a:cubicBezTo>
                  <a:pt x="760283" y="1833766"/>
                  <a:pt x="759515" y="1829016"/>
                  <a:pt x="760003" y="1826012"/>
                </a:cubicBezTo>
                <a:cubicBezTo>
                  <a:pt x="764519" y="1805783"/>
                  <a:pt x="775136" y="1799191"/>
                  <a:pt x="795339" y="1803723"/>
                </a:cubicBezTo>
                <a:cubicBezTo>
                  <a:pt x="799441" y="1805010"/>
                  <a:pt x="803390" y="1805346"/>
                  <a:pt x="806697" y="1807736"/>
                </a:cubicBezTo>
                <a:cubicBezTo>
                  <a:pt x="824208" y="1813678"/>
                  <a:pt x="838900" y="1814227"/>
                  <a:pt x="849570" y="1795927"/>
                </a:cubicBezTo>
                <a:cubicBezTo>
                  <a:pt x="849570" y="1795927"/>
                  <a:pt x="850518" y="1795775"/>
                  <a:pt x="850365" y="1794824"/>
                </a:cubicBezTo>
                <a:cubicBezTo>
                  <a:pt x="854801" y="1792156"/>
                  <a:pt x="858442" y="1790592"/>
                  <a:pt x="863647" y="1792676"/>
                </a:cubicBezTo>
                <a:cubicBezTo>
                  <a:pt x="865698" y="1793319"/>
                  <a:pt x="867902" y="1794913"/>
                  <a:pt x="867415" y="1797916"/>
                </a:cubicBezTo>
                <a:cubicBezTo>
                  <a:pt x="867235" y="1802820"/>
                  <a:pt x="862644" y="1804537"/>
                  <a:pt x="859003" y="1806102"/>
                </a:cubicBezTo>
                <a:cubicBezTo>
                  <a:pt x="856158" y="1806562"/>
                  <a:pt x="852516" y="1808125"/>
                  <a:pt x="852977" y="1810976"/>
                </a:cubicBezTo>
                <a:cubicBezTo>
                  <a:pt x="852643" y="1814930"/>
                  <a:pt x="857233" y="1813212"/>
                  <a:pt x="859437" y="1814805"/>
                </a:cubicBezTo>
                <a:cubicBezTo>
                  <a:pt x="864488" y="1815938"/>
                  <a:pt x="869386" y="1816121"/>
                  <a:pt x="874437" y="1817255"/>
                </a:cubicBezTo>
                <a:cubicBezTo>
                  <a:pt x="881385" y="1818080"/>
                  <a:pt x="887538" y="1820010"/>
                  <a:pt x="892255" y="1825097"/>
                </a:cubicBezTo>
                <a:cubicBezTo>
                  <a:pt x="895716" y="1828437"/>
                  <a:pt x="898562" y="1827977"/>
                  <a:pt x="902998" y="1825309"/>
                </a:cubicBezTo>
                <a:cubicBezTo>
                  <a:pt x="915512" y="1818411"/>
                  <a:pt x="924512" y="1819881"/>
                  <a:pt x="934894" y="1829900"/>
                </a:cubicBezTo>
                <a:cubicBezTo>
                  <a:pt x="940559" y="1834834"/>
                  <a:pt x="944481" y="1841024"/>
                  <a:pt x="949352" y="1847061"/>
                </a:cubicBezTo>
                <a:cubicBezTo>
                  <a:pt x="955324" y="1853895"/>
                  <a:pt x="962734" y="1857571"/>
                  <a:pt x="971733" y="1859041"/>
                </a:cubicBezTo>
                <a:cubicBezTo>
                  <a:pt x="981682" y="1860357"/>
                  <a:pt x="986117" y="1857690"/>
                  <a:pt x="989171" y="1846471"/>
                </a:cubicBezTo>
                <a:cubicBezTo>
                  <a:pt x="992071" y="1834303"/>
                  <a:pt x="998558" y="1832279"/>
                  <a:pt x="1010070" y="1837241"/>
                </a:cubicBezTo>
                <a:cubicBezTo>
                  <a:pt x="1014172" y="1838528"/>
                  <a:pt x="1016376" y="1840122"/>
                  <a:pt x="1020966" y="1838404"/>
                </a:cubicBezTo>
                <a:cubicBezTo>
                  <a:pt x="1031737" y="1832763"/>
                  <a:pt x="1031737" y="1832763"/>
                  <a:pt x="1033734" y="1845114"/>
                </a:cubicBezTo>
                <a:lnTo>
                  <a:pt x="1033901" y="1846144"/>
                </a:lnTo>
                <a:lnTo>
                  <a:pt x="1048531" y="1850889"/>
                </a:lnTo>
                <a:lnTo>
                  <a:pt x="1053950" y="1851269"/>
                </a:lnTo>
                <a:lnTo>
                  <a:pt x="1055059" y="1850561"/>
                </a:lnTo>
                <a:cubicBezTo>
                  <a:pt x="1057694" y="1848795"/>
                  <a:pt x="1060348" y="1847147"/>
                  <a:pt x="1063118" y="1846211"/>
                </a:cubicBezTo>
                <a:cubicBezTo>
                  <a:pt x="1074836" y="1840416"/>
                  <a:pt x="1087676" y="1840046"/>
                  <a:pt x="1098758" y="1843860"/>
                </a:cubicBezTo>
                <a:lnTo>
                  <a:pt x="1099157" y="1844093"/>
                </a:lnTo>
                <a:lnTo>
                  <a:pt x="1105722" y="1841491"/>
                </a:lnTo>
                <a:cubicBezTo>
                  <a:pt x="1109768" y="1839430"/>
                  <a:pt x="1113439" y="1839327"/>
                  <a:pt x="1117591" y="1840941"/>
                </a:cubicBezTo>
                <a:cubicBezTo>
                  <a:pt x="1127475" y="1846505"/>
                  <a:pt x="1137147" y="1844719"/>
                  <a:pt x="1146955" y="1840116"/>
                </a:cubicBezTo>
                <a:cubicBezTo>
                  <a:pt x="1160568" y="1832593"/>
                  <a:pt x="1172224" y="1824692"/>
                  <a:pt x="1183159" y="1814217"/>
                </a:cubicBezTo>
                <a:cubicBezTo>
                  <a:pt x="1185678" y="1811657"/>
                  <a:pt x="1188198" y="1809098"/>
                  <a:pt x="1190974" y="1807046"/>
                </a:cubicBezTo>
                <a:lnTo>
                  <a:pt x="1196662" y="1804536"/>
                </a:lnTo>
                <a:lnTo>
                  <a:pt x="1188790" y="1798589"/>
                </a:lnTo>
                <a:cubicBezTo>
                  <a:pt x="1183432" y="1795555"/>
                  <a:pt x="1179484" y="1795219"/>
                  <a:pt x="1174251" y="1798990"/>
                </a:cubicBezTo>
                <a:cubicBezTo>
                  <a:pt x="1169969" y="1802608"/>
                  <a:pt x="1166789" y="1807022"/>
                  <a:pt x="1160790" y="1806042"/>
                </a:cubicBezTo>
                <a:cubicBezTo>
                  <a:pt x="1154943" y="1806012"/>
                  <a:pt x="1153072" y="1800465"/>
                  <a:pt x="1149612" y="1797126"/>
                </a:cubicBezTo>
                <a:cubicBezTo>
                  <a:pt x="1142917" y="1809907"/>
                  <a:pt x="1142917" y="1809907"/>
                  <a:pt x="1130150" y="1803198"/>
                </a:cubicBezTo>
                <a:cubicBezTo>
                  <a:pt x="1124945" y="1801114"/>
                  <a:pt x="1119587" y="1798081"/>
                  <a:pt x="1113560" y="1802955"/>
                </a:cubicBezTo>
                <a:cubicBezTo>
                  <a:pt x="1100251" y="1810957"/>
                  <a:pt x="1097252" y="1810468"/>
                  <a:pt x="1087511" y="1798394"/>
                </a:cubicBezTo>
                <a:cubicBezTo>
                  <a:pt x="1082794" y="1793307"/>
                  <a:pt x="1078077" y="1788221"/>
                  <a:pt x="1072412" y="1783287"/>
                </a:cubicBezTo>
                <a:cubicBezTo>
                  <a:pt x="1059671" y="1770723"/>
                  <a:pt x="1054928" y="1771490"/>
                  <a:pt x="1045694" y="1786633"/>
                </a:cubicBezTo>
                <a:cubicBezTo>
                  <a:pt x="1043308" y="1789944"/>
                  <a:pt x="1042026" y="1794051"/>
                  <a:pt x="1038845" y="1798465"/>
                </a:cubicBezTo>
                <a:cubicBezTo>
                  <a:pt x="1035719" y="1791171"/>
                  <a:pt x="1032899" y="1785777"/>
                  <a:pt x="1029773" y="1778483"/>
                </a:cubicBezTo>
                <a:cubicBezTo>
                  <a:pt x="1028183" y="1780690"/>
                  <a:pt x="1028336" y="1781640"/>
                  <a:pt x="1027541" y="1782744"/>
                </a:cubicBezTo>
                <a:cubicBezTo>
                  <a:pt x="1021769" y="1801226"/>
                  <a:pt x="1012281" y="1802761"/>
                  <a:pt x="999387" y="1789248"/>
                </a:cubicBezTo>
                <a:cubicBezTo>
                  <a:pt x="997029" y="1786704"/>
                  <a:pt x="994670" y="1784160"/>
                  <a:pt x="992159" y="1780667"/>
                </a:cubicBezTo>
                <a:cubicBezTo>
                  <a:pt x="990902" y="1778920"/>
                  <a:pt x="989646" y="1777173"/>
                  <a:pt x="991083" y="1774016"/>
                </a:cubicBezTo>
                <a:cubicBezTo>
                  <a:pt x="997597" y="1766138"/>
                  <a:pt x="991136" y="1762308"/>
                  <a:pt x="985625" y="1758325"/>
                </a:cubicBezTo>
                <a:cubicBezTo>
                  <a:pt x="969550" y="1749225"/>
                  <a:pt x="951704" y="1747236"/>
                  <a:pt x="933859" y="1745248"/>
                </a:cubicBezTo>
                <a:cubicBezTo>
                  <a:pt x="905271" y="1743047"/>
                  <a:pt x="876041" y="1742899"/>
                  <a:pt x="849403" y="1728683"/>
                </a:cubicBezTo>
                <a:cubicBezTo>
                  <a:pt x="840892" y="1724209"/>
                  <a:pt x="832046" y="1723691"/>
                  <a:pt x="822712" y="1726175"/>
                </a:cubicBezTo>
                <a:cubicBezTo>
                  <a:pt x="815276" y="1728352"/>
                  <a:pt x="808174" y="1726576"/>
                  <a:pt x="802662" y="1722593"/>
                </a:cubicBezTo>
                <a:lnTo>
                  <a:pt x="801420" y="1722072"/>
                </a:lnTo>
                <a:lnTo>
                  <a:pt x="796616" y="1725348"/>
                </a:lnTo>
                <a:cubicBezTo>
                  <a:pt x="791953" y="1728508"/>
                  <a:pt x="788764" y="1730328"/>
                  <a:pt x="782898" y="1729195"/>
                </a:cubicBezTo>
                <a:cubicBezTo>
                  <a:pt x="767492" y="1727032"/>
                  <a:pt x="752570" y="1726587"/>
                  <a:pt x="737648" y="1726140"/>
                </a:cubicBezTo>
                <a:cubicBezTo>
                  <a:pt x="691781" y="1724185"/>
                  <a:pt x="646502" y="1727622"/>
                  <a:pt x="600771" y="1722851"/>
                </a:cubicBezTo>
                <a:cubicBezTo>
                  <a:pt x="597101" y="1722954"/>
                  <a:pt x="591956" y="1724397"/>
                  <a:pt x="590752" y="1720103"/>
                </a:cubicBezTo>
                <a:cubicBezTo>
                  <a:pt x="588690" y="1716050"/>
                  <a:pt x="592496" y="1713131"/>
                  <a:pt x="594346" y="1709834"/>
                </a:cubicBezTo>
                <a:cubicBezTo>
                  <a:pt x="596436" y="1707395"/>
                  <a:pt x="599384" y="1704716"/>
                  <a:pt x="596707" y="1701762"/>
                </a:cubicBezTo>
                <a:cubicBezTo>
                  <a:pt x="594645" y="1697709"/>
                  <a:pt x="590734" y="1696954"/>
                  <a:pt x="587063" y="1697057"/>
                </a:cubicBezTo>
                <a:cubicBezTo>
                  <a:pt x="584491" y="1697779"/>
                  <a:pt x="581918" y="1698500"/>
                  <a:pt x="579347" y="1699222"/>
                </a:cubicBezTo>
                <a:cubicBezTo>
                  <a:pt x="567101" y="1701729"/>
                  <a:pt x="558315" y="1696784"/>
                  <a:pt x="554944" y="1684763"/>
                </a:cubicBezTo>
                <a:cubicBezTo>
                  <a:pt x="553741" y="1680469"/>
                  <a:pt x="552537" y="1676175"/>
                  <a:pt x="553047" y="1671402"/>
                </a:cubicBezTo>
                <a:cubicBezTo>
                  <a:pt x="552459" y="1666010"/>
                  <a:pt x="548307" y="1664395"/>
                  <a:pt x="543644" y="1667556"/>
                </a:cubicBezTo>
                <a:cubicBezTo>
                  <a:pt x="534935" y="1672777"/>
                  <a:pt x="532575" y="1680848"/>
                  <a:pt x="536804" y="1692629"/>
                </a:cubicBezTo>
                <a:cubicBezTo>
                  <a:pt x="528875" y="1687443"/>
                  <a:pt x="522902" y="1682635"/>
                  <a:pt x="518404" y="1676487"/>
                </a:cubicBezTo>
                <a:cubicBezTo>
                  <a:pt x="516155" y="1673414"/>
                  <a:pt x="514589" y="1667832"/>
                  <a:pt x="514156" y="1662165"/>
                </a:cubicBezTo>
                <a:lnTo>
                  <a:pt x="514991" y="1657293"/>
                </a:lnTo>
                <a:lnTo>
                  <a:pt x="492018" y="1655838"/>
                </a:lnTo>
                <a:cubicBezTo>
                  <a:pt x="486325" y="1656759"/>
                  <a:pt x="482070" y="1654523"/>
                  <a:pt x="479251" y="1649129"/>
                </a:cubicBezTo>
                <a:cubicBezTo>
                  <a:pt x="468741" y="1632304"/>
                  <a:pt x="467793" y="1632458"/>
                  <a:pt x="448023" y="1636631"/>
                </a:cubicBezTo>
                <a:cubicBezTo>
                  <a:pt x="446126" y="1636937"/>
                  <a:pt x="444228" y="1637244"/>
                  <a:pt x="441382" y="1637704"/>
                </a:cubicBezTo>
                <a:cubicBezTo>
                  <a:pt x="443306" y="1631543"/>
                  <a:pt x="445230" y="1625382"/>
                  <a:pt x="447308" y="1620172"/>
                </a:cubicBezTo>
                <a:cubicBezTo>
                  <a:pt x="449566" y="1610057"/>
                  <a:pt x="456542" y="1605030"/>
                  <a:pt x="466183" y="1604445"/>
                </a:cubicBezTo>
                <a:cubicBezTo>
                  <a:pt x="471875" y="1603525"/>
                  <a:pt x="476926" y="1604657"/>
                  <a:pt x="482465" y="1602786"/>
                </a:cubicBezTo>
                <a:cubicBezTo>
                  <a:pt x="491644" y="1599352"/>
                  <a:pt x="494798" y="1600793"/>
                  <a:pt x="498232" y="1609986"/>
                </a:cubicBezTo>
                <a:cubicBezTo>
                  <a:pt x="498847" y="1613786"/>
                  <a:pt x="499461" y="1617587"/>
                  <a:pt x="500076" y="1621388"/>
                </a:cubicBezTo>
                <a:cubicBezTo>
                  <a:pt x="500049" y="1627241"/>
                  <a:pt x="503048" y="1627732"/>
                  <a:pt x="507792" y="1626964"/>
                </a:cubicBezTo>
                <a:cubicBezTo>
                  <a:pt x="518382" y="1626226"/>
                  <a:pt x="525203" y="1620248"/>
                  <a:pt x="530768" y="1612524"/>
                </a:cubicBezTo>
                <a:cubicBezTo>
                  <a:pt x="532513" y="1611266"/>
                  <a:pt x="533001" y="1608263"/>
                  <a:pt x="536000" y="1608752"/>
                </a:cubicBezTo>
                <a:cubicBezTo>
                  <a:pt x="538052" y="1609396"/>
                  <a:pt x="538512" y="1612246"/>
                  <a:pt x="539769" y="1613993"/>
                </a:cubicBezTo>
                <a:cubicBezTo>
                  <a:pt x="540076" y="1615893"/>
                  <a:pt x="540229" y="1616843"/>
                  <a:pt x="540537" y="1618743"/>
                </a:cubicBezTo>
                <a:cubicBezTo>
                  <a:pt x="541612" y="1625394"/>
                  <a:pt x="544766" y="1626834"/>
                  <a:pt x="550150" y="1624014"/>
                </a:cubicBezTo>
                <a:cubicBezTo>
                  <a:pt x="555382" y="1620242"/>
                  <a:pt x="558689" y="1622632"/>
                  <a:pt x="562304" y="1626923"/>
                </a:cubicBezTo>
                <a:cubicBezTo>
                  <a:pt x="565764" y="1630263"/>
                  <a:pt x="565430" y="1634216"/>
                  <a:pt x="563045" y="1637527"/>
                </a:cubicBezTo>
                <a:cubicBezTo>
                  <a:pt x="560814" y="1641788"/>
                  <a:pt x="555763" y="1640655"/>
                  <a:pt x="551507" y="1638418"/>
                </a:cubicBezTo>
                <a:cubicBezTo>
                  <a:pt x="548507" y="1637929"/>
                  <a:pt x="546302" y="1636335"/>
                  <a:pt x="544071" y="1640595"/>
                </a:cubicBezTo>
                <a:lnTo>
                  <a:pt x="545032" y="1644058"/>
                </a:lnTo>
                <a:lnTo>
                  <a:pt x="553866" y="1645470"/>
                </a:lnTo>
                <a:lnTo>
                  <a:pt x="563290" y="1644380"/>
                </a:lnTo>
                <a:lnTo>
                  <a:pt x="569044" y="1638507"/>
                </a:lnTo>
                <a:cubicBezTo>
                  <a:pt x="570842" y="1625542"/>
                  <a:pt x="579688" y="1626061"/>
                  <a:pt x="588533" y="1626580"/>
                </a:cubicBezTo>
                <a:cubicBezTo>
                  <a:pt x="597777" y="1626548"/>
                  <a:pt x="607013" y="1627979"/>
                  <a:pt x="616170" y="1629666"/>
                </a:cubicBezTo>
                <a:lnTo>
                  <a:pt x="627821" y="1631651"/>
                </a:lnTo>
                <a:lnTo>
                  <a:pt x="631627" y="1631302"/>
                </a:lnTo>
                <a:cubicBezTo>
                  <a:pt x="645833" y="1631254"/>
                  <a:pt x="660011" y="1633993"/>
                  <a:pt x="674048" y="1641170"/>
                </a:cubicBezTo>
                <a:cubicBezTo>
                  <a:pt x="684789" y="1646493"/>
                  <a:pt x="689212" y="1642475"/>
                  <a:pt x="690609" y="1630968"/>
                </a:cubicBezTo>
                <a:cubicBezTo>
                  <a:pt x="690984" y="1629011"/>
                  <a:pt x="688547" y="1626915"/>
                  <a:pt x="690878" y="1625335"/>
                </a:cubicBezTo>
                <a:cubicBezTo>
                  <a:pt x="693450" y="1624614"/>
                  <a:pt x="695647" y="1625850"/>
                  <a:pt x="696986" y="1627327"/>
                </a:cubicBezTo>
                <a:cubicBezTo>
                  <a:pt x="698325" y="1628804"/>
                  <a:pt x="699665" y="1630281"/>
                  <a:pt x="700763" y="1630899"/>
                </a:cubicBezTo>
                <a:cubicBezTo>
                  <a:pt x="704539" y="1634471"/>
                  <a:pt x="708931" y="1636943"/>
                  <a:pt x="712015" y="1631448"/>
                </a:cubicBezTo>
                <a:cubicBezTo>
                  <a:pt x="715954" y="1625712"/>
                  <a:pt x="708855" y="1626777"/>
                  <a:pt x="706419" y="1624683"/>
                </a:cubicBezTo>
                <a:cubicBezTo>
                  <a:pt x="706177" y="1623823"/>
                  <a:pt x="705319" y="1624064"/>
                  <a:pt x="705078" y="1623205"/>
                </a:cubicBezTo>
                <a:cubicBezTo>
                  <a:pt x="702882" y="1621968"/>
                  <a:pt x="701302" y="1619633"/>
                  <a:pt x="702535" y="1617435"/>
                </a:cubicBezTo>
                <a:lnTo>
                  <a:pt x="705762" y="1616011"/>
                </a:lnTo>
                <a:lnTo>
                  <a:pt x="695893" y="1610192"/>
                </a:lnTo>
                <a:cubicBezTo>
                  <a:pt x="701829" y="1607770"/>
                  <a:pt x="704797" y="1606559"/>
                  <a:pt x="708707" y="1606657"/>
                </a:cubicBezTo>
                <a:lnTo>
                  <a:pt x="724793" y="1610426"/>
                </a:lnTo>
                <a:lnTo>
                  <a:pt x="732709" y="1599711"/>
                </a:lnTo>
                <a:cubicBezTo>
                  <a:pt x="733942" y="1597512"/>
                  <a:pt x="736890" y="1594833"/>
                  <a:pt x="736168" y="1592257"/>
                </a:cubicBezTo>
                <a:lnTo>
                  <a:pt x="727501" y="1581946"/>
                </a:lnTo>
                <a:lnTo>
                  <a:pt x="723399" y="1582653"/>
                </a:lnTo>
                <a:lnTo>
                  <a:pt x="712092" y="1580526"/>
                </a:lnTo>
                <a:lnTo>
                  <a:pt x="688369" y="1587949"/>
                </a:lnTo>
                <a:cubicBezTo>
                  <a:pt x="679786" y="1589083"/>
                  <a:pt x="670918" y="1588791"/>
                  <a:pt x="661689" y="1587213"/>
                </a:cubicBezTo>
                <a:cubicBezTo>
                  <a:pt x="655205" y="1587178"/>
                  <a:pt x="648721" y="1587144"/>
                  <a:pt x="644782" y="1592880"/>
                </a:cubicBezTo>
                <a:cubicBezTo>
                  <a:pt x="641217" y="1596659"/>
                  <a:pt x="639262" y="1596281"/>
                  <a:pt x="636959" y="1591369"/>
                </a:cubicBezTo>
                <a:lnTo>
                  <a:pt x="634159" y="1589664"/>
                </a:lnTo>
                <a:lnTo>
                  <a:pt x="626784" y="1593377"/>
                </a:lnTo>
                <a:cubicBezTo>
                  <a:pt x="622314" y="1595545"/>
                  <a:pt x="620022" y="1601076"/>
                  <a:pt x="614457" y="1602118"/>
                </a:cubicBezTo>
                <a:cubicBezTo>
                  <a:pt x="615638" y="1596572"/>
                  <a:pt x="616804" y="1592138"/>
                  <a:pt x="617986" y="1586592"/>
                </a:cubicBezTo>
                <a:lnTo>
                  <a:pt x="617481" y="1581623"/>
                </a:lnTo>
                <a:lnTo>
                  <a:pt x="596882" y="1580381"/>
                </a:lnTo>
                <a:cubicBezTo>
                  <a:pt x="589542" y="1580587"/>
                  <a:pt x="585525" y="1576157"/>
                  <a:pt x="584455" y="1569047"/>
                </a:cubicBezTo>
                <a:cubicBezTo>
                  <a:pt x="584214" y="1568188"/>
                  <a:pt x="583733" y="1566471"/>
                  <a:pt x="584109" y="1564513"/>
                </a:cubicBezTo>
                <a:lnTo>
                  <a:pt x="581259" y="1560300"/>
                </a:lnTo>
                <a:lnTo>
                  <a:pt x="575033" y="1558761"/>
                </a:lnTo>
                <a:lnTo>
                  <a:pt x="572593" y="1561375"/>
                </a:lnTo>
                <a:cubicBezTo>
                  <a:pt x="572555" y="1562891"/>
                  <a:pt x="573097" y="1564823"/>
                  <a:pt x="573580" y="1566540"/>
                </a:cubicBezTo>
                <a:cubicBezTo>
                  <a:pt x="573685" y="1570216"/>
                  <a:pt x="574648" y="1573650"/>
                  <a:pt x="569744" y="1575952"/>
                </a:cubicBezTo>
                <a:cubicBezTo>
                  <a:pt x="562028" y="1578115"/>
                  <a:pt x="552760" y="1571453"/>
                  <a:pt x="552308" y="1563244"/>
                </a:cubicBezTo>
                <a:cubicBezTo>
                  <a:pt x="551586" y="1560668"/>
                  <a:pt x="552818" y="1558470"/>
                  <a:pt x="550381" y="1556375"/>
                </a:cubicBezTo>
                <a:cubicBezTo>
                  <a:pt x="547809" y="1557096"/>
                  <a:pt x="548532" y="1559672"/>
                  <a:pt x="547058" y="1561012"/>
                </a:cubicBezTo>
                <a:cubicBezTo>
                  <a:pt x="544216" y="1567366"/>
                  <a:pt x="540785" y="1568328"/>
                  <a:pt x="535670" y="1563280"/>
                </a:cubicBezTo>
                <a:cubicBezTo>
                  <a:pt x="528734" y="1555036"/>
                  <a:pt x="519948" y="1550091"/>
                  <a:pt x="511403" y="1546004"/>
                </a:cubicBezTo>
                <a:lnTo>
                  <a:pt x="505190" y="1541652"/>
                </a:lnTo>
                <a:lnTo>
                  <a:pt x="488096" y="1539617"/>
                </a:lnTo>
                <a:cubicBezTo>
                  <a:pt x="481996" y="1538982"/>
                  <a:pt x="475900" y="1538071"/>
                  <a:pt x="469821" y="1535769"/>
                </a:cubicBezTo>
                <a:cubicBezTo>
                  <a:pt x="462091" y="1532334"/>
                  <a:pt x="457691" y="1528941"/>
                  <a:pt x="460041" y="1518962"/>
                </a:cubicBezTo>
                <a:cubicBezTo>
                  <a:pt x="461306" y="1506744"/>
                  <a:pt x="452508" y="1499959"/>
                  <a:pt x="441334" y="1505377"/>
                </a:cubicBezTo>
                <a:cubicBezTo>
                  <a:pt x="432394" y="1509713"/>
                  <a:pt x="425746" y="1508515"/>
                  <a:pt x="418030" y="1503968"/>
                </a:cubicBezTo>
                <a:cubicBezTo>
                  <a:pt x="413646" y="1499463"/>
                  <a:pt x="409205" y="1499406"/>
                  <a:pt x="403596" y="1503784"/>
                </a:cubicBezTo>
                <a:cubicBezTo>
                  <a:pt x="397973" y="1509273"/>
                  <a:pt x="391297" y="1510300"/>
                  <a:pt x="384678" y="1506880"/>
                </a:cubicBezTo>
                <a:cubicBezTo>
                  <a:pt x="380250" y="1505711"/>
                  <a:pt x="374741" y="1502304"/>
                  <a:pt x="370299" y="1502248"/>
                </a:cubicBezTo>
                <a:cubicBezTo>
                  <a:pt x="363637" y="1502163"/>
                  <a:pt x="361458" y="1498799"/>
                  <a:pt x="360419" y="1493224"/>
                </a:cubicBezTo>
                <a:cubicBezTo>
                  <a:pt x="357230" y="1482062"/>
                  <a:pt x="355024" y="1480921"/>
                  <a:pt x="343834" y="1487452"/>
                </a:cubicBezTo>
                <a:cubicBezTo>
                  <a:pt x="337116" y="1491815"/>
                  <a:pt x="330383" y="1497290"/>
                  <a:pt x="322582" y="1499415"/>
                </a:cubicBezTo>
                <a:cubicBezTo>
                  <a:pt x="322597" y="1498303"/>
                  <a:pt x="321486" y="1498289"/>
                  <a:pt x="321500" y="1497177"/>
                </a:cubicBezTo>
                <a:cubicBezTo>
                  <a:pt x="331677" y="1482849"/>
                  <a:pt x="331677" y="1482849"/>
                  <a:pt x="322993" y="1467168"/>
                </a:cubicBezTo>
                <a:cubicBezTo>
                  <a:pt x="321911" y="1464930"/>
                  <a:pt x="320829" y="1462691"/>
                  <a:pt x="319733" y="1461566"/>
                </a:cubicBezTo>
                <a:cubicBezTo>
                  <a:pt x="311091" y="1442549"/>
                  <a:pt x="297809" y="1439042"/>
                  <a:pt x="278819" y="1447698"/>
                </a:cubicBezTo>
                <a:cubicBezTo>
                  <a:pt x="268756" y="1453130"/>
                  <a:pt x="262136" y="1449709"/>
                  <a:pt x="261167" y="1438575"/>
                </a:cubicBezTo>
                <a:cubicBezTo>
                  <a:pt x="260128" y="1433002"/>
                  <a:pt x="260199" y="1427442"/>
                  <a:pt x="261380" y="1421896"/>
                </a:cubicBezTo>
                <a:cubicBezTo>
                  <a:pt x="264910" y="1406370"/>
                  <a:pt x="279401" y="1402106"/>
                  <a:pt x="290377" y="1412256"/>
                </a:cubicBezTo>
                <a:cubicBezTo>
                  <a:pt x="299160" y="1420153"/>
                  <a:pt x="308001" y="1423602"/>
                  <a:pt x="317965" y="1425954"/>
                </a:cubicBezTo>
                <a:cubicBezTo>
                  <a:pt x="327945" y="1427193"/>
                  <a:pt x="336785" y="1430643"/>
                  <a:pt x="343348" y="1438512"/>
                </a:cubicBezTo>
                <a:cubicBezTo>
                  <a:pt x="353172" y="1451982"/>
                  <a:pt x="358709" y="1453165"/>
                  <a:pt x="371065" y="1442201"/>
                </a:cubicBezTo>
                <a:cubicBezTo>
                  <a:pt x="380032" y="1435642"/>
                  <a:pt x="387834" y="1433518"/>
                  <a:pt x="398909" y="1435882"/>
                </a:cubicBezTo>
                <a:cubicBezTo>
                  <a:pt x="418853" y="1439474"/>
                  <a:pt x="437616" y="1448611"/>
                  <a:pt x="456435" y="1453299"/>
                </a:cubicBezTo>
                <a:cubicBezTo>
                  <a:pt x="473034" y="1457959"/>
                  <a:pt x="489689" y="1458171"/>
                  <a:pt x="504251" y="1448347"/>
                </a:cubicBezTo>
                <a:cubicBezTo>
                  <a:pt x="512109" y="1441775"/>
                  <a:pt x="516522" y="1444056"/>
                  <a:pt x="523099" y="1450812"/>
                </a:cubicBezTo>
                <a:lnTo>
                  <a:pt x="525571" y="1452923"/>
                </a:lnTo>
                <a:lnTo>
                  <a:pt x="526745" y="1449429"/>
                </a:lnTo>
                <a:cubicBezTo>
                  <a:pt x="528879" y="1447557"/>
                  <a:pt x="532094" y="1446655"/>
                  <a:pt x="536193" y="1446431"/>
                </a:cubicBezTo>
                <a:cubicBezTo>
                  <a:pt x="542436" y="1445607"/>
                  <a:pt x="546829" y="1448080"/>
                  <a:pt x="551945" y="1453129"/>
                </a:cubicBezTo>
                <a:cubicBezTo>
                  <a:pt x="566192" y="1467656"/>
                  <a:pt x="583900" y="1474731"/>
                  <a:pt x="604824" y="1473493"/>
                </a:cubicBezTo>
                <a:cubicBezTo>
                  <a:pt x="622560" y="1474076"/>
                  <a:pt x="622560" y="1474076"/>
                  <a:pt x="614313" y="1457865"/>
                </a:cubicBezTo>
                <a:cubicBezTo>
                  <a:pt x="609949" y="1448900"/>
                  <a:pt x="610460" y="1444127"/>
                  <a:pt x="617213" y="1438527"/>
                </a:cubicBezTo>
                <a:cubicBezTo>
                  <a:pt x="623399" y="1450686"/>
                  <a:pt x="626693" y="1452541"/>
                  <a:pt x="639795" y="1449793"/>
                </a:cubicBezTo>
                <a:cubicBezTo>
                  <a:pt x="648369" y="1447388"/>
                  <a:pt x="657078" y="1442166"/>
                  <a:pt x="665488" y="1449069"/>
                </a:cubicBezTo>
                <a:cubicBezTo>
                  <a:pt x="665729" y="1449928"/>
                  <a:pt x="666587" y="1449688"/>
                  <a:pt x="667443" y="1449447"/>
                </a:cubicBezTo>
                <a:cubicBezTo>
                  <a:pt x="676769" y="1443127"/>
                  <a:pt x="679747" y="1433956"/>
                  <a:pt x="677473" y="1422553"/>
                </a:cubicBezTo>
                <a:cubicBezTo>
                  <a:pt x="675787" y="1416543"/>
                  <a:pt x="674101" y="1410532"/>
                  <a:pt x="680239" y="1406032"/>
                </a:cubicBezTo>
                <a:cubicBezTo>
                  <a:pt x="680856" y="1404933"/>
                  <a:pt x="682946" y="1402495"/>
                  <a:pt x="683668" y="1405070"/>
                </a:cubicBezTo>
                <a:cubicBezTo>
                  <a:pt x="686452" y="1411698"/>
                  <a:pt x="692695" y="1410875"/>
                  <a:pt x="698562" y="1412008"/>
                </a:cubicBezTo>
                <a:cubicBezTo>
                  <a:pt x="705286" y="1412900"/>
                  <a:pt x="709920" y="1416231"/>
                  <a:pt x="710989" y="1423341"/>
                </a:cubicBezTo>
                <a:cubicBezTo>
                  <a:pt x="712299" y="1431309"/>
                  <a:pt x="717415" y="1436358"/>
                  <a:pt x="725237" y="1437869"/>
                </a:cubicBezTo>
                <a:cubicBezTo>
                  <a:pt x="732443" y="1440479"/>
                  <a:pt x="737722" y="1436220"/>
                  <a:pt x="742520" y="1430244"/>
                </a:cubicBezTo>
                <a:cubicBezTo>
                  <a:pt x="746220" y="1423649"/>
                  <a:pt x="748898" y="1426602"/>
                  <a:pt x="750343" y="1431754"/>
                </a:cubicBezTo>
                <a:cubicBezTo>
                  <a:pt x="752510" y="1439482"/>
                  <a:pt x="757520" y="1440855"/>
                  <a:pt x="763897" y="1437215"/>
                </a:cubicBezTo>
                <a:cubicBezTo>
                  <a:pt x="765612" y="1436734"/>
                  <a:pt x="767327" y="1436253"/>
                  <a:pt x="768801" y="1434913"/>
                </a:cubicBezTo>
                <a:cubicBezTo>
                  <a:pt x="776036" y="1431032"/>
                  <a:pt x="782279" y="1430206"/>
                  <a:pt x="788116" y="1437832"/>
                </a:cubicBezTo>
                <a:cubicBezTo>
                  <a:pt x="794571" y="1444357"/>
                  <a:pt x="803492" y="1446486"/>
                  <a:pt x="811450" y="1445181"/>
                </a:cubicBezTo>
                <a:cubicBezTo>
                  <a:pt x="817933" y="1445214"/>
                  <a:pt x="824792" y="1443290"/>
                  <a:pt x="820428" y="1434326"/>
                </a:cubicBezTo>
                <a:cubicBezTo>
                  <a:pt x="819706" y="1431750"/>
                  <a:pt x="819600" y="1428076"/>
                  <a:pt x="819735" y="1425259"/>
                </a:cubicBezTo>
                <a:cubicBezTo>
                  <a:pt x="818049" y="1419248"/>
                  <a:pt x="818936" y="1412517"/>
                  <a:pt x="814061" y="1408326"/>
                </a:cubicBezTo>
                <a:cubicBezTo>
                  <a:pt x="807900" y="1404497"/>
                  <a:pt x="804192" y="1399518"/>
                  <a:pt x="801572" y="1393884"/>
                </a:cubicBezTo>
                <a:lnTo>
                  <a:pt x="799737" y="1388231"/>
                </a:lnTo>
                <a:lnTo>
                  <a:pt x="794641" y="1384487"/>
                </a:lnTo>
                <a:cubicBezTo>
                  <a:pt x="792426" y="1383902"/>
                  <a:pt x="789925" y="1384148"/>
                  <a:pt x="787134" y="1385225"/>
                </a:cubicBezTo>
                <a:cubicBezTo>
                  <a:pt x="779320" y="1388462"/>
                  <a:pt x="770422" y="1389460"/>
                  <a:pt x="761582" y="1386011"/>
                </a:cubicBezTo>
                <a:cubicBezTo>
                  <a:pt x="735047" y="1376776"/>
                  <a:pt x="705095" y="1374169"/>
                  <a:pt x="678588" y="1362710"/>
                </a:cubicBezTo>
                <a:cubicBezTo>
                  <a:pt x="669762" y="1358149"/>
                  <a:pt x="660893" y="1356923"/>
                  <a:pt x="651954" y="1361258"/>
                </a:cubicBezTo>
                <a:cubicBezTo>
                  <a:pt x="632978" y="1368801"/>
                  <a:pt x="627440" y="1367619"/>
                  <a:pt x="615440" y="1350783"/>
                </a:cubicBezTo>
                <a:cubicBezTo>
                  <a:pt x="611082" y="1344054"/>
                  <a:pt x="605587" y="1339536"/>
                  <a:pt x="598925" y="1339451"/>
                </a:cubicBezTo>
                <a:cubicBezTo>
                  <a:pt x="575622" y="1338042"/>
                  <a:pt x="554638" y="1328878"/>
                  <a:pt x="533627" y="1321936"/>
                </a:cubicBezTo>
                <a:cubicBezTo>
                  <a:pt x="514835" y="1315023"/>
                  <a:pt x="496030" y="1309223"/>
                  <a:pt x="476001" y="1312305"/>
                </a:cubicBezTo>
                <a:cubicBezTo>
                  <a:pt x="468214" y="1313317"/>
                  <a:pt x="463801" y="1311036"/>
                  <a:pt x="460541" y="1305435"/>
                </a:cubicBezTo>
                <a:cubicBezTo>
                  <a:pt x="456185" y="1298706"/>
                  <a:pt x="450732" y="1290852"/>
                  <a:pt x="441821" y="1292962"/>
                </a:cubicBezTo>
                <a:cubicBezTo>
                  <a:pt x="422888" y="1297169"/>
                  <a:pt x="407443" y="1289188"/>
                  <a:pt x="394289" y="1275674"/>
                </a:cubicBezTo>
                <a:cubicBezTo>
                  <a:pt x="374542" y="1256515"/>
                  <a:pt x="350200" y="1249532"/>
                  <a:pt x="323452" y="1256976"/>
                </a:cubicBezTo>
                <a:cubicBezTo>
                  <a:pt x="313430" y="1259073"/>
                  <a:pt x="310127" y="1256806"/>
                  <a:pt x="310254" y="1246798"/>
                </a:cubicBezTo>
                <a:cubicBezTo>
                  <a:pt x="310298" y="1243462"/>
                  <a:pt x="310340" y="1240127"/>
                  <a:pt x="309258" y="1237888"/>
                </a:cubicBezTo>
                <a:cubicBezTo>
                  <a:pt x="295121" y="1214353"/>
                  <a:pt x="280970" y="1191929"/>
                  <a:pt x="251061" y="1185988"/>
                </a:cubicBezTo>
                <a:cubicBezTo>
                  <a:pt x="244413" y="1184791"/>
                  <a:pt x="245565" y="1181469"/>
                  <a:pt x="247844" y="1177049"/>
                </a:cubicBezTo>
                <a:cubicBezTo>
                  <a:pt x="248982" y="1174839"/>
                  <a:pt x="251231" y="1172644"/>
                  <a:pt x="253480" y="1170448"/>
                </a:cubicBezTo>
                <a:cubicBezTo>
                  <a:pt x="257979" y="1166057"/>
                  <a:pt x="262462" y="1162778"/>
                  <a:pt x="258106" y="1156049"/>
                </a:cubicBezTo>
                <a:cubicBezTo>
                  <a:pt x="254860" y="1149335"/>
                  <a:pt x="249251" y="1153711"/>
                  <a:pt x="243686" y="1154753"/>
                </a:cubicBezTo>
                <a:cubicBezTo>
                  <a:pt x="232539" y="1157947"/>
                  <a:pt x="220282" y="1161128"/>
                  <a:pt x="211485" y="1154343"/>
                </a:cubicBezTo>
                <a:cubicBezTo>
                  <a:pt x="200480" y="1146417"/>
                  <a:pt x="194886" y="1149682"/>
                  <a:pt x="187000" y="1158479"/>
                </a:cubicBezTo>
                <a:cubicBezTo>
                  <a:pt x="184751" y="1160675"/>
                  <a:pt x="182502" y="1162870"/>
                  <a:pt x="179157" y="1163940"/>
                </a:cubicBezTo>
                <a:cubicBezTo>
                  <a:pt x="175784" y="1167234"/>
                  <a:pt x="172437" y="1168303"/>
                  <a:pt x="168053" y="1163799"/>
                </a:cubicBezTo>
                <a:cubicBezTo>
                  <a:pt x="164765" y="1160419"/>
                  <a:pt x="164821" y="1155972"/>
                  <a:pt x="168195" y="1152679"/>
                </a:cubicBezTo>
                <a:cubicBezTo>
                  <a:pt x="171583" y="1148273"/>
                  <a:pt x="172750" y="1143839"/>
                  <a:pt x="177233" y="1140560"/>
                </a:cubicBezTo>
                <a:cubicBezTo>
                  <a:pt x="179468" y="1139476"/>
                  <a:pt x="181704" y="1138392"/>
                  <a:pt x="180635" y="1135043"/>
                </a:cubicBezTo>
                <a:cubicBezTo>
                  <a:pt x="179553" y="1132804"/>
                  <a:pt x="176208" y="1133874"/>
                  <a:pt x="173988" y="1133846"/>
                </a:cubicBezTo>
                <a:cubicBezTo>
                  <a:pt x="170657" y="1133803"/>
                  <a:pt x="168436" y="1133775"/>
                  <a:pt x="166186" y="1135971"/>
                </a:cubicBezTo>
                <a:cubicBezTo>
                  <a:pt x="163938" y="1138166"/>
                  <a:pt x="161718" y="1138137"/>
                  <a:pt x="159524" y="1135885"/>
                </a:cubicBezTo>
                <a:cubicBezTo>
                  <a:pt x="147467" y="1123498"/>
                  <a:pt x="133103" y="1117755"/>
                  <a:pt x="116433" y="1118654"/>
                </a:cubicBezTo>
                <a:cubicBezTo>
                  <a:pt x="108646" y="1119667"/>
                  <a:pt x="100874" y="1119567"/>
                  <a:pt x="93115" y="1118357"/>
                </a:cubicBezTo>
                <a:cubicBezTo>
                  <a:pt x="88675" y="1118300"/>
                  <a:pt x="82012" y="1118215"/>
                  <a:pt x="79862" y="1112627"/>
                </a:cubicBezTo>
                <a:cubicBezTo>
                  <a:pt x="78809" y="1108165"/>
                  <a:pt x="84402" y="1104900"/>
                  <a:pt x="87777" y="1101606"/>
                </a:cubicBezTo>
                <a:cubicBezTo>
                  <a:pt x="90026" y="1099411"/>
                  <a:pt x="92260" y="1098327"/>
                  <a:pt x="94510" y="1096131"/>
                </a:cubicBezTo>
                <a:cubicBezTo>
                  <a:pt x="96758" y="1093935"/>
                  <a:pt x="102339" y="1091782"/>
                  <a:pt x="100175" y="1087306"/>
                </a:cubicBezTo>
                <a:cubicBezTo>
                  <a:pt x="99121" y="1082844"/>
                  <a:pt x="93569" y="1082774"/>
                  <a:pt x="89114" y="1083829"/>
                </a:cubicBezTo>
                <a:cubicBezTo>
                  <a:pt x="79120" y="1083701"/>
                  <a:pt x="71376" y="1081378"/>
                  <a:pt x="61440" y="1076803"/>
                </a:cubicBezTo>
                <a:cubicBezTo>
                  <a:pt x="39374" y="1065401"/>
                  <a:pt x="27089" y="1070804"/>
                  <a:pt x="17923" y="1092931"/>
                </a:cubicBezTo>
                <a:cubicBezTo>
                  <a:pt x="14478" y="1101784"/>
                  <a:pt x="8870" y="1106161"/>
                  <a:pt x="0" y="1104936"/>
                </a:cubicBezTo>
                <a:cubicBezTo>
                  <a:pt x="270" y="1083808"/>
                  <a:pt x="525" y="1063793"/>
                  <a:pt x="795" y="1042665"/>
                </a:cubicBezTo>
                <a:cubicBezTo>
                  <a:pt x="16354" y="1041752"/>
                  <a:pt x="19756" y="1036234"/>
                  <a:pt x="15442" y="1026170"/>
                </a:cubicBezTo>
                <a:cubicBezTo>
                  <a:pt x="14374" y="1022820"/>
                  <a:pt x="9961" y="1020539"/>
                  <a:pt x="12224" y="1017231"/>
                </a:cubicBezTo>
                <a:cubicBezTo>
                  <a:pt x="15598" y="1013937"/>
                  <a:pt x="20025" y="1015106"/>
                  <a:pt x="23341" y="1016262"/>
                </a:cubicBezTo>
                <a:cubicBezTo>
                  <a:pt x="26673" y="1016304"/>
                  <a:pt x="28879" y="1017444"/>
                  <a:pt x="31086" y="1018585"/>
                </a:cubicBezTo>
                <a:cubicBezTo>
                  <a:pt x="37720" y="1020893"/>
                  <a:pt x="41066" y="1019824"/>
                  <a:pt x="42275" y="1012054"/>
                </a:cubicBezTo>
                <a:cubicBezTo>
                  <a:pt x="43442" y="1007620"/>
                  <a:pt x="46859" y="1000991"/>
                  <a:pt x="52367" y="1004398"/>
                </a:cubicBezTo>
                <a:cubicBezTo>
                  <a:pt x="60097" y="1007832"/>
                  <a:pt x="67870" y="1007931"/>
                  <a:pt x="75629" y="1009142"/>
                </a:cubicBezTo>
                <a:cubicBezTo>
                  <a:pt x="82277" y="1010340"/>
                  <a:pt x="90021" y="1012663"/>
                  <a:pt x="97822" y="1010538"/>
                </a:cubicBezTo>
                <a:cubicBezTo>
                  <a:pt x="104512" y="1008398"/>
                  <a:pt x="112313" y="1006273"/>
                  <a:pt x="106903" y="995084"/>
                </a:cubicBezTo>
                <a:cubicBezTo>
                  <a:pt x="104725" y="991719"/>
                  <a:pt x="106974" y="989524"/>
                  <a:pt x="111429" y="988468"/>
                </a:cubicBezTo>
                <a:cubicBezTo>
                  <a:pt x="128085" y="988680"/>
                  <a:pt x="133580" y="993199"/>
                  <a:pt x="134478" y="1009893"/>
                </a:cubicBezTo>
                <a:cubicBezTo>
                  <a:pt x="134408" y="1015453"/>
                  <a:pt x="135460" y="1019915"/>
                  <a:pt x="139874" y="1022196"/>
                </a:cubicBezTo>
                <a:cubicBezTo>
                  <a:pt x="147603" y="1025630"/>
                  <a:pt x="155348" y="1027953"/>
                  <a:pt x="164259" y="1025842"/>
                </a:cubicBezTo>
                <a:cubicBezTo>
                  <a:pt x="166480" y="1025871"/>
                  <a:pt x="167647" y="1021437"/>
                  <a:pt x="166565" y="1019198"/>
                </a:cubicBezTo>
                <a:cubicBezTo>
                  <a:pt x="166607" y="1015863"/>
                  <a:pt x="166664" y="1011415"/>
                  <a:pt x="168913" y="1009220"/>
                </a:cubicBezTo>
                <a:cubicBezTo>
                  <a:pt x="172287" y="1005926"/>
                  <a:pt x="176827" y="998199"/>
                  <a:pt x="180073" y="1004913"/>
                </a:cubicBezTo>
                <a:cubicBezTo>
                  <a:pt x="188801" y="1017258"/>
                  <a:pt x="199904" y="1017399"/>
                  <a:pt x="212118" y="1017555"/>
                </a:cubicBezTo>
                <a:cubicBezTo>
                  <a:pt x="218766" y="1018753"/>
                  <a:pt x="225414" y="1019949"/>
                  <a:pt x="230895" y="1025580"/>
                </a:cubicBezTo>
                <a:cubicBezTo>
                  <a:pt x="251737" y="1045865"/>
                  <a:pt x="268407" y="1044965"/>
                  <a:pt x="284264" y="1020700"/>
                </a:cubicBezTo>
                <a:cubicBezTo>
                  <a:pt x="288790" y="1014084"/>
                  <a:pt x="294370" y="1011932"/>
                  <a:pt x="299837" y="1018674"/>
                </a:cubicBezTo>
                <a:cubicBezTo>
                  <a:pt x="312991" y="1032187"/>
                  <a:pt x="329590" y="1036848"/>
                  <a:pt x="347341" y="1038186"/>
                </a:cubicBezTo>
                <a:cubicBezTo>
                  <a:pt x="356210" y="1039411"/>
                  <a:pt x="365107" y="1038413"/>
                  <a:pt x="375086" y="1039652"/>
                </a:cubicBezTo>
                <a:cubicBezTo>
                  <a:pt x="391714" y="1042088"/>
                  <a:pt x="406148" y="1042273"/>
                  <a:pt x="413066" y="1022342"/>
                </a:cubicBezTo>
                <a:cubicBezTo>
                  <a:pt x="412966" y="1030126"/>
                  <a:pt x="411785" y="1035672"/>
                  <a:pt x="415031" y="1042385"/>
                </a:cubicBezTo>
                <a:cubicBezTo>
                  <a:pt x="418248" y="1051324"/>
                  <a:pt x="425978" y="1054759"/>
                  <a:pt x="433752" y="1054858"/>
                </a:cubicBezTo>
                <a:cubicBezTo>
                  <a:pt x="442648" y="1053859"/>
                  <a:pt x="437195" y="1046005"/>
                  <a:pt x="438363" y="1041570"/>
                </a:cubicBezTo>
                <a:cubicBezTo>
                  <a:pt x="439558" y="1034913"/>
                  <a:pt x="444056" y="1030522"/>
                  <a:pt x="450676" y="1033943"/>
                </a:cubicBezTo>
                <a:cubicBezTo>
                  <a:pt x="459502" y="1038504"/>
                  <a:pt x="467274" y="1038603"/>
                  <a:pt x="477282" y="1037619"/>
                </a:cubicBezTo>
                <a:cubicBezTo>
                  <a:pt x="489539" y="1034438"/>
                  <a:pt x="501753" y="1034594"/>
                  <a:pt x="512743" y="1043631"/>
                </a:cubicBezTo>
                <a:cubicBezTo>
                  <a:pt x="519334" y="1049276"/>
                  <a:pt x="526011" y="1048250"/>
                  <a:pt x="531634" y="1042760"/>
                </a:cubicBezTo>
                <a:cubicBezTo>
                  <a:pt x="535007" y="1039467"/>
                  <a:pt x="538381" y="1036173"/>
                  <a:pt x="540629" y="1033977"/>
                </a:cubicBezTo>
                <a:cubicBezTo>
                  <a:pt x="546238" y="1029600"/>
                  <a:pt x="549669" y="1021859"/>
                  <a:pt x="556302" y="1024168"/>
                </a:cubicBezTo>
                <a:cubicBezTo>
                  <a:pt x="562936" y="1026477"/>
                  <a:pt x="561727" y="1034246"/>
                  <a:pt x="561656" y="1039806"/>
                </a:cubicBezTo>
                <a:cubicBezTo>
                  <a:pt x="561585" y="1045366"/>
                  <a:pt x="566054" y="1043199"/>
                  <a:pt x="569372" y="1044353"/>
                </a:cubicBezTo>
                <a:cubicBezTo>
                  <a:pt x="572703" y="1044396"/>
                  <a:pt x="576034" y="1044439"/>
                  <a:pt x="574981" y="1039977"/>
                </a:cubicBezTo>
                <a:cubicBezTo>
                  <a:pt x="572915" y="1027717"/>
                  <a:pt x="579621" y="1024466"/>
                  <a:pt x="589628" y="1023480"/>
                </a:cubicBezTo>
                <a:cubicBezTo>
                  <a:pt x="599635" y="1022496"/>
                  <a:pt x="600802" y="1018062"/>
                  <a:pt x="594240" y="1010194"/>
                </a:cubicBezTo>
                <a:cubicBezTo>
                  <a:pt x="593157" y="1007955"/>
                  <a:pt x="589840" y="1006800"/>
                  <a:pt x="586523" y="1005646"/>
                </a:cubicBezTo>
                <a:cubicBezTo>
                  <a:pt x="557824" y="991935"/>
                  <a:pt x="526820" y="984867"/>
                  <a:pt x="494661" y="981120"/>
                </a:cubicBezTo>
                <a:cubicBezTo>
                  <a:pt x="469165" y="977458"/>
                  <a:pt x="445918" y="971601"/>
                  <a:pt x="425035" y="954653"/>
                </a:cubicBezTo>
                <a:cubicBezTo>
                  <a:pt x="412947" y="944490"/>
                  <a:pt x="404234" y="931032"/>
                  <a:pt x="396647" y="916478"/>
                </a:cubicBezTo>
                <a:cubicBezTo>
                  <a:pt x="388704" y="929723"/>
                  <a:pt x="383138" y="930764"/>
                  <a:pt x="372176" y="919503"/>
                </a:cubicBezTo>
                <a:cubicBezTo>
                  <a:pt x="368888" y="916124"/>
                  <a:pt x="366737" y="910536"/>
                  <a:pt x="367919" y="904990"/>
                </a:cubicBezTo>
                <a:cubicBezTo>
                  <a:pt x="369156" y="894996"/>
                  <a:pt x="361427" y="891561"/>
                  <a:pt x="353668" y="890350"/>
                </a:cubicBezTo>
                <a:cubicBezTo>
                  <a:pt x="345924" y="888028"/>
                  <a:pt x="342522" y="893545"/>
                  <a:pt x="339120" y="899063"/>
                </a:cubicBezTo>
                <a:cubicBezTo>
                  <a:pt x="336829" y="904594"/>
                  <a:pt x="336744" y="911266"/>
                  <a:pt x="329996" y="917852"/>
                </a:cubicBezTo>
                <a:cubicBezTo>
                  <a:pt x="333497" y="904551"/>
                  <a:pt x="326878" y="901130"/>
                  <a:pt x="318023" y="898794"/>
                </a:cubicBezTo>
                <a:cubicBezTo>
                  <a:pt x="310265" y="897582"/>
                  <a:pt x="301453" y="891909"/>
                  <a:pt x="302649" y="885251"/>
                </a:cubicBezTo>
                <a:cubicBezTo>
                  <a:pt x="305025" y="873048"/>
                  <a:pt x="306292" y="860830"/>
                  <a:pt x="314191" y="850922"/>
                </a:cubicBezTo>
                <a:cubicBezTo>
                  <a:pt x="318704" y="845418"/>
                  <a:pt x="323159" y="844363"/>
                  <a:pt x="330918" y="845574"/>
                </a:cubicBezTo>
                <a:cubicBezTo>
                  <a:pt x="336442" y="847868"/>
                  <a:pt x="338634" y="850121"/>
                  <a:pt x="337438" y="856779"/>
                </a:cubicBezTo>
                <a:cubicBezTo>
                  <a:pt x="337382" y="861227"/>
                  <a:pt x="340684" y="863494"/>
                  <a:pt x="344015" y="863536"/>
                </a:cubicBezTo>
                <a:cubicBezTo>
                  <a:pt x="357354" y="862594"/>
                  <a:pt x="365041" y="869364"/>
                  <a:pt x="372715" y="877248"/>
                </a:cubicBezTo>
                <a:cubicBezTo>
                  <a:pt x="380402" y="884018"/>
                  <a:pt x="389256" y="886355"/>
                  <a:pt x="397129" y="878671"/>
                </a:cubicBezTo>
                <a:cubicBezTo>
                  <a:pt x="402751" y="873182"/>
                  <a:pt x="404943" y="875434"/>
                  <a:pt x="403748" y="882092"/>
                </a:cubicBezTo>
                <a:cubicBezTo>
                  <a:pt x="403692" y="886540"/>
                  <a:pt x="405898" y="887679"/>
                  <a:pt x="410310" y="889960"/>
                </a:cubicBezTo>
                <a:cubicBezTo>
                  <a:pt x="429102" y="896872"/>
                  <a:pt x="449089" y="897128"/>
                  <a:pt x="468050" y="890697"/>
                </a:cubicBezTo>
                <a:cubicBezTo>
                  <a:pt x="478100" y="886376"/>
                  <a:pt x="488093" y="886504"/>
                  <a:pt x="498058" y="888854"/>
                </a:cubicBezTo>
                <a:cubicBezTo>
                  <a:pt x="506913" y="891191"/>
                  <a:pt x="514614" y="896851"/>
                  <a:pt x="521206" y="902496"/>
                </a:cubicBezTo>
                <a:cubicBezTo>
                  <a:pt x="524494" y="905874"/>
                  <a:pt x="526658" y="910350"/>
                  <a:pt x="532252" y="907085"/>
                </a:cubicBezTo>
                <a:cubicBezTo>
                  <a:pt x="537847" y="903820"/>
                  <a:pt x="537904" y="899372"/>
                  <a:pt x="536864" y="893798"/>
                </a:cubicBezTo>
                <a:cubicBezTo>
                  <a:pt x="535811" y="889336"/>
                  <a:pt x="533632" y="885972"/>
                  <a:pt x="534799" y="881538"/>
                </a:cubicBezTo>
                <a:cubicBezTo>
                  <a:pt x="534956" y="869307"/>
                  <a:pt x="529474" y="863676"/>
                  <a:pt x="518399" y="861310"/>
                </a:cubicBezTo>
                <a:cubicBezTo>
                  <a:pt x="498469" y="856608"/>
                  <a:pt x="480775" y="850821"/>
                  <a:pt x="461983" y="843909"/>
                </a:cubicBezTo>
                <a:cubicBezTo>
                  <a:pt x="450950" y="838207"/>
                  <a:pt x="449911" y="832633"/>
                  <a:pt x="457797" y="823837"/>
                </a:cubicBezTo>
                <a:cubicBezTo>
                  <a:pt x="458908" y="823851"/>
                  <a:pt x="458921" y="822738"/>
                  <a:pt x="458936" y="821627"/>
                </a:cubicBezTo>
                <a:cubicBezTo>
                  <a:pt x="461298" y="810535"/>
                  <a:pt x="469155" y="803962"/>
                  <a:pt x="476999" y="798501"/>
                </a:cubicBezTo>
                <a:cubicBezTo>
                  <a:pt x="482608" y="794125"/>
                  <a:pt x="484800" y="796377"/>
                  <a:pt x="485854" y="800839"/>
                </a:cubicBezTo>
                <a:cubicBezTo>
                  <a:pt x="487947" y="810875"/>
                  <a:pt x="482338" y="815252"/>
                  <a:pt x="473441" y="816250"/>
                </a:cubicBezTo>
                <a:cubicBezTo>
                  <a:pt x="475591" y="821838"/>
                  <a:pt x="478865" y="826329"/>
                  <a:pt x="484417" y="826400"/>
                </a:cubicBezTo>
                <a:cubicBezTo>
                  <a:pt x="487748" y="826443"/>
                  <a:pt x="488916" y="822009"/>
                  <a:pt x="490068" y="818688"/>
                </a:cubicBezTo>
                <a:cubicBezTo>
                  <a:pt x="494723" y="802064"/>
                  <a:pt x="499206" y="798785"/>
                  <a:pt x="515848" y="800108"/>
                </a:cubicBezTo>
                <a:cubicBezTo>
                  <a:pt x="531364" y="802531"/>
                  <a:pt x="548020" y="802743"/>
                  <a:pt x="563593" y="800718"/>
                </a:cubicBezTo>
                <a:cubicBezTo>
                  <a:pt x="584733" y="797651"/>
                  <a:pt x="589117" y="802155"/>
                  <a:pt x="585517" y="823241"/>
                </a:cubicBezTo>
                <a:cubicBezTo>
                  <a:pt x="585502" y="824352"/>
                  <a:pt x="585489" y="825465"/>
                  <a:pt x="585475" y="826576"/>
                </a:cubicBezTo>
                <a:cubicBezTo>
                  <a:pt x="584322" y="829898"/>
                  <a:pt x="580934" y="834304"/>
                  <a:pt x="586457" y="836598"/>
                </a:cubicBezTo>
                <a:cubicBezTo>
                  <a:pt x="591995" y="837781"/>
                  <a:pt x="597518" y="840076"/>
                  <a:pt x="600935" y="833447"/>
                </a:cubicBezTo>
                <a:cubicBezTo>
                  <a:pt x="603212" y="829027"/>
                  <a:pt x="605476" y="825719"/>
                  <a:pt x="606643" y="821285"/>
                </a:cubicBezTo>
                <a:cubicBezTo>
                  <a:pt x="611169" y="814670"/>
                  <a:pt x="615624" y="813615"/>
                  <a:pt x="622230" y="818148"/>
                </a:cubicBezTo>
                <a:cubicBezTo>
                  <a:pt x="628850" y="821568"/>
                  <a:pt x="627669" y="827114"/>
                  <a:pt x="623170" y="831505"/>
                </a:cubicBezTo>
                <a:cubicBezTo>
                  <a:pt x="622031" y="833715"/>
                  <a:pt x="620907" y="834813"/>
                  <a:pt x="619768" y="837023"/>
                </a:cubicBezTo>
                <a:cubicBezTo>
                  <a:pt x="617520" y="839218"/>
                  <a:pt x="617476" y="842555"/>
                  <a:pt x="619669" y="844806"/>
                </a:cubicBezTo>
                <a:cubicBezTo>
                  <a:pt x="622971" y="847073"/>
                  <a:pt x="624124" y="843751"/>
                  <a:pt x="626359" y="842667"/>
                </a:cubicBezTo>
                <a:cubicBezTo>
                  <a:pt x="630844" y="839388"/>
                  <a:pt x="634231" y="834983"/>
                  <a:pt x="636523" y="829452"/>
                </a:cubicBezTo>
                <a:cubicBezTo>
                  <a:pt x="644480" y="815095"/>
                  <a:pt x="651171" y="812956"/>
                  <a:pt x="665505" y="820924"/>
                </a:cubicBezTo>
                <a:cubicBezTo>
                  <a:pt x="672126" y="824345"/>
                  <a:pt x="678731" y="828878"/>
                  <a:pt x="685350" y="832298"/>
                </a:cubicBezTo>
                <a:cubicBezTo>
                  <a:pt x="689764" y="834580"/>
                  <a:pt x="695302" y="835761"/>
                  <a:pt x="699814" y="830258"/>
                </a:cubicBezTo>
                <a:cubicBezTo>
                  <a:pt x="705450" y="823657"/>
                  <a:pt x="708881" y="815916"/>
                  <a:pt x="719970" y="817170"/>
                </a:cubicBezTo>
                <a:cubicBezTo>
                  <a:pt x="726618" y="818366"/>
                  <a:pt x="731089" y="816199"/>
                  <a:pt x="736584" y="820718"/>
                </a:cubicBezTo>
                <a:cubicBezTo>
                  <a:pt x="764044" y="844423"/>
                  <a:pt x="795063" y="850379"/>
                  <a:pt x="829570" y="844147"/>
                </a:cubicBezTo>
                <a:cubicBezTo>
                  <a:pt x="835136" y="843106"/>
                  <a:pt x="839563" y="844274"/>
                  <a:pt x="843962" y="847666"/>
                </a:cubicBezTo>
                <a:cubicBezTo>
                  <a:pt x="853828" y="857802"/>
                  <a:pt x="866028" y="859069"/>
                  <a:pt x="879380" y="857015"/>
                </a:cubicBezTo>
                <a:cubicBezTo>
                  <a:pt x="898314" y="852808"/>
                  <a:pt x="915040" y="847460"/>
                  <a:pt x="931809" y="838777"/>
                </a:cubicBezTo>
                <a:cubicBezTo>
                  <a:pt x="939638" y="834428"/>
                  <a:pt x="947467" y="830079"/>
                  <a:pt x="956336" y="831304"/>
                </a:cubicBezTo>
                <a:cubicBezTo>
                  <a:pt x="985120" y="838345"/>
                  <a:pt x="1016210" y="838740"/>
                  <a:pt x="1042675" y="853536"/>
                </a:cubicBezTo>
                <a:cubicBezTo>
                  <a:pt x="1048184" y="856943"/>
                  <a:pt x="1052640" y="855887"/>
                  <a:pt x="1058248" y="851511"/>
                </a:cubicBezTo>
                <a:cubicBezTo>
                  <a:pt x="1060497" y="849315"/>
                  <a:pt x="1062746" y="847119"/>
                  <a:pt x="1064981" y="846035"/>
                </a:cubicBezTo>
                <a:cubicBezTo>
                  <a:pt x="1070547" y="844994"/>
                  <a:pt x="1069465" y="842756"/>
                  <a:pt x="1068397" y="839406"/>
                </a:cubicBezTo>
                <a:cubicBezTo>
                  <a:pt x="1066262" y="832705"/>
                  <a:pt x="1061863" y="829313"/>
                  <a:pt x="1055200" y="829229"/>
                </a:cubicBezTo>
                <a:cubicBezTo>
                  <a:pt x="1047428" y="829129"/>
                  <a:pt x="1044182" y="822415"/>
                  <a:pt x="1045378" y="815757"/>
                </a:cubicBezTo>
                <a:cubicBezTo>
                  <a:pt x="1046559" y="810211"/>
                  <a:pt x="1053193" y="812521"/>
                  <a:pt x="1057620" y="813689"/>
                </a:cubicBezTo>
                <a:cubicBezTo>
                  <a:pt x="1069806" y="816069"/>
                  <a:pt x="1073010" y="826119"/>
                  <a:pt x="1076227" y="835058"/>
                </a:cubicBezTo>
                <a:cubicBezTo>
                  <a:pt x="1091375" y="866390"/>
                  <a:pt x="1117896" y="876738"/>
                  <a:pt x="1149185" y="861567"/>
                </a:cubicBezTo>
                <a:cubicBezTo>
                  <a:pt x="1157000" y="858330"/>
                  <a:pt x="1164800" y="856205"/>
                  <a:pt x="1172559" y="857416"/>
                </a:cubicBezTo>
                <a:cubicBezTo>
                  <a:pt x="1178111" y="857487"/>
                  <a:pt x="1180318" y="858628"/>
                  <a:pt x="1180246" y="864187"/>
                </a:cubicBezTo>
                <a:cubicBezTo>
                  <a:pt x="1181230" y="874210"/>
                  <a:pt x="1184518" y="877587"/>
                  <a:pt x="1194553" y="874379"/>
                </a:cubicBezTo>
                <a:cubicBezTo>
                  <a:pt x="1213501" y="869060"/>
                  <a:pt x="1231268" y="869287"/>
                  <a:pt x="1250142" y="869527"/>
                </a:cubicBezTo>
                <a:cubicBezTo>
                  <a:pt x="1280109" y="871022"/>
                  <a:pt x="1307953" y="864704"/>
                  <a:pt x="1331553" y="842761"/>
                </a:cubicBezTo>
                <a:cubicBezTo>
                  <a:pt x="1331553" y="842761"/>
                  <a:pt x="1332650" y="843887"/>
                  <a:pt x="1332636" y="844999"/>
                </a:cubicBezTo>
                <a:cubicBezTo>
                  <a:pt x="1331483" y="848321"/>
                  <a:pt x="1329220" y="851628"/>
                  <a:pt x="1328052" y="856063"/>
                </a:cubicBezTo>
                <a:cubicBezTo>
                  <a:pt x="1325703" y="866041"/>
                  <a:pt x="1327868" y="870518"/>
                  <a:pt x="1337833" y="872869"/>
                </a:cubicBezTo>
                <a:cubicBezTo>
                  <a:pt x="1350019" y="875249"/>
                  <a:pt x="1353378" y="873068"/>
                  <a:pt x="1354645" y="860850"/>
                </a:cubicBezTo>
                <a:cubicBezTo>
                  <a:pt x="1354687" y="857514"/>
                  <a:pt x="1352551" y="850814"/>
                  <a:pt x="1359213" y="850899"/>
                </a:cubicBezTo>
                <a:cubicBezTo>
                  <a:pt x="1369221" y="849915"/>
                  <a:pt x="1375770" y="858895"/>
                  <a:pt x="1371215" y="867734"/>
                </a:cubicBezTo>
                <a:cubicBezTo>
                  <a:pt x="1367813" y="873251"/>
                  <a:pt x="1368881" y="876601"/>
                  <a:pt x="1375514" y="878910"/>
                </a:cubicBezTo>
                <a:cubicBezTo>
                  <a:pt x="1389878" y="884654"/>
                  <a:pt x="1404228" y="891511"/>
                  <a:pt x="1417439" y="900576"/>
                </a:cubicBezTo>
                <a:cubicBezTo>
                  <a:pt x="1428458" y="907389"/>
                  <a:pt x="1440658" y="908657"/>
                  <a:pt x="1452971" y="901030"/>
                </a:cubicBezTo>
                <a:cubicBezTo>
                  <a:pt x="1456345" y="897736"/>
                  <a:pt x="1460800" y="896681"/>
                  <a:pt x="1466351" y="896751"/>
                </a:cubicBezTo>
                <a:cubicBezTo>
                  <a:pt x="1475220" y="897976"/>
                  <a:pt x="1484089" y="899202"/>
                  <a:pt x="1492958" y="900427"/>
                </a:cubicBezTo>
                <a:cubicBezTo>
                  <a:pt x="1499620" y="900512"/>
                  <a:pt x="1505130" y="903919"/>
                  <a:pt x="1507251" y="911731"/>
                </a:cubicBezTo>
                <a:cubicBezTo>
                  <a:pt x="1508262" y="919528"/>
                  <a:pt x="1512689" y="920696"/>
                  <a:pt x="1519379" y="918558"/>
                </a:cubicBezTo>
                <a:cubicBezTo>
                  <a:pt x="1524946" y="917516"/>
                  <a:pt x="1531622" y="916490"/>
                  <a:pt x="1537187" y="915449"/>
                </a:cubicBezTo>
                <a:cubicBezTo>
                  <a:pt x="1550554" y="912283"/>
                  <a:pt x="1558427" y="904598"/>
                  <a:pt x="1560817" y="891282"/>
                </a:cubicBezTo>
                <a:cubicBezTo>
                  <a:pt x="1561984" y="886848"/>
                  <a:pt x="1562042" y="882401"/>
                  <a:pt x="1563208" y="877967"/>
                </a:cubicBezTo>
                <a:cubicBezTo>
                  <a:pt x="1566114" y="911369"/>
                  <a:pt x="1590472" y="917240"/>
                  <a:pt x="1615953" y="922013"/>
                </a:cubicBezTo>
                <a:cubicBezTo>
                  <a:pt x="1623697" y="924336"/>
                  <a:pt x="1629292" y="921071"/>
                  <a:pt x="1634900" y="916694"/>
                </a:cubicBezTo>
                <a:cubicBezTo>
                  <a:pt x="1640509" y="912317"/>
                  <a:pt x="1642800" y="906786"/>
                  <a:pt x="1640665" y="900085"/>
                </a:cubicBezTo>
                <a:cubicBezTo>
                  <a:pt x="1638515" y="894497"/>
                  <a:pt x="1632921" y="897762"/>
                  <a:pt x="1628479" y="897706"/>
                </a:cubicBezTo>
                <a:cubicBezTo>
                  <a:pt x="1625147" y="897663"/>
                  <a:pt x="1619582" y="898704"/>
                  <a:pt x="1618542" y="893130"/>
                </a:cubicBezTo>
                <a:cubicBezTo>
                  <a:pt x="1617488" y="888668"/>
                  <a:pt x="1619780" y="883137"/>
                  <a:pt x="1624250" y="880970"/>
                </a:cubicBezTo>
                <a:cubicBezTo>
                  <a:pt x="1628734" y="877689"/>
                  <a:pt x="1634286" y="877761"/>
                  <a:pt x="1638728" y="877818"/>
                </a:cubicBezTo>
                <a:cubicBezTo>
                  <a:pt x="1644279" y="877889"/>
                  <a:pt x="1649831" y="877960"/>
                  <a:pt x="1653219" y="873554"/>
                </a:cubicBezTo>
                <a:cubicBezTo>
                  <a:pt x="1647766" y="865700"/>
                  <a:pt x="1638926" y="862250"/>
                  <a:pt x="1631153" y="862151"/>
                </a:cubicBezTo>
                <a:cubicBezTo>
                  <a:pt x="1607864" y="859630"/>
                  <a:pt x="1586866" y="851577"/>
                  <a:pt x="1565869" y="843524"/>
                </a:cubicBezTo>
                <a:cubicBezTo>
                  <a:pt x="1551505" y="837780"/>
                  <a:pt x="1537070" y="837596"/>
                  <a:pt x="1522522" y="846308"/>
                </a:cubicBezTo>
                <a:cubicBezTo>
                  <a:pt x="1518038" y="849587"/>
                  <a:pt x="1513611" y="848419"/>
                  <a:pt x="1509226" y="843914"/>
                </a:cubicBezTo>
                <a:cubicBezTo>
                  <a:pt x="1501567" y="834919"/>
                  <a:pt x="1491645" y="829232"/>
                  <a:pt x="1481721" y="823544"/>
                </a:cubicBezTo>
                <a:cubicBezTo>
                  <a:pt x="1476199" y="821249"/>
                  <a:pt x="1470647" y="821179"/>
                  <a:pt x="1465052" y="824444"/>
                </a:cubicBezTo>
                <a:cubicBezTo>
                  <a:pt x="1453864" y="830974"/>
                  <a:pt x="1441621" y="833043"/>
                  <a:pt x="1429449" y="829551"/>
                </a:cubicBezTo>
                <a:cubicBezTo>
                  <a:pt x="1418388" y="826074"/>
                  <a:pt x="1407328" y="822596"/>
                  <a:pt x="1397377" y="819133"/>
                </a:cubicBezTo>
                <a:cubicBezTo>
                  <a:pt x="1389647" y="815698"/>
                  <a:pt x="1385191" y="816753"/>
                  <a:pt x="1383967" y="825635"/>
                </a:cubicBezTo>
                <a:cubicBezTo>
                  <a:pt x="1382787" y="831180"/>
                  <a:pt x="1380523" y="834488"/>
                  <a:pt x="1374971" y="834418"/>
                </a:cubicBezTo>
                <a:cubicBezTo>
                  <a:pt x="1362743" y="835374"/>
                  <a:pt x="1359483" y="829771"/>
                  <a:pt x="1362956" y="818694"/>
                </a:cubicBezTo>
                <a:cubicBezTo>
                  <a:pt x="1367595" y="803183"/>
                  <a:pt x="1364307" y="799805"/>
                  <a:pt x="1348763" y="799606"/>
                </a:cubicBezTo>
                <a:cubicBezTo>
                  <a:pt x="1338769" y="799479"/>
                  <a:pt x="1328762" y="800464"/>
                  <a:pt x="1319864" y="801462"/>
                </a:cubicBezTo>
                <a:cubicBezTo>
                  <a:pt x="1305429" y="801279"/>
                  <a:pt x="1292077" y="803332"/>
                  <a:pt x="1278823" y="797603"/>
                </a:cubicBezTo>
                <a:cubicBezTo>
                  <a:pt x="1271079" y="795279"/>
                  <a:pt x="1265570" y="791873"/>
                  <a:pt x="1267932" y="780782"/>
                </a:cubicBezTo>
                <a:cubicBezTo>
                  <a:pt x="1270253" y="773026"/>
                  <a:pt x="1265896" y="766298"/>
                  <a:pt x="1257013" y="766184"/>
                </a:cubicBezTo>
                <a:cubicBezTo>
                  <a:pt x="1229268" y="764719"/>
                  <a:pt x="1204967" y="754399"/>
                  <a:pt x="1180682" y="742967"/>
                </a:cubicBezTo>
                <a:cubicBezTo>
                  <a:pt x="1161905" y="734944"/>
                  <a:pt x="1150814" y="733690"/>
                  <a:pt x="1138360" y="752438"/>
                </a:cubicBezTo>
                <a:cubicBezTo>
                  <a:pt x="1137250" y="752424"/>
                  <a:pt x="1136140" y="752410"/>
                  <a:pt x="1136140" y="752410"/>
                </a:cubicBezTo>
                <a:cubicBezTo>
                  <a:pt x="1131740" y="749017"/>
                  <a:pt x="1137420" y="739080"/>
                  <a:pt x="1130758" y="738995"/>
                </a:cubicBezTo>
                <a:cubicBezTo>
                  <a:pt x="1125205" y="738924"/>
                  <a:pt x="1120679" y="745540"/>
                  <a:pt x="1117277" y="751057"/>
                </a:cubicBezTo>
                <a:cubicBezTo>
                  <a:pt x="1116153" y="752155"/>
                  <a:pt x="1115014" y="754364"/>
                  <a:pt x="1113889" y="755462"/>
                </a:cubicBezTo>
                <a:cubicBezTo>
                  <a:pt x="1109348" y="763189"/>
                  <a:pt x="1105918" y="770930"/>
                  <a:pt x="1103599" y="778687"/>
                </a:cubicBezTo>
                <a:cubicBezTo>
                  <a:pt x="1101307" y="784218"/>
                  <a:pt x="1096851" y="785273"/>
                  <a:pt x="1091328" y="782979"/>
                </a:cubicBezTo>
                <a:cubicBezTo>
                  <a:pt x="1088025" y="780712"/>
                  <a:pt x="1083626" y="777319"/>
                  <a:pt x="1085904" y="772900"/>
                </a:cubicBezTo>
                <a:cubicBezTo>
                  <a:pt x="1096081" y="758572"/>
                  <a:pt x="1090700" y="745157"/>
                  <a:pt x="1086428" y="731757"/>
                </a:cubicBezTo>
                <a:cubicBezTo>
                  <a:pt x="1084307" y="723944"/>
                  <a:pt x="1082128" y="720581"/>
                  <a:pt x="1075381" y="727168"/>
                </a:cubicBezTo>
                <a:cubicBezTo>
                  <a:pt x="1064165" y="735922"/>
                  <a:pt x="1050826" y="736864"/>
                  <a:pt x="1038583" y="738932"/>
                </a:cubicBezTo>
                <a:cubicBezTo>
                  <a:pt x="1034128" y="739987"/>
                  <a:pt x="1030796" y="739945"/>
                  <a:pt x="1029729" y="736595"/>
                </a:cubicBezTo>
                <a:cubicBezTo>
                  <a:pt x="1023237" y="723166"/>
                  <a:pt x="1011051" y="720786"/>
                  <a:pt x="998865" y="718408"/>
                </a:cubicBezTo>
                <a:cubicBezTo>
                  <a:pt x="987805" y="714930"/>
                  <a:pt x="976729" y="712564"/>
                  <a:pt x="971305" y="702485"/>
                </a:cubicBezTo>
                <a:cubicBezTo>
                  <a:pt x="969155" y="696897"/>
                  <a:pt x="966934" y="696869"/>
                  <a:pt x="961368" y="697910"/>
                </a:cubicBezTo>
                <a:cubicBezTo>
                  <a:pt x="941311" y="703215"/>
                  <a:pt x="922435" y="702974"/>
                  <a:pt x="905935" y="690530"/>
                </a:cubicBezTo>
                <a:cubicBezTo>
                  <a:pt x="899330" y="685998"/>
                  <a:pt x="894888" y="685941"/>
                  <a:pt x="888184" y="689192"/>
                </a:cubicBezTo>
                <a:cubicBezTo>
                  <a:pt x="873664" y="695680"/>
                  <a:pt x="859229" y="695496"/>
                  <a:pt x="844922" y="685304"/>
                </a:cubicBezTo>
                <a:cubicBezTo>
                  <a:pt x="841634" y="681925"/>
                  <a:pt x="838316" y="680771"/>
                  <a:pt x="833846" y="682938"/>
                </a:cubicBezTo>
                <a:cubicBezTo>
                  <a:pt x="814885" y="689370"/>
                  <a:pt x="782827" y="677839"/>
                  <a:pt x="773045" y="661032"/>
                </a:cubicBezTo>
                <a:cubicBezTo>
                  <a:pt x="764049" y="669815"/>
                  <a:pt x="752932" y="670786"/>
                  <a:pt x="742981" y="667322"/>
                </a:cubicBezTo>
                <a:cubicBezTo>
                  <a:pt x="728617" y="661578"/>
                  <a:pt x="713086" y="660268"/>
                  <a:pt x="697556" y="658958"/>
                </a:cubicBezTo>
                <a:cubicBezTo>
                  <a:pt x="676486" y="656465"/>
                  <a:pt x="664358" y="649638"/>
                  <a:pt x="659104" y="626215"/>
                </a:cubicBezTo>
                <a:cubicBezTo>
                  <a:pt x="659132" y="623991"/>
                  <a:pt x="658036" y="622865"/>
                  <a:pt x="658064" y="620641"/>
                </a:cubicBezTo>
                <a:cubicBezTo>
                  <a:pt x="655943" y="612828"/>
                  <a:pt x="651516" y="611660"/>
                  <a:pt x="645893" y="617149"/>
                </a:cubicBezTo>
                <a:cubicBezTo>
                  <a:pt x="641395" y="621541"/>
                  <a:pt x="636896" y="625931"/>
                  <a:pt x="631288" y="630309"/>
                </a:cubicBezTo>
                <a:cubicBezTo>
                  <a:pt x="611088" y="646734"/>
                  <a:pt x="588952" y="640890"/>
                  <a:pt x="577036" y="617384"/>
                </a:cubicBezTo>
                <a:cubicBezTo>
                  <a:pt x="572722" y="607319"/>
                  <a:pt x="566173" y="598339"/>
                  <a:pt x="556265" y="591539"/>
                </a:cubicBezTo>
                <a:cubicBezTo>
                  <a:pt x="547467" y="584754"/>
                  <a:pt x="538670" y="577969"/>
                  <a:pt x="533246" y="567891"/>
                </a:cubicBezTo>
                <a:cubicBezTo>
                  <a:pt x="526442" y="578925"/>
                  <a:pt x="532933" y="592354"/>
                  <a:pt x="526130" y="603388"/>
                </a:cubicBezTo>
                <a:cubicBezTo>
                  <a:pt x="516321" y="588806"/>
                  <a:pt x="516321" y="588806"/>
                  <a:pt x="500676" y="596391"/>
                </a:cubicBezTo>
                <a:cubicBezTo>
                  <a:pt x="493986" y="598530"/>
                  <a:pt x="489530" y="599585"/>
                  <a:pt x="482911" y="596165"/>
                </a:cubicBezTo>
                <a:cubicBezTo>
                  <a:pt x="465244" y="588154"/>
                  <a:pt x="447550" y="582368"/>
                  <a:pt x="429854" y="576581"/>
                </a:cubicBezTo>
                <a:cubicBezTo>
                  <a:pt x="375673" y="558096"/>
                  <a:pt x="320297" y="546269"/>
                  <a:pt x="267269" y="524463"/>
                </a:cubicBezTo>
                <a:cubicBezTo>
                  <a:pt x="262841" y="523293"/>
                  <a:pt x="256179" y="523208"/>
                  <a:pt x="256250" y="517648"/>
                </a:cubicBezTo>
                <a:cubicBezTo>
                  <a:pt x="255210" y="512075"/>
                  <a:pt x="260791" y="509921"/>
                  <a:pt x="264164" y="506627"/>
                </a:cubicBezTo>
                <a:cubicBezTo>
                  <a:pt x="267523" y="504446"/>
                  <a:pt x="271994" y="502279"/>
                  <a:pt x="269829" y="497803"/>
                </a:cubicBezTo>
                <a:cubicBezTo>
                  <a:pt x="268790" y="492229"/>
                  <a:pt x="264376" y="489948"/>
                  <a:pt x="259950" y="488779"/>
                </a:cubicBezTo>
                <a:cubicBezTo>
                  <a:pt x="256618" y="488737"/>
                  <a:pt x="253288" y="488695"/>
                  <a:pt x="249956" y="488652"/>
                </a:cubicBezTo>
                <a:cubicBezTo>
                  <a:pt x="234425" y="487342"/>
                  <a:pt x="225656" y="478333"/>
                  <a:pt x="225854" y="462765"/>
                </a:cubicBezTo>
                <a:cubicBezTo>
                  <a:pt x="225925" y="457205"/>
                  <a:pt x="225996" y="451646"/>
                  <a:pt x="228288" y="446114"/>
                </a:cubicBezTo>
                <a:cubicBezTo>
                  <a:pt x="229484" y="439456"/>
                  <a:pt x="225084" y="436064"/>
                  <a:pt x="218394" y="438202"/>
                </a:cubicBezTo>
                <a:cubicBezTo>
                  <a:pt x="206137" y="441383"/>
                  <a:pt x="200472" y="450208"/>
                  <a:pt x="201384" y="465790"/>
                </a:cubicBezTo>
                <a:cubicBezTo>
                  <a:pt x="193725" y="456796"/>
                  <a:pt x="188272" y="448940"/>
                  <a:pt x="185055" y="440002"/>
                </a:cubicBezTo>
                <a:cubicBezTo>
                  <a:pt x="181837" y="431064"/>
                  <a:pt x="185423" y="411090"/>
                  <a:pt x="193281" y="404518"/>
                </a:cubicBezTo>
                <a:cubicBezTo>
                  <a:pt x="203373" y="396862"/>
                  <a:pt x="213296" y="402549"/>
                  <a:pt x="221012" y="407096"/>
                </a:cubicBezTo>
                <a:cubicBezTo>
                  <a:pt x="232030" y="413910"/>
                  <a:pt x="244188" y="418512"/>
                  <a:pt x="257512" y="418683"/>
                </a:cubicBezTo>
                <a:cubicBezTo>
                  <a:pt x="265284" y="418782"/>
                  <a:pt x="274167" y="418895"/>
                  <a:pt x="283050" y="419008"/>
                </a:cubicBezTo>
                <a:cubicBezTo>
                  <a:pt x="319692" y="419475"/>
                  <a:pt x="355153" y="425489"/>
                  <a:pt x="383682" y="452544"/>
                </a:cubicBezTo>
                <a:cubicBezTo>
                  <a:pt x="394658" y="462693"/>
                  <a:pt x="401363" y="459442"/>
                  <a:pt x="407085" y="446170"/>
                </a:cubicBezTo>
                <a:cubicBezTo>
                  <a:pt x="408224" y="443960"/>
                  <a:pt x="406045" y="440596"/>
                  <a:pt x="409391" y="439526"/>
                </a:cubicBezTo>
                <a:cubicBezTo>
                  <a:pt x="412722" y="439568"/>
                  <a:pt x="414913" y="441820"/>
                  <a:pt x="415996" y="444059"/>
                </a:cubicBezTo>
                <a:cubicBezTo>
                  <a:pt x="417078" y="446297"/>
                  <a:pt x="418160" y="448534"/>
                  <a:pt x="419257" y="449661"/>
                </a:cubicBezTo>
                <a:cubicBezTo>
                  <a:pt x="422516" y="455263"/>
                  <a:pt x="426901" y="459767"/>
                  <a:pt x="432524" y="454279"/>
                </a:cubicBezTo>
                <a:cubicBezTo>
                  <a:pt x="439257" y="448803"/>
                  <a:pt x="430388" y="447578"/>
                  <a:pt x="428210" y="444214"/>
                </a:cubicBezTo>
                <a:cubicBezTo>
                  <a:pt x="428224" y="443102"/>
                  <a:pt x="427114" y="443088"/>
                  <a:pt x="427129" y="441976"/>
                </a:cubicBezTo>
                <a:cubicBezTo>
                  <a:pt x="424936" y="439724"/>
                  <a:pt x="423868" y="436374"/>
                  <a:pt x="426117" y="434178"/>
                </a:cubicBezTo>
                <a:cubicBezTo>
                  <a:pt x="428380" y="430871"/>
                  <a:pt x="430601" y="430899"/>
                  <a:pt x="433904" y="433165"/>
                </a:cubicBezTo>
                <a:cubicBezTo>
                  <a:pt x="447143" y="440007"/>
                  <a:pt x="459413" y="435715"/>
                  <a:pt x="468452" y="423596"/>
                </a:cubicBezTo>
                <a:cubicBezTo>
                  <a:pt x="470702" y="421401"/>
                  <a:pt x="475171" y="419233"/>
                  <a:pt x="475214" y="415897"/>
                </a:cubicBezTo>
                <a:cubicBezTo>
                  <a:pt x="475369" y="403666"/>
                  <a:pt x="463312" y="391278"/>
                  <a:pt x="452180" y="393361"/>
                </a:cubicBezTo>
                <a:cubicBezTo>
                  <a:pt x="429916" y="397525"/>
                  <a:pt x="408862" y="393921"/>
                  <a:pt x="387892" y="383644"/>
                </a:cubicBezTo>
                <a:cubicBezTo>
                  <a:pt x="380148" y="381320"/>
                  <a:pt x="372404" y="378998"/>
                  <a:pt x="365670" y="384473"/>
                </a:cubicBezTo>
                <a:cubicBezTo>
                  <a:pt x="360077" y="387738"/>
                  <a:pt x="357870" y="386598"/>
                  <a:pt x="356845" y="379912"/>
                </a:cubicBezTo>
                <a:cubicBezTo>
                  <a:pt x="355848" y="371002"/>
                  <a:pt x="350366" y="365371"/>
                  <a:pt x="341512" y="363034"/>
                </a:cubicBezTo>
                <a:cubicBezTo>
                  <a:pt x="332671" y="359584"/>
                  <a:pt x="322721" y="356122"/>
                  <a:pt x="312770" y="352658"/>
                </a:cubicBezTo>
                <a:cubicBezTo>
                  <a:pt x="303916" y="350321"/>
                  <a:pt x="300670" y="343607"/>
                  <a:pt x="301893" y="334725"/>
                </a:cubicBezTo>
                <a:cubicBezTo>
                  <a:pt x="301907" y="333613"/>
                  <a:pt x="301936" y="331389"/>
                  <a:pt x="303075" y="329180"/>
                </a:cubicBezTo>
                <a:cubicBezTo>
                  <a:pt x="303145" y="323619"/>
                  <a:pt x="299871" y="319129"/>
                  <a:pt x="294319" y="319058"/>
                </a:cubicBezTo>
                <a:cubicBezTo>
                  <a:pt x="289892" y="317889"/>
                  <a:pt x="289822" y="323449"/>
                  <a:pt x="289765" y="327897"/>
                </a:cubicBezTo>
                <a:cubicBezTo>
                  <a:pt x="288597" y="332331"/>
                  <a:pt x="288541" y="336778"/>
                  <a:pt x="281864" y="337805"/>
                </a:cubicBezTo>
                <a:cubicBezTo>
                  <a:pt x="271872" y="337679"/>
                  <a:pt x="263130" y="326446"/>
                  <a:pt x="265478" y="316466"/>
                </a:cubicBezTo>
                <a:cubicBezTo>
                  <a:pt x="265520" y="313130"/>
                  <a:pt x="267770" y="310935"/>
                  <a:pt x="265591" y="307570"/>
                </a:cubicBezTo>
                <a:cubicBezTo>
                  <a:pt x="262261" y="307528"/>
                  <a:pt x="262218" y="310864"/>
                  <a:pt x="259983" y="311948"/>
                </a:cubicBezTo>
                <a:cubicBezTo>
                  <a:pt x="254346" y="318548"/>
                  <a:pt x="249905" y="318492"/>
                  <a:pt x="245563" y="310651"/>
                </a:cubicBezTo>
                <a:cubicBezTo>
                  <a:pt x="240166" y="298349"/>
                  <a:pt x="231398" y="289340"/>
                  <a:pt x="222614" y="281443"/>
                </a:cubicBezTo>
                <a:cubicBezTo>
                  <a:pt x="212748" y="271308"/>
                  <a:pt x="204006" y="260075"/>
                  <a:pt x="203095" y="244493"/>
                </a:cubicBezTo>
                <a:cubicBezTo>
                  <a:pt x="202056" y="238918"/>
                  <a:pt x="199919" y="232218"/>
                  <a:pt x="194396" y="229923"/>
                </a:cubicBezTo>
                <a:cubicBezTo>
                  <a:pt x="172331" y="218521"/>
                  <a:pt x="166009" y="191749"/>
                  <a:pt x="145083" y="178135"/>
                </a:cubicBezTo>
                <a:cubicBezTo>
                  <a:pt x="139587" y="173617"/>
                  <a:pt x="140769" y="168072"/>
                  <a:pt x="143060" y="162540"/>
                </a:cubicBezTo>
                <a:cubicBezTo>
                  <a:pt x="146462" y="157022"/>
                  <a:pt x="151971" y="160429"/>
                  <a:pt x="155259" y="163807"/>
                </a:cubicBezTo>
                <a:cubicBezTo>
                  <a:pt x="161851" y="169453"/>
                  <a:pt x="168527" y="168425"/>
                  <a:pt x="175246" y="164063"/>
                </a:cubicBezTo>
                <a:cubicBezTo>
                  <a:pt x="183090" y="158602"/>
                  <a:pt x="192001" y="156491"/>
                  <a:pt x="201994" y="156618"/>
                </a:cubicBezTo>
                <a:cubicBezTo>
                  <a:pt x="218635" y="157942"/>
                  <a:pt x="227362" y="170288"/>
                  <a:pt x="222722" y="185799"/>
                </a:cubicBezTo>
                <a:cubicBezTo>
                  <a:pt x="221570" y="189121"/>
                  <a:pt x="220403" y="193554"/>
                  <a:pt x="220360" y="196890"/>
                </a:cubicBezTo>
                <a:cubicBezTo>
                  <a:pt x="220346" y="198002"/>
                  <a:pt x="219220" y="199100"/>
                  <a:pt x="219220" y="199100"/>
                </a:cubicBezTo>
                <a:cubicBezTo>
                  <a:pt x="220331" y="199114"/>
                  <a:pt x="220331" y="199114"/>
                  <a:pt x="221456" y="198016"/>
                </a:cubicBezTo>
                <a:cubicBezTo>
                  <a:pt x="225898" y="198073"/>
                  <a:pt x="229229" y="198116"/>
                  <a:pt x="233656" y="199285"/>
                </a:cubicBezTo>
                <a:cubicBezTo>
                  <a:pt x="254682" y="205112"/>
                  <a:pt x="261386" y="201862"/>
                  <a:pt x="268318" y="180819"/>
                </a:cubicBezTo>
                <a:cubicBezTo>
                  <a:pt x="270666" y="170840"/>
                  <a:pt x="277357" y="168701"/>
                  <a:pt x="287322" y="171052"/>
                </a:cubicBezTo>
                <a:cubicBezTo>
                  <a:pt x="295080" y="172263"/>
                  <a:pt x="299465" y="176768"/>
                  <a:pt x="303807" y="184609"/>
                </a:cubicBezTo>
                <a:cubicBezTo>
                  <a:pt x="315738" y="207004"/>
                  <a:pt x="334430" y="221700"/>
                  <a:pt x="359897" y="227585"/>
                </a:cubicBezTo>
                <a:cubicBezTo>
                  <a:pt x="380909" y="234526"/>
                  <a:pt x="380909" y="234526"/>
                  <a:pt x="376751" y="212230"/>
                </a:cubicBezTo>
                <a:cubicBezTo>
                  <a:pt x="374686" y="199970"/>
                  <a:pt x="376978" y="194439"/>
                  <a:pt x="387027" y="190118"/>
                </a:cubicBezTo>
                <a:cubicBezTo>
                  <a:pt x="390146" y="206840"/>
                  <a:pt x="393435" y="210218"/>
                  <a:pt x="410076" y="211543"/>
                </a:cubicBezTo>
                <a:cubicBezTo>
                  <a:pt x="421180" y="211684"/>
                  <a:pt x="433436" y="208504"/>
                  <a:pt x="441067" y="219723"/>
                </a:cubicBezTo>
                <a:cubicBezTo>
                  <a:pt x="441053" y="220835"/>
                  <a:pt x="442163" y="220849"/>
                  <a:pt x="443274" y="220863"/>
                </a:cubicBezTo>
                <a:cubicBezTo>
                  <a:pt x="456655" y="216585"/>
                  <a:pt x="463445" y="206663"/>
                  <a:pt x="464739" y="192220"/>
                </a:cubicBezTo>
                <a:cubicBezTo>
                  <a:pt x="464838" y="184437"/>
                  <a:pt x="464938" y="176652"/>
                  <a:pt x="473863" y="173430"/>
                </a:cubicBezTo>
                <a:cubicBezTo>
                  <a:pt x="474987" y="172333"/>
                  <a:pt x="478347" y="170151"/>
                  <a:pt x="478305" y="173487"/>
                </a:cubicBezTo>
                <a:cubicBezTo>
                  <a:pt x="479301" y="182398"/>
                  <a:pt x="487060" y="183608"/>
                  <a:pt x="493679" y="187029"/>
                </a:cubicBezTo>
                <a:cubicBezTo>
                  <a:pt x="501409" y="190464"/>
                  <a:pt x="505780" y="196081"/>
                  <a:pt x="504556" y="204962"/>
                </a:cubicBezTo>
                <a:cubicBezTo>
                  <a:pt x="503319" y="214956"/>
                  <a:pt x="507660" y="222796"/>
                  <a:pt x="516487" y="227357"/>
                </a:cubicBezTo>
                <a:cubicBezTo>
                  <a:pt x="524188" y="233016"/>
                  <a:pt x="532003" y="229779"/>
                  <a:pt x="539846" y="224319"/>
                </a:cubicBezTo>
                <a:cubicBezTo>
                  <a:pt x="546594" y="217732"/>
                  <a:pt x="548758" y="222207"/>
                  <a:pt x="548673" y="228879"/>
                </a:cubicBezTo>
                <a:cubicBezTo>
                  <a:pt x="548546" y="238887"/>
                  <a:pt x="554055" y="242295"/>
                  <a:pt x="562966" y="240184"/>
                </a:cubicBezTo>
                <a:cubicBezTo>
                  <a:pt x="565187" y="240212"/>
                  <a:pt x="567408" y="240241"/>
                  <a:pt x="569643" y="239156"/>
                </a:cubicBezTo>
                <a:cubicBezTo>
                  <a:pt x="579663" y="237060"/>
                  <a:pt x="587423" y="238271"/>
                  <a:pt x="591722" y="249447"/>
                </a:cubicBezTo>
                <a:cubicBezTo>
                  <a:pt x="597146" y="259526"/>
                  <a:pt x="607069" y="265214"/>
                  <a:pt x="617048" y="266453"/>
                </a:cubicBezTo>
                <a:cubicBezTo>
                  <a:pt x="624792" y="268775"/>
                  <a:pt x="633675" y="268889"/>
                  <a:pt x="631610" y="256629"/>
                </a:cubicBezTo>
                <a:cubicBezTo>
                  <a:pt x="631653" y="253293"/>
                  <a:pt x="632819" y="248859"/>
                  <a:pt x="633973" y="245538"/>
                </a:cubicBezTo>
                <a:cubicBezTo>
                  <a:pt x="634072" y="237753"/>
                  <a:pt x="637502" y="230012"/>
                  <a:pt x="633146" y="223284"/>
                </a:cubicBezTo>
                <a:cubicBezTo>
                  <a:pt x="621102" y="209784"/>
                  <a:pt x="622411" y="194231"/>
                  <a:pt x="622624" y="177551"/>
                </a:cubicBezTo>
                <a:cubicBezTo>
                  <a:pt x="630339" y="182098"/>
                  <a:pt x="638054" y="186645"/>
                  <a:pt x="646938" y="186759"/>
                </a:cubicBezTo>
                <a:cubicBezTo>
                  <a:pt x="658056" y="185788"/>
                  <a:pt x="668006" y="189252"/>
                  <a:pt x="676804" y="196037"/>
                </a:cubicBezTo>
                <a:cubicBezTo>
                  <a:pt x="684507" y="201696"/>
                  <a:pt x="693332" y="206257"/>
                  <a:pt x="702159" y="210818"/>
                </a:cubicBezTo>
                <a:cubicBezTo>
                  <a:pt x="727512" y="225599"/>
                  <a:pt x="755116" y="238185"/>
                  <a:pt x="778178" y="258497"/>
                </a:cubicBezTo>
                <a:cubicBezTo>
                  <a:pt x="783673" y="263016"/>
                  <a:pt x="787033" y="260835"/>
                  <a:pt x="789324" y="255303"/>
                </a:cubicBezTo>
                <a:cubicBezTo>
                  <a:pt x="790463" y="253093"/>
                  <a:pt x="791630" y="248659"/>
                  <a:pt x="796057" y="249829"/>
                </a:cubicBezTo>
                <a:cubicBezTo>
                  <a:pt x="799374" y="250983"/>
                  <a:pt x="799318" y="255431"/>
                  <a:pt x="799288" y="257655"/>
                </a:cubicBezTo>
                <a:cubicBezTo>
                  <a:pt x="800328" y="263228"/>
                  <a:pt x="801382" y="267691"/>
                  <a:pt x="805810" y="268859"/>
                </a:cubicBezTo>
                <a:cubicBezTo>
                  <a:pt x="811347" y="270042"/>
                  <a:pt x="815732" y="274546"/>
                  <a:pt x="821270" y="275729"/>
                </a:cubicBezTo>
                <a:cubicBezTo>
                  <a:pt x="829014" y="278052"/>
                  <a:pt x="830067" y="282514"/>
                  <a:pt x="826652" y="289143"/>
                </a:cubicBezTo>
                <a:cubicBezTo>
                  <a:pt x="818751" y="299053"/>
                  <a:pt x="827605" y="301390"/>
                  <a:pt x="834212" y="305923"/>
                </a:cubicBezTo>
                <a:cubicBezTo>
                  <a:pt x="843023" y="311596"/>
                  <a:pt x="843137" y="302700"/>
                  <a:pt x="845413" y="298280"/>
                </a:cubicBezTo>
                <a:cubicBezTo>
                  <a:pt x="846553" y="296070"/>
                  <a:pt x="846581" y="293846"/>
                  <a:pt x="849912" y="293889"/>
                </a:cubicBezTo>
                <a:cubicBezTo>
                  <a:pt x="852062" y="299477"/>
                  <a:pt x="855322" y="305079"/>
                  <a:pt x="856348" y="311766"/>
                </a:cubicBezTo>
                <a:cubicBezTo>
                  <a:pt x="858512" y="316241"/>
                  <a:pt x="861800" y="319620"/>
                  <a:pt x="866242" y="319677"/>
                </a:cubicBezTo>
                <a:cubicBezTo>
                  <a:pt x="871793" y="319747"/>
                  <a:pt x="871864" y="314187"/>
                  <a:pt x="873017" y="310866"/>
                </a:cubicBezTo>
                <a:cubicBezTo>
                  <a:pt x="882184" y="288739"/>
                  <a:pt x="895578" y="283349"/>
                  <a:pt x="917672" y="292528"/>
                </a:cubicBezTo>
                <a:cubicBezTo>
                  <a:pt x="922085" y="294809"/>
                  <a:pt x="926512" y="295978"/>
                  <a:pt x="929802" y="299356"/>
                </a:cubicBezTo>
                <a:cubicBezTo>
                  <a:pt x="948550" y="309604"/>
                  <a:pt x="965163" y="313153"/>
                  <a:pt x="980949" y="294448"/>
                </a:cubicBezTo>
                <a:cubicBezTo>
                  <a:pt x="980949" y="294448"/>
                  <a:pt x="982060" y="294461"/>
                  <a:pt x="982073" y="293350"/>
                </a:cubicBezTo>
                <a:cubicBezTo>
                  <a:pt x="987654" y="291197"/>
                  <a:pt x="992109" y="290141"/>
                  <a:pt x="997619" y="293547"/>
                </a:cubicBezTo>
                <a:cubicBezTo>
                  <a:pt x="999825" y="294688"/>
                  <a:pt x="1002017" y="296940"/>
                  <a:pt x="1000864" y="300262"/>
                </a:cubicBezTo>
                <a:cubicBezTo>
                  <a:pt x="999684" y="305808"/>
                  <a:pt x="994118" y="306849"/>
                  <a:pt x="989662" y="307905"/>
                </a:cubicBezTo>
                <a:cubicBezTo>
                  <a:pt x="986331" y="307862"/>
                  <a:pt x="981875" y="308918"/>
                  <a:pt x="981833" y="312253"/>
                </a:cubicBezTo>
                <a:cubicBezTo>
                  <a:pt x="980666" y="316687"/>
                  <a:pt x="986232" y="315645"/>
                  <a:pt x="988424" y="317898"/>
                </a:cubicBezTo>
                <a:cubicBezTo>
                  <a:pt x="993947" y="320192"/>
                  <a:pt x="999486" y="321376"/>
                  <a:pt x="1005008" y="323669"/>
                </a:cubicBezTo>
                <a:cubicBezTo>
                  <a:pt x="1012753" y="325993"/>
                  <a:pt x="1019373" y="329414"/>
                  <a:pt x="1023728" y="336142"/>
                </a:cubicBezTo>
                <a:cubicBezTo>
                  <a:pt x="1027004" y="340632"/>
                  <a:pt x="1030334" y="340676"/>
                  <a:pt x="1035914" y="338522"/>
                </a:cubicBezTo>
                <a:cubicBezTo>
                  <a:pt x="1051530" y="333160"/>
                  <a:pt x="1061481" y="336624"/>
                  <a:pt x="1071304" y="350094"/>
                </a:cubicBezTo>
                <a:cubicBezTo>
                  <a:pt x="1076771" y="356837"/>
                  <a:pt x="1080003" y="364664"/>
                  <a:pt x="1084345" y="372504"/>
                </a:cubicBezTo>
                <a:cubicBezTo>
                  <a:pt x="1089783" y="381471"/>
                  <a:pt x="1097485" y="387130"/>
                  <a:pt x="1107436" y="390593"/>
                </a:cubicBezTo>
                <a:cubicBezTo>
                  <a:pt x="1118497" y="394071"/>
                  <a:pt x="1124078" y="391917"/>
                  <a:pt x="1129785" y="379757"/>
                </a:cubicBezTo>
                <a:cubicBezTo>
                  <a:pt x="1135507" y="366484"/>
                  <a:pt x="1143294" y="365470"/>
                  <a:pt x="1155408" y="373410"/>
                </a:cubicBezTo>
                <a:cubicBezTo>
                  <a:pt x="1159821" y="375691"/>
                  <a:pt x="1162014" y="377944"/>
                  <a:pt x="1167580" y="376902"/>
                </a:cubicBezTo>
                <a:cubicBezTo>
                  <a:pt x="1180961" y="372624"/>
                  <a:pt x="1180961" y="372624"/>
                  <a:pt x="1180776" y="387080"/>
                </a:cubicBezTo>
                <a:cubicBezTo>
                  <a:pt x="1179638" y="389289"/>
                  <a:pt x="1179624" y="390401"/>
                  <a:pt x="1180706" y="392639"/>
                </a:cubicBezTo>
                <a:cubicBezTo>
                  <a:pt x="1180592" y="401535"/>
                  <a:pt x="1184992" y="404928"/>
                  <a:pt x="1193917" y="401705"/>
                </a:cubicBezTo>
                <a:cubicBezTo>
                  <a:pt x="1200607" y="399565"/>
                  <a:pt x="1207326" y="395203"/>
                  <a:pt x="1214002" y="394176"/>
                </a:cubicBezTo>
                <a:cubicBezTo>
                  <a:pt x="1242986" y="385649"/>
                  <a:pt x="1272752" y="402710"/>
                  <a:pt x="1279074" y="429483"/>
                </a:cubicBezTo>
                <a:cubicBezTo>
                  <a:pt x="1281167" y="439518"/>
                  <a:pt x="1276612" y="448357"/>
                  <a:pt x="1276485" y="458365"/>
                </a:cubicBezTo>
                <a:cubicBezTo>
                  <a:pt x="1275190" y="472806"/>
                  <a:pt x="1280658" y="479549"/>
                  <a:pt x="1293925" y="484167"/>
                </a:cubicBezTo>
                <a:cubicBezTo>
                  <a:pt x="1300559" y="486476"/>
                  <a:pt x="1307207" y="487673"/>
                  <a:pt x="1313840" y="489982"/>
                </a:cubicBezTo>
                <a:cubicBezTo>
                  <a:pt x="1327108" y="494599"/>
                  <a:pt x="1334909" y="492475"/>
                  <a:pt x="1340631" y="479202"/>
                </a:cubicBezTo>
                <a:cubicBezTo>
                  <a:pt x="1345172" y="471475"/>
                  <a:pt x="1348488" y="472629"/>
                  <a:pt x="1353970" y="478260"/>
                </a:cubicBezTo>
                <a:cubicBezTo>
                  <a:pt x="1366042" y="489535"/>
                  <a:pt x="1374953" y="487425"/>
                  <a:pt x="1381813" y="471942"/>
                </a:cubicBezTo>
                <a:cubicBezTo>
                  <a:pt x="1382981" y="467508"/>
                  <a:pt x="1383038" y="463060"/>
                  <a:pt x="1378624" y="460779"/>
                </a:cubicBezTo>
                <a:cubicBezTo>
                  <a:pt x="1373100" y="458485"/>
                  <a:pt x="1371934" y="462918"/>
                  <a:pt x="1370767" y="467353"/>
                </a:cubicBezTo>
                <a:cubicBezTo>
                  <a:pt x="1370724" y="470688"/>
                  <a:pt x="1368461" y="473996"/>
                  <a:pt x="1364034" y="472828"/>
                </a:cubicBezTo>
                <a:cubicBezTo>
                  <a:pt x="1359592" y="472771"/>
                  <a:pt x="1356304" y="469393"/>
                  <a:pt x="1357471" y="464958"/>
                </a:cubicBezTo>
                <a:cubicBezTo>
                  <a:pt x="1358737" y="452742"/>
                  <a:pt x="1357783" y="440495"/>
                  <a:pt x="1359063" y="427166"/>
                </a:cubicBezTo>
                <a:cubicBezTo>
                  <a:pt x="1362352" y="430544"/>
                  <a:pt x="1363448" y="431671"/>
                  <a:pt x="1364529" y="433909"/>
                </a:cubicBezTo>
                <a:cubicBezTo>
                  <a:pt x="1371107" y="440666"/>
                  <a:pt x="1379990" y="440778"/>
                  <a:pt x="1387734" y="443101"/>
                </a:cubicBezTo>
                <a:cubicBezTo>
                  <a:pt x="1392162" y="444270"/>
                  <a:pt x="1393357" y="437612"/>
                  <a:pt x="1396716" y="435431"/>
                </a:cubicBezTo>
                <a:cubicBezTo>
                  <a:pt x="1402310" y="432166"/>
                  <a:pt x="1407891" y="430012"/>
                  <a:pt x="1415634" y="432336"/>
                </a:cubicBezTo>
                <a:cubicBezTo>
                  <a:pt x="1422282" y="433532"/>
                  <a:pt x="1430055" y="433631"/>
                  <a:pt x="1437800" y="435955"/>
                </a:cubicBezTo>
                <a:cubicBezTo>
                  <a:pt x="1434568" y="428128"/>
                  <a:pt x="1424631" y="423552"/>
                  <a:pt x="1431379" y="416966"/>
                </a:cubicBezTo>
                <a:cubicBezTo>
                  <a:pt x="1435891" y="411463"/>
                  <a:pt x="1441570" y="401526"/>
                  <a:pt x="1451436" y="411661"/>
                </a:cubicBezTo>
                <a:cubicBezTo>
                  <a:pt x="1451436" y="411661"/>
                  <a:pt x="1453671" y="410577"/>
                  <a:pt x="1453685" y="409466"/>
                </a:cubicBezTo>
                <a:cubicBezTo>
                  <a:pt x="1454866" y="403920"/>
                  <a:pt x="1457158" y="398388"/>
                  <a:pt x="1449399" y="397177"/>
                </a:cubicBezTo>
                <a:cubicBezTo>
                  <a:pt x="1440531" y="395951"/>
                  <a:pt x="1432815" y="391405"/>
                  <a:pt x="1426209" y="386871"/>
                </a:cubicBezTo>
                <a:cubicBezTo>
                  <a:pt x="1417383" y="382311"/>
                  <a:pt x="1409596" y="383324"/>
                  <a:pt x="1405056" y="391052"/>
                </a:cubicBezTo>
                <a:cubicBezTo>
                  <a:pt x="1399405" y="398764"/>
                  <a:pt x="1396102" y="396498"/>
                  <a:pt x="1391717" y="391993"/>
                </a:cubicBezTo>
                <a:cubicBezTo>
                  <a:pt x="1382947" y="382984"/>
                  <a:pt x="1376413" y="372891"/>
                  <a:pt x="1366519" y="364980"/>
                </a:cubicBezTo>
                <a:cubicBezTo>
                  <a:pt x="1361024" y="360462"/>
                  <a:pt x="1356596" y="359293"/>
                  <a:pt x="1349892" y="362544"/>
                </a:cubicBezTo>
                <a:cubicBezTo>
                  <a:pt x="1344297" y="365809"/>
                  <a:pt x="1339800" y="370200"/>
                  <a:pt x="1333166" y="367892"/>
                </a:cubicBezTo>
                <a:cubicBezTo>
                  <a:pt x="1326518" y="366694"/>
                  <a:pt x="1325493" y="360009"/>
                  <a:pt x="1322218" y="355518"/>
                </a:cubicBezTo>
                <a:cubicBezTo>
                  <a:pt x="1312054" y="368735"/>
                  <a:pt x="1312054" y="368735"/>
                  <a:pt x="1298858" y="358557"/>
                </a:cubicBezTo>
                <a:cubicBezTo>
                  <a:pt x="1293348" y="355150"/>
                  <a:pt x="1287853" y="350631"/>
                  <a:pt x="1280025" y="354980"/>
                </a:cubicBezTo>
                <a:cubicBezTo>
                  <a:pt x="1263284" y="361439"/>
                  <a:pt x="1259967" y="360286"/>
                  <a:pt x="1251283" y="344604"/>
                </a:cubicBezTo>
                <a:cubicBezTo>
                  <a:pt x="1246926" y="337875"/>
                  <a:pt x="1242570" y="331146"/>
                  <a:pt x="1237103" y="324405"/>
                </a:cubicBezTo>
                <a:cubicBezTo>
                  <a:pt x="1225101" y="307570"/>
                  <a:pt x="1219550" y="307498"/>
                  <a:pt x="1206027" y="322897"/>
                </a:cubicBezTo>
                <a:cubicBezTo>
                  <a:pt x="1202653" y="326190"/>
                  <a:pt x="1200376" y="330609"/>
                  <a:pt x="1195878" y="335000"/>
                </a:cubicBezTo>
                <a:cubicBezTo>
                  <a:pt x="1193770" y="326076"/>
                  <a:pt x="1191635" y="319377"/>
                  <a:pt x="1189528" y="310452"/>
                </a:cubicBezTo>
                <a:cubicBezTo>
                  <a:pt x="1187278" y="312649"/>
                  <a:pt x="1187264" y="313760"/>
                  <a:pt x="1186139" y="314858"/>
                </a:cubicBezTo>
                <a:cubicBezTo>
                  <a:pt x="1175890" y="334746"/>
                  <a:pt x="1164788" y="334605"/>
                  <a:pt x="1152800" y="316657"/>
                </a:cubicBezTo>
                <a:cubicBezTo>
                  <a:pt x="1150622" y="313293"/>
                  <a:pt x="1148445" y="309928"/>
                  <a:pt x="1146280" y="305452"/>
                </a:cubicBezTo>
                <a:cubicBezTo>
                  <a:pt x="1145198" y="303214"/>
                  <a:pt x="1144116" y="300976"/>
                  <a:pt x="1146379" y="297669"/>
                </a:cubicBezTo>
                <a:cubicBezTo>
                  <a:pt x="1155362" y="289998"/>
                  <a:pt x="1148769" y="284353"/>
                  <a:pt x="1143289" y="278723"/>
                </a:cubicBezTo>
                <a:cubicBezTo>
                  <a:pt x="1126804" y="265166"/>
                  <a:pt x="1106888" y="259352"/>
                  <a:pt x="1086973" y="253537"/>
                </a:cubicBezTo>
                <a:cubicBezTo>
                  <a:pt x="1054871" y="245343"/>
                  <a:pt x="1021631" y="239358"/>
                  <a:pt x="994141" y="217877"/>
                </a:cubicBezTo>
                <a:cubicBezTo>
                  <a:pt x="985343" y="211092"/>
                  <a:pt x="975379" y="208741"/>
                  <a:pt x="964261" y="209710"/>
                </a:cubicBezTo>
                <a:cubicBezTo>
                  <a:pt x="955364" y="210710"/>
                  <a:pt x="947634" y="207275"/>
                  <a:pt x="942153" y="201644"/>
                </a:cubicBezTo>
                <a:cubicBezTo>
                  <a:pt x="931162" y="192607"/>
                  <a:pt x="919020" y="186891"/>
                  <a:pt x="904627" y="183371"/>
                </a:cubicBezTo>
                <a:cubicBezTo>
                  <a:pt x="891345" y="179865"/>
                  <a:pt x="876911" y="179681"/>
                  <a:pt x="864810" y="170630"/>
                </a:cubicBezTo>
                <a:cubicBezTo>
                  <a:pt x="853792" y="163817"/>
                  <a:pt x="842730" y="160339"/>
                  <a:pt x="830375" y="171303"/>
                </a:cubicBezTo>
                <a:cubicBezTo>
                  <a:pt x="829506" y="152385"/>
                  <a:pt x="817306" y="151117"/>
                  <a:pt x="803996" y="149836"/>
                </a:cubicBezTo>
                <a:cubicBezTo>
                  <a:pt x="794001" y="149708"/>
                  <a:pt x="784023" y="148469"/>
                  <a:pt x="776350" y="140586"/>
                </a:cubicBezTo>
                <a:cubicBezTo>
                  <a:pt x="765402" y="128213"/>
                  <a:pt x="752148" y="122483"/>
                  <a:pt x="737785" y="116739"/>
                </a:cubicBezTo>
                <a:cubicBezTo>
                  <a:pt x="712360" y="107517"/>
                  <a:pt x="685796" y="100506"/>
                  <a:pt x="662663" y="85753"/>
                </a:cubicBezTo>
                <a:cubicBezTo>
                  <a:pt x="643928" y="74392"/>
                  <a:pt x="624041" y="66354"/>
                  <a:pt x="601862" y="63846"/>
                </a:cubicBezTo>
                <a:cubicBezTo>
                  <a:pt x="595200" y="63762"/>
                  <a:pt x="590801" y="60370"/>
                  <a:pt x="588666" y="53670"/>
                </a:cubicBezTo>
                <a:cubicBezTo>
                  <a:pt x="580052" y="32428"/>
                  <a:pt x="578941" y="32414"/>
                  <a:pt x="555609" y="33229"/>
                </a:cubicBezTo>
                <a:cubicBezTo>
                  <a:pt x="553388" y="33201"/>
                  <a:pt x="551168" y="33172"/>
                  <a:pt x="547837" y="33130"/>
                </a:cubicBezTo>
                <a:cubicBezTo>
                  <a:pt x="551253" y="26500"/>
                  <a:pt x="554669" y="19871"/>
                  <a:pt x="558072" y="14354"/>
                </a:cubicBezTo>
                <a:cubicBezTo>
                  <a:pt x="560363" y="8822"/>
                  <a:pt x="563744" y="4972"/>
                  <a:pt x="567938" y="2663"/>
                </a:cubicBezTo>
                <a:cubicBezTo>
                  <a:pt x="572131" y="353"/>
                  <a:pt x="577139" y="-417"/>
                  <a:pt x="582684" y="209"/>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9"/>
          <p:cNvSpPr txBox="1"/>
          <p:nvPr/>
        </p:nvSpPr>
        <p:spPr>
          <a:xfrm>
            <a:off x="7832426" y="1821075"/>
            <a:ext cx="3467700" cy="14742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2800"/>
              <a:buFont typeface="Arial"/>
              <a:buNone/>
            </a:pPr>
            <a:r>
              <a:rPr b="1" lang="en-US" sz="3700">
                <a:solidFill>
                  <a:schemeClr val="dk1"/>
                </a:solidFill>
              </a:rPr>
              <a:t>Credit and Risk Analysis</a:t>
            </a:r>
            <a:endParaRPr sz="2300">
              <a:solidFill>
                <a:schemeClr val="dk1"/>
              </a:solidFill>
            </a:endParaRPr>
          </a:p>
        </p:txBody>
      </p:sp>
      <p:pic>
        <p:nvPicPr>
          <p:cNvPr id="126" name="Google Shape;126;p19"/>
          <p:cNvPicPr preferRelativeResize="0"/>
          <p:nvPr/>
        </p:nvPicPr>
        <p:blipFill rotWithShape="1">
          <a:blip r:embed="rId4">
            <a:alphaModFix/>
          </a:blip>
          <a:srcRect b="0" l="0" r="0" t="0"/>
          <a:stretch/>
        </p:blipFill>
        <p:spPr>
          <a:xfrm>
            <a:off x="9879164" y="5076862"/>
            <a:ext cx="2244104" cy="1586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433250" y="152400"/>
            <a:ext cx="8929750" cy="6427126"/>
          </a:xfrm>
          <a:prstGeom prst="rect">
            <a:avLst/>
          </a:prstGeom>
          <a:noFill/>
          <a:ln>
            <a:noFill/>
          </a:ln>
        </p:spPr>
      </p:pic>
      <p:sp>
        <p:nvSpPr>
          <p:cNvPr id="133" name="Google Shape;133;p20"/>
          <p:cNvSpPr/>
          <p:nvPr/>
        </p:nvSpPr>
        <p:spPr>
          <a:xfrm>
            <a:off x="479175" y="612375"/>
            <a:ext cx="8883900" cy="509400"/>
          </a:xfrm>
          <a:prstGeom prst="rect">
            <a:avLst/>
          </a:prstGeom>
          <a:noFill/>
          <a:ln cap="flat" cmpd="sng" w="2857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0"/>
          <p:cNvSpPr/>
          <p:nvPr/>
        </p:nvSpPr>
        <p:spPr>
          <a:xfrm>
            <a:off x="479175" y="1743125"/>
            <a:ext cx="8883900" cy="1851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0"/>
          <p:cNvSpPr/>
          <p:nvPr/>
        </p:nvSpPr>
        <p:spPr>
          <a:xfrm>
            <a:off x="479175" y="4295825"/>
            <a:ext cx="8883900" cy="1455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0"/>
          <p:cNvSpPr/>
          <p:nvPr/>
        </p:nvSpPr>
        <p:spPr>
          <a:xfrm>
            <a:off x="479175" y="3155625"/>
            <a:ext cx="8883900" cy="185100"/>
          </a:xfrm>
          <a:prstGeom prst="rect">
            <a:avLst/>
          </a:prstGeom>
          <a:noFill/>
          <a:ln cap="flat" cmpd="sng" w="28575">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0"/>
          <p:cNvSpPr/>
          <p:nvPr/>
        </p:nvSpPr>
        <p:spPr>
          <a:xfrm>
            <a:off x="9484238" y="1046149"/>
            <a:ext cx="2530200" cy="1190700"/>
          </a:xfrm>
          <a:prstGeom prst="flowChartAlternateProcess">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0"/>
          <p:cNvSpPr txBox="1"/>
          <p:nvPr/>
        </p:nvSpPr>
        <p:spPr>
          <a:xfrm>
            <a:off x="9614213" y="1112824"/>
            <a:ext cx="23907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lt1"/>
                </a:solidFill>
              </a:rPr>
              <a:t>Rising cash and current assets enhance its liquidity profile</a:t>
            </a:r>
            <a:r>
              <a:rPr b="1" lang="en-US" sz="1200">
                <a:solidFill>
                  <a:schemeClr val="lt1"/>
                </a:solidFill>
              </a:rPr>
              <a:t>, i</a:t>
            </a:r>
            <a:r>
              <a:rPr b="1" lang="en-US" sz="1200">
                <a:solidFill>
                  <a:schemeClr val="lt1"/>
                </a:solidFill>
              </a:rPr>
              <a:t>ndicating a positive short-term credit risk outlook.</a:t>
            </a:r>
            <a:endParaRPr b="1" sz="1200">
              <a:solidFill>
                <a:schemeClr val="lt1"/>
              </a:solidFill>
            </a:endParaRPr>
          </a:p>
        </p:txBody>
      </p:sp>
      <p:sp>
        <p:nvSpPr>
          <p:cNvPr id="139" name="Google Shape;139;p20"/>
          <p:cNvSpPr/>
          <p:nvPr/>
        </p:nvSpPr>
        <p:spPr>
          <a:xfrm>
            <a:off x="9484250" y="2383282"/>
            <a:ext cx="2530200" cy="1532700"/>
          </a:xfrm>
          <a:prstGeom prst="flowChartAlternateProcess">
            <a:avLst/>
          </a:prstGeom>
          <a:solidFill>
            <a:srgbClr val="F5679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endParaRPr>
          </a:p>
        </p:txBody>
      </p:sp>
      <p:sp>
        <p:nvSpPr>
          <p:cNvPr id="140" name="Google Shape;140;p20"/>
          <p:cNvSpPr txBox="1"/>
          <p:nvPr/>
        </p:nvSpPr>
        <p:spPr>
          <a:xfrm>
            <a:off x="9484250" y="2345182"/>
            <a:ext cx="2481300" cy="1190700"/>
          </a:xfrm>
          <a:prstGeom prst="rect">
            <a:avLst/>
          </a:prstGeom>
          <a:noFill/>
          <a:ln>
            <a:noFill/>
          </a:ln>
        </p:spPr>
        <p:txBody>
          <a:bodyPr anchorCtr="0" anchor="t" bIns="91425" lIns="91425" spcFirstLastPara="1" rIns="91425" wrap="square" tIns="91425">
            <a:noAutofit/>
          </a:bodyPr>
          <a:lstStyle/>
          <a:p>
            <a:pPr indent="-190500" lvl="0" marL="228600" rtl="0" algn="l">
              <a:spcBef>
                <a:spcPts val="0"/>
              </a:spcBef>
              <a:spcAft>
                <a:spcPts val="0"/>
              </a:spcAft>
              <a:buClr>
                <a:schemeClr val="dk1"/>
              </a:buClr>
              <a:buSzPts val="1200"/>
              <a:buChar char="●"/>
            </a:pPr>
            <a:r>
              <a:rPr b="1" lang="en-US" sz="1200">
                <a:solidFill>
                  <a:schemeClr val="dk1"/>
                </a:solidFill>
              </a:rPr>
              <a:t>Assets and liabilities are aligned, indicating effective financial management.</a:t>
            </a:r>
            <a:endParaRPr b="1" sz="1200">
              <a:solidFill>
                <a:schemeClr val="dk1"/>
              </a:solidFill>
            </a:endParaRPr>
          </a:p>
          <a:p>
            <a:pPr indent="0" lvl="0" marL="457200" rtl="0" algn="l">
              <a:spcBef>
                <a:spcPts val="0"/>
              </a:spcBef>
              <a:spcAft>
                <a:spcPts val="0"/>
              </a:spcAft>
              <a:buNone/>
            </a:pPr>
            <a:r>
              <a:t/>
            </a:r>
            <a:endParaRPr b="1" sz="1200">
              <a:solidFill>
                <a:schemeClr val="dk1"/>
              </a:solidFill>
            </a:endParaRPr>
          </a:p>
          <a:p>
            <a:pPr indent="-190500" lvl="0" marL="228600" rtl="0" algn="l">
              <a:spcBef>
                <a:spcPts val="0"/>
              </a:spcBef>
              <a:spcAft>
                <a:spcPts val="0"/>
              </a:spcAft>
              <a:buClr>
                <a:schemeClr val="dk1"/>
              </a:buClr>
              <a:buSzPts val="1200"/>
              <a:buChar char="●"/>
            </a:pPr>
            <a:r>
              <a:rPr b="1" lang="en-US" sz="1200">
                <a:solidFill>
                  <a:schemeClr val="dk1"/>
                </a:solidFill>
              </a:rPr>
              <a:t>Assets surpassing liabilities indicating well positioned for short-term solvency.</a:t>
            </a:r>
            <a:endParaRPr b="1" sz="1200">
              <a:solidFill>
                <a:schemeClr val="dk1"/>
              </a:solidFill>
            </a:endParaRPr>
          </a:p>
        </p:txBody>
      </p:sp>
      <p:sp>
        <p:nvSpPr>
          <p:cNvPr id="141" name="Google Shape;141;p20"/>
          <p:cNvSpPr/>
          <p:nvPr/>
        </p:nvSpPr>
        <p:spPr>
          <a:xfrm>
            <a:off x="9522413" y="4081807"/>
            <a:ext cx="2530200" cy="1190700"/>
          </a:xfrm>
          <a:prstGeom prst="flowChartAlternateProcess">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0"/>
          <p:cNvSpPr txBox="1"/>
          <p:nvPr/>
        </p:nvSpPr>
        <p:spPr>
          <a:xfrm>
            <a:off x="9568925" y="4024382"/>
            <a:ext cx="2481300" cy="1352700"/>
          </a:xfrm>
          <a:prstGeom prst="rect">
            <a:avLst/>
          </a:prstGeom>
          <a:noFill/>
          <a:ln>
            <a:noFill/>
          </a:ln>
        </p:spPr>
        <p:txBody>
          <a:bodyPr anchorCtr="0" anchor="t" bIns="91425" lIns="91425" spcFirstLastPara="1" rIns="91425" wrap="square" tIns="91425">
            <a:noAutofit/>
          </a:bodyPr>
          <a:lstStyle/>
          <a:p>
            <a:pPr indent="-190500" lvl="0" marL="114300" rtl="0" algn="l">
              <a:spcBef>
                <a:spcPts val="0"/>
              </a:spcBef>
              <a:spcAft>
                <a:spcPts val="0"/>
              </a:spcAft>
              <a:buClr>
                <a:srgbClr val="FF0000"/>
              </a:buClr>
              <a:buSzPts val="1200"/>
              <a:buChar char="●"/>
            </a:pPr>
            <a:r>
              <a:rPr b="1" lang="en-US" sz="1200">
                <a:solidFill>
                  <a:srgbClr val="FF0000"/>
                </a:solidFill>
              </a:rPr>
              <a:t>The total assets are substantial, showing a strong asset base. </a:t>
            </a:r>
            <a:endParaRPr b="1" sz="1200">
              <a:solidFill>
                <a:srgbClr val="FF0000"/>
              </a:solidFill>
            </a:endParaRPr>
          </a:p>
          <a:p>
            <a:pPr indent="-190500" lvl="0" marL="114300" rtl="0" algn="l">
              <a:spcBef>
                <a:spcPts val="0"/>
              </a:spcBef>
              <a:spcAft>
                <a:spcPts val="0"/>
              </a:spcAft>
              <a:buClr>
                <a:srgbClr val="FF0000"/>
              </a:buClr>
              <a:buSzPts val="1200"/>
              <a:buChar char="●"/>
            </a:pPr>
            <a:r>
              <a:rPr b="1" lang="en-US" sz="1200">
                <a:solidFill>
                  <a:srgbClr val="FF0000"/>
                </a:solidFill>
              </a:rPr>
              <a:t>This might provide collateral options for secured lending if needed.</a:t>
            </a:r>
            <a:endParaRPr b="1" sz="1200">
              <a:solidFill>
                <a:srgbClr val="FF0000"/>
              </a:solidFill>
            </a:endParaRPr>
          </a:p>
        </p:txBody>
      </p:sp>
      <p:sp>
        <p:nvSpPr>
          <p:cNvPr id="143" name="Google Shape;143;p20"/>
          <p:cNvSpPr/>
          <p:nvPr/>
        </p:nvSpPr>
        <p:spPr>
          <a:xfrm>
            <a:off x="9546875" y="5436753"/>
            <a:ext cx="2481300" cy="1231200"/>
          </a:xfrm>
          <a:prstGeom prst="flowChartAlternateProcess">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0"/>
          <p:cNvSpPr txBox="1"/>
          <p:nvPr/>
        </p:nvSpPr>
        <p:spPr>
          <a:xfrm>
            <a:off x="9654088" y="5379553"/>
            <a:ext cx="22662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With low current maturities of long term debt compared to total long-term debt, the company effectively manages debt without facing immediate repayment pressure.</a:t>
            </a:r>
            <a:endParaRPr sz="1200"/>
          </a:p>
        </p:txBody>
      </p:sp>
      <p:sp>
        <p:nvSpPr>
          <p:cNvPr id="145" name="Google Shape;145;p20"/>
          <p:cNvSpPr/>
          <p:nvPr/>
        </p:nvSpPr>
        <p:spPr>
          <a:xfrm>
            <a:off x="479175" y="4480800"/>
            <a:ext cx="8883900" cy="145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0"/>
          <p:cNvSpPr/>
          <p:nvPr/>
        </p:nvSpPr>
        <p:spPr>
          <a:xfrm>
            <a:off x="479175" y="3976575"/>
            <a:ext cx="8883900" cy="145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0"/>
          <p:cNvSpPr/>
          <p:nvPr/>
        </p:nvSpPr>
        <p:spPr>
          <a:xfrm>
            <a:off x="9509525" y="131125"/>
            <a:ext cx="2456028" cy="704862"/>
          </a:xfrm>
          <a:prstGeom prst="flowChartTerminator">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0"/>
          <p:cNvSpPr txBox="1"/>
          <p:nvPr/>
        </p:nvSpPr>
        <p:spPr>
          <a:xfrm>
            <a:off x="9676463" y="110475"/>
            <a:ext cx="22662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chemeClr val="dk1"/>
                </a:solidFill>
              </a:rPr>
              <a:t>In 2018, Coca-Cola Zero Sugar saw record success, in 2019, refranchising costs and a strong dollar led to a decline.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a:blip r:embed="rId3">
            <a:alphaModFix/>
          </a:blip>
          <a:stretch>
            <a:fillRect/>
          </a:stretch>
        </p:blipFill>
        <p:spPr>
          <a:xfrm>
            <a:off x="227276" y="506400"/>
            <a:ext cx="9259750" cy="4939674"/>
          </a:xfrm>
          <a:prstGeom prst="rect">
            <a:avLst/>
          </a:prstGeom>
          <a:noFill/>
          <a:ln>
            <a:noFill/>
          </a:ln>
        </p:spPr>
      </p:pic>
      <p:sp>
        <p:nvSpPr>
          <p:cNvPr id="155" name="Google Shape;155;p21"/>
          <p:cNvSpPr/>
          <p:nvPr/>
        </p:nvSpPr>
        <p:spPr>
          <a:xfrm>
            <a:off x="209550" y="772525"/>
            <a:ext cx="9259800" cy="209700"/>
          </a:xfrm>
          <a:prstGeom prst="rect">
            <a:avLst/>
          </a:prstGeom>
          <a:noFill/>
          <a:ln cap="flat" cmpd="sng" w="38100">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1"/>
          <p:cNvSpPr/>
          <p:nvPr/>
        </p:nvSpPr>
        <p:spPr>
          <a:xfrm>
            <a:off x="227275" y="2390325"/>
            <a:ext cx="9209100" cy="209700"/>
          </a:xfrm>
          <a:prstGeom prst="rect">
            <a:avLst/>
          </a:prstGeom>
          <a:noFill/>
          <a:ln cap="flat" cmpd="sng" w="38100">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1"/>
          <p:cNvSpPr/>
          <p:nvPr/>
        </p:nvSpPr>
        <p:spPr>
          <a:xfrm>
            <a:off x="209550" y="3501125"/>
            <a:ext cx="9259800" cy="209700"/>
          </a:xfrm>
          <a:prstGeom prst="rect">
            <a:avLst/>
          </a:prstGeom>
          <a:noFill/>
          <a:ln cap="flat" cmpd="sng" w="38100">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1"/>
          <p:cNvSpPr/>
          <p:nvPr/>
        </p:nvSpPr>
        <p:spPr>
          <a:xfrm>
            <a:off x="9719075" y="887400"/>
            <a:ext cx="2352600" cy="1320000"/>
          </a:xfrm>
          <a:prstGeom prst="doubleWave">
            <a:avLst>
              <a:gd fmla="val 6250" name="adj1"/>
              <a:gd fmla="val 0" name="adj2"/>
            </a:avLst>
          </a:prstGeom>
          <a:solidFill>
            <a:srgbClr val="DE000A">
              <a:alpha val="4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Net operating revenues have increased each year from 2020 to 2022, indicating that the company is growing its sales and potentially its market share</a:t>
            </a:r>
            <a:endParaRPr sz="1200"/>
          </a:p>
        </p:txBody>
      </p:sp>
      <p:sp>
        <p:nvSpPr>
          <p:cNvPr id="159" name="Google Shape;159;p21"/>
          <p:cNvSpPr/>
          <p:nvPr/>
        </p:nvSpPr>
        <p:spPr>
          <a:xfrm>
            <a:off x="9719075" y="2363775"/>
            <a:ext cx="2352600" cy="1320000"/>
          </a:xfrm>
          <a:prstGeom prst="doubleWave">
            <a:avLst>
              <a:gd fmla="val 6250" name="adj1"/>
              <a:gd fmla="val 0" name="adj2"/>
            </a:avLst>
          </a:prstGeom>
          <a:solidFill>
            <a:srgbClr val="DE000A">
              <a:alpha val="858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100">
                <a:solidFill>
                  <a:schemeClr val="lt1"/>
                </a:solidFill>
              </a:rPr>
              <a:t>		 	 	 		</a:t>
            </a:r>
            <a:endParaRPr b="1" sz="1100">
              <a:solidFill>
                <a:schemeClr val="lt1"/>
              </a:solidFill>
            </a:endParaRPr>
          </a:p>
          <a:p>
            <a:pPr indent="0" lvl="0" marL="0" rtl="0" algn="ctr">
              <a:spcBef>
                <a:spcPts val="0"/>
              </a:spcBef>
              <a:spcAft>
                <a:spcPts val="0"/>
              </a:spcAft>
              <a:buClr>
                <a:schemeClr val="dk1"/>
              </a:buClr>
              <a:buSzPts val="1100"/>
              <a:buFont typeface="Arial"/>
              <a:buNone/>
            </a:pPr>
            <a:r>
              <a:rPr b="1" lang="en-US" sz="1100">
                <a:solidFill>
                  <a:schemeClr val="lt1"/>
                </a:solidFill>
              </a:rPr>
              <a:t>			</a:t>
            </a:r>
            <a:endParaRPr b="1" sz="1100">
              <a:solidFill>
                <a:schemeClr val="lt1"/>
              </a:solidFill>
            </a:endParaRPr>
          </a:p>
          <a:p>
            <a:pPr indent="0" lvl="0" marL="0" rtl="0" algn="ctr">
              <a:spcBef>
                <a:spcPts val="0"/>
              </a:spcBef>
              <a:spcAft>
                <a:spcPts val="0"/>
              </a:spcAft>
              <a:buClr>
                <a:schemeClr val="dk1"/>
              </a:buClr>
              <a:buSzPts val="1100"/>
              <a:buFont typeface="Arial"/>
              <a:buNone/>
            </a:pPr>
            <a:r>
              <a:rPr b="1" lang="en-US" sz="1100">
                <a:solidFill>
                  <a:schemeClr val="lt1"/>
                </a:solidFill>
              </a:rPr>
              <a:t>				</a:t>
            </a:r>
            <a:endParaRPr b="1" sz="1100">
              <a:solidFill>
                <a:schemeClr val="lt1"/>
              </a:solidFill>
            </a:endParaRPr>
          </a:p>
          <a:p>
            <a:pPr indent="0" lvl="0" marL="0" rtl="0" algn="ctr">
              <a:spcBef>
                <a:spcPts val="0"/>
              </a:spcBef>
              <a:spcAft>
                <a:spcPts val="0"/>
              </a:spcAft>
              <a:buClr>
                <a:schemeClr val="dk1"/>
              </a:buClr>
              <a:buSzPts val="1100"/>
              <a:buFont typeface="Arial"/>
              <a:buNone/>
            </a:pPr>
            <a:r>
              <a:rPr b="1" lang="en-US" sz="1100">
                <a:solidFill>
                  <a:schemeClr val="lt1"/>
                </a:solidFill>
              </a:rPr>
              <a:t>A decrease in interest expense shows that Coke paid off some debt. Usually, as we all know, reduced debt can be a good thing </a:t>
            </a:r>
            <a:endParaRPr b="1" sz="12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US" sz="1100">
                <a:solidFill>
                  <a:schemeClr val="lt1"/>
                </a:solidFill>
              </a:rPr>
              <a:t>				</a:t>
            </a:r>
            <a:endParaRPr b="1" sz="1100">
              <a:solidFill>
                <a:schemeClr val="lt1"/>
              </a:solidFill>
            </a:endParaRPr>
          </a:p>
          <a:p>
            <a:pPr indent="0" lvl="0" marL="0" rtl="0" algn="ctr">
              <a:spcBef>
                <a:spcPts val="0"/>
              </a:spcBef>
              <a:spcAft>
                <a:spcPts val="0"/>
              </a:spcAft>
              <a:buClr>
                <a:schemeClr val="dk1"/>
              </a:buClr>
              <a:buSzPts val="1100"/>
              <a:buFont typeface="Arial"/>
              <a:buNone/>
            </a:pPr>
            <a:r>
              <a:rPr b="1" lang="en-US" sz="1100">
                <a:solidFill>
                  <a:schemeClr val="lt1"/>
                </a:solidFill>
              </a:rPr>
              <a:t>			</a:t>
            </a:r>
            <a:endParaRPr b="1" sz="1100">
              <a:solidFill>
                <a:schemeClr val="lt1"/>
              </a:solidFill>
            </a:endParaRPr>
          </a:p>
          <a:p>
            <a:pPr indent="0" lvl="0" marL="0" rtl="0" algn="ctr">
              <a:spcBef>
                <a:spcPts val="0"/>
              </a:spcBef>
              <a:spcAft>
                <a:spcPts val="0"/>
              </a:spcAft>
              <a:buClr>
                <a:schemeClr val="dk1"/>
              </a:buClr>
              <a:buSzPts val="1100"/>
              <a:buFont typeface="Arial"/>
              <a:buNone/>
            </a:pPr>
            <a:r>
              <a:rPr b="1" lang="en-US" sz="1100">
                <a:solidFill>
                  <a:schemeClr val="lt1"/>
                </a:solidFill>
              </a:rPr>
              <a:t>		</a:t>
            </a:r>
            <a:endParaRPr b="1" sz="1100">
              <a:solidFill>
                <a:schemeClr val="lt1"/>
              </a:solidFill>
            </a:endParaRPr>
          </a:p>
          <a:p>
            <a:pPr indent="0" lvl="0" marL="0" rtl="0" algn="ctr">
              <a:spcBef>
                <a:spcPts val="0"/>
              </a:spcBef>
              <a:spcAft>
                <a:spcPts val="0"/>
              </a:spcAft>
              <a:buNone/>
            </a:pPr>
            <a:r>
              <a:t/>
            </a:r>
            <a:endParaRPr b="1" sz="1200">
              <a:solidFill>
                <a:schemeClr val="lt1"/>
              </a:solidFill>
            </a:endParaRPr>
          </a:p>
        </p:txBody>
      </p:sp>
      <p:sp>
        <p:nvSpPr>
          <p:cNvPr id="160" name="Google Shape;160;p21"/>
          <p:cNvSpPr/>
          <p:nvPr/>
        </p:nvSpPr>
        <p:spPr>
          <a:xfrm>
            <a:off x="9719075" y="3935400"/>
            <a:ext cx="2352600" cy="1320000"/>
          </a:xfrm>
          <a:prstGeom prst="doubleWave">
            <a:avLst>
              <a:gd fmla="val 6250" name="adj1"/>
              <a:gd fmla="val 0" name="adj2"/>
            </a:avLst>
          </a:prstGeom>
          <a:solidFill>
            <a:srgbClr val="DE000A">
              <a:alpha val="4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rPr>
              <a:t>consolidated net income has increased over the years reflecting overall profitability and financial health. This suggests a positive trend in the company's ability to generate profits.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graphicFrame>
        <p:nvGraphicFramePr>
          <p:cNvPr id="166" name="Google Shape;166;p22"/>
          <p:cNvGraphicFramePr/>
          <p:nvPr/>
        </p:nvGraphicFramePr>
        <p:xfrm>
          <a:off x="2745263" y="1168466"/>
          <a:ext cx="3000000" cy="3000000"/>
        </p:xfrm>
        <a:graphic>
          <a:graphicData uri="http://schemas.openxmlformats.org/drawingml/2006/table">
            <a:tbl>
              <a:tblPr>
                <a:noFill/>
                <a:tableStyleId>{0EA0E44E-75C0-4ECC-8BE6-10CECA3B7A50}</a:tableStyleId>
              </a:tblPr>
              <a:tblGrid>
                <a:gridCol w="1859825"/>
                <a:gridCol w="921600"/>
                <a:gridCol w="940600"/>
                <a:gridCol w="912125"/>
                <a:gridCol w="945325"/>
                <a:gridCol w="1115900"/>
              </a:tblGrid>
              <a:tr h="416850">
                <a:tc>
                  <a:txBody>
                    <a:bodyPr/>
                    <a:lstStyle/>
                    <a:p>
                      <a:pPr indent="0" lvl="0" marL="0" rtl="0" algn="l">
                        <a:spcBef>
                          <a:spcPts val="0"/>
                        </a:spcBef>
                        <a:spcAft>
                          <a:spcPts val="0"/>
                        </a:spcAft>
                        <a:buNone/>
                      </a:pPr>
                      <a:r>
                        <a:rPr lang="en-US"/>
                        <a:t>Ratios</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2022</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2021</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2020</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2019</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2018</a:t>
                      </a:r>
                      <a:endParaRPr/>
                    </a:p>
                  </a:txBody>
                  <a:tcPr marT="91425" marB="91425" marR="91425" marL="91425">
                    <a:solidFill>
                      <a:srgbClr val="DE000A">
                        <a:alpha val="40000"/>
                      </a:srgbClr>
                    </a:solidFill>
                  </a:tcPr>
                </a:tc>
              </a:tr>
              <a:tr h="416850">
                <a:tc>
                  <a:txBody>
                    <a:bodyPr/>
                    <a:lstStyle/>
                    <a:p>
                      <a:pPr indent="0" lvl="0" marL="0" rtl="0" algn="l">
                        <a:spcBef>
                          <a:spcPts val="0"/>
                        </a:spcBef>
                        <a:spcAft>
                          <a:spcPts val="0"/>
                        </a:spcAft>
                        <a:buNone/>
                      </a:pPr>
                      <a:r>
                        <a:rPr lang="en-US"/>
                        <a:t>Current Ratio</a:t>
                      </a:r>
                      <a:endParaRPr/>
                    </a:p>
                  </a:txBody>
                  <a:tcPr marT="91425" marB="91425" marR="91425" marL="91425"/>
                </a:tc>
                <a:tc>
                  <a:txBody>
                    <a:bodyPr/>
                    <a:lstStyle/>
                    <a:p>
                      <a:pPr indent="0" lvl="0" marL="0" rtl="0" algn="l">
                        <a:spcBef>
                          <a:spcPts val="0"/>
                        </a:spcBef>
                        <a:spcAft>
                          <a:spcPts val="0"/>
                        </a:spcAft>
                        <a:buNone/>
                      </a:pPr>
                      <a:r>
                        <a:rPr lang="en-US"/>
                        <a:t>1.15</a:t>
                      </a:r>
                      <a:endParaRPr/>
                    </a:p>
                  </a:txBody>
                  <a:tcPr marT="91425" marB="91425" marR="91425" marL="91425"/>
                </a:tc>
                <a:tc>
                  <a:txBody>
                    <a:bodyPr/>
                    <a:lstStyle/>
                    <a:p>
                      <a:pPr indent="0" lvl="0" marL="0" rtl="0" algn="l">
                        <a:spcBef>
                          <a:spcPts val="0"/>
                        </a:spcBef>
                        <a:spcAft>
                          <a:spcPts val="0"/>
                        </a:spcAft>
                        <a:buNone/>
                      </a:pPr>
                      <a:r>
                        <a:rPr lang="en-US"/>
                        <a:t>1.13</a:t>
                      </a:r>
                      <a:endParaRPr/>
                    </a:p>
                  </a:txBody>
                  <a:tcPr marT="91425" marB="91425" marR="91425" marL="91425"/>
                </a:tc>
                <a:tc>
                  <a:txBody>
                    <a:bodyPr/>
                    <a:lstStyle/>
                    <a:p>
                      <a:pPr indent="0" lvl="0" marL="0" rtl="0" algn="l">
                        <a:spcBef>
                          <a:spcPts val="0"/>
                        </a:spcBef>
                        <a:spcAft>
                          <a:spcPts val="0"/>
                        </a:spcAft>
                        <a:buNone/>
                      </a:pPr>
                      <a:r>
                        <a:rPr lang="en-US"/>
                        <a:t>1.32</a:t>
                      </a:r>
                      <a:endParaRPr/>
                    </a:p>
                  </a:txBody>
                  <a:tcPr marT="91425" marB="91425" marR="91425" marL="91425"/>
                </a:tc>
                <a:tc>
                  <a:txBody>
                    <a:bodyPr/>
                    <a:lstStyle/>
                    <a:p>
                      <a:pPr indent="0" lvl="0" marL="0" rtl="0" algn="l">
                        <a:spcBef>
                          <a:spcPts val="0"/>
                        </a:spcBef>
                        <a:spcAft>
                          <a:spcPts val="0"/>
                        </a:spcAft>
                        <a:buNone/>
                      </a:pPr>
                      <a:r>
                        <a:rPr lang="en-US"/>
                        <a:t>0.76</a:t>
                      </a:r>
                      <a:endParaRPr/>
                    </a:p>
                  </a:txBody>
                  <a:tcPr marT="91425" marB="91425" marR="91425" marL="91425"/>
                </a:tc>
                <a:tc>
                  <a:txBody>
                    <a:bodyPr/>
                    <a:lstStyle/>
                    <a:p>
                      <a:pPr indent="0" lvl="0" marL="0" rtl="0" algn="l">
                        <a:spcBef>
                          <a:spcPts val="0"/>
                        </a:spcBef>
                        <a:spcAft>
                          <a:spcPts val="0"/>
                        </a:spcAft>
                        <a:buNone/>
                      </a:pPr>
                      <a:r>
                        <a:rPr lang="en-US"/>
                        <a:t>0.87</a:t>
                      </a:r>
                      <a:endParaRPr/>
                    </a:p>
                  </a:txBody>
                  <a:tcPr marT="91425" marB="91425" marR="91425" marL="91425"/>
                </a:tc>
              </a:tr>
              <a:tr h="641300">
                <a:tc>
                  <a:txBody>
                    <a:bodyPr/>
                    <a:lstStyle/>
                    <a:p>
                      <a:pPr indent="0" lvl="0" marL="0" rtl="0" algn="l">
                        <a:spcBef>
                          <a:spcPts val="0"/>
                        </a:spcBef>
                        <a:spcAft>
                          <a:spcPts val="0"/>
                        </a:spcAft>
                        <a:buNone/>
                      </a:pPr>
                      <a:r>
                        <a:rPr lang="en-US"/>
                        <a:t>Total Asset Turnover Ratio</a:t>
                      </a:r>
                      <a:endParaRPr/>
                    </a:p>
                  </a:txBody>
                  <a:tcPr marT="91425" marB="91425" marR="91425" marL="91425"/>
                </a:tc>
                <a:tc>
                  <a:txBody>
                    <a:bodyPr/>
                    <a:lstStyle/>
                    <a:p>
                      <a:pPr indent="0" lvl="0" marL="0" rtl="0" algn="l">
                        <a:spcBef>
                          <a:spcPts val="0"/>
                        </a:spcBef>
                        <a:spcAft>
                          <a:spcPts val="0"/>
                        </a:spcAft>
                        <a:buNone/>
                      </a:pPr>
                      <a:r>
                        <a:rPr lang="en-US"/>
                        <a:t>0.46</a:t>
                      </a:r>
                      <a:endParaRPr/>
                    </a:p>
                  </a:txBody>
                  <a:tcPr marT="91425" marB="91425" marR="91425" marL="91425"/>
                </a:tc>
                <a:tc>
                  <a:txBody>
                    <a:bodyPr/>
                    <a:lstStyle/>
                    <a:p>
                      <a:pPr indent="0" lvl="0" marL="0" rtl="0" algn="l">
                        <a:spcBef>
                          <a:spcPts val="0"/>
                        </a:spcBef>
                        <a:spcAft>
                          <a:spcPts val="0"/>
                        </a:spcAft>
                        <a:buNone/>
                      </a:pPr>
                      <a:r>
                        <a:rPr lang="en-US"/>
                        <a:t>0.41</a:t>
                      </a:r>
                      <a:endParaRPr/>
                    </a:p>
                  </a:txBody>
                  <a:tcPr marT="91425" marB="91425" marR="91425" marL="91425"/>
                </a:tc>
                <a:tc>
                  <a:txBody>
                    <a:bodyPr/>
                    <a:lstStyle/>
                    <a:p>
                      <a:pPr indent="0" lvl="0" marL="0" rtl="0" algn="l">
                        <a:spcBef>
                          <a:spcPts val="0"/>
                        </a:spcBef>
                        <a:spcAft>
                          <a:spcPts val="0"/>
                        </a:spcAft>
                        <a:buNone/>
                      </a:pPr>
                      <a:r>
                        <a:rPr lang="en-US"/>
                        <a:t>0.38</a:t>
                      </a:r>
                      <a:endParaRPr/>
                    </a:p>
                  </a:txBody>
                  <a:tcPr marT="91425" marB="91425" marR="91425" marL="91425"/>
                </a:tc>
                <a:tc>
                  <a:txBody>
                    <a:bodyPr/>
                    <a:lstStyle/>
                    <a:p>
                      <a:pPr indent="0" lvl="0" marL="0" rtl="0" algn="l">
                        <a:spcBef>
                          <a:spcPts val="0"/>
                        </a:spcBef>
                        <a:spcAft>
                          <a:spcPts val="0"/>
                        </a:spcAft>
                        <a:buNone/>
                      </a:pPr>
                      <a:r>
                        <a:rPr lang="en-US"/>
                        <a:t>0.43</a:t>
                      </a:r>
                      <a:endParaRPr/>
                    </a:p>
                  </a:txBody>
                  <a:tcPr marT="91425" marB="91425" marR="91425" marL="91425"/>
                </a:tc>
                <a:tc>
                  <a:txBody>
                    <a:bodyPr/>
                    <a:lstStyle/>
                    <a:p>
                      <a:pPr indent="0" lvl="0" marL="0" rtl="0" algn="l">
                        <a:spcBef>
                          <a:spcPts val="0"/>
                        </a:spcBef>
                        <a:spcAft>
                          <a:spcPts val="0"/>
                        </a:spcAft>
                        <a:buNone/>
                      </a:pPr>
                      <a:r>
                        <a:rPr lang="en-US"/>
                        <a:t>0.41</a:t>
                      </a:r>
                      <a:endParaRPr/>
                    </a:p>
                  </a:txBody>
                  <a:tcPr marT="91425" marB="91425" marR="91425" marL="91425"/>
                </a:tc>
              </a:tr>
              <a:tr h="416850">
                <a:tc>
                  <a:txBody>
                    <a:bodyPr/>
                    <a:lstStyle/>
                    <a:p>
                      <a:pPr indent="0" lvl="0" marL="0" rtl="0" algn="l">
                        <a:spcBef>
                          <a:spcPts val="0"/>
                        </a:spcBef>
                        <a:spcAft>
                          <a:spcPts val="0"/>
                        </a:spcAft>
                        <a:buNone/>
                      </a:pPr>
                      <a:r>
                        <a:rPr lang="en-US"/>
                        <a:t>Return on Assets </a:t>
                      </a:r>
                      <a:endParaRPr/>
                    </a:p>
                  </a:txBody>
                  <a:tcPr marT="91425" marB="91425" marR="91425" marL="91425"/>
                </a:tc>
                <a:tc>
                  <a:txBody>
                    <a:bodyPr/>
                    <a:lstStyle/>
                    <a:p>
                      <a:pPr indent="0" lvl="0" marL="0" rtl="0" algn="l">
                        <a:spcBef>
                          <a:spcPts val="0"/>
                        </a:spcBef>
                        <a:spcAft>
                          <a:spcPts val="0"/>
                        </a:spcAft>
                        <a:buNone/>
                      </a:pPr>
                      <a:r>
                        <a:rPr lang="en-US"/>
                        <a:t>10.32</a:t>
                      </a:r>
                      <a:endParaRPr/>
                    </a:p>
                  </a:txBody>
                  <a:tcPr marT="91425" marB="91425" marR="91425" marL="91425"/>
                </a:tc>
                <a:tc>
                  <a:txBody>
                    <a:bodyPr/>
                    <a:lstStyle/>
                    <a:p>
                      <a:pPr indent="0" lvl="0" marL="0" marR="0" rtl="0" algn="l">
                        <a:lnSpc>
                          <a:spcPct val="100000"/>
                        </a:lnSpc>
                        <a:spcBef>
                          <a:spcPts val="0"/>
                        </a:spcBef>
                        <a:spcAft>
                          <a:spcPts val="0"/>
                        </a:spcAft>
                        <a:buNone/>
                      </a:pPr>
                      <a:r>
                        <a:rPr lang="en-US"/>
                        <a:t>10.39</a:t>
                      </a:r>
                      <a:endParaRPr/>
                    </a:p>
                  </a:txBody>
                  <a:tcPr marT="91425" marB="91425" marR="91425" marL="91425"/>
                </a:tc>
                <a:tc>
                  <a:txBody>
                    <a:bodyPr/>
                    <a:lstStyle/>
                    <a:p>
                      <a:pPr indent="0" lvl="0" marL="0" marR="0" rtl="0" algn="l">
                        <a:lnSpc>
                          <a:spcPct val="100000"/>
                        </a:lnSpc>
                        <a:spcBef>
                          <a:spcPts val="0"/>
                        </a:spcBef>
                        <a:spcAft>
                          <a:spcPts val="0"/>
                        </a:spcAft>
                        <a:buNone/>
                      </a:pPr>
                      <a:r>
                        <a:rPr lang="en-US"/>
                        <a:t>8.9</a:t>
                      </a:r>
                      <a:endParaRPr/>
                    </a:p>
                  </a:txBody>
                  <a:tcPr marT="91425" marB="91425" marR="91425" marL="91425"/>
                </a:tc>
                <a:tc>
                  <a:txBody>
                    <a:bodyPr/>
                    <a:lstStyle/>
                    <a:p>
                      <a:pPr indent="0" lvl="0" marL="0" marR="0" rtl="0" algn="l">
                        <a:lnSpc>
                          <a:spcPct val="100000"/>
                        </a:lnSpc>
                        <a:spcBef>
                          <a:spcPts val="0"/>
                        </a:spcBef>
                        <a:spcAft>
                          <a:spcPts val="0"/>
                        </a:spcAft>
                        <a:buNone/>
                      </a:pPr>
                      <a:r>
                        <a:rPr lang="en-US"/>
                        <a:t>10.4</a:t>
                      </a:r>
                      <a:endParaRPr/>
                    </a:p>
                  </a:txBody>
                  <a:tcPr marT="91425" marB="91425" marR="91425" marL="91425"/>
                </a:tc>
                <a:tc>
                  <a:txBody>
                    <a:bodyPr/>
                    <a:lstStyle/>
                    <a:p>
                      <a:pPr indent="0" lvl="0" marL="0" marR="0" rtl="0" algn="l">
                        <a:lnSpc>
                          <a:spcPct val="100000"/>
                        </a:lnSpc>
                        <a:spcBef>
                          <a:spcPts val="0"/>
                        </a:spcBef>
                        <a:spcAft>
                          <a:spcPts val="0"/>
                        </a:spcAft>
                        <a:buNone/>
                      </a:pPr>
                      <a:r>
                        <a:rPr lang="en-US"/>
                        <a:t>7.78</a:t>
                      </a:r>
                      <a:endParaRPr/>
                    </a:p>
                  </a:txBody>
                  <a:tcPr marT="91425" marB="91425" marR="91425" marL="91425"/>
                </a:tc>
              </a:tr>
              <a:tr h="416850">
                <a:tc>
                  <a:txBody>
                    <a:bodyPr/>
                    <a:lstStyle/>
                    <a:p>
                      <a:pPr indent="0" lvl="0" marL="0" rtl="0" algn="l">
                        <a:spcBef>
                          <a:spcPts val="0"/>
                        </a:spcBef>
                        <a:spcAft>
                          <a:spcPts val="0"/>
                        </a:spcAft>
                        <a:buNone/>
                      </a:pPr>
                      <a:r>
                        <a:rPr lang="en-US"/>
                        <a:t>Net Profit margin </a:t>
                      </a:r>
                      <a:endParaRPr/>
                    </a:p>
                  </a:txBody>
                  <a:tcPr marT="91425" marB="91425" marR="91425" marL="91425"/>
                </a:tc>
                <a:tc>
                  <a:txBody>
                    <a:bodyPr/>
                    <a:lstStyle/>
                    <a:p>
                      <a:pPr indent="0" lvl="0" marL="0" rtl="0" algn="l">
                        <a:spcBef>
                          <a:spcPts val="0"/>
                        </a:spcBef>
                        <a:spcAft>
                          <a:spcPts val="0"/>
                        </a:spcAft>
                        <a:buNone/>
                      </a:pPr>
                      <a:r>
                        <a:rPr lang="en-US"/>
                        <a:t>22.26</a:t>
                      </a:r>
                      <a:endParaRPr/>
                    </a:p>
                  </a:txBody>
                  <a:tcPr marT="91425" marB="91425" marR="91425" marL="91425"/>
                </a:tc>
                <a:tc>
                  <a:txBody>
                    <a:bodyPr/>
                    <a:lstStyle/>
                    <a:p>
                      <a:pPr indent="0" lvl="0" marL="0" marR="0" rtl="0" algn="l">
                        <a:lnSpc>
                          <a:spcPct val="100000"/>
                        </a:lnSpc>
                        <a:spcBef>
                          <a:spcPts val="0"/>
                        </a:spcBef>
                        <a:spcAft>
                          <a:spcPts val="0"/>
                        </a:spcAft>
                        <a:buNone/>
                      </a:pPr>
                      <a:r>
                        <a:rPr lang="en-US"/>
                        <a:t>25.36</a:t>
                      </a:r>
                      <a:endParaRPr/>
                    </a:p>
                  </a:txBody>
                  <a:tcPr marT="91425" marB="91425" marR="91425" marL="91425"/>
                </a:tc>
                <a:tc>
                  <a:txBody>
                    <a:bodyPr/>
                    <a:lstStyle/>
                    <a:p>
                      <a:pPr indent="0" lvl="0" marL="0" marR="0" rtl="0" algn="l">
                        <a:lnSpc>
                          <a:spcPct val="100000"/>
                        </a:lnSpc>
                        <a:spcBef>
                          <a:spcPts val="0"/>
                        </a:spcBef>
                        <a:spcAft>
                          <a:spcPts val="0"/>
                        </a:spcAft>
                        <a:buNone/>
                      </a:pPr>
                      <a:r>
                        <a:rPr lang="en-US"/>
                        <a:t>25.53</a:t>
                      </a:r>
                      <a:endParaRPr/>
                    </a:p>
                  </a:txBody>
                  <a:tcPr marT="91425" marB="91425" marR="91425" marL="91425"/>
                </a:tc>
                <a:tc>
                  <a:txBody>
                    <a:bodyPr/>
                    <a:lstStyle/>
                    <a:p>
                      <a:pPr indent="0" lvl="0" marL="0" marR="0" rtl="0" algn="l">
                        <a:lnSpc>
                          <a:spcPct val="100000"/>
                        </a:lnSpc>
                        <a:spcBef>
                          <a:spcPts val="0"/>
                        </a:spcBef>
                        <a:spcAft>
                          <a:spcPts val="0"/>
                        </a:spcAft>
                        <a:buNone/>
                      </a:pPr>
                      <a:r>
                        <a:rPr lang="en-US"/>
                        <a:t>24.11</a:t>
                      </a:r>
                      <a:endParaRPr/>
                    </a:p>
                  </a:txBody>
                  <a:tcPr marT="91425" marB="91425" marR="91425" marL="91425"/>
                </a:tc>
                <a:tc>
                  <a:txBody>
                    <a:bodyPr/>
                    <a:lstStyle/>
                    <a:p>
                      <a:pPr indent="0" lvl="0" marL="0" marR="0" rtl="0" algn="l">
                        <a:lnSpc>
                          <a:spcPct val="100000"/>
                        </a:lnSpc>
                        <a:spcBef>
                          <a:spcPts val="0"/>
                        </a:spcBef>
                        <a:spcAft>
                          <a:spcPts val="0"/>
                        </a:spcAft>
                        <a:buNone/>
                      </a:pPr>
                      <a:r>
                        <a:rPr lang="en-US"/>
                        <a:t>18.88</a:t>
                      </a:r>
                      <a:endParaRPr/>
                    </a:p>
                  </a:txBody>
                  <a:tcPr marT="91425" marB="91425" marR="91425" marL="91425"/>
                </a:tc>
              </a:tr>
              <a:tr h="641300">
                <a:tc>
                  <a:txBody>
                    <a:bodyPr/>
                    <a:lstStyle/>
                    <a:p>
                      <a:pPr indent="0" lvl="0" marL="0" rtl="0" algn="l">
                        <a:spcBef>
                          <a:spcPts val="0"/>
                        </a:spcBef>
                        <a:spcAft>
                          <a:spcPts val="0"/>
                        </a:spcAft>
                        <a:buNone/>
                      </a:pPr>
                      <a:r>
                        <a:rPr lang="en-US"/>
                        <a:t>Operating Profit Margin </a:t>
                      </a:r>
                      <a:endParaRPr/>
                    </a:p>
                  </a:txBody>
                  <a:tcPr marT="91425" marB="91425" marR="91425" marL="91425"/>
                </a:tc>
                <a:tc>
                  <a:txBody>
                    <a:bodyPr/>
                    <a:lstStyle/>
                    <a:p>
                      <a:pPr indent="0" lvl="0" marL="0" rtl="0" algn="l">
                        <a:spcBef>
                          <a:spcPts val="0"/>
                        </a:spcBef>
                        <a:spcAft>
                          <a:spcPts val="0"/>
                        </a:spcAft>
                        <a:buNone/>
                      </a:pPr>
                      <a:r>
                        <a:rPr lang="en-US"/>
                        <a:t>25.37</a:t>
                      </a:r>
                      <a:endParaRPr/>
                    </a:p>
                  </a:txBody>
                  <a:tcPr marT="91425" marB="91425" marR="91425" marL="91425"/>
                </a:tc>
                <a:tc>
                  <a:txBody>
                    <a:bodyPr/>
                    <a:lstStyle/>
                    <a:p>
                      <a:pPr indent="0" lvl="0" marL="0" marR="0" rtl="0" algn="l">
                        <a:lnSpc>
                          <a:spcPct val="100000"/>
                        </a:lnSpc>
                        <a:spcBef>
                          <a:spcPts val="0"/>
                        </a:spcBef>
                        <a:spcAft>
                          <a:spcPts val="0"/>
                        </a:spcAft>
                        <a:buNone/>
                      </a:pPr>
                      <a:r>
                        <a:rPr lang="en-US"/>
                        <a:t>36.27</a:t>
                      </a:r>
                      <a:endParaRPr/>
                    </a:p>
                  </a:txBody>
                  <a:tcPr marT="91425" marB="91425" marR="91425" marL="91425"/>
                </a:tc>
                <a:tc>
                  <a:txBody>
                    <a:bodyPr/>
                    <a:lstStyle/>
                    <a:p>
                      <a:pPr indent="0" lvl="0" marL="0" marR="0" rtl="0" algn="l">
                        <a:lnSpc>
                          <a:spcPct val="100000"/>
                        </a:lnSpc>
                        <a:spcBef>
                          <a:spcPts val="0"/>
                        </a:spcBef>
                        <a:spcAft>
                          <a:spcPts val="0"/>
                        </a:spcAft>
                        <a:buNone/>
                      </a:pPr>
                      <a:r>
                        <a:rPr lang="en-US"/>
                        <a:t>33.88</a:t>
                      </a:r>
                      <a:endParaRPr/>
                    </a:p>
                  </a:txBody>
                  <a:tcPr marT="91425" marB="91425" marR="91425" marL="91425"/>
                </a:tc>
                <a:tc>
                  <a:txBody>
                    <a:bodyPr/>
                    <a:lstStyle/>
                    <a:p>
                      <a:pPr indent="0" lvl="0" marL="0" marR="0" rtl="0" algn="l">
                        <a:lnSpc>
                          <a:spcPct val="100000"/>
                        </a:lnSpc>
                        <a:spcBef>
                          <a:spcPts val="0"/>
                        </a:spcBef>
                        <a:spcAft>
                          <a:spcPts val="0"/>
                        </a:spcAft>
                        <a:buNone/>
                      </a:pPr>
                      <a:r>
                        <a:rPr lang="en-US"/>
                        <a:t>31.48</a:t>
                      </a:r>
                      <a:endParaRPr/>
                    </a:p>
                  </a:txBody>
                  <a:tcPr marT="91425" marB="91425" marR="91425" marL="91425"/>
                </a:tc>
                <a:tc>
                  <a:txBody>
                    <a:bodyPr/>
                    <a:lstStyle/>
                    <a:p>
                      <a:pPr indent="0" lvl="0" marL="0" marR="0" rtl="0" algn="l">
                        <a:lnSpc>
                          <a:spcPct val="100000"/>
                        </a:lnSpc>
                        <a:spcBef>
                          <a:spcPts val="0"/>
                        </a:spcBef>
                        <a:spcAft>
                          <a:spcPts val="0"/>
                        </a:spcAft>
                        <a:buNone/>
                      </a:pPr>
                      <a:r>
                        <a:rPr lang="en-US"/>
                        <a:t>26.75</a:t>
                      </a:r>
                      <a:endParaRPr/>
                    </a:p>
                  </a:txBody>
                  <a:tcPr marT="91425" marB="91425" marR="91425" marL="91425"/>
                </a:tc>
              </a:tr>
              <a:tr h="641300">
                <a:tc>
                  <a:txBody>
                    <a:bodyPr/>
                    <a:lstStyle/>
                    <a:p>
                      <a:pPr indent="0" lvl="0" marL="0" rtl="0" algn="l">
                        <a:spcBef>
                          <a:spcPts val="0"/>
                        </a:spcBef>
                        <a:spcAft>
                          <a:spcPts val="0"/>
                        </a:spcAft>
                        <a:buNone/>
                      </a:pPr>
                      <a:r>
                        <a:rPr lang="en-US"/>
                        <a:t>Debt to equity Ratio</a:t>
                      </a:r>
                      <a:endParaRPr/>
                    </a:p>
                  </a:txBody>
                  <a:tcPr marT="91425" marB="91425" marR="91425" marL="91425"/>
                </a:tc>
                <a:tc>
                  <a:txBody>
                    <a:bodyPr/>
                    <a:lstStyle/>
                    <a:p>
                      <a:pPr indent="0" lvl="0" marL="0" rtl="0" algn="l">
                        <a:spcBef>
                          <a:spcPts val="0"/>
                        </a:spcBef>
                        <a:spcAft>
                          <a:spcPts val="0"/>
                        </a:spcAft>
                        <a:buNone/>
                      </a:pPr>
                      <a:r>
                        <a:rPr lang="en-US"/>
                        <a:t>1.5</a:t>
                      </a:r>
                      <a:r>
                        <a:rPr lang="en-US"/>
                        <a:t>1</a:t>
                      </a:r>
                      <a:endParaRPr/>
                    </a:p>
                  </a:txBody>
                  <a:tcPr marT="91425" marB="91425" marR="91425" marL="91425"/>
                </a:tc>
                <a:tc>
                  <a:txBody>
                    <a:bodyPr/>
                    <a:lstStyle/>
                    <a:p>
                      <a:pPr indent="0" lvl="0" marL="0" marR="0" rtl="0" algn="l">
                        <a:lnSpc>
                          <a:spcPct val="100000"/>
                        </a:lnSpc>
                        <a:spcBef>
                          <a:spcPts val="0"/>
                        </a:spcBef>
                        <a:spcAft>
                          <a:spcPts val="0"/>
                        </a:spcAft>
                        <a:buNone/>
                      </a:pPr>
                      <a:r>
                        <a:rPr lang="en-US"/>
                        <a:t>1.72</a:t>
                      </a:r>
                      <a:endParaRPr/>
                    </a:p>
                  </a:txBody>
                  <a:tcPr marT="91425" marB="91425" marR="91425" marL="91425"/>
                </a:tc>
                <a:tc>
                  <a:txBody>
                    <a:bodyPr/>
                    <a:lstStyle/>
                    <a:p>
                      <a:pPr indent="0" lvl="0" marL="0" marR="0" rtl="0" algn="l">
                        <a:lnSpc>
                          <a:spcPct val="100000"/>
                        </a:lnSpc>
                        <a:spcBef>
                          <a:spcPts val="0"/>
                        </a:spcBef>
                        <a:spcAft>
                          <a:spcPts val="0"/>
                        </a:spcAft>
                        <a:buNone/>
                      </a:pPr>
                      <a:r>
                        <a:rPr lang="en-US"/>
                        <a:t>2.01</a:t>
                      </a:r>
                      <a:endParaRPr/>
                    </a:p>
                  </a:txBody>
                  <a:tcPr marT="91425" marB="91425" marR="91425" marL="91425"/>
                </a:tc>
                <a:tc>
                  <a:txBody>
                    <a:bodyPr/>
                    <a:lstStyle/>
                    <a:p>
                      <a:pPr indent="0" lvl="0" marL="0" marR="0" rtl="0" algn="l">
                        <a:lnSpc>
                          <a:spcPct val="100000"/>
                        </a:lnSpc>
                        <a:spcBef>
                          <a:spcPts val="0"/>
                        </a:spcBef>
                        <a:spcAft>
                          <a:spcPts val="0"/>
                        </a:spcAft>
                        <a:buNone/>
                      </a:pPr>
                      <a:r>
                        <a:rPr lang="en-US"/>
                        <a:t>2.02</a:t>
                      </a:r>
                      <a:endParaRPr/>
                    </a:p>
                  </a:txBody>
                  <a:tcPr marT="91425" marB="91425" marR="91425" marL="91425"/>
                </a:tc>
                <a:tc>
                  <a:txBody>
                    <a:bodyPr/>
                    <a:lstStyle/>
                    <a:p>
                      <a:pPr indent="0" lvl="0" marL="0" marR="0" rtl="0" algn="l">
                        <a:lnSpc>
                          <a:spcPct val="100000"/>
                        </a:lnSpc>
                        <a:spcBef>
                          <a:spcPts val="0"/>
                        </a:spcBef>
                        <a:spcAft>
                          <a:spcPts val="0"/>
                        </a:spcAft>
                        <a:buNone/>
                      </a:pPr>
                      <a:r>
                        <a:rPr lang="en-US"/>
                        <a:t>2.32</a:t>
                      </a:r>
                      <a:endParaRPr/>
                    </a:p>
                  </a:txBody>
                  <a:tcPr marT="91425" marB="91425" marR="91425" marL="91425"/>
                </a:tc>
              </a:tr>
              <a:tr h="416850">
                <a:tc>
                  <a:txBody>
                    <a:bodyPr/>
                    <a:lstStyle/>
                    <a:p>
                      <a:pPr indent="0" lvl="0" marL="0" rtl="0" algn="l">
                        <a:spcBef>
                          <a:spcPts val="0"/>
                        </a:spcBef>
                        <a:spcAft>
                          <a:spcPts val="0"/>
                        </a:spcAft>
                        <a:buNone/>
                      </a:pPr>
                      <a:r>
                        <a:rPr lang="en-US"/>
                        <a:t>Time Interest Earned</a:t>
                      </a:r>
                      <a:endParaRPr/>
                    </a:p>
                  </a:txBody>
                  <a:tcPr marT="91425" marB="91425" marR="91425" marL="91425"/>
                </a:tc>
                <a:tc>
                  <a:txBody>
                    <a:bodyPr/>
                    <a:lstStyle/>
                    <a:p>
                      <a:pPr indent="0" lvl="0" marL="0" rtl="0" algn="l">
                        <a:spcBef>
                          <a:spcPts val="0"/>
                        </a:spcBef>
                        <a:spcAft>
                          <a:spcPts val="0"/>
                        </a:spcAft>
                        <a:buNone/>
                      </a:pPr>
                      <a:r>
                        <a:rPr lang="en-US"/>
                        <a:t>12.37</a:t>
                      </a:r>
                      <a:endParaRPr/>
                    </a:p>
                  </a:txBody>
                  <a:tcPr marT="91425" marB="91425" marR="91425" marL="91425"/>
                </a:tc>
                <a:tc>
                  <a:txBody>
                    <a:bodyPr/>
                    <a:lstStyle/>
                    <a:p>
                      <a:pPr indent="0" lvl="0" marL="0" marR="0" rtl="0" algn="l">
                        <a:lnSpc>
                          <a:spcPct val="100000"/>
                        </a:lnSpc>
                        <a:spcBef>
                          <a:spcPts val="0"/>
                        </a:spcBef>
                        <a:spcAft>
                          <a:spcPts val="0"/>
                        </a:spcAft>
                        <a:buNone/>
                      </a:pPr>
                      <a:r>
                        <a:rPr lang="en-US"/>
                        <a:t>8.78</a:t>
                      </a:r>
                      <a:endParaRPr/>
                    </a:p>
                  </a:txBody>
                  <a:tcPr marT="91425" marB="91425" marR="91425" marL="91425"/>
                </a:tc>
                <a:tc>
                  <a:txBody>
                    <a:bodyPr/>
                    <a:lstStyle/>
                    <a:p>
                      <a:pPr indent="0" lvl="0" marL="0" marR="0" rtl="0" algn="l">
                        <a:lnSpc>
                          <a:spcPct val="100000"/>
                        </a:lnSpc>
                        <a:spcBef>
                          <a:spcPts val="0"/>
                        </a:spcBef>
                        <a:spcAft>
                          <a:spcPts val="0"/>
                        </a:spcAft>
                        <a:buNone/>
                      </a:pPr>
                      <a:r>
                        <a:rPr lang="en-US"/>
                        <a:t>7.78</a:t>
                      </a:r>
                      <a:endParaRPr/>
                    </a:p>
                  </a:txBody>
                  <a:tcPr marT="91425" marB="91425" marR="91425" marL="91425"/>
                </a:tc>
                <a:tc>
                  <a:txBody>
                    <a:bodyPr/>
                    <a:lstStyle/>
                    <a:p>
                      <a:pPr indent="0" lvl="0" marL="0" marR="0" rtl="0" algn="l">
                        <a:lnSpc>
                          <a:spcPct val="100000"/>
                        </a:lnSpc>
                        <a:spcBef>
                          <a:spcPts val="0"/>
                        </a:spcBef>
                        <a:spcAft>
                          <a:spcPts val="0"/>
                        </a:spcAft>
                        <a:buNone/>
                      </a:pPr>
                      <a:r>
                        <a:rPr lang="en-US"/>
                        <a:t>12.4</a:t>
                      </a:r>
                      <a:endParaRPr/>
                    </a:p>
                  </a:txBody>
                  <a:tcPr marT="91425" marB="91425" marR="91425" marL="91425"/>
                </a:tc>
                <a:tc>
                  <a:txBody>
                    <a:bodyPr/>
                    <a:lstStyle/>
                    <a:p>
                      <a:pPr indent="0" lvl="0" marL="0" marR="0" rtl="0" algn="l">
                        <a:lnSpc>
                          <a:spcPct val="100000"/>
                        </a:lnSpc>
                        <a:spcBef>
                          <a:spcPts val="0"/>
                        </a:spcBef>
                        <a:spcAft>
                          <a:spcPts val="0"/>
                        </a:spcAft>
                        <a:buNone/>
                      </a:pPr>
                      <a:r>
                        <a:rPr lang="en-US"/>
                        <a:t>9.66</a:t>
                      </a:r>
                      <a:endParaRPr/>
                    </a:p>
                  </a:txBody>
                  <a:tcPr marT="91425" marB="91425" marR="91425" marL="91425"/>
                </a:tc>
              </a:tr>
            </a:tbl>
          </a:graphicData>
        </a:graphic>
      </p:graphicFrame>
      <p:sp>
        <p:nvSpPr>
          <p:cNvPr id="167" name="Google Shape;167;p22"/>
          <p:cNvSpPr/>
          <p:nvPr/>
        </p:nvSpPr>
        <p:spPr>
          <a:xfrm>
            <a:off x="9634650" y="1503599"/>
            <a:ext cx="2411100" cy="2212800"/>
          </a:xfrm>
          <a:prstGeom prst="roundRect">
            <a:avLst>
              <a:gd fmla="val 16667"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2"/>
          <p:cNvSpPr txBox="1"/>
          <p:nvPr/>
        </p:nvSpPr>
        <p:spPr>
          <a:xfrm>
            <a:off x="9660600" y="1643374"/>
            <a:ext cx="2411100" cy="29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200">
                <a:solidFill>
                  <a:schemeClr val="lt1"/>
                </a:solidFill>
              </a:rPr>
              <a:t>The decline in Operating Profit Margin in 2022 signals </a:t>
            </a:r>
            <a:r>
              <a:rPr b="1" lang="en-US" sz="1200">
                <a:solidFill>
                  <a:schemeClr val="lt1"/>
                </a:solidFill>
              </a:rPr>
              <a:t>potential issues</a:t>
            </a:r>
            <a:r>
              <a:rPr lang="en-US" sz="1200">
                <a:solidFill>
                  <a:schemeClr val="lt1"/>
                </a:solidFill>
              </a:rPr>
              <a:t> with the company's financial stability and efficiency. Such a downturn might </a:t>
            </a:r>
            <a:r>
              <a:rPr b="1" lang="en-US" sz="1200">
                <a:solidFill>
                  <a:schemeClr val="lt1"/>
                </a:solidFill>
              </a:rPr>
              <a:t>affect its debt servicing capability and financial commitments, </a:t>
            </a:r>
            <a:r>
              <a:rPr lang="en-US" sz="1200">
                <a:solidFill>
                  <a:schemeClr val="lt1"/>
                </a:solidFill>
              </a:rPr>
              <a:t>thereby posing risks to its credit standing.</a:t>
            </a:r>
            <a:endParaRPr sz="1200">
              <a:solidFill>
                <a:schemeClr val="lt1"/>
              </a:solidFill>
            </a:endParaRPr>
          </a:p>
          <a:p>
            <a:pPr indent="0" lvl="0" marL="0" rtl="0" algn="l">
              <a:lnSpc>
                <a:spcPct val="115000"/>
              </a:lnSpc>
              <a:spcBef>
                <a:spcPts val="120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t/>
            </a:r>
            <a:endParaRPr sz="1200">
              <a:solidFill>
                <a:schemeClr val="lt1"/>
              </a:solidFill>
            </a:endParaRPr>
          </a:p>
        </p:txBody>
      </p:sp>
      <p:sp>
        <p:nvSpPr>
          <p:cNvPr id="169" name="Google Shape;169;p22"/>
          <p:cNvSpPr txBox="1"/>
          <p:nvPr/>
        </p:nvSpPr>
        <p:spPr>
          <a:xfrm>
            <a:off x="1732675" y="48375"/>
            <a:ext cx="9147300" cy="6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262626"/>
                </a:solidFill>
              </a:rPr>
              <a:t>Financial Ratio </a:t>
            </a:r>
            <a:endParaRPr sz="3600">
              <a:solidFill>
                <a:srgbClr val="262626"/>
              </a:solidFill>
            </a:endParaRPr>
          </a:p>
        </p:txBody>
      </p:sp>
      <p:sp>
        <p:nvSpPr>
          <p:cNvPr id="170" name="Google Shape;170;p22"/>
          <p:cNvSpPr/>
          <p:nvPr/>
        </p:nvSpPr>
        <p:spPr>
          <a:xfrm>
            <a:off x="9666525" y="3889950"/>
            <a:ext cx="2411100" cy="7911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2"/>
          <p:cNvSpPr txBox="1"/>
          <p:nvPr/>
        </p:nvSpPr>
        <p:spPr>
          <a:xfrm>
            <a:off x="9724375" y="3837529"/>
            <a:ext cx="23793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C0000"/>
                </a:solidFill>
              </a:rPr>
              <a:t>Coke has continually increased its net profit margins,however in 2022 we see a decline which </a:t>
            </a:r>
            <a:r>
              <a:rPr lang="en-US" sz="1200">
                <a:solidFill>
                  <a:srgbClr val="CC0000"/>
                </a:solidFill>
              </a:rPr>
              <a:t>could</a:t>
            </a:r>
            <a:r>
              <a:rPr lang="en-US" sz="1200">
                <a:solidFill>
                  <a:srgbClr val="CC0000"/>
                </a:solidFill>
              </a:rPr>
              <a:t> be a concern</a:t>
            </a:r>
            <a:endParaRPr sz="1100">
              <a:solidFill>
                <a:srgbClr val="CC0000"/>
              </a:solidFill>
            </a:endParaRPr>
          </a:p>
          <a:p>
            <a:pPr indent="0" lvl="0" marL="0" rtl="0" algn="l">
              <a:spcBef>
                <a:spcPts val="0"/>
              </a:spcBef>
              <a:spcAft>
                <a:spcPts val="0"/>
              </a:spcAft>
              <a:buNone/>
            </a:pPr>
            <a:r>
              <a:rPr lang="en-US" sz="1100">
                <a:solidFill>
                  <a:srgbClr val="CC0000"/>
                </a:solidFill>
              </a:rPr>
              <a:t>			</a:t>
            </a:r>
            <a:endParaRPr sz="1100">
              <a:solidFill>
                <a:srgbClr val="CC0000"/>
              </a:solidFill>
            </a:endParaRPr>
          </a:p>
          <a:p>
            <a:pPr indent="0" lvl="0" marL="0" rtl="0" algn="l">
              <a:spcBef>
                <a:spcPts val="0"/>
              </a:spcBef>
              <a:spcAft>
                <a:spcPts val="0"/>
              </a:spcAft>
              <a:buNone/>
            </a:pPr>
            <a:r>
              <a:rPr lang="en-US" sz="1100">
                <a:solidFill>
                  <a:srgbClr val="CC0000"/>
                </a:solidFill>
              </a:rPr>
              <a:t>		</a:t>
            </a:r>
            <a:endParaRPr sz="1100">
              <a:solidFill>
                <a:srgbClr val="CC0000"/>
              </a:solidFill>
            </a:endParaRPr>
          </a:p>
          <a:p>
            <a:pPr indent="0" lvl="0" marL="0" rtl="0" algn="l">
              <a:spcBef>
                <a:spcPts val="0"/>
              </a:spcBef>
              <a:spcAft>
                <a:spcPts val="0"/>
              </a:spcAft>
              <a:buNone/>
            </a:pPr>
            <a:r>
              <a:t/>
            </a:r>
            <a:endParaRPr sz="1200">
              <a:solidFill>
                <a:srgbClr val="CC0000"/>
              </a:solidFill>
            </a:endParaRPr>
          </a:p>
        </p:txBody>
      </p:sp>
      <p:pic>
        <p:nvPicPr>
          <p:cNvPr id="172" name="Google Shape;172;p22"/>
          <p:cNvPicPr preferRelativeResize="0"/>
          <p:nvPr/>
        </p:nvPicPr>
        <p:blipFill>
          <a:blip r:embed="rId3">
            <a:alphaModFix/>
          </a:blip>
          <a:stretch>
            <a:fillRect/>
          </a:stretch>
        </p:blipFill>
        <p:spPr>
          <a:xfrm>
            <a:off x="778800" y="494750"/>
            <a:ext cx="834492" cy="879600"/>
          </a:xfrm>
          <a:prstGeom prst="rect">
            <a:avLst/>
          </a:prstGeom>
          <a:noFill/>
          <a:ln>
            <a:noFill/>
          </a:ln>
        </p:spPr>
      </p:pic>
      <p:pic>
        <p:nvPicPr>
          <p:cNvPr id="173" name="Google Shape;173;p22"/>
          <p:cNvPicPr preferRelativeResize="0"/>
          <p:nvPr/>
        </p:nvPicPr>
        <p:blipFill>
          <a:blip r:embed="rId4">
            <a:alphaModFix/>
          </a:blip>
          <a:stretch>
            <a:fillRect/>
          </a:stretch>
        </p:blipFill>
        <p:spPr>
          <a:xfrm>
            <a:off x="10306150" y="444996"/>
            <a:ext cx="928900" cy="979125"/>
          </a:xfrm>
          <a:prstGeom prst="rect">
            <a:avLst/>
          </a:prstGeom>
          <a:noFill/>
          <a:ln>
            <a:noFill/>
          </a:ln>
        </p:spPr>
      </p:pic>
      <p:sp>
        <p:nvSpPr>
          <p:cNvPr id="174" name="Google Shape;174;p22"/>
          <p:cNvSpPr/>
          <p:nvPr/>
        </p:nvSpPr>
        <p:spPr>
          <a:xfrm>
            <a:off x="76200" y="2401955"/>
            <a:ext cx="2443200" cy="10923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2"/>
          <p:cNvSpPr txBox="1"/>
          <p:nvPr/>
        </p:nvSpPr>
        <p:spPr>
          <a:xfrm>
            <a:off x="166900" y="2401955"/>
            <a:ext cx="2230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C0000"/>
                </a:solidFill>
              </a:rPr>
              <a:t>The increase in asset turnover and ROA is positive, showing the company is becoming more efficient in using its assets.</a:t>
            </a:r>
            <a:endParaRPr sz="1100">
              <a:solidFill>
                <a:srgbClr val="DE000A"/>
              </a:solidFill>
            </a:endParaRPr>
          </a:p>
        </p:txBody>
      </p:sp>
      <p:sp>
        <p:nvSpPr>
          <p:cNvPr id="176" name="Google Shape;176;p22"/>
          <p:cNvSpPr/>
          <p:nvPr/>
        </p:nvSpPr>
        <p:spPr>
          <a:xfrm>
            <a:off x="76200" y="3588755"/>
            <a:ext cx="2443200" cy="1092300"/>
          </a:xfrm>
          <a:prstGeom prst="roundRect">
            <a:avLst>
              <a:gd fmla="val 16667"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2"/>
          <p:cNvSpPr/>
          <p:nvPr/>
        </p:nvSpPr>
        <p:spPr>
          <a:xfrm>
            <a:off x="108075" y="4794605"/>
            <a:ext cx="2443200" cy="9399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2"/>
          <p:cNvSpPr txBox="1"/>
          <p:nvPr/>
        </p:nvSpPr>
        <p:spPr>
          <a:xfrm>
            <a:off x="146758" y="4794605"/>
            <a:ext cx="2314800" cy="169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C0000"/>
                </a:solidFill>
              </a:rPr>
              <a:t>Higher the Times interest earned ratio , the more likely a company is to be able to afford its interest payments. </a:t>
            </a:r>
            <a:endParaRPr sz="1200">
              <a:solidFill>
                <a:srgbClr val="CC0000"/>
              </a:solidFill>
            </a:endParaRPr>
          </a:p>
          <a:p>
            <a:pPr indent="0" lvl="0" marL="0" rtl="0" algn="l">
              <a:lnSpc>
                <a:spcPct val="115000"/>
              </a:lnSpc>
              <a:spcBef>
                <a:spcPts val="0"/>
              </a:spcBef>
              <a:spcAft>
                <a:spcPts val="0"/>
              </a:spcAft>
              <a:buNone/>
            </a:pPr>
            <a:r>
              <a:rPr lang="en-US" sz="1200">
                <a:solidFill>
                  <a:srgbClr val="CC0000"/>
                </a:solidFill>
              </a:rPr>
              <a:t>				</a:t>
            </a:r>
            <a:endParaRPr sz="1200">
              <a:solidFill>
                <a:srgbClr val="CC0000"/>
              </a:solidFill>
            </a:endParaRPr>
          </a:p>
          <a:p>
            <a:pPr indent="0" lvl="0" marL="0" rtl="0" algn="l">
              <a:spcBef>
                <a:spcPts val="0"/>
              </a:spcBef>
              <a:spcAft>
                <a:spcPts val="0"/>
              </a:spcAft>
              <a:buNone/>
            </a:pPr>
            <a:r>
              <a:rPr lang="en-US" sz="1200">
                <a:solidFill>
                  <a:srgbClr val="CC0000"/>
                </a:solidFill>
              </a:rPr>
              <a:t>			</a:t>
            </a:r>
            <a:endParaRPr sz="1200">
              <a:solidFill>
                <a:srgbClr val="CC0000"/>
              </a:solidFill>
            </a:endParaRPr>
          </a:p>
          <a:p>
            <a:pPr indent="0" lvl="0" marL="0" rtl="0" algn="l">
              <a:spcBef>
                <a:spcPts val="0"/>
              </a:spcBef>
              <a:spcAft>
                <a:spcPts val="0"/>
              </a:spcAft>
              <a:buNone/>
            </a:pPr>
            <a:r>
              <a:rPr lang="en-US" sz="1200">
                <a:solidFill>
                  <a:srgbClr val="CC0000"/>
                </a:solidFill>
              </a:rPr>
              <a:t>		</a:t>
            </a:r>
            <a:endParaRPr sz="1200">
              <a:solidFill>
                <a:srgbClr val="CC0000"/>
              </a:solidFill>
            </a:endParaRPr>
          </a:p>
          <a:p>
            <a:pPr indent="0" lvl="0" marL="0" rtl="0" algn="l">
              <a:spcBef>
                <a:spcPts val="0"/>
              </a:spcBef>
              <a:spcAft>
                <a:spcPts val="0"/>
              </a:spcAft>
              <a:buNone/>
            </a:pPr>
            <a:r>
              <a:t/>
            </a:r>
            <a:endParaRPr sz="1200">
              <a:solidFill>
                <a:srgbClr val="CC0000"/>
              </a:solidFill>
            </a:endParaRPr>
          </a:p>
        </p:txBody>
      </p:sp>
      <p:sp>
        <p:nvSpPr>
          <p:cNvPr id="179" name="Google Shape;179;p22"/>
          <p:cNvSpPr/>
          <p:nvPr/>
        </p:nvSpPr>
        <p:spPr>
          <a:xfrm>
            <a:off x="108075" y="1433606"/>
            <a:ext cx="2411100" cy="879600"/>
          </a:xfrm>
          <a:prstGeom prst="roundRect">
            <a:avLst>
              <a:gd fmla="val 16667"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2"/>
          <p:cNvSpPr txBox="1"/>
          <p:nvPr/>
        </p:nvSpPr>
        <p:spPr>
          <a:xfrm>
            <a:off x="108075" y="1451180"/>
            <a:ext cx="2350200" cy="12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rPr>
              <a:t>current ratio &gt; 1, then the company is liquid or financially well off </a:t>
            </a:r>
            <a:r>
              <a:rPr lang="en-US" sz="1200">
                <a:solidFill>
                  <a:schemeClr val="lt1"/>
                </a:solidFill>
              </a:rPr>
              <a:t>for the short term. </a:t>
            </a:r>
            <a:endParaRPr sz="1200">
              <a:solidFill>
                <a:schemeClr val="lt1"/>
              </a:solidFill>
            </a:endParaRPr>
          </a:p>
          <a:p>
            <a:pPr indent="0" lvl="0" marL="0" rtl="0" algn="l">
              <a:lnSpc>
                <a:spcPct val="115000"/>
              </a:lnSpc>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p:txBody>
      </p:sp>
      <p:sp>
        <p:nvSpPr>
          <p:cNvPr id="181" name="Google Shape;181;p22"/>
          <p:cNvSpPr txBox="1"/>
          <p:nvPr/>
        </p:nvSpPr>
        <p:spPr>
          <a:xfrm>
            <a:off x="189050" y="3645180"/>
            <a:ext cx="2230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rPr>
              <a:t>A decreasing D/E ratio signals enhanced creditworthiness, as lower leverage implies reduced risk and potentially better borrowing terms.</a:t>
            </a:r>
            <a:endParaRPr sz="1200">
              <a:solidFill>
                <a:schemeClr val="lt1"/>
              </a:solidFill>
            </a:endParaRPr>
          </a:p>
        </p:txBody>
      </p:sp>
      <p:sp>
        <p:nvSpPr>
          <p:cNvPr id="182" name="Google Shape;182;p22"/>
          <p:cNvSpPr/>
          <p:nvPr/>
        </p:nvSpPr>
        <p:spPr>
          <a:xfrm>
            <a:off x="2798950" y="5431975"/>
            <a:ext cx="6591300" cy="1389000"/>
          </a:xfrm>
          <a:prstGeom prst="horizontalScroll">
            <a:avLst>
              <a:gd fmla="val 12500" name="adj"/>
            </a:avLst>
          </a:prstGeom>
          <a:solidFill>
            <a:srgbClr val="DE000A">
              <a:alpha val="4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The company's solid liquidity, efficient use of assets, good interest coverage, and decreasing debt suggest low credit risk, despite a recent dip in profitability which is somewhat mitigated by a historically stable financial performance, we suggest a credit limit of 1 billion USD</a:t>
            </a:r>
            <a:endParaRPr>
              <a:solidFill>
                <a:schemeClr val="dk1"/>
              </a:solidFill>
            </a:endParaRPr>
          </a:p>
        </p:txBody>
      </p:sp>
      <p:sp>
        <p:nvSpPr>
          <p:cNvPr id="183" name="Google Shape;183;p22"/>
          <p:cNvSpPr/>
          <p:nvPr/>
        </p:nvSpPr>
        <p:spPr>
          <a:xfrm>
            <a:off x="9528575" y="4794600"/>
            <a:ext cx="2517300" cy="19011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2"/>
          <p:cNvSpPr txBox="1"/>
          <p:nvPr/>
        </p:nvSpPr>
        <p:spPr>
          <a:xfrm>
            <a:off x="9634650" y="4752900"/>
            <a:ext cx="2517300" cy="17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t>The company's total equity is approximately $26 billion. Aiming to keep a moderate D/E ratio of 2, the maximum potential debt capacity would be $52 billion. With current debts totaling $36.776 billion, the company could potentially take on an additional $15.224 billion in debt and still maintain a debt-to-equity ratio under 2. But keeping in mind liquidity ratio, we propose 1 billion USD.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p:nvPr/>
        </p:nvSpPr>
        <p:spPr>
          <a:xfrm>
            <a:off x="9634650" y="2189400"/>
            <a:ext cx="2411100" cy="1412400"/>
          </a:xfrm>
          <a:prstGeom prst="roundRect">
            <a:avLst>
              <a:gd fmla="val 16667"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3"/>
          <p:cNvSpPr txBox="1"/>
          <p:nvPr/>
        </p:nvSpPr>
        <p:spPr>
          <a:xfrm>
            <a:off x="9660600" y="2329174"/>
            <a:ext cx="2411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rPr>
              <a:t>The 2022 drop in Operating Profit Margin hints at financial challenges, potentially affecting debt management and credit standing.</a:t>
            </a:r>
            <a:endParaRPr sz="1200">
              <a:solidFill>
                <a:schemeClr val="lt1"/>
              </a:solidFill>
            </a:endParaRPr>
          </a:p>
        </p:txBody>
      </p:sp>
      <p:sp>
        <p:nvSpPr>
          <p:cNvPr id="192" name="Google Shape;192;p23"/>
          <p:cNvSpPr/>
          <p:nvPr/>
        </p:nvSpPr>
        <p:spPr>
          <a:xfrm>
            <a:off x="9666525" y="3911775"/>
            <a:ext cx="2411100" cy="7821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3"/>
          <p:cNvSpPr txBox="1"/>
          <p:nvPr/>
        </p:nvSpPr>
        <p:spPr>
          <a:xfrm>
            <a:off x="9724375" y="3859354"/>
            <a:ext cx="237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C0000"/>
                </a:solidFill>
              </a:rPr>
              <a:t>Coke's net profit margins notices a decline in 2022, raising concerns.</a:t>
            </a:r>
            <a:endParaRPr sz="1200">
              <a:solidFill>
                <a:srgbClr val="CC0000"/>
              </a:solidFill>
            </a:endParaRPr>
          </a:p>
          <a:p>
            <a:pPr indent="0" lvl="0" marL="0" rtl="0" algn="l">
              <a:spcBef>
                <a:spcPts val="0"/>
              </a:spcBef>
              <a:spcAft>
                <a:spcPts val="0"/>
              </a:spcAft>
              <a:buNone/>
            </a:pPr>
            <a:r>
              <a:t/>
            </a:r>
            <a:endParaRPr sz="1200">
              <a:solidFill>
                <a:srgbClr val="CC0000"/>
              </a:solidFill>
            </a:endParaRPr>
          </a:p>
        </p:txBody>
      </p:sp>
      <p:pic>
        <p:nvPicPr>
          <p:cNvPr id="194" name="Google Shape;194;p23"/>
          <p:cNvPicPr preferRelativeResize="0"/>
          <p:nvPr/>
        </p:nvPicPr>
        <p:blipFill>
          <a:blip r:embed="rId3">
            <a:alphaModFix/>
          </a:blip>
          <a:stretch>
            <a:fillRect/>
          </a:stretch>
        </p:blipFill>
        <p:spPr>
          <a:xfrm>
            <a:off x="10079000" y="668782"/>
            <a:ext cx="1282500" cy="1351844"/>
          </a:xfrm>
          <a:prstGeom prst="rect">
            <a:avLst/>
          </a:prstGeom>
          <a:noFill/>
          <a:ln>
            <a:noFill/>
          </a:ln>
        </p:spPr>
      </p:pic>
      <p:pic>
        <p:nvPicPr>
          <p:cNvPr id="195" name="Google Shape;195;p23"/>
          <p:cNvPicPr preferRelativeResize="0"/>
          <p:nvPr/>
        </p:nvPicPr>
        <p:blipFill>
          <a:blip r:embed="rId4">
            <a:alphaModFix/>
          </a:blip>
          <a:stretch>
            <a:fillRect/>
          </a:stretch>
        </p:blipFill>
        <p:spPr>
          <a:xfrm>
            <a:off x="674891" y="559250"/>
            <a:ext cx="1207058" cy="1272300"/>
          </a:xfrm>
          <a:prstGeom prst="rect">
            <a:avLst/>
          </a:prstGeom>
          <a:noFill/>
          <a:ln>
            <a:noFill/>
          </a:ln>
        </p:spPr>
      </p:pic>
      <p:sp>
        <p:nvSpPr>
          <p:cNvPr id="196" name="Google Shape;196;p23"/>
          <p:cNvSpPr/>
          <p:nvPr/>
        </p:nvSpPr>
        <p:spPr>
          <a:xfrm>
            <a:off x="76200" y="2859155"/>
            <a:ext cx="2443200" cy="10923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3"/>
          <p:cNvSpPr txBox="1"/>
          <p:nvPr/>
        </p:nvSpPr>
        <p:spPr>
          <a:xfrm>
            <a:off x="166900" y="2859155"/>
            <a:ext cx="2230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C0000"/>
                </a:solidFill>
              </a:rPr>
              <a:t>The increase in asset turnover and ROA is positive, showing the company is becoming more efficient in using its assets.</a:t>
            </a:r>
            <a:endParaRPr sz="1100">
              <a:solidFill>
                <a:srgbClr val="DE000A"/>
              </a:solidFill>
            </a:endParaRPr>
          </a:p>
        </p:txBody>
      </p:sp>
      <p:sp>
        <p:nvSpPr>
          <p:cNvPr id="198" name="Google Shape;198;p23"/>
          <p:cNvSpPr/>
          <p:nvPr/>
        </p:nvSpPr>
        <p:spPr>
          <a:xfrm>
            <a:off x="92025" y="4119975"/>
            <a:ext cx="2443200" cy="979200"/>
          </a:xfrm>
          <a:prstGeom prst="roundRect">
            <a:avLst>
              <a:gd fmla="val 16667"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3"/>
          <p:cNvSpPr/>
          <p:nvPr/>
        </p:nvSpPr>
        <p:spPr>
          <a:xfrm>
            <a:off x="108075" y="5251805"/>
            <a:ext cx="2443200" cy="9399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3"/>
          <p:cNvSpPr txBox="1"/>
          <p:nvPr/>
        </p:nvSpPr>
        <p:spPr>
          <a:xfrm>
            <a:off x="146758" y="5251805"/>
            <a:ext cx="2314800" cy="169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C0000"/>
                </a:solidFill>
              </a:rPr>
              <a:t>Higher the Times interest earned ratio , the more likely a company is to be able to afford its interest payments. </a:t>
            </a:r>
            <a:endParaRPr sz="1200">
              <a:solidFill>
                <a:srgbClr val="CC0000"/>
              </a:solidFill>
            </a:endParaRPr>
          </a:p>
          <a:p>
            <a:pPr indent="0" lvl="0" marL="0" rtl="0" algn="l">
              <a:lnSpc>
                <a:spcPct val="115000"/>
              </a:lnSpc>
              <a:spcBef>
                <a:spcPts val="0"/>
              </a:spcBef>
              <a:spcAft>
                <a:spcPts val="0"/>
              </a:spcAft>
              <a:buNone/>
            </a:pPr>
            <a:r>
              <a:rPr lang="en-US" sz="1200">
                <a:solidFill>
                  <a:srgbClr val="CC0000"/>
                </a:solidFill>
              </a:rPr>
              <a:t>				</a:t>
            </a:r>
            <a:endParaRPr sz="1200">
              <a:solidFill>
                <a:srgbClr val="CC0000"/>
              </a:solidFill>
            </a:endParaRPr>
          </a:p>
          <a:p>
            <a:pPr indent="0" lvl="0" marL="0" rtl="0" algn="l">
              <a:spcBef>
                <a:spcPts val="0"/>
              </a:spcBef>
              <a:spcAft>
                <a:spcPts val="0"/>
              </a:spcAft>
              <a:buNone/>
            </a:pPr>
            <a:r>
              <a:rPr lang="en-US" sz="1200">
                <a:solidFill>
                  <a:srgbClr val="CC0000"/>
                </a:solidFill>
              </a:rPr>
              <a:t>			</a:t>
            </a:r>
            <a:endParaRPr sz="1200">
              <a:solidFill>
                <a:srgbClr val="CC0000"/>
              </a:solidFill>
            </a:endParaRPr>
          </a:p>
          <a:p>
            <a:pPr indent="0" lvl="0" marL="0" rtl="0" algn="l">
              <a:spcBef>
                <a:spcPts val="0"/>
              </a:spcBef>
              <a:spcAft>
                <a:spcPts val="0"/>
              </a:spcAft>
              <a:buNone/>
            </a:pPr>
            <a:r>
              <a:rPr lang="en-US" sz="1200">
                <a:solidFill>
                  <a:srgbClr val="CC0000"/>
                </a:solidFill>
              </a:rPr>
              <a:t>		</a:t>
            </a:r>
            <a:endParaRPr sz="1200">
              <a:solidFill>
                <a:srgbClr val="CC0000"/>
              </a:solidFill>
            </a:endParaRPr>
          </a:p>
          <a:p>
            <a:pPr indent="0" lvl="0" marL="0" rtl="0" algn="l">
              <a:spcBef>
                <a:spcPts val="0"/>
              </a:spcBef>
              <a:spcAft>
                <a:spcPts val="0"/>
              </a:spcAft>
              <a:buNone/>
            </a:pPr>
            <a:r>
              <a:t/>
            </a:r>
            <a:endParaRPr sz="1200">
              <a:solidFill>
                <a:srgbClr val="CC0000"/>
              </a:solidFill>
            </a:endParaRPr>
          </a:p>
        </p:txBody>
      </p:sp>
      <p:sp>
        <p:nvSpPr>
          <p:cNvPr id="201" name="Google Shape;201;p23"/>
          <p:cNvSpPr/>
          <p:nvPr/>
        </p:nvSpPr>
        <p:spPr>
          <a:xfrm>
            <a:off x="108075" y="1890806"/>
            <a:ext cx="2411100" cy="879600"/>
          </a:xfrm>
          <a:prstGeom prst="roundRect">
            <a:avLst>
              <a:gd fmla="val 16667"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3"/>
          <p:cNvSpPr txBox="1"/>
          <p:nvPr/>
        </p:nvSpPr>
        <p:spPr>
          <a:xfrm>
            <a:off x="108075" y="1908380"/>
            <a:ext cx="2350200" cy="12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rPr>
              <a:t>current ratio &gt; 1, then the company is liquid or financially well off for the short term. </a:t>
            </a:r>
            <a:endParaRPr sz="1200">
              <a:solidFill>
                <a:schemeClr val="lt1"/>
              </a:solidFill>
            </a:endParaRPr>
          </a:p>
          <a:p>
            <a:pPr indent="0" lvl="0" marL="0" rtl="0" algn="l">
              <a:lnSpc>
                <a:spcPct val="115000"/>
              </a:lnSpc>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p:txBody>
      </p:sp>
      <p:sp>
        <p:nvSpPr>
          <p:cNvPr id="203" name="Google Shape;203;p23"/>
          <p:cNvSpPr txBox="1"/>
          <p:nvPr/>
        </p:nvSpPr>
        <p:spPr>
          <a:xfrm>
            <a:off x="204875" y="4119975"/>
            <a:ext cx="237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rPr>
              <a:t>A decreasing D/E ratio improves creditworthiness, signaling reduced risk and possibly better borrowing conditions.</a:t>
            </a:r>
            <a:endParaRPr sz="1200">
              <a:solidFill>
                <a:schemeClr val="lt1"/>
              </a:solidFill>
            </a:endParaRPr>
          </a:p>
        </p:txBody>
      </p:sp>
      <p:graphicFrame>
        <p:nvGraphicFramePr>
          <p:cNvPr id="204" name="Google Shape;204;p23"/>
          <p:cNvGraphicFramePr/>
          <p:nvPr/>
        </p:nvGraphicFramePr>
        <p:xfrm>
          <a:off x="2667738" y="1209854"/>
          <a:ext cx="3000000" cy="3000000"/>
        </p:xfrm>
        <a:graphic>
          <a:graphicData uri="http://schemas.openxmlformats.org/drawingml/2006/table">
            <a:tbl>
              <a:tblPr>
                <a:noFill/>
                <a:tableStyleId>{0EA0E44E-75C0-4ECC-8BE6-10CECA3B7A50}</a:tableStyleId>
              </a:tblPr>
              <a:tblGrid>
                <a:gridCol w="1893975"/>
                <a:gridCol w="938525"/>
                <a:gridCol w="957875"/>
                <a:gridCol w="928875"/>
                <a:gridCol w="962675"/>
                <a:gridCol w="1136400"/>
              </a:tblGrid>
              <a:tr h="527025">
                <a:tc>
                  <a:txBody>
                    <a:bodyPr/>
                    <a:lstStyle/>
                    <a:p>
                      <a:pPr indent="0" lvl="0" marL="0" rtl="0" algn="l">
                        <a:spcBef>
                          <a:spcPts val="0"/>
                        </a:spcBef>
                        <a:spcAft>
                          <a:spcPts val="0"/>
                        </a:spcAft>
                        <a:buNone/>
                      </a:pPr>
                      <a:r>
                        <a:rPr lang="en-US"/>
                        <a:t>Ratios</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2022</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2021</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2020</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2019</a:t>
                      </a:r>
                      <a:endParaRPr/>
                    </a:p>
                  </a:txBody>
                  <a:tcPr marT="91425" marB="91425" marR="91425" marL="91425">
                    <a:solidFill>
                      <a:srgbClr val="DE000A">
                        <a:alpha val="40000"/>
                      </a:srgbClr>
                    </a:solidFill>
                  </a:tcPr>
                </a:tc>
                <a:tc>
                  <a:txBody>
                    <a:bodyPr/>
                    <a:lstStyle/>
                    <a:p>
                      <a:pPr indent="0" lvl="0" marL="0" rtl="0" algn="l">
                        <a:spcBef>
                          <a:spcPts val="0"/>
                        </a:spcBef>
                        <a:spcAft>
                          <a:spcPts val="0"/>
                        </a:spcAft>
                        <a:buNone/>
                      </a:pPr>
                      <a:r>
                        <a:rPr lang="en-US"/>
                        <a:t>2018</a:t>
                      </a:r>
                      <a:endParaRPr/>
                    </a:p>
                  </a:txBody>
                  <a:tcPr marT="91425" marB="91425" marR="91425" marL="91425">
                    <a:solidFill>
                      <a:srgbClr val="DE000A">
                        <a:alpha val="40000"/>
                      </a:srgbClr>
                    </a:solidFill>
                  </a:tcPr>
                </a:tc>
              </a:tr>
              <a:tr h="527025">
                <a:tc>
                  <a:txBody>
                    <a:bodyPr/>
                    <a:lstStyle/>
                    <a:p>
                      <a:pPr indent="0" lvl="0" marL="0" rtl="0" algn="l">
                        <a:spcBef>
                          <a:spcPts val="0"/>
                        </a:spcBef>
                        <a:spcAft>
                          <a:spcPts val="0"/>
                        </a:spcAft>
                        <a:buNone/>
                      </a:pPr>
                      <a:r>
                        <a:rPr lang="en-US"/>
                        <a:t>Current Ratio</a:t>
                      </a:r>
                      <a:endParaRPr/>
                    </a:p>
                  </a:txBody>
                  <a:tcPr marT="91425" marB="91425" marR="91425" marL="91425"/>
                </a:tc>
                <a:tc>
                  <a:txBody>
                    <a:bodyPr/>
                    <a:lstStyle/>
                    <a:p>
                      <a:pPr indent="0" lvl="0" marL="0" rtl="0" algn="l">
                        <a:spcBef>
                          <a:spcPts val="0"/>
                        </a:spcBef>
                        <a:spcAft>
                          <a:spcPts val="0"/>
                        </a:spcAft>
                        <a:buNone/>
                      </a:pPr>
                      <a:r>
                        <a:rPr lang="en-US"/>
                        <a:t>1.15</a:t>
                      </a:r>
                      <a:endParaRPr/>
                    </a:p>
                  </a:txBody>
                  <a:tcPr marT="91425" marB="91425" marR="91425" marL="91425"/>
                </a:tc>
                <a:tc>
                  <a:txBody>
                    <a:bodyPr/>
                    <a:lstStyle/>
                    <a:p>
                      <a:pPr indent="0" lvl="0" marL="0" rtl="0" algn="l">
                        <a:spcBef>
                          <a:spcPts val="0"/>
                        </a:spcBef>
                        <a:spcAft>
                          <a:spcPts val="0"/>
                        </a:spcAft>
                        <a:buNone/>
                      </a:pPr>
                      <a:r>
                        <a:rPr lang="en-US"/>
                        <a:t>1.13</a:t>
                      </a:r>
                      <a:endParaRPr/>
                    </a:p>
                  </a:txBody>
                  <a:tcPr marT="91425" marB="91425" marR="91425" marL="91425"/>
                </a:tc>
                <a:tc>
                  <a:txBody>
                    <a:bodyPr/>
                    <a:lstStyle/>
                    <a:p>
                      <a:pPr indent="0" lvl="0" marL="0" rtl="0" algn="l">
                        <a:spcBef>
                          <a:spcPts val="0"/>
                        </a:spcBef>
                        <a:spcAft>
                          <a:spcPts val="0"/>
                        </a:spcAft>
                        <a:buNone/>
                      </a:pPr>
                      <a:r>
                        <a:rPr lang="en-US"/>
                        <a:t>1.32</a:t>
                      </a:r>
                      <a:endParaRPr/>
                    </a:p>
                  </a:txBody>
                  <a:tcPr marT="91425" marB="91425" marR="91425" marL="91425"/>
                </a:tc>
                <a:tc>
                  <a:txBody>
                    <a:bodyPr/>
                    <a:lstStyle/>
                    <a:p>
                      <a:pPr indent="0" lvl="0" marL="0" rtl="0" algn="l">
                        <a:spcBef>
                          <a:spcPts val="0"/>
                        </a:spcBef>
                        <a:spcAft>
                          <a:spcPts val="0"/>
                        </a:spcAft>
                        <a:buNone/>
                      </a:pPr>
                      <a:r>
                        <a:rPr lang="en-US"/>
                        <a:t>0.76</a:t>
                      </a:r>
                      <a:endParaRPr/>
                    </a:p>
                  </a:txBody>
                  <a:tcPr marT="91425" marB="91425" marR="91425" marL="91425"/>
                </a:tc>
                <a:tc>
                  <a:txBody>
                    <a:bodyPr/>
                    <a:lstStyle/>
                    <a:p>
                      <a:pPr indent="0" lvl="0" marL="0" rtl="0" algn="l">
                        <a:spcBef>
                          <a:spcPts val="0"/>
                        </a:spcBef>
                        <a:spcAft>
                          <a:spcPts val="0"/>
                        </a:spcAft>
                        <a:buNone/>
                      </a:pPr>
                      <a:r>
                        <a:rPr lang="en-US"/>
                        <a:t>0.87</a:t>
                      </a:r>
                      <a:endParaRPr/>
                    </a:p>
                  </a:txBody>
                  <a:tcPr marT="91425" marB="91425" marR="91425" marL="91425"/>
                </a:tc>
              </a:tr>
              <a:tr h="810800">
                <a:tc>
                  <a:txBody>
                    <a:bodyPr/>
                    <a:lstStyle/>
                    <a:p>
                      <a:pPr indent="0" lvl="0" marL="0" rtl="0" algn="l">
                        <a:spcBef>
                          <a:spcPts val="0"/>
                        </a:spcBef>
                        <a:spcAft>
                          <a:spcPts val="0"/>
                        </a:spcAft>
                        <a:buNone/>
                      </a:pPr>
                      <a:r>
                        <a:rPr lang="en-US"/>
                        <a:t>Total Asset Turnover Ratio</a:t>
                      </a:r>
                      <a:endParaRPr/>
                    </a:p>
                  </a:txBody>
                  <a:tcPr marT="91425" marB="91425" marR="91425" marL="91425"/>
                </a:tc>
                <a:tc>
                  <a:txBody>
                    <a:bodyPr/>
                    <a:lstStyle/>
                    <a:p>
                      <a:pPr indent="0" lvl="0" marL="0" rtl="0" algn="l">
                        <a:spcBef>
                          <a:spcPts val="0"/>
                        </a:spcBef>
                        <a:spcAft>
                          <a:spcPts val="0"/>
                        </a:spcAft>
                        <a:buNone/>
                      </a:pPr>
                      <a:r>
                        <a:rPr lang="en-US"/>
                        <a:t>0.46</a:t>
                      </a:r>
                      <a:endParaRPr/>
                    </a:p>
                  </a:txBody>
                  <a:tcPr marT="91425" marB="91425" marR="91425" marL="91425"/>
                </a:tc>
                <a:tc>
                  <a:txBody>
                    <a:bodyPr/>
                    <a:lstStyle/>
                    <a:p>
                      <a:pPr indent="0" lvl="0" marL="0" rtl="0" algn="l">
                        <a:spcBef>
                          <a:spcPts val="0"/>
                        </a:spcBef>
                        <a:spcAft>
                          <a:spcPts val="0"/>
                        </a:spcAft>
                        <a:buNone/>
                      </a:pPr>
                      <a:r>
                        <a:rPr lang="en-US"/>
                        <a:t>0.41</a:t>
                      </a:r>
                      <a:endParaRPr/>
                    </a:p>
                  </a:txBody>
                  <a:tcPr marT="91425" marB="91425" marR="91425" marL="91425"/>
                </a:tc>
                <a:tc>
                  <a:txBody>
                    <a:bodyPr/>
                    <a:lstStyle/>
                    <a:p>
                      <a:pPr indent="0" lvl="0" marL="0" rtl="0" algn="l">
                        <a:spcBef>
                          <a:spcPts val="0"/>
                        </a:spcBef>
                        <a:spcAft>
                          <a:spcPts val="0"/>
                        </a:spcAft>
                        <a:buNone/>
                      </a:pPr>
                      <a:r>
                        <a:rPr lang="en-US"/>
                        <a:t>0.38</a:t>
                      </a:r>
                      <a:endParaRPr/>
                    </a:p>
                  </a:txBody>
                  <a:tcPr marT="91425" marB="91425" marR="91425" marL="91425"/>
                </a:tc>
                <a:tc>
                  <a:txBody>
                    <a:bodyPr/>
                    <a:lstStyle/>
                    <a:p>
                      <a:pPr indent="0" lvl="0" marL="0" rtl="0" algn="l">
                        <a:spcBef>
                          <a:spcPts val="0"/>
                        </a:spcBef>
                        <a:spcAft>
                          <a:spcPts val="0"/>
                        </a:spcAft>
                        <a:buNone/>
                      </a:pPr>
                      <a:r>
                        <a:rPr lang="en-US"/>
                        <a:t>0.43</a:t>
                      </a:r>
                      <a:endParaRPr/>
                    </a:p>
                  </a:txBody>
                  <a:tcPr marT="91425" marB="91425" marR="91425" marL="91425"/>
                </a:tc>
                <a:tc>
                  <a:txBody>
                    <a:bodyPr/>
                    <a:lstStyle/>
                    <a:p>
                      <a:pPr indent="0" lvl="0" marL="0" rtl="0" algn="l">
                        <a:spcBef>
                          <a:spcPts val="0"/>
                        </a:spcBef>
                        <a:spcAft>
                          <a:spcPts val="0"/>
                        </a:spcAft>
                        <a:buNone/>
                      </a:pPr>
                      <a:r>
                        <a:rPr lang="en-US"/>
                        <a:t>0.41</a:t>
                      </a:r>
                      <a:endParaRPr/>
                    </a:p>
                  </a:txBody>
                  <a:tcPr marT="91425" marB="91425" marR="91425" marL="91425"/>
                </a:tc>
              </a:tr>
              <a:tr h="527025">
                <a:tc>
                  <a:txBody>
                    <a:bodyPr/>
                    <a:lstStyle/>
                    <a:p>
                      <a:pPr indent="0" lvl="0" marL="0" rtl="0" algn="l">
                        <a:spcBef>
                          <a:spcPts val="0"/>
                        </a:spcBef>
                        <a:spcAft>
                          <a:spcPts val="0"/>
                        </a:spcAft>
                        <a:buNone/>
                      </a:pPr>
                      <a:r>
                        <a:rPr lang="en-US"/>
                        <a:t>Return on Assets </a:t>
                      </a:r>
                      <a:endParaRPr/>
                    </a:p>
                  </a:txBody>
                  <a:tcPr marT="91425" marB="91425" marR="91425" marL="91425"/>
                </a:tc>
                <a:tc>
                  <a:txBody>
                    <a:bodyPr/>
                    <a:lstStyle/>
                    <a:p>
                      <a:pPr indent="0" lvl="0" marL="0" rtl="0" algn="l">
                        <a:spcBef>
                          <a:spcPts val="0"/>
                        </a:spcBef>
                        <a:spcAft>
                          <a:spcPts val="0"/>
                        </a:spcAft>
                        <a:buNone/>
                      </a:pPr>
                      <a:r>
                        <a:rPr lang="en-US"/>
                        <a:t>10.32</a:t>
                      </a:r>
                      <a:endParaRPr/>
                    </a:p>
                  </a:txBody>
                  <a:tcPr marT="91425" marB="91425" marR="91425" marL="91425"/>
                </a:tc>
                <a:tc>
                  <a:txBody>
                    <a:bodyPr/>
                    <a:lstStyle/>
                    <a:p>
                      <a:pPr indent="0" lvl="0" marL="0" marR="0" rtl="0" algn="l">
                        <a:lnSpc>
                          <a:spcPct val="100000"/>
                        </a:lnSpc>
                        <a:spcBef>
                          <a:spcPts val="0"/>
                        </a:spcBef>
                        <a:spcAft>
                          <a:spcPts val="0"/>
                        </a:spcAft>
                        <a:buNone/>
                      </a:pPr>
                      <a:r>
                        <a:rPr lang="en-US"/>
                        <a:t>10.39</a:t>
                      </a:r>
                      <a:endParaRPr/>
                    </a:p>
                  </a:txBody>
                  <a:tcPr marT="91425" marB="91425" marR="91425" marL="91425"/>
                </a:tc>
                <a:tc>
                  <a:txBody>
                    <a:bodyPr/>
                    <a:lstStyle/>
                    <a:p>
                      <a:pPr indent="0" lvl="0" marL="0" marR="0" rtl="0" algn="l">
                        <a:lnSpc>
                          <a:spcPct val="100000"/>
                        </a:lnSpc>
                        <a:spcBef>
                          <a:spcPts val="0"/>
                        </a:spcBef>
                        <a:spcAft>
                          <a:spcPts val="0"/>
                        </a:spcAft>
                        <a:buNone/>
                      </a:pPr>
                      <a:r>
                        <a:rPr lang="en-US"/>
                        <a:t>8.9</a:t>
                      </a:r>
                      <a:endParaRPr/>
                    </a:p>
                  </a:txBody>
                  <a:tcPr marT="91425" marB="91425" marR="91425" marL="91425"/>
                </a:tc>
                <a:tc>
                  <a:txBody>
                    <a:bodyPr/>
                    <a:lstStyle/>
                    <a:p>
                      <a:pPr indent="0" lvl="0" marL="0" marR="0" rtl="0" algn="l">
                        <a:lnSpc>
                          <a:spcPct val="100000"/>
                        </a:lnSpc>
                        <a:spcBef>
                          <a:spcPts val="0"/>
                        </a:spcBef>
                        <a:spcAft>
                          <a:spcPts val="0"/>
                        </a:spcAft>
                        <a:buNone/>
                      </a:pPr>
                      <a:r>
                        <a:rPr lang="en-US"/>
                        <a:t>10.4</a:t>
                      </a:r>
                      <a:endParaRPr/>
                    </a:p>
                  </a:txBody>
                  <a:tcPr marT="91425" marB="91425" marR="91425" marL="91425"/>
                </a:tc>
                <a:tc>
                  <a:txBody>
                    <a:bodyPr/>
                    <a:lstStyle/>
                    <a:p>
                      <a:pPr indent="0" lvl="0" marL="0" marR="0" rtl="0" algn="l">
                        <a:lnSpc>
                          <a:spcPct val="100000"/>
                        </a:lnSpc>
                        <a:spcBef>
                          <a:spcPts val="0"/>
                        </a:spcBef>
                        <a:spcAft>
                          <a:spcPts val="0"/>
                        </a:spcAft>
                        <a:buNone/>
                      </a:pPr>
                      <a:r>
                        <a:rPr lang="en-US"/>
                        <a:t>7.78</a:t>
                      </a:r>
                      <a:endParaRPr/>
                    </a:p>
                  </a:txBody>
                  <a:tcPr marT="91425" marB="91425" marR="91425" marL="91425"/>
                </a:tc>
              </a:tr>
              <a:tr h="659550">
                <a:tc>
                  <a:txBody>
                    <a:bodyPr/>
                    <a:lstStyle/>
                    <a:p>
                      <a:pPr indent="0" lvl="0" marL="0" rtl="0" algn="l">
                        <a:spcBef>
                          <a:spcPts val="0"/>
                        </a:spcBef>
                        <a:spcAft>
                          <a:spcPts val="0"/>
                        </a:spcAft>
                        <a:buNone/>
                      </a:pPr>
                      <a:r>
                        <a:rPr lang="en-US"/>
                        <a:t>Net Profit margin </a:t>
                      </a:r>
                      <a:endParaRPr/>
                    </a:p>
                  </a:txBody>
                  <a:tcPr marT="91425" marB="91425" marR="91425" marL="91425"/>
                </a:tc>
                <a:tc>
                  <a:txBody>
                    <a:bodyPr/>
                    <a:lstStyle/>
                    <a:p>
                      <a:pPr indent="0" lvl="0" marL="0" rtl="0" algn="l">
                        <a:spcBef>
                          <a:spcPts val="0"/>
                        </a:spcBef>
                        <a:spcAft>
                          <a:spcPts val="0"/>
                        </a:spcAft>
                        <a:buNone/>
                      </a:pPr>
                      <a:r>
                        <a:rPr lang="en-US"/>
                        <a:t>22.26</a:t>
                      </a:r>
                      <a:endParaRPr/>
                    </a:p>
                  </a:txBody>
                  <a:tcPr marT="91425" marB="91425" marR="91425" marL="91425"/>
                </a:tc>
                <a:tc>
                  <a:txBody>
                    <a:bodyPr/>
                    <a:lstStyle/>
                    <a:p>
                      <a:pPr indent="0" lvl="0" marL="0" marR="0" rtl="0" algn="l">
                        <a:lnSpc>
                          <a:spcPct val="100000"/>
                        </a:lnSpc>
                        <a:spcBef>
                          <a:spcPts val="0"/>
                        </a:spcBef>
                        <a:spcAft>
                          <a:spcPts val="0"/>
                        </a:spcAft>
                        <a:buNone/>
                      </a:pPr>
                      <a:r>
                        <a:rPr lang="en-US"/>
                        <a:t>25.36</a:t>
                      </a:r>
                      <a:endParaRPr/>
                    </a:p>
                  </a:txBody>
                  <a:tcPr marT="91425" marB="91425" marR="91425" marL="91425"/>
                </a:tc>
                <a:tc>
                  <a:txBody>
                    <a:bodyPr/>
                    <a:lstStyle/>
                    <a:p>
                      <a:pPr indent="0" lvl="0" marL="0" marR="0" rtl="0" algn="l">
                        <a:lnSpc>
                          <a:spcPct val="100000"/>
                        </a:lnSpc>
                        <a:spcBef>
                          <a:spcPts val="0"/>
                        </a:spcBef>
                        <a:spcAft>
                          <a:spcPts val="0"/>
                        </a:spcAft>
                        <a:buNone/>
                      </a:pPr>
                      <a:r>
                        <a:rPr lang="en-US"/>
                        <a:t>25.53</a:t>
                      </a:r>
                      <a:endParaRPr/>
                    </a:p>
                  </a:txBody>
                  <a:tcPr marT="91425" marB="91425" marR="91425" marL="91425"/>
                </a:tc>
                <a:tc>
                  <a:txBody>
                    <a:bodyPr/>
                    <a:lstStyle/>
                    <a:p>
                      <a:pPr indent="0" lvl="0" marL="0" marR="0" rtl="0" algn="l">
                        <a:lnSpc>
                          <a:spcPct val="100000"/>
                        </a:lnSpc>
                        <a:spcBef>
                          <a:spcPts val="0"/>
                        </a:spcBef>
                        <a:spcAft>
                          <a:spcPts val="0"/>
                        </a:spcAft>
                        <a:buNone/>
                      </a:pPr>
                      <a:r>
                        <a:rPr lang="en-US"/>
                        <a:t>24.11</a:t>
                      </a:r>
                      <a:endParaRPr/>
                    </a:p>
                  </a:txBody>
                  <a:tcPr marT="91425" marB="91425" marR="91425" marL="91425"/>
                </a:tc>
                <a:tc>
                  <a:txBody>
                    <a:bodyPr/>
                    <a:lstStyle/>
                    <a:p>
                      <a:pPr indent="0" lvl="0" marL="0" marR="0" rtl="0" algn="l">
                        <a:lnSpc>
                          <a:spcPct val="100000"/>
                        </a:lnSpc>
                        <a:spcBef>
                          <a:spcPts val="0"/>
                        </a:spcBef>
                        <a:spcAft>
                          <a:spcPts val="0"/>
                        </a:spcAft>
                        <a:buNone/>
                      </a:pPr>
                      <a:r>
                        <a:rPr lang="en-US"/>
                        <a:t>18.88</a:t>
                      </a:r>
                      <a:endParaRPr/>
                    </a:p>
                  </a:txBody>
                  <a:tcPr marT="91425" marB="91425" marR="91425" marL="91425"/>
                </a:tc>
              </a:tr>
              <a:tr h="653550">
                <a:tc>
                  <a:txBody>
                    <a:bodyPr/>
                    <a:lstStyle/>
                    <a:p>
                      <a:pPr indent="0" lvl="0" marL="0" rtl="0" algn="l">
                        <a:spcBef>
                          <a:spcPts val="0"/>
                        </a:spcBef>
                        <a:spcAft>
                          <a:spcPts val="0"/>
                        </a:spcAft>
                        <a:buNone/>
                      </a:pPr>
                      <a:r>
                        <a:rPr lang="en-US"/>
                        <a:t>Operating Profit Margin </a:t>
                      </a:r>
                      <a:endParaRPr/>
                    </a:p>
                  </a:txBody>
                  <a:tcPr marT="91425" marB="91425" marR="91425" marL="91425"/>
                </a:tc>
                <a:tc>
                  <a:txBody>
                    <a:bodyPr/>
                    <a:lstStyle/>
                    <a:p>
                      <a:pPr indent="0" lvl="0" marL="0" rtl="0" algn="l">
                        <a:spcBef>
                          <a:spcPts val="0"/>
                        </a:spcBef>
                        <a:spcAft>
                          <a:spcPts val="0"/>
                        </a:spcAft>
                        <a:buNone/>
                      </a:pPr>
                      <a:r>
                        <a:rPr lang="en-US"/>
                        <a:t>25.37</a:t>
                      </a:r>
                      <a:endParaRPr/>
                    </a:p>
                  </a:txBody>
                  <a:tcPr marT="91425" marB="91425" marR="91425" marL="91425"/>
                </a:tc>
                <a:tc>
                  <a:txBody>
                    <a:bodyPr/>
                    <a:lstStyle/>
                    <a:p>
                      <a:pPr indent="0" lvl="0" marL="0" marR="0" rtl="0" algn="l">
                        <a:lnSpc>
                          <a:spcPct val="100000"/>
                        </a:lnSpc>
                        <a:spcBef>
                          <a:spcPts val="0"/>
                        </a:spcBef>
                        <a:spcAft>
                          <a:spcPts val="0"/>
                        </a:spcAft>
                        <a:buNone/>
                      </a:pPr>
                      <a:r>
                        <a:rPr lang="en-US"/>
                        <a:t>36.27</a:t>
                      </a:r>
                      <a:endParaRPr/>
                    </a:p>
                  </a:txBody>
                  <a:tcPr marT="91425" marB="91425" marR="91425" marL="91425"/>
                </a:tc>
                <a:tc>
                  <a:txBody>
                    <a:bodyPr/>
                    <a:lstStyle/>
                    <a:p>
                      <a:pPr indent="0" lvl="0" marL="0" marR="0" rtl="0" algn="l">
                        <a:lnSpc>
                          <a:spcPct val="100000"/>
                        </a:lnSpc>
                        <a:spcBef>
                          <a:spcPts val="0"/>
                        </a:spcBef>
                        <a:spcAft>
                          <a:spcPts val="0"/>
                        </a:spcAft>
                        <a:buNone/>
                      </a:pPr>
                      <a:r>
                        <a:rPr lang="en-US"/>
                        <a:t>33.88</a:t>
                      </a:r>
                      <a:endParaRPr/>
                    </a:p>
                  </a:txBody>
                  <a:tcPr marT="91425" marB="91425" marR="91425" marL="91425"/>
                </a:tc>
                <a:tc>
                  <a:txBody>
                    <a:bodyPr/>
                    <a:lstStyle/>
                    <a:p>
                      <a:pPr indent="0" lvl="0" marL="0" marR="0" rtl="0" algn="l">
                        <a:lnSpc>
                          <a:spcPct val="100000"/>
                        </a:lnSpc>
                        <a:spcBef>
                          <a:spcPts val="0"/>
                        </a:spcBef>
                        <a:spcAft>
                          <a:spcPts val="0"/>
                        </a:spcAft>
                        <a:buNone/>
                      </a:pPr>
                      <a:r>
                        <a:rPr lang="en-US"/>
                        <a:t>31.48</a:t>
                      </a:r>
                      <a:endParaRPr/>
                    </a:p>
                  </a:txBody>
                  <a:tcPr marT="91425" marB="91425" marR="91425" marL="91425"/>
                </a:tc>
                <a:tc>
                  <a:txBody>
                    <a:bodyPr/>
                    <a:lstStyle/>
                    <a:p>
                      <a:pPr indent="0" lvl="0" marL="0" marR="0" rtl="0" algn="l">
                        <a:lnSpc>
                          <a:spcPct val="100000"/>
                        </a:lnSpc>
                        <a:spcBef>
                          <a:spcPts val="0"/>
                        </a:spcBef>
                        <a:spcAft>
                          <a:spcPts val="0"/>
                        </a:spcAft>
                        <a:buNone/>
                      </a:pPr>
                      <a:r>
                        <a:rPr lang="en-US"/>
                        <a:t>26.75</a:t>
                      </a:r>
                      <a:endParaRPr/>
                    </a:p>
                  </a:txBody>
                  <a:tcPr marT="91425" marB="91425" marR="91425" marL="91425"/>
                </a:tc>
              </a:tr>
              <a:tr h="513750">
                <a:tc>
                  <a:txBody>
                    <a:bodyPr/>
                    <a:lstStyle/>
                    <a:p>
                      <a:pPr indent="0" lvl="0" marL="0" rtl="0" algn="l">
                        <a:spcBef>
                          <a:spcPts val="0"/>
                        </a:spcBef>
                        <a:spcAft>
                          <a:spcPts val="0"/>
                        </a:spcAft>
                        <a:buNone/>
                      </a:pPr>
                      <a:r>
                        <a:rPr lang="en-US"/>
                        <a:t>Debt to equity Ratio</a:t>
                      </a:r>
                      <a:endParaRPr/>
                    </a:p>
                  </a:txBody>
                  <a:tcPr marT="91425" marB="91425" marR="91425" marL="91425"/>
                </a:tc>
                <a:tc>
                  <a:txBody>
                    <a:bodyPr/>
                    <a:lstStyle/>
                    <a:p>
                      <a:pPr indent="0" lvl="0" marL="0" rtl="0" algn="l">
                        <a:spcBef>
                          <a:spcPts val="0"/>
                        </a:spcBef>
                        <a:spcAft>
                          <a:spcPts val="0"/>
                        </a:spcAft>
                        <a:buNone/>
                      </a:pPr>
                      <a:r>
                        <a:rPr lang="en-US"/>
                        <a:t>1.51</a:t>
                      </a:r>
                      <a:endParaRPr/>
                    </a:p>
                  </a:txBody>
                  <a:tcPr marT="91425" marB="91425" marR="91425" marL="91425"/>
                </a:tc>
                <a:tc>
                  <a:txBody>
                    <a:bodyPr/>
                    <a:lstStyle/>
                    <a:p>
                      <a:pPr indent="0" lvl="0" marL="0" marR="0" rtl="0" algn="l">
                        <a:lnSpc>
                          <a:spcPct val="100000"/>
                        </a:lnSpc>
                        <a:spcBef>
                          <a:spcPts val="0"/>
                        </a:spcBef>
                        <a:spcAft>
                          <a:spcPts val="0"/>
                        </a:spcAft>
                        <a:buNone/>
                      </a:pPr>
                      <a:r>
                        <a:rPr lang="en-US"/>
                        <a:t>1.72</a:t>
                      </a:r>
                      <a:endParaRPr/>
                    </a:p>
                  </a:txBody>
                  <a:tcPr marT="91425" marB="91425" marR="91425" marL="91425"/>
                </a:tc>
                <a:tc>
                  <a:txBody>
                    <a:bodyPr/>
                    <a:lstStyle/>
                    <a:p>
                      <a:pPr indent="0" lvl="0" marL="0" marR="0" rtl="0" algn="l">
                        <a:lnSpc>
                          <a:spcPct val="100000"/>
                        </a:lnSpc>
                        <a:spcBef>
                          <a:spcPts val="0"/>
                        </a:spcBef>
                        <a:spcAft>
                          <a:spcPts val="0"/>
                        </a:spcAft>
                        <a:buNone/>
                      </a:pPr>
                      <a:r>
                        <a:rPr lang="en-US"/>
                        <a:t>2.01</a:t>
                      </a:r>
                      <a:endParaRPr/>
                    </a:p>
                  </a:txBody>
                  <a:tcPr marT="91425" marB="91425" marR="91425" marL="91425"/>
                </a:tc>
                <a:tc>
                  <a:txBody>
                    <a:bodyPr/>
                    <a:lstStyle/>
                    <a:p>
                      <a:pPr indent="0" lvl="0" marL="0" marR="0" rtl="0" algn="l">
                        <a:lnSpc>
                          <a:spcPct val="100000"/>
                        </a:lnSpc>
                        <a:spcBef>
                          <a:spcPts val="0"/>
                        </a:spcBef>
                        <a:spcAft>
                          <a:spcPts val="0"/>
                        </a:spcAft>
                        <a:buNone/>
                      </a:pPr>
                      <a:r>
                        <a:rPr lang="en-US"/>
                        <a:t>2.02</a:t>
                      </a:r>
                      <a:endParaRPr/>
                    </a:p>
                  </a:txBody>
                  <a:tcPr marT="91425" marB="91425" marR="91425" marL="91425"/>
                </a:tc>
                <a:tc>
                  <a:txBody>
                    <a:bodyPr/>
                    <a:lstStyle/>
                    <a:p>
                      <a:pPr indent="0" lvl="0" marL="0" marR="0" rtl="0" algn="l">
                        <a:lnSpc>
                          <a:spcPct val="100000"/>
                        </a:lnSpc>
                        <a:spcBef>
                          <a:spcPts val="0"/>
                        </a:spcBef>
                        <a:spcAft>
                          <a:spcPts val="0"/>
                        </a:spcAft>
                        <a:buNone/>
                      </a:pPr>
                      <a:r>
                        <a:rPr lang="en-US"/>
                        <a:t>2.32</a:t>
                      </a:r>
                      <a:endParaRPr/>
                    </a:p>
                  </a:txBody>
                  <a:tcPr marT="91425" marB="91425" marR="91425" marL="91425"/>
                </a:tc>
              </a:tr>
              <a:tr h="527025">
                <a:tc>
                  <a:txBody>
                    <a:bodyPr/>
                    <a:lstStyle/>
                    <a:p>
                      <a:pPr indent="0" lvl="0" marL="0" rtl="0" algn="l">
                        <a:spcBef>
                          <a:spcPts val="0"/>
                        </a:spcBef>
                        <a:spcAft>
                          <a:spcPts val="0"/>
                        </a:spcAft>
                        <a:buNone/>
                      </a:pPr>
                      <a:r>
                        <a:rPr lang="en-US"/>
                        <a:t>Time Interest Earned</a:t>
                      </a:r>
                      <a:endParaRPr/>
                    </a:p>
                  </a:txBody>
                  <a:tcPr marT="91425" marB="91425" marR="91425" marL="91425"/>
                </a:tc>
                <a:tc>
                  <a:txBody>
                    <a:bodyPr/>
                    <a:lstStyle/>
                    <a:p>
                      <a:pPr indent="0" lvl="0" marL="0" rtl="0" algn="l">
                        <a:spcBef>
                          <a:spcPts val="0"/>
                        </a:spcBef>
                        <a:spcAft>
                          <a:spcPts val="0"/>
                        </a:spcAft>
                        <a:buNone/>
                      </a:pPr>
                      <a:r>
                        <a:rPr lang="en-US"/>
                        <a:t>12.37</a:t>
                      </a:r>
                      <a:endParaRPr/>
                    </a:p>
                  </a:txBody>
                  <a:tcPr marT="91425" marB="91425" marR="91425" marL="91425"/>
                </a:tc>
                <a:tc>
                  <a:txBody>
                    <a:bodyPr/>
                    <a:lstStyle/>
                    <a:p>
                      <a:pPr indent="0" lvl="0" marL="0" marR="0" rtl="0" algn="l">
                        <a:lnSpc>
                          <a:spcPct val="100000"/>
                        </a:lnSpc>
                        <a:spcBef>
                          <a:spcPts val="0"/>
                        </a:spcBef>
                        <a:spcAft>
                          <a:spcPts val="0"/>
                        </a:spcAft>
                        <a:buNone/>
                      </a:pPr>
                      <a:r>
                        <a:rPr lang="en-US"/>
                        <a:t>8.78</a:t>
                      </a:r>
                      <a:endParaRPr/>
                    </a:p>
                  </a:txBody>
                  <a:tcPr marT="91425" marB="91425" marR="91425" marL="91425"/>
                </a:tc>
                <a:tc>
                  <a:txBody>
                    <a:bodyPr/>
                    <a:lstStyle/>
                    <a:p>
                      <a:pPr indent="0" lvl="0" marL="0" marR="0" rtl="0" algn="l">
                        <a:lnSpc>
                          <a:spcPct val="100000"/>
                        </a:lnSpc>
                        <a:spcBef>
                          <a:spcPts val="0"/>
                        </a:spcBef>
                        <a:spcAft>
                          <a:spcPts val="0"/>
                        </a:spcAft>
                        <a:buNone/>
                      </a:pPr>
                      <a:r>
                        <a:rPr lang="en-US"/>
                        <a:t>7.78</a:t>
                      </a:r>
                      <a:endParaRPr/>
                    </a:p>
                  </a:txBody>
                  <a:tcPr marT="91425" marB="91425" marR="91425" marL="91425"/>
                </a:tc>
                <a:tc>
                  <a:txBody>
                    <a:bodyPr/>
                    <a:lstStyle/>
                    <a:p>
                      <a:pPr indent="0" lvl="0" marL="0" marR="0" rtl="0" algn="l">
                        <a:lnSpc>
                          <a:spcPct val="100000"/>
                        </a:lnSpc>
                        <a:spcBef>
                          <a:spcPts val="0"/>
                        </a:spcBef>
                        <a:spcAft>
                          <a:spcPts val="0"/>
                        </a:spcAft>
                        <a:buNone/>
                      </a:pPr>
                      <a:r>
                        <a:rPr lang="en-US"/>
                        <a:t>12.4</a:t>
                      </a:r>
                      <a:endParaRPr/>
                    </a:p>
                  </a:txBody>
                  <a:tcPr marT="91425" marB="91425" marR="91425" marL="91425"/>
                </a:tc>
                <a:tc>
                  <a:txBody>
                    <a:bodyPr/>
                    <a:lstStyle/>
                    <a:p>
                      <a:pPr indent="0" lvl="0" marL="0" marR="0" rtl="0" algn="l">
                        <a:lnSpc>
                          <a:spcPct val="100000"/>
                        </a:lnSpc>
                        <a:spcBef>
                          <a:spcPts val="0"/>
                        </a:spcBef>
                        <a:spcAft>
                          <a:spcPts val="0"/>
                        </a:spcAft>
                        <a:buNone/>
                      </a:pPr>
                      <a:r>
                        <a:rPr lang="en-US"/>
                        <a:t>9.66</a:t>
                      </a:r>
                      <a:endParaRPr/>
                    </a:p>
                  </a:txBody>
                  <a:tcPr marT="91425" marB="91425" marR="91425" marL="91425"/>
                </a:tc>
              </a:tr>
            </a:tbl>
          </a:graphicData>
        </a:graphic>
      </p:graphicFrame>
      <p:sp>
        <p:nvSpPr>
          <p:cNvPr id="205" name="Google Shape;205;p23"/>
          <p:cNvSpPr txBox="1"/>
          <p:nvPr/>
        </p:nvSpPr>
        <p:spPr>
          <a:xfrm>
            <a:off x="1732675" y="48375"/>
            <a:ext cx="9147300" cy="6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262626"/>
                </a:solidFill>
              </a:rPr>
              <a:t>Financial Ratio </a:t>
            </a:r>
            <a:endParaRPr sz="3600">
              <a:solidFill>
                <a:srgbClr val="262626"/>
              </a:solidFill>
            </a:endParaRPr>
          </a:p>
        </p:txBody>
      </p:sp>
      <p:sp>
        <p:nvSpPr>
          <p:cNvPr id="206" name="Google Shape;206;p23"/>
          <p:cNvSpPr/>
          <p:nvPr/>
        </p:nvSpPr>
        <p:spPr>
          <a:xfrm>
            <a:off x="4613850" y="4308575"/>
            <a:ext cx="1543800" cy="314400"/>
          </a:xfrm>
          <a:prstGeom prst="rect">
            <a:avLst/>
          </a:prstGeom>
          <a:noFill/>
          <a:ln cap="flat" cmpd="sng" w="19050">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3"/>
          <p:cNvSpPr/>
          <p:nvPr/>
        </p:nvSpPr>
        <p:spPr>
          <a:xfrm>
            <a:off x="4608375" y="5482525"/>
            <a:ext cx="2575500" cy="3144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3"/>
          <p:cNvSpPr/>
          <p:nvPr/>
        </p:nvSpPr>
        <p:spPr>
          <a:xfrm>
            <a:off x="4738725" y="5833875"/>
            <a:ext cx="2314800" cy="86700"/>
          </a:xfrm>
          <a:prstGeom prst="leftArrow">
            <a:avLst>
              <a:gd fmla="val 50000" name="adj1"/>
              <a:gd fmla="val 50000" name="adj2"/>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3"/>
          <p:cNvSpPr/>
          <p:nvPr/>
        </p:nvSpPr>
        <p:spPr>
          <a:xfrm>
            <a:off x="4613850" y="1828150"/>
            <a:ext cx="2483400" cy="2577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3"/>
          <p:cNvSpPr/>
          <p:nvPr/>
        </p:nvSpPr>
        <p:spPr>
          <a:xfrm>
            <a:off x="8416400" y="3138600"/>
            <a:ext cx="445500" cy="3144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3"/>
          <p:cNvSpPr/>
          <p:nvPr/>
        </p:nvSpPr>
        <p:spPr>
          <a:xfrm>
            <a:off x="4613850" y="3138600"/>
            <a:ext cx="552600" cy="3144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3"/>
          <p:cNvSpPr/>
          <p:nvPr/>
        </p:nvSpPr>
        <p:spPr>
          <a:xfrm>
            <a:off x="4613850" y="2313200"/>
            <a:ext cx="2483400" cy="3144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3"/>
          <p:cNvSpPr/>
          <p:nvPr/>
        </p:nvSpPr>
        <p:spPr>
          <a:xfrm>
            <a:off x="4738725" y="2788813"/>
            <a:ext cx="2314800" cy="86700"/>
          </a:xfrm>
          <a:prstGeom prst="leftArrow">
            <a:avLst>
              <a:gd fmla="val 50000" name="adj1"/>
              <a:gd fmla="val 50000" name="adj2"/>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3"/>
          <p:cNvSpPr/>
          <p:nvPr/>
        </p:nvSpPr>
        <p:spPr>
          <a:xfrm>
            <a:off x="4613850" y="3654375"/>
            <a:ext cx="2483400" cy="314400"/>
          </a:xfrm>
          <a:prstGeom prst="rect">
            <a:avLst/>
          </a:prstGeom>
          <a:noFill/>
          <a:ln cap="flat" cmpd="sng" w="19050">
            <a:solidFill>
              <a:srgbClr val="DE000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3"/>
          <p:cNvSpPr/>
          <p:nvPr/>
        </p:nvSpPr>
        <p:spPr>
          <a:xfrm>
            <a:off x="4686000" y="4095325"/>
            <a:ext cx="2230200" cy="86700"/>
          </a:xfrm>
          <a:prstGeom prst="righ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3"/>
          <p:cNvSpPr/>
          <p:nvPr/>
        </p:nvSpPr>
        <p:spPr>
          <a:xfrm>
            <a:off x="4615700" y="4995550"/>
            <a:ext cx="1391400" cy="3144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3"/>
          <p:cNvSpPr/>
          <p:nvPr/>
        </p:nvSpPr>
        <p:spPr>
          <a:xfrm>
            <a:off x="4670150" y="4682300"/>
            <a:ext cx="1282500" cy="86700"/>
          </a:xfrm>
          <a:prstGeom prst="righ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p:nvPr/>
        </p:nvSpPr>
        <p:spPr>
          <a:xfrm>
            <a:off x="0" y="0"/>
            <a:ext cx="2359800" cy="6858000"/>
          </a:xfrm>
          <a:prstGeom prst="rect">
            <a:avLst/>
          </a:prstGeom>
          <a:gradFill>
            <a:gsLst>
              <a:gs pos="0">
                <a:srgbClr val="BF0003"/>
              </a:gs>
              <a:gs pos="48000">
                <a:srgbClr val="DE000A"/>
              </a:gs>
              <a:gs pos="100000">
                <a:srgbClr val="DE000A"/>
              </a:gs>
            </a:gsLst>
            <a:lin ang="16200038" scaled="0"/>
          </a:gradFill>
          <a:ln cap="flat" cmpd="sng" w="12700">
            <a:solidFill>
              <a:srgbClr val="B48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3" name="Google Shape;223;p24"/>
          <p:cNvGrpSpPr/>
          <p:nvPr/>
        </p:nvGrpSpPr>
        <p:grpSpPr>
          <a:xfrm>
            <a:off x="5397427" y="1767093"/>
            <a:ext cx="5721917" cy="1252242"/>
            <a:chOff x="4745820" y="1491808"/>
            <a:chExt cx="5721917" cy="1252242"/>
          </a:xfrm>
        </p:grpSpPr>
        <p:grpSp>
          <p:nvGrpSpPr>
            <p:cNvPr id="224" name="Google Shape;224;p24"/>
            <p:cNvGrpSpPr/>
            <p:nvPr/>
          </p:nvGrpSpPr>
          <p:grpSpPr>
            <a:xfrm>
              <a:off x="5959937" y="1491821"/>
              <a:ext cx="4507800" cy="1252229"/>
              <a:chOff x="6485283" y="1421651"/>
              <a:chExt cx="4507800" cy="1252229"/>
            </a:xfrm>
          </p:grpSpPr>
          <p:sp>
            <p:nvSpPr>
              <p:cNvPr id="225" name="Google Shape;225;p24"/>
              <p:cNvSpPr txBox="1"/>
              <p:nvPr/>
            </p:nvSpPr>
            <p:spPr>
              <a:xfrm>
                <a:off x="6485283" y="1750480"/>
                <a:ext cx="4507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2626"/>
                    </a:solidFill>
                  </a:rPr>
                  <a:t>War, inflation, exchange rates will all cause negative impact on the company’s performance</a:t>
                </a:r>
                <a:endParaRPr sz="1800">
                  <a:solidFill>
                    <a:srgbClr val="262626"/>
                  </a:solidFill>
                  <a:latin typeface="Arial"/>
                  <a:ea typeface="Arial"/>
                  <a:cs typeface="Arial"/>
                  <a:sym typeface="Arial"/>
                </a:endParaRPr>
              </a:p>
            </p:txBody>
          </p:sp>
          <p:sp>
            <p:nvSpPr>
              <p:cNvPr id="226" name="Google Shape;226;p24"/>
              <p:cNvSpPr txBox="1"/>
              <p:nvPr/>
            </p:nvSpPr>
            <p:spPr>
              <a:xfrm>
                <a:off x="6485283" y="1421651"/>
                <a:ext cx="4507800" cy="4617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rgbClr val="262626"/>
                    </a:solidFill>
                  </a:rPr>
                  <a:t>Macro factors risk</a:t>
                </a:r>
                <a:endParaRPr b="1" sz="2400">
                  <a:solidFill>
                    <a:srgbClr val="262626"/>
                  </a:solidFill>
                  <a:latin typeface="Arial"/>
                  <a:ea typeface="Arial"/>
                  <a:cs typeface="Arial"/>
                  <a:sym typeface="Arial"/>
                </a:endParaRPr>
              </a:p>
            </p:txBody>
          </p:sp>
        </p:grpSp>
        <p:grpSp>
          <p:nvGrpSpPr>
            <p:cNvPr id="227" name="Google Shape;227;p24"/>
            <p:cNvGrpSpPr/>
            <p:nvPr/>
          </p:nvGrpSpPr>
          <p:grpSpPr>
            <a:xfrm>
              <a:off x="4745820" y="1491808"/>
              <a:ext cx="958200" cy="780900"/>
              <a:chOff x="5324331" y="1449052"/>
              <a:chExt cx="958200" cy="780900"/>
            </a:xfrm>
          </p:grpSpPr>
          <p:sp>
            <p:nvSpPr>
              <p:cNvPr id="228" name="Google Shape;228;p24"/>
              <p:cNvSpPr/>
              <p:nvPr/>
            </p:nvSpPr>
            <p:spPr>
              <a:xfrm>
                <a:off x="5412981" y="1449052"/>
                <a:ext cx="780900" cy="780900"/>
              </a:xfrm>
              <a:prstGeom prst="ellipse">
                <a:avLst/>
              </a:prstGeom>
              <a:gradFill>
                <a:gsLst>
                  <a:gs pos="0">
                    <a:srgbClr val="BF0003"/>
                  </a:gs>
                  <a:gs pos="48000">
                    <a:srgbClr val="DE000A"/>
                  </a:gs>
                  <a:gs pos="100000">
                    <a:srgbClr val="DE000A"/>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29" name="Google Shape;229;p24"/>
              <p:cNvSpPr txBox="1"/>
              <p:nvPr/>
            </p:nvSpPr>
            <p:spPr>
              <a:xfrm>
                <a:off x="5324331" y="1516285"/>
                <a:ext cx="958200" cy="6465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01</a:t>
                </a:r>
                <a:endParaRPr b="1" sz="3600">
                  <a:solidFill>
                    <a:schemeClr val="lt1"/>
                  </a:solidFill>
                  <a:latin typeface="Arial"/>
                  <a:ea typeface="Arial"/>
                  <a:cs typeface="Arial"/>
                  <a:sym typeface="Arial"/>
                </a:endParaRPr>
              </a:p>
            </p:txBody>
          </p:sp>
        </p:grpSp>
      </p:grpSp>
      <p:grpSp>
        <p:nvGrpSpPr>
          <p:cNvPr id="230" name="Google Shape;230;p24"/>
          <p:cNvGrpSpPr/>
          <p:nvPr/>
        </p:nvGrpSpPr>
        <p:grpSpPr>
          <a:xfrm>
            <a:off x="5397425" y="3173353"/>
            <a:ext cx="6791051" cy="1280448"/>
            <a:chOff x="4745820" y="1475758"/>
            <a:chExt cx="6244070" cy="659923"/>
          </a:xfrm>
        </p:grpSpPr>
        <p:grpSp>
          <p:nvGrpSpPr>
            <p:cNvPr id="231" name="Google Shape;231;p24"/>
            <p:cNvGrpSpPr/>
            <p:nvPr/>
          </p:nvGrpSpPr>
          <p:grpSpPr>
            <a:xfrm>
              <a:off x="5870090" y="1475758"/>
              <a:ext cx="5119800" cy="659923"/>
              <a:chOff x="6395436" y="1405588"/>
              <a:chExt cx="5119800" cy="659923"/>
            </a:xfrm>
          </p:grpSpPr>
          <p:sp>
            <p:nvSpPr>
              <p:cNvPr id="232" name="Google Shape;232;p24"/>
              <p:cNvSpPr txBox="1"/>
              <p:nvPr/>
            </p:nvSpPr>
            <p:spPr>
              <a:xfrm>
                <a:off x="6395436" y="1732210"/>
                <a:ext cx="4940100" cy="33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2626"/>
                    </a:solidFill>
                  </a:rPr>
                  <a:t>Carbonated beverages are continue losing market share. </a:t>
                </a:r>
                <a:endParaRPr sz="1800">
                  <a:solidFill>
                    <a:srgbClr val="262626"/>
                  </a:solidFill>
                  <a:latin typeface="Arial"/>
                  <a:ea typeface="Arial"/>
                  <a:cs typeface="Arial"/>
                  <a:sym typeface="Arial"/>
                </a:endParaRPr>
              </a:p>
            </p:txBody>
          </p:sp>
          <p:sp>
            <p:nvSpPr>
              <p:cNvPr id="233" name="Google Shape;233;p24"/>
              <p:cNvSpPr txBox="1"/>
              <p:nvPr/>
            </p:nvSpPr>
            <p:spPr>
              <a:xfrm>
                <a:off x="6395436" y="1405588"/>
                <a:ext cx="5119800" cy="3966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200">
                    <a:solidFill>
                      <a:srgbClr val="262626"/>
                    </a:solidFill>
                  </a:rPr>
                  <a:t>Consumers care more about their health </a:t>
                </a:r>
                <a:endParaRPr b="1" sz="2200">
                  <a:solidFill>
                    <a:srgbClr val="262626"/>
                  </a:solidFill>
                  <a:latin typeface="Arial"/>
                  <a:ea typeface="Arial"/>
                  <a:cs typeface="Arial"/>
                  <a:sym typeface="Arial"/>
                </a:endParaRPr>
              </a:p>
            </p:txBody>
          </p:sp>
        </p:grpSp>
        <p:grpSp>
          <p:nvGrpSpPr>
            <p:cNvPr id="234" name="Google Shape;234;p24"/>
            <p:cNvGrpSpPr/>
            <p:nvPr/>
          </p:nvGrpSpPr>
          <p:grpSpPr>
            <a:xfrm>
              <a:off x="4745820" y="1491804"/>
              <a:ext cx="958200" cy="437700"/>
              <a:chOff x="5324331" y="1449048"/>
              <a:chExt cx="958200" cy="437700"/>
            </a:xfrm>
          </p:grpSpPr>
          <p:sp>
            <p:nvSpPr>
              <p:cNvPr id="235" name="Google Shape;235;p24"/>
              <p:cNvSpPr/>
              <p:nvPr/>
            </p:nvSpPr>
            <p:spPr>
              <a:xfrm>
                <a:off x="5412989" y="1449048"/>
                <a:ext cx="780900" cy="437700"/>
              </a:xfrm>
              <a:prstGeom prst="ellipse">
                <a:avLst/>
              </a:prstGeom>
              <a:gradFill>
                <a:gsLst>
                  <a:gs pos="0">
                    <a:srgbClr val="BF0003"/>
                  </a:gs>
                  <a:gs pos="48000">
                    <a:srgbClr val="DE000A"/>
                  </a:gs>
                  <a:gs pos="100000">
                    <a:srgbClr val="DE000A"/>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36" name="Google Shape;236;p24"/>
              <p:cNvSpPr txBox="1"/>
              <p:nvPr/>
            </p:nvSpPr>
            <p:spPr>
              <a:xfrm>
                <a:off x="5324331" y="1516285"/>
                <a:ext cx="958200" cy="3333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02</a:t>
                </a:r>
                <a:endParaRPr b="1" sz="3600">
                  <a:solidFill>
                    <a:schemeClr val="lt1"/>
                  </a:solidFill>
                  <a:latin typeface="Arial"/>
                  <a:ea typeface="Arial"/>
                  <a:cs typeface="Arial"/>
                  <a:sym typeface="Arial"/>
                </a:endParaRPr>
              </a:p>
            </p:txBody>
          </p:sp>
        </p:grpSp>
      </p:grpSp>
      <p:grpSp>
        <p:nvGrpSpPr>
          <p:cNvPr id="237" name="Google Shape;237;p24"/>
          <p:cNvGrpSpPr/>
          <p:nvPr/>
        </p:nvGrpSpPr>
        <p:grpSpPr>
          <a:xfrm>
            <a:off x="5490042" y="4607814"/>
            <a:ext cx="6176484" cy="1227287"/>
            <a:chOff x="4745820" y="1045421"/>
            <a:chExt cx="5530024" cy="1227287"/>
          </a:xfrm>
        </p:grpSpPr>
        <p:grpSp>
          <p:nvGrpSpPr>
            <p:cNvPr id="238" name="Google Shape;238;p24"/>
            <p:cNvGrpSpPr/>
            <p:nvPr/>
          </p:nvGrpSpPr>
          <p:grpSpPr>
            <a:xfrm>
              <a:off x="5768044" y="1045421"/>
              <a:ext cx="4507800" cy="1138804"/>
              <a:chOff x="6293390" y="975251"/>
              <a:chExt cx="4507800" cy="1138804"/>
            </a:xfrm>
          </p:grpSpPr>
          <p:sp>
            <p:nvSpPr>
              <p:cNvPr id="239" name="Google Shape;239;p24"/>
              <p:cNvSpPr txBox="1"/>
              <p:nvPr/>
            </p:nvSpPr>
            <p:spPr>
              <a:xfrm>
                <a:off x="6293390" y="1744755"/>
                <a:ext cx="450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2626"/>
                    </a:solidFill>
                  </a:rPr>
                  <a:t>Failure attempts cause waste of resources</a:t>
                </a:r>
                <a:endParaRPr sz="1800">
                  <a:solidFill>
                    <a:srgbClr val="262626"/>
                  </a:solidFill>
                  <a:latin typeface="Arial"/>
                  <a:ea typeface="Arial"/>
                  <a:cs typeface="Arial"/>
                  <a:sym typeface="Arial"/>
                </a:endParaRPr>
              </a:p>
            </p:txBody>
          </p:sp>
          <p:sp>
            <p:nvSpPr>
              <p:cNvPr id="240" name="Google Shape;240;p24"/>
              <p:cNvSpPr txBox="1"/>
              <p:nvPr/>
            </p:nvSpPr>
            <p:spPr>
              <a:xfrm>
                <a:off x="6293390" y="975251"/>
                <a:ext cx="4507800" cy="7695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200">
                    <a:solidFill>
                      <a:srgbClr val="262626"/>
                    </a:solidFill>
                  </a:rPr>
                  <a:t>Challenges in non-carbonated beverages</a:t>
                </a:r>
                <a:endParaRPr b="1" sz="2200">
                  <a:solidFill>
                    <a:srgbClr val="262626"/>
                  </a:solidFill>
                  <a:latin typeface="Arial"/>
                  <a:ea typeface="Arial"/>
                  <a:cs typeface="Arial"/>
                  <a:sym typeface="Arial"/>
                </a:endParaRPr>
              </a:p>
            </p:txBody>
          </p:sp>
        </p:grpSp>
        <p:grpSp>
          <p:nvGrpSpPr>
            <p:cNvPr id="241" name="Google Shape;241;p24"/>
            <p:cNvGrpSpPr/>
            <p:nvPr/>
          </p:nvGrpSpPr>
          <p:grpSpPr>
            <a:xfrm>
              <a:off x="4745820" y="1491808"/>
              <a:ext cx="958200" cy="780900"/>
              <a:chOff x="5324331" y="1449052"/>
              <a:chExt cx="958200" cy="780900"/>
            </a:xfrm>
          </p:grpSpPr>
          <p:sp>
            <p:nvSpPr>
              <p:cNvPr id="242" name="Google Shape;242;p24"/>
              <p:cNvSpPr/>
              <p:nvPr/>
            </p:nvSpPr>
            <p:spPr>
              <a:xfrm>
                <a:off x="5412981" y="1449052"/>
                <a:ext cx="780900" cy="780900"/>
              </a:xfrm>
              <a:prstGeom prst="ellipse">
                <a:avLst/>
              </a:prstGeom>
              <a:gradFill>
                <a:gsLst>
                  <a:gs pos="0">
                    <a:srgbClr val="BF0003"/>
                  </a:gs>
                  <a:gs pos="48000">
                    <a:srgbClr val="DE000A"/>
                  </a:gs>
                  <a:gs pos="100000">
                    <a:srgbClr val="DE000A"/>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43" name="Google Shape;243;p24"/>
              <p:cNvSpPr txBox="1"/>
              <p:nvPr/>
            </p:nvSpPr>
            <p:spPr>
              <a:xfrm>
                <a:off x="5324331" y="1516285"/>
                <a:ext cx="958200" cy="6465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03</a:t>
                </a:r>
                <a:endParaRPr b="1" sz="3600">
                  <a:solidFill>
                    <a:schemeClr val="lt1"/>
                  </a:solidFill>
                  <a:latin typeface="Arial"/>
                  <a:ea typeface="Arial"/>
                  <a:cs typeface="Arial"/>
                  <a:sym typeface="Arial"/>
                </a:endParaRPr>
              </a:p>
            </p:txBody>
          </p:sp>
        </p:grpSp>
      </p:grpSp>
      <p:pic>
        <p:nvPicPr>
          <p:cNvPr id="244" name="Google Shape;244;p24"/>
          <p:cNvPicPr preferRelativeResize="0"/>
          <p:nvPr/>
        </p:nvPicPr>
        <p:blipFill rotWithShape="1">
          <a:blip r:embed="rId3">
            <a:alphaModFix/>
          </a:blip>
          <a:srcRect b="0" l="0" r="0" t="0"/>
          <a:stretch/>
        </p:blipFill>
        <p:spPr>
          <a:xfrm>
            <a:off x="647751" y="390112"/>
            <a:ext cx="3285491" cy="6130362"/>
          </a:xfrm>
          <a:prstGeom prst="rect">
            <a:avLst/>
          </a:prstGeom>
          <a:noFill/>
          <a:ln>
            <a:noFill/>
          </a:ln>
        </p:spPr>
      </p:pic>
      <p:sp>
        <p:nvSpPr>
          <p:cNvPr id="245" name="Google Shape;245;p24"/>
          <p:cNvSpPr txBox="1"/>
          <p:nvPr/>
        </p:nvSpPr>
        <p:spPr>
          <a:xfrm>
            <a:off x="4432520" y="336445"/>
            <a:ext cx="70542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rgbClr val="262626"/>
                </a:solidFill>
              </a:rPr>
              <a:t>Three Main risks</a:t>
            </a:r>
            <a:endParaRPr sz="5400">
              <a:solidFill>
                <a:srgbClr val="262626"/>
              </a:solidFill>
              <a:latin typeface="Arial"/>
              <a:ea typeface="Arial"/>
              <a:cs typeface="Arial"/>
              <a:sym typeface="Arial"/>
            </a:endParaRPr>
          </a:p>
        </p:txBody>
      </p:sp>
      <p:grpSp>
        <p:nvGrpSpPr>
          <p:cNvPr id="246" name="Google Shape;246;p24"/>
          <p:cNvGrpSpPr/>
          <p:nvPr/>
        </p:nvGrpSpPr>
        <p:grpSpPr>
          <a:xfrm flipH="1" rot="10800000">
            <a:off x="-35017" y="6198608"/>
            <a:ext cx="12224235" cy="673906"/>
            <a:chOff x="-17693" y="-28401"/>
            <a:chExt cx="12224235" cy="935330"/>
          </a:xfrm>
        </p:grpSpPr>
        <p:sp>
          <p:nvSpPr>
            <p:cNvPr id="247" name="Google Shape;247;p24"/>
            <p:cNvSpPr/>
            <p:nvPr/>
          </p:nvSpPr>
          <p:spPr>
            <a:xfrm>
              <a:off x="-11430" y="-27102"/>
              <a:ext cx="12217972" cy="604699"/>
            </a:xfrm>
            <a:custGeom>
              <a:rect b="b" l="l" r="r" t="t"/>
              <a:pathLst>
                <a:path extrusionOk="0" h="1089548" w="2609284">
                  <a:moveTo>
                    <a:pt x="2609088" y="870013"/>
                  </a:moveTo>
                  <a:cubicBezTo>
                    <a:pt x="2546795" y="894493"/>
                    <a:pt x="2486882" y="924211"/>
                    <a:pt x="2423922" y="947261"/>
                  </a:cubicBezTo>
                  <a:cubicBezTo>
                    <a:pt x="2271332" y="1003173"/>
                    <a:pt x="2114360" y="1039940"/>
                    <a:pt x="1954054" y="1064800"/>
                  </a:cubicBezTo>
                  <a:cubicBezTo>
                    <a:pt x="1779556" y="1091851"/>
                    <a:pt x="1603915" y="1092708"/>
                    <a:pt x="1428464" y="1086136"/>
                  </a:cubicBezTo>
                  <a:cubicBezTo>
                    <a:pt x="1283780" y="1080707"/>
                    <a:pt x="1140333" y="1060418"/>
                    <a:pt x="998315" y="1030319"/>
                  </a:cubicBezTo>
                  <a:cubicBezTo>
                    <a:pt x="939546" y="1017842"/>
                    <a:pt x="880586" y="1005554"/>
                    <a:pt x="823246" y="988219"/>
                  </a:cubicBezTo>
                  <a:cubicBezTo>
                    <a:pt x="612838" y="924497"/>
                    <a:pt x="405194" y="853916"/>
                    <a:pt x="216408" y="737235"/>
                  </a:cubicBezTo>
                  <a:cubicBezTo>
                    <a:pt x="140875" y="690753"/>
                    <a:pt x="68294" y="640366"/>
                    <a:pt x="286" y="583311"/>
                  </a:cubicBezTo>
                  <a:cubicBezTo>
                    <a:pt x="286" y="394525"/>
                    <a:pt x="476" y="205740"/>
                    <a:pt x="0" y="16955"/>
                  </a:cubicBezTo>
                  <a:cubicBezTo>
                    <a:pt x="0" y="4096"/>
                    <a:pt x="1429" y="0"/>
                    <a:pt x="16193" y="0"/>
                  </a:cubicBezTo>
                  <a:cubicBezTo>
                    <a:pt x="875252" y="572"/>
                    <a:pt x="1734312" y="572"/>
                    <a:pt x="2593372" y="0"/>
                  </a:cubicBezTo>
                  <a:cubicBezTo>
                    <a:pt x="2608516" y="0"/>
                    <a:pt x="2609374" y="4763"/>
                    <a:pt x="2609279" y="17145"/>
                  </a:cubicBezTo>
                  <a:cubicBezTo>
                    <a:pt x="2608898" y="301466"/>
                    <a:pt x="2608993" y="585788"/>
                    <a:pt x="2608993" y="870013"/>
                  </a:cubicBezTo>
                  <a:close/>
                </a:path>
              </a:pathLst>
            </a:custGeom>
            <a:solidFill>
              <a:srgbClr val="DE00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248" name="Google Shape;248;p24"/>
            <p:cNvSpPr/>
            <p:nvPr/>
          </p:nvSpPr>
          <p:spPr>
            <a:xfrm>
              <a:off x="-10094" y="-28401"/>
              <a:ext cx="4113080" cy="821728"/>
            </a:xfrm>
            <a:custGeom>
              <a:rect b="b" l="l" r="r" t="t"/>
              <a:pathLst>
                <a:path extrusionOk="0" h="416592" w="878394">
                  <a:moveTo>
                    <a:pt x="0" y="0"/>
                  </a:moveTo>
                  <a:cubicBezTo>
                    <a:pt x="20003" y="3524"/>
                    <a:pt x="33528" y="18764"/>
                    <a:pt x="48863" y="29623"/>
                  </a:cubicBezTo>
                  <a:cubicBezTo>
                    <a:pt x="187071" y="127254"/>
                    <a:pt x="334232" y="208121"/>
                    <a:pt x="489680" y="274796"/>
                  </a:cubicBezTo>
                  <a:cubicBezTo>
                    <a:pt x="608076" y="325565"/>
                    <a:pt x="729425" y="366808"/>
                    <a:pt x="853345" y="401003"/>
                  </a:cubicBezTo>
                  <a:cubicBezTo>
                    <a:pt x="860679" y="403003"/>
                    <a:pt x="867823" y="405574"/>
                    <a:pt x="878396" y="409003"/>
                  </a:cubicBezTo>
                  <a:cubicBezTo>
                    <a:pt x="865537" y="418909"/>
                    <a:pt x="853250" y="416623"/>
                    <a:pt x="842201" y="415671"/>
                  </a:cubicBezTo>
                  <a:cubicBezTo>
                    <a:pt x="690182" y="401955"/>
                    <a:pt x="539782" y="378619"/>
                    <a:pt x="391573" y="341567"/>
                  </a:cubicBezTo>
                  <a:cubicBezTo>
                    <a:pt x="264414" y="309753"/>
                    <a:pt x="139351" y="271843"/>
                    <a:pt x="17717" y="222885"/>
                  </a:cubicBezTo>
                  <a:cubicBezTo>
                    <a:pt x="12002" y="220599"/>
                    <a:pt x="5906" y="219265"/>
                    <a:pt x="0" y="217551"/>
                  </a:cubicBezTo>
                  <a:cubicBezTo>
                    <a:pt x="0" y="145066"/>
                    <a:pt x="0" y="72580"/>
                    <a:pt x="0" y="19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249" name="Google Shape;249;p24"/>
            <p:cNvSpPr/>
            <p:nvPr/>
          </p:nvSpPr>
          <p:spPr>
            <a:xfrm>
              <a:off x="-17693" y="144566"/>
              <a:ext cx="1802904" cy="762363"/>
            </a:xfrm>
            <a:custGeom>
              <a:rect b="b" l="l" r="r" t="t"/>
              <a:pathLst>
                <a:path extrusionOk="0" h="416592" w="878394">
                  <a:moveTo>
                    <a:pt x="0" y="0"/>
                  </a:moveTo>
                  <a:cubicBezTo>
                    <a:pt x="20003" y="3524"/>
                    <a:pt x="33528" y="18764"/>
                    <a:pt x="48863" y="29623"/>
                  </a:cubicBezTo>
                  <a:cubicBezTo>
                    <a:pt x="187071" y="127254"/>
                    <a:pt x="334232" y="208121"/>
                    <a:pt x="489680" y="274796"/>
                  </a:cubicBezTo>
                  <a:cubicBezTo>
                    <a:pt x="608076" y="325565"/>
                    <a:pt x="729425" y="366808"/>
                    <a:pt x="853345" y="401003"/>
                  </a:cubicBezTo>
                  <a:cubicBezTo>
                    <a:pt x="860679" y="403003"/>
                    <a:pt x="867823" y="405574"/>
                    <a:pt x="878396" y="409003"/>
                  </a:cubicBezTo>
                  <a:cubicBezTo>
                    <a:pt x="865537" y="418909"/>
                    <a:pt x="853250" y="416623"/>
                    <a:pt x="842201" y="415671"/>
                  </a:cubicBezTo>
                  <a:cubicBezTo>
                    <a:pt x="690182" y="401955"/>
                    <a:pt x="539782" y="378619"/>
                    <a:pt x="391573" y="341567"/>
                  </a:cubicBezTo>
                  <a:cubicBezTo>
                    <a:pt x="264414" y="309753"/>
                    <a:pt x="139351" y="271843"/>
                    <a:pt x="17717" y="222885"/>
                  </a:cubicBezTo>
                  <a:cubicBezTo>
                    <a:pt x="12002" y="220599"/>
                    <a:pt x="5906" y="219265"/>
                    <a:pt x="0" y="217551"/>
                  </a:cubicBezTo>
                  <a:cubicBezTo>
                    <a:pt x="0" y="145066"/>
                    <a:pt x="0" y="72580"/>
                    <a:pt x="0" y="19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grpSp>
      <p:pic>
        <p:nvPicPr>
          <p:cNvPr id="250" name="Google Shape;250;p24"/>
          <p:cNvPicPr preferRelativeResize="0"/>
          <p:nvPr/>
        </p:nvPicPr>
        <p:blipFill rotWithShape="1">
          <a:blip r:embed="rId4">
            <a:alphaModFix/>
          </a:blip>
          <a:srcRect b="0" l="0" r="0" t="0"/>
          <a:stretch/>
        </p:blipFill>
        <p:spPr>
          <a:xfrm>
            <a:off x="10245649" y="57351"/>
            <a:ext cx="1735815" cy="122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p:nvPr/>
        </p:nvSpPr>
        <p:spPr>
          <a:xfrm>
            <a:off x="9642150" y="989725"/>
            <a:ext cx="2411100" cy="1986300"/>
          </a:xfrm>
          <a:prstGeom prst="roundRect">
            <a:avLst>
              <a:gd fmla="val 16667" name="adj"/>
            </a:avLst>
          </a:prstGeom>
          <a:solidFill>
            <a:srgbClr val="FF00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chemeClr val="lt1"/>
                </a:solidFill>
              </a:rPr>
              <a:t>It is obvious that </a:t>
            </a:r>
            <a:r>
              <a:rPr lang="en-US" sz="1600">
                <a:solidFill>
                  <a:schemeClr val="lt1"/>
                </a:solidFill>
              </a:rPr>
              <a:t>Coca</a:t>
            </a:r>
            <a:r>
              <a:rPr lang="en-US" sz="1600">
                <a:solidFill>
                  <a:schemeClr val="lt1"/>
                </a:solidFill>
              </a:rPr>
              <a:t>-cola </a:t>
            </a:r>
            <a:r>
              <a:rPr lang="en-US" sz="1600">
                <a:solidFill>
                  <a:schemeClr val="lt1"/>
                </a:solidFill>
              </a:rPr>
              <a:t>performance</a:t>
            </a:r>
            <a:r>
              <a:rPr lang="en-US" sz="1600">
                <a:solidFill>
                  <a:schemeClr val="lt1"/>
                </a:solidFill>
              </a:rPr>
              <a:t> better than the average of beverage industry </a:t>
            </a:r>
            <a:endParaRPr sz="1600">
              <a:solidFill>
                <a:schemeClr val="lt1"/>
              </a:solidFill>
            </a:endParaRPr>
          </a:p>
        </p:txBody>
      </p:sp>
      <p:sp>
        <p:nvSpPr>
          <p:cNvPr id="257" name="Google Shape;257;p25"/>
          <p:cNvSpPr txBox="1"/>
          <p:nvPr/>
        </p:nvSpPr>
        <p:spPr>
          <a:xfrm>
            <a:off x="279000" y="241500"/>
            <a:ext cx="11634000" cy="6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8" name="Google Shape;258;p25"/>
          <p:cNvGraphicFramePr/>
          <p:nvPr/>
        </p:nvGraphicFramePr>
        <p:xfrm>
          <a:off x="279000" y="627850"/>
          <a:ext cx="3000000" cy="3000000"/>
        </p:xfrm>
        <a:graphic>
          <a:graphicData uri="http://schemas.openxmlformats.org/drawingml/2006/table">
            <a:tbl>
              <a:tblPr>
                <a:noFill/>
                <a:tableStyleId>{0EA0E44E-75C0-4ECC-8BE6-10CECA3B7A50}</a:tableStyleId>
              </a:tblPr>
              <a:tblGrid>
                <a:gridCol w="4764950"/>
                <a:gridCol w="2151175"/>
                <a:gridCol w="2021700"/>
              </a:tblGrid>
              <a:tr h="100000">
                <a:tc>
                  <a:txBody>
                    <a:bodyPr/>
                    <a:lstStyle/>
                    <a:p>
                      <a:pPr indent="0" lvl="0" marL="0" rtl="0" algn="l">
                        <a:spcBef>
                          <a:spcPts val="0"/>
                        </a:spcBef>
                        <a:spcAft>
                          <a:spcPts val="0"/>
                        </a:spcAft>
                        <a:buNone/>
                      </a:pPr>
                      <a:r>
                        <a:t/>
                      </a:r>
                      <a:endParaRPr sz="2300"/>
                    </a:p>
                  </a:txBody>
                  <a:tcPr marT="91425" marB="91425" marR="91425" marL="91425"/>
                </a:tc>
                <a:tc>
                  <a:txBody>
                    <a:bodyPr/>
                    <a:lstStyle/>
                    <a:p>
                      <a:pPr indent="0" lvl="0" marL="0" rtl="0" algn="l">
                        <a:spcBef>
                          <a:spcPts val="0"/>
                        </a:spcBef>
                        <a:spcAft>
                          <a:spcPts val="0"/>
                        </a:spcAft>
                        <a:buNone/>
                      </a:pPr>
                      <a:r>
                        <a:rPr lang="en-US" sz="2300"/>
                        <a:t>KO</a:t>
                      </a:r>
                      <a:endParaRPr sz="2300"/>
                    </a:p>
                  </a:txBody>
                  <a:tcPr marT="91425" marB="91425" marR="91425" marL="91425"/>
                </a:tc>
                <a:tc>
                  <a:txBody>
                    <a:bodyPr/>
                    <a:lstStyle/>
                    <a:p>
                      <a:pPr indent="0" lvl="0" marL="0" rtl="0" algn="l">
                        <a:spcBef>
                          <a:spcPts val="0"/>
                        </a:spcBef>
                        <a:spcAft>
                          <a:spcPts val="0"/>
                        </a:spcAft>
                        <a:buNone/>
                      </a:pPr>
                      <a:r>
                        <a:rPr lang="en-US" sz="2300"/>
                        <a:t>Industry</a:t>
                      </a:r>
                      <a:endParaRPr sz="2300"/>
                    </a:p>
                  </a:txBody>
                  <a:tcPr marT="91425" marB="91425" marR="91425" marL="91425"/>
                </a:tc>
              </a:tr>
              <a:tr h="381000">
                <a:tc>
                  <a:txBody>
                    <a:bodyPr/>
                    <a:lstStyle/>
                    <a:p>
                      <a:pPr indent="0" lvl="0" marL="0" rtl="0" algn="l">
                        <a:spcBef>
                          <a:spcPts val="0"/>
                        </a:spcBef>
                        <a:spcAft>
                          <a:spcPts val="0"/>
                        </a:spcAft>
                        <a:buNone/>
                      </a:pPr>
                      <a:r>
                        <a:rPr lang="en-US" sz="2300"/>
                        <a:t>ROE(Return on equity)</a:t>
                      </a:r>
                      <a:endParaRPr sz="2300"/>
                    </a:p>
                  </a:txBody>
                  <a:tcPr marT="91425" marB="91425" marR="91425" marL="91425"/>
                </a:tc>
                <a:tc>
                  <a:txBody>
                    <a:bodyPr/>
                    <a:lstStyle/>
                    <a:p>
                      <a:pPr indent="0" lvl="0" marL="0" rtl="0" algn="l">
                        <a:spcBef>
                          <a:spcPts val="0"/>
                        </a:spcBef>
                        <a:spcAft>
                          <a:spcPts val="0"/>
                        </a:spcAft>
                        <a:buNone/>
                      </a:pPr>
                      <a:r>
                        <a:rPr lang="en-US" sz="2300"/>
                        <a:t>38.9%</a:t>
                      </a:r>
                      <a:endParaRPr sz="2300"/>
                    </a:p>
                  </a:txBody>
                  <a:tcPr marT="91425" marB="91425" marR="91425" marL="91425"/>
                </a:tc>
                <a:tc>
                  <a:txBody>
                    <a:bodyPr/>
                    <a:lstStyle/>
                    <a:p>
                      <a:pPr indent="0" lvl="0" marL="0" rtl="0" algn="l">
                        <a:spcBef>
                          <a:spcPts val="0"/>
                        </a:spcBef>
                        <a:spcAft>
                          <a:spcPts val="0"/>
                        </a:spcAft>
                        <a:buNone/>
                      </a:pPr>
                      <a:r>
                        <a:rPr lang="en-US" sz="2300"/>
                        <a:t>18%</a:t>
                      </a:r>
                      <a:endParaRPr sz="2300"/>
                    </a:p>
                  </a:txBody>
                  <a:tcPr marT="91425" marB="91425" marR="91425" marL="91425"/>
                </a:tc>
              </a:tr>
              <a:tr h="381000">
                <a:tc>
                  <a:txBody>
                    <a:bodyPr/>
                    <a:lstStyle/>
                    <a:p>
                      <a:pPr indent="0" lvl="0" marL="0" rtl="0" algn="l">
                        <a:spcBef>
                          <a:spcPts val="0"/>
                        </a:spcBef>
                        <a:spcAft>
                          <a:spcPts val="0"/>
                        </a:spcAft>
                        <a:buNone/>
                      </a:pPr>
                      <a:r>
                        <a:rPr lang="en-US" sz="2300"/>
                        <a:t>ROA(Return on asset)</a:t>
                      </a:r>
                      <a:endParaRPr sz="2300"/>
                    </a:p>
                  </a:txBody>
                  <a:tcPr marT="91425" marB="91425" marR="91425" marL="91425"/>
                </a:tc>
                <a:tc>
                  <a:txBody>
                    <a:bodyPr/>
                    <a:lstStyle/>
                    <a:p>
                      <a:pPr indent="0" lvl="0" marL="0" rtl="0" algn="l">
                        <a:spcBef>
                          <a:spcPts val="0"/>
                        </a:spcBef>
                        <a:spcAft>
                          <a:spcPts val="0"/>
                        </a:spcAft>
                        <a:buNone/>
                      </a:pPr>
                      <a:r>
                        <a:rPr lang="en-US" sz="2300"/>
                        <a:t>11.4%</a:t>
                      </a:r>
                      <a:endParaRPr sz="2300"/>
                    </a:p>
                  </a:txBody>
                  <a:tcPr marT="91425" marB="91425" marR="91425" marL="91425"/>
                </a:tc>
                <a:tc>
                  <a:txBody>
                    <a:bodyPr/>
                    <a:lstStyle/>
                    <a:p>
                      <a:pPr indent="0" lvl="0" marL="0" rtl="0" algn="l">
                        <a:spcBef>
                          <a:spcPts val="0"/>
                        </a:spcBef>
                        <a:spcAft>
                          <a:spcPts val="0"/>
                        </a:spcAft>
                        <a:buNone/>
                      </a:pPr>
                      <a:r>
                        <a:rPr lang="en-US" sz="2300"/>
                        <a:t>9%</a:t>
                      </a:r>
                      <a:endParaRPr sz="2300"/>
                    </a:p>
                  </a:txBody>
                  <a:tcPr marT="91425" marB="91425" marR="91425" marL="91425"/>
                </a:tc>
              </a:tr>
              <a:tr h="381000">
                <a:tc>
                  <a:txBody>
                    <a:bodyPr/>
                    <a:lstStyle/>
                    <a:p>
                      <a:pPr indent="0" lvl="0" marL="0" rtl="0" algn="l">
                        <a:spcBef>
                          <a:spcPts val="0"/>
                        </a:spcBef>
                        <a:spcAft>
                          <a:spcPts val="0"/>
                        </a:spcAft>
                        <a:buNone/>
                      </a:pPr>
                      <a:r>
                        <a:rPr lang="en-US" sz="2300"/>
                        <a:t>ROCE(Return on capital employed)</a:t>
                      </a:r>
                      <a:endParaRPr sz="2300"/>
                    </a:p>
                  </a:txBody>
                  <a:tcPr marT="91425" marB="91425" marR="91425" marL="91425"/>
                </a:tc>
                <a:tc>
                  <a:txBody>
                    <a:bodyPr/>
                    <a:lstStyle/>
                    <a:p>
                      <a:pPr indent="0" lvl="0" marL="0" rtl="0" algn="l">
                        <a:spcBef>
                          <a:spcPts val="0"/>
                        </a:spcBef>
                        <a:spcAft>
                          <a:spcPts val="0"/>
                        </a:spcAft>
                        <a:buNone/>
                      </a:pPr>
                      <a:r>
                        <a:rPr lang="en-US" sz="2300"/>
                        <a:t>18%</a:t>
                      </a:r>
                      <a:endParaRPr sz="2300"/>
                    </a:p>
                  </a:txBody>
                  <a:tcPr marT="91425" marB="91425" marR="91425" marL="91425"/>
                </a:tc>
                <a:tc>
                  <a:txBody>
                    <a:bodyPr/>
                    <a:lstStyle/>
                    <a:p>
                      <a:pPr indent="0" lvl="0" marL="0" rtl="0" algn="l">
                        <a:spcBef>
                          <a:spcPts val="0"/>
                        </a:spcBef>
                        <a:spcAft>
                          <a:spcPts val="0"/>
                        </a:spcAft>
                        <a:buNone/>
                      </a:pPr>
                      <a:r>
                        <a:rPr lang="en-US" sz="2300"/>
                        <a:t>13.7%</a:t>
                      </a:r>
                      <a:endParaRPr sz="2300"/>
                    </a:p>
                  </a:txBody>
                  <a:tcPr marT="91425" marB="91425" marR="91425" marL="91425"/>
                </a:tc>
              </a:tr>
              <a:tr h="381000">
                <a:tc>
                  <a:txBody>
                    <a:bodyPr/>
                    <a:lstStyle/>
                    <a:p>
                      <a:pPr indent="0" lvl="0" marL="0" rtl="0" algn="l">
                        <a:spcBef>
                          <a:spcPts val="0"/>
                        </a:spcBef>
                        <a:spcAft>
                          <a:spcPts val="0"/>
                        </a:spcAft>
                        <a:buNone/>
                      </a:pPr>
                      <a:r>
                        <a:rPr lang="en-US" sz="2300"/>
                        <a:t>PE(Price to earning)</a:t>
                      </a:r>
                      <a:endParaRPr sz="2300"/>
                    </a:p>
                  </a:txBody>
                  <a:tcPr marT="91425" marB="91425" marR="91425" marL="91425"/>
                </a:tc>
                <a:tc>
                  <a:txBody>
                    <a:bodyPr/>
                    <a:lstStyle/>
                    <a:p>
                      <a:pPr indent="0" lvl="0" marL="0" rtl="0" algn="l">
                        <a:spcBef>
                          <a:spcPts val="0"/>
                        </a:spcBef>
                        <a:spcAft>
                          <a:spcPts val="0"/>
                        </a:spcAft>
                        <a:buNone/>
                      </a:pPr>
                      <a:r>
                        <a:rPr lang="en-US" sz="2300"/>
                        <a:t>24.3 X</a:t>
                      </a:r>
                      <a:endParaRPr sz="2300"/>
                    </a:p>
                  </a:txBody>
                  <a:tcPr marT="91425" marB="91425" marR="91425" marL="91425"/>
                </a:tc>
                <a:tc>
                  <a:txBody>
                    <a:bodyPr/>
                    <a:lstStyle/>
                    <a:p>
                      <a:pPr indent="0" lvl="0" marL="0" rtl="0" algn="l">
                        <a:spcBef>
                          <a:spcPts val="0"/>
                        </a:spcBef>
                        <a:spcAft>
                          <a:spcPts val="0"/>
                        </a:spcAft>
                        <a:buNone/>
                      </a:pPr>
                      <a:r>
                        <a:rPr lang="en-US" sz="2300"/>
                        <a:t>2.8 X</a:t>
                      </a:r>
                      <a:endParaRPr sz="2300"/>
                    </a:p>
                  </a:txBody>
                  <a:tcPr marT="91425" marB="91425" marR="91425" marL="91425"/>
                </a:tc>
              </a:tr>
              <a:tr h="381000">
                <a:tc>
                  <a:txBody>
                    <a:bodyPr/>
                    <a:lstStyle/>
                    <a:p>
                      <a:pPr indent="0" lvl="0" marL="0" rtl="0" algn="l">
                        <a:spcBef>
                          <a:spcPts val="0"/>
                        </a:spcBef>
                        <a:spcAft>
                          <a:spcPts val="0"/>
                        </a:spcAft>
                        <a:buNone/>
                      </a:pPr>
                      <a:r>
                        <a:rPr lang="en-US" sz="2300"/>
                        <a:t>Beta </a:t>
                      </a:r>
                      <a:r>
                        <a:rPr lang="en-US" sz="2300"/>
                        <a:t>coefficient</a:t>
                      </a:r>
                      <a:endParaRPr sz="2300"/>
                    </a:p>
                  </a:txBody>
                  <a:tcPr marT="91425" marB="91425" marR="91425" marL="91425"/>
                </a:tc>
                <a:tc>
                  <a:txBody>
                    <a:bodyPr/>
                    <a:lstStyle/>
                    <a:p>
                      <a:pPr indent="0" lvl="0" marL="0" rtl="0" algn="l">
                        <a:spcBef>
                          <a:spcPts val="0"/>
                        </a:spcBef>
                        <a:spcAft>
                          <a:spcPts val="0"/>
                        </a:spcAft>
                        <a:buNone/>
                      </a:pPr>
                      <a:r>
                        <a:rPr lang="en-US" sz="2300"/>
                        <a:t>0.59</a:t>
                      </a:r>
                      <a:endParaRPr sz="2300"/>
                    </a:p>
                  </a:txBody>
                  <a:tcPr marT="91425" marB="91425" marR="91425" marL="91425"/>
                </a:tc>
                <a:tc>
                  <a:txBody>
                    <a:bodyPr/>
                    <a:lstStyle/>
                    <a:p>
                      <a:pPr indent="0" lvl="0" marL="0" rtl="0" algn="l">
                        <a:spcBef>
                          <a:spcPts val="0"/>
                        </a:spcBef>
                        <a:spcAft>
                          <a:spcPts val="0"/>
                        </a:spcAft>
                        <a:buNone/>
                      </a:pPr>
                      <a:r>
                        <a:t/>
                      </a:r>
                      <a:endParaRPr sz="2300"/>
                    </a:p>
                  </a:txBody>
                  <a:tcPr marT="91425" marB="91425" marR="91425" marL="91425"/>
                </a:tc>
              </a:tr>
            </a:tbl>
          </a:graphicData>
        </a:graphic>
      </p:graphicFrame>
      <p:graphicFrame>
        <p:nvGraphicFramePr>
          <p:cNvPr id="259" name="Google Shape;259;p25"/>
          <p:cNvGraphicFramePr/>
          <p:nvPr/>
        </p:nvGraphicFramePr>
        <p:xfrm>
          <a:off x="278988" y="4703200"/>
          <a:ext cx="3000000" cy="3000000"/>
        </p:xfrm>
        <a:graphic>
          <a:graphicData uri="http://schemas.openxmlformats.org/drawingml/2006/table">
            <a:tbl>
              <a:tblPr>
                <a:noFill/>
                <a:tableStyleId>{0EA0E44E-75C0-4ECC-8BE6-10CECA3B7A50}</a:tableStyleId>
              </a:tblPr>
              <a:tblGrid>
                <a:gridCol w="2174300"/>
                <a:gridCol w="1522575"/>
                <a:gridCol w="1848450"/>
                <a:gridCol w="1848450"/>
                <a:gridCol w="1848450"/>
              </a:tblGrid>
              <a:tr h="381000">
                <a:tc>
                  <a:txBody>
                    <a:bodyPr/>
                    <a:lstStyle/>
                    <a:p>
                      <a:pPr indent="0" lvl="0" marL="0" rtl="0" algn="l">
                        <a:spcBef>
                          <a:spcPts val="0"/>
                        </a:spcBef>
                        <a:spcAft>
                          <a:spcPts val="0"/>
                        </a:spcAft>
                        <a:buNone/>
                      </a:pPr>
                      <a:r>
                        <a:rPr lang="en-US" sz="2200"/>
                        <a:t>Forecast earning growth</a:t>
                      </a:r>
                      <a:endParaRPr sz="2200"/>
                    </a:p>
                  </a:txBody>
                  <a:tcPr marT="91425" marB="91425" marR="91425" marL="91425"/>
                </a:tc>
                <a:tc>
                  <a:txBody>
                    <a:bodyPr/>
                    <a:lstStyle/>
                    <a:p>
                      <a:pPr indent="0" lvl="0" marL="0" rtl="0" algn="l">
                        <a:spcBef>
                          <a:spcPts val="0"/>
                        </a:spcBef>
                        <a:spcAft>
                          <a:spcPts val="0"/>
                        </a:spcAft>
                        <a:buNone/>
                      </a:pPr>
                      <a:r>
                        <a:rPr lang="en-US" sz="2200"/>
                        <a:t>KO</a:t>
                      </a:r>
                      <a:endParaRPr sz="2200"/>
                    </a:p>
                  </a:txBody>
                  <a:tcPr marT="91425" marB="91425" marR="91425" marL="91425"/>
                </a:tc>
                <a:tc>
                  <a:txBody>
                    <a:bodyPr/>
                    <a:lstStyle/>
                    <a:p>
                      <a:pPr indent="0" lvl="0" marL="0" rtl="0" algn="l">
                        <a:spcBef>
                          <a:spcPts val="0"/>
                        </a:spcBef>
                        <a:spcAft>
                          <a:spcPts val="0"/>
                        </a:spcAft>
                        <a:buNone/>
                      </a:pPr>
                      <a:r>
                        <a:rPr lang="en-US" sz="2200"/>
                        <a:t>Industry</a:t>
                      </a:r>
                      <a:endParaRPr sz="2200"/>
                    </a:p>
                  </a:txBody>
                  <a:tcPr marT="91425" marB="91425" marR="91425" marL="91425"/>
                </a:tc>
                <a:tc>
                  <a:txBody>
                    <a:bodyPr/>
                    <a:lstStyle/>
                    <a:p>
                      <a:pPr indent="0" lvl="0" marL="0" rtl="0" algn="l">
                        <a:spcBef>
                          <a:spcPts val="0"/>
                        </a:spcBef>
                        <a:spcAft>
                          <a:spcPts val="0"/>
                        </a:spcAft>
                        <a:buNone/>
                      </a:pPr>
                      <a:r>
                        <a:rPr lang="en-US" sz="2350">
                          <a:solidFill>
                            <a:schemeClr val="dk1"/>
                          </a:solidFill>
                          <a:highlight>
                            <a:srgbClr val="FFFFFF"/>
                          </a:highlight>
                          <a:latin typeface="Roboto"/>
                          <a:ea typeface="Roboto"/>
                          <a:cs typeface="Roboto"/>
                          <a:sym typeface="Roboto"/>
                        </a:rPr>
                        <a:t>Certificates of Deposit</a:t>
                      </a:r>
                      <a:endParaRPr sz="2200"/>
                    </a:p>
                  </a:txBody>
                  <a:tcPr marT="91425" marB="91425" marR="91425" marL="91425"/>
                </a:tc>
                <a:tc>
                  <a:txBody>
                    <a:bodyPr/>
                    <a:lstStyle/>
                    <a:p>
                      <a:pPr indent="0" lvl="0" marL="0" rtl="0" algn="l">
                        <a:spcBef>
                          <a:spcPts val="0"/>
                        </a:spcBef>
                        <a:spcAft>
                          <a:spcPts val="0"/>
                        </a:spcAft>
                        <a:buNone/>
                      </a:pPr>
                      <a:r>
                        <a:rPr lang="en-US" sz="2200"/>
                        <a:t>US Stock Market</a:t>
                      </a:r>
                      <a:endParaRPr sz="2200"/>
                    </a:p>
                  </a:txBody>
                  <a:tcPr marT="91425" marB="91425" marR="91425" marL="91425"/>
                </a:tc>
              </a:tr>
              <a:tr h="381000">
                <a:tc>
                  <a:txBody>
                    <a:bodyPr/>
                    <a:lstStyle/>
                    <a:p>
                      <a:pPr indent="0" lvl="0" marL="0" rtl="0" algn="l">
                        <a:spcBef>
                          <a:spcPts val="0"/>
                        </a:spcBef>
                        <a:spcAft>
                          <a:spcPts val="0"/>
                        </a:spcAft>
                        <a:buNone/>
                      </a:pPr>
                      <a:r>
                        <a:t/>
                      </a:r>
                      <a:endParaRPr sz="2200"/>
                    </a:p>
                  </a:txBody>
                  <a:tcPr marT="91425" marB="91425" marR="91425" marL="91425"/>
                </a:tc>
                <a:tc>
                  <a:txBody>
                    <a:bodyPr/>
                    <a:lstStyle/>
                    <a:p>
                      <a:pPr indent="0" lvl="0" marL="0" rtl="0" algn="l">
                        <a:spcBef>
                          <a:spcPts val="0"/>
                        </a:spcBef>
                        <a:spcAft>
                          <a:spcPts val="0"/>
                        </a:spcAft>
                        <a:buNone/>
                      </a:pPr>
                      <a:r>
                        <a:rPr lang="en-US" sz="2200"/>
                        <a:t>7.9%</a:t>
                      </a:r>
                      <a:endParaRPr sz="2200"/>
                    </a:p>
                  </a:txBody>
                  <a:tcPr marT="91425" marB="91425" marR="91425" marL="91425"/>
                </a:tc>
                <a:tc>
                  <a:txBody>
                    <a:bodyPr/>
                    <a:lstStyle/>
                    <a:p>
                      <a:pPr indent="0" lvl="0" marL="0" rtl="0" algn="l">
                        <a:spcBef>
                          <a:spcPts val="0"/>
                        </a:spcBef>
                        <a:spcAft>
                          <a:spcPts val="0"/>
                        </a:spcAft>
                        <a:buNone/>
                      </a:pPr>
                      <a:r>
                        <a:rPr lang="en-US" sz="2200"/>
                        <a:t>9.4%</a:t>
                      </a:r>
                      <a:endParaRPr sz="2200"/>
                    </a:p>
                  </a:txBody>
                  <a:tcPr marT="91425" marB="91425" marR="91425" marL="91425"/>
                </a:tc>
                <a:tc>
                  <a:txBody>
                    <a:bodyPr/>
                    <a:lstStyle/>
                    <a:p>
                      <a:pPr indent="0" lvl="0" marL="0" rtl="0" algn="l">
                        <a:spcBef>
                          <a:spcPts val="0"/>
                        </a:spcBef>
                        <a:spcAft>
                          <a:spcPts val="0"/>
                        </a:spcAft>
                        <a:buNone/>
                      </a:pPr>
                      <a:r>
                        <a:rPr lang="en-US" sz="2200"/>
                        <a:t>5.4%</a:t>
                      </a:r>
                      <a:endParaRPr sz="2200"/>
                    </a:p>
                  </a:txBody>
                  <a:tcPr marT="91425" marB="91425" marR="91425" marL="91425"/>
                </a:tc>
                <a:tc>
                  <a:txBody>
                    <a:bodyPr/>
                    <a:lstStyle/>
                    <a:p>
                      <a:pPr indent="0" lvl="0" marL="0" rtl="0" algn="l">
                        <a:spcBef>
                          <a:spcPts val="0"/>
                        </a:spcBef>
                        <a:spcAft>
                          <a:spcPts val="0"/>
                        </a:spcAft>
                        <a:buNone/>
                      </a:pPr>
                      <a:r>
                        <a:rPr lang="en-US" sz="2200"/>
                        <a:t>13.4%</a:t>
                      </a:r>
                      <a:endParaRPr sz="2200"/>
                    </a:p>
                  </a:txBody>
                  <a:tcPr marT="91425" marB="91425" marR="91425" marL="91425"/>
                </a:tc>
              </a:tr>
            </a:tbl>
          </a:graphicData>
        </a:graphic>
      </p:graphicFrame>
      <p:sp>
        <p:nvSpPr>
          <p:cNvPr id="260" name="Google Shape;260;p25"/>
          <p:cNvSpPr/>
          <p:nvPr/>
        </p:nvSpPr>
        <p:spPr>
          <a:xfrm>
            <a:off x="9718350" y="4634337"/>
            <a:ext cx="2411100" cy="1412400"/>
          </a:xfrm>
          <a:prstGeom prst="roundRect">
            <a:avLst>
              <a:gd fmla="val 16667" name="adj"/>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rPr>
              <a:t>Both Coca-cola and the beverage may not be the most profitable </a:t>
            </a:r>
            <a:r>
              <a:rPr lang="en-US">
                <a:solidFill>
                  <a:schemeClr val="lt1"/>
                </a:solidFill>
              </a:rPr>
              <a:t>choice but less volatile than the average of US market</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 BURGERS">
      <a:dk1>
        <a:srgbClr val="000000"/>
      </a:dk1>
      <a:lt1>
        <a:srgbClr val="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