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Frank Ruhl Libre" pitchFamily="2" charset="-79"/>
      <p:regular r:id="rId15"/>
      <p:bold r:id="rId16"/>
    </p:embeddedFont>
    <p:embeddedFont>
      <p:font typeface="Georgia" panose="02040502050405020303" pitchFamily="18" charset="0"/>
      <p:regular r:id="rId17"/>
      <p:bold r:id="rId18"/>
      <p:italic r:id="rId19"/>
      <p:boldItalic r:id="rId20"/>
    </p:embeddedFont>
    <p:embeddedFont>
      <p:font typeface="Montserrat" pitchFamily="2" charset="77"/>
      <p:regular r:id="rId21"/>
      <p:bold r:id="rId22"/>
      <p:italic r:id="rId23"/>
      <p:boldItalic r:id="rId24"/>
    </p:embeddedFont>
    <p:embeddedFont>
      <p:font typeface="Montserrat ExtraBold" panose="020F0502020204030204" pitchFamily="34" charset="0"/>
      <p:bold r:id="rId25"/>
      <p:boldItalic r:id="rId26"/>
    </p:embeddedFont>
    <p:embeddedFont>
      <p:font typeface="Montserrat SemiBold" panose="020F0502020204030204" pitchFamily="34" charset="0"/>
      <p:regular r:id="rId27"/>
      <p:bold r:id="rId28"/>
      <p:italic r:id="rId29"/>
      <p:boldItalic r:id="rId30"/>
    </p:embeddedFont>
    <p:embeddedFont>
      <p:font typeface="Source Sans Pro" panose="020B0503030403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81"/>
  </p:normalViewPr>
  <p:slideViewPr>
    <p:cSldViewPr snapToGrid="0">
      <p:cViewPr varScale="1">
        <p:scale>
          <a:sx n="154" d="100"/>
          <a:sy n="154" d="100"/>
        </p:scale>
        <p:origin x="5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c703bb0f0b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c703bb0f0b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c6a31bd19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c6a31bd19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c703bb0f0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c703bb0f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06743487f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06743487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06743487f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06743487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c61b6768c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c61b6768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703bb0f0b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c703bb0f0b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c67862b5f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c67862b5f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06743487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06743487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c6a31bd19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c6a31bd19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c6e03e10c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c6e03e10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bg>
      <p:bgPr>
        <a:solidFill>
          <a:srgbClr val="220337"/>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4003" cy="5143501"/>
          </a:xfrm>
          <a:prstGeom prst="rect">
            <a:avLst/>
          </a:prstGeom>
          <a:noFill/>
          <a:ln>
            <a:noFill/>
          </a:ln>
        </p:spPr>
      </p:pic>
      <p:pic>
        <p:nvPicPr>
          <p:cNvPr id="10" name="Google Shape;10;p2"/>
          <p:cNvPicPr preferRelativeResize="0"/>
          <p:nvPr/>
        </p:nvPicPr>
        <p:blipFill rotWithShape="1">
          <a:blip r:embed="rId3">
            <a:alphaModFix/>
          </a:blip>
          <a:srcRect/>
          <a:stretch/>
        </p:blipFill>
        <p:spPr>
          <a:xfrm>
            <a:off x="4047363" y="427947"/>
            <a:ext cx="1049175" cy="356100"/>
          </a:xfrm>
          <a:prstGeom prst="rect">
            <a:avLst/>
          </a:prstGeom>
          <a:noFill/>
          <a:ln>
            <a:noFill/>
          </a:ln>
        </p:spPr>
      </p:pic>
      <p:sp>
        <p:nvSpPr>
          <p:cNvPr id="11" name="Google Shape;11;p2"/>
          <p:cNvSpPr txBox="1">
            <a:spLocks noGrp="1"/>
          </p:cNvSpPr>
          <p:nvPr>
            <p:ph type="title"/>
          </p:nvPr>
        </p:nvSpPr>
        <p:spPr>
          <a:xfrm>
            <a:off x="904850" y="1253682"/>
            <a:ext cx="7333800" cy="1595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None/>
              <a:defRPr sz="7200">
                <a:solidFill>
                  <a:schemeClr val="accent2"/>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a:endParaRPr/>
          </a:p>
        </p:txBody>
      </p:sp>
      <p:sp>
        <p:nvSpPr>
          <p:cNvPr id="12" name="Google Shape;12;p2"/>
          <p:cNvSpPr txBox="1">
            <a:spLocks noGrp="1"/>
          </p:cNvSpPr>
          <p:nvPr>
            <p:ph type="body" idx="1"/>
          </p:nvPr>
        </p:nvSpPr>
        <p:spPr>
          <a:xfrm>
            <a:off x="2496200" y="4275729"/>
            <a:ext cx="4151400" cy="304500"/>
          </a:xfrm>
          <a:prstGeom prst="rect">
            <a:avLst/>
          </a:prstGeom>
        </p:spPr>
        <p:txBody>
          <a:bodyPr spcFirstLastPara="1" wrap="square" lIns="91425" tIns="91425" rIns="91425" bIns="91425" anchor="t" anchorCtr="0">
            <a:noAutofit/>
          </a:bodyPr>
          <a:lstStyle>
            <a:lvl1pPr marL="457200" lvl="0"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1pPr>
            <a:lvl2pPr marL="914400" lvl="1"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2pPr>
            <a:lvl3pPr marL="1371600" lvl="2"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3pPr>
            <a:lvl4pPr marL="1828800" lvl="3"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4pPr>
            <a:lvl5pPr marL="2286000" lvl="4"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5pPr>
            <a:lvl6pPr marL="2743200" lvl="5"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6pPr>
            <a:lvl7pPr marL="3200400" lvl="6"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7pPr>
            <a:lvl8pPr marL="3657600" lvl="7"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8pPr>
            <a:lvl9pPr marL="4114800" lvl="8"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9pPr>
          </a:lstStyle>
          <a:p>
            <a:endParaRPr/>
          </a:p>
        </p:txBody>
      </p:sp>
      <p:sp>
        <p:nvSpPr>
          <p:cNvPr id="13" name="Google Shape;13;p2"/>
          <p:cNvSpPr txBox="1">
            <a:spLocks noGrp="1"/>
          </p:cNvSpPr>
          <p:nvPr>
            <p:ph type="subTitle" idx="2"/>
          </p:nvPr>
        </p:nvSpPr>
        <p:spPr>
          <a:xfrm>
            <a:off x="2496200" y="2791614"/>
            <a:ext cx="4151400" cy="70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500">
                <a:solidFill>
                  <a:schemeClr val="accent2"/>
                </a:solidFill>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pic>
        <p:nvPicPr>
          <p:cNvPr id="63" name="Google Shape;63;p11"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4" name="Google Shape;64;p11"/>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65" name="Google Shape;65;p11"/>
          <p:cNvSpPr txBox="1">
            <a:spLocks noGrp="1"/>
          </p:cNvSpPr>
          <p:nvPr>
            <p:ph type="title"/>
          </p:nvPr>
        </p:nvSpPr>
        <p:spPr>
          <a:xfrm>
            <a:off x="311700" y="3619355"/>
            <a:ext cx="4511700" cy="605100"/>
          </a:xfrm>
          <a:prstGeom prst="rect">
            <a:avLst/>
          </a:prstGeom>
        </p:spPr>
        <p:txBody>
          <a:bodyPr spcFirstLastPara="1" wrap="square" lIns="91425" tIns="91425" rIns="91425" bIns="91425" anchor="b" anchorCtr="0">
            <a:noAutofit/>
          </a:bodyPr>
          <a:lstStyle>
            <a:lvl1pPr lvl="0">
              <a:spcBef>
                <a:spcPts val="0"/>
              </a:spcBef>
              <a:spcAft>
                <a:spcPts val="0"/>
              </a:spcAft>
              <a:buClr>
                <a:srgbClr val="333333"/>
              </a:buClr>
              <a:buSzPts val="1800"/>
              <a:buFont typeface="Montserrat"/>
              <a:buNone/>
              <a:defRPr sz="1800" b="0">
                <a:solidFill>
                  <a:srgbClr val="333333"/>
                </a:solidFill>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a:endParaRPr/>
          </a:p>
        </p:txBody>
      </p:sp>
      <p:pic>
        <p:nvPicPr>
          <p:cNvPr id="66" name="Google Shape;66;p11"/>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pic>
        <p:nvPicPr>
          <p:cNvPr id="68" name="Google Shape;68;p12"/>
          <p:cNvPicPr preferRelativeResize="0"/>
          <p:nvPr/>
        </p:nvPicPr>
        <p:blipFill rotWithShape="1">
          <a:blip r:embed="rId2">
            <a:alphaModFix/>
          </a:blip>
          <a:srcRect/>
          <a:stretch/>
        </p:blipFill>
        <p:spPr>
          <a:xfrm>
            <a:off x="3965" y="0"/>
            <a:ext cx="9136072" cy="5143501"/>
          </a:xfrm>
          <a:prstGeom prst="rect">
            <a:avLst/>
          </a:prstGeom>
          <a:noFill/>
          <a:ln>
            <a:noFill/>
          </a:ln>
        </p:spPr>
      </p:pic>
      <p:sp>
        <p:nvSpPr>
          <p:cNvPr id="69" name="Google Shape;69;p12"/>
          <p:cNvSpPr txBox="1">
            <a:spLocks noGrp="1"/>
          </p:cNvSpPr>
          <p:nvPr>
            <p:ph type="title" hasCustomPrompt="1"/>
          </p:nvPr>
        </p:nvSpPr>
        <p:spPr>
          <a:xfrm>
            <a:off x="311700" y="606575"/>
            <a:ext cx="8520600" cy="16710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57068C"/>
              </a:buClr>
              <a:buSzPts val="13000"/>
              <a:buNone/>
              <a:defRPr sz="13000">
                <a:solidFill>
                  <a:srgbClr val="57068C"/>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0" name="Google Shape;70;p12"/>
          <p:cNvSpPr txBox="1">
            <a:spLocks noGrp="1"/>
          </p:cNvSpPr>
          <p:nvPr>
            <p:ph type="body" idx="1"/>
          </p:nvPr>
        </p:nvSpPr>
        <p:spPr>
          <a:xfrm>
            <a:off x="3007950" y="3094875"/>
            <a:ext cx="3128100" cy="11868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sz="1100"/>
            </a:lvl1pPr>
            <a:lvl2pPr marL="914400" lvl="1" indent="-298450" algn="ctr">
              <a:spcBef>
                <a:spcPts val="0"/>
              </a:spcBef>
              <a:spcAft>
                <a:spcPts val="0"/>
              </a:spcAft>
              <a:buSzPts val="1100"/>
              <a:buChar char="○"/>
              <a:defRPr sz="1100"/>
            </a:lvl2pPr>
            <a:lvl3pPr marL="1371600" lvl="2" indent="-298450" algn="ctr">
              <a:spcBef>
                <a:spcPts val="0"/>
              </a:spcBef>
              <a:spcAft>
                <a:spcPts val="0"/>
              </a:spcAft>
              <a:buSzPts val="1100"/>
              <a:buChar char="■"/>
              <a:defRPr sz="1100"/>
            </a:lvl3pPr>
            <a:lvl4pPr marL="1828800" lvl="3" indent="-298450" algn="ctr">
              <a:spcBef>
                <a:spcPts val="0"/>
              </a:spcBef>
              <a:spcAft>
                <a:spcPts val="0"/>
              </a:spcAft>
              <a:buSzPts val="1100"/>
              <a:buChar char="●"/>
              <a:defRPr sz="1100"/>
            </a:lvl4pPr>
            <a:lvl5pPr marL="2286000" lvl="4" indent="-298450" algn="ctr">
              <a:spcBef>
                <a:spcPts val="0"/>
              </a:spcBef>
              <a:spcAft>
                <a:spcPts val="0"/>
              </a:spcAft>
              <a:buSzPts val="1100"/>
              <a:buChar char="○"/>
              <a:defRPr sz="1100"/>
            </a:lvl5pPr>
            <a:lvl6pPr marL="2743200" lvl="5" indent="-298450" algn="ctr">
              <a:spcBef>
                <a:spcPts val="0"/>
              </a:spcBef>
              <a:spcAft>
                <a:spcPts val="0"/>
              </a:spcAft>
              <a:buSzPts val="1100"/>
              <a:buChar char="■"/>
              <a:defRPr sz="1100"/>
            </a:lvl6pPr>
            <a:lvl7pPr marL="3200400" lvl="6" indent="-298450" algn="ctr">
              <a:spcBef>
                <a:spcPts val="0"/>
              </a:spcBef>
              <a:spcAft>
                <a:spcPts val="0"/>
              </a:spcAft>
              <a:buSzPts val="1100"/>
              <a:buChar char="●"/>
              <a:defRPr sz="1100"/>
            </a:lvl7pPr>
            <a:lvl8pPr marL="3657600" lvl="7" indent="-298450" algn="ctr">
              <a:spcBef>
                <a:spcPts val="0"/>
              </a:spcBef>
              <a:spcAft>
                <a:spcPts val="0"/>
              </a:spcAft>
              <a:buSzPts val="1100"/>
              <a:buChar char="○"/>
              <a:defRPr sz="1100"/>
            </a:lvl8pPr>
            <a:lvl9pPr marL="4114800" lvl="8" indent="-298450" algn="ctr">
              <a:spcBef>
                <a:spcPts val="0"/>
              </a:spcBef>
              <a:spcAft>
                <a:spcPts val="0"/>
              </a:spcAft>
              <a:buSzPts val="1100"/>
              <a:buChar char="■"/>
              <a:defRPr sz="1100"/>
            </a:lvl9pPr>
          </a:lstStyle>
          <a:p>
            <a:endParaRPr/>
          </a:p>
        </p:txBody>
      </p:sp>
      <p:pic>
        <p:nvPicPr>
          <p:cNvPr id="71" name="Google Shape;71;p12" descr=" "/>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2" name="Google Shape;72;p12"/>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73" name="Google Shape;73;p12"/>
          <p:cNvSpPr txBox="1">
            <a:spLocks noGrp="1"/>
          </p:cNvSpPr>
          <p:nvPr>
            <p:ph type="subTitle" idx="2"/>
          </p:nvPr>
        </p:nvSpPr>
        <p:spPr>
          <a:xfrm>
            <a:off x="1429500" y="2353776"/>
            <a:ext cx="6285000" cy="463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800" b="1">
                <a:solidFill>
                  <a:schemeClr val="accent1"/>
                </a:solidFill>
                <a:latin typeface="Frank Ruhl Libre"/>
                <a:ea typeface="Frank Ruhl Libre"/>
                <a:cs typeface="Frank Ruhl Libre"/>
                <a:sym typeface="Frank Ruhl Libr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and Text">
  <p:cSld name="CUSTOM">
    <p:spTree>
      <p:nvGrpSpPr>
        <p:cNvPr id="1" name="Shape 74"/>
        <p:cNvGrpSpPr/>
        <p:nvPr/>
      </p:nvGrpSpPr>
      <p:grpSpPr>
        <a:xfrm>
          <a:off x="0" y="0"/>
          <a:ext cx="0" cy="0"/>
          <a:chOff x="0" y="0"/>
          <a:chExt cx="0" cy="0"/>
        </a:xfrm>
      </p:grpSpPr>
      <p:pic>
        <p:nvPicPr>
          <p:cNvPr id="75" name="Google Shape;75;p13"/>
          <p:cNvPicPr preferRelativeResize="0"/>
          <p:nvPr/>
        </p:nvPicPr>
        <p:blipFill>
          <a:blip r:embed="rId2">
            <a:alphaModFix/>
          </a:blip>
          <a:stretch>
            <a:fillRect/>
          </a:stretch>
        </p:blipFill>
        <p:spPr>
          <a:xfrm>
            <a:off x="0" y="0"/>
            <a:ext cx="9143997" cy="5143510"/>
          </a:xfrm>
          <a:prstGeom prst="rect">
            <a:avLst/>
          </a:prstGeom>
          <a:noFill/>
          <a:ln>
            <a:noFill/>
          </a:ln>
        </p:spPr>
      </p:pic>
      <p:pic>
        <p:nvPicPr>
          <p:cNvPr id="76" name="Google Shape;76;p13" descr=" "/>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7" name="Google Shape;77;p13"/>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78" name="Google Shape;78;p13"/>
          <p:cNvSpPr txBox="1">
            <a:spLocks noGrp="1"/>
          </p:cNvSpPr>
          <p:nvPr>
            <p:ph type="title"/>
          </p:nvPr>
        </p:nvSpPr>
        <p:spPr>
          <a:xfrm>
            <a:off x="4969800" y="1412750"/>
            <a:ext cx="3766800" cy="13746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57068C"/>
              </a:buClr>
              <a:buSzPts val="3600"/>
              <a:buNone/>
              <a:defRPr>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3"/>
          <p:cNvSpPr txBox="1">
            <a:spLocks noGrp="1"/>
          </p:cNvSpPr>
          <p:nvPr>
            <p:ph type="body" idx="1"/>
          </p:nvPr>
        </p:nvSpPr>
        <p:spPr>
          <a:xfrm>
            <a:off x="4969675" y="2901150"/>
            <a:ext cx="3766800" cy="1374600"/>
          </a:xfrm>
          <a:prstGeom prst="rect">
            <a:avLst/>
          </a:prstGeom>
        </p:spPr>
        <p:txBody>
          <a:bodyPr spcFirstLastPara="1" wrap="square" lIns="91425" tIns="91425" rIns="91425" bIns="91425" anchor="t" anchorCtr="0">
            <a:noAutofit/>
          </a:bodyPr>
          <a:lstStyle>
            <a:lvl1pPr marL="457200" lvl="0" indent="-298450" rtl="0">
              <a:lnSpc>
                <a:spcPct val="125000"/>
              </a:lnSpc>
              <a:spcBef>
                <a:spcPts val="0"/>
              </a:spcBef>
              <a:spcAft>
                <a:spcPts val="0"/>
              </a:spcAft>
              <a:buSzPts val="1100"/>
              <a:buChar char="●"/>
              <a:defRPr sz="1100"/>
            </a:lvl1pPr>
            <a:lvl2pPr marL="914400" lvl="1" indent="-298450" rtl="0">
              <a:lnSpc>
                <a:spcPct val="125000"/>
              </a:lnSpc>
              <a:spcBef>
                <a:spcPts val="800"/>
              </a:spcBef>
              <a:spcAft>
                <a:spcPts val="0"/>
              </a:spcAft>
              <a:buSzPts val="1100"/>
              <a:buChar char="○"/>
              <a:defRPr sz="1100"/>
            </a:lvl2pPr>
            <a:lvl3pPr marL="1371600" lvl="2" indent="-298450" rtl="0">
              <a:lnSpc>
                <a:spcPct val="125000"/>
              </a:lnSpc>
              <a:spcBef>
                <a:spcPts val="800"/>
              </a:spcBef>
              <a:spcAft>
                <a:spcPts val="0"/>
              </a:spcAft>
              <a:buSzPts val="1100"/>
              <a:buChar char="■"/>
              <a:defRPr sz="1100"/>
            </a:lvl3pPr>
            <a:lvl4pPr marL="1828800" lvl="3" indent="-298450" rtl="0">
              <a:lnSpc>
                <a:spcPct val="125000"/>
              </a:lnSpc>
              <a:spcBef>
                <a:spcPts val="800"/>
              </a:spcBef>
              <a:spcAft>
                <a:spcPts val="0"/>
              </a:spcAft>
              <a:buSzPts val="1100"/>
              <a:buChar char="●"/>
              <a:defRPr sz="1100"/>
            </a:lvl4pPr>
            <a:lvl5pPr marL="2286000" lvl="4" indent="-298450" rtl="0">
              <a:lnSpc>
                <a:spcPct val="125000"/>
              </a:lnSpc>
              <a:spcBef>
                <a:spcPts val="800"/>
              </a:spcBef>
              <a:spcAft>
                <a:spcPts val="0"/>
              </a:spcAft>
              <a:buSzPts val="1100"/>
              <a:buChar char="○"/>
              <a:defRPr sz="1100"/>
            </a:lvl5pPr>
            <a:lvl6pPr marL="2743200" lvl="5" indent="-298450" rtl="0">
              <a:lnSpc>
                <a:spcPct val="125000"/>
              </a:lnSpc>
              <a:spcBef>
                <a:spcPts val="800"/>
              </a:spcBef>
              <a:spcAft>
                <a:spcPts val="0"/>
              </a:spcAft>
              <a:buSzPts val="1100"/>
              <a:buChar char="■"/>
              <a:defRPr sz="1100"/>
            </a:lvl6pPr>
            <a:lvl7pPr marL="3200400" lvl="6" indent="-298450" rtl="0">
              <a:lnSpc>
                <a:spcPct val="125000"/>
              </a:lnSpc>
              <a:spcBef>
                <a:spcPts val="800"/>
              </a:spcBef>
              <a:spcAft>
                <a:spcPts val="0"/>
              </a:spcAft>
              <a:buSzPts val="1100"/>
              <a:buChar char="●"/>
              <a:defRPr sz="1100"/>
            </a:lvl7pPr>
            <a:lvl8pPr marL="3657600" lvl="7" indent="-298450" rtl="0">
              <a:lnSpc>
                <a:spcPct val="125000"/>
              </a:lnSpc>
              <a:spcBef>
                <a:spcPts val="800"/>
              </a:spcBef>
              <a:spcAft>
                <a:spcPts val="0"/>
              </a:spcAft>
              <a:buSzPts val="1100"/>
              <a:buChar char="○"/>
              <a:defRPr sz="1100"/>
            </a:lvl8pPr>
            <a:lvl9pPr marL="4114800" lvl="8" indent="-298450" rtl="0">
              <a:lnSpc>
                <a:spcPct val="125000"/>
              </a:lnSpc>
              <a:spcBef>
                <a:spcPts val="800"/>
              </a:spcBef>
              <a:spcAft>
                <a:spcPts val="800"/>
              </a:spcAft>
              <a:buSzPts val="1100"/>
              <a:buChar char="■"/>
              <a:defRPr sz="11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ist">
  <p:cSld name="CUSTOM_1">
    <p:spTree>
      <p:nvGrpSpPr>
        <p:cNvPr id="1" name="Shape 80"/>
        <p:cNvGrpSpPr/>
        <p:nvPr/>
      </p:nvGrpSpPr>
      <p:grpSpPr>
        <a:xfrm>
          <a:off x="0" y="0"/>
          <a:ext cx="0" cy="0"/>
          <a:chOff x="0" y="0"/>
          <a:chExt cx="0" cy="0"/>
        </a:xfrm>
      </p:grpSpPr>
      <p:pic>
        <p:nvPicPr>
          <p:cNvPr id="81" name="Google Shape;81;p14"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2" name="Google Shape;82;p14"/>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83" name="Google Shape;83;p14"/>
          <p:cNvSpPr txBox="1">
            <a:spLocks noGrp="1"/>
          </p:cNvSpPr>
          <p:nvPr>
            <p:ph type="title"/>
          </p:nvPr>
        </p:nvSpPr>
        <p:spPr>
          <a:xfrm>
            <a:off x="311700" y="587975"/>
            <a:ext cx="3610800" cy="891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57068C"/>
              </a:buClr>
              <a:buSzPts val="4000"/>
              <a:buNone/>
              <a:defRPr sz="40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4"/>
          <p:cNvSpPr txBox="1">
            <a:spLocks noGrp="1"/>
          </p:cNvSpPr>
          <p:nvPr>
            <p:ph type="body" idx="1"/>
          </p:nvPr>
        </p:nvSpPr>
        <p:spPr>
          <a:xfrm>
            <a:off x="311700" y="1836175"/>
            <a:ext cx="3610800" cy="2439600"/>
          </a:xfrm>
          <a:prstGeom prst="rect">
            <a:avLst/>
          </a:prstGeom>
        </p:spPr>
        <p:txBody>
          <a:bodyPr spcFirstLastPara="1" wrap="square" lIns="91425" tIns="91425" rIns="91425" bIns="91425" anchor="t" anchorCtr="0">
            <a:noAutofit/>
          </a:bodyPr>
          <a:lstStyle>
            <a:lvl1pPr marL="457200" lvl="0" indent="-317500" rtl="0">
              <a:lnSpc>
                <a:spcPct val="125000"/>
              </a:lnSpc>
              <a:spcBef>
                <a:spcPts val="0"/>
              </a:spcBef>
              <a:spcAft>
                <a:spcPts val="0"/>
              </a:spcAft>
              <a:buSzPts val="1400"/>
              <a:buChar char="●"/>
              <a:defRPr sz="1400"/>
            </a:lvl1pPr>
            <a:lvl2pPr marL="914400" lvl="1" indent="-317500" rtl="0">
              <a:lnSpc>
                <a:spcPct val="125000"/>
              </a:lnSpc>
              <a:spcBef>
                <a:spcPts val="800"/>
              </a:spcBef>
              <a:spcAft>
                <a:spcPts val="0"/>
              </a:spcAft>
              <a:buSzPts val="1400"/>
              <a:buChar char="○"/>
              <a:defRPr/>
            </a:lvl2pPr>
            <a:lvl3pPr marL="1371600" lvl="2" indent="-317500" rtl="0">
              <a:lnSpc>
                <a:spcPct val="125000"/>
              </a:lnSpc>
              <a:spcBef>
                <a:spcPts val="800"/>
              </a:spcBef>
              <a:spcAft>
                <a:spcPts val="0"/>
              </a:spcAft>
              <a:buSzPts val="1400"/>
              <a:buChar char="■"/>
              <a:defRPr/>
            </a:lvl3pPr>
            <a:lvl4pPr marL="1828800" lvl="3" indent="-317500" rtl="0">
              <a:lnSpc>
                <a:spcPct val="125000"/>
              </a:lnSpc>
              <a:spcBef>
                <a:spcPts val="800"/>
              </a:spcBef>
              <a:spcAft>
                <a:spcPts val="0"/>
              </a:spcAft>
              <a:buSzPts val="1400"/>
              <a:buChar char="●"/>
              <a:defRPr/>
            </a:lvl4pPr>
            <a:lvl5pPr marL="2286000" lvl="4" indent="-317500" rtl="0">
              <a:lnSpc>
                <a:spcPct val="125000"/>
              </a:lnSpc>
              <a:spcBef>
                <a:spcPts val="800"/>
              </a:spcBef>
              <a:spcAft>
                <a:spcPts val="0"/>
              </a:spcAft>
              <a:buSzPts val="1400"/>
              <a:buChar char="○"/>
              <a:defRPr/>
            </a:lvl5pPr>
            <a:lvl6pPr marL="2743200" lvl="5" indent="-317500" rtl="0">
              <a:lnSpc>
                <a:spcPct val="125000"/>
              </a:lnSpc>
              <a:spcBef>
                <a:spcPts val="800"/>
              </a:spcBef>
              <a:spcAft>
                <a:spcPts val="0"/>
              </a:spcAft>
              <a:buSzPts val="1400"/>
              <a:buChar char="■"/>
              <a:defRPr/>
            </a:lvl6pPr>
            <a:lvl7pPr marL="3200400" lvl="6" indent="-317500" rtl="0">
              <a:lnSpc>
                <a:spcPct val="125000"/>
              </a:lnSpc>
              <a:spcBef>
                <a:spcPts val="800"/>
              </a:spcBef>
              <a:spcAft>
                <a:spcPts val="0"/>
              </a:spcAft>
              <a:buSzPts val="1400"/>
              <a:buChar char="●"/>
              <a:defRPr/>
            </a:lvl7pPr>
            <a:lvl8pPr marL="3657600" lvl="7" indent="-317500" rtl="0">
              <a:lnSpc>
                <a:spcPct val="125000"/>
              </a:lnSpc>
              <a:spcBef>
                <a:spcPts val="800"/>
              </a:spcBef>
              <a:spcAft>
                <a:spcPts val="0"/>
              </a:spcAft>
              <a:buSzPts val="1400"/>
              <a:buChar char="○"/>
              <a:defRPr/>
            </a:lvl8pPr>
            <a:lvl9pPr marL="4114800" lvl="8" indent="-317500" rtl="0">
              <a:lnSpc>
                <a:spcPct val="125000"/>
              </a:lnSpc>
              <a:spcBef>
                <a:spcPts val="800"/>
              </a:spcBef>
              <a:spcAft>
                <a:spcPts val="800"/>
              </a:spcAft>
              <a:buSzPts val="1400"/>
              <a:buChar char="■"/>
              <a:defRPr/>
            </a:lvl9pPr>
          </a:lstStyle>
          <a:p>
            <a:endParaRPr/>
          </a:p>
        </p:txBody>
      </p:sp>
      <p:sp>
        <p:nvSpPr>
          <p:cNvPr id="85" name="Google Shape;85;p14"/>
          <p:cNvSpPr txBox="1"/>
          <p:nvPr/>
        </p:nvSpPr>
        <p:spPr>
          <a:xfrm>
            <a:off x="5958050" y="683000"/>
            <a:ext cx="2778600" cy="10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latin typeface="Montserrat"/>
              <a:ea typeface="Montserrat"/>
              <a:cs typeface="Montserrat"/>
              <a:sym typeface="Montserrat"/>
            </a:endParaRPr>
          </a:p>
        </p:txBody>
      </p:sp>
      <p:sp>
        <p:nvSpPr>
          <p:cNvPr id="86" name="Google Shape;86;p14"/>
          <p:cNvSpPr txBox="1">
            <a:spLocks noGrp="1"/>
          </p:cNvSpPr>
          <p:nvPr>
            <p:ph type="body" idx="2"/>
          </p:nvPr>
        </p:nvSpPr>
        <p:spPr>
          <a:xfrm>
            <a:off x="5824575" y="683050"/>
            <a:ext cx="2911800" cy="10968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SzPts val="1000"/>
              <a:buChar char="●"/>
              <a:defRPr sz="1000"/>
            </a:lvl1pPr>
            <a:lvl2pPr marL="914400" lvl="1" indent="-292100">
              <a:spcBef>
                <a:spcPts val="600"/>
              </a:spcBef>
              <a:spcAft>
                <a:spcPts val="0"/>
              </a:spcAft>
              <a:buSzPts val="1000"/>
              <a:buChar char="○"/>
              <a:defRPr sz="1000"/>
            </a:lvl2pPr>
            <a:lvl3pPr marL="1371600" lvl="2" indent="-292100">
              <a:spcBef>
                <a:spcPts val="600"/>
              </a:spcBef>
              <a:spcAft>
                <a:spcPts val="0"/>
              </a:spcAft>
              <a:buSzPts val="1000"/>
              <a:buChar char="■"/>
              <a:defRPr sz="1000"/>
            </a:lvl3pPr>
            <a:lvl4pPr marL="1828800" lvl="3" indent="-292100">
              <a:spcBef>
                <a:spcPts val="600"/>
              </a:spcBef>
              <a:spcAft>
                <a:spcPts val="0"/>
              </a:spcAft>
              <a:buSzPts val="1000"/>
              <a:buChar char="●"/>
              <a:defRPr sz="1000"/>
            </a:lvl4pPr>
            <a:lvl5pPr marL="2286000" lvl="4" indent="-292100">
              <a:spcBef>
                <a:spcPts val="600"/>
              </a:spcBef>
              <a:spcAft>
                <a:spcPts val="0"/>
              </a:spcAft>
              <a:buSzPts val="1000"/>
              <a:buChar char="○"/>
              <a:defRPr sz="1000"/>
            </a:lvl5pPr>
            <a:lvl6pPr marL="2743200" lvl="5" indent="-292100">
              <a:spcBef>
                <a:spcPts val="600"/>
              </a:spcBef>
              <a:spcAft>
                <a:spcPts val="0"/>
              </a:spcAft>
              <a:buSzPts val="1000"/>
              <a:buChar char="■"/>
              <a:defRPr sz="1000"/>
            </a:lvl6pPr>
            <a:lvl7pPr marL="3200400" lvl="6" indent="-292100">
              <a:spcBef>
                <a:spcPts val="600"/>
              </a:spcBef>
              <a:spcAft>
                <a:spcPts val="0"/>
              </a:spcAft>
              <a:buSzPts val="1000"/>
              <a:buChar char="●"/>
              <a:defRPr sz="1000"/>
            </a:lvl7pPr>
            <a:lvl8pPr marL="3657600" lvl="7" indent="-292100">
              <a:spcBef>
                <a:spcPts val="600"/>
              </a:spcBef>
              <a:spcAft>
                <a:spcPts val="0"/>
              </a:spcAft>
              <a:buSzPts val="1000"/>
              <a:buChar char="○"/>
              <a:defRPr sz="1000"/>
            </a:lvl8pPr>
            <a:lvl9pPr marL="4114800" lvl="8" indent="-292100">
              <a:spcBef>
                <a:spcPts val="600"/>
              </a:spcBef>
              <a:spcAft>
                <a:spcPts val="600"/>
              </a:spcAft>
              <a:buSzPts val="1000"/>
              <a:buChar char="■"/>
              <a:defRPr sz="1000"/>
            </a:lvl9pPr>
          </a:lstStyle>
          <a:p>
            <a:endParaRPr/>
          </a:p>
        </p:txBody>
      </p:sp>
      <p:sp>
        <p:nvSpPr>
          <p:cNvPr id="87" name="Google Shape;87;p14"/>
          <p:cNvSpPr txBox="1">
            <a:spLocks noGrp="1"/>
          </p:cNvSpPr>
          <p:nvPr>
            <p:ph type="body" idx="3"/>
          </p:nvPr>
        </p:nvSpPr>
        <p:spPr>
          <a:xfrm>
            <a:off x="5824575" y="1931875"/>
            <a:ext cx="2911800" cy="10968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600"/>
              </a:spcBef>
              <a:spcAft>
                <a:spcPts val="0"/>
              </a:spcAft>
              <a:buSzPts val="1000"/>
              <a:buChar char="○"/>
              <a:defRPr sz="1000"/>
            </a:lvl2pPr>
            <a:lvl3pPr marL="1371600" lvl="2" indent="-292100" rtl="0">
              <a:spcBef>
                <a:spcPts val="600"/>
              </a:spcBef>
              <a:spcAft>
                <a:spcPts val="0"/>
              </a:spcAft>
              <a:buSzPts val="1000"/>
              <a:buChar char="■"/>
              <a:defRPr sz="1000"/>
            </a:lvl3pPr>
            <a:lvl4pPr marL="1828800" lvl="3" indent="-292100" rtl="0">
              <a:spcBef>
                <a:spcPts val="600"/>
              </a:spcBef>
              <a:spcAft>
                <a:spcPts val="0"/>
              </a:spcAft>
              <a:buSzPts val="1000"/>
              <a:buChar char="●"/>
              <a:defRPr sz="1000"/>
            </a:lvl4pPr>
            <a:lvl5pPr marL="2286000" lvl="4" indent="-292100" rtl="0">
              <a:spcBef>
                <a:spcPts val="600"/>
              </a:spcBef>
              <a:spcAft>
                <a:spcPts val="0"/>
              </a:spcAft>
              <a:buSzPts val="1000"/>
              <a:buChar char="○"/>
              <a:defRPr sz="1000"/>
            </a:lvl5pPr>
            <a:lvl6pPr marL="2743200" lvl="5" indent="-292100" rtl="0">
              <a:spcBef>
                <a:spcPts val="600"/>
              </a:spcBef>
              <a:spcAft>
                <a:spcPts val="0"/>
              </a:spcAft>
              <a:buSzPts val="1000"/>
              <a:buChar char="■"/>
              <a:defRPr sz="1000"/>
            </a:lvl6pPr>
            <a:lvl7pPr marL="3200400" lvl="6" indent="-292100" rtl="0">
              <a:spcBef>
                <a:spcPts val="600"/>
              </a:spcBef>
              <a:spcAft>
                <a:spcPts val="0"/>
              </a:spcAft>
              <a:buSzPts val="1000"/>
              <a:buChar char="●"/>
              <a:defRPr sz="1000"/>
            </a:lvl7pPr>
            <a:lvl8pPr marL="3657600" lvl="7" indent="-292100" rtl="0">
              <a:spcBef>
                <a:spcPts val="600"/>
              </a:spcBef>
              <a:spcAft>
                <a:spcPts val="0"/>
              </a:spcAft>
              <a:buSzPts val="1000"/>
              <a:buChar char="○"/>
              <a:defRPr sz="1000"/>
            </a:lvl8pPr>
            <a:lvl9pPr marL="4114800" lvl="8" indent="-292100" rtl="0">
              <a:spcBef>
                <a:spcPts val="600"/>
              </a:spcBef>
              <a:spcAft>
                <a:spcPts val="600"/>
              </a:spcAft>
              <a:buSzPts val="1000"/>
              <a:buChar char="■"/>
              <a:defRPr sz="1000"/>
            </a:lvl9pPr>
          </a:lstStyle>
          <a:p>
            <a:endParaRPr/>
          </a:p>
        </p:txBody>
      </p:sp>
      <p:sp>
        <p:nvSpPr>
          <p:cNvPr id="88" name="Google Shape;88;p14"/>
          <p:cNvSpPr txBox="1">
            <a:spLocks noGrp="1"/>
          </p:cNvSpPr>
          <p:nvPr>
            <p:ph type="body" idx="4"/>
          </p:nvPr>
        </p:nvSpPr>
        <p:spPr>
          <a:xfrm>
            <a:off x="5824575" y="3180700"/>
            <a:ext cx="2911800" cy="10968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600"/>
              </a:spcBef>
              <a:spcAft>
                <a:spcPts val="0"/>
              </a:spcAft>
              <a:buSzPts val="1000"/>
              <a:buChar char="○"/>
              <a:defRPr sz="1000"/>
            </a:lvl2pPr>
            <a:lvl3pPr marL="1371600" lvl="2" indent="-292100" rtl="0">
              <a:spcBef>
                <a:spcPts val="600"/>
              </a:spcBef>
              <a:spcAft>
                <a:spcPts val="0"/>
              </a:spcAft>
              <a:buSzPts val="1000"/>
              <a:buChar char="■"/>
              <a:defRPr sz="1000"/>
            </a:lvl3pPr>
            <a:lvl4pPr marL="1828800" lvl="3" indent="-292100" rtl="0">
              <a:spcBef>
                <a:spcPts val="600"/>
              </a:spcBef>
              <a:spcAft>
                <a:spcPts val="0"/>
              </a:spcAft>
              <a:buSzPts val="1000"/>
              <a:buChar char="●"/>
              <a:defRPr sz="1000"/>
            </a:lvl4pPr>
            <a:lvl5pPr marL="2286000" lvl="4" indent="-292100" rtl="0">
              <a:spcBef>
                <a:spcPts val="600"/>
              </a:spcBef>
              <a:spcAft>
                <a:spcPts val="0"/>
              </a:spcAft>
              <a:buSzPts val="1000"/>
              <a:buChar char="○"/>
              <a:defRPr sz="1000"/>
            </a:lvl5pPr>
            <a:lvl6pPr marL="2743200" lvl="5" indent="-292100" rtl="0">
              <a:spcBef>
                <a:spcPts val="600"/>
              </a:spcBef>
              <a:spcAft>
                <a:spcPts val="0"/>
              </a:spcAft>
              <a:buSzPts val="1000"/>
              <a:buChar char="■"/>
              <a:defRPr sz="1000"/>
            </a:lvl6pPr>
            <a:lvl7pPr marL="3200400" lvl="6" indent="-292100" rtl="0">
              <a:spcBef>
                <a:spcPts val="600"/>
              </a:spcBef>
              <a:spcAft>
                <a:spcPts val="0"/>
              </a:spcAft>
              <a:buSzPts val="1000"/>
              <a:buChar char="●"/>
              <a:defRPr sz="1000"/>
            </a:lvl7pPr>
            <a:lvl8pPr marL="3657600" lvl="7" indent="-292100" rtl="0">
              <a:spcBef>
                <a:spcPts val="600"/>
              </a:spcBef>
              <a:spcAft>
                <a:spcPts val="0"/>
              </a:spcAft>
              <a:buSzPts val="1000"/>
              <a:buChar char="○"/>
              <a:defRPr sz="1000"/>
            </a:lvl8pPr>
            <a:lvl9pPr marL="4114800" lvl="8" indent="-292100" rtl="0">
              <a:spcBef>
                <a:spcPts val="600"/>
              </a:spcBef>
              <a:spcAft>
                <a:spcPts val="600"/>
              </a:spcAft>
              <a:buSzPts val="1000"/>
              <a:buChar char="■"/>
              <a:defRPr sz="1000"/>
            </a:lvl9pPr>
          </a:lstStyle>
          <a:p>
            <a:endParaRPr/>
          </a:p>
        </p:txBody>
      </p:sp>
      <p:pic>
        <p:nvPicPr>
          <p:cNvPr id="89" name="Google Shape;89;p14"/>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extLst>
    <p:ext uri="{DCECCB84-F9BA-43D5-87BE-67443E8EF086}">
      <p15:sldGuideLst xmlns:p15="http://schemas.microsoft.com/office/powerpoint/2012/main">
        <p15:guide id="1" pos="2880">
          <p15:clr>
            <a:srgbClr val="FA7B17"/>
          </p15:clr>
        </p15:guide>
        <p15:guide id="2" orient="horz" pos="4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1">
  <p:cSld name="CUSTOM_2">
    <p:bg>
      <p:bgPr>
        <a:solidFill>
          <a:srgbClr val="220337"/>
        </a:solidFill>
        <a:effectLst/>
      </p:bgPr>
    </p:bg>
    <p:spTree>
      <p:nvGrpSpPr>
        <p:cNvPr id="1" name="Shape 90"/>
        <p:cNvGrpSpPr/>
        <p:nvPr/>
      </p:nvGrpSpPr>
      <p:grpSpPr>
        <a:xfrm>
          <a:off x="0" y="0"/>
          <a:ext cx="0" cy="0"/>
          <a:chOff x="0" y="0"/>
          <a:chExt cx="0" cy="0"/>
        </a:xfrm>
      </p:grpSpPr>
      <p:pic>
        <p:nvPicPr>
          <p:cNvPr id="91" name="Google Shape;91;p15"/>
          <p:cNvPicPr preferRelativeResize="0"/>
          <p:nvPr/>
        </p:nvPicPr>
        <p:blipFill>
          <a:blip r:embed="rId2">
            <a:alphaModFix/>
          </a:blip>
          <a:stretch>
            <a:fillRect/>
          </a:stretch>
        </p:blipFill>
        <p:spPr>
          <a:xfrm>
            <a:off x="0" y="0"/>
            <a:ext cx="9144003" cy="5143501"/>
          </a:xfrm>
          <a:prstGeom prst="rect">
            <a:avLst/>
          </a:prstGeom>
          <a:noFill/>
          <a:ln>
            <a:noFill/>
          </a:ln>
        </p:spPr>
      </p:pic>
      <p:pic>
        <p:nvPicPr>
          <p:cNvPr id="92" name="Google Shape;92;p15" descr=" "/>
          <p:cNvPicPr preferRelativeResize="0"/>
          <p:nvPr/>
        </p:nvPicPr>
        <p:blipFill rotWithShape="1">
          <a:blip r:embed="rId3">
            <a:alphaModFix/>
          </a:blip>
          <a:srcRect/>
          <a:stretch/>
        </p:blipFill>
        <p:spPr>
          <a:xfrm>
            <a:off x="407175" y="4539121"/>
            <a:ext cx="776077" cy="263400"/>
          </a:xfrm>
          <a:prstGeom prst="rect">
            <a:avLst/>
          </a:prstGeom>
          <a:noFill/>
          <a:ln>
            <a:noFill/>
          </a:ln>
        </p:spPr>
      </p:pic>
      <p:sp>
        <p:nvSpPr>
          <p:cNvPr id="93" name="Google Shape;93;p15"/>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rgbClr val="FFFFFF"/>
                </a:solidFill>
                <a:latin typeface="Montserrat"/>
                <a:ea typeface="Montserrat"/>
                <a:cs typeface="Montserrat"/>
                <a:sym typeface="Montserrat"/>
              </a:rPr>
              <a:t>‹#›</a:t>
            </a:fld>
            <a:endParaRPr sz="700" b="1">
              <a:solidFill>
                <a:srgbClr val="FFFFFF"/>
              </a:solidFill>
              <a:latin typeface="Montserrat"/>
              <a:ea typeface="Montserrat"/>
              <a:cs typeface="Montserrat"/>
              <a:sym typeface="Montserrat"/>
            </a:endParaRPr>
          </a:p>
        </p:txBody>
      </p:sp>
      <p:sp>
        <p:nvSpPr>
          <p:cNvPr id="94" name="Google Shape;94;p15"/>
          <p:cNvSpPr txBox="1">
            <a:spLocks noGrp="1"/>
          </p:cNvSpPr>
          <p:nvPr>
            <p:ph type="title"/>
          </p:nvPr>
        </p:nvSpPr>
        <p:spPr>
          <a:xfrm>
            <a:off x="904850" y="1264532"/>
            <a:ext cx="6710700" cy="15951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95" name="Google Shape;95;p15"/>
          <p:cNvSpPr txBox="1">
            <a:spLocks noGrp="1"/>
          </p:cNvSpPr>
          <p:nvPr>
            <p:ph type="subTitle" idx="1"/>
          </p:nvPr>
        </p:nvSpPr>
        <p:spPr>
          <a:xfrm>
            <a:off x="974919" y="3029082"/>
            <a:ext cx="3715200" cy="500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pic>
        <p:nvPicPr>
          <p:cNvPr id="96" name="Google Shape;96;p15" descr=" "/>
          <p:cNvPicPr preferRelativeResize="0"/>
          <p:nvPr/>
        </p:nvPicPr>
        <p:blipFill>
          <a:blip r:embed="rId4">
            <a:alphaModFix/>
          </a:blip>
          <a:stretch>
            <a:fillRect/>
          </a:stretch>
        </p:blipFill>
        <p:spPr>
          <a:xfrm>
            <a:off x="407175" y="4539121"/>
            <a:ext cx="776077" cy="2634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2">
  <p:cSld name="CUSTOM_3">
    <p:bg>
      <p:bgPr>
        <a:solidFill>
          <a:schemeClr val="lt2"/>
        </a:solidFill>
        <a:effectLst/>
      </p:bgPr>
    </p:bg>
    <p:spTree>
      <p:nvGrpSpPr>
        <p:cNvPr id="1" name="Shape 97"/>
        <p:cNvGrpSpPr/>
        <p:nvPr/>
      </p:nvGrpSpPr>
      <p:grpSpPr>
        <a:xfrm>
          <a:off x="0" y="0"/>
          <a:ext cx="0" cy="0"/>
          <a:chOff x="0" y="0"/>
          <a:chExt cx="0" cy="0"/>
        </a:xfrm>
      </p:grpSpPr>
      <p:pic>
        <p:nvPicPr>
          <p:cNvPr id="98" name="Google Shape;98;p16"/>
          <p:cNvPicPr preferRelativeResize="0"/>
          <p:nvPr/>
        </p:nvPicPr>
        <p:blipFill>
          <a:blip r:embed="rId2">
            <a:alphaModFix/>
          </a:blip>
          <a:stretch>
            <a:fillRect/>
          </a:stretch>
        </p:blipFill>
        <p:spPr>
          <a:xfrm>
            <a:off x="-62802" y="-34225"/>
            <a:ext cx="9269596" cy="5180999"/>
          </a:xfrm>
          <a:prstGeom prst="rect">
            <a:avLst/>
          </a:prstGeom>
          <a:noFill/>
          <a:ln>
            <a:noFill/>
          </a:ln>
        </p:spPr>
      </p:pic>
      <p:pic>
        <p:nvPicPr>
          <p:cNvPr id="99" name="Google Shape;99;p16" descr=" "/>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100" name="Google Shape;100;p16"/>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101" name="Google Shape;101;p16"/>
          <p:cNvSpPr txBox="1">
            <a:spLocks noGrp="1"/>
          </p:cNvSpPr>
          <p:nvPr>
            <p:ph type="title"/>
          </p:nvPr>
        </p:nvSpPr>
        <p:spPr>
          <a:xfrm>
            <a:off x="592275" y="522825"/>
            <a:ext cx="8144400" cy="37530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with folio" type="blank">
  <p:cSld name="BLANK">
    <p:spTree>
      <p:nvGrpSpPr>
        <p:cNvPr id="1" name="Shape 102"/>
        <p:cNvGrpSpPr/>
        <p:nvPr/>
      </p:nvGrpSpPr>
      <p:grpSpPr>
        <a:xfrm>
          <a:off x="0" y="0"/>
          <a:ext cx="0" cy="0"/>
          <a:chOff x="0" y="0"/>
          <a:chExt cx="0" cy="0"/>
        </a:xfrm>
      </p:grpSpPr>
      <p:pic>
        <p:nvPicPr>
          <p:cNvPr id="103" name="Google Shape;103;p17"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04" name="Google Shape;104;p17"/>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p:cSld name="TITLE_1_1_1_1">
    <p:bg>
      <p:bgPr>
        <a:solidFill>
          <a:srgbClr val="220337"/>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l="308" t="357" r="327" b="367"/>
          <a:stretch/>
        </p:blipFill>
        <p:spPr>
          <a:xfrm>
            <a:off x="0" y="250"/>
            <a:ext cx="9143997" cy="5143501"/>
          </a:xfrm>
          <a:prstGeom prst="rect">
            <a:avLst/>
          </a:prstGeom>
          <a:noFill/>
          <a:ln>
            <a:noFill/>
          </a:ln>
        </p:spPr>
      </p:pic>
      <p:pic>
        <p:nvPicPr>
          <p:cNvPr id="16" name="Google Shape;16;p3" descr="New York University logo"/>
          <p:cNvPicPr preferRelativeResize="0"/>
          <p:nvPr/>
        </p:nvPicPr>
        <p:blipFill rotWithShape="1">
          <a:blip r:embed="rId3">
            <a:alphaModFix/>
          </a:blip>
          <a:srcRect/>
          <a:stretch/>
        </p:blipFill>
        <p:spPr>
          <a:xfrm>
            <a:off x="4047363" y="427947"/>
            <a:ext cx="1049175" cy="356100"/>
          </a:xfrm>
          <a:prstGeom prst="rect">
            <a:avLst/>
          </a:prstGeom>
          <a:noFill/>
          <a:ln>
            <a:noFill/>
          </a:ln>
        </p:spPr>
      </p:pic>
      <p:sp>
        <p:nvSpPr>
          <p:cNvPr id="17" name="Google Shape;17;p3"/>
          <p:cNvSpPr txBox="1">
            <a:spLocks noGrp="1"/>
          </p:cNvSpPr>
          <p:nvPr>
            <p:ph type="title"/>
          </p:nvPr>
        </p:nvSpPr>
        <p:spPr>
          <a:xfrm>
            <a:off x="904850" y="1253682"/>
            <a:ext cx="7333800" cy="1595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None/>
              <a:defRPr sz="72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18" name="Google Shape;18;p3"/>
          <p:cNvSpPr txBox="1">
            <a:spLocks noGrp="1"/>
          </p:cNvSpPr>
          <p:nvPr>
            <p:ph type="body" idx="1"/>
          </p:nvPr>
        </p:nvSpPr>
        <p:spPr>
          <a:xfrm>
            <a:off x="2496200" y="4275729"/>
            <a:ext cx="4151400" cy="304500"/>
          </a:xfrm>
          <a:prstGeom prst="rect">
            <a:avLst/>
          </a:prstGeom>
        </p:spPr>
        <p:txBody>
          <a:bodyPr spcFirstLastPara="1" wrap="square" lIns="91425" tIns="91425" rIns="91425" bIns="91425" anchor="t" anchorCtr="0">
            <a:noAutofit/>
          </a:bodyPr>
          <a:lstStyle>
            <a:lvl1pPr marL="457200" lvl="0"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marL="914400" lvl="1"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marL="1371600" lvl="2"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marL="1828800" lvl="3"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marL="2286000" lvl="4"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marL="2743200" lvl="5"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marL="3200400" lvl="6"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marL="3657600" lvl="7"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marL="4114800" lvl="8"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a:endParaRPr/>
          </a:p>
        </p:txBody>
      </p:sp>
      <p:sp>
        <p:nvSpPr>
          <p:cNvPr id="19" name="Google Shape;19;p3"/>
          <p:cNvSpPr txBox="1">
            <a:spLocks noGrp="1"/>
          </p:cNvSpPr>
          <p:nvPr>
            <p:ph type="subTitle" idx="2"/>
          </p:nvPr>
        </p:nvSpPr>
        <p:spPr>
          <a:xfrm>
            <a:off x="2496200" y="2791614"/>
            <a:ext cx="4151400" cy="70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5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a:stretch/>
        </p:blipFill>
        <p:spPr>
          <a:xfrm>
            <a:off x="0" y="0"/>
            <a:ext cx="9144003" cy="5143501"/>
          </a:xfrm>
          <a:prstGeom prst="rect">
            <a:avLst/>
          </a:prstGeom>
          <a:noFill/>
          <a:ln>
            <a:noFill/>
          </a:ln>
        </p:spPr>
      </p:pic>
      <p:sp>
        <p:nvSpPr>
          <p:cNvPr id="22" name="Google Shape;22;p4"/>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None/>
              <a:defRPr sz="6000"/>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a:endParaRPr/>
          </a:p>
        </p:txBody>
      </p:sp>
      <p:sp>
        <p:nvSpPr>
          <p:cNvPr id="23" name="Google Shape;23;p4"/>
          <p:cNvSpPr txBox="1">
            <a:spLocks noGrp="1"/>
          </p:cNvSpPr>
          <p:nvPr>
            <p:ph type="subTitle" idx="1"/>
          </p:nvPr>
        </p:nvSpPr>
        <p:spPr>
          <a:xfrm>
            <a:off x="2462575" y="2959018"/>
            <a:ext cx="4218600" cy="734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5"/>
          <p:cNvSpPr txBox="1"/>
          <p:nvPr/>
        </p:nvSpPr>
        <p:spPr>
          <a:xfrm>
            <a:off x="4583948"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26" name="Google Shape;26;p5"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27" name="Google Shape;27;p5"/>
          <p:cNvSpPr txBox="1">
            <a:spLocks noGrp="1"/>
          </p:cNvSpPr>
          <p:nvPr>
            <p:ph type="title"/>
          </p:nvPr>
        </p:nvSpPr>
        <p:spPr>
          <a:xfrm>
            <a:off x="311700" y="587975"/>
            <a:ext cx="6551100" cy="657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57068C"/>
              </a:buClr>
              <a:buSzPts val="4800"/>
              <a:buNone/>
              <a:defRPr sz="48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311700" y="1448400"/>
            <a:ext cx="6551100" cy="2246700"/>
          </a:xfrm>
          <a:prstGeom prst="rect">
            <a:avLst/>
          </a:prstGeom>
        </p:spPr>
        <p:txBody>
          <a:bodyPr spcFirstLastPara="1" wrap="square" lIns="91425" tIns="91425" rIns="91425" bIns="91425" anchor="t" anchorCtr="0">
            <a:noAutofit/>
          </a:bodyPr>
          <a:lstStyle>
            <a:lvl1pPr marL="457200" lvl="0" indent="-342900">
              <a:lnSpc>
                <a:spcPct val="125000"/>
              </a:lnSpc>
              <a:spcBef>
                <a:spcPts val="0"/>
              </a:spcBef>
              <a:spcAft>
                <a:spcPts val="0"/>
              </a:spcAft>
              <a:buSzPts val="1800"/>
              <a:buChar char="●"/>
              <a:defRPr/>
            </a:lvl1pPr>
            <a:lvl2pPr marL="914400" lvl="1" indent="-317500">
              <a:spcBef>
                <a:spcPts val="1000"/>
              </a:spcBef>
              <a:spcAft>
                <a:spcPts val="0"/>
              </a:spcAft>
              <a:buSzPts val="1400"/>
              <a:buChar char="○"/>
              <a:defRPr/>
            </a:lvl2pPr>
            <a:lvl3pPr marL="1371600" lvl="2" indent="-317500">
              <a:spcBef>
                <a:spcPts val="1000"/>
              </a:spcBef>
              <a:spcAft>
                <a:spcPts val="0"/>
              </a:spcAft>
              <a:buSzPts val="1400"/>
              <a:buChar char="■"/>
              <a:defRPr/>
            </a:lvl3pPr>
            <a:lvl4pPr marL="1828800" lvl="3" indent="-317500">
              <a:spcBef>
                <a:spcPts val="1000"/>
              </a:spcBef>
              <a:spcAft>
                <a:spcPts val="0"/>
              </a:spcAft>
              <a:buSzPts val="1400"/>
              <a:buChar char="●"/>
              <a:defRPr/>
            </a:lvl4pPr>
            <a:lvl5pPr marL="2286000" lvl="4" indent="-317500">
              <a:spcBef>
                <a:spcPts val="1000"/>
              </a:spcBef>
              <a:spcAft>
                <a:spcPts val="0"/>
              </a:spcAft>
              <a:buSzPts val="1400"/>
              <a:buChar char="○"/>
              <a:defRPr/>
            </a:lvl5pPr>
            <a:lvl6pPr marL="2743200" lvl="5" indent="-317500">
              <a:spcBef>
                <a:spcPts val="1000"/>
              </a:spcBef>
              <a:spcAft>
                <a:spcPts val="0"/>
              </a:spcAft>
              <a:buSzPts val="1400"/>
              <a:buChar char="■"/>
              <a:defRPr/>
            </a:lvl6pPr>
            <a:lvl7pPr marL="3200400" lvl="6" indent="-317500">
              <a:spcBef>
                <a:spcPts val="1000"/>
              </a:spcBef>
              <a:spcAft>
                <a:spcPts val="0"/>
              </a:spcAft>
              <a:buSzPts val="1400"/>
              <a:buChar char="●"/>
              <a:defRPr/>
            </a:lvl7pPr>
            <a:lvl8pPr marL="3657600" lvl="7" indent="-317500">
              <a:spcBef>
                <a:spcPts val="1000"/>
              </a:spcBef>
              <a:spcAft>
                <a:spcPts val="0"/>
              </a:spcAft>
              <a:buSzPts val="1400"/>
              <a:buChar char="○"/>
              <a:defRPr/>
            </a:lvl8pPr>
            <a:lvl9pPr marL="4114800" lvl="8" indent="-317500">
              <a:spcBef>
                <a:spcPts val="1000"/>
              </a:spcBef>
              <a:spcAft>
                <a:spcPts val="1000"/>
              </a:spcAft>
              <a:buSzPts val="1400"/>
              <a:buChar char="■"/>
              <a:defRPr/>
            </a:lvl9pPr>
          </a:lstStyle>
          <a:p>
            <a:endParaRPr/>
          </a:p>
        </p:txBody>
      </p:sp>
      <p:pic>
        <p:nvPicPr>
          <p:cNvPr id="29" name="Google Shape;29;p5"/>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587970"/>
            <a:ext cx="4945500" cy="11373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57068C"/>
              </a:buClr>
              <a:buSzPts val="4800"/>
              <a:buNone/>
              <a:defRPr sz="4800">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311700" y="2467949"/>
            <a:ext cx="3999900" cy="1807800"/>
          </a:xfrm>
          <a:prstGeom prst="rect">
            <a:avLst/>
          </a:prstGeom>
        </p:spPr>
        <p:txBody>
          <a:bodyPr spcFirstLastPara="1" wrap="square" lIns="91425" tIns="91425" rIns="91425" bIns="91425" anchor="t" anchorCtr="0">
            <a:noAutofit/>
          </a:bodyPr>
          <a:lstStyle>
            <a:lvl1pPr marL="457200" lvl="0" indent="-304800">
              <a:lnSpc>
                <a:spcPct val="125000"/>
              </a:lnSpc>
              <a:spcBef>
                <a:spcPts val="0"/>
              </a:spcBef>
              <a:spcAft>
                <a:spcPts val="0"/>
              </a:spcAft>
              <a:buSzPts val="1200"/>
              <a:buChar char="●"/>
              <a:defRPr sz="1200"/>
            </a:lvl1pPr>
            <a:lvl2pPr marL="914400" lvl="1" indent="-304800">
              <a:lnSpc>
                <a:spcPct val="125000"/>
              </a:lnSpc>
              <a:spcBef>
                <a:spcPts val="800"/>
              </a:spcBef>
              <a:spcAft>
                <a:spcPts val="0"/>
              </a:spcAft>
              <a:buSzPts val="1200"/>
              <a:buChar char="○"/>
              <a:defRPr sz="1200"/>
            </a:lvl2pPr>
            <a:lvl3pPr marL="1371600" lvl="2" indent="-304800">
              <a:lnSpc>
                <a:spcPct val="125000"/>
              </a:lnSpc>
              <a:spcBef>
                <a:spcPts val="800"/>
              </a:spcBef>
              <a:spcAft>
                <a:spcPts val="0"/>
              </a:spcAft>
              <a:buSzPts val="1200"/>
              <a:buChar char="■"/>
              <a:defRPr sz="1200"/>
            </a:lvl3pPr>
            <a:lvl4pPr marL="1828800" lvl="3" indent="-304800">
              <a:lnSpc>
                <a:spcPct val="125000"/>
              </a:lnSpc>
              <a:spcBef>
                <a:spcPts val="800"/>
              </a:spcBef>
              <a:spcAft>
                <a:spcPts val="0"/>
              </a:spcAft>
              <a:buSzPts val="1200"/>
              <a:buChar char="●"/>
              <a:defRPr sz="1200"/>
            </a:lvl4pPr>
            <a:lvl5pPr marL="2286000" lvl="4" indent="-304800">
              <a:lnSpc>
                <a:spcPct val="125000"/>
              </a:lnSpc>
              <a:spcBef>
                <a:spcPts val="800"/>
              </a:spcBef>
              <a:spcAft>
                <a:spcPts val="0"/>
              </a:spcAft>
              <a:buSzPts val="1200"/>
              <a:buChar char="○"/>
              <a:defRPr sz="1200"/>
            </a:lvl5pPr>
            <a:lvl6pPr marL="2743200" lvl="5" indent="-304800">
              <a:lnSpc>
                <a:spcPct val="125000"/>
              </a:lnSpc>
              <a:spcBef>
                <a:spcPts val="800"/>
              </a:spcBef>
              <a:spcAft>
                <a:spcPts val="0"/>
              </a:spcAft>
              <a:buSzPts val="1200"/>
              <a:buChar char="■"/>
              <a:defRPr sz="1200"/>
            </a:lvl6pPr>
            <a:lvl7pPr marL="3200400" lvl="6" indent="-304800">
              <a:lnSpc>
                <a:spcPct val="125000"/>
              </a:lnSpc>
              <a:spcBef>
                <a:spcPts val="800"/>
              </a:spcBef>
              <a:spcAft>
                <a:spcPts val="0"/>
              </a:spcAft>
              <a:buSzPts val="1200"/>
              <a:buChar char="●"/>
              <a:defRPr sz="1200"/>
            </a:lvl7pPr>
            <a:lvl8pPr marL="3657600" lvl="7" indent="-304800">
              <a:lnSpc>
                <a:spcPct val="125000"/>
              </a:lnSpc>
              <a:spcBef>
                <a:spcPts val="800"/>
              </a:spcBef>
              <a:spcAft>
                <a:spcPts val="0"/>
              </a:spcAft>
              <a:buSzPts val="1200"/>
              <a:buChar char="○"/>
              <a:defRPr sz="1200"/>
            </a:lvl8pPr>
            <a:lvl9pPr marL="4114800" lvl="8" indent="-304800">
              <a:lnSpc>
                <a:spcPct val="125000"/>
              </a:lnSpc>
              <a:spcBef>
                <a:spcPts val="800"/>
              </a:spcBef>
              <a:spcAft>
                <a:spcPts val="800"/>
              </a:spcAft>
              <a:buSzPts val="1200"/>
              <a:buChar char="■"/>
              <a:defRPr sz="1200"/>
            </a:lvl9pPr>
          </a:lstStyle>
          <a:p>
            <a:endParaRPr/>
          </a:p>
        </p:txBody>
      </p:sp>
      <p:sp>
        <p:nvSpPr>
          <p:cNvPr id="33" name="Google Shape;33;p6"/>
          <p:cNvSpPr txBox="1">
            <a:spLocks noGrp="1"/>
          </p:cNvSpPr>
          <p:nvPr>
            <p:ph type="body" idx="2"/>
          </p:nvPr>
        </p:nvSpPr>
        <p:spPr>
          <a:xfrm>
            <a:off x="4619925" y="2467949"/>
            <a:ext cx="3999900" cy="1807800"/>
          </a:xfrm>
          <a:prstGeom prst="rect">
            <a:avLst/>
          </a:prstGeom>
        </p:spPr>
        <p:txBody>
          <a:bodyPr spcFirstLastPara="1" wrap="square" lIns="91425" tIns="91425" rIns="91425" bIns="91425" anchor="t" anchorCtr="0">
            <a:noAutofit/>
          </a:bodyPr>
          <a:lstStyle>
            <a:lvl1pPr marL="457200" lvl="0" indent="-304800">
              <a:lnSpc>
                <a:spcPct val="125000"/>
              </a:lnSpc>
              <a:spcBef>
                <a:spcPts val="0"/>
              </a:spcBef>
              <a:spcAft>
                <a:spcPts val="0"/>
              </a:spcAft>
              <a:buSzPts val="1200"/>
              <a:buChar char="●"/>
              <a:defRPr sz="1200"/>
            </a:lvl1pPr>
            <a:lvl2pPr marL="914400" lvl="1" indent="-304800">
              <a:lnSpc>
                <a:spcPct val="125000"/>
              </a:lnSpc>
              <a:spcBef>
                <a:spcPts val="800"/>
              </a:spcBef>
              <a:spcAft>
                <a:spcPts val="0"/>
              </a:spcAft>
              <a:buSzPts val="1200"/>
              <a:buChar char="○"/>
              <a:defRPr sz="1200"/>
            </a:lvl2pPr>
            <a:lvl3pPr marL="1371600" lvl="2" indent="-304800">
              <a:lnSpc>
                <a:spcPct val="125000"/>
              </a:lnSpc>
              <a:spcBef>
                <a:spcPts val="800"/>
              </a:spcBef>
              <a:spcAft>
                <a:spcPts val="0"/>
              </a:spcAft>
              <a:buSzPts val="1200"/>
              <a:buChar char="■"/>
              <a:defRPr sz="1200"/>
            </a:lvl3pPr>
            <a:lvl4pPr marL="1828800" lvl="3" indent="-304800">
              <a:lnSpc>
                <a:spcPct val="125000"/>
              </a:lnSpc>
              <a:spcBef>
                <a:spcPts val="800"/>
              </a:spcBef>
              <a:spcAft>
                <a:spcPts val="0"/>
              </a:spcAft>
              <a:buSzPts val="1200"/>
              <a:buChar char="●"/>
              <a:defRPr sz="1200"/>
            </a:lvl4pPr>
            <a:lvl5pPr marL="2286000" lvl="4" indent="-304800">
              <a:lnSpc>
                <a:spcPct val="125000"/>
              </a:lnSpc>
              <a:spcBef>
                <a:spcPts val="800"/>
              </a:spcBef>
              <a:spcAft>
                <a:spcPts val="0"/>
              </a:spcAft>
              <a:buSzPts val="1200"/>
              <a:buChar char="○"/>
              <a:defRPr sz="1200"/>
            </a:lvl5pPr>
            <a:lvl6pPr marL="2743200" lvl="5" indent="-304800">
              <a:lnSpc>
                <a:spcPct val="125000"/>
              </a:lnSpc>
              <a:spcBef>
                <a:spcPts val="800"/>
              </a:spcBef>
              <a:spcAft>
                <a:spcPts val="0"/>
              </a:spcAft>
              <a:buSzPts val="1200"/>
              <a:buChar char="■"/>
              <a:defRPr sz="1200"/>
            </a:lvl6pPr>
            <a:lvl7pPr marL="3200400" lvl="6" indent="-304800">
              <a:lnSpc>
                <a:spcPct val="125000"/>
              </a:lnSpc>
              <a:spcBef>
                <a:spcPts val="800"/>
              </a:spcBef>
              <a:spcAft>
                <a:spcPts val="0"/>
              </a:spcAft>
              <a:buSzPts val="1200"/>
              <a:buChar char="●"/>
              <a:defRPr sz="1200"/>
            </a:lvl7pPr>
            <a:lvl8pPr marL="3657600" lvl="7" indent="-304800">
              <a:lnSpc>
                <a:spcPct val="125000"/>
              </a:lnSpc>
              <a:spcBef>
                <a:spcPts val="800"/>
              </a:spcBef>
              <a:spcAft>
                <a:spcPts val="0"/>
              </a:spcAft>
              <a:buSzPts val="1200"/>
              <a:buChar char="○"/>
              <a:defRPr sz="1200"/>
            </a:lvl8pPr>
            <a:lvl9pPr marL="4114800" lvl="8" indent="-304800">
              <a:lnSpc>
                <a:spcPct val="125000"/>
              </a:lnSpc>
              <a:spcBef>
                <a:spcPts val="800"/>
              </a:spcBef>
              <a:spcAft>
                <a:spcPts val="800"/>
              </a:spcAft>
              <a:buSzPts val="1200"/>
              <a:buChar char="■"/>
              <a:defRPr sz="1200"/>
            </a:lvl9pPr>
          </a:lstStyle>
          <a:p>
            <a:endParaRPr/>
          </a:p>
        </p:txBody>
      </p:sp>
      <p:pic>
        <p:nvPicPr>
          <p:cNvPr id="34" name="Google Shape;34;p6"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35" name="Google Shape;35;p6"/>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36" name="Google Shape;36;p6"/>
          <p:cNvSpPr txBox="1">
            <a:spLocks noGrp="1"/>
          </p:cNvSpPr>
          <p:nvPr>
            <p:ph type="subTitle" idx="3"/>
          </p:nvPr>
        </p:nvSpPr>
        <p:spPr>
          <a:xfrm>
            <a:off x="311700" y="2054620"/>
            <a:ext cx="3999900" cy="411600"/>
          </a:xfrm>
          <a:prstGeom prst="rect">
            <a:avLst/>
          </a:prstGeom>
        </p:spPr>
        <p:txBody>
          <a:bodyPr spcFirstLastPara="1" wrap="square" lIns="91425" tIns="91425" rIns="91425" bIns="91425" anchor="t" anchorCtr="0">
            <a:noAutofit/>
          </a:bodyPr>
          <a:lstStyle>
            <a:lvl1pPr lvl="0">
              <a:spcBef>
                <a:spcPts val="0"/>
              </a:spcBef>
              <a:spcAft>
                <a:spcPts val="0"/>
              </a:spcAft>
              <a:buNone/>
              <a:defRPr sz="1400" b="1">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7" name="Google Shape;37;p6"/>
          <p:cNvSpPr txBox="1">
            <a:spLocks noGrp="1"/>
          </p:cNvSpPr>
          <p:nvPr>
            <p:ph type="subTitle" idx="4"/>
          </p:nvPr>
        </p:nvSpPr>
        <p:spPr>
          <a:xfrm>
            <a:off x="4619925" y="2054620"/>
            <a:ext cx="39999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pic>
        <p:nvPicPr>
          <p:cNvPr id="38" name="Google Shape;38;p6"/>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311700" y="530680"/>
            <a:ext cx="84249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57068C"/>
              </a:buClr>
              <a:buSzPts val="3600"/>
              <a:buNone/>
              <a:defRPr>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41" name="Google Shape;41;p7"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2" name="Google Shape;42;p7"/>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43" name="Google Shape;43;p7"/>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311700" y="708000"/>
            <a:ext cx="3132300" cy="755700"/>
          </a:xfrm>
          <a:prstGeom prst="rect">
            <a:avLst/>
          </a:prstGeom>
        </p:spPr>
        <p:txBody>
          <a:bodyPr spcFirstLastPara="1" wrap="square" lIns="91425" tIns="91425" rIns="91425" bIns="91425" anchor="b" anchorCtr="0">
            <a:noAutofit/>
          </a:bodyPr>
          <a:lstStyle>
            <a:lvl1pPr lvl="0">
              <a:spcBef>
                <a:spcPts val="0"/>
              </a:spcBef>
              <a:spcAft>
                <a:spcPts val="0"/>
              </a:spcAft>
              <a:buClr>
                <a:srgbClr val="57068C"/>
              </a:buClr>
              <a:buSzPts val="2400"/>
              <a:buNone/>
              <a:defRPr sz="2400">
                <a:solidFill>
                  <a:srgbClr val="57068C"/>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8"/>
          <p:cNvSpPr txBox="1">
            <a:spLocks noGrp="1"/>
          </p:cNvSpPr>
          <p:nvPr>
            <p:ph type="body" idx="1"/>
          </p:nvPr>
        </p:nvSpPr>
        <p:spPr>
          <a:xfrm>
            <a:off x="311700" y="1542000"/>
            <a:ext cx="3054600" cy="2886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pic>
        <p:nvPicPr>
          <p:cNvPr id="47" name="Google Shape;47;p8"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8" name="Google Shape;48;p8"/>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49" name="Google Shape;49;p8"/>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32">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1772975" y="528144"/>
            <a:ext cx="5597700" cy="2475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rgbClr val="57068C"/>
              </a:buClr>
              <a:buSzPts val="5600"/>
              <a:buNone/>
              <a:defRPr sz="5600">
                <a:solidFill>
                  <a:srgbClr val="57068C"/>
                </a:solidFill>
              </a:defRPr>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a:endParaRPr/>
          </a:p>
        </p:txBody>
      </p:sp>
      <p:pic>
        <p:nvPicPr>
          <p:cNvPr id="52" name="Google Shape;52;p9"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53" name="Google Shape;53;p9"/>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54" name="Google Shape;54;p9"/>
          <p:cNvSpPr txBox="1">
            <a:spLocks noGrp="1"/>
          </p:cNvSpPr>
          <p:nvPr>
            <p:ph type="body" idx="1"/>
          </p:nvPr>
        </p:nvSpPr>
        <p:spPr>
          <a:xfrm>
            <a:off x="2120250" y="2660325"/>
            <a:ext cx="4903500" cy="1615500"/>
          </a:xfrm>
          <a:prstGeom prst="rect">
            <a:avLst/>
          </a:prstGeom>
        </p:spPr>
        <p:txBody>
          <a:bodyPr spcFirstLastPara="1" wrap="square" lIns="91425" tIns="91425" rIns="91425" bIns="91425" anchor="t" anchorCtr="0">
            <a:noAutofit/>
          </a:bodyPr>
          <a:lstStyle>
            <a:lvl1pPr marL="457200" lvl="0" indent="-330200" algn="ctr">
              <a:lnSpc>
                <a:spcPct val="125000"/>
              </a:lnSpc>
              <a:spcBef>
                <a:spcPts val="0"/>
              </a:spcBef>
              <a:spcAft>
                <a:spcPts val="0"/>
              </a:spcAft>
              <a:buSzPts val="1600"/>
              <a:buChar char="●"/>
              <a:defRPr sz="1600"/>
            </a:lvl1pPr>
            <a:lvl2pPr marL="914400" lvl="1" indent="-330200" algn="ctr">
              <a:lnSpc>
                <a:spcPct val="125000"/>
              </a:lnSpc>
              <a:spcBef>
                <a:spcPts val="0"/>
              </a:spcBef>
              <a:spcAft>
                <a:spcPts val="0"/>
              </a:spcAft>
              <a:buSzPts val="1600"/>
              <a:buChar char="○"/>
              <a:defRPr sz="1600"/>
            </a:lvl2pPr>
            <a:lvl3pPr marL="1371600" lvl="2" indent="-330200" algn="ctr">
              <a:lnSpc>
                <a:spcPct val="125000"/>
              </a:lnSpc>
              <a:spcBef>
                <a:spcPts val="0"/>
              </a:spcBef>
              <a:spcAft>
                <a:spcPts val="0"/>
              </a:spcAft>
              <a:buSzPts val="1600"/>
              <a:buChar char="■"/>
              <a:defRPr sz="1600"/>
            </a:lvl3pPr>
            <a:lvl4pPr marL="1828800" lvl="3" indent="-330200" algn="ctr">
              <a:lnSpc>
                <a:spcPct val="125000"/>
              </a:lnSpc>
              <a:spcBef>
                <a:spcPts val="0"/>
              </a:spcBef>
              <a:spcAft>
                <a:spcPts val="0"/>
              </a:spcAft>
              <a:buSzPts val="1600"/>
              <a:buChar char="●"/>
              <a:defRPr sz="1600"/>
            </a:lvl4pPr>
            <a:lvl5pPr marL="2286000" lvl="4" indent="-330200" algn="ctr">
              <a:lnSpc>
                <a:spcPct val="125000"/>
              </a:lnSpc>
              <a:spcBef>
                <a:spcPts val="0"/>
              </a:spcBef>
              <a:spcAft>
                <a:spcPts val="0"/>
              </a:spcAft>
              <a:buSzPts val="1600"/>
              <a:buChar char="○"/>
              <a:defRPr sz="1600"/>
            </a:lvl5pPr>
            <a:lvl6pPr marL="2743200" lvl="5" indent="-330200" algn="ctr">
              <a:lnSpc>
                <a:spcPct val="125000"/>
              </a:lnSpc>
              <a:spcBef>
                <a:spcPts val="0"/>
              </a:spcBef>
              <a:spcAft>
                <a:spcPts val="0"/>
              </a:spcAft>
              <a:buSzPts val="1600"/>
              <a:buChar char="■"/>
              <a:defRPr sz="1600"/>
            </a:lvl6pPr>
            <a:lvl7pPr marL="3200400" lvl="6" indent="-330200" algn="ctr">
              <a:lnSpc>
                <a:spcPct val="125000"/>
              </a:lnSpc>
              <a:spcBef>
                <a:spcPts val="0"/>
              </a:spcBef>
              <a:spcAft>
                <a:spcPts val="0"/>
              </a:spcAft>
              <a:buSzPts val="1600"/>
              <a:buChar char="●"/>
              <a:defRPr sz="1600"/>
            </a:lvl7pPr>
            <a:lvl8pPr marL="3657600" lvl="7" indent="-330200" algn="ctr">
              <a:lnSpc>
                <a:spcPct val="125000"/>
              </a:lnSpc>
              <a:spcBef>
                <a:spcPts val="0"/>
              </a:spcBef>
              <a:spcAft>
                <a:spcPts val="0"/>
              </a:spcAft>
              <a:buSzPts val="1600"/>
              <a:buChar char="○"/>
              <a:defRPr sz="1600"/>
            </a:lvl8pPr>
            <a:lvl9pPr marL="4114800" lvl="8" indent="-330200" algn="ctr">
              <a:lnSpc>
                <a:spcPct val="125000"/>
              </a:lnSpc>
              <a:spcBef>
                <a:spcPts val="0"/>
              </a:spcBef>
              <a:spcAft>
                <a:spcPts val="0"/>
              </a:spcAft>
              <a:buSzPts val="1600"/>
              <a:buChar char="■"/>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10" descr=" "/>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title"/>
          </p:nvPr>
        </p:nvSpPr>
        <p:spPr>
          <a:xfrm>
            <a:off x="294375" y="1233175"/>
            <a:ext cx="4079100" cy="1482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57068C"/>
              </a:buClr>
              <a:buSzPts val="3600"/>
              <a:buNone/>
              <a:defRPr sz="3600">
                <a:solidFill>
                  <a:srgbClr val="57068C"/>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8" name="Google Shape;58;p10"/>
          <p:cNvSpPr txBox="1">
            <a:spLocks noGrp="1"/>
          </p:cNvSpPr>
          <p:nvPr>
            <p:ph type="subTitle" idx="1"/>
          </p:nvPr>
        </p:nvSpPr>
        <p:spPr>
          <a:xfrm>
            <a:off x="294375" y="2803075"/>
            <a:ext cx="36168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59" name="Google Shape;59;p10"/>
          <p:cNvSpPr txBox="1">
            <a:spLocks noGrp="1"/>
          </p:cNvSpPr>
          <p:nvPr>
            <p:ph type="body" idx="2"/>
          </p:nvPr>
        </p:nvSpPr>
        <p:spPr>
          <a:xfrm>
            <a:off x="4939500" y="724075"/>
            <a:ext cx="3837000" cy="35517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pic>
        <p:nvPicPr>
          <p:cNvPr id="60" name="Google Shape;60;p10"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1" name="Google Shape;61;p10"/>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68825"/>
            <a:ext cx="84249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57068C"/>
              </a:buClr>
              <a:buSzPts val="3600"/>
              <a:buFont typeface="Frank Ruhl Libre"/>
              <a:buNone/>
              <a:defRPr sz="3600" b="1">
                <a:solidFill>
                  <a:srgbClr val="57068C"/>
                </a:solidFill>
                <a:latin typeface="Frank Ruhl Libre"/>
                <a:ea typeface="Frank Ruhl Libre"/>
                <a:cs typeface="Frank Ruhl Libre"/>
                <a:sym typeface="Frank Ruhl Lib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424900" cy="3123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marL="914400" lvl="1"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marL="1371600" lvl="2"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marL="1828800" lvl="3"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marL="2286000" lvl="4"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marL="2743200" lvl="5"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marL="3200400" lvl="6"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marL="3657600" lvl="7"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marL="4114800" lvl="8" indent="-3175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876100" y="1694282"/>
            <a:ext cx="7333800" cy="15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Raychat Cyber Security Incident </a:t>
            </a:r>
            <a:endParaRPr sz="6000"/>
          </a:p>
        </p:txBody>
      </p:sp>
      <p:sp>
        <p:nvSpPr>
          <p:cNvPr id="111" name="Google Shape;111;p19"/>
          <p:cNvSpPr txBox="1">
            <a:spLocks noGrp="1"/>
          </p:cNvSpPr>
          <p:nvPr>
            <p:ph type="body" idx="1"/>
          </p:nvPr>
        </p:nvSpPr>
        <p:spPr>
          <a:xfrm>
            <a:off x="2496200" y="4275729"/>
            <a:ext cx="4151400" cy="304500"/>
          </a:xfrm>
          <a:prstGeom prst="rect">
            <a:avLst/>
          </a:prstGeom>
        </p:spPr>
        <p:txBody>
          <a:bodyPr spcFirstLastPara="1" wrap="square" lIns="91425" tIns="91425" rIns="91425" bIns="91425" anchor="t" anchorCtr="0">
            <a:noAutofit/>
          </a:bodyPr>
          <a:lstStyle/>
          <a:p>
            <a:pPr marL="571500" lvl="0" indent="0" algn="ctr" rtl="0">
              <a:lnSpc>
                <a:spcPct val="100000"/>
              </a:lnSpc>
              <a:spcBef>
                <a:spcPts val="0"/>
              </a:spcBef>
              <a:spcAft>
                <a:spcPts val="0"/>
              </a:spcAft>
              <a:buNone/>
            </a:pPr>
            <a:r>
              <a:rPr lang="en" sz="1400">
                <a:solidFill>
                  <a:srgbClr val="7F7F7F"/>
                </a:solidFill>
                <a:latin typeface="Source Sans Pro"/>
                <a:ea typeface="Source Sans Pro"/>
                <a:cs typeface="Source Sans Pro"/>
                <a:sym typeface="Source Sans Pro"/>
              </a:rPr>
              <a:t>Shreya, Fanxin, Angel, Linting, Yuxin</a:t>
            </a:r>
            <a:endParaRPr sz="1400">
              <a:solidFill>
                <a:srgbClr val="7F7F7F"/>
              </a:solidFill>
              <a:latin typeface="Source Sans Pro"/>
              <a:ea typeface="Source Sans Pro"/>
              <a:cs typeface="Source Sans Pro"/>
              <a:sym typeface="Source Sans Pro"/>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311700" y="587970"/>
            <a:ext cx="4945500" cy="11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a:t>Recommendations</a:t>
            </a:r>
            <a:endParaRPr sz="3800"/>
          </a:p>
        </p:txBody>
      </p:sp>
      <p:sp>
        <p:nvSpPr>
          <p:cNvPr id="190" name="Google Shape;190;p28"/>
          <p:cNvSpPr txBox="1">
            <a:spLocks noGrp="1"/>
          </p:cNvSpPr>
          <p:nvPr>
            <p:ph type="body" idx="1"/>
          </p:nvPr>
        </p:nvSpPr>
        <p:spPr>
          <a:xfrm>
            <a:off x="407175" y="1764500"/>
            <a:ext cx="3999900" cy="2438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Incident Containment</a:t>
            </a:r>
            <a:endParaRPr/>
          </a:p>
          <a:p>
            <a:pPr marL="457200" lvl="0" indent="0" algn="l" rtl="0">
              <a:spcBef>
                <a:spcPts val="800"/>
              </a:spcBef>
              <a:spcAft>
                <a:spcPts val="0"/>
              </a:spcAft>
              <a:buNone/>
            </a:pPr>
            <a:r>
              <a:rPr lang="en" sz="1000"/>
              <a:t>Temporary shut down affected systems which prevent further damage and isolate the compromised elements of the network</a:t>
            </a:r>
            <a:endParaRPr sz="1000"/>
          </a:p>
          <a:p>
            <a:pPr marL="457200" lvl="0" indent="0" algn="l" rtl="0">
              <a:spcBef>
                <a:spcPts val="800"/>
              </a:spcBef>
              <a:spcAft>
                <a:spcPts val="0"/>
              </a:spcAft>
              <a:buNone/>
            </a:pPr>
            <a:r>
              <a:rPr lang="en"/>
              <a:t>Communication</a:t>
            </a:r>
            <a:endParaRPr/>
          </a:p>
          <a:p>
            <a:pPr marL="457200" lvl="0" indent="0" algn="l" rtl="0">
              <a:spcBef>
                <a:spcPts val="800"/>
              </a:spcBef>
              <a:spcAft>
                <a:spcPts val="800"/>
              </a:spcAft>
              <a:buNone/>
            </a:pPr>
            <a:r>
              <a:rPr lang="en" sz="1000"/>
              <a:t>Inform affected users and stakeholders about the breach immediately and provide clear information on what happened, the potential impact, and the steps taken in response</a:t>
            </a:r>
            <a:endParaRPr sz="1000"/>
          </a:p>
        </p:txBody>
      </p:sp>
      <p:sp>
        <p:nvSpPr>
          <p:cNvPr id="191" name="Google Shape;191;p28"/>
          <p:cNvSpPr txBox="1">
            <a:spLocks noGrp="1"/>
          </p:cNvSpPr>
          <p:nvPr>
            <p:ph type="body" idx="2"/>
          </p:nvPr>
        </p:nvSpPr>
        <p:spPr>
          <a:xfrm>
            <a:off x="4619925" y="1727900"/>
            <a:ext cx="3999900" cy="25113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Data Breach Analysis</a:t>
            </a:r>
            <a:endParaRPr/>
          </a:p>
          <a:p>
            <a:pPr marL="457200" lvl="0" indent="0" algn="l" rtl="0">
              <a:lnSpc>
                <a:spcPct val="115000"/>
              </a:lnSpc>
              <a:spcBef>
                <a:spcPts val="800"/>
              </a:spcBef>
              <a:spcAft>
                <a:spcPts val="0"/>
              </a:spcAft>
              <a:buNone/>
            </a:pPr>
            <a:r>
              <a:rPr lang="en" sz="1000"/>
              <a:t>Identify the specific data that was compromised and assess the potential impact on users and the company</a:t>
            </a:r>
            <a:endParaRPr sz="1000"/>
          </a:p>
          <a:p>
            <a:pPr marL="457200" lvl="0" indent="0" algn="l" rtl="0">
              <a:spcBef>
                <a:spcPts val="1500"/>
              </a:spcBef>
              <a:spcAft>
                <a:spcPts val="0"/>
              </a:spcAft>
              <a:buNone/>
            </a:pPr>
            <a:r>
              <a:rPr lang="en"/>
              <a:t>Legal Compliance</a:t>
            </a:r>
            <a:endParaRPr/>
          </a:p>
          <a:p>
            <a:pPr marL="457200" lvl="0" indent="0" algn="l" rtl="0">
              <a:lnSpc>
                <a:spcPct val="115000"/>
              </a:lnSpc>
              <a:spcBef>
                <a:spcPts val="800"/>
              </a:spcBef>
              <a:spcAft>
                <a:spcPts val="1500"/>
              </a:spcAft>
              <a:buNone/>
            </a:pPr>
            <a:r>
              <a:rPr lang="en" sz="1000"/>
              <a:t>Ensure all responses are in compliance with local and international data protection regulations, which can involve notifying regulatory bodies and affected individuals</a:t>
            </a:r>
            <a:endParaRPr sz="1000"/>
          </a:p>
        </p:txBody>
      </p:sp>
      <p:sp>
        <p:nvSpPr>
          <p:cNvPr id="192" name="Google Shape;192;p28"/>
          <p:cNvSpPr txBox="1">
            <a:spLocks noGrp="1"/>
          </p:cNvSpPr>
          <p:nvPr>
            <p:ph type="subTitle" idx="3"/>
          </p:nvPr>
        </p:nvSpPr>
        <p:spPr>
          <a:xfrm>
            <a:off x="311700" y="1313670"/>
            <a:ext cx="39999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Immediate Responses</a:t>
            </a:r>
            <a:endParaRPr/>
          </a:p>
        </p:txBody>
      </p:sp>
      <p:sp>
        <p:nvSpPr>
          <p:cNvPr id="193" name="Google Shape;193;p28"/>
          <p:cNvSpPr txBox="1">
            <a:spLocks noGrp="1"/>
          </p:cNvSpPr>
          <p:nvPr>
            <p:ph type="subTitle" idx="4"/>
          </p:nvPr>
        </p:nvSpPr>
        <p:spPr>
          <a:xfrm>
            <a:off x="4619925" y="1313670"/>
            <a:ext cx="39999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Investigation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a:spLocks noGrp="1"/>
          </p:cNvSpPr>
          <p:nvPr>
            <p:ph type="title"/>
          </p:nvPr>
        </p:nvSpPr>
        <p:spPr>
          <a:xfrm>
            <a:off x="277975" y="2193900"/>
            <a:ext cx="3132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Cause: </a:t>
            </a:r>
            <a:endParaRPr>
              <a:solidFill>
                <a:schemeClr val="dk1"/>
              </a:solidFill>
            </a:endParaRPr>
          </a:p>
          <a:p>
            <a:pPr marL="0" lvl="0" indent="0" algn="l" rtl="0">
              <a:spcBef>
                <a:spcPts val="0"/>
              </a:spcBef>
              <a:spcAft>
                <a:spcPts val="0"/>
              </a:spcAft>
              <a:buNone/>
            </a:pPr>
            <a:r>
              <a:rPr lang="en" sz="1800">
                <a:solidFill>
                  <a:schemeClr val="dk1"/>
                </a:solidFill>
              </a:rPr>
              <a:t>         “</a:t>
            </a:r>
            <a:r>
              <a:rPr lang="en" sz="1800" i="1">
                <a:solidFill>
                  <a:schemeClr val="dk1"/>
                </a:solidFill>
              </a:rPr>
              <a:t>Misconfigured server</a:t>
            </a:r>
            <a:r>
              <a:rPr lang="en" sz="2100" i="1">
                <a:solidFill>
                  <a:schemeClr val="dk1"/>
                </a:solidFill>
              </a:rPr>
              <a:t>”</a:t>
            </a:r>
            <a:endParaRPr sz="2100" i="1"/>
          </a:p>
        </p:txBody>
      </p:sp>
      <p:sp>
        <p:nvSpPr>
          <p:cNvPr id="199" name="Google Shape;199;p29"/>
          <p:cNvSpPr txBox="1">
            <a:spLocks noGrp="1"/>
          </p:cNvSpPr>
          <p:nvPr>
            <p:ph type="body" idx="1"/>
          </p:nvPr>
        </p:nvSpPr>
        <p:spPr>
          <a:xfrm>
            <a:off x="3582425" y="520500"/>
            <a:ext cx="5201100" cy="46230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b="1"/>
              <a:t>Automated Configuration Management</a:t>
            </a:r>
            <a:endParaRPr b="1"/>
          </a:p>
          <a:p>
            <a:pPr marL="914400" lvl="0" indent="-292100" algn="l" rtl="0">
              <a:lnSpc>
                <a:spcPct val="115000"/>
              </a:lnSpc>
              <a:spcBef>
                <a:spcPts val="0"/>
              </a:spcBef>
              <a:spcAft>
                <a:spcPts val="0"/>
              </a:spcAft>
              <a:buSzPts val="1000"/>
              <a:buChar char="➔"/>
            </a:pPr>
            <a:r>
              <a:rPr lang="en" sz="1000"/>
              <a:t>Utilize automated configuration management tools</a:t>
            </a:r>
            <a:endParaRPr sz="1000"/>
          </a:p>
          <a:p>
            <a:pPr marL="914400" lvl="0" indent="-292100" algn="l" rtl="0">
              <a:lnSpc>
                <a:spcPct val="115000"/>
              </a:lnSpc>
              <a:spcBef>
                <a:spcPts val="0"/>
              </a:spcBef>
              <a:spcAft>
                <a:spcPts val="0"/>
              </a:spcAft>
              <a:buSzPts val="1000"/>
              <a:buChar char="➔"/>
            </a:pPr>
            <a:r>
              <a:rPr lang="en" sz="1000"/>
              <a:t>Ensure consistent and secure configurations across all servers in the cloud environment </a:t>
            </a:r>
            <a:endParaRPr sz="1000"/>
          </a:p>
          <a:p>
            <a:pPr marL="914400" lvl="0" indent="-292100" algn="l" rtl="0">
              <a:lnSpc>
                <a:spcPct val="115000"/>
              </a:lnSpc>
              <a:spcBef>
                <a:spcPts val="0"/>
              </a:spcBef>
              <a:spcAft>
                <a:spcPts val="0"/>
              </a:spcAft>
              <a:buSzPts val="1000"/>
              <a:buChar char="➔"/>
            </a:pPr>
            <a:r>
              <a:rPr lang="en" sz="1000"/>
              <a:t>Enforce security policies, detect misconfigurations, and remediate them promptly</a:t>
            </a:r>
            <a:endParaRPr sz="1000"/>
          </a:p>
          <a:p>
            <a:pPr marL="1371600" lvl="0" indent="0" algn="l" rtl="0">
              <a:lnSpc>
                <a:spcPct val="115000"/>
              </a:lnSpc>
              <a:spcBef>
                <a:spcPts val="1000"/>
              </a:spcBef>
              <a:spcAft>
                <a:spcPts val="0"/>
              </a:spcAft>
              <a:buNone/>
            </a:pPr>
            <a:endParaRPr sz="300"/>
          </a:p>
          <a:p>
            <a:pPr marL="457200" lvl="0" indent="-304800" algn="l" rtl="0">
              <a:spcBef>
                <a:spcPts val="1000"/>
              </a:spcBef>
              <a:spcAft>
                <a:spcPts val="0"/>
              </a:spcAft>
              <a:buClr>
                <a:schemeClr val="dk1"/>
              </a:buClr>
              <a:buSzPts val="1200"/>
              <a:buChar char="●"/>
            </a:pPr>
            <a:r>
              <a:rPr lang="en" b="1">
                <a:solidFill>
                  <a:schemeClr val="dk2"/>
                </a:solidFill>
              </a:rPr>
              <a:t>Security Best Practices</a:t>
            </a:r>
            <a:endParaRPr b="1">
              <a:solidFill>
                <a:schemeClr val="dk2"/>
              </a:solidFill>
            </a:endParaRPr>
          </a:p>
          <a:p>
            <a:pPr marL="914400" lvl="0" indent="-292100" algn="l" rtl="0">
              <a:spcBef>
                <a:spcPts val="0"/>
              </a:spcBef>
              <a:spcAft>
                <a:spcPts val="0"/>
              </a:spcAft>
              <a:buClr>
                <a:schemeClr val="dk1"/>
              </a:buClr>
              <a:buSzPts val="1000"/>
              <a:buChar char="➔"/>
            </a:pPr>
            <a:r>
              <a:rPr lang="en" sz="1000">
                <a:solidFill>
                  <a:schemeClr val="dk2"/>
                </a:solidFill>
              </a:rPr>
              <a:t>Follow the  established security best practices for server configuration</a:t>
            </a:r>
            <a:endParaRPr sz="1000">
              <a:solidFill>
                <a:schemeClr val="dk2"/>
              </a:solidFill>
            </a:endParaRPr>
          </a:p>
          <a:p>
            <a:pPr marL="914400" lvl="0" indent="-292100" algn="l" rtl="0">
              <a:spcBef>
                <a:spcPts val="0"/>
              </a:spcBef>
              <a:spcAft>
                <a:spcPts val="0"/>
              </a:spcAft>
              <a:buClr>
                <a:schemeClr val="dk1"/>
              </a:buClr>
              <a:buSzPts val="1000"/>
              <a:buChar char="➔"/>
            </a:pPr>
            <a:r>
              <a:rPr lang="en" sz="1000">
                <a:solidFill>
                  <a:schemeClr val="dk2"/>
                </a:solidFill>
              </a:rPr>
              <a:t>Disabling unnecessary services, limiting user privileges, and applying least privilege principles</a:t>
            </a:r>
            <a:endParaRPr sz="1000">
              <a:solidFill>
                <a:schemeClr val="dk2"/>
              </a:solidFill>
            </a:endParaRPr>
          </a:p>
          <a:p>
            <a:pPr marL="914400" lvl="0" indent="-292100" algn="l" rtl="0">
              <a:spcBef>
                <a:spcPts val="0"/>
              </a:spcBef>
              <a:spcAft>
                <a:spcPts val="0"/>
              </a:spcAft>
              <a:buClr>
                <a:schemeClr val="dk1"/>
              </a:buClr>
              <a:buSzPts val="1000"/>
              <a:buChar char="➔"/>
            </a:pPr>
            <a:r>
              <a:rPr lang="en" sz="1000">
                <a:solidFill>
                  <a:schemeClr val="dk2"/>
                </a:solidFill>
              </a:rPr>
              <a:t>Regularly review and update security configurations to align with evolving threats and industry standards</a:t>
            </a:r>
            <a:endParaRPr sz="1000">
              <a:solidFill>
                <a:schemeClr val="dk2"/>
              </a:solidFill>
            </a:endParaRPr>
          </a:p>
          <a:p>
            <a:pPr marL="1371600" lvl="0" indent="0" algn="l" rtl="0">
              <a:spcBef>
                <a:spcPts val="1000"/>
              </a:spcBef>
              <a:spcAft>
                <a:spcPts val="0"/>
              </a:spcAft>
              <a:buNone/>
            </a:pPr>
            <a:endParaRPr sz="300">
              <a:solidFill>
                <a:schemeClr val="dk2"/>
              </a:solidFill>
            </a:endParaRPr>
          </a:p>
          <a:p>
            <a:pPr marL="457200" lvl="0" indent="-304800" algn="l" rtl="0">
              <a:spcBef>
                <a:spcPts val="1000"/>
              </a:spcBef>
              <a:spcAft>
                <a:spcPts val="0"/>
              </a:spcAft>
              <a:buClr>
                <a:schemeClr val="dk1"/>
              </a:buClr>
              <a:buSzPts val="1200"/>
              <a:buChar char="●"/>
            </a:pPr>
            <a:r>
              <a:rPr lang="en" b="1">
                <a:solidFill>
                  <a:schemeClr val="dk2"/>
                </a:solidFill>
              </a:rPr>
              <a:t>Ongoing Training and Awareness</a:t>
            </a:r>
            <a:endParaRPr b="1">
              <a:solidFill>
                <a:schemeClr val="dk2"/>
              </a:solidFill>
            </a:endParaRPr>
          </a:p>
          <a:p>
            <a:pPr marL="914400" lvl="0" indent="-292100" algn="l" rtl="0">
              <a:spcBef>
                <a:spcPts val="0"/>
              </a:spcBef>
              <a:spcAft>
                <a:spcPts val="0"/>
              </a:spcAft>
              <a:buClr>
                <a:schemeClr val="dk1"/>
              </a:buClr>
              <a:buSzPts val="1000"/>
              <a:buChar char="➔"/>
            </a:pPr>
            <a:r>
              <a:rPr lang="en" sz="1000">
                <a:solidFill>
                  <a:schemeClr val="dk2"/>
                </a:solidFill>
              </a:rPr>
              <a:t>Educate IT administrators and cloud infrastructure teams on the importance of secure server configurations and the potential risks associated with misconfigurations</a:t>
            </a:r>
            <a:endParaRPr sz="1000">
              <a:solidFill>
                <a:schemeClr val="dk2"/>
              </a:solidFill>
            </a:endParaRPr>
          </a:p>
          <a:p>
            <a:pPr marL="914400" lvl="0" indent="-292100" algn="l" rtl="0">
              <a:spcBef>
                <a:spcPts val="0"/>
              </a:spcBef>
              <a:spcAft>
                <a:spcPts val="0"/>
              </a:spcAft>
              <a:buClr>
                <a:schemeClr val="dk1"/>
              </a:buClr>
              <a:buSzPts val="1000"/>
              <a:buChar char="➔"/>
            </a:pPr>
            <a:r>
              <a:rPr lang="en" sz="1000">
                <a:solidFill>
                  <a:schemeClr val="dk2"/>
                </a:solidFill>
              </a:rPr>
              <a:t>Provide training on how to properly configure and secure servers in alignment with organizational security policies and best practices.</a:t>
            </a:r>
            <a:endParaRPr sz="1000">
              <a:solidFill>
                <a:schemeClr val="dk2"/>
              </a:solidFill>
            </a:endParaRPr>
          </a:p>
          <a:p>
            <a:pPr marL="0" lvl="0" indent="0" algn="l" rtl="0">
              <a:lnSpc>
                <a:spcPct val="115000"/>
              </a:lnSpc>
              <a:spcBef>
                <a:spcPts val="1000"/>
              </a:spcBef>
              <a:spcAft>
                <a:spcPts val="1000"/>
              </a:spcAft>
              <a:buNone/>
            </a:pP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1506000" y="1385500"/>
            <a:ext cx="68640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Thank you for listening</a:t>
            </a:r>
            <a:endParaRPr>
              <a:solidFill>
                <a:schemeClr val="accent2"/>
              </a:solidFill>
            </a:endParaRPr>
          </a:p>
        </p:txBody>
      </p:sp>
      <p:cxnSp>
        <p:nvCxnSpPr>
          <p:cNvPr id="205" name="Google Shape;205;p30"/>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accent2"/>
                </a:solidFill>
              </a:rPr>
              <a:t>Overview and Remediations</a:t>
            </a:r>
            <a:endParaRPr sz="4800">
              <a:solidFill>
                <a:schemeClr val="accent2"/>
              </a:solidFill>
            </a:endParaRPr>
          </a:p>
        </p:txBody>
      </p:sp>
      <p:sp>
        <p:nvSpPr>
          <p:cNvPr id="117" name="Google Shape;117;p20"/>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 1</a:t>
            </a:r>
            <a:endParaRPr sz="900">
              <a:solidFill>
                <a:schemeClr val="accent2"/>
              </a:solidFill>
              <a:latin typeface="Montserrat ExtraBold"/>
              <a:ea typeface="Montserrat ExtraBold"/>
              <a:cs typeface="Montserrat ExtraBold"/>
              <a:sym typeface="Montserrat ExtraBold"/>
            </a:endParaRPr>
          </a:p>
        </p:txBody>
      </p:sp>
      <p:cxnSp>
        <p:nvCxnSpPr>
          <p:cNvPr id="118" name="Google Shape;118;p20"/>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561154"/>
            <a:ext cx="4945500" cy="7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124" name="Google Shape;124;p21"/>
          <p:cNvSpPr txBox="1">
            <a:spLocks noGrp="1"/>
          </p:cNvSpPr>
          <p:nvPr>
            <p:ph type="body" idx="2"/>
          </p:nvPr>
        </p:nvSpPr>
        <p:spPr>
          <a:xfrm>
            <a:off x="4648825" y="1942123"/>
            <a:ext cx="4087800" cy="2718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Breach Method: Misconfigured server leading to exposed data.</a:t>
            </a:r>
            <a:endParaRPr/>
          </a:p>
          <a:p>
            <a:pPr marL="457200" lvl="0" indent="-304800" algn="l" rtl="0">
              <a:spcBef>
                <a:spcPts val="0"/>
              </a:spcBef>
              <a:spcAft>
                <a:spcPts val="0"/>
              </a:spcAft>
              <a:buSzPts val="1200"/>
              <a:buChar char="●"/>
            </a:pPr>
            <a:r>
              <a:rPr lang="en"/>
              <a:t>Hacker's Action: Downloaded the entire database through the vulnerability.</a:t>
            </a:r>
            <a:endParaRPr/>
          </a:p>
          <a:p>
            <a:pPr marL="457200" lvl="0" indent="-304800" algn="l" rtl="0">
              <a:spcBef>
                <a:spcPts val="0"/>
              </a:spcBef>
              <a:spcAft>
                <a:spcPts val="0"/>
              </a:spcAft>
              <a:buSzPts val="1200"/>
              <a:buChar char="●"/>
            </a:pPr>
            <a:r>
              <a:rPr lang="en"/>
              <a:t>Discovery: IT security researcher found the exposed database.</a:t>
            </a:r>
            <a:endParaRPr/>
          </a:p>
          <a:p>
            <a:pPr marL="457200" lvl="0" indent="-304800" algn="l" rtl="0">
              <a:spcBef>
                <a:spcPts val="0"/>
              </a:spcBef>
              <a:spcAft>
                <a:spcPts val="0"/>
              </a:spcAft>
              <a:buSzPts val="1200"/>
              <a:buChar char="●"/>
            </a:pPr>
            <a:r>
              <a:rPr lang="en"/>
              <a:t>Content: Database contained extensive user information.</a:t>
            </a:r>
            <a:endParaRPr/>
          </a:p>
          <a:p>
            <a:pPr marL="457200" lvl="0" indent="-304800" algn="l" rtl="0">
              <a:spcBef>
                <a:spcPts val="0"/>
              </a:spcBef>
              <a:spcAft>
                <a:spcPts val="0"/>
              </a:spcAft>
              <a:buSzPts val="1200"/>
              <a:buChar char="●"/>
            </a:pPr>
            <a:r>
              <a:rPr lang="en"/>
              <a:t>Company Alert: Despite attempts to notify Raychat, a bot attack destroyed the data before they could respond.</a:t>
            </a:r>
            <a:endParaRPr/>
          </a:p>
          <a:p>
            <a:pPr marL="0" lvl="0" indent="0" algn="l" rtl="0">
              <a:spcBef>
                <a:spcPts val="800"/>
              </a:spcBef>
              <a:spcAft>
                <a:spcPts val="800"/>
              </a:spcAft>
              <a:buNone/>
            </a:pPr>
            <a:endParaRPr/>
          </a:p>
        </p:txBody>
      </p:sp>
      <p:sp>
        <p:nvSpPr>
          <p:cNvPr id="125" name="Google Shape;125;p21"/>
          <p:cNvSpPr txBox="1">
            <a:spLocks noGrp="1"/>
          </p:cNvSpPr>
          <p:nvPr>
            <p:ph type="subTitle" idx="4"/>
          </p:nvPr>
        </p:nvSpPr>
        <p:spPr>
          <a:xfrm>
            <a:off x="4858275" y="1276649"/>
            <a:ext cx="39999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How was the data breached?</a:t>
            </a:r>
            <a:endParaRPr/>
          </a:p>
        </p:txBody>
      </p:sp>
      <p:sp>
        <p:nvSpPr>
          <p:cNvPr id="126" name="Google Shape;126;p21"/>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
        <p:nvSpPr>
          <p:cNvPr id="127" name="Google Shape;127;p21"/>
          <p:cNvSpPr txBox="1"/>
          <p:nvPr/>
        </p:nvSpPr>
        <p:spPr>
          <a:xfrm>
            <a:off x="326925" y="1942125"/>
            <a:ext cx="4245000" cy="2556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333333"/>
              </a:buClr>
              <a:buSzPts val="1100"/>
              <a:buFont typeface="Montserrat"/>
              <a:buChar char="●"/>
            </a:pPr>
            <a:r>
              <a:rPr lang="en" sz="1100">
                <a:solidFill>
                  <a:srgbClr val="333333"/>
                </a:solidFill>
                <a:latin typeface="Montserrat"/>
                <a:ea typeface="Montserrat"/>
                <a:cs typeface="Montserrat"/>
                <a:sym typeface="Montserrat"/>
              </a:rPr>
              <a:t>Date: January 2021</a:t>
            </a:r>
            <a:endParaRPr sz="1100">
              <a:solidFill>
                <a:srgbClr val="333333"/>
              </a:solidFill>
              <a:latin typeface="Montserrat"/>
              <a:ea typeface="Montserrat"/>
              <a:cs typeface="Montserrat"/>
              <a:sym typeface="Montserrat"/>
            </a:endParaRPr>
          </a:p>
          <a:p>
            <a:pPr marL="457200" lvl="0" indent="-298450" algn="l" rtl="0">
              <a:lnSpc>
                <a:spcPct val="115000"/>
              </a:lnSpc>
              <a:spcBef>
                <a:spcPts val="0"/>
              </a:spcBef>
              <a:spcAft>
                <a:spcPts val="0"/>
              </a:spcAft>
              <a:buClr>
                <a:srgbClr val="333333"/>
              </a:buClr>
              <a:buSzPts val="1100"/>
              <a:buFont typeface="Montserrat"/>
              <a:buChar char="●"/>
            </a:pPr>
            <a:r>
              <a:rPr lang="en" sz="1100">
                <a:solidFill>
                  <a:srgbClr val="333333"/>
                </a:solidFill>
                <a:latin typeface="Montserrat"/>
                <a:ea typeface="Montserrat"/>
                <a:cs typeface="Montserrat"/>
                <a:sym typeface="Montserrat"/>
              </a:rPr>
              <a:t>Origin: Server misconfiguration</a:t>
            </a:r>
            <a:endParaRPr sz="1100">
              <a:solidFill>
                <a:srgbClr val="333333"/>
              </a:solidFill>
              <a:latin typeface="Montserrat"/>
              <a:ea typeface="Montserrat"/>
              <a:cs typeface="Montserrat"/>
              <a:sym typeface="Montserrat"/>
            </a:endParaRPr>
          </a:p>
          <a:p>
            <a:pPr marL="457200" lvl="0" indent="-298450" algn="l" rtl="0">
              <a:lnSpc>
                <a:spcPct val="115000"/>
              </a:lnSpc>
              <a:spcBef>
                <a:spcPts val="0"/>
              </a:spcBef>
              <a:spcAft>
                <a:spcPts val="0"/>
              </a:spcAft>
              <a:buClr>
                <a:srgbClr val="333333"/>
              </a:buClr>
              <a:buSzPts val="1100"/>
              <a:buFont typeface="Montserrat"/>
              <a:buChar char="●"/>
            </a:pPr>
            <a:r>
              <a:rPr lang="en" sz="1100">
                <a:solidFill>
                  <a:srgbClr val="333333"/>
                </a:solidFill>
                <a:latin typeface="Montserrat"/>
                <a:ea typeface="Montserrat"/>
                <a:cs typeface="Montserrat"/>
                <a:sym typeface="Montserrat"/>
              </a:rPr>
              <a:t>Impact: Exposure of hundreds of millions of accounts</a:t>
            </a:r>
            <a:endParaRPr sz="1100">
              <a:solidFill>
                <a:srgbClr val="333333"/>
              </a:solidFill>
              <a:latin typeface="Montserrat"/>
              <a:ea typeface="Montserrat"/>
              <a:cs typeface="Montserrat"/>
              <a:sym typeface="Montserrat"/>
            </a:endParaRPr>
          </a:p>
          <a:p>
            <a:pPr marL="457200" lvl="0" indent="-298450" algn="l" rtl="0">
              <a:lnSpc>
                <a:spcPct val="115000"/>
              </a:lnSpc>
              <a:spcBef>
                <a:spcPts val="0"/>
              </a:spcBef>
              <a:spcAft>
                <a:spcPts val="0"/>
              </a:spcAft>
              <a:buClr>
                <a:srgbClr val="333333"/>
              </a:buClr>
              <a:buSzPts val="1100"/>
              <a:buFont typeface="Montserrat"/>
              <a:buChar char="●"/>
            </a:pPr>
            <a:r>
              <a:rPr lang="en" sz="1100">
                <a:solidFill>
                  <a:srgbClr val="333333"/>
                </a:solidFill>
                <a:latin typeface="Montserrat"/>
                <a:ea typeface="Montserrat"/>
                <a:cs typeface="Montserrat"/>
                <a:sym typeface="Montserrat"/>
              </a:rPr>
              <a:t>Data Accessed: User data across accounts</a:t>
            </a:r>
            <a:endParaRPr sz="1100">
              <a:solidFill>
                <a:srgbClr val="333333"/>
              </a:solidFill>
              <a:latin typeface="Montserrat"/>
              <a:ea typeface="Montserrat"/>
              <a:cs typeface="Montserrat"/>
              <a:sym typeface="Montserrat"/>
            </a:endParaRPr>
          </a:p>
          <a:p>
            <a:pPr marL="457200" lvl="0" indent="-298450" algn="l" rtl="0">
              <a:lnSpc>
                <a:spcPct val="115000"/>
              </a:lnSpc>
              <a:spcBef>
                <a:spcPts val="0"/>
              </a:spcBef>
              <a:spcAft>
                <a:spcPts val="0"/>
              </a:spcAft>
              <a:buClr>
                <a:srgbClr val="333333"/>
              </a:buClr>
              <a:buSzPts val="1100"/>
              <a:buFont typeface="Montserrat"/>
              <a:buChar char="●"/>
            </a:pPr>
            <a:r>
              <a:rPr lang="en" sz="1100">
                <a:solidFill>
                  <a:srgbClr val="333333"/>
                </a:solidFill>
                <a:latin typeface="Montserrat"/>
                <a:ea typeface="Montserrat"/>
                <a:cs typeface="Montserrat"/>
                <a:sym typeface="Montserrat"/>
              </a:rPr>
              <a:t>Aftermath: Hacker claimed responsibility on a forum</a:t>
            </a:r>
            <a:endParaRPr sz="1100">
              <a:solidFill>
                <a:srgbClr val="333333"/>
              </a:solidFill>
              <a:latin typeface="Montserrat"/>
              <a:ea typeface="Montserrat"/>
              <a:cs typeface="Montserrat"/>
              <a:sym typeface="Montserrat"/>
            </a:endParaRPr>
          </a:p>
          <a:p>
            <a:pPr marL="457200" lvl="0" indent="-298450" algn="l" rtl="0">
              <a:lnSpc>
                <a:spcPct val="115000"/>
              </a:lnSpc>
              <a:spcBef>
                <a:spcPts val="0"/>
              </a:spcBef>
              <a:spcAft>
                <a:spcPts val="0"/>
              </a:spcAft>
              <a:buClr>
                <a:srgbClr val="333333"/>
              </a:buClr>
              <a:buSzPts val="1100"/>
              <a:buFont typeface="Montserrat"/>
              <a:buChar char="●"/>
            </a:pPr>
            <a:r>
              <a:rPr lang="en" sz="1100">
                <a:solidFill>
                  <a:srgbClr val="333333"/>
                </a:solidFill>
                <a:latin typeface="Montserrat"/>
                <a:ea typeface="Montserrat"/>
                <a:cs typeface="Montserrat"/>
                <a:sym typeface="Montserrat"/>
              </a:rPr>
              <a:t>Affected Files: 150 million user files compromised</a:t>
            </a:r>
            <a:endParaRPr sz="1100">
              <a:solidFill>
                <a:srgbClr val="333333"/>
              </a:solidFill>
              <a:latin typeface="Montserrat"/>
              <a:ea typeface="Montserrat"/>
              <a:cs typeface="Montserrat"/>
              <a:sym typeface="Montserrat"/>
            </a:endParaRPr>
          </a:p>
          <a:p>
            <a:pPr marL="457200" lvl="0" indent="-298450" algn="l" rtl="0">
              <a:lnSpc>
                <a:spcPct val="115000"/>
              </a:lnSpc>
              <a:spcBef>
                <a:spcPts val="0"/>
              </a:spcBef>
              <a:spcAft>
                <a:spcPts val="0"/>
              </a:spcAft>
              <a:buClr>
                <a:srgbClr val="333333"/>
              </a:buClr>
              <a:buSzPts val="1100"/>
              <a:buFont typeface="Montserrat"/>
              <a:buChar char="●"/>
            </a:pPr>
            <a:r>
              <a:rPr lang="en" sz="1100">
                <a:solidFill>
                  <a:srgbClr val="333333"/>
                </a:solidFill>
                <a:latin typeface="Montserrat"/>
                <a:ea typeface="Montserrat"/>
                <a:cs typeface="Montserrat"/>
                <a:sym typeface="Montserrat"/>
              </a:rPr>
              <a:t>Total Accounts in Database: Nearly 300 million</a:t>
            </a:r>
            <a:endParaRPr sz="1100">
              <a:solidFill>
                <a:srgbClr val="333333"/>
              </a:solidFill>
              <a:latin typeface="Montserrat"/>
              <a:ea typeface="Montserrat"/>
              <a:cs typeface="Montserrat"/>
              <a:sym typeface="Montserrat"/>
            </a:endParaRPr>
          </a:p>
          <a:p>
            <a:pPr marL="457200" lvl="0" indent="-298450" algn="l" rtl="0">
              <a:lnSpc>
                <a:spcPct val="115000"/>
              </a:lnSpc>
              <a:spcBef>
                <a:spcPts val="0"/>
              </a:spcBef>
              <a:spcAft>
                <a:spcPts val="0"/>
              </a:spcAft>
              <a:buClr>
                <a:srgbClr val="333333"/>
              </a:buClr>
              <a:buSzPts val="1100"/>
              <a:buFont typeface="Montserrat"/>
              <a:buChar char="●"/>
            </a:pPr>
            <a:r>
              <a:rPr lang="en" sz="1100">
                <a:solidFill>
                  <a:srgbClr val="333333"/>
                </a:solidFill>
                <a:latin typeface="Montserrat"/>
                <a:ea typeface="Montserrat"/>
                <a:cs typeface="Montserrat"/>
                <a:sym typeface="Montserrat"/>
              </a:rPr>
              <a:t>Leaked Data Included: Full names, IP and email addresses, Bcrypt-encrypted passwords, Telegram IDs.</a:t>
            </a:r>
            <a:endParaRPr sz="1100">
              <a:solidFill>
                <a:srgbClr val="333333"/>
              </a:solidFill>
              <a:latin typeface="Montserrat"/>
              <a:ea typeface="Montserrat"/>
              <a:cs typeface="Montserrat"/>
              <a:sym typeface="Montserrat"/>
            </a:endParaRPr>
          </a:p>
          <a:p>
            <a:pPr marL="0" lvl="0" indent="0" algn="l" rtl="0">
              <a:spcBef>
                <a:spcPts val="0"/>
              </a:spcBef>
              <a:spcAft>
                <a:spcPts val="0"/>
              </a:spcAft>
              <a:buNone/>
            </a:pPr>
            <a:endParaRPr sz="1100">
              <a:solidFill>
                <a:srgbClr val="333333"/>
              </a:solidFill>
              <a:latin typeface="Montserrat"/>
              <a:ea typeface="Montserrat"/>
              <a:cs typeface="Montserrat"/>
              <a:sym typeface="Montserrat"/>
            </a:endParaRPr>
          </a:p>
          <a:p>
            <a:pPr marL="0" lvl="0" indent="0" algn="l" rtl="0">
              <a:spcBef>
                <a:spcPts val="0"/>
              </a:spcBef>
              <a:spcAft>
                <a:spcPts val="0"/>
              </a:spcAft>
              <a:buNone/>
            </a:pPr>
            <a:endParaRPr sz="1100">
              <a:solidFill>
                <a:srgbClr val="333333"/>
              </a:solidFill>
              <a:latin typeface="Montserrat"/>
              <a:ea typeface="Montserrat"/>
              <a:cs typeface="Montserrat"/>
              <a:sym typeface="Montserrat"/>
            </a:endParaRPr>
          </a:p>
        </p:txBody>
      </p:sp>
      <p:sp>
        <p:nvSpPr>
          <p:cNvPr id="128" name="Google Shape;128;p21"/>
          <p:cNvSpPr txBox="1">
            <a:spLocks noGrp="1"/>
          </p:cNvSpPr>
          <p:nvPr>
            <p:ph type="subTitle" idx="4"/>
          </p:nvPr>
        </p:nvSpPr>
        <p:spPr>
          <a:xfrm>
            <a:off x="407175" y="1276651"/>
            <a:ext cx="3999900" cy="7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Raychat data breach; a communications application based in Iran</a:t>
            </a:r>
            <a:endParaRPr sz="1200" b="0">
              <a:solidFill>
                <a:schemeClr val="dk2"/>
              </a:solidFill>
            </a:endParaRPr>
          </a:p>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311700" y="561154"/>
            <a:ext cx="4945500" cy="7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Remediations</a:t>
            </a:r>
            <a:endParaRPr/>
          </a:p>
        </p:txBody>
      </p:sp>
      <p:sp>
        <p:nvSpPr>
          <p:cNvPr id="134" name="Google Shape;134;p22"/>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
        <p:nvSpPr>
          <p:cNvPr id="135" name="Google Shape;135;p22"/>
          <p:cNvSpPr txBox="1"/>
          <p:nvPr/>
        </p:nvSpPr>
        <p:spPr>
          <a:xfrm>
            <a:off x="326925" y="1942125"/>
            <a:ext cx="4160400" cy="9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rgbClr val="333333"/>
              </a:solidFill>
              <a:latin typeface="Montserrat"/>
              <a:ea typeface="Montserrat"/>
              <a:cs typeface="Montserrat"/>
              <a:sym typeface="Montserrat"/>
            </a:endParaRPr>
          </a:p>
        </p:txBody>
      </p:sp>
      <p:sp>
        <p:nvSpPr>
          <p:cNvPr id="136" name="Google Shape;136;p22"/>
          <p:cNvSpPr txBox="1">
            <a:spLocks noGrp="1"/>
          </p:cNvSpPr>
          <p:nvPr>
            <p:ph type="subTitle" idx="4"/>
          </p:nvPr>
        </p:nvSpPr>
        <p:spPr>
          <a:xfrm>
            <a:off x="407175" y="1519650"/>
            <a:ext cx="4318200" cy="27366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333333"/>
              </a:buClr>
              <a:buSzPts val="1200"/>
              <a:buChar char="●"/>
            </a:pPr>
            <a:r>
              <a:rPr lang="en" sz="1200" b="0">
                <a:solidFill>
                  <a:srgbClr val="333333"/>
                </a:solidFill>
                <a:highlight>
                  <a:srgbClr val="FFFFFF"/>
                </a:highlight>
              </a:rPr>
              <a:t>Stored its user data on a </a:t>
            </a:r>
            <a:r>
              <a:rPr lang="en" sz="1200">
                <a:solidFill>
                  <a:srgbClr val="434343"/>
                </a:solidFill>
                <a:highlight>
                  <a:srgbClr val="FFFFFF"/>
                </a:highlight>
              </a:rPr>
              <a:t>misconfigured</a:t>
            </a:r>
            <a:r>
              <a:rPr lang="en" sz="1200">
                <a:solidFill>
                  <a:srgbClr val="333333"/>
                </a:solidFill>
                <a:highlight>
                  <a:srgbClr val="FFFFFF"/>
                </a:highlight>
              </a:rPr>
              <a:t> </a:t>
            </a:r>
            <a:r>
              <a:rPr lang="en" sz="1200">
                <a:solidFill>
                  <a:srgbClr val="434343"/>
                </a:solidFill>
                <a:highlight>
                  <a:srgbClr val="FFFFFF"/>
                </a:highlight>
              </a:rPr>
              <a:t>MongoDB database</a:t>
            </a:r>
            <a:r>
              <a:rPr lang="en" sz="1200" b="0">
                <a:solidFill>
                  <a:srgbClr val="333333"/>
                </a:solidFill>
                <a:highlight>
                  <a:srgbClr val="FFFFFF"/>
                </a:highlight>
              </a:rPr>
              <a:t>(NoSQL database).</a:t>
            </a:r>
            <a:endParaRPr sz="1200" b="0">
              <a:solidFill>
                <a:srgbClr val="333333"/>
              </a:solidFill>
              <a:highlight>
                <a:srgbClr val="FFFFFF"/>
              </a:highlight>
            </a:endParaRPr>
          </a:p>
          <a:p>
            <a:pPr marL="457200" lvl="0" indent="-304800" algn="l" rtl="0">
              <a:lnSpc>
                <a:spcPct val="150000"/>
              </a:lnSpc>
              <a:spcBef>
                <a:spcPts val="0"/>
              </a:spcBef>
              <a:spcAft>
                <a:spcPts val="0"/>
              </a:spcAft>
              <a:buClr>
                <a:srgbClr val="333333"/>
              </a:buClr>
              <a:buSzPts val="1200"/>
              <a:buChar char="●"/>
            </a:pPr>
            <a:r>
              <a:rPr lang="en" sz="1200" b="0">
                <a:solidFill>
                  <a:srgbClr val="333333"/>
                </a:solidFill>
                <a:highlight>
                  <a:srgbClr val="FFFFFF"/>
                </a:highlight>
              </a:rPr>
              <a:t>Discovered by security researcher </a:t>
            </a:r>
            <a:r>
              <a:rPr lang="en" sz="1200">
                <a:solidFill>
                  <a:srgbClr val="434343"/>
                </a:solidFill>
                <a:highlight>
                  <a:srgbClr val="FFFFFF"/>
                </a:highlight>
              </a:rPr>
              <a:t>Bob Diachenko</a:t>
            </a:r>
            <a:r>
              <a:rPr lang="en" sz="1200" b="0">
                <a:solidFill>
                  <a:srgbClr val="333333"/>
                </a:solidFill>
                <a:highlight>
                  <a:srgbClr val="FFFFFF"/>
                </a:highlight>
              </a:rPr>
              <a:t>.</a:t>
            </a:r>
            <a:endParaRPr sz="1200" b="0">
              <a:solidFill>
                <a:srgbClr val="333333"/>
              </a:solidFill>
              <a:highlight>
                <a:srgbClr val="FFFFFF"/>
              </a:highlight>
            </a:endParaRPr>
          </a:p>
          <a:p>
            <a:pPr marL="457200" lvl="0" indent="-304800" algn="l" rtl="0">
              <a:lnSpc>
                <a:spcPct val="150000"/>
              </a:lnSpc>
              <a:spcBef>
                <a:spcPts val="0"/>
              </a:spcBef>
              <a:spcAft>
                <a:spcPts val="0"/>
              </a:spcAft>
              <a:buClr>
                <a:srgbClr val="333333"/>
              </a:buClr>
              <a:buSzPts val="1200"/>
              <a:buChar char="●"/>
            </a:pPr>
            <a:r>
              <a:rPr lang="en" sz="1200" b="0">
                <a:solidFill>
                  <a:srgbClr val="333333"/>
                </a:solidFill>
                <a:highlight>
                  <a:srgbClr val="FFFFFF"/>
                </a:highlight>
              </a:rPr>
              <a:t>Came across the vulnerability using publicly accessible </a:t>
            </a:r>
            <a:r>
              <a:rPr lang="en" sz="1200">
                <a:solidFill>
                  <a:srgbClr val="434343"/>
                </a:solidFill>
                <a:highlight>
                  <a:srgbClr val="FFFFFF"/>
                </a:highlight>
              </a:rPr>
              <a:t>open-source search tools</a:t>
            </a:r>
            <a:r>
              <a:rPr lang="en" sz="1200" b="0">
                <a:solidFill>
                  <a:srgbClr val="333333"/>
                </a:solidFill>
                <a:highlight>
                  <a:srgbClr val="FFFFFF"/>
                </a:highlight>
              </a:rPr>
              <a:t>.</a:t>
            </a:r>
            <a:endParaRPr sz="1200" b="0">
              <a:solidFill>
                <a:srgbClr val="333333"/>
              </a:solidFill>
              <a:highlight>
                <a:srgbClr val="FFFFFF"/>
              </a:highlight>
            </a:endParaRPr>
          </a:p>
          <a:p>
            <a:pPr marL="457200" lvl="0" indent="-304800" algn="l" rtl="0">
              <a:lnSpc>
                <a:spcPct val="150000"/>
              </a:lnSpc>
              <a:spcBef>
                <a:spcPts val="0"/>
              </a:spcBef>
              <a:spcAft>
                <a:spcPts val="0"/>
              </a:spcAft>
              <a:buClr>
                <a:srgbClr val="333333"/>
              </a:buClr>
              <a:buSzPts val="1200"/>
              <a:buChar char="●"/>
            </a:pPr>
            <a:r>
              <a:rPr lang="en" sz="1200" b="0">
                <a:solidFill>
                  <a:srgbClr val="333333"/>
                </a:solidFill>
                <a:highlight>
                  <a:srgbClr val="FFFFFF"/>
                </a:highlight>
              </a:rPr>
              <a:t>Reached out to the company but says he initially got </a:t>
            </a:r>
            <a:r>
              <a:rPr lang="en" sz="1200">
                <a:solidFill>
                  <a:srgbClr val="434343"/>
                </a:solidFill>
                <a:highlight>
                  <a:srgbClr val="FFFFFF"/>
                </a:highlight>
              </a:rPr>
              <a:t>no response</a:t>
            </a:r>
            <a:r>
              <a:rPr lang="en" sz="1200" b="0">
                <a:solidFill>
                  <a:srgbClr val="333333"/>
                </a:solidFill>
                <a:highlight>
                  <a:srgbClr val="FFFFFF"/>
                </a:highlight>
              </a:rPr>
              <a:t>.</a:t>
            </a:r>
            <a:endParaRPr sz="1200" b="0">
              <a:solidFill>
                <a:srgbClr val="333333"/>
              </a:solidFill>
              <a:highlight>
                <a:srgbClr val="FFFFFF"/>
              </a:highlight>
            </a:endParaRPr>
          </a:p>
        </p:txBody>
      </p:sp>
      <p:pic>
        <p:nvPicPr>
          <p:cNvPr id="137" name="Google Shape;137;p22"/>
          <p:cNvPicPr preferRelativeResize="0"/>
          <p:nvPr/>
        </p:nvPicPr>
        <p:blipFill>
          <a:blip r:embed="rId3">
            <a:alphaModFix/>
          </a:blip>
          <a:stretch>
            <a:fillRect/>
          </a:stretch>
        </p:blipFill>
        <p:spPr>
          <a:xfrm>
            <a:off x="5322775" y="924749"/>
            <a:ext cx="2968875" cy="3926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311700" y="561154"/>
            <a:ext cx="4945500" cy="7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Remediations</a:t>
            </a:r>
            <a:endParaRPr/>
          </a:p>
        </p:txBody>
      </p:sp>
      <p:sp>
        <p:nvSpPr>
          <p:cNvPr id="143" name="Google Shape;143;p23"/>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
        <p:nvSpPr>
          <p:cNvPr id="144" name="Google Shape;144;p23"/>
          <p:cNvSpPr txBox="1"/>
          <p:nvPr/>
        </p:nvSpPr>
        <p:spPr>
          <a:xfrm>
            <a:off x="326925" y="1942125"/>
            <a:ext cx="4160400" cy="9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rgbClr val="333333"/>
              </a:solidFill>
              <a:latin typeface="Montserrat"/>
              <a:ea typeface="Montserrat"/>
              <a:cs typeface="Montserrat"/>
              <a:sym typeface="Montserrat"/>
            </a:endParaRPr>
          </a:p>
        </p:txBody>
      </p:sp>
      <p:sp>
        <p:nvSpPr>
          <p:cNvPr id="145" name="Google Shape;145;p23"/>
          <p:cNvSpPr txBox="1">
            <a:spLocks noGrp="1"/>
          </p:cNvSpPr>
          <p:nvPr>
            <p:ph type="subTitle" idx="4"/>
          </p:nvPr>
        </p:nvSpPr>
        <p:spPr>
          <a:xfrm>
            <a:off x="407175" y="1631225"/>
            <a:ext cx="3999900" cy="26445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000000"/>
              </a:buClr>
              <a:buSzPts val="1200"/>
              <a:buChar char="●"/>
            </a:pPr>
            <a:r>
              <a:rPr lang="en" sz="1200" b="0">
                <a:solidFill>
                  <a:srgbClr val="000000"/>
                </a:solidFill>
                <a:highlight>
                  <a:srgbClr val="FFFFFF"/>
                </a:highlight>
              </a:rPr>
              <a:t>Raychat quickly </a:t>
            </a:r>
            <a:r>
              <a:rPr lang="en" sz="1200">
                <a:solidFill>
                  <a:srgbClr val="434343"/>
                </a:solidFill>
                <a:highlight>
                  <a:srgbClr val="FFFFFF"/>
                </a:highlight>
              </a:rPr>
              <a:t>admitted</a:t>
            </a:r>
            <a:r>
              <a:rPr lang="en" sz="1200" b="0">
                <a:solidFill>
                  <a:srgbClr val="000000"/>
                </a:solidFill>
                <a:highlight>
                  <a:srgbClr val="FFFFFF"/>
                </a:highlight>
              </a:rPr>
              <a:t> to the breach</a:t>
            </a:r>
            <a:endParaRPr sz="1200" b="0">
              <a:solidFill>
                <a:srgbClr val="000000"/>
              </a:solidFill>
              <a:highlight>
                <a:srgbClr val="FFFFFF"/>
              </a:highlight>
            </a:endParaRPr>
          </a:p>
          <a:p>
            <a:pPr marL="0" lvl="0" indent="0" algn="l" rtl="0">
              <a:lnSpc>
                <a:spcPct val="115000"/>
              </a:lnSpc>
              <a:spcBef>
                <a:spcPts val="1600"/>
              </a:spcBef>
              <a:spcAft>
                <a:spcPts val="0"/>
              </a:spcAft>
              <a:buNone/>
            </a:pPr>
            <a:endParaRPr sz="1200" b="0">
              <a:solidFill>
                <a:srgbClr val="000000"/>
              </a:solidFill>
              <a:highlight>
                <a:srgbClr val="FFFFFF"/>
              </a:highlight>
            </a:endParaRPr>
          </a:p>
          <a:p>
            <a:pPr marL="457200" lvl="0" indent="-304800" algn="l" rtl="0">
              <a:lnSpc>
                <a:spcPct val="115000"/>
              </a:lnSpc>
              <a:spcBef>
                <a:spcPts val="1600"/>
              </a:spcBef>
              <a:spcAft>
                <a:spcPts val="0"/>
              </a:spcAft>
              <a:buClr>
                <a:srgbClr val="000000"/>
              </a:buClr>
              <a:buSzPts val="1200"/>
              <a:buChar char="●"/>
            </a:pPr>
            <a:r>
              <a:rPr lang="en" sz="1200" b="0">
                <a:solidFill>
                  <a:srgbClr val="000000"/>
                </a:solidFill>
                <a:highlight>
                  <a:srgbClr val="FFFFFF"/>
                </a:highlight>
              </a:rPr>
              <a:t>Published a statement on its website and </a:t>
            </a:r>
            <a:r>
              <a:rPr lang="en" sz="1200">
                <a:solidFill>
                  <a:srgbClr val="434343"/>
                </a:solidFill>
                <a:highlight>
                  <a:srgbClr val="FFFFFF"/>
                </a:highlight>
              </a:rPr>
              <a:t>apologized</a:t>
            </a:r>
            <a:r>
              <a:rPr lang="en" sz="1200" b="0">
                <a:solidFill>
                  <a:srgbClr val="000000"/>
                </a:solidFill>
                <a:highlight>
                  <a:srgbClr val="FFFFFF"/>
                </a:highlight>
              </a:rPr>
              <a:t> to users for the inconvenience. </a:t>
            </a:r>
            <a:endParaRPr sz="1200" b="0">
              <a:solidFill>
                <a:srgbClr val="000000"/>
              </a:solidFill>
              <a:highlight>
                <a:srgbClr val="FFFFFF"/>
              </a:highlight>
            </a:endParaRPr>
          </a:p>
          <a:p>
            <a:pPr marL="0" lvl="0" indent="0" algn="l" rtl="0">
              <a:lnSpc>
                <a:spcPct val="115000"/>
              </a:lnSpc>
              <a:spcBef>
                <a:spcPts val="1600"/>
              </a:spcBef>
              <a:spcAft>
                <a:spcPts val="0"/>
              </a:spcAft>
              <a:buNone/>
            </a:pPr>
            <a:endParaRPr sz="1200" b="0">
              <a:solidFill>
                <a:srgbClr val="000000"/>
              </a:solidFill>
              <a:highlight>
                <a:srgbClr val="FFFFFF"/>
              </a:highlight>
            </a:endParaRPr>
          </a:p>
          <a:p>
            <a:pPr marL="457200" lvl="0" indent="-304800" algn="l" rtl="0">
              <a:lnSpc>
                <a:spcPct val="115000"/>
              </a:lnSpc>
              <a:spcBef>
                <a:spcPts val="1600"/>
              </a:spcBef>
              <a:spcAft>
                <a:spcPts val="0"/>
              </a:spcAft>
              <a:buClr>
                <a:srgbClr val="000000"/>
              </a:buClr>
              <a:buSzPts val="1200"/>
              <a:buChar char="●"/>
            </a:pPr>
            <a:r>
              <a:rPr lang="en" sz="1200" b="0">
                <a:solidFill>
                  <a:srgbClr val="000000"/>
                </a:solidFill>
                <a:highlight>
                  <a:srgbClr val="FFFFFF"/>
                </a:highlight>
              </a:rPr>
              <a:t>Co-founder Ghader Sadeghi confirmed in a message that Diachenko had been </a:t>
            </a:r>
            <a:r>
              <a:rPr lang="en" sz="1200">
                <a:solidFill>
                  <a:srgbClr val="434343"/>
                </a:solidFill>
                <a:highlight>
                  <a:srgbClr val="FFFFFF"/>
                </a:highlight>
              </a:rPr>
              <a:t>helpful</a:t>
            </a:r>
            <a:r>
              <a:rPr lang="en" sz="1200">
                <a:solidFill>
                  <a:srgbClr val="000000"/>
                </a:solidFill>
                <a:highlight>
                  <a:srgbClr val="FFFFFF"/>
                </a:highlight>
              </a:rPr>
              <a:t> </a:t>
            </a:r>
            <a:r>
              <a:rPr lang="en" sz="1200" b="0">
                <a:solidFill>
                  <a:srgbClr val="000000"/>
                </a:solidFill>
                <a:highlight>
                  <a:srgbClr val="FFFFFF"/>
                </a:highlight>
              </a:rPr>
              <a:t>in assessing the nature of the breach. </a:t>
            </a:r>
            <a:endParaRPr sz="1200" b="0">
              <a:solidFill>
                <a:srgbClr val="000000"/>
              </a:solidFill>
              <a:highlight>
                <a:srgbClr val="FFFFFF"/>
              </a:highlight>
            </a:endParaRPr>
          </a:p>
          <a:p>
            <a:pPr marL="0" lvl="0" indent="0" algn="l" rtl="0">
              <a:spcBef>
                <a:spcPts val="1600"/>
              </a:spcBef>
              <a:spcAft>
                <a:spcPts val="1600"/>
              </a:spcAft>
              <a:buNone/>
            </a:pPr>
            <a:endParaRPr sz="1350" b="0">
              <a:solidFill>
                <a:srgbClr val="000000"/>
              </a:solidFill>
              <a:highlight>
                <a:srgbClr val="FFFFFF"/>
              </a:highlight>
              <a:latin typeface="Georgia"/>
              <a:ea typeface="Georgia"/>
              <a:cs typeface="Georgia"/>
              <a:sym typeface="Georgia"/>
            </a:endParaRPr>
          </a:p>
        </p:txBody>
      </p:sp>
      <p:sp>
        <p:nvSpPr>
          <p:cNvPr id="146" name="Google Shape;146;p23"/>
          <p:cNvSpPr txBox="1">
            <a:spLocks noGrp="1"/>
          </p:cNvSpPr>
          <p:nvPr>
            <p:ph type="subTitle" idx="4"/>
          </p:nvPr>
        </p:nvSpPr>
        <p:spPr>
          <a:xfrm>
            <a:off x="4487325" y="1631223"/>
            <a:ext cx="3999900" cy="2644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Char char="●"/>
            </a:pPr>
            <a:r>
              <a:rPr lang="en" sz="1200" b="0">
                <a:solidFill>
                  <a:srgbClr val="000000"/>
                </a:solidFill>
              </a:rPr>
              <a:t>Stressed the company’s remorse to its users and its willingness to </a:t>
            </a:r>
            <a:r>
              <a:rPr lang="en" sz="1200">
                <a:solidFill>
                  <a:srgbClr val="434343"/>
                </a:solidFill>
              </a:rPr>
              <a:t>improve</a:t>
            </a:r>
            <a:r>
              <a:rPr lang="en" sz="1200" b="0">
                <a:solidFill>
                  <a:srgbClr val="000000"/>
                </a:solidFill>
              </a:rPr>
              <a:t>. </a:t>
            </a:r>
            <a:endParaRPr sz="1200" b="0">
              <a:solidFill>
                <a:srgbClr val="000000"/>
              </a:solidFill>
            </a:endParaRPr>
          </a:p>
          <a:p>
            <a:pPr marL="0" lvl="0" indent="0" algn="l" rtl="0">
              <a:spcBef>
                <a:spcPts val="1600"/>
              </a:spcBef>
              <a:spcAft>
                <a:spcPts val="0"/>
              </a:spcAft>
              <a:buNone/>
            </a:pPr>
            <a:endParaRPr sz="1200" b="0">
              <a:solidFill>
                <a:srgbClr val="000000"/>
              </a:solidFill>
            </a:endParaRPr>
          </a:p>
          <a:p>
            <a:pPr marL="457200" lvl="0" indent="-304800" algn="l" rtl="0">
              <a:spcBef>
                <a:spcPts val="1600"/>
              </a:spcBef>
              <a:spcAft>
                <a:spcPts val="0"/>
              </a:spcAft>
              <a:buClr>
                <a:srgbClr val="000000"/>
              </a:buClr>
              <a:buSzPts val="1200"/>
              <a:buChar char="●"/>
            </a:pPr>
            <a:r>
              <a:rPr lang="en" sz="1200" b="0">
                <a:solidFill>
                  <a:srgbClr val="000000"/>
                </a:solidFill>
              </a:rPr>
              <a:t>User data is backed up and will be </a:t>
            </a:r>
            <a:r>
              <a:rPr lang="en" sz="1200">
                <a:solidFill>
                  <a:srgbClr val="434343"/>
                </a:solidFill>
              </a:rPr>
              <a:t>restored</a:t>
            </a:r>
            <a:r>
              <a:rPr lang="en" sz="1200" b="0">
                <a:solidFill>
                  <a:srgbClr val="000000"/>
                </a:solidFill>
              </a:rPr>
              <a:t> shortly.</a:t>
            </a:r>
            <a:endParaRPr sz="1200" b="0">
              <a:solidFill>
                <a:srgbClr val="000000"/>
              </a:solidFill>
            </a:endParaRPr>
          </a:p>
          <a:p>
            <a:pPr marL="0" lvl="0" indent="0" algn="l" rtl="0">
              <a:spcBef>
                <a:spcPts val="1600"/>
              </a:spcBef>
              <a:spcAft>
                <a:spcPts val="0"/>
              </a:spcAft>
              <a:buNone/>
            </a:pPr>
            <a:endParaRPr sz="1200" b="0">
              <a:solidFill>
                <a:srgbClr val="000000"/>
              </a:solidFill>
            </a:endParaRPr>
          </a:p>
          <a:p>
            <a:pPr marL="457200" lvl="0" indent="-304800" algn="l" rtl="0">
              <a:spcBef>
                <a:spcPts val="1600"/>
              </a:spcBef>
              <a:spcAft>
                <a:spcPts val="0"/>
              </a:spcAft>
              <a:buClr>
                <a:srgbClr val="000000"/>
              </a:buClr>
              <a:buSzPts val="1200"/>
              <a:buChar char="●"/>
            </a:pPr>
            <a:r>
              <a:rPr lang="en" sz="1200" b="0">
                <a:solidFill>
                  <a:srgbClr val="000000"/>
                </a:solidFill>
              </a:rPr>
              <a:t>In Jan.31, the company warned users to </a:t>
            </a:r>
            <a:r>
              <a:rPr lang="en" sz="1200">
                <a:solidFill>
                  <a:srgbClr val="434343"/>
                </a:solidFill>
              </a:rPr>
              <a:t>change their password</a:t>
            </a:r>
            <a:r>
              <a:rPr lang="en" sz="1200" b="0">
                <a:solidFill>
                  <a:srgbClr val="000000"/>
                </a:solidFill>
              </a:rPr>
              <a:t> through email.</a:t>
            </a:r>
            <a:endParaRPr sz="1200" b="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The Impacts</a:t>
            </a:r>
            <a:endParaRPr>
              <a:solidFill>
                <a:schemeClr val="accent2"/>
              </a:solidFill>
            </a:endParaRPr>
          </a:p>
        </p:txBody>
      </p:sp>
      <p:sp>
        <p:nvSpPr>
          <p:cNvPr id="152" name="Google Shape;152;p24"/>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 2</a:t>
            </a:r>
            <a:endParaRPr sz="900">
              <a:solidFill>
                <a:schemeClr val="accent2"/>
              </a:solidFill>
              <a:latin typeface="Montserrat ExtraBold"/>
              <a:ea typeface="Montserrat ExtraBold"/>
              <a:cs typeface="Montserrat ExtraBold"/>
              <a:sym typeface="Montserrat ExtraBold"/>
            </a:endParaRPr>
          </a:p>
        </p:txBody>
      </p:sp>
      <p:cxnSp>
        <p:nvCxnSpPr>
          <p:cNvPr id="153" name="Google Shape;153;p24"/>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38975" y="307950"/>
            <a:ext cx="3132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Direct Impact</a:t>
            </a:r>
            <a:endParaRPr/>
          </a:p>
        </p:txBody>
      </p:sp>
      <p:sp>
        <p:nvSpPr>
          <p:cNvPr id="159" name="Google Shape;159;p25"/>
          <p:cNvSpPr txBox="1">
            <a:spLocks noGrp="1"/>
          </p:cNvSpPr>
          <p:nvPr>
            <p:ph type="body" idx="1"/>
          </p:nvPr>
        </p:nvSpPr>
        <p:spPr>
          <a:xfrm>
            <a:off x="3231775" y="1252650"/>
            <a:ext cx="2436000" cy="254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2"/>
                </a:solidFill>
              </a:rPr>
              <a:t>Financial:</a:t>
            </a:r>
            <a:endParaRPr sz="1400" b="1">
              <a:solidFill>
                <a:schemeClr val="dk2"/>
              </a:solidFill>
            </a:endParaRPr>
          </a:p>
          <a:p>
            <a:pPr marL="0" lvl="0" indent="0" algn="l" rtl="0">
              <a:spcBef>
                <a:spcPts val="1000"/>
              </a:spcBef>
              <a:spcAft>
                <a:spcPts val="0"/>
              </a:spcAft>
              <a:buNone/>
            </a:pPr>
            <a:r>
              <a:rPr lang="en" sz="1300" i="1">
                <a:solidFill>
                  <a:schemeClr val="dk2"/>
                </a:solidFill>
              </a:rPr>
              <a:t>Direct costs</a:t>
            </a:r>
            <a:r>
              <a:rPr lang="en">
                <a:solidFill>
                  <a:schemeClr val="dk2"/>
                </a:solidFill>
              </a:rPr>
              <a:t>:  </a:t>
            </a:r>
            <a:r>
              <a:rPr lang="en" sz="1100">
                <a:solidFill>
                  <a:schemeClr val="dk2"/>
                </a:solidFill>
              </a:rPr>
              <a:t>related to identifying and addressing the breach, legal fees, potential fines for compliance failures, and any ransom that might have been paid.</a:t>
            </a:r>
            <a:endParaRPr sz="1100">
              <a:solidFill>
                <a:schemeClr val="dk2"/>
              </a:solidFill>
            </a:endParaRPr>
          </a:p>
          <a:p>
            <a:pPr marL="0" lvl="0" indent="0" algn="l" rtl="0">
              <a:spcBef>
                <a:spcPts val="1000"/>
              </a:spcBef>
              <a:spcAft>
                <a:spcPts val="1000"/>
              </a:spcAft>
              <a:buNone/>
            </a:pPr>
            <a:r>
              <a:rPr lang="en" sz="1300" i="1">
                <a:solidFill>
                  <a:schemeClr val="dk2"/>
                </a:solidFill>
              </a:rPr>
              <a:t>Indirect costs</a:t>
            </a:r>
            <a:r>
              <a:rPr lang="en">
                <a:solidFill>
                  <a:schemeClr val="dk2"/>
                </a:solidFill>
              </a:rPr>
              <a:t>: Increased security costs, </a:t>
            </a:r>
            <a:r>
              <a:rPr lang="en" sz="1100">
                <a:solidFill>
                  <a:schemeClr val="dk2"/>
                </a:solidFill>
              </a:rPr>
              <a:t>business interruption and lost revenue during and after the breach. </a:t>
            </a:r>
            <a:endParaRPr sz="1000">
              <a:solidFill>
                <a:schemeClr val="dk2"/>
              </a:solidFill>
            </a:endParaRPr>
          </a:p>
        </p:txBody>
      </p:sp>
      <p:sp>
        <p:nvSpPr>
          <p:cNvPr id="160" name="Google Shape;160;p25"/>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
        <p:nvSpPr>
          <p:cNvPr id="161" name="Google Shape;161;p25"/>
          <p:cNvSpPr txBox="1">
            <a:spLocks noGrp="1"/>
          </p:cNvSpPr>
          <p:nvPr>
            <p:ph type="body" idx="1"/>
          </p:nvPr>
        </p:nvSpPr>
        <p:spPr>
          <a:xfrm>
            <a:off x="380600" y="1303575"/>
            <a:ext cx="2436000" cy="263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2"/>
                </a:solidFill>
              </a:rPr>
              <a:t>Data Breach: </a:t>
            </a:r>
            <a:endParaRPr sz="1400" b="1">
              <a:solidFill>
                <a:schemeClr val="dk2"/>
              </a:solidFill>
            </a:endParaRPr>
          </a:p>
          <a:p>
            <a:pPr marL="0" lvl="0" indent="0" algn="l" rtl="0">
              <a:lnSpc>
                <a:spcPct val="115000"/>
              </a:lnSpc>
              <a:spcBef>
                <a:spcPts val="1000"/>
              </a:spcBef>
              <a:spcAft>
                <a:spcPts val="0"/>
              </a:spcAft>
              <a:buNone/>
            </a:pPr>
            <a:r>
              <a:rPr lang="en" sz="1100">
                <a:solidFill>
                  <a:schemeClr val="dk2"/>
                </a:solidFill>
              </a:rPr>
              <a:t>The most immediate and direct impact was the data breach itself,  leading to the unauthorized access and exposure of user data. This included 267 million usernames, emails, passwords, metadata, and encrypted chats.</a:t>
            </a:r>
            <a:endParaRPr sz="1100">
              <a:solidFill>
                <a:schemeClr val="dk2"/>
              </a:solidFill>
            </a:endParaRPr>
          </a:p>
          <a:p>
            <a:pPr marL="0" lvl="0" indent="0" algn="l" rtl="0">
              <a:spcBef>
                <a:spcPts val="1000"/>
              </a:spcBef>
              <a:spcAft>
                <a:spcPts val="1000"/>
              </a:spcAft>
              <a:buNone/>
            </a:pPr>
            <a:endParaRPr/>
          </a:p>
        </p:txBody>
      </p:sp>
      <p:sp>
        <p:nvSpPr>
          <p:cNvPr id="162" name="Google Shape;162;p25"/>
          <p:cNvSpPr txBox="1">
            <a:spLocks noGrp="1"/>
          </p:cNvSpPr>
          <p:nvPr>
            <p:ph type="body" idx="1"/>
          </p:nvPr>
        </p:nvSpPr>
        <p:spPr>
          <a:xfrm>
            <a:off x="6082950" y="1206750"/>
            <a:ext cx="2750100" cy="263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2"/>
                </a:solidFill>
              </a:rPr>
              <a:t>Operational Disruption:</a:t>
            </a:r>
            <a:endParaRPr sz="1400" b="1">
              <a:solidFill>
                <a:schemeClr val="dk2"/>
              </a:solidFill>
            </a:endParaRPr>
          </a:p>
          <a:p>
            <a:pPr marL="0" lvl="0" indent="0" algn="l" rtl="0">
              <a:spcBef>
                <a:spcPts val="1000"/>
              </a:spcBef>
              <a:spcAft>
                <a:spcPts val="0"/>
              </a:spcAft>
              <a:buNone/>
            </a:pPr>
            <a:r>
              <a:rPr lang="en" i="1">
                <a:solidFill>
                  <a:schemeClr val="dk2"/>
                </a:solidFill>
              </a:rPr>
              <a:t>Service Downtime</a:t>
            </a:r>
            <a:r>
              <a:rPr lang="en">
                <a:solidFill>
                  <a:schemeClr val="dk2"/>
                </a:solidFill>
              </a:rPr>
              <a:t>: </a:t>
            </a:r>
            <a:r>
              <a:rPr lang="en" sz="1100">
                <a:solidFill>
                  <a:schemeClr val="dk2"/>
                </a:solidFill>
              </a:rPr>
              <a:t>The bot attack that erased the company’s data would have caused a shutdown of Raychat's services.</a:t>
            </a:r>
            <a:endParaRPr sz="1100">
              <a:solidFill>
                <a:schemeClr val="dk2"/>
              </a:solidFill>
            </a:endParaRPr>
          </a:p>
          <a:p>
            <a:pPr marL="0" lvl="0" indent="0" algn="l" rtl="0">
              <a:spcBef>
                <a:spcPts val="1000"/>
              </a:spcBef>
              <a:spcAft>
                <a:spcPts val="0"/>
              </a:spcAft>
              <a:buNone/>
            </a:pPr>
            <a:r>
              <a:rPr lang="en" i="1">
                <a:solidFill>
                  <a:schemeClr val="dk2"/>
                </a:solidFill>
              </a:rPr>
              <a:t>Customer Support Challenges</a:t>
            </a:r>
            <a:r>
              <a:rPr lang="en">
                <a:solidFill>
                  <a:schemeClr val="dk2"/>
                </a:solidFill>
              </a:rPr>
              <a:t>:  </a:t>
            </a:r>
            <a:r>
              <a:rPr lang="en" sz="1100">
                <a:solidFill>
                  <a:schemeClr val="dk2"/>
                </a:solidFill>
              </a:rPr>
              <a:t>With the loss of data, customer support services would struggle to operate normally,and decreased customer satisfaction.</a:t>
            </a:r>
            <a:endParaRPr sz="1100">
              <a:solidFill>
                <a:schemeClr val="dk2"/>
              </a:solidFill>
            </a:endParaRPr>
          </a:p>
          <a:p>
            <a:pPr marL="0" lvl="0" indent="0" algn="l" rtl="0">
              <a:spcBef>
                <a:spcPts val="1000"/>
              </a:spcBef>
              <a:spcAft>
                <a:spcPts val="0"/>
              </a:spcAft>
              <a:buNone/>
            </a:pPr>
            <a:endParaRPr>
              <a:solidFill>
                <a:schemeClr val="dk2"/>
              </a:solidFill>
            </a:endParaRPr>
          </a:p>
          <a:p>
            <a:pPr marL="0" lvl="0" indent="0" algn="l" rtl="0">
              <a:spcBef>
                <a:spcPts val="1000"/>
              </a:spcBef>
              <a:spcAft>
                <a:spcPts val="1000"/>
              </a:spcAft>
              <a:buNone/>
            </a:pPr>
            <a:endParaRPr/>
          </a:p>
        </p:txBody>
      </p:sp>
      <p:pic>
        <p:nvPicPr>
          <p:cNvPr id="163" name="Google Shape;163;p25" descr="Cloud Data Breaches Are Running Rampant. What Are the Common  Characteristics?"/>
          <p:cNvPicPr preferRelativeResize="0"/>
          <p:nvPr/>
        </p:nvPicPr>
        <p:blipFill>
          <a:blip r:embed="rId3">
            <a:alphaModFix/>
          </a:blip>
          <a:stretch>
            <a:fillRect/>
          </a:stretch>
        </p:blipFill>
        <p:spPr>
          <a:xfrm>
            <a:off x="6314800" y="3648500"/>
            <a:ext cx="2491176" cy="130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260775" y="508400"/>
            <a:ext cx="3132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Indirect Impact</a:t>
            </a:r>
            <a:endParaRPr/>
          </a:p>
        </p:txBody>
      </p:sp>
      <p:sp>
        <p:nvSpPr>
          <p:cNvPr id="169" name="Google Shape;169;p26"/>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
        <p:nvSpPr>
          <p:cNvPr id="170" name="Google Shape;170;p26"/>
          <p:cNvSpPr txBox="1">
            <a:spLocks noGrp="1"/>
          </p:cNvSpPr>
          <p:nvPr>
            <p:ph type="body" idx="1"/>
          </p:nvPr>
        </p:nvSpPr>
        <p:spPr>
          <a:xfrm>
            <a:off x="2984663" y="1351650"/>
            <a:ext cx="2646000" cy="263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Impact on Future Business Opportunities: </a:t>
            </a:r>
            <a:endParaRPr sz="1400" b="1"/>
          </a:p>
          <a:p>
            <a:pPr marL="0" lvl="0" indent="0" algn="l" rtl="0">
              <a:spcBef>
                <a:spcPts val="1000"/>
              </a:spcBef>
              <a:spcAft>
                <a:spcPts val="1000"/>
              </a:spcAft>
              <a:buNone/>
            </a:pPr>
            <a:r>
              <a:rPr lang="en" sz="1100"/>
              <a:t> The breach could affect future partnerships, investor relations,  and expansion opportunities. Companies involved in data breaches often find it more challenging to engage in business  deals, as trust and security become major concerns for potential partners.</a:t>
            </a:r>
            <a:endParaRPr sz="1100"/>
          </a:p>
        </p:txBody>
      </p:sp>
      <p:sp>
        <p:nvSpPr>
          <p:cNvPr id="171" name="Google Shape;171;p26"/>
          <p:cNvSpPr txBox="1">
            <a:spLocks noGrp="1"/>
          </p:cNvSpPr>
          <p:nvPr>
            <p:ph type="body" idx="1"/>
          </p:nvPr>
        </p:nvSpPr>
        <p:spPr>
          <a:xfrm>
            <a:off x="380600" y="1608375"/>
            <a:ext cx="2436000" cy="209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2"/>
                </a:solidFill>
              </a:rPr>
              <a:t>Reputation Damage</a:t>
            </a:r>
            <a:r>
              <a:rPr lang="en" sz="1400">
                <a:solidFill>
                  <a:schemeClr val="dk2"/>
                </a:solidFill>
              </a:rPr>
              <a:t>:  </a:t>
            </a:r>
            <a:endParaRPr sz="1400">
              <a:solidFill>
                <a:schemeClr val="dk2"/>
              </a:solidFill>
            </a:endParaRPr>
          </a:p>
          <a:p>
            <a:pPr marL="0" lvl="0" indent="0" algn="l" rtl="0">
              <a:spcBef>
                <a:spcPts val="1000"/>
              </a:spcBef>
              <a:spcAft>
                <a:spcPts val="0"/>
              </a:spcAft>
              <a:buNone/>
            </a:pPr>
            <a:r>
              <a:rPr lang="en" sz="1100">
                <a:solidFill>
                  <a:schemeClr val="dk2"/>
                </a:solidFill>
              </a:rPr>
              <a:t>The trust of users and potential users was likely eroded,  which can have long-term effects on user retention and acquisition. A loss in trust can significantly impact a company's  market position, especially in competitive sectors.</a:t>
            </a:r>
            <a:endParaRPr sz="1100">
              <a:solidFill>
                <a:schemeClr val="dk2"/>
              </a:solidFill>
            </a:endParaRPr>
          </a:p>
          <a:p>
            <a:pPr marL="0" lvl="0" indent="0" algn="l" rtl="0">
              <a:spcBef>
                <a:spcPts val="1000"/>
              </a:spcBef>
              <a:spcAft>
                <a:spcPts val="1000"/>
              </a:spcAft>
              <a:buNone/>
            </a:pPr>
            <a:endParaRPr/>
          </a:p>
        </p:txBody>
      </p:sp>
      <p:sp>
        <p:nvSpPr>
          <p:cNvPr id="172" name="Google Shape;172;p26"/>
          <p:cNvSpPr txBox="1">
            <a:spLocks noGrp="1"/>
          </p:cNvSpPr>
          <p:nvPr>
            <p:ph type="body" idx="1"/>
          </p:nvPr>
        </p:nvSpPr>
        <p:spPr>
          <a:xfrm>
            <a:off x="5798725" y="1351650"/>
            <a:ext cx="2436000" cy="263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b="1">
                <a:solidFill>
                  <a:srgbClr val="101214"/>
                </a:solidFill>
                <a:latin typeface="Arial"/>
                <a:ea typeface="Arial"/>
                <a:cs typeface="Arial"/>
                <a:sym typeface="Arial"/>
              </a:rPr>
              <a:t>Legal and Regulatory Consequences:</a:t>
            </a:r>
            <a:endParaRPr sz="1700" b="1">
              <a:solidFill>
                <a:schemeClr val="dk2"/>
              </a:solidFill>
            </a:endParaRPr>
          </a:p>
          <a:p>
            <a:pPr marL="0" lvl="0" indent="0" algn="l" rtl="0">
              <a:spcBef>
                <a:spcPts val="1000"/>
              </a:spcBef>
              <a:spcAft>
                <a:spcPts val="1000"/>
              </a:spcAft>
              <a:buNone/>
            </a:pPr>
            <a:r>
              <a:rPr lang="en" sz="1100">
                <a:solidFill>
                  <a:schemeClr val="dk2"/>
                </a:solidFill>
              </a:rPr>
              <a:t>Depending on the jurisdiction and the nature of the data exposed,  Raychat might have faced legal actions from individuals or regulatory penalties for failing to protect user data.</a:t>
            </a:r>
            <a:endParaRPr/>
          </a:p>
        </p:txBody>
      </p:sp>
      <p:cxnSp>
        <p:nvCxnSpPr>
          <p:cNvPr id="173" name="Google Shape;173;p26"/>
          <p:cNvCxnSpPr/>
          <p:nvPr/>
        </p:nvCxnSpPr>
        <p:spPr>
          <a:xfrm>
            <a:off x="1425925" y="3809250"/>
            <a:ext cx="10200" cy="672300"/>
          </a:xfrm>
          <a:prstGeom prst="straightConnector1">
            <a:avLst/>
          </a:prstGeom>
          <a:noFill/>
          <a:ln w="19050" cap="flat" cmpd="sng">
            <a:solidFill>
              <a:schemeClr val="dk1"/>
            </a:solidFill>
            <a:prstDash val="dash"/>
            <a:round/>
            <a:headEnd type="none" w="med" len="med"/>
            <a:tailEnd type="none" w="med" len="med"/>
          </a:ln>
        </p:spPr>
      </p:cxnSp>
      <p:cxnSp>
        <p:nvCxnSpPr>
          <p:cNvPr id="174" name="Google Shape;174;p26"/>
          <p:cNvCxnSpPr/>
          <p:nvPr/>
        </p:nvCxnSpPr>
        <p:spPr>
          <a:xfrm rot="10800000" flipH="1">
            <a:off x="1425925" y="4450900"/>
            <a:ext cx="1069500" cy="10200"/>
          </a:xfrm>
          <a:prstGeom prst="straightConnector1">
            <a:avLst/>
          </a:prstGeom>
          <a:noFill/>
          <a:ln w="19050" cap="flat" cmpd="sng">
            <a:solidFill>
              <a:schemeClr val="dk1"/>
            </a:solidFill>
            <a:prstDash val="dash"/>
            <a:round/>
            <a:headEnd type="none" w="med" len="med"/>
            <a:tailEnd type="none" w="med" len="med"/>
          </a:ln>
        </p:spPr>
      </p:cxnSp>
      <p:sp>
        <p:nvSpPr>
          <p:cNvPr id="175" name="Google Shape;175;p26"/>
          <p:cNvSpPr/>
          <p:nvPr/>
        </p:nvSpPr>
        <p:spPr>
          <a:xfrm>
            <a:off x="2729625" y="4045450"/>
            <a:ext cx="2393400" cy="8211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1000" b="1">
                <a:solidFill>
                  <a:srgbClr val="FFF2CC"/>
                </a:solidFill>
                <a:latin typeface="Montserrat"/>
                <a:ea typeface="Montserrat"/>
                <a:cs typeface="Montserrat"/>
                <a:sym typeface="Montserrat"/>
              </a:rPr>
              <a:t>Loss in Market Value </a:t>
            </a:r>
            <a:endParaRPr sz="1000" b="1">
              <a:solidFill>
                <a:srgbClr val="FFF2CC"/>
              </a:solidFill>
              <a:latin typeface="Montserrat"/>
              <a:ea typeface="Montserrat"/>
              <a:cs typeface="Montserrat"/>
              <a:sym typeface="Montserrat"/>
            </a:endParaRPr>
          </a:p>
          <a:p>
            <a:pPr marL="0" lvl="0" indent="0" algn="l" rtl="0">
              <a:lnSpc>
                <a:spcPct val="150000"/>
              </a:lnSpc>
              <a:spcBef>
                <a:spcPts val="0"/>
              </a:spcBef>
              <a:spcAft>
                <a:spcPts val="0"/>
              </a:spcAft>
              <a:buNone/>
            </a:pPr>
            <a:r>
              <a:rPr lang="en" sz="1000" b="1">
                <a:solidFill>
                  <a:srgbClr val="FFF2CC"/>
                </a:solidFill>
                <a:latin typeface="Montserrat"/>
                <a:ea typeface="Montserrat"/>
                <a:cs typeface="Montserrat"/>
                <a:sym typeface="Montserrat"/>
              </a:rPr>
              <a:t>Customer Churn</a:t>
            </a:r>
            <a:endParaRPr sz="1000" b="1">
              <a:solidFill>
                <a:srgbClr val="FFF2CC"/>
              </a:solidFill>
              <a:latin typeface="Montserrat"/>
              <a:ea typeface="Montserrat"/>
              <a:cs typeface="Montserrat"/>
              <a:sym typeface="Montserrat"/>
            </a:endParaRPr>
          </a:p>
        </p:txBody>
      </p:sp>
      <p:cxnSp>
        <p:nvCxnSpPr>
          <p:cNvPr id="176" name="Google Shape;176;p26"/>
          <p:cNvCxnSpPr/>
          <p:nvPr/>
        </p:nvCxnSpPr>
        <p:spPr>
          <a:xfrm rot="10800000">
            <a:off x="2444350" y="4450900"/>
            <a:ext cx="51000" cy="0"/>
          </a:xfrm>
          <a:prstGeom prst="straightConnector1">
            <a:avLst/>
          </a:prstGeom>
          <a:noFill/>
          <a:ln w="9525" cap="flat" cmpd="sng">
            <a:solidFill>
              <a:schemeClr val="dk2"/>
            </a:solidFill>
            <a:prstDash val="solid"/>
            <a:round/>
            <a:headEnd type="none" w="med" len="med"/>
            <a:tailEnd type="triangle" w="med" len="med"/>
          </a:ln>
        </p:spPr>
      </p:cxnSp>
      <p:pic>
        <p:nvPicPr>
          <p:cNvPr id="177" name="Google Shape;177;p26"/>
          <p:cNvPicPr preferRelativeResize="0"/>
          <p:nvPr/>
        </p:nvPicPr>
        <p:blipFill>
          <a:blip r:embed="rId3">
            <a:alphaModFix/>
          </a:blip>
          <a:stretch>
            <a:fillRect/>
          </a:stretch>
        </p:blipFill>
        <p:spPr>
          <a:xfrm>
            <a:off x="5917475" y="3522150"/>
            <a:ext cx="2536200" cy="1392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1506000" y="1385500"/>
            <a:ext cx="68640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Recommendations</a:t>
            </a:r>
            <a:endParaRPr>
              <a:solidFill>
                <a:schemeClr val="accent2"/>
              </a:solidFill>
            </a:endParaRPr>
          </a:p>
        </p:txBody>
      </p:sp>
      <p:sp>
        <p:nvSpPr>
          <p:cNvPr id="183" name="Google Shape;183;p27"/>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 3</a:t>
            </a:r>
            <a:endParaRPr sz="900">
              <a:solidFill>
                <a:schemeClr val="accent2"/>
              </a:solidFill>
              <a:latin typeface="Montserrat ExtraBold"/>
              <a:ea typeface="Montserrat ExtraBold"/>
              <a:cs typeface="Montserrat ExtraBold"/>
              <a:sym typeface="Montserrat ExtraBold"/>
            </a:endParaRPr>
          </a:p>
        </p:txBody>
      </p:sp>
      <p:cxnSp>
        <p:nvCxnSpPr>
          <p:cNvPr id="184" name="Google Shape;184;p27"/>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NYU Elegant">
  <a:themeElements>
    <a:clrScheme name="Simple Light">
      <a:dk1>
        <a:srgbClr val="57068C"/>
      </a:dk1>
      <a:lt1>
        <a:srgbClr val="FFFFFF"/>
      </a:lt1>
      <a:dk2>
        <a:srgbClr val="333333"/>
      </a:dk2>
      <a:lt2>
        <a:srgbClr val="E3DFE9"/>
      </a:lt2>
      <a:accent1>
        <a:srgbClr val="9A6ABA"/>
      </a:accent1>
      <a:accent2>
        <a:srgbClr val="330662"/>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830</Words>
  <Application>Microsoft Macintosh PowerPoint</Application>
  <PresentationFormat>On-screen Show (16:9)</PresentationFormat>
  <Paragraphs>90</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Montserrat SemiBold</vt:lpstr>
      <vt:lpstr>Montserrat ExtraBold</vt:lpstr>
      <vt:lpstr>Georgia</vt:lpstr>
      <vt:lpstr>Frank Ruhl Libre</vt:lpstr>
      <vt:lpstr>Montserrat</vt:lpstr>
      <vt:lpstr>Source Sans Pro</vt:lpstr>
      <vt:lpstr>Arial</vt:lpstr>
      <vt:lpstr>NYU Elegant</vt:lpstr>
      <vt:lpstr>Raychat Cyber Security Incident </vt:lpstr>
      <vt:lpstr>Overview and Remediations</vt:lpstr>
      <vt:lpstr>Overview</vt:lpstr>
      <vt:lpstr>Remediations</vt:lpstr>
      <vt:lpstr>Remediations</vt:lpstr>
      <vt:lpstr>The Impacts</vt:lpstr>
      <vt:lpstr>Direct Impact</vt:lpstr>
      <vt:lpstr>Indirect Impact</vt:lpstr>
      <vt:lpstr>Recommendations</vt:lpstr>
      <vt:lpstr>Recommendations</vt:lpstr>
      <vt:lpstr>Cause:           “Misconfigured server”</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Raychat Cyber Security Incident </dc:title>
  <cp:lastModifiedBy>Shreya Shreya</cp:lastModifiedBy>
  <cp:revision>1</cp:revision>
  <dcterms:modified xsi:type="dcterms:W3CDTF">2024-03-27T20:40:15Z</dcterms:modified>
</cp:coreProperties>
</file>